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100"/>
  </p:notesMasterIdLst>
  <p:handoutMasterIdLst>
    <p:handoutMasterId r:id="rId101"/>
  </p:handoutMasterIdLst>
  <p:sldIdLst>
    <p:sldId id="352" r:id="rId2"/>
    <p:sldId id="353" r:id="rId3"/>
    <p:sldId id="354" r:id="rId4"/>
    <p:sldId id="456" r:id="rId5"/>
    <p:sldId id="356" r:id="rId6"/>
    <p:sldId id="357" r:id="rId7"/>
    <p:sldId id="358" r:id="rId8"/>
    <p:sldId id="359" r:id="rId9"/>
    <p:sldId id="360" r:id="rId10"/>
    <p:sldId id="361" r:id="rId11"/>
    <p:sldId id="362" r:id="rId12"/>
    <p:sldId id="363" r:id="rId13"/>
    <p:sldId id="364" r:id="rId14"/>
    <p:sldId id="365" r:id="rId15"/>
    <p:sldId id="366" r:id="rId16"/>
    <p:sldId id="367" r:id="rId17"/>
    <p:sldId id="368" r:id="rId18"/>
    <p:sldId id="369" r:id="rId19"/>
    <p:sldId id="370" r:id="rId20"/>
    <p:sldId id="371" r:id="rId21"/>
    <p:sldId id="372" r:id="rId22"/>
    <p:sldId id="373" r:id="rId23"/>
    <p:sldId id="374" r:id="rId24"/>
    <p:sldId id="375" r:id="rId25"/>
    <p:sldId id="376" r:id="rId26"/>
    <p:sldId id="377" r:id="rId27"/>
    <p:sldId id="378" r:id="rId28"/>
    <p:sldId id="380" r:id="rId29"/>
    <p:sldId id="381" r:id="rId30"/>
    <p:sldId id="382" r:id="rId31"/>
    <p:sldId id="383" r:id="rId32"/>
    <p:sldId id="384" r:id="rId33"/>
    <p:sldId id="385" r:id="rId34"/>
    <p:sldId id="386" r:id="rId35"/>
    <p:sldId id="387" r:id="rId36"/>
    <p:sldId id="388" r:id="rId37"/>
    <p:sldId id="389" r:id="rId38"/>
    <p:sldId id="390" r:id="rId39"/>
    <p:sldId id="391" r:id="rId40"/>
    <p:sldId id="392" r:id="rId41"/>
    <p:sldId id="393" r:id="rId42"/>
    <p:sldId id="394" r:id="rId43"/>
    <p:sldId id="395" r:id="rId44"/>
    <p:sldId id="396" r:id="rId45"/>
    <p:sldId id="397" r:id="rId46"/>
    <p:sldId id="398" r:id="rId47"/>
    <p:sldId id="399" r:id="rId48"/>
    <p:sldId id="400" r:id="rId49"/>
    <p:sldId id="401" r:id="rId50"/>
    <p:sldId id="402" r:id="rId51"/>
    <p:sldId id="403" r:id="rId52"/>
    <p:sldId id="404" r:id="rId53"/>
    <p:sldId id="405" r:id="rId54"/>
    <p:sldId id="406" r:id="rId55"/>
    <p:sldId id="407" r:id="rId56"/>
    <p:sldId id="408" r:id="rId57"/>
    <p:sldId id="409" r:id="rId58"/>
    <p:sldId id="410" r:id="rId59"/>
    <p:sldId id="411" r:id="rId60"/>
    <p:sldId id="412" r:id="rId61"/>
    <p:sldId id="413" r:id="rId62"/>
    <p:sldId id="414" r:id="rId63"/>
    <p:sldId id="415" r:id="rId64"/>
    <p:sldId id="416" r:id="rId65"/>
    <p:sldId id="417" r:id="rId66"/>
    <p:sldId id="461" r:id="rId67"/>
    <p:sldId id="418" r:id="rId68"/>
    <p:sldId id="421" r:id="rId69"/>
    <p:sldId id="422" r:id="rId70"/>
    <p:sldId id="423" r:id="rId71"/>
    <p:sldId id="425" r:id="rId72"/>
    <p:sldId id="426" r:id="rId73"/>
    <p:sldId id="427" r:id="rId74"/>
    <p:sldId id="428" r:id="rId75"/>
    <p:sldId id="429" r:id="rId76"/>
    <p:sldId id="430" r:id="rId77"/>
    <p:sldId id="431" r:id="rId78"/>
    <p:sldId id="432" r:id="rId79"/>
    <p:sldId id="433" r:id="rId80"/>
    <p:sldId id="459" r:id="rId81"/>
    <p:sldId id="434" r:id="rId82"/>
    <p:sldId id="435" r:id="rId83"/>
    <p:sldId id="436" r:id="rId84"/>
    <p:sldId id="437" r:id="rId85"/>
    <p:sldId id="438" r:id="rId86"/>
    <p:sldId id="439" r:id="rId87"/>
    <p:sldId id="440" r:id="rId88"/>
    <p:sldId id="441" r:id="rId89"/>
    <p:sldId id="442" r:id="rId90"/>
    <p:sldId id="443" r:id="rId91"/>
    <p:sldId id="444" r:id="rId92"/>
    <p:sldId id="458" r:id="rId93"/>
    <p:sldId id="450" r:id="rId94"/>
    <p:sldId id="451" r:id="rId95"/>
    <p:sldId id="452" r:id="rId96"/>
    <p:sldId id="453" r:id="rId97"/>
    <p:sldId id="454" r:id="rId98"/>
    <p:sldId id="455" r:id="rId9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92" autoAdjust="0"/>
    <p:restoredTop sz="79526" autoAdjust="0"/>
  </p:normalViewPr>
  <p:slideViewPr>
    <p:cSldViewPr>
      <p:cViewPr varScale="1">
        <p:scale>
          <a:sx n="132" d="100"/>
          <a:sy n="132" d="100"/>
        </p:scale>
        <p:origin x="272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663DD0-722E-41C6-80F4-692C0D2ED74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D9CD595-55DD-4E21-9F74-7A7728FF7B74}">
      <dgm:prSet phldrT="[文本]"/>
      <dgm:spPr/>
      <dgm:t>
        <a:bodyPr/>
        <a:lstStyle/>
        <a:p>
          <a:pPr rtl="0"/>
          <a:r>
            <a:rPr lang="zh-CN" altLang="en-US" spc="-10" dirty="0">
              <a:solidFill>
                <a:srgbClr val="262626">
                  <a:alpha val="100000"/>
                </a:srgbClr>
              </a:solidFill>
              <a:latin typeface="Microsoft YaHei"/>
              <a:ea typeface="Microsoft YaHei"/>
              <a:cs typeface="Microsoft YaHei"/>
            </a:rPr>
            <a:t>静态方法</a:t>
          </a:r>
          <a:r>
            <a:rPr lang="zh-CN" altLang="en-US" spc="0" dirty="0">
              <a:solidFill>
                <a:srgbClr val="262626">
                  <a:alpha val="100000"/>
                </a:srgbClr>
              </a:solidFill>
              <a:latin typeface="Microsoft YaHei"/>
              <a:ea typeface="Microsoft YaHei"/>
              <a:cs typeface="Microsoft YaHei"/>
            </a:rPr>
            <a:t>是指使用</a:t>
          </a:r>
          <a:r>
            <a:rPr lang="en-US" altLang="zh-CN" spc="-10" dirty="0">
              <a:solidFill>
                <a:srgbClr val="262626">
                  <a:alpha val="100000"/>
                </a:srgbClr>
              </a:solidFill>
              <a:latin typeface="Times New Roman"/>
              <a:ea typeface="Times New Roman"/>
              <a:cs typeface="Times New Roman"/>
            </a:rPr>
            <a:t>@</a:t>
          </a:r>
          <a:r>
            <a:rPr lang="en-US" altLang="zh-CN" spc="0" dirty="0" err="1">
              <a:solidFill>
                <a:srgbClr val="262626">
                  <a:alpha val="100000"/>
                </a:srgbClr>
              </a:solidFill>
              <a:latin typeface="Times New Roman"/>
              <a:ea typeface="Times New Roman"/>
              <a:cs typeface="Times New Roman"/>
            </a:rPr>
            <a:t>staticmethod</a:t>
          </a:r>
          <a:r>
            <a:rPr lang="zh-CN" altLang="en-US" spc="-10" dirty="0">
              <a:solidFill>
                <a:srgbClr val="262626">
                  <a:alpha val="100000"/>
                </a:srgbClr>
              </a:solidFill>
              <a:latin typeface="Microsoft YaHei"/>
              <a:ea typeface="Microsoft YaHei"/>
              <a:cs typeface="Microsoft YaHei"/>
            </a:rPr>
            <a:t>修饰</a:t>
          </a:r>
          <a:r>
            <a:rPr lang="zh-CN" altLang="en-US" spc="0" dirty="0">
              <a:solidFill>
                <a:srgbClr val="262626">
                  <a:alpha val="100000"/>
                </a:srgbClr>
              </a:solidFill>
              <a:latin typeface="Microsoft YaHei"/>
              <a:ea typeface="Microsoft YaHei"/>
              <a:cs typeface="Microsoft YaHei"/>
            </a:rPr>
            <a:t>的</a:t>
          </a:r>
          <a:r>
            <a:rPr lang="zh-CN" altLang="en-US" spc="-110" dirty="0">
              <a:solidFill>
                <a:srgbClr val="262626">
                  <a:alpha val="100000"/>
                </a:srgbClr>
              </a:solidFill>
              <a:latin typeface="Microsoft YaHei"/>
              <a:ea typeface="Microsoft YaHei"/>
              <a:cs typeface="Microsoft YaHei"/>
            </a:rPr>
            <a:t>方法</a:t>
          </a:r>
          <a:r>
            <a:rPr lang="zh-CN" altLang="en-US" spc="-100" dirty="0">
              <a:solidFill>
                <a:srgbClr val="262626">
                  <a:alpha val="100000"/>
                </a:srgbClr>
              </a:solidFill>
              <a:latin typeface="Microsoft YaHei"/>
              <a:ea typeface="Microsoft YaHei"/>
              <a:cs typeface="Microsoft YaHei"/>
            </a:rPr>
            <a:t>。</a:t>
          </a:r>
          <a:endParaRPr lang="zh-CN" altLang="en-US" dirty="0"/>
        </a:p>
      </dgm:t>
    </dgm:pt>
    <dgm:pt modelId="{963E25DC-074B-4BBD-9C9C-2FFD13B00103}" type="parTrans" cxnId="{616D2056-8F53-483A-9F56-D6B9AB65A0D3}">
      <dgm:prSet/>
      <dgm:spPr/>
      <dgm:t>
        <a:bodyPr/>
        <a:lstStyle/>
        <a:p>
          <a:endParaRPr lang="zh-CN" altLang="en-US"/>
        </a:p>
      </dgm:t>
    </dgm:pt>
    <dgm:pt modelId="{DAA1472A-DD50-4C88-85D9-341D18784066}" type="sibTrans" cxnId="{616D2056-8F53-483A-9F56-D6B9AB65A0D3}">
      <dgm:prSet/>
      <dgm:spPr/>
      <dgm:t>
        <a:bodyPr/>
        <a:lstStyle/>
        <a:p>
          <a:endParaRPr lang="zh-CN" altLang="en-US"/>
        </a:p>
      </dgm:t>
    </dgm:pt>
    <dgm:pt modelId="{1B949A20-6748-4B63-8649-4E3435AE7146}">
      <dgm:prSet phldrT="[文本]"/>
      <dgm:spPr/>
      <dgm:t>
        <a:bodyPr/>
        <a:lstStyle/>
        <a:p>
          <a:r>
            <a:rPr lang="zh-CN" altLang="en-US" spc="-10" dirty="0">
              <a:solidFill>
                <a:srgbClr val="262626">
                  <a:alpha val="100000"/>
                </a:srgbClr>
              </a:solidFill>
              <a:latin typeface="Microsoft YaHei"/>
              <a:ea typeface="Microsoft YaHei"/>
              <a:cs typeface="Microsoft YaHei"/>
            </a:rPr>
            <a:t>与类方法相同， 静态方法既可以直接通过类名调用， 也可以通过类的实例对象调用。</a:t>
          </a:r>
          <a:endParaRPr lang="en-US" altLang="zh-CN" spc="-10" dirty="0">
            <a:solidFill>
              <a:srgbClr val="262626">
                <a:alpha val="100000"/>
              </a:srgbClr>
            </a:solidFill>
            <a:latin typeface="Microsoft YaHei"/>
            <a:ea typeface="Microsoft YaHei"/>
            <a:cs typeface="Microsoft YaHei"/>
          </a:endParaRPr>
        </a:p>
      </dgm:t>
    </dgm:pt>
    <dgm:pt modelId="{1F775455-4C7A-4C9F-AD98-32FD74D775BF}" type="parTrans" cxnId="{262F2328-0D37-4468-A1F9-4A9B9FCA443B}">
      <dgm:prSet/>
      <dgm:spPr/>
      <dgm:t>
        <a:bodyPr/>
        <a:lstStyle/>
        <a:p>
          <a:endParaRPr lang="zh-CN" altLang="en-US"/>
        </a:p>
      </dgm:t>
    </dgm:pt>
    <dgm:pt modelId="{A862819F-47BD-4B85-9E6A-F396E74193DF}" type="sibTrans" cxnId="{262F2328-0D37-4468-A1F9-4A9B9FCA443B}">
      <dgm:prSet/>
      <dgm:spPr/>
      <dgm:t>
        <a:bodyPr/>
        <a:lstStyle/>
        <a:p>
          <a:endParaRPr lang="zh-CN" altLang="en-US"/>
        </a:p>
      </dgm:t>
    </dgm:pt>
    <dgm:pt modelId="{4E3BD940-0343-4C0F-B1BB-95C380048DEF}">
      <dgm:prSet phldrT="[文本]"/>
      <dgm:spPr/>
      <dgm:t>
        <a:bodyPr/>
        <a:lstStyle/>
        <a:p>
          <a:pPr rtl="0"/>
          <a:r>
            <a:rPr lang="zh-CN" altLang="en-US" spc="-10" dirty="0">
              <a:solidFill>
                <a:srgbClr val="262626">
                  <a:alpha val="100000"/>
                </a:srgbClr>
              </a:solidFill>
              <a:latin typeface="Microsoft YaHei"/>
              <a:ea typeface="Microsoft YaHei"/>
              <a:cs typeface="Microsoft YaHei"/>
            </a:rPr>
            <a:t>与类方法不同的地方在于，静态方法中没有类方法中的第一个类参数。</a:t>
          </a:r>
        </a:p>
      </dgm:t>
    </dgm:pt>
    <dgm:pt modelId="{9FCDD7D9-7D88-4D68-B3A3-76D711C558D2}" type="parTrans" cxnId="{82C56CEB-C308-4FAD-8F9A-8D0263400114}">
      <dgm:prSet/>
      <dgm:spPr/>
      <dgm:t>
        <a:bodyPr/>
        <a:lstStyle/>
        <a:p>
          <a:endParaRPr lang="zh-CN" altLang="en-US"/>
        </a:p>
      </dgm:t>
    </dgm:pt>
    <dgm:pt modelId="{1EB826EE-F2C2-4836-9745-1169B0EA2112}" type="sibTrans" cxnId="{82C56CEB-C308-4FAD-8F9A-8D0263400114}">
      <dgm:prSet/>
      <dgm:spPr/>
      <dgm:t>
        <a:bodyPr/>
        <a:lstStyle/>
        <a:p>
          <a:endParaRPr lang="zh-CN" altLang="en-US"/>
        </a:p>
      </dgm:t>
    </dgm:pt>
    <dgm:pt modelId="{8E418EE5-00E7-47F8-8993-420B5B1197C1}" type="pres">
      <dgm:prSet presAssocID="{32663DD0-722E-41C6-80F4-692C0D2ED741}" presName="linear" presStyleCnt="0">
        <dgm:presLayoutVars>
          <dgm:animLvl val="lvl"/>
          <dgm:resizeHandles val="exact"/>
        </dgm:presLayoutVars>
      </dgm:prSet>
      <dgm:spPr/>
    </dgm:pt>
    <dgm:pt modelId="{1A0FFA69-A326-49AC-853B-E5E6C17B44BE}" type="pres">
      <dgm:prSet presAssocID="{ED9CD595-55DD-4E21-9F74-7A7728FF7B74}" presName="parentText" presStyleLbl="node1" presStyleIdx="0" presStyleCnt="3">
        <dgm:presLayoutVars>
          <dgm:chMax val="0"/>
          <dgm:bulletEnabled val="1"/>
        </dgm:presLayoutVars>
      </dgm:prSet>
      <dgm:spPr/>
    </dgm:pt>
    <dgm:pt modelId="{28E0B91F-3BBC-48CB-942F-E58E3CF3E7BF}" type="pres">
      <dgm:prSet presAssocID="{DAA1472A-DD50-4C88-85D9-341D18784066}" presName="spacer" presStyleCnt="0"/>
      <dgm:spPr/>
    </dgm:pt>
    <dgm:pt modelId="{BB687157-43E9-4536-9480-9C25CF3854FD}" type="pres">
      <dgm:prSet presAssocID="{1B949A20-6748-4B63-8649-4E3435AE7146}" presName="parentText" presStyleLbl="node1" presStyleIdx="1" presStyleCnt="3">
        <dgm:presLayoutVars>
          <dgm:chMax val="0"/>
          <dgm:bulletEnabled val="1"/>
        </dgm:presLayoutVars>
      </dgm:prSet>
      <dgm:spPr/>
    </dgm:pt>
    <dgm:pt modelId="{552060C3-B19B-4F56-AAA5-55EE4C494BAB}" type="pres">
      <dgm:prSet presAssocID="{A862819F-47BD-4B85-9E6A-F396E74193DF}" presName="spacer" presStyleCnt="0"/>
      <dgm:spPr/>
    </dgm:pt>
    <dgm:pt modelId="{43E9E9BF-82E5-4477-855B-71FAA9338F22}" type="pres">
      <dgm:prSet presAssocID="{4E3BD940-0343-4C0F-B1BB-95C380048DEF}" presName="parentText" presStyleLbl="node1" presStyleIdx="2" presStyleCnt="3">
        <dgm:presLayoutVars>
          <dgm:chMax val="0"/>
          <dgm:bulletEnabled val="1"/>
        </dgm:presLayoutVars>
      </dgm:prSet>
      <dgm:spPr/>
    </dgm:pt>
  </dgm:ptLst>
  <dgm:cxnLst>
    <dgm:cxn modelId="{262F2328-0D37-4468-A1F9-4A9B9FCA443B}" srcId="{32663DD0-722E-41C6-80F4-692C0D2ED741}" destId="{1B949A20-6748-4B63-8649-4E3435AE7146}" srcOrd="1" destOrd="0" parTransId="{1F775455-4C7A-4C9F-AD98-32FD74D775BF}" sibTransId="{A862819F-47BD-4B85-9E6A-F396E74193DF}"/>
    <dgm:cxn modelId="{8CF0BE3F-37D0-4D3B-A068-535DB7013346}" type="presOf" srcId="{1B949A20-6748-4B63-8649-4E3435AE7146}" destId="{BB687157-43E9-4536-9480-9C25CF3854FD}" srcOrd="0" destOrd="0" presId="urn:microsoft.com/office/officeart/2005/8/layout/vList2"/>
    <dgm:cxn modelId="{616D2056-8F53-483A-9F56-D6B9AB65A0D3}" srcId="{32663DD0-722E-41C6-80F4-692C0D2ED741}" destId="{ED9CD595-55DD-4E21-9F74-7A7728FF7B74}" srcOrd="0" destOrd="0" parTransId="{963E25DC-074B-4BBD-9C9C-2FFD13B00103}" sibTransId="{DAA1472A-DD50-4C88-85D9-341D18784066}"/>
    <dgm:cxn modelId="{74F93C60-3BAD-4851-9C05-2D99185E99E9}" type="presOf" srcId="{ED9CD595-55DD-4E21-9F74-7A7728FF7B74}" destId="{1A0FFA69-A326-49AC-853B-E5E6C17B44BE}" srcOrd="0" destOrd="0" presId="urn:microsoft.com/office/officeart/2005/8/layout/vList2"/>
    <dgm:cxn modelId="{50A79773-2094-4CD1-814F-6F6D56F3F8B1}" type="presOf" srcId="{32663DD0-722E-41C6-80F4-692C0D2ED741}" destId="{8E418EE5-00E7-47F8-8993-420B5B1197C1}" srcOrd="0" destOrd="0" presId="urn:microsoft.com/office/officeart/2005/8/layout/vList2"/>
    <dgm:cxn modelId="{7AE5AEAC-448F-4CD9-8987-4D8F41F01093}" type="presOf" srcId="{4E3BD940-0343-4C0F-B1BB-95C380048DEF}" destId="{43E9E9BF-82E5-4477-855B-71FAA9338F22}" srcOrd="0" destOrd="0" presId="urn:microsoft.com/office/officeart/2005/8/layout/vList2"/>
    <dgm:cxn modelId="{82C56CEB-C308-4FAD-8F9A-8D0263400114}" srcId="{32663DD0-722E-41C6-80F4-692C0D2ED741}" destId="{4E3BD940-0343-4C0F-B1BB-95C380048DEF}" srcOrd="2" destOrd="0" parTransId="{9FCDD7D9-7D88-4D68-B3A3-76D711C558D2}" sibTransId="{1EB826EE-F2C2-4836-9745-1169B0EA2112}"/>
    <dgm:cxn modelId="{EC5B3F6A-8E9B-489D-975D-AF50A8521D06}" type="presParOf" srcId="{8E418EE5-00E7-47F8-8993-420B5B1197C1}" destId="{1A0FFA69-A326-49AC-853B-E5E6C17B44BE}" srcOrd="0" destOrd="0" presId="urn:microsoft.com/office/officeart/2005/8/layout/vList2"/>
    <dgm:cxn modelId="{13062E30-55EC-44BA-BE22-0C5F8D7E40C6}" type="presParOf" srcId="{8E418EE5-00E7-47F8-8993-420B5B1197C1}" destId="{28E0B91F-3BBC-48CB-942F-E58E3CF3E7BF}" srcOrd="1" destOrd="0" presId="urn:microsoft.com/office/officeart/2005/8/layout/vList2"/>
    <dgm:cxn modelId="{8F781D06-B7E4-499F-9817-4AA0D23F4233}" type="presParOf" srcId="{8E418EE5-00E7-47F8-8993-420B5B1197C1}" destId="{BB687157-43E9-4536-9480-9C25CF3854FD}" srcOrd="2" destOrd="0" presId="urn:microsoft.com/office/officeart/2005/8/layout/vList2"/>
    <dgm:cxn modelId="{1C23520A-E9C0-4651-B0F1-71E9D6959EF0}" type="presParOf" srcId="{8E418EE5-00E7-47F8-8993-420B5B1197C1}" destId="{552060C3-B19B-4F56-AAA5-55EE4C494BAB}" srcOrd="3" destOrd="0" presId="urn:microsoft.com/office/officeart/2005/8/layout/vList2"/>
    <dgm:cxn modelId="{B965AB64-60BF-4F6E-A5FD-96A4D953038E}" type="presParOf" srcId="{8E418EE5-00E7-47F8-8993-420B5B1197C1}" destId="{43E9E9BF-82E5-4477-855B-71FAA9338F2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0FFA69-A326-49AC-853B-E5E6C17B44BE}">
      <dsp:nvSpPr>
        <dsp:cNvPr id="0" name=""/>
        <dsp:cNvSpPr/>
      </dsp:nvSpPr>
      <dsp:spPr>
        <a:xfrm>
          <a:off x="0" y="67836"/>
          <a:ext cx="8280920" cy="111908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zh-CN" altLang="en-US" sz="2100" kern="1200" spc="-10" dirty="0">
              <a:solidFill>
                <a:srgbClr val="262626">
                  <a:alpha val="100000"/>
                </a:srgbClr>
              </a:solidFill>
              <a:latin typeface="Microsoft YaHei"/>
              <a:ea typeface="Microsoft YaHei"/>
              <a:cs typeface="Microsoft YaHei"/>
            </a:rPr>
            <a:t>静态方法</a:t>
          </a:r>
          <a:r>
            <a:rPr lang="zh-CN" altLang="en-US" sz="2100" kern="1200" spc="0" dirty="0">
              <a:solidFill>
                <a:srgbClr val="262626">
                  <a:alpha val="100000"/>
                </a:srgbClr>
              </a:solidFill>
              <a:latin typeface="Microsoft YaHei"/>
              <a:ea typeface="Microsoft YaHei"/>
              <a:cs typeface="Microsoft YaHei"/>
            </a:rPr>
            <a:t>是指使用</a:t>
          </a:r>
          <a:r>
            <a:rPr lang="en-US" altLang="zh-CN" sz="2100" kern="1200" spc="-10" dirty="0">
              <a:solidFill>
                <a:srgbClr val="262626">
                  <a:alpha val="100000"/>
                </a:srgbClr>
              </a:solidFill>
              <a:latin typeface="Times New Roman"/>
              <a:ea typeface="Times New Roman"/>
              <a:cs typeface="Times New Roman"/>
            </a:rPr>
            <a:t>@</a:t>
          </a:r>
          <a:r>
            <a:rPr lang="en-US" altLang="zh-CN" sz="2100" kern="1200" spc="0" dirty="0" err="1">
              <a:solidFill>
                <a:srgbClr val="262626">
                  <a:alpha val="100000"/>
                </a:srgbClr>
              </a:solidFill>
              <a:latin typeface="Times New Roman"/>
              <a:ea typeface="Times New Roman"/>
              <a:cs typeface="Times New Roman"/>
            </a:rPr>
            <a:t>staticmethod</a:t>
          </a:r>
          <a:r>
            <a:rPr lang="zh-CN" altLang="en-US" sz="2100" kern="1200" spc="-10" dirty="0">
              <a:solidFill>
                <a:srgbClr val="262626">
                  <a:alpha val="100000"/>
                </a:srgbClr>
              </a:solidFill>
              <a:latin typeface="Microsoft YaHei"/>
              <a:ea typeface="Microsoft YaHei"/>
              <a:cs typeface="Microsoft YaHei"/>
            </a:rPr>
            <a:t>修饰</a:t>
          </a:r>
          <a:r>
            <a:rPr lang="zh-CN" altLang="en-US" sz="2100" kern="1200" spc="0" dirty="0">
              <a:solidFill>
                <a:srgbClr val="262626">
                  <a:alpha val="100000"/>
                </a:srgbClr>
              </a:solidFill>
              <a:latin typeface="Microsoft YaHei"/>
              <a:ea typeface="Microsoft YaHei"/>
              <a:cs typeface="Microsoft YaHei"/>
            </a:rPr>
            <a:t>的</a:t>
          </a:r>
          <a:r>
            <a:rPr lang="zh-CN" altLang="en-US" sz="2100" kern="1200" spc="-110" dirty="0">
              <a:solidFill>
                <a:srgbClr val="262626">
                  <a:alpha val="100000"/>
                </a:srgbClr>
              </a:solidFill>
              <a:latin typeface="Microsoft YaHei"/>
              <a:ea typeface="Microsoft YaHei"/>
              <a:cs typeface="Microsoft YaHei"/>
            </a:rPr>
            <a:t>方法</a:t>
          </a:r>
          <a:r>
            <a:rPr lang="zh-CN" altLang="en-US" sz="2100" kern="1200" spc="-100" dirty="0">
              <a:solidFill>
                <a:srgbClr val="262626">
                  <a:alpha val="100000"/>
                </a:srgbClr>
              </a:solidFill>
              <a:latin typeface="Microsoft YaHei"/>
              <a:ea typeface="Microsoft YaHei"/>
              <a:cs typeface="Microsoft YaHei"/>
            </a:rPr>
            <a:t>。</a:t>
          </a:r>
          <a:endParaRPr lang="zh-CN" altLang="en-US" sz="2100" kern="1200" dirty="0"/>
        </a:p>
      </dsp:txBody>
      <dsp:txXfrm>
        <a:off x="54629" y="122465"/>
        <a:ext cx="8171662" cy="1009828"/>
      </dsp:txXfrm>
    </dsp:sp>
    <dsp:sp modelId="{BB687157-43E9-4536-9480-9C25CF3854FD}">
      <dsp:nvSpPr>
        <dsp:cNvPr id="0" name=""/>
        <dsp:cNvSpPr/>
      </dsp:nvSpPr>
      <dsp:spPr>
        <a:xfrm>
          <a:off x="0" y="1247403"/>
          <a:ext cx="8280920" cy="111908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zh-CN" altLang="en-US" sz="2100" kern="1200" spc="-10" dirty="0">
              <a:solidFill>
                <a:srgbClr val="262626">
                  <a:alpha val="100000"/>
                </a:srgbClr>
              </a:solidFill>
              <a:latin typeface="Microsoft YaHei"/>
              <a:ea typeface="Microsoft YaHei"/>
              <a:cs typeface="Microsoft YaHei"/>
            </a:rPr>
            <a:t>与类方法相同， 静态方法既可以直接通过类名调用， 也可以通过类的实例对象调用。</a:t>
          </a:r>
          <a:endParaRPr lang="en-US" altLang="zh-CN" sz="2100" kern="1200" spc="-10" dirty="0">
            <a:solidFill>
              <a:srgbClr val="262626">
                <a:alpha val="100000"/>
              </a:srgbClr>
            </a:solidFill>
            <a:latin typeface="Microsoft YaHei"/>
            <a:ea typeface="Microsoft YaHei"/>
            <a:cs typeface="Microsoft YaHei"/>
          </a:endParaRPr>
        </a:p>
      </dsp:txBody>
      <dsp:txXfrm>
        <a:off x="54629" y="1302032"/>
        <a:ext cx="8171662" cy="1009828"/>
      </dsp:txXfrm>
    </dsp:sp>
    <dsp:sp modelId="{43E9E9BF-82E5-4477-855B-71FAA9338F22}">
      <dsp:nvSpPr>
        <dsp:cNvPr id="0" name=""/>
        <dsp:cNvSpPr/>
      </dsp:nvSpPr>
      <dsp:spPr>
        <a:xfrm>
          <a:off x="0" y="2426970"/>
          <a:ext cx="8280920" cy="111908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zh-CN" altLang="en-US" sz="2100" kern="1200" spc="-10" dirty="0">
              <a:solidFill>
                <a:srgbClr val="262626">
                  <a:alpha val="100000"/>
                </a:srgbClr>
              </a:solidFill>
              <a:latin typeface="Microsoft YaHei"/>
              <a:ea typeface="Microsoft YaHei"/>
              <a:cs typeface="Microsoft YaHei"/>
            </a:rPr>
            <a:t>与类方法不同的地方在于，静态方法中没有类方法中的第一个类参数。</a:t>
          </a:r>
        </a:p>
      </dsp:txBody>
      <dsp:txXfrm>
        <a:off x="54629" y="2481599"/>
        <a:ext cx="8171662" cy="100982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AC8BD44-6156-468E-BAB8-3C114FB00F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0" hangingPunct="0">
              <a:buFontTx/>
              <a:buNone/>
              <a:defRPr kumimoji="1" sz="1200">
                <a:latin typeface="Arial" panose="020B0604020202090204" pitchFamily="34" charset="0"/>
                <a:ea typeface="宋体" pitchFamily="2" charset="-122"/>
              </a:defRPr>
            </a:lvl1pPr>
          </a:lstStyle>
          <a:p>
            <a:pPr>
              <a:defRPr/>
            </a:pPr>
            <a:endParaRPr lang="zh-CN" altLang="en-US"/>
          </a:p>
        </p:txBody>
      </p:sp>
      <p:sp>
        <p:nvSpPr>
          <p:cNvPr id="3" name="日期占位符 2">
            <a:extLst>
              <a:ext uri="{FF2B5EF4-FFF2-40B4-BE49-F238E27FC236}">
                <a16:creationId xmlns:a16="http://schemas.microsoft.com/office/drawing/2014/main" id="{AB4FF947-2329-47B6-A96D-91B7AC8C76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0" hangingPunct="0">
              <a:buFontTx/>
              <a:buNone/>
              <a:defRPr kumimoji="1" sz="1200">
                <a:latin typeface="Arial" panose="020B0604020202090204" pitchFamily="34" charset="0"/>
                <a:ea typeface="宋体" pitchFamily="2" charset="-122"/>
              </a:defRPr>
            </a:lvl1pPr>
          </a:lstStyle>
          <a:p>
            <a:pPr>
              <a:defRPr/>
            </a:pPr>
            <a:fld id="{FF59FC6A-E71A-4711-AB11-91D6D93004C5}" type="datetimeFigureOut">
              <a:rPr lang="zh-CN" altLang="en-US"/>
              <a:pPr>
                <a:defRPr/>
              </a:pPr>
              <a:t>2025/5/19</a:t>
            </a:fld>
            <a:endParaRPr lang="zh-CN" altLang="en-US"/>
          </a:p>
        </p:txBody>
      </p:sp>
      <p:sp>
        <p:nvSpPr>
          <p:cNvPr id="4" name="页脚占位符 3">
            <a:extLst>
              <a:ext uri="{FF2B5EF4-FFF2-40B4-BE49-F238E27FC236}">
                <a16:creationId xmlns:a16="http://schemas.microsoft.com/office/drawing/2014/main" id="{ECCB1A00-890B-4E6F-9603-F18632DDBE2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0" hangingPunct="0">
              <a:buFontTx/>
              <a:buNone/>
              <a:defRPr kumimoji="1" sz="1200">
                <a:latin typeface="Arial" panose="020B0604020202090204" pitchFamily="34" charset="0"/>
                <a:ea typeface="宋体" pitchFamily="2" charset="-122"/>
              </a:defRPr>
            </a:lvl1pPr>
          </a:lstStyle>
          <a:p>
            <a:pPr>
              <a:defRPr/>
            </a:pPr>
            <a:endParaRPr lang="zh-CN" altLang="en-US"/>
          </a:p>
        </p:txBody>
      </p:sp>
      <p:sp>
        <p:nvSpPr>
          <p:cNvPr id="5" name="幻灯片编号占位符 4">
            <a:extLst>
              <a:ext uri="{FF2B5EF4-FFF2-40B4-BE49-F238E27FC236}">
                <a16:creationId xmlns:a16="http://schemas.microsoft.com/office/drawing/2014/main" id="{C2E7729F-0EBC-4517-8F3C-72B8A8423CF0}"/>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noProof="1"/>
            </a:lvl1pPr>
          </a:lstStyle>
          <a:p>
            <a:fld id="{CADF379D-5709-4100-8225-4726714762FA}" type="slidenum">
              <a:rPr altLang="en-US"/>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778392B-C290-44D6-972D-B0BF5BF38813}"/>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buFontTx/>
              <a:buNone/>
              <a:defRPr sz="1200">
                <a:latin typeface="Arial" panose="020B0604020202090204" pitchFamily="34" charset="0"/>
                <a:ea typeface="宋体" pitchFamily="2" charset="-122"/>
                <a:cs typeface="+mn-cs"/>
              </a:defRPr>
            </a:lvl1pPr>
          </a:lstStyle>
          <a:p>
            <a:pPr>
              <a:defRPr/>
            </a:pPr>
            <a:endParaRPr lang="en-US" altLang="zh-CN"/>
          </a:p>
        </p:txBody>
      </p:sp>
      <p:sp>
        <p:nvSpPr>
          <p:cNvPr id="3075" name="Rectangle 3">
            <a:extLst>
              <a:ext uri="{FF2B5EF4-FFF2-40B4-BE49-F238E27FC236}">
                <a16:creationId xmlns:a16="http://schemas.microsoft.com/office/drawing/2014/main" id="{7AE83753-3804-4D6D-A9FD-DCBD441E7B00}"/>
              </a:ext>
            </a:extLst>
          </p:cNvPr>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sz="1200">
                <a:latin typeface="Arial" panose="020B0604020202090204" pitchFamily="34" charset="0"/>
                <a:ea typeface="宋体" pitchFamily="2" charset="-122"/>
                <a:cs typeface="+mn-cs"/>
              </a:defRPr>
            </a:lvl1pPr>
          </a:lstStyle>
          <a:p>
            <a:pPr>
              <a:defRPr/>
            </a:pPr>
            <a:endParaRPr lang="en-US" altLang="zh-CN"/>
          </a:p>
        </p:txBody>
      </p:sp>
      <p:sp>
        <p:nvSpPr>
          <p:cNvPr id="14340" name="Rectangle 4">
            <a:extLst>
              <a:ext uri="{FF2B5EF4-FFF2-40B4-BE49-F238E27FC236}">
                <a16:creationId xmlns:a16="http://schemas.microsoft.com/office/drawing/2014/main" id="{342FB705-0467-7A16-D2FE-13129E7BE2EA}"/>
              </a:ext>
            </a:extLst>
          </p:cNvPr>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41A2D0C-7876-4AC9-9FEE-9AD9AAB7F61A}"/>
              </a:ext>
            </a:extLst>
          </p:cNvPr>
          <p:cNvSpPr>
            <a:spLocks noGrp="1" noChangeArrowheads="1"/>
          </p:cNvSpPr>
          <p:nvPr>
            <p:ph type="body" sz="quarter" idx="4294967295"/>
          </p:nvPr>
        </p:nvSpPr>
        <p:spPr bwMode="auto">
          <a:xfrm>
            <a:off x="685800" y="4343400"/>
            <a:ext cx="54864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a:extLst>
              <a:ext uri="{FF2B5EF4-FFF2-40B4-BE49-F238E27FC236}">
                <a16:creationId xmlns:a16="http://schemas.microsoft.com/office/drawing/2014/main" id="{CB5652B9-FEED-499B-B0E8-4522440C4259}"/>
              </a:ext>
            </a:extLst>
          </p:cNvPr>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buFontTx/>
              <a:buNone/>
              <a:defRPr sz="1200">
                <a:latin typeface="Arial" panose="020B0604020202090204" pitchFamily="34" charset="0"/>
                <a:ea typeface="宋体" pitchFamily="2" charset="-122"/>
                <a:cs typeface="+mn-cs"/>
              </a:defRPr>
            </a:lvl1pPr>
          </a:lstStyle>
          <a:p>
            <a:pPr>
              <a:defRPr/>
            </a:pPr>
            <a:endParaRPr lang="en-US" altLang="zh-CN"/>
          </a:p>
        </p:txBody>
      </p:sp>
      <p:sp>
        <p:nvSpPr>
          <p:cNvPr id="3079" name="Rectangle 7">
            <a:extLst>
              <a:ext uri="{FF2B5EF4-FFF2-40B4-BE49-F238E27FC236}">
                <a16:creationId xmlns:a16="http://schemas.microsoft.com/office/drawing/2014/main" id="{7816CCDB-9479-4862-BE7F-4B5BF431999F}"/>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noProof="1"/>
            </a:lvl1pPr>
          </a:lstStyle>
          <a:p>
            <a:fld id="{585B5A34-3AA0-4609-BE08-07B9B8228AFE}" type="slidenum">
              <a:rPr altLang="zh-CN"/>
              <a:pPr/>
              <a:t>‹#›</a:t>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90204" pitchFamily="34" charset="0"/>
        <a:ea typeface="宋体" pitchFamily="2" charset="-122"/>
        <a:cs typeface="宋体" charset="0"/>
      </a:defRPr>
    </a:lvl1pPr>
    <a:lvl2pPr marL="457200" algn="l" rtl="0" eaLnBrk="0" fontAlgn="base" hangingPunct="0">
      <a:spcBef>
        <a:spcPct val="30000"/>
      </a:spcBef>
      <a:spcAft>
        <a:spcPct val="0"/>
      </a:spcAft>
      <a:defRPr sz="1200" kern="1200">
        <a:solidFill>
          <a:schemeClr val="tx1"/>
        </a:solidFill>
        <a:latin typeface="Arial" panose="020B0604020202090204"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90204"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90204"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90204"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13BAEF55-ED06-64F3-2F8D-3DE4BADCBD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zh-CN"/>
              <a:t>*</a:t>
            </a:r>
          </a:p>
        </p:txBody>
      </p:sp>
      <p:sp>
        <p:nvSpPr>
          <p:cNvPr id="17411" name="Rectangle 2">
            <a:extLst>
              <a:ext uri="{FF2B5EF4-FFF2-40B4-BE49-F238E27FC236}">
                <a16:creationId xmlns:a16="http://schemas.microsoft.com/office/drawing/2014/main" id="{C4E64E16-55D9-410C-86D3-ADC8EBA3B0F3}"/>
              </a:ext>
            </a:extLst>
          </p:cNvPr>
          <p:cNvSpPr>
            <a:spLocks noGrp="1" noRot="1" noChangeAspect="1" noChangeArrowheads="1" noTextEdit="1"/>
          </p:cNvSpPr>
          <p:nvPr>
            <p:ph type="sldImg" idx="4294967295"/>
          </p:nvPr>
        </p:nvSpPr>
        <p:spPr>
          <a:ln/>
        </p:spPr>
      </p:sp>
      <p:sp>
        <p:nvSpPr>
          <p:cNvPr id="17412" name="Rectangle 3">
            <a:extLst>
              <a:ext uri="{FF2B5EF4-FFF2-40B4-BE49-F238E27FC236}">
                <a16:creationId xmlns:a16="http://schemas.microsoft.com/office/drawing/2014/main" id="{6CAA17B9-E515-6064-C2D6-1A9B97622AF1}"/>
              </a:ext>
            </a:extLst>
          </p:cNvPr>
          <p:cNvSpPr>
            <a:spLocks noGrp="1" noChangeArrowheads="1"/>
          </p:cNvSpPr>
          <p:nvPr>
            <p:ph type="body" idx="4294967295"/>
          </p:nvPr>
        </p:nvSpPr>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F8FAFF"/>
                </a:solidFill>
                <a:effectLst/>
                <a:latin typeface="DeepSeek-CJK-patch"/>
              </a:rPr>
              <a:t>如果方法不需要访问实例，可以定义为</a:t>
            </a:r>
            <a:r>
              <a:rPr lang="zh-CN" altLang="en-US" b="1" i="0" dirty="0">
                <a:solidFill>
                  <a:srgbClr val="F8FAFF"/>
                </a:solidFill>
                <a:effectLst/>
                <a:latin typeface="DeepSeek-CJK-patch"/>
              </a:rPr>
              <a:t>静态方法（</a:t>
            </a:r>
            <a:r>
              <a:rPr lang="en-US" altLang="zh-CN" b="1" i="0" dirty="0">
                <a:solidFill>
                  <a:srgbClr val="F8FAFF"/>
                </a:solidFill>
                <a:effectLst/>
                <a:latin typeface="DeepSeek-CJK-patch"/>
              </a:rPr>
              <a:t>@</a:t>
            </a:r>
            <a:r>
              <a:rPr lang="en" altLang="zh-CN" b="1" i="0" dirty="0" err="1">
                <a:solidFill>
                  <a:srgbClr val="F8FAFF"/>
                </a:solidFill>
                <a:effectLst/>
                <a:latin typeface="DeepSeek-CJK-patch"/>
              </a:rPr>
              <a:t>staticmethod</a:t>
            </a:r>
            <a:r>
              <a:rPr lang="zh-CN" altLang="en" b="1" i="0" dirty="0">
                <a:solidFill>
                  <a:srgbClr val="F8FAFF"/>
                </a:solidFill>
                <a:effectLst/>
                <a:latin typeface="DeepSeek-CJK-patch"/>
              </a:rPr>
              <a:t>）</a:t>
            </a:r>
            <a:r>
              <a:rPr lang="zh-CN" altLang="en-US" b="0" i="0" dirty="0">
                <a:solidFill>
                  <a:srgbClr val="F8FAFF"/>
                </a:solidFill>
                <a:effectLst/>
                <a:latin typeface="DeepSeek-CJK-patch"/>
              </a:rPr>
              <a:t>或</a:t>
            </a:r>
            <a:r>
              <a:rPr lang="zh-CN" altLang="en-US" b="1" i="0" dirty="0">
                <a:solidFill>
                  <a:srgbClr val="F8FAFF"/>
                </a:solidFill>
                <a:effectLst/>
                <a:latin typeface="DeepSeek-CJK-patch"/>
              </a:rPr>
              <a:t>类方法（</a:t>
            </a:r>
            <a:r>
              <a:rPr lang="en-US" altLang="zh-CN" b="1" i="0" dirty="0">
                <a:solidFill>
                  <a:srgbClr val="F8FAFF"/>
                </a:solidFill>
                <a:effectLst/>
                <a:latin typeface="DeepSeek-CJK-patch"/>
              </a:rPr>
              <a:t>@</a:t>
            </a:r>
            <a:r>
              <a:rPr lang="en" altLang="zh-CN" b="1" i="0" dirty="0" err="1">
                <a:solidFill>
                  <a:srgbClr val="F8FAFF"/>
                </a:solidFill>
                <a:effectLst/>
                <a:latin typeface="DeepSeek-CJK-patch"/>
              </a:rPr>
              <a:t>classmethod</a:t>
            </a:r>
            <a:r>
              <a:rPr lang="zh-CN" altLang="en" b="1" i="0" dirty="0">
                <a:solidFill>
                  <a:srgbClr val="F8FAFF"/>
                </a:solidFill>
                <a:effectLst/>
                <a:latin typeface="DeepSeek-CJK-patch"/>
              </a:rPr>
              <a:t>）</a:t>
            </a:r>
            <a:r>
              <a:rPr lang="zh-CN" altLang="en" b="0" i="0" dirty="0">
                <a:solidFill>
                  <a:srgbClr val="F8FAFF"/>
                </a:solidFill>
                <a:effectLst/>
                <a:latin typeface="DeepSeek-CJK-patch"/>
              </a:rPr>
              <a:t>，</a:t>
            </a:r>
            <a:r>
              <a:rPr lang="zh-CN" altLang="en-US" b="0" i="0" dirty="0">
                <a:solidFill>
                  <a:srgbClr val="F8FAFF"/>
                </a:solidFill>
                <a:effectLst/>
                <a:latin typeface="DeepSeek-CJK-patch"/>
              </a:rPr>
              <a:t>此时不需要 </a:t>
            </a:r>
            <a:r>
              <a:rPr lang="en" altLang="zh-CN" dirty="0"/>
              <a:t>self</a:t>
            </a:r>
            <a:r>
              <a:rPr lang="zh-CN" altLang="en" b="0" i="0" dirty="0">
                <a:solidFill>
                  <a:srgbClr val="F8FAFF"/>
                </a:solidFill>
                <a:effectLst/>
                <a:latin typeface="DeepSeek-CJK-patch"/>
              </a:rPr>
              <a:t>：</a:t>
            </a:r>
            <a:endParaRPr lang="en-US" altLang="zh-CN" b="0" i="0" dirty="0">
              <a:solidFill>
                <a:srgbClr val="F8FAFF"/>
              </a:solidFill>
              <a:effectLst/>
              <a:latin typeface="DeepSeek-CJK-patch"/>
            </a:endParaRPr>
          </a:p>
          <a:p>
            <a:endParaRPr kumimoji="1" lang="en-US" altLang="zh-CN" b="0" i="0" dirty="0">
              <a:solidFill>
                <a:srgbClr val="F8FAFF"/>
              </a:solidFill>
              <a:effectLst/>
              <a:latin typeface="DeepSeek-CJK-patch"/>
            </a:endParaRPr>
          </a:p>
          <a:p>
            <a:r>
              <a:rPr lang="en" altLang="zh-CN" dirty="0">
                <a:solidFill>
                  <a:srgbClr val="E9AE7E"/>
                </a:solidFill>
                <a:effectLst/>
              </a:rPr>
              <a:t>class</a:t>
            </a:r>
            <a:r>
              <a:rPr lang="en" altLang="zh-CN" dirty="0"/>
              <a:t> </a:t>
            </a:r>
            <a:r>
              <a:rPr lang="en" altLang="zh-CN" dirty="0" err="1">
                <a:solidFill>
                  <a:srgbClr val="6CB8E6"/>
                </a:solidFill>
                <a:effectLst/>
              </a:rPr>
              <a:t>MathUtils</a:t>
            </a:r>
            <a:r>
              <a:rPr lang="en" altLang="zh-CN" dirty="0">
                <a:solidFill>
                  <a:srgbClr val="E3EAF2"/>
                </a:solidFill>
                <a:effectLst/>
              </a:rPr>
              <a:t>:</a:t>
            </a:r>
            <a:r>
              <a:rPr lang="en" altLang="zh-CN" dirty="0"/>
              <a:t> </a:t>
            </a:r>
            <a:r>
              <a:rPr lang="en" altLang="zh-CN" dirty="0">
                <a:solidFill>
                  <a:srgbClr val="E3EAF2"/>
                </a:solidFill>
                <a:effectLst/>
              </a:rPr>
              <a:t>@</a:t>
            </a:r>
            <a:r>
              <a:rPr lang="en" altLang="zh-CN" dirty="0" err="1">
                <a:solidFill>
                  <a:srgbClr val="E3EAF2"/>
                </a:solidFill>
                <a:effectLst/>
              </a:rPr>
              <a:t>staticmethod</a:t>
            </a:r>
            <a:r>
              <a:rPr lang="en" altLang="zh-CN" dirty="0"/>
              <a:t> </a:t>
            </a:r>
            <a:r>
              <a:rPr lang="en" altLang="zh-CN" dirty="0">
                <a:solidFill>
                  <a:srgbClr val="E9AE7E"/>
                </a:solidFill>
                <a:effectLst/>
              </a:rPr>
              <a:t>def</a:t>
            </a:r>
            <a:r>
              <a:rPr lang="en" altLang="zh-CN" dirty="0"/>
              <a:t> </a:t>
            </a:r>
            <a:r>
              <a:rPr lang="en" altLang="zh-CN" dirty="0">
                <a:solidFill>
                  <a:srgbClr val="C699E3"/>
                </a:solidFill>
                <a:effectLst/>
              </a:rPr>
              <a:t>add</a:t>
            </a:r>
            <a:r>
              <a:rPr lang="en" altLang="zh-CN" dirty="0">
                <a:solidFill>
                  <a:srgbClr val="E3EAF2"/>
                </a:solidFill>
                <a:effectLst/>
              </a:rPr>
              <a:t>(</a:t>
            </a:r>
            <a:r>
              <a:rPr lang="en" altLang="zh-CN" dirty="0"/>
              <a:t>a</a:t>
            </a:r>
            <a:r>
              <a:rPr lang="en" altLang="zh-CN" dirty="0">
                <a:solidFill>
                  <a:srgbClr val="E3EAF2"/>
                </a:solidFill>
                <a:effectLst/>
              </a:rPr>
              <a:t>,</a:t>
            </a:r>
            <a:r>
              <a:rPr lang="en" altLang="zh-CN" dirty="0"/>
              <a:t> b</a:t>
            </a:r>
            <a:r>
              <a:rPr lang="en" altLang="zh-CN" dirty="0">
                <a:solidFill>
                  <a:srgbClr val="E3EAF2"/>
                </a:solidFill>
                <a:effectLst/>
              </a:rPr>
              <a:t>):</a:t>
            </a:r>
            <a:r>
              <a:rPr lang="en" altLang="zh-CN" dirty="0"/>
              <a:t> </a:t>
            </a:r>
            <a:r>
              <a:rPr lang="en" altLang="zh-CN" dirty="0">
                <a:solidFill>
                  <a:srgbClr val="8DA1B9"/>
                </a:solidFill>
                <a:effectLst/>
              </a:rPr>
              <a:t># </a:t>
            </a:r>
            <a:r>
              <a:rPr lang="zh-CN" altLang="en-US" dirty="0">
                <a:solidFill>
                  <a:srgbClr val="8DA1B9"/>
                </a:solidFill>
                <a:effectLst/>
              </a:rPr>
              <a:t>不需要</a:t>
            </a:r>
            <a:r>
              <a:rPr lang="en" altLang="zh-CN" dirty="0">
                <a:solidFill>
                  <a:srgbClr val="8DA1B9"/>
                </a:solidFill>
                <a:effectLst/>
              </a:rPr>
              <a:t>self</a:t>
            </a:r>
            <a:r>
              <a:rPr lang="en" altLang="zh-CN" dirty="0"/>
              <a:t> </a:t>
            </a:r>
            <a:r>
              <a:rPr lang="en" altLang="zh-CN" dirty="0">
                <a:solidFill>
                  <a:srgbClr val="E9AE7E"/>
                </a:solidFill>
                <a:effectLst/>
              </a:rPr>
              <a:t>return</a:t>
            </a:r>
            <a:r>
              <a:rPr lang="en" altLang="zh-CN" dirty="0"/>
              <a:t> a </a:t>
            </a:r>
            <a:r>
              <a:rPr lang="en" altLang="zh-CN" dirty="0">
                <a:solidFill>
                  <a:srgbClr val="E9AE7E"/>
                </a:solidFill>
                <a:effectLst/>
              </a:rPr>
              <a:t>+</a:t>
            </a:r>
            <a:r>
              <a:rPr lang="en" altLang="zh-CN" dirty="0"/>
              <a:t> b </a:t>
            </a:r>
            <a:r>
              <a:rPr lang="en" altLang="zh-CN" dirty="0">
                <a:solidFill>
                  <a:srgbClr val="E9AE7E"/>
                </a:solidFill>
                <a:effectLst/>
              </a:rPr>
              <a:t>print</a:t>
            </a:r>
            <a:r>
              <a:rPr lang="en" altLang="zh-CN" dirty="0">
                <a:solidFill>
                  <a:srgbClr val="E3EAF2"/>
                </a:solidFill>
                <a:effectLst/>
              </a:rPr>
              <a:t>(</a:t>
            </a:r>
            <a:r>
              <a:rPr lang="en" altLang="zh-CN" dirty="0" err="1"/>
              <a:t>MathUtils</a:t>
            </a:r>
            <a:r>
              <a:rPr lang="en" altLang="zh-CN" dirty="0" err="1">
                <a:solidFill>
                  <a:srgbClr val="E3EAF2"/>
                </a:solidFill>
                <a:effectLst/>
              </a:rPr>
              <a:t>.</a:t>
            </a:r>
            <a:r>
              <a:rPr lang="en" altLang="zh-CN" dirty="0" err="1"/>
              <a:t>add</a:t>
            </a:r>
            <a:r>
              <a:rPr lang="en" altLang="zh-CN" dirty="0">
                <a:solidFill>
                  <a:srgbClr val="E3EAF2"/>
                </a:solidFill>
                <a:effectLst/>
              </a:rPr>
              <a:t>(</a:t>
            </a:r>
            <a:r>
              <a:rPr lang="en" altLang="zh-CN" dirty="0">
                <a:solidFill>
                  <a:srgbClr val="E6D37A"/>
                </a:solidFill>
                <a:effectLst/>
              </a:rPr>
              <a:t>1</a:t>
            </a:r>
            <a:r>
              <a:rPr lang="en" altLang="zh-CN" dirty="0">
                <a:solidFill>
                  <a:srgbClr val="E3EAF2"/>
                </a:solidFill>
                <a:effectLst/>
              </a:rPr>
              <a:t>,</a:t>
            </a:r>
            <a:r>
              <a:rPr lang="en" altLang="zh-CN" dirty="0"/>
              <a:t> </a:t>
            </a:r>
            <a:r>
              <a:rPr lang="en" altLang="zh-CN" dirty="0">
                <a:solidFill>
                  <a:srgbClr val="E6D37A"/>
                </a:solidFill>
                <a:effectLst/>
              </a:rPr>
              <a:t>2</a:t>
            </a:r>
            <a:r>
              <a:rPr lang="en" altLang="zh-CN" dirty="0">
                <a:solidFill>
                  <a:srgbClr val="E3EAF2"/>
                </a:solidFill>
                <a:effectLst/>
              </a:rPr>
              <a:t>))</a:t>
            </a:r>
            <a:r>
              <a:rPr lang="en" altLang="zh-CN" dirty="0"/>
              <a:t> </a:t>
            </a:r>
            <a:r>
              <a:rPr lang="en" altLang="zh-CN" dirty="0">
                <a:solidFill>
                  <a:srgbClr val="8DA1B9"/>
                </a:solidFill>
                <a:effectLst/>
              </a:rPr>
              <a:t># </a:t>
            </a:r>
            <a:r>
              <a:rPr lang="zh-CN" altLang="en-US" dirty="0">
                <a:solidFill>
                  <a:srgbClr val="8DA1B9"/>
                </a:solidFill>
                <a:effectLst/>
              </a:rPr>
              <a:t>输出</a:t>
            </a:r>
            <a:r>
              <a:rPr lang="en-US" altLang="zh-CN" dirty="0">
                <a:solidFill>
                  <a:srgbClr val="8DA1B9"/>
                </a:solidFill>
                <a:effectLst/>
              </a:rPr>
              <a:t>: 3</a:t>
            </a:r>
            <a:endParaRPr kumimoji="1" lang="en-US" altLang="zh-CN" b="0" i="0" dirty="0">
              <a:solidFill>
                <a:srgbClr val="F8FAFF"/>
              </a:solidFill>
              <a:effectLst/>
              <a:latin typeface="DeepSeek-CJK-patch"/>
            </a:endParaRPr>
          </a:p>
          <a:p>
            <a:endParaRPr kumimoji="1" lang="en-US" altLang="zh-CN" b="0" i="0" dirty="0">
              <a:solidFill>
                <a:srgbClr val="F8FAFF"/>
              </a:solidFill>
              <a:effectLst/>
              <a:latin typeface="DeepSeek-CJK-patch"/>
            </a:endParaRPr>
          </a:p>
          <a:p>
            <a:r>
              <a:rPr lang="en" altLang="zh-CN" dirty="0">
                <a:solidFill>
                  <a:srgbClr val="E9AE7E"/>
                </a:solidFill>
                <a:effectLst/>
              </a:rPr>
              <a:t>class</a:t>
            </a:r>
            <a:r>
              <a:rPr lang="en" altLang="zh-CN" dirty="0"/>
              <a:t> </a:t>
            </a:r>
            <a:r>
              <a:rPr lang="en" altLang="zh-CN" dirty="0" err="1">
                <a:solidFill>
                  <a:srgbClr val="6CB8E6"/>
                </a:solidFill>
                <a:effectLst/>
              </a:rPr>
              <a:t>MyClass</a:t>
            </a:r>
            <a:r>
              <a:rPr lang="en" altLang="zh-CN" dirty="0">
                <a:solidFill>
                  <a:srgbClr val="E3EAF2"/>
                </a:solidFill>
                <a:effectLst/>
              </a:rPr>
              <a:t>:</a:t>
            </a:r>
            <a:r>
              <a:rPr lang="en" altLang="zh-CN" dirty="0"/>
              <a:t> </a:t>
            </a:r>
            <a:r>
              <a:rPr lang="en" altLang="zh-CN" dirty="0">
                <a:solidFill>
                  <a:srgbClr val="E3EAF2"/>
                </a:solidFill>
                <a:effectLst/>
              </a:rPr>
              <a:t>@</a:t>
            </a:r>
            <a:r>
              <a:rPr lang="en" altLang="zh-CN" dirty="0" err="1">
                <a:solidFill>
                  <a:srgbClr val="E3EAF2"/>
                </a:solidFill>
                <a:effectLst/>
              </a:rPr>
              <a:t>classmethod</a:t>
            </a:r>
            <a:r>
              <a:rPr lang="en" altLang="zh-CN" dirty="0"/>
              <a:t> </a:t>
            </a:r>
            <a:r>
              <a:rPr lang="en" altLang="zh-CN" dirty="0">
                <a:solidFill>
                  <a:srgbClr val="E9AE7E"/>
                </a:solidFill>
                <a:effectLst/>
              </a:rPr>
              <a:t>def</a:t>
            </a:r>
            <a:r>
              <a:rPr lang="en" altLang="zh-CN" dirty="0"/>
              <a:t> </a:t>
            </a:r>
            <a:r>
              <a:rPr lang="en" altLang="zh-CN" dirty="0" err="1">
                <a:solidFill>
                  <a:srgbClr val="C699E3"/>
                </a:solidFill>
                <a:effectLst/>
              </a:rPr>
              <a:t>class_method</a:t>
            </a:r>
            <a:r>
              <a:rPr lang="en" altLang="zh-CN" dirty="0">
                <a:solidFill>
                  <a:srgbClr val="E3EAF2"/>
                </a:solidFill>
                <a:effectLst/>
              </a:rPr>
              <a:t>(</a:t>
            </a:r>
            <a:r>
              <a:rPr lang="en" altLang="zh-CN" dirty="0" err="1"/>
              <a:t>cls</a:t>
            </a:r>
            <a:r>
              <a:rPr lang="en" altLang="zh-CN" dirty="0">
                <a:solidFill>
                  <a:srgbClr val="E3EAF2"/>
                </a:solidFill>
                <a:effectLst/>
              </a:rPr>
              <a:t>):</a:t>
            </a:r>
            <a:r>
              <a:rPr lang="en" altLang="zh-CN" dirty="0"/>
              <a:t> </a:t>
            </a:r>
            <a:r>
              <a:rPr lang="en" altLang="zh-CN" dirty="0">
                <a:solidFill>
                  <a:srgbClr val="8DA1B9"/>
                </a:solidFill>
                <a:effectLst/>
              </a:rPr>
              <a:t># </a:t>
            </a:r>
            <a:r>
              <a:rPr lang="en" altLang="zh-CN" dirty="0" err="1">
                <a:solidFill>
                  <a:srgbClr val="8DA1B9"/>
                </a:solidFill>
                <a:effectLst/>
              </a:rPr>
              <a:t>cls</a:t>
            </a:r>
            <a:r>
              <a:rPr lang="en" altLang="zh-CN" dirty="0">
                <a:solidFill>
                  <a:srgbClr val="8DA1B9"/>
                </a:solidFill>
                <a:effectLst/>
              </a:rPr>
              <a:t> </a:t>
            </a:r>
            <a:r>
              <a:rPr lang="zh-CN" altLang="en-US" dirty="0">
                <a:solidFill>
                  <a:srgbClr val="8DA1B9"/>
                </a:solidFill>
                <a:effectLst/>
              </a:rPr>
              <a:t>代替 </a:t>
            </a:r>
            <a:r>
              <a:rPr lang="en" altLang="zh-CN" dirty="0">
                <a:solidFill>
                  <a:srgbClr val="8DA1B9"/>
                </a:solidFill>
                <a:effectLst/>
              </a:rPr>
              <a:t>self</a:t>
            </a:r>
            <a:r>
              <a:rPr lang="zh-CN" altLang="en" dirty="0">
                <a:solidFill>
                  <a:srgbClr val="8DA1B9"/>
                </a:solidFill>
                <a:effectLst/>
              </a:rPr>
              <a:t>，</a:t>
            </a:r>
            <a:r>
              <a:rPr lang="zh-CN" altLang="en-US" dirty="0">
                <a:solidFill>
                  <a:srgbClr val="8DA1B9"/>
                </a:solidFill>
                <a:effectLst/>
              </a:rPr>
              <a:t>指向类本身</a:t>
            </a:r>
            <a:r>
              <a:rPr lang="zh-CN" altLang="en-US" dirty="0"/>
              <a:t> </a:t>
            </a:r>
            <a:r>
              <a:rPr lang="en" altLang="zh-CN" dirty="0">
                <a:solidFill>
                  <a:srgbClr val="E9AE7E"/>
                </a:solidFill>
                <a:effectLst/>
              </a:rPr>
              <a:t>print</a:t>
            </a:r>
            <a:r>
              <a:rPr lang="en" altLang="zh-CN" dirty="0">
                <a:solidFill>
                  <a:srgbClr val="E3EAF2"/>
                </a:solidFill>
                <a:effectLst/>
              </a:rPr>
              <a:t>(</a:t>
            </a:r>
            <a:r>
              <a:rPr lang="en" altLang="zh-CN" dirty="0" err="1">
                <a:solidFill>
                  <a:srgbClr val="91D076"/>
                </a:solidFill>
                <a:effectLst/>
              </a:rPr>
              <a:t>f"Called</a:t>
            </a:r>
            <a:r>
              <a:rPr lang="en" altLang="zh-CN" dirty="0">
                <a:solidFill>
                  <a:srgbClr val="91D076"/>
                </a:solidFill>
                <a:effectLst/>
              </a:rPr>
              <a:t> from </a:t>
            </a:r>
            <a:r>
              <a:rPr lang="en" altLang="zh-CN" dirty="0">
                <a:solidFill>
                  <a:srgbClr val="E3EAF2"/>
                </a:solidFill>
                <a:effectLst/>
              </a:rPr>
              <a:t>{</a:t>
            </a:r>
            <a:r>
              <a:rPr lang="en" altLang="zh-CN" dirty="0" err="1"/>
              <a:t>cls</a:t>
            </a:r>
            <a:r>
              <a:rPr lang="en" altLang="zh-CN" dirty="0">
                <a:solidFill>
                  <a:srgbClr val="E3EAF2"/>
                </a:solidFill>
                <a:effectLst/>
              </a:rPr>
              <a:t>.</a:t>
            </a:r>
            <a:r>
              <a:rPr lang="en" altLang="zh-CN" dirty="0"/>
              <a:t>__name__</a:t>
            </a:r>
            <a:r>
              <a:rPr lang="en" altLang="zh-CN" dirty="0">
                <a:solidFill>
                  <a:srgbClr val="E3EAF2"/>
                </a:solidFill>
                <a:effectLst/>
              </a:rPr>
              <a:t>}</a:t>
            </a:r>
            <a:r>
              <a:rPr lang="en" altLang="zh-CN" dirty="0">
                <a:solidFill>
                  <a:srgbClr val="91D076"/>
                </a:solidFill>
                <a:effectLst/>
              </a:rPr>
              <a:t>"</a:t>
            </a:r>
            <a:r>
              <a:rPr lang="en" altLang="zh-CN" dirty="0">
                <a:solidFill>
                  <a:srgbClr val="E3EAF2"/>
                </a:solidFill>
                <a:effectLst/>
              </a:rPr>
              <a:t>)</a:t>
            </a:r>
            <a:r>
              <a:rPr lang="en" altLang="zh-CN" dirty="0"/>
              <a:t> </a:t>
            </a:r>
            <a:r>
              <a:rPr lang="en" altLang="zh-CN" dirty="0" err="1"/>
              <a:t>MyClass</a:t>
            </a:r>
            <a:r>
              <a:rPr lang="en" altLang="zh-CN" dirty="0" err="1">
                <a:solidFill>
                  <a:srgbClr val="E3EAF2"/>
                </a:solidFill>
                <a:effectLst/>
              </a:rPr>
              <a:t>.</a:t>
            </a:r>
            <a:r>
              <a:rPr lang="en" altLang="zh-CN" dirty="0" err="1"/>
              <a:t>class_method</a:t>
            </a:r>
            <a:r>
              <a:rPr lang="en" altLang="zh-CN" dirty="0">
                <a:solidFill>
                  <a:srgbClr val="E3EAF2"/>
                </a:solidFill>
                <a:effectLst/>
              </a:rPr>
              <a:t>()</a:t>
            </a:r>
            <a:r>
              <a:rPr lang="en" altLang="zh-CN" dirty="0"/>
              <a:t> </a:t>
            </a:r>
            <a:r>
              <a:rPr lang="en" altLang="zh-CN" dirty="0">
                <a:solidFill>
                  <a:srgbClr val="8DA1B9"/>
                </a:solidFill>
                <a:effectLst/>
              </a:rPr>
              <a:t># </a:t>
            </a:r>
            <a:r>
              <a:rPr lang="zh-CN" altLang="en-US" dirty="0">
                <a:solidFill>
                  <a:srgbClr val="8DA1B9"/>
                </a:solidFill>
                <a:effectLst/>
              </a:rPr>
              <a:t>输出</a:t>
            </a:r>
            <a:r>
              <a:rPr lang="en-US" altLang="zh-CN" dirty="0">
                <a:solidFill>
                  <a:srgbClr val="8DA1B9"/>
                </a:solidFill>
                <a:effectLst/>
              </a:rPr>
              <a:t>: </a:t>
            </a:r>
            <a:r>
              <a:rPr lang="en" altLang="zh-CN" dirty="0">
                <a:solidFill>
                  <a:srgbClr val="8DA1B9"/>
                </a:solidFill>
                <a:effectLst/>
              </a:rPr>
              <a:t>Called from </a:t>
            </a:r>
            <a:r>
              <a:rPr lang="en" altLang="zh-CN" dirty="0" err="1">
                <a:solidFill>
                  <a:srgbClr val="8DA1B9"/>
                </a:solidFill>
                <a:effectLst/>
              </a:rPr>
              <a:t>MyClass</a:t>
            </a:r>
            <a:endParaRPr kumimoji="1" lang="zh-CN" altLang="en-US" dirty="0"/>
          </a:p>
        </p:txBody>
      </p:sp>
      <p:sp>
        <p:nvSpPr>
          <p:cNvPr id="4" name="灯片编号占位符 3"/>
          <p:cNvSpPr>
            <a:spLocks noGrp="1"/>
          </p:cNvSpPr>
          <p:nvPr>
            <p:ph type="sldNum" sz="quarter" idx="5"/>
          </p:nvPr>
        </p:nvSpPr>
        <p:spPr/>
        <p:txBody>
          <a:bodyPr/>
          <a:lstStyle/>
          <a:p>
            <a:fld id="{585B5A34-3AA0-4609-BE08-07B9B8228AFE}" type="slidenum">
              <a:rPr lang="en-US" altLang="zh-CN" smtClean="0"/>
              <a:pPr/>
              <a:t>22</a:t>
            </a:fld>
            <a:endParaRPr lang="zh-CN" altLang="en-US"/>
          </a:p>
        </p:txBody>
      </p:sp>
    </p:spTree>
    <p:extLst>
      <p:ext uri="{BB962C8B-B14F-4D97-AF65-F5344CB8AC3E}">
        <p14:creationId xmlns:p14="http://schemas.microsoft.com/office/powerpoint/2010/main" val="2555678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在定义类的时候，属性前面加</a:t>
            </a:r>
            <a:r>
              <a:rPr kumimoji="1" lang="en-US" altLang="zh-CN" dirty="0"/>
              <a:t>self</a:t>
            </a:r>
            <a:r>
              <a:rPr kumimoji="1" lang="zh-CN" altLang="en-US" dirty="0"/>
              <a:t>则是实例属性，不加</a:t>
            </a:r>
            <a:r>
              <a:rPr kumimoji="1" lang="en-US" altLang="zh-CN" dirty="0"/>
              <a:t>self</a:t>
            </a:r>
            <a:r>
              <a:rPr kumimoji="1" lang="zh-CN" altLang="en-US" dirty="0"/>
              <a:t>是类属性</a:t>
            </a:r>
            <a:endParaRPr kumimoji="1" lang="en-US" altLang="zh-CN" dirty="0"/>
          </a:p>
          <a:p>
            <a:r>
              <a:rPr kumimoji="1" lang="zh-CN" altLang="en-US" dirty="0"/>
              <a:t>雷属性所有实例共享，实例属性需要作用于单个实例</a:t>
            </a:r>
          </a:p>
        </p:txBody>
      </p:sp>
      <p:sp>
        <p:nvSpPr>
          <p:cNvPr id="4" name="灯片编号占位符 3"/>
          <p:cNvSpPr>
            <a:spLocks noGrp="1"/>
          </p:cNvSpPr>
          <p:nvPr>
            <p:ph type="sldNum" sz="quarter" idx="5"/>
          </p:nvPr>
        </p:nvSpPr>
        <p:spPr/>
        <p:txBody>
          <a:bodyPr/>
          <a:lstStyle/>
          <a:p>
            <a:fld id="{585B5A34-3AA0-4609-BE08-07B9B8228AFE}" type="slidenum">
              <a:rPr lang="en-US" altLang="zh-CN" smtClean="0"/>
              <a:pPr/>
              <a:t>33</a:t>
            </a:fld>
            <a:endParaRPr lang="zh-CN" altLang="en-US"/>
          </a:p>
        </p:txBody>
      </p:sp>
    </p:spTree>
    <p:extLst>
      <p:ext uri="{BB962C8B-B14F-4D97-AF65-F5344CB8AC3E}">
        <p14:creationId xmlns:p14="http://schemas.microsoft.com/office/powerpoint/2010/main" val="1725157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1800"/>
              </a:lnSpc>
              <a:buNone/>
            </a:pPr>
            <a:r>
              <a:rPr lang="en" altLang="zh-CN" b="0" dirty="0">
                <a:solidFill>
                  <a:srgbClr val="C678DD"/>
                </a:solidFill>
                <a:effectLst/>
                <a:latin typeface="Menlo" panose="020B0609030804020204" pitchFamily="49" charset="0"/>
              </a:rPr>
              <a:t>import</a:t>
            </a:r>
            <a:r>
              <a:rPr lang="en" altLang="zh-CN" b="0" dirty="0">
                <a:solidFill>
                  <a:srgbClr val="ABB2BF"/>
                </a:solidFill>
                <a:effectLst/>
                <a:latin typeface="Menlo" panose="020B0609030804020204" pitchFamily="49" charset="0"/>
              </a:rPr>
              <a:t> </a:t>
            </a:r>
            <a:r>
              <a:rPr lang="en" altLang="zh-CN" b="0" dirty="0">
                <a:solidFill>
                  <a:srgbClr val="E5C07B"/>
                </a:solidFill>
                <a:effectLst/>
                <a:latin typeface="Menlo" panose="020B0609030804020204" pitchFamily="49" charset="0"/>
              </a:rPr>
              <a:t>copy</a:t>
            </a:r>
            <a:endParaRPr lang="en" altLang="zh-CN" b="0" dirty="0">
              <a:solidFill>
                <a:srgbClr val="ABB2BF"/>
              </a:solidFill>
              <a:effectLst/>
              <a:latin typeface="Menlo" panose="020B0609030804020204" pitchFamily="49" charset="0"/>
            </a:endParaRPr>
          </a:p>
          <a:p>
            <a:pPr>
              <a:lnSpc>
                <a:spcPts val="1800"/>
              </a:lnSpc>
            </a:pPr>
            <a:br>
              <a:rPr lang="en" altLang="zh-CN" b="0" dirty="0">
                <a:solidFill>
                  <a:srgbClr val="ABB2BF"/>
                </a:solidFill>
                <a:effectLst/>
                <a:latin typeface="Menlo" panose="020B0609030804020204" pitchFamily="49" charset="0"/>
              </a:rPr>
            </a:br>
            <a:r>
              <a:rPr lang="en" altLang="zh-CN" b="0" dirty="0">
                <a:solidFill>
                  <a:srgbClr val="E06C75"/>
                </a:solidFill>
                <a:effectLst/>
                <a:latin typeface="Menlo" panose="020B0609030804020204" pitchFamily="49" charset="0"/>
              </a:rPr>
              <a:t>stu3</a:t>
            </a:r>
            <a:r>
              <a:rPr lang="en" altLang="zh-CN" b="0" dirty="0">
                <a:solidFill>
                  <a:srgbClr val="ABB2BF"/>
                </a:solidFill>
                <a:effectLst/>
                <a:latin typeface="Menlo" panose="020B0609030804020204" pitchFamily="49" charset="0"/>
              </a:rPr>
              <a:t> </a:t>
            </a:r>
            <a:r>
              <a:rPr lang="en" altLang="zh-CN" b="0" dirty="0">
                <a:solidFill>
                  <a:srgbClr val="56B6C2"/>
                </a:solidFill>
                <a:effectLst/>
                <a:latin typeface="Menlo" panose="020B0609030804020204" pitchFamily="49" charset="0"/>
              </a:rPr>
              <a:t>=</a:t>
            </a:r>
            <a:r>
              <a:rPr lang="en" altLang="zh-CN" b="0" dirty="0">
                <a:solidFill>
                  <a:srgbClr val="ABB2BF"/>
                </a:solidFill>
                <a:effectLst/>
                <a:latin typeface="Menlo" panose="020B0609030804020204" pitchFamily="49" charset="0"/>
              </a:rPr>
              <a:t> </a:t>
            </a:r>
            <a:r>
              <a:rPr lang="en" altLang="zh-CN" b="0" dirty="0" err="1">
                <a:solidFill>
                  <a:srgbClr val="E5C07B"/>
                </a:solidFill>
                <a:effectLst/>
                <a:latin typeface="Menlo" panose="020B0609030804020204" pitchFamily="49" charset="0"/>
              </a:rPr>
              <a:t>copy</a:t>
            </a:r>
            <a:r>
              <a:rPr lang="en" altLang="zh-CN" b="0" dirty="0" err="1">
                <a:solidFill>
                  <a:srgbClr val="ABB2BF"/>
                </a:solidFill>
                <a:effectLst/>
                <a:latin typeface="Menlo" panose="020B0609030804020204" pitchFamily="49" charset="0"/>
              </a:rPr>
              <a:t>.</a:t>
            </a:r>
            <a:r>
              <a:rPr lang="en" altLang="zh-CN" b="0" dirty="0" err="1">
                <a:solidFill>
                  <a:srgbClr val="61AFEF"/>
                </a:solidFill>
                <a:effectLst/>
                <a:latin typeface="Menlo" panose="020B0609030804020204" pitchFamily="49" charset="0"/>
              </a:rPr>
              <a:t>deepcopy</a:t>
            </a:r>
            <a:r>
              <a:rPr lang="en" altLang="zh-CN" b="0" dirty="0">
                <a:solidFill>
                  <a:srgbClr val="ABB2BF"/>
                </a:solidFill>
                <a:effectLst/>
                <a:latin typeface="Menlo" panose="020B0609030804020204" pitchFamily="49" charset="0"/>
              </a:rPr>
              <a:t>(</a:t>
            </a:r>
            <a:r>
              <a:rPr lang="en" altLang="zh-CN" b="0" dirty="0">
                <a:solidFill>
                  <a:srgbClr val="E06C75"/>
                </a:solidFill>
                <a:effectLst/>
                <a:latin typeface="Menlo" panose="020B0609030804020204" pitchFamily="49" charset="0"/>
              </a:rPr>
              <a:t>stu2</a:t>
            </a:r>
            <a:r>
              <a:rPr lang="en" altLang="zh-CN" b="0" dirty="0">
                <a:solidFill>
                  <a:srgbClr val="ABB2BF"/>
                </a:solidFill>
                <a:effectLst/>
                <a:latin typeface="Menlo" panose="020B0609030804020204" pitchFamily="49" charset="0"/>
              </a:rPr>
              <a:t>)</a:t>
            </a:r>
          </a:p>
          <a:p>
            <a:endParaRPr kumimoji="1" lang="zh-CN" altLang="en-US" dirty="0"/>
          </a:p>
        </p:txBody>
      </p:sp>
      <p:sp>
        <p:nvSpPr>
          <p:cNvPr id="4" name="灯片编号占位符 3"/>
          <p:cNvSpPr>
            <a:spLocks noGrp="1"/>
          </p:cNvSpPr>
          <p:nvPr>
            <p:ph type="sldNum" sz="quarter" idx="5"/>
          </p:nvPr>
        </p:nvSpPr>
        <p:spPr/>
        <p:txBody>
          <a:bodyPr/>
          <a:lstStyle/>
          <a:p>
            <a:fld id="{585B5A34-3AA0-4609-BE08-07B9B8228AFE}" type="slidenum">
              <a:rPr lang="en-US" altLang="zh-CN" smtClean="0"/>
              <a:pPr/>
              <a:t>39</a:t>
            </a:fld>
            <a:endParaRPr lang="zh-CN" altLang="en-US"/>
          </a:p>
        </p:txBody>
      </p:sp>
    </p:spTree>
    <p:extLst>
      <p:ext uri="{BB962C8B-B14F-4D97-AF65-F5344CB8AC3E}">
        <p14:creationId xmlns:p14="http://schemas.microsoft.com/office/powerpoint/2010/main" val="1454655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spcBef>
                <a:spcPts val="1372"/>
              </a:spcBef>
              <a:spcAft>
                <a:spcPts val="1029"/>
              </a:spcAft>
              <a:buNone/>
            </a:pPr>
            <a:r>
              <a:rPr lang="en-US" altLang="zh-CN" b="1" i="0" dirty="0">
                <a:solidFill>
                  <a:srgbClr val="F8FAFF"/>
                </a:solidFill>
                <a:effectLst/>
                <a:latin typeface="DeepSeek-CJK-patch"/>
              </a:rPr>
              <a:t>1. </a:t>
            </a:r>
            <a:r>
              <a:rPr lang="zh-CN" altLang="en-US" b="1" i="0" dirty="0">
                <a:solidFill>
                  <a:srgbClr val="F8FAFF"/>
                </a:solidFill>
                <a:effectLst/>
                <a:latin typeface="DeepSeek-CJK-patch"/>
              </a:rPr>
              <a:t>多态的定义</a:t>
            </a:r>
            <a:endParaRPr lang="zh-CN" altLang="en-US" b="0" i="0" dirty="0">
              <a:solidFill>
                <a:srgbClr val="F8FAFF"/>
              </a:solidFill>
              <a:effectLst/>
              <a:latin typeface="DeepSeek-CJK-patch"/>
            </a:endParaRPr>
          </a:p>
          <a:p>
            <a:pPr algn="l">
              <a:lnSpc>
                <a:spcPts val="2143"/>
              </a:lnSpc>
              <a:spcBef>
                <a:spcPts val="1029"/>
              </a:spcBef>
              <a:spcAft>
                <a:spcPts val="1029"/>
              </a:spcAft>
              <a:buNone/>
            </a:pPr>
            <a:r>
              <a:rPr lang="zh-CN" altLang="en-US" b="0" i="0" dirty="0">
                <a:solidFill>
                  <a:srgbClr val="F8FAFF"/>
                </a:solidFill>
                <a:effectLst/>
                <a:latin typeface="DeepSeek-CJK-patch"/>
              </a:rPr>
              <a:t>多态（</a:t>
            </a:r>
            <a:r>
              <a:rPr lang="en" altLang="zh-CN" b="0" i="0" dirty="0">
                <a:solidFill>
                  <a:srgbClr val="F8FAFF"/>
                </a:solidFill>
                <a:effectLst/>
                <a:latin typeface="DeepSeek-CJK-patch"/>
              </a:rPr>
              <a:t>Polymorphism</a:t>
            </a:r>
            <a:r>
              <a:rPr lang="zh-CN" altLang="en" b="0" i="0" dirty="0">
                <a:solidFill>
                  <a:srgbClr val="F8FAFF"/>
                </a:solidFill>
                <a:effectLst/>
                <a:latin typeface="DeepSeek-CJK-patch"/>
              </a:rPr>
              <a:t>）</a:t>
            </a:r>
            <a:r>
              <a:rPr lang="zh-CN" altLang="en-US" b="0" i="0" dirty="0">
                <a:solidFill>
                  <a:srgbClr val="F8FAFF"/>
                </a:solidFill>
                <a:effectLst/>
                <a:latin typeface="DeepSeek-CJK-patch"/>
              </a:rPr>
              <a:t>源自希腊语，意为“多种形态”（</a:t>
            </a:r>
            <a:r>
              <a:rPr lang="en" altLang="zh-CN" b="0" i="0" dirty="0">
                <a:solidFill>
                  <a:srgbClr val="F8FAFF"/>
                </a:solidFill>
                <a:effectLst/>
                <a:latin typeface="DeepSeek-CJK-patch"/>
              </a:rPr>
              <a:t>Poly = </a:t>
            </a:r>
            <a:r>
              <a:rPr lang="zh-CN" altLang="en-US" b="0" i="0" dirty="0">
                <a:solidFill>
                  <a:srgbClr val="F8FAFF"/>
                </a:solidFill>
                <a:effectLst/>
                <a:latin typeface="DeepSeek-CJK-patch"/>
              </a:rPr>
              <a:t>多，</a:t>
            </a:r>
            <a:r>
              <a:rPr lang="en" altLang="zh-CN" b="0" i="0" dirty="0">
                <a:solidFill>
                  <a:srgbClr val="F8FAFF"/>
                </a:solidFill>
                <a:effectLst/>
                <a:latin typeface="DeepSeek-CJK-patch"/>
              </a:rPr>
              <a:t>Morph = </a:t>
            </a:r>
            <a:r>
              <a:rPr lang="zh-CN" altLang="en-US" b="0" i="0" dirty="0">
                <a:solidFill>
                  <a:srgbClr val="F8FAFF"/>
                </a:solidFill>
                <a:effectLst/>
                <a:latin typeface="DeepSeek-CJK-patch"/>
              </a:rPr>
              <a:t>形态）。在编程中，它指的是：</a:t>
            </a:r>
          </a:p>
          <a:p>
            <a:pPr algn="l">
              <a:lnSpc>
                <a:spcPts val="2143"/>
              </a:lnSpc>
              <a:spcBef>
                <a:spcPts val="1029"/>
              </a:spcBef>
              <a:spcAft>
                <a:spcPts val="1029"/>
              </a:spcAft>
              <a:buFont typeface="Arial" panose="020B0604020202020204" pitchFamily="34" charset="0"/>
              <a:buChar char="•"/>
            </a:pPr>
            <a:r>
              <a:rPr lang="zh-CN" altLang="en-US" b="1" i="0" dirty="0">
                <a:solidFill>
                  <a:srgbClr val="F8FAFF"/>
                </a:solidFill>
                <a:effectLst/>
                <a:latin typeface="DeepSeek-CJK-patch"/>
              </a:rPr>
              <a:t>同一个方法名</a:t>
            </a:r>
            <a:r>
              <a:rPr lang="zh-CN" altLang="en-US" b="0" i="0" dirty="0">
                <a:solidFill>
                  <a:srgbClr val="F8FAFF"/>
                </a:solidFill>
                <a:effectLst/>
                <a:latin typeface="DeepSeek-CJK-patch"/>
              </a:rPr>
              <a:t>，在不同类中有</a:t>
            </a:r>
            <a:r>
              <a:rPr lang="zh-CN" altLang="en-US" b="1" i="0" dirty="0">
                <a:solidFill>
                  <a:srgbClr val="F8FAFF"/>
                </a:solidFill>
                <a:effectLst/>
                <a:latin typeface="DeepSeek-CJK-patch"/>
              </a:rPr>
              <a:t>不同的实现方式</a:t>
            </a:r>
            <a:r>
              <a:rPr lang="zh-CN" altLang="en-US" b="0" i="0" dirty="0">
                <a:solidFill>
                  <a:srgbClr val="F8FAFF"/>
                </a:solidFill>
                <a:effectLst/>
                <a:latin typeface="DeepSeek-CJK-patch"/>
              </a:rPr>
              <a:t>。</a:t>
            </a:r>
          </a:p>
          <a:p>
            <a:pPr algn="l">
              <a:lnSpc>
                <a:spcPts val="2143"/>
              </a:lnSpc>
              <a:spcBef>
                <a:spcPts val="300"/>
              </a:spcBef>
              <a:spcAft>
                <a:spcPts val="1029"/>
              </a:spcAft>
              <a:buFont typeface="Arial" panose="020B0604020202020204" pitchFamily="34" charset="0"/>
              <a:buChar char="•"/>
            </a:pPr>
            <a:r>
              <a:rPr lang="zh-CN" altLang="en-US" b="1" i="0" dirty="0">
                <a:solidFill>
                  <a:srgbClr val="F8FAFF"/>
                </a:solidFill>
                <a:effectLst/>
                <a:latin typeface="DeepSeek-CJK-patch"/>
              </a:rPr>
              <a:t>不同的对象</a:t>
            </a:r>
            <a:r>
              <a:rPr lang="zh-CN" altLang="en-US" b="0" i="0" dirty="0">
                <a:solidFill>
                  <a:srgbClr val="F8FAFF"/>
                </a:solidFill>
                <a:effectLst/>
                <a:latin typeface="DeepSeek-CJK-patch"/>
              </a:rPr>
              <a:t>调用</a:t>
            </a:r>
            <a:r>
              <a:rPr lang="zh-CN" altLang="en-US" b="1" i="0" dirty="0">
                <a:solidFill>
                  <a:srgbClr val="F8FAFF"/>
                </a:solidFill>
                <a:effectLst/>
                <a:latin typeface="DeepSeek-CJK-patch"/>
              </a:rPr>
              <a:t>相同的方法</a:t>
            </a:r>
            <a:r>
              <a:rPr lang="zh-CN" altLang="en-US" b="0" i="0" dirty="0">
                <a:solidFill>
                  <a:srgbClr val="F8FAFF"/>
                </a:solidFill>
                <a:effectLst/>
                <a:latin typeface="DeepSeek-CJK-patch"/>
              </a:rPr>
              <a:t>，但执行</a:t>
            </a:r>
            <a:r>
              <a:rPr lang="zh-CN" altLang="en-US" b="1" i="0" dirty="0">
                <a:solidFill>
                  <a:srgbClr val="F8FAFF"/>
                </a:solidFill>
                <a:effectLst/>
                <a:latin typeface="DeepSeek-CJK-patch"/>
              </a:rPr>
              <a:t>不同的逻辑</a:t>
            </a:r>
            <a:r>
              <a:rPr lang="zh-CN" altLang="en-US" b="0" i="0" dirty="0">
                <a:solidFill>
                  <a:srgbClr val="F8FAFF"/>
                </a:solidFill>
                <a:effectLst/>
                <a:latin typeface="DeepSeek-CJK-patch"/>
              </a:rPr>
              <a:t>。</a:t>
            </a:r>
          </a:p>
          <a:p>
            <a:endParaRPr kumimoji="1" lang="en-US" altLang="zh-CN" dirty="0"/>
          </a:p>
          <a:p>
            <a:endParaRPr kumimoji="1" lang="en-US" altLang="zh-CN" dirty="0"/>
          </a:p>
          <a:p>
            <a:pPr algn="l">
              <a:spcBef>
                <a:spcPts val="1372"/>
              </a:spcBef>
              <a:spcAft>
                <a:spcPts val="1029"/>
              </a:spcAft>
              <a:buNone/>
            </a:pPr>
            <a:r>
              <a:rPr lang="en-US" altLang="zh-CN" b="1" i="0" dirty="0">
                <a:solidFill>
                  <a:srgbClr val="F8FAFF"/>
                </a:solidFill>
                <a:effectLst/>
                <a:latin typeface="DeepSeek-CJK-patch"/>
              </a:rPr>
              <a:t>2. </a:t>
            </a:r>
            <a:r>
              <a:rPr lang="zh-CN" altLang="en-US" b="1" i="0" dirty="0">
                <a:solidFill>
                  <a:srgbClr val="F8FAFF"/>
                </a:solidFill>
                <a:effectLst/>
                <a:latin typeface="DeepSeek-CJK-patch"/>
              </a:rPr>
              <a:t>多态的作用</a:t>
            </a:r>
            <a:endParaRPr lang="zh-CN" altLang="en-US" b="0" i="0" dirty="0">
              <a:solidFill>
                <a:srgbClr val="F8FAFF"/>
              </a:solidFill>
              <a:effectLst/>
              <a:latin typeface="DeepSeek-CJK-patch"/>
            </a:endParaRPr>
          </a:p>
          <a:p>
            <a:pPr algn="l">
              <a:lnSpc>
                <a:spcPts val="2143"/>
              </a:lnSpc>
              <a:spcBef>
                <a:spcPts val="1029"/>
              </a:spcBef>
              <a:spcAft>
                <a:spcPts val="1029"/>
              </a:spcAft>
              <a:buFont typeface="Arial" panose="020B0604020202020204" pitchFamily="34" charset="0"/>
              <a:buChar char="•"/>
            </a:pPr>
            <a:r>
              <a:rPr lang="zh-CN" altLang="en-US" b="1" i="0" dirty="0">
                <a:solidFill>
                  <a:srgbClr val="F8FAFF"/>
                </a:solidFill>
                <a:effectLst/>
                <a:latin typeface="DeepSeek-CJK-patch"/>
              </a:rPr>
              <a:t>提高代码复用性</a:t>
            </a:r>
            <a:r>
              <a:rPr lang="zh-CN" altLang="en-US" b="0" i="0" dirty="0">
                <a:solidFill>
                  <a:srgbClr val="F8FAFF"/>
                </a:solidFill>
                <a:effectLst/>
                <a:latin typeface="DeepSeek-CJK-patch"/>
              </a:rPr>
              <a:t>：不同类可以共享相同的方法名，减少重复代码。</a:t>
            </a:r>
          </a:p>
          <a:p>
            <a:pPr algn="l">
              <a:lnSpc>
                <a:spcPts val="2143"/>
              </a:lnSpc>
              <a:spcBef>
                <a:spcPts val="300"/>
              </a:spcBef>
              <a:spcAft>
                <a:spcPts val="1029"/>
              </a:spcAft>
              <a:buFont typeface="Arial" panose="020B0604020202020204" pitchFamily="34" charset="0"/>
              <a:buChar char="•"/>
            </a:pPr>
            <a:r>
              <a:rPr lang="zh-CN" altLang="en-US" b="1" i="0" dirty="0">
                <a:solidFill>
                  <a:srgbClr val="F8FAFF"/>
                </a:solidFill>
                <a:effectLst/>
                <a:latin typeface="DeepSeek-CJK-patch"/>
              </a:rPr>
              <a:t>增强扩展性</a:t>
            </a:r>
            <a:r>
              <a:rPr lang="zh-CN" altLang="en-US" b="0" i="0" dirty="0">
                <a:solidFill>
                  <a:srgbClr val="F8FAFF"/>
                </a:solidFill>
                <a:effectLst/>
                <a:latin typeface="DeepSeek-CJK-patch"/>
              </a:rPr>
              <a:t>：新增子类时，无需修改父类或调用方的代码。</a:t>
            </a:r>
          </a:p>
          <a:p>
            <a:pPr algn="l">
              <a:lnSpc>
                <a:spcPts val="2143"/>
              </a:lnSpc>
              <a:spcBef>
                <a:spcPts val="300"/>
              </a:spcBef>
              <a:spcAft>
                <a:spcPts val="1029"/>
              </a:spcAft>
              <a:buFont typeface="Arial" panose="020B0604020202020204" pitchFamily="34" charset="0"/>
              <a:buChar char="•"/>
            </a:pPr>
            <a:r>
              <a:rPr lang="zh-CN" altLang="en-US" b="1" i="0" dirty="0">
                <a:solidFill>
                  <a:srgbClr val="F8FAFF"/>
                </a:solidFill>
                <a:effectLst/>
                <a:latin typeface="DeepSeek-CJK-patch"/>
              </a:rPr>
              <a:t>提高灵活性</a:t>
            </a:r>
            <a:r>
              <a:rPr lang="zh-CN" altLang="en-US" b="0" i="0" dirty="0">
                <a:solidFill>
                  <a:srgbClr val="F8FAFF"/>
                </a:solidFill>
                <a:effectLst/>
                <a:latin typeface="DeepSeek-CJK-patch"/>
              </a:rPr>
              <a:t>：可以用父类引用指向子类对象，运行时决定调用哪个方法（动态绑定）。</a:t>
            </a:r>
          </a:p>
          <a:p>
            <a:endParaRPr kumimoji="1" lang="zh-CN" altLang="en-US" dirty="0"/>
          </a:p>
        </p:txBody>
      </p:sp>
      <p:sp>
        <p:nvSpPr>
          <p:cNvPr id="4" name="灯片编号占位符 3"/>
          <p:cNvSpPr>
            <a:spLocks noGrp="1"/>
          </p:cNvSpPr>
          <p:nvPr>
            <p:ph type="sldNum" sz="quarter" idx="5"/>
          </p:nvPr>
        </p:nvSpPr>
        <p:spPr/>
        <p:txBody>
          <a:bodyPr/>
          <a:lstStyle/>
          <a:p>
            <a:fld id="{585B5A34-3AA0-4609-BE08-07B9B8228AFE}" type="slidenum">
              <a:rPr lang="en-US" altLang="zh-CN" smtClean="0"/>
              <a:pPr/>
              <a:t>61</a:t>
            </a:fld>
            <a:endParaRPr lang="zh-CN" altLang="en-US"/>
          </a:p>
        </p:txBody>
      </p:sp>
    </p:spTree>
    <p:extLst>
      <p:ext uri="{BB962C8B-B14F-4D97-AF65-F5344CB8AC3E}">
        <p14:creationId xmlns:p14="http://schemas.microsoft.com/office/powerpoint/2010/main" val="3855821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动态语言才支持鸭子类型，二静态语言是不支持的</a:t>
            </a:r>
            <a:endParaRPr kumimoji="1" lang="en-US" altLang="zh-CN" dirty="0"/>
          </a:p>
          <a:p>
            <a:endParaRPr kumimoji="1" lang="en-US" altLang="zh-CN" dirty="0"/>
          </a:p>
          <a:p>
            <a:r>
              <a:rPr kumimoji="1" lang="zh-CN" altLang="en-US" dirty="0"/>
              <a:t>是一种基于对象行为，而非类型的编程风格。只要一个对象支持所需要的方法和属性，他就可以被直接使用，而不需要关注他具体是什么类</a:t>
            </a:r>
          </a:p>
        </p:txBody>
      </p:sp>
      <p:sp>
        <p:nvSpPr>
          <p:cNvPr id="4" name="灯片编号占位符 3"/>
          <p:cNvSpPr>
            <a:spLocks noGrp="1"/>
          </p:cNvSpPr>
          <p:nvPr>
            <p:ph type="sldNum" sz="quarter" idx="5"/>
          </p:nvPr>
        </p:nvSpPr>
        <p:spPr/>
        <p:txBody>
          <a:bodyPr/>
          <a:lstStyle/>
          <a:p>
            <a:fld id="{585B5A34-3AA0-4609-BE08-07B9B8228AFE}" type="slidenum">
              <a:rPr lang="en-US" altLang="zh-CN" smtClean="0"/>
              <a:pPr/>
              <a:t>65</a:t>
            </a:fld>
            <a:endParaRPr lang="zh-CN" altLang="en-US"/>
          </a:p>
        </p:txBody>
      </p:sp>
    </p:spTree>
    <p:extLst>
      <p:ext uri="{BB962C8B-B14F-4D97-AF65-F5344CB8AC3E}">
        <p14:creationId xmlns:p14="http://schemas.microsoft.com/office/powerpoint/2010/main" val="17060812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16F53E12-A3FF-95F0-7299-87DCDBD956BA}"/>
              </a:ext>
            </a:extLst>
          </p:cNvPr>
          <p:cNvGrpSpPr>
            <a:grpSpLocks/>
          </p:cNvGrpSpPr>
          <p:nvPr/>
        </p:nvGrpSpPr>
        <p:grpSpPr bwMode="auto">
          <a:xfrm>
            <a:off x="0" y="0"/>
            <a:ext cx="9144000" cy="6858000"/>
            <a:chOff x="0" y="0"/>
            <a:chExt cx="5760" cy="4320"/>
          </a:xfrm>
        </p:grpSpPr>
        <p:sp>
          <p:nvSpPr>
            <p:cNvPr id="3" name="Rectangle 3">
              <a:extLst>
                <a:ext uri="{FF2B5EF4-FFF2-40B4-BE49-F238E27FC236}">
                  <a16:creationId xmlns:a16="http://schemas.microsoft.com/office/drawing/2014/main" id="{669C586E-2C7F-F501-8E44-3227B54365E0}"/>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p:spPr>
          <p:txBody>
            <a:bodyPr wrap="none" anchor="ctr"/>
            <a:lstStyle>
              <a:lvl1pPr>
                <a:defRPr kumimoji="1" sz="2400">
                  <a:solidFill>
                    <a:schemeClr val="tx1"/>
                  </a:solidFill>
                  <a:latin typeface="Arial" panose="020B0604020202090204" pitchFamily="34" charset="0"/>
                  <a:ea typeface="宋体" charset="0"/>
                </a:defRPr>
              </a:lvl1pPr>
              <a:lvl2pPr marL="742950" indent="-285750">
                <a:defRPr kumimoji="1" sz="2400">
                  <a:solidFill>
                    <a:schemeClr val="tx1"/>
                  </a:solidFill>
                  <a:latin typeface="Arial" panose="020B0604020202090204" pitchFamily="34" charset="0"/>
                  <a:ea typeface="宋体" charset="0"/>
                </a:defRPr>
              </a:lvl2pPr>
              <a:lvl3pPr marL="1143000" indent="-228600">
                <a:defRPr kumimoji="1" sz="2400">
                  <a:solidFill>
                    <a:schemeClr val="tx1"/>
                  </a:solidFill>
                  <a:latin typeface="Arial" panose="020B0604020202090204" pitchFamily="34" charset="0"/>
                  <a:ea typeface="宋体" charset="0"/>
                </a:defRPr>
              </a:lvl3pPr>
              <a:lvl4pPr marL="1600200" indent="-228600">
                <a:defRPr kumimoji="1" sz="2400">
                  <a:solidFill>
                    <a:schemeClr val="tx1"/>
                  </a:solidFill>
                  <a:latin typeface="Arial" panose="020B0604020202090204" pitchFamily="34" charset="0"/>
                  <a:ea typeface="宋体" charset="0"/>
                </a:defRPr>
              </a:lvl4pPr>
              <a:lvl5pPr marL="2057400" indent="-228600">
                <a:defRPr kumimoji="1" sz="2400">
                  <a:solidFill>
                    <a:schemeClr val="tx1"/>
                  </a:solidFill>
                  <a:latin typeface="Arial" panose="020B0604020202090204" pitchFamily="34" charset="0"/>
                  <a:ea typeface="宋体" charset="0"/>
                </a:defRPr>
              </a:lvl5pPr>
              <a:lvl6pPr marL="2514600" indent="-228600" algn="r" fontAlgn="base">
                <a:spcBef>
                  <a:spcPct val="0"/>
                </a:spcBef>
                <a:spcAft>
                  <a:spcPct val="0"/>
                </a:spcAft>
                <a:defRPr kumimoji="1" sz="2400">
                  <a:solidFill>
                    <a:schemeClr val="tx1"/>
                  </a:solidFill>
                  <a:latin typeface="Arial" panose="020B0604020202090204" pitchFamily="34" charset="0"/>
                  <a:ea typeface="宋体" charset="0"/>
                </a:defRPr>
              </a:lvl6pPr>
              <a:lvl7pPr marL="2971800" indent="-228600" algn="r" fontAlgn="base">
                <a:spcBef>
                  <a:spcPct val="0"/>
                </a:spcBef>
                <a:spcAft>
                  <a:spcPct val="0"/>
                </a:spcAft>
                <a:defRPr kumimoji="1" sz="2400">
                  <a:solidFill>
                    <a:schemeClr val="tx1"/>
                  </a:solidFill>
                  <a:latin typeface="Arial" panose="020B0604020202090204" pitchFamily="34" charset="0"/>
                  <a:ea typeface="宋体" charset="0"/>
                </a:defRPr>
              </a:lvl7pPr>
              <a:lvl8pPr marL="3429000" indent="-228600" algn="r" fontAlgn="base">
                <a:spcBef>
                  <a:spcPct val="0"/>
                </a:spcBef>
                <a:spcAft>
                  <a:spcPct val="0"/>
                </a:spcAft>
                <a:defRPr kumimoji="1" sz="2400">
                  <a:solidFill>
                    <a:schemeClr val="tx1"/>
                  </a:solidFill>
                  <a:latin typeface="Arial" panose="020B0604020202090204" pitchFamily="34" charset="0"/>
                  <a:ea typeface="宋体" charset="0"/>
                </a:defRPr>
              </a:lvl8pPr>
              <a:lvl9pPr marL="3886200" indent="-228600" algn="r" fontAlgn="base">
                <a:spcBef>
                  <a:spcPct val="0"/>
                </a:spcBef>
                <a:spcAft>
                  <a:spcPct val="0"/>
                </a:spcAft>
                <a:defRPr kumimoji="1" sz="2400">
                  <a:solidFill>
                    <a:schemeClr val="tx1"/>
                  </a:solidFill>
                  <a:latin typeface="Arial" panose="020B0604020202090204" pitchFamily="34" charset="0"/>
                  <a:ea typeface="宋体" charset="0"/>
                </a:defRPr>
              </a:lvl9pPr>
            </a:lstStyle>
            <a:p>
              <a:pPr algn="ctr" eaLnBrk="1" hangingPunct="1">
                <a:defRPr/>
              </a:pPr>
              <a:endParaRPr kumimoji="0" lang="zh-CN" altLang="en-US">
                <a:latin typeface="Times New Roman" panose="02020603050405020304" charset="0"/>
              </a:endParaRPr>
            </a:p>
          </p:txBody>
        </p:sp>
        <p:sp>
          <p:nvSpPr>
            <p:cNvPr id="4" name="Rectangle 4">
              <a:extLst>
                <a:ext uri="{FF2B5EF4-FFF2-40B4-BE49-F238E27FC236}">
                  <a16:creationId xmlns:a16="http://schemas.microsoft.com/office/drawing/2014/main" id="{D5C0BE65-AADE-A43E-98DF-38DAA629F3A2}"/>
                </a:ext>
              </a:extLst>
            </p:cNvPr>
            <p:cNvSpPr>
              <a:spLocks noChangeArrowheads="1"/>
            </p:cNvSpPr>
            <p:nvPr/>
          </p:nvSpPr>
          <p:spPr bwMode="hidden">
            <a:xfrm>
              <a:off x="1081" y="1065"/>
              <a:ext cx="4679" cy="1596"/>
            </a:xfrm>
            <a:prstGeom prst="rect">
              <a:avLst/>
            </a:prstGeom>
            <a:solidFill>
              <a:schemeClr val="bg2"/>
            </a:solidFill>
            <a:ln>
              <a:noFill/>
            </a:ln>
          </p:spPr>
          <p:txBody>
            <a:bodyPr/>
            <a:lstStyle>
              <a:lvl1pPr>
                <a:defRPr kumimoji="1" sz="2400">
                  <a:solidFill>
                    <a:schemeClr val="tx1"/>
                  </a:solidFill>
                  <a:latin typeface="Arial" panose="020B0604020202090204" pitchFamily="34" charset="0"/>
                  <a:ea typeface="宋体" charset="0"/>
                </a:defRPr>
              </a:lvl1pPr>
              <a:lvl2pPr marL="742950" indent="-285750">
                <a:defRPr kumimoji="1" sz="2400">
                  <a:solidFill>
                    <a:schemeClr val="tx1"/>
                  </a:solidFill>
                  <a:latin typeface="Arial" panose="020B0604020202090204" pitchFamily="34" charset="0"/>
                  <a:ea typeface="宋体" charset="0"/>
                </a:defRPr>
              </a:lvl2pPr>
              <a:lvl3pPr marL="1143000" indent="-228600">
                <a:defRPr kumimoji="1" sz="2400">
                  <a:solidFill>
                    <a:schemeClr val="tx1"/>
                  </a:solidFill>
                  <a:latin typeface="Arial" panose="020B0604020202090204" pitchFamily="34" charset="0"/>
                  <a:ea typeface="宋体" charset="0"/>
                </a:defRPr>
              </a:lvl3pPr>
              <a:lvl4pPr marL="1600200" indent="-228600">
                <a:defRPr kumimoji="1" sz="2400">
                  <a:solidFill>
                    <a:schemeClr val="tx1"/>
                  </a:solidFill>
                  <a:latin typeface="Arial" panose="020B0604020202090204" pitchFamily="34" charset="0"/>
                  <a:ea typeface="宋体" charset="0"/>
                </a:defRPr>
              </a:lvl4pPr>
              <a:lvl5pPr marL="2057400" indent="-228600">
                <a:defRPr kumimoji="1" sz="2400">
                  <a:solidFill>
                    <a:schemeClr val="tx1"/>
                  </a:solidFill>
                  <a:latin typeface="Arial" panose="020B0604020202090204" pitchFamily="34" charset="0"/>
                  <a:ea typeface="宋体" charset="0"/>
                </a:defRPr>
              </a:lvl5pPr>
              <a:lvl6pPr marL="2514600" indent="-228600" algn="r" fontAlgn="base">
                <a:spcBef>
                  <a:spcPct val="0"/>
                </a:spcBef>
                <a:spcAft>
                  <a:spcPct val="0"/>
                </a:spcAft>
                <a:defRPr kumimoji="1" sz="2400">
                  <a:solidFill>
                    <a:schemeClr val="tx1"/>
                  </a:solidFill>
                  <a:latin typeface="Arial" panose="020B0604020202090204" pitchFamily="34" charset="0"/>
                  <a:ea typeface="宋体" charset="0"/>
                </a:defRPr>
              </a:lvl6pPr>
              <a:lvl7pPr marL="2971800" indent="-228600" algn="r" fontAlgn="base">
                <a:spcBef>
                  <a:spcPct val="0"/>
                </a:spcBef>
                <a:spcAft>
                  <a:spcPct val="0"/>
                </a:spcAft>
                <a:defRPr kumimoji="1" sz="2400">
                  <a:solidFill>
                    <a:schemeClr val="tx1"/>
                  </a:solidFill>
                  <a:latin typeface="Arial" panose="020B0604020202090204" pitchFamily="34" charset="0"/>
                  <a:ea typeface="宋体" charset="0"/>
                </a:defRPr>
              </a:lvl7pPr>
              <a:lvl8pPr marL="3429000" indent="-228600" algn="r" fontAlgn="base">
                <a:spcBef>
                  <a:spcPct val="0"/>
                </a:spcBef>
                <a:spcAft>
                  <a:spcPct val="0"/>
                </a:spcAft>
                <a:defRPr kumimoji="1" sz="2400">
                  <a:solidFill>
                    <a:schemeClr val="tx1"/>
                  </a:solidFill>
                  <a:latin typeface="Arial" panose="020B0604020202090204" pitchFamily="34" charset="0"/>
                  <a:ea typeface="宋体" charset="0"/>
                </a:defRPr>
              </a:lvl8pPr>
              <a:lvl9pPr marL="3886200" indent="-228600" algn="r" fontAlgn="base">
                <a:spcBef>
                  <a:spcPct val="0"/>
                </a:spcBef>
                <a:spcAft>
                  <a:spcPct val="0"/>
                </a:spcAft>
                <a:defRPr kumimoji="1" sz="2400">
                  <a:solidFill>
                    <a:schemeClr val="tx1"/>
                  </a:solidFill>
                  <a:latin typeface="Arial" panose="020B0604020202090204" pitchFamily="34" charset="0"/>
                  <a:ea typeface="宋体" charset="0"/>
                </a:defRPr>
              </a:lvl9pPr>
            </a:lstStyle>
            <a:p>
              <a:pPr eaLnBrk="1" hangingPunct="1">
                <a:defRPr/>
              </a:pPr>
              <a:endParaRPr kumimoji="0" lang="zh-CN" altLang="en-US">
                <a:latin typeface="Times New Roman" panose="02020603050405020304" charset="0"/>
              </a:endParaRPr>
            </a:p>
          </p:txBody>
        </p:sp>
        <p:grpSp>
          <p:nvGrpSpPr>
            <p:cNvPr id="5" name="Group 5">
              <a:extLst>
                <a:ext uri="{FF2B5EF4-FFF2-40B4-BE49-F238E27FC236}">
                  <a16:creationId xmlns:a16="http://schemas.microsoft.com/office/drawing/2014/main" id="{2E5A9E50-38B3-B2CB-A797-935945C709BA}"/>
                </a:ext>
              </a:extLst>
            </p:cNvPr>
            <p:cNvGrpSpPr>
              <a:grpSpLocks/>
            </p:cNvGrpSpPr>
            <p:nvPr/>
          </p:nvGrpSpPr>
          <p:grpSpPr bwMode="auto">
            <a:xfrm>
              <a:off x="0" y="672"/>
              <a:ext cx="1806" cy="1989"/>
              <a:chOff x="0" y="672"/>
              <a:chExt cx="1806" cy="1989"/>
            </a:xfrm>
          </p:grpSpPr>
          <p:sp>
            <p:nvSpPr>
              <p:cNvPr id="6" name="Rectangle 6">
                <a:extLst>
                  <a:ext uri="{FF2B5EF4-FFF2-40B4-BE49-F238E27FC236}">
                    <a16:creationId xmlns:a16="http://schemas.microsoft.com/office/drawing/2014/main" id="{8E5327B9-5894-F58B-218D-254398CAFF8D}"/>
                  </a:ext>
                </a:extLst>
              </p:cNvPr>
              <p:cNvSpPr>
                <a:spLocks noChangeArrowheads="1"/>
              </p:cNvSpPr>
              <p:nvPr/>
            </p:nvSpPr>
            <p:spPr bwMode="auto">
              <a:xfrm>
                <a:off x="361" y="2257"/>
                <a:ext cx="363" cy="404"/>
              </a:xfrm>
              <a:prstGeom prst="rect">
                <a:avLst/>
              </a:prstGeom>
              <a:solidFill>
                <a:schemeClr val="accent2"/>
              </a:solidFill>
              <a:ln>
                <a:noFill/>
              </a:ln>
            </p:spPr>
            <p:txBody>
              <a:bodyPr/>
              <a:lstStyle>
                <a:lvl1pPr>
                  <a:defRPr kumimoji="1" sz="2400">
                    <a:solidFill>
                      <a:schemeClr val="tx1"/>
                    </a:solidFill>
                    <a:latin typeface="Arial" panose="020B0604020202090204" pitchFamily="34" charset="0"/>
                    <a:ea typeface="宋体" charset="0"/>
                  </a:defRPr>
                </a:lvl1pPr>
                <a:lvl2pPr marL="742950" indent="-285750">
                  <a:defRPr kumimoji="1" sz="2400">
                    <a:solidFill>
                      <a:schemeClr val="tx1"/>
                    </a:solidFill>
                    <a:latin typeface="Arial" panose="020B0604020202090204" pitchFamily="34" charset="0"/>
                    <a:ea typeface="宋体" charset="0"/>
                  </a:defRPr>
                </a:lvl2pPr>
                <a:lvl3pPr marL="1143000" indent="-228600">
                  <a:defRPr kumimoji="1" sz="2400">
                    <a:solidFill>
                      <a:schemeClr val="tx1"/>
                    </a:solidFill>
                    <a:latin typeface="Arial" panose="020B0604020202090204" pitchFamily="34" charset="0"/>
                    <a:ea typeface="宋体" charset="0"/>
                  </a:defRPr>
                </a:lvl3pPr>
                <a:lvl4pPr marL="1600200" indent="-228600">
                  <a:defRPr kumimoji="1" sz="2400">
                    <a:solidFill>
                      <a:schemeClr val="tx1"/>
                    </a:solidFill>
                    <a:latin typeface="Arial" panose="020B0604020202090204" pitchFamily="34" charset="0"/>
                    <a:ea typeface="宋体" charset="0"/>
                  </a:defRPr>
                </a:lvl4pPr>
                <a:lvl5pPr marL="2057400" indent="-228600">
                  <a:defRPr kumimoji="1" sz="2400">
                    <a:solidFill>
                      <a:schemeClr val="tx1"/>
                    </a:solidFill>
                    <a:latin typeface="Arial" panose="020B0604020202090204" pitchFamily="34" charset="0"/>
                    <a:ea typeface="宋体" charset="0"/>
                  </a:defRPr>
                </a:lvl5pPr>
                <a:lvl6pPr marL="2514600" indent="-228600" algn="r" fontAlgn="base">
                  <a:spcBef>
                    <a:spcPct val="0"/>
                  </a:spcBef>
                  <a:spcAft>
                    <a:spcPct val="0"/>
                  </a:spcAft>
                  <a:defRPr kumimoji="1" sz="2400">
                    <a:solidFill>
                      <a:schemeClr val="tx1"/>
                    </a:solidFill>
                    <a:latin typeface="Arial" panose="020B0604020202090204" pitchFamily="34" charset="0"/>
                    <a:ea typeface="宋体" charset="0"/>
                  </a:defRPr>
                </a:lvl6pPr>
                <a:lvl7pPr marL="2971800" indent="-228600" algn="r" fontAlgn="base">
                  <a:spcBef>
                    <a:spcPct val="0"/>
                  </a:spcBef>
                  <a:spcAft>
                    <a:spcPct val="0"/>
                  </a:spcAft>
                  <a:defRPr kumimoji="1" sz="2400">
                    <a:solidFill>
                      <a:schemeClr val="tx1"/>
                    </a:solidFill>
                    <a:latin typeface="Arial" panose="020B0604020202090204" pitchFamily="34" charset="0"/>
                    <a:ea typeface="宋体" charset="0"/>
                  </a:defRPr>
                </a:lvl7pPr>
                <a:lvl8pPr marL="3429000" indent="-228600" algn="r" fontAlgn="base">
                  <a:spcBef>
                    <a:spcPct val="0"/>
                  </a:spcBef>
                  <a:spcAft>
                    <a:spcPct val="0"/>
                  </a:spcAft>
                  <a:defRPr kumimoji="1" sz="2400">
                    <a:solidFill>
                      <a:schemeClr val="tx1"/>
                    </a:solidFill>
                    <a:latin typeface="Arial" panose="020B0604020202090204" pitchFamily="34" charset="0"/>
                    <a:ea typeface="宋体" charset="0"/>
                  </a:defRPr>
                </a:lvl8pPr>
                <a:lvl9pPr marL="3886200" indent="-228600" algn="r" fontAlgn="base">
                  <a:spcBef>
                    <a:spcPct val="0"/>
                  </a:spcBef>
                  <a:spcAft>
                    <a:spcPct val="0"/>
                  </a:spcAft>
                  <a:defRPr kumimoji="1" sz="2400">
                    <a:solidFill>
                      <a:schemeClr val="tx1"/>
                    </a:solidFill>
                    <a:latin typeface="Arial" panose="020B0604020202090204" pitchFamily="34" charset="0"/>
                    <a:ea typeface="宋体" charset="0"/>
                  </a:defRPr>
                </a:lvl9pPr>
              </a:lstStyle>
              <a:p>
                <a:pPr eaLnBrk="1" hangingPunct="1">
                  <a:defRPr/>
                </a:pPr>
                <a:endParaRPr kumimoji="0" lang="zh-CN" altLang="en-US">
                  <a:latin typeface="Times New Roman" panose="02020603050405020304" charset="0"/>
                </a:endParaRPr>
              </a:p>
            </p:txBody>
          </p:sp>
          <p:sp>
            <p:nvSpPr>
              <p:cNvPr id="7" name="Rectangle 7">
                <a:extLst>
                  <a:ext uri="{FF2B5EF4-FFF2-40B4-BE49-F238E27FC236}">
                    <a16:creationId xmlns:a16="http://schemas.microsoft.com/office/drawing/2014/main" id="{EC899084-F2BE-D6E7-D4DD-9F1900E399A4}"/>
                  </a:ext>
                </a:extLst>
              </p:cNvPr>
              <p:cNvSpPr>
                <a:spLocks noChangeArrowheads="1"/>
              </p:cNvSpPr>
              <p:nvPr/>
            </p:nvSpPr>
            <p:spPr bwMode="auto">
              <a:xfrm>
                <a:off x="1081" y="1065"/>
                <a:ext cx="362" cy="405"/>
              </a:xfrm>
              <a:prstGeom prst="rect">
                <a:avLst/>
              </a:prstGeom>
              <a:solidFill>
                <a:schemeClr val="folHlink"/>
              </a:solidFill>
              <a:ln>
                <a:noFill/>
              </a:ln>
            </p:spPr>
            <p:txBody>
              <a:bodyPr/>
              <a:lstStyle>
                <a:lvl1pPr>
                  <a:defRPr kumimoji="1" sz="2400">
                    <a:solidFill>
                      <a:schemeClr val="tx1"/>
                    </a:solidFill>
                    <a:latin typeface="Arial" panose="020B0604020202090204" pitchFamily="34" charset="0"/>
                    <a:ea typeface="宋体" charset="0"/>
                  </a:defRPr>
                </a:lvl1pPr>
                <a:lvl2pPr marL="742950" indent="-285750">
                  <a:defRPr kumimoji="1" sz="2400">
                    <a:solidFill>
                      <a:schemeClr val="tx1"/>
                    </a:solidFill>
                    <a:latin typeface="Arial" panose="020B0604020202090204" pitchFamily="34" charset="0"/>
                    <a:ea typeface="宋体" charset="0"/>
                  </a:defRPr>
                </a:lvl2pPr>
                <a:lvl3pPr marL="1143000" indent="-228600">
                  <a:defRPr kumimoji="1" sz="2400">
                    <a:solidFill>
                      <a:schemeClr val="tx1"/>
                    </a:solidFill>
                    <a:latin typeface="Arial" panose="020B0604020202090204" pitchFamily="34" charset="0"/>
                    <a:ea typeface="宋体" charset="0"/>
                  </a:defRPr>
                </a:lvl3pPr>
                <a:lvl4pPr marL="1600200" indent="-228600">
                  <a:defRPr kumimoji="1" sz="2400">
                    <a:solidFill>
                      <a:schemeClr val="tx1"/>
                    </a:solidFill>
                    <a:latin typeface="Arial" panose="020B0604020202090204" pitchFamily="34" charset="0"/>
                    <a:ea typeface="宋体" charset="0"/>
                  </a:defRPr>
                </a:lvl4pPr>
                <a:lvl5pPr marL="2057400" indent="-228600">
                  <a:defRPr kumimoji="1" sz="2400">
                    <a:solidFill>
                      <a:schemeClr val="tx1"/>
                    </a:solidFill>
                    <a:latin typeface="Arial" panose="020B0604020202090204" pitchFamily="34" charset="0"/>
                    <a:ea typeface="宋体" charset="0"/>
                  </a:defRPr>
                </a:lvl5pPr>
                <a:lvl6pPr marL="2514600" indent="-228600" algn="r" fontAlgn="base">
                  <a:spcBef>
                    <a:spcPct val="0"/>
                  </a:spcBef>
                  <a:spcAft>
                    <a:spcPct val="0"/>
                  </a:spcAft>
                  <a:defRPr kumimoji="1" sz="2400">
                    <a:solidFill>
                      <a:schemeClr val="tx1"/>
                    </a:solidFill>
                    <a:latin typeface="Arial" panose="020B0604020202090204" pitchFamily="34" charset="0"/>
                    <a:ea typeface="宋体" charset="0"/>
                  </a:defRPr>
                </a:lvl6pPr>
                <a:lvl7pPr marL="2971800" indent="-228600" algn="r" fontAlgn="base">
                  <a:spcBef>
                    <a:spcPct val="0"/>
                  </a:spcBef>
                  <a:spcAft>
                    <a:spcPct val="0"/>
                  </a:spcAft>
                  <a:defRPr kumimoji="1" sz="2400">
                    <a:solidFill>
                      <a:schemeClr val="tx1"/>
                    </a:solidFill>
                    <a:latin typeface="Arial" panose="020B0604020202090204" pitchFamily="34" charset="0"/>
                    <a:ea typeface="宋体" charset="0"/>
                  </a:defRPr>
                </a:lvl7pPr>
                <a:lvl8pPr marL="3429000" indent="-228600" algn="r" fontAlgn="base">
                  <a:spcBef>
                    <a:spcPct val="0"/>
                  </a:spcBef>
                  <a:spcAft>
                    <a:spcPct val="0"/>
                  </a:spcAft>
                  <a:defRPr kumimoji="1" sz="2400">
                    <a:solidFill>
                      <a:schemeClr val="tx1"/>
                    </a:solidFill>
                    <a:latin typeface="Arial" panose="020B0604020202090204" pitchFamily="34" charset="0"/>
                    <a:ea typeface="宋体" charset="0"/>
                  </a:defRPr>
                </a:lvl8pPr>
                <a:lvl9pPr marL="3886200" indent="-228600" algn="r" fontAlgn="base">
                  <a:spcBef>
                    <a:spcPct val="0"/>
                  </a:spcBef>
                  <a:spcAft>
                    <a:spcPct val="0"/>
                  </a:spcAft>
                  <a:defRPr kumimoji="1" sz="2400">
                    <a:solidFill>
                      <a:schemeClr val="tx1"/>
                    </a:solidFill>
                    <a:latin typeface="Arial" panose="020B0604020202090204" pitchFamily="34" charset="0"/>
                    <a:ea typeface="宋体" charset="0"/>
                  </a:defRPr>
                </a:lvl9pPr>
              </a:lstStyle>
              <a:p>
                <a:pPr eaLnBrk="1" hangingPunct="1">
                  <a:defRPr/>
                </a:pPr>
                <a:endParaRPr kumimoji="0" lang="zh-CN" altLang="en-US">
                  <a:latin typeface="Times New Roman" panose="02020603050405020304" charset="0"/>
                </a:endParaRPr>
              </a:p>
            </p:txBody>
          </p:sp>
          <p:sp>
            <p:nvSpPr>
              <p:cNvPr id="8" name="Rectangle 8">
                <a:extLst>
                  <a:ext uri="{FF2B5EF4-FFF2-40B4-BE49-F238E27FC236}">
                    <a16:creationId xmlns:a16="http://schemas.microsoft.com/office/drawing/2014/main" id="{1A44A7E8-0A1A-7F81-11C3-96B526C38416}"/>
                  </a:ext>
                </a:extLst>
              </p:cNvPr>
              <p:cNvSpPr>
                <a:spLocks noChangeArrowheads="1"/>
              </p:cNvSpPr>
              <p:nvPr/>
            </p:nvSpPr>
            <p:spPr bwMode="auto">
              <a:xfrm>
                <a:off x="1437" y="672"/>
                <a:ext cx="369" cy="400"/>
              </a:xfrm>
              <a:prstGeom prst="rect">
                <a:avLst/>
              </a:prstGeom>
              <a:solidFill>
                <a:schemeClr val="folHlink"/>
              </a:solidFill>
              <a:ln>
                <a:noFill/>
              </a:ln>
            </p:spPr>
            <p:txBody>
              <a:bodyPr/>
              <a:lstStyle>
                <a:lvl1pPr>
                  <a:defRPr kumimoji="1" sz="2400">
                    <a:solidFill>
                      <a:schemeClr val="tx1"/>
                    </a:solidFill>
                    <a:latin typeface="Arial" panose="020B0604020202090204" pitchFamily="34" charset="0"/>
                    <a:ea typeface="宋体" charset="0"/>
                  </a:defRPr>
                </a:lvl1pPr>
                <a:lvl2pPr marL="742950" indent="-285750">
                  <a:defRPr kumimoji="1" sz="2400">
                    <a:solidFill>
                      <a:schemeClr val="tx1"/>
                    </a:solidFill>
                    <a:latin typeface="Arial" panose="020B0604020202090204" pitchFamily="34" charset="0"/>
                    <a:ea typeface="宋体" charset="0"/>
                  </a:defRPr>
                </a:lvl2pPr>
                <a:lvl3pPr marL="1143000" indent="-228600">
                  <a:defRPr kumimoji="1" sz="2400">
                    <a:solidFill>
                      <a:schemeClr val="tx1"/>
                    </a:solidFill>
                    <a:latin typeface="Arial" panose="020B0604020202090204" pitchFamily="34" charset="0"/>
                    <a:ea typeface="宋体" charset="0"/>
                  </a:defRPr>
                </a:lvl3pPr>
                <a:lvl4pPr marL="1600200" indent="-228600">
                  <a:defRPr kumimoji="1" sz="2400">
                    <a:solidFill>
                      <a:schemeClr val="tx1"/>
                    </a:solidFill>
                    <a:latin typeface="Arial" panose="020B0604020202090204" pitchFamily="34" charset="0"/>
                    <a:ea typeface="宋体" charset="0"/>
                  </a:defRPr>
                </a:lvl4pPr>
                <a:lvl5pPr marL="2057400" indent="-228600">
                  <a:defRPr kumimoji="1" sz="2400">
                    <a:solidFill>
                      <a:schemeClr val="tx1"/>
                    </a:solidFill>
                    <a:latin typeface="Arial" panose="020B0604020202090204" pitchFamily="34" charset="0"/>
                    <a:ea typeface="宋体" charset="0"/>
                  </a:defRPr>
                </a:lvl5pPr>
                <a:lvl6pPr marL="2514600" indent="-228600" algn="r" fontAlgn="base">
                  <a:spcBef>
                    <a:spcPct val="0"/>
                  </a:spcBef>
                  <a:spcAft>
                    <a:spcPct val="0"/>
                  </a:spcAft>
                  <a:defRPr kumimoji="1" sz="2400">
                    <a:solidFill>
                      <a:schemeClr val="tx1"/>
                    </a:solidFill>
                    <a:latin typeface="Arial" panose="020B0604020202090204" pitchFamily="34" charset="0"/>
                    <a:ea typeface="宋体" charset="0"/>
                  </a:defRPr>
                </a:lvl6pPr>
                <a:lvl7pPr marL="2971800" indent="-228600" algn="r" fontAlgn="base">
                  <a:spcBef>
                    <a:spcPct val="0"/>
                  </a:spcBef>
                  <a:spcAft>
                    <a:spcPct val="0"/>
                  </a:spcAft>
                  <a:defRPr kumimoji="1" sz="2400">
                    <a:solidFill>
                      <a:schemeClr val="tx1"/>
                    </a:solidFill>
                    <a:latin typeface="Arial" panose="020B0604020202090204" pitchFamily="34" charset="0"/>
                    <a:ea typeface="宋体" charset="0"/>
                  </a:defRPr>
                </a:lvl7pPr>
                <a:lvl8pPr marL="3429000" indent="-228600" algn="r" fontAlgn="base">
                  <a:spcBef>
                    <a:spcPct val="0"/>
                  </a:spcBef>
                  <a:spcAft>
                    <a:spcPct val="0"/>
                  </a:spcAft>
                  <a:defRPr kumimoji="1" sz="2400">
                    <a:solidFill>
                      <a:schemeClr val="tx1"/>
                    </a:solidFill>
                    <a:latin typeface="Arial" panose="020B0604020202090204" pitchFamily="34" charset="0"/>
                    <a:ea typeface="宋体" charset="0"/>
                  </a:defRPr>
                </a:lvl8pPr>
                <a:lvl9pPr marL="3886200" indent="-228600" algn="r" fontAlgn="base">
                  <a:spcBef>
                    <a:spcPct val="0"/>
                  </a:spcBef>
                  <a:spcAft>
                    <a:spcPct val="0"/>
                  </a:spcAft>
                  <a:defRPr kumimoji="1" sz="2400">
                    <a:solidFill>
                      <a:schemeClr val="tx1"/>
                    </a:solidFill>
                    <a:latin typeface="Arial" panose="020B0604020202090204" pitchFamily="34" charset="0"/>
                    <a:ea typeface="宋体" charset="0"/>
                  </a:defRPr>
                </a:lvl9pPr>
              </a:lstStyle>
              <a:p>
                <a:pPr eaLnBrk="1" hangingPunct="1">
                  <a:defRPr/>
                </a:pPr>
                <a:endParaRPr kumimoji="0" lang="zh-CN" altLang="en-US">
                  <a:latin typeface="Times New Roman" panose="02020603050405020304" charset="0"/>
                </a:endParaRPr>
              </a:p>
            </p:txBody>
          </p:sp>
          <p:sp>
            <p:nvSpPr>
              <p:cNvPr id="9" name="Rectangle 9">
                <a:extLst>
                  <a:ext uri="{FF2B5EF4-FFF2-40B4-BE49-F238E27FC236}">
                    <a16:creationId xmlns:a16="http://schemas.microsoft.com/office/drawing/2014/main" id="{2AF1EEEC-2B82-B92D-7BDE-96EF2502FE4B}"/>
                  </a:ext>
                </a:extLst>
              </p:cNvPr>
              <p:cNvSpPr>
                <a:spLocks noChangeArrowheads="1"/>
              </p:cNvSpPr>
              <p:nvPr/>
            </p:nvSpPr>
            <p:spPr bwMode="auto">
              <a:xfrm>
                <a:off x="719" y="2257"/>
                <a:ext cx="368" cy="404"/>
              </a:xfrm>
              <a:prstGeom prst="rect">
                <a:avLst/>
              </a:prstGeom>
              <a:solidFill>
                <a:schemeClr val="bg2"/>
              </a:solidFill>
              <a:ln>
                <a:noFill/>
              </a:ln>
            </p:spPr>
            <p:txBody>
              <a:bodyPr/>
              <a:lstStyle>
                <a:lvl1pPr>
                  <a:defRPr kumimoji="1" sz="2400">
                    <a:solidFill>
                      <a:schemeClr val="tx1"/>
                    </a:solidFill>
                    <a:latin typeface="Arial" panose="020B0604020202090204" pitchFamily="34" charset="0"/>
                    <a:ea typeface="宋体" charset="0"/>
                  </a:defRPr>
                </a:lvl1pPr>
                <a:lvl2pPr marL="742950" indent="-285750">
                  <a:defRPr kumimoji="1" sz="2400">
                    <a:solidFill>
                      <a:schemeClr val="tx1"/>
                    </a:solidFill>
                    <a:latin typeface="Arial" panose="020B0604020202090204" pitchFamily="34" charset="0"/>
                    <a:ea typeface="宋体" charset="0"/>
                  </a:defRPr>
                </a:lvl2pPr>
                <a:lvl3pPr marL="1143000" indent="-228600">
                  <a:defRPr kumimoji="1" sz="2400">
                    <a:solidFill>
                      <a:schemeClr val="tx1"/>
                    </a:solidFill>
                    <a:latin typeface="Arial" panose="020B0604020202090204" pitchFamily="34" charset="0"/>
                    <a:ea typeface="宋体" charset="0"/>
                  </a:defRPr>
                </a:lvl3pPr>
                <a:lvl4pPr marL="1600200" indent="-228600">
                  <a:defRPr kumimoji="1" sz="2400">
                    <a:solidFill>
                      <a:schemeClr val="tx1"/>
                    </a:solidFill>
                    <a:latin typeface="Arial" panose="020B0604020202090204" pitchFamily="34" charset="0"/>
                    <a:ea typeface="宋体" charset="0"/>
                  </a:defRPr>
                </a:lvl4pPr>
                <a:lvl5pPr marL="2057400" indent="-228600">
                  <a:defRPr kumimoji="1" sz="2400">
                    <a:solidFill>
                      <a:schemeClr val="tx1"/>
                    </a:solidFill>
                    <a:latin typeface="Arial" panose="020B0604020202090204" pitchFamily="34" charset="0"/>
                    <a:ea typeface="宋体" charset="0"/>
                  </a:defRPr>
                </a:lvl5pPr>
                <a:lvl6pPr marL="2514600" indent="-228600" algn="r" fontAlgn="base">
                  <a:spcBef>
                    <a:spcPct val="0"/>
                  </a:spcBef>
                  <a:spcAft>
                    <a:spcPct val="0"/>
                  </a:spcAft>
                  <a:defRPr kumimoji="1" sz="2400">
                    <a:solidFill>
                      <a:schemeClr val="tx1"/>
                    </a:solidFill>
                    <a:latin typeface="Arial" panose="020B0604020202090204" pitchFamily="34" charset="0"/>
                    <a:ea typeface="宋体" charset="0"/>
                  </a:defRPr>
                </a:lvl6pPr>
                <a:lvl7pPr marL="2971800" indent="-228600" algn="r" fontAlgn="base">
                  <a:spcBef>
                    <a:spcPct val="0"/>
                  </a:spcBef>
                  <a:spcAft>
                    <a:spcPct val="0"/>
                  </a:spcAft>
                  <a:defRPr kumimoji="1" sz="2400">
                    <a:solidFill>
                      <a:schemeClr val="tx1"/>
                    </a:solidFill>
                    <a:latin typeface="Arial" panose="020B0604020202090204" pitchFamily="34" charset="0"/>
                    <a:ea typeface="宋体" charset="0"/>
                  </a:defRPr>
                </a:lvl7pPr>
                <a:lvl8pPr marL="3429000" indent="-228600" algn="r" fontAlgn="base">
                  <a:spcBef>
                    <a:spcPct val="0"/>
                  </a:spcBef>
                  <a:spcAft>
                    <a:spcPct val="0"/>
                  </a:spcAft>
                  <a:defRPr kumimoji="1" sz="2400">
                    <a:solidFill>
                      <a:schemeClr val="tx1"/>
                    </a:solidFill>
                    <a:latin typeface="Arial" panose="020B0604020202090204" pitchFamily="34" charset="0"/>
                    <a:ea typeface="宋体" charset="0"/>
                  </a:defRPr>
                </a:lvl8pPr>
                <a:lvl9pPr marL="3886200" indent="-228600" algn="r" fontAlgn="base">
                  <a:spcBef>
                    <a:spcPct val="0"/>
                  </a:spcBef>
                  <a:spcAft>
                    <a:spcPct val="0"/>
                  </a:spcAft>
                  <a:defRPr kumimoji="1" sz="2400">
                    <a:solidFill>
                      <a:schemeClr val="tx1"/>
                    </a:solidFill>
                    <a:latin typeface="Arial" panose="020B0604020202090204" pitchFamily="34" charset="0"/>
                    <a:ea typeface="宋体" charset="0"/>
                  </a:defRPr>
                </a:lvl9pPr>
              </a:lstStyle>
              <a:p>
                <a:pPr eaLnBrk="1" hangingPunct="1">
                  <a:defRPr/>
                </a:pPr>
                <a:endParaRPr kumimoji="0" lang="zh-CN" altLang="en-US">
                  <a:latin typeface="Times New Roman" panose="02020603050405020304" charset="0"/>
                </a:endParaRPr>
              </a:p>
            </p:txBody>
          </p:sp>
          <p:sp>
            <p:nvSpPr>
              <p:cNvPr id="10" name="Rectangle 10">
                <a:extLst>
                  <a:ext uri="{FF2B5EF4-FFF2-40B4-BE49-F238E27FC236}">
                    <a16:creationId xmlns:a16="http://schemas.microsoft.com/office/drawing/2014/main" id="{B20DC058-3D7E-8D4A-5ED0-ECD220FC2583}"/>
                  </a:ext>
                </a:extLst>
              </p:cNvPr>
              <p:cNvSpPr>
                <a:spLocks noChangeArrowheads="1"/>
              </p:cNvSpPr>
              <p:nvPr/>
            </p:nvSpPr>
            <p:spPr bwMode="auto">
              <a:xfrm>
                <a:off x="1437" y="1065"/>
                <a:ext cx="369" cy="405"/>
              </a:xfrm>
              <a:prstGeom prst="rect">
                <a:avLst/>
              </a:prstGeom>
              <a:solidFill>
                <a:schemeClr val="accent2"/>
              </a:solidFill>
              <a:ln>
                <a:noFill/>
              </a:ln>
            </p:spPr>
            <p:txBody>
              <a:bodyPr/>
              <a:lstStyle>
                <a:lvl1pPr>
                  <a:defRPr kumimoji="1" sz="2400">
                    <a:solidFill>
                      <a:schemeClr val="tx1"/>
                    </a:solidFill>
                    <a:latin typeface="Arial" panose="020B0604020202090204" pitchFamily="34" charset="0"/>
                    <a:ea typeface="宋体" charset="0"/>
                  </a:defRPr>
                </a:lvl1pPr>
                <a:lvl2pPr marL="742950" indent="-285750">
                  <a:defRPr kumimoji="1" sz="2400">
                    <a:solidFill>
                      <a:schemeClr val="tx1"/>
                    </a:solidFill>
                    <a:latin typeface="Arial" panose="020B0604020202090204" pitchFamily="34" charset="0"/>
                    <a:ea typeface="宋体" charset="0"/>
                  </a:defRPr>
                </a:lvl2pPr>
                <a:lvl3pPr marL="1143000" indent="-228600">
                  <a:defRPr kumimoji="1" sz="2400">
                    <a:solidFill>
                      <a:schemeClr val="tx1"/>
                    </a:solidFill>
                    <a:latin typeface="Arial" panose="020B0604020202090204" pitchFamily="34" charset="0"/>
                    <a:ea typeface="宋体" charset="0"/>
                  </a:defRPr>
                </a:lvl3pPr>
                <a:lvl4pPr marL="1600200" indent="-228600">
                  <a:defRPr kumimoji="1" sz="2400">
                    <a:solidFill>
                      <a:schemeClr val="tx1"/>
                    </a:solidFill>
                    <a:latin typeface="Arial" panose="020B0604020202090204" pitchFamily="34" charset="0"/>
                    <a:ea typeface="宋体" charset="0"/>
                  </a:defRPr>
                </a:lvl4pPr>
                <a:lvl5pPr marL="2057400" indent="-228600">
                  <a:defRPr kumimoji="1" sz="2400">
                    <a:solidFill>
                      <a:schemeClr val="tx1"/>
                    </a:solidFill>
                    <a:latin typeface="Arial" panose="020B0604020202090204" pitchFamily="34" charset="0"/>
                    <a:ea typeface="宋体" charset="0"/>
                  </a:defRPr>
                </a:lvl5pPr>
                <a:lvl6pPr marL="2514600" indent="-228600" algn="r" fontAlgn="base">
                  <a:spcBef>
                    <a:spcPct val="0"/>
                  </a:spcBef>
                  <a:spcAft>
                    <a:spcPct val="0"/>
                  </a:spcAft>
                  <a:defRPr kumimoji="1" sz="2400">
                    <a:solidFill>
                      <a:schemeClr val="tx1"/>
                    </a:solidFill>
                    <a:latin typeface="Arial" panose="020B0604020202090204" pitchFamily="34" charset="0"/>
                    <a:ea typeface="宋体" charset="0"/>
                  </a:defRPr>
                </a:lvl6pPr>
                <a:lvl7pPr marL="2971800" indent="-228600" algn="r" fontAlgn="base">
                  <a:spcBef>
                    <a:spcPct val="0"/>
                  </a:spcBef>
                  <a:spcAft>
                    <a:spcPct val="0"/>
                  </a:spcAft>
                  <a:defRPr kumimoji="1" sz="2400">
                    <a:solidFill>
                      <a:schemeClr val="tx1"/>
                    </a:solidFill>
                    <a:latin typeface="Arial" panose="020B0604020202090204" pitchFamily="34" charset="0"/>
                    <a:ea typeface="宋体" charset="0"/>
                  </a:defRPr>
                </a:lvl7pPr>
                <a:lvl8pPr marL="3429000" indent="-228600" algn="r" fontAlgn="base">
                  <a:spcBef>
                    <a:spcPct val="0"/>
                  </a:spcBef>
                  <a:spcAft>
                    <a:spcPct val="0"/>
                  </a:spcAft>
                  <a:defRPr kumimoji="1" sz="2400">
                    <a:solidFill>
                      <a:schemeClr val="tx1"/>
                    </a:solidFill>
                    <a:latin typeface="Arial" panose="020B0604020202090204" pitchFamily="34" charset="0"/>
                    <a:ea typeface="宋体" charset="0"/>
                  </a:defRPr>
                </a:lvl8pPr>
                <a:lvl9pPr marL="3886200" indent="-228600" algn="r" fontAlgn="base">
                  <a:spcBef>
                    <a:spcPct val="0"/>
                  </a:spcBef>
                  <a:spcAft>
                    <a:spcPct val="0"/>
                  </a:spcAft>
                  <a:defRPr kumimoji="1" sz="2400">
                    <a:solidFill>
                      <a:schemeClr val="tx1"/>
                    </a:solidFill>
                    <a:latin typeface="Arial" panose="020B0604020202090204" pitchFamily="34" charset="0"/>
                    <a:ea typeface="宋体" charset="0"/>
                  </a:defRPr>
                </a:lvl9pPr>
              </a:lstStyle>
              <a:p>
                <a:pPr eaLnBrk="1" hangingPunct="1">
                  <a:defRPr/>
                </a:pPr>
                <a:endParaRPr kumimoji="0" lang="zh-CN" altLang="en-US">
                  <a:latin typeface="Times New Roman" panose="02020603050405020304" charset="0"/>
                </a:endParaRPr>
              </a:p>
            </p:txBody>
          </p:sp>
          <p:sp>
            <p:nvSpPr>
              <p:cNvPr id="11" name="Rectangle 11">
                <a:extLst>
                  <a:ext uri="{FF2B5EF4-FFF2-40B4-BE49-F238E27FC236}">
                    <a16:creationId xmlns:a16="http://schemas.microsoft.com/office/drawing/2014/main" id="{2707583F-E8C3-736D-36E4-AD87CA3DD2C2}"/>
                  </a:ext>
                </a:extLst>
              </p:cNvPr>
              <p:cNvSpPr>
                <a:spLocks noChangeArrowheads="1"/>
              </p:cNvSpPr>
              <p:nvPr/>
            </p:nvSpPr>
            <p:spPr bwMode="auto">
              <a:xfrm>
                <a:off x="719" y="1464"/>
                <a:ext cx="368" cy="399"/>
              </a:xfrm>
              <a:prstGeom prst="rect">
                <a:avLst/>
              </a:prstGeom>
              <a:solidFill>
                <a:schemeClr val="folHlink"/>
              </a:solidFill>
              <a:ln>
                <a:noFill/>
              </a:ln>
            </p:spPr>
            <p:txBody>
              <a:bodyPr/>
              <a:lstStyle>
                <a:lvl1pPr>
                  <a:defRPr kumimoji="1" sz="2400">
                    <a:solidFill>
                      <a:schemeClr val="tx1"/>
                    </a:solidFill>
                    <a:latin typeface="Arial" panose="020B0604020202090204" pitchFamily="34" charset="0"/>
                    <a:ea typeface="宋体" charset="0"/>
                  </a:defRPr>
                </a:lvl1pPr>
                <a:lvl2pPr marL="742950" indent="-285750">
                  <a:defRPr kumimoji="1" sz="2400">
                    <a:solidFill>
                      <a:schemeClr val="tx1"/>
                    </a:solidFill>
                    <a:latin typeface="Arial" panose="020B0604020202090204" pitchFamily="34" charset="0"/>
                    <a:ea typeface="宋体" charset="0"/>
                  </a:defRPr>
                </a:lvl2pPr>
                <a:lvl3pPr marL="1143000" indent="-228600">
                  <a:defRPr kumimoji="1" sz="2400">
                    <a:solidFill>
                      <a:schemeClr val="tx1"/>
                    </a:solidFill>
                    <a:latin typeface="Arial" panose="020B0604020202090204" pitchFamily="34" charset="0"/>
                    <a:ea typeface="宋体" charset="0"/>
                  </a:defRPr>
                </a:lvl3pPr>
                <a:lvl4pPr marL="1600200" indent="-228600">
                  <a:defRPr kumimoji="1" sz="2400">
                    <a:solidFill>
                      <a:schemeClr val="tx1"/>
                    </a:solidFill>
                    <a:latin typeface="Arial" panose="020B0604020202090204" pitchFamily="34" charset="0"/>
                    <a:ea typeface="宋体" charset="0"/>
                  </a:defRPr>
                </a:lvl4pPr>
                <a:lvl5pPr marL="2057400" indent="-228600">
                  <a:defRPr kumimoji="1" sz="2400">
                    <a:solidFill>
                      <a:schemeClr val="tx1"/>
                    </a:solidFill>
                    <a:latin typeface="Arial" panose="020B0604020202090204" pitchFamily="34" charset="0"/>
                    <a:ea typeface="宋体" charset="0"/>
                  </a:defRPr>
                </a:lvl5pPr>
                <a:lvl6pPr marL="2514600" indent="-228600" algn="r" fontAlgn="base">
                  <a:spcBef>
                    <a:spcPct val="0"/>
                  </a:spcBef>
                  <a:spcAft>
                    <a:spcPct val="0"/>
                  </a:spcAft>
                  <a:defRPr kumimoji="1" sz="2400">
                    <a:solidFill>
                      <a:schemeClr val="tx1"/>
                    </a:solidFill>
                    <a:latin typeface="Arial" panose="020B0604020202090204" pitchFamily="34" charset="0"/>
                    <a:ea typeface="宋体" charset="0"/>
                  </a:defRPr>
                </a:lvl6pPr>
                <a:lvl7pPr marL="2971800" indent="-228600" algn="r" fontAlgn="base">
                  <a:spcBef>
                    <a:spcPct val="0"/>
                  </a:spcBef>
                  <a:spcAft>
                    <a:spcPct val="0"/>
                  </a:spcAft>
                  <a:defRPr kumimoji="1" sz="2400">
                    <a:solidFill>
                      <a:schemeClr val="tx1"/>
                    </a:solidFill>
                    <a:latin typeface="Arial" panose="020B0604020202090204" pitchFamily="34" charset="0"/>
                    <a:ea typeface="宋体" charset="0"/>
                  </a:defRPr>
                </a:lvl7pPr>
                <a:lvl8pPr marL="3429000" indent="-228600" algn="r" fontAlgn="base">
                  <a:spcBef>
                    <a:spcPct val="0"/>
                  </a:spcBef>
                  <a:spcAft>
                    <a:spcPct val="0"/>
                  </a:spcAft>
                  <a:defRPr kumimoji="1" sz="2400">
                    <a:solidFill>
                      <a:schemeClr val="tx1"/>
                    </a:solidFill>
                    <a:latin typeface="Arial" panose="020B0604020202090204" pitchFamily="34" charset="0"/>
                    <a:ea typeface="宋体" charset="0"/>
                  </a:defRPr>
                </a:lvl8pPr>
                <a:lvl9pPr marL="3886200" indent="-228600" algn="r" fontAlgn="base">
                  <a:spcBef>
                    <a:spcPct val="0"/>
                  </a:spcBef>
                  <a:spcAft>
                    <a:spcPct val="0"/>
                  </a:spcAft>
                  <a:defRPr kumimoji="1" sz="2400">
                    <a:solidFill>
                      <a:schemeClr val="tx1"/>
                    </a:solidFill>
                    <a:latin typeface="Arial" panose="020B0604020202090204" pitchFamily="34" charset="0"/>
                    <a:ea typeface="宋体" charset="0"/>
                  </a:defRPr>
                </a:lvl9pPr>
              </a:lstStyle>
              <a:p>
                <a:pPr eaLnBrk="1" hangingPunct="1">
                  <a:defRPr/>
                </a:pPr>
                <a:endParaRPr kumimoji="0" lang="zh-CN" altLang="en-US">
                  <a:latin typeface="Times New Roman" panose="02020603050405020304" charset="0"/>
                </a:endParaRPr>
              </a:p>
            </p:txBody>
          </p:sp>
          <p:sp>
            <p:nvSpPr>
              <p:cNvPr id="12" name="Rectangle 12">
                <a:extLst>
                  <a:ext uri="{FF2B5EF4-FFF2-40B4-BE49-F238E27FC236}">
                    <a16:creationId xmlns:a16="http://schemas.microsoft.com/office/drawing/2014/main" id="{20108F0C-38BC-377E-F73C-8AAB4BB2D92D}"/>
                  </a:ext>
                </a:extLst>
              </p:cNvPr>
              <p:cNvSpPr>
                <a:spLocks noChangeArrowheads="1"/>
              </p:cNvSpPr>
              <p:nvPr/>
            </p:nvSpPr>
            <p:spPr bwMode="auto">
              <a:xfrm>
                <a:off x="0" y="1464"/>
                <a:ext cx="367" cy="399"/>
              </a:xfrm>
              <a:prstGeom prst="rect">
                <a:avLst/>
              </a:prstGeom>
              <a:solidFill>
                <a:schemeClr val="bg2"/>
              </a:solidFill>
              <a:ln>
                <a:noFill/>
              </a:ln>
            </p:spPr>
            <p:txBody>
              <a:bodyPr/>
              <a:lstStyle>
                <a:lvl1pPr>
                  <a:defRPr kumimoji="1" sz="2400">
                    <a:solidFill>
                      <a:schemeClr val="tx1"/>
                    </a:solidFill>
                    <a:latin typeface="Arial" panose="020B0604020202090204" pitchFamily="34" charset="0"/>
                    <a:ea typeface="宋体" charset="0"/>
                  </a:defRPr>
                </a:lvl1pPr>
                <a:lvl2pPr marL="742950" indent="-285750">
                  <a:defRPr kumimoji="1" sz="2400">
                    <a:solidFill>
                      <a:schemeClr val="tx1"/>
                    </a:solidFill>
                    <a:latin typeface="Arial" panose="020B0604020202090204" pitchFamily="34" charset="0"/>
                    <a:ea typeface="宋体" charset="0"/>
                  </a:defRPr>
                </a:lvl2pPr>
                <a:lvl3pPr marL="1143000" indent="-228600">
                  <a:defRPr kumimoji="1" sz="2400">
                    <a:solidFill>
                      <a:schemeClr val="tx1"/>
                    </a:solidFill>
                    <a:latin typeface="Arial" panose="020B0604020202090204" pitchFamily="34" charset="0"/>
                    <a:ea typeface="宋体" charset="0"/>
                  </a:defRPr>
                </a:lvl3pPr>
                <a:lvl4pPr marL="1600200" indent="-228600">
                  <a:defRPr kumimoji="1" sz="2400">
                    <a:solidFill>
                      <a:schemeClr val="tx1"/>
                    </a:solidFill>
                    <a:latin typeface="Arial" panose="020B0604020202090204" pitchFamily="34" charset="0"/>
                    <a:ea typeface="宋体" charset="0"/>
                  </a:defRPr>
                </a:lvl4pPr>
                <a:lvl5pPr marL="2057400" indent="-228600">
                  <a:defRPr kumimoji="1" sz="2400">
                    <a:solidFill>
                      <a:schemeClr val="tx1"/>
                    </a:solidFill>
                    <a:latin typeface="Arial" panose="020B0604020202090204" pitchFamily="34" charset="0"/>
                    <a:ea typeface="宋体" charset="0"/>
                  </a:defRPr>
                </a:lvl5pPr>
                <a:lvl6pPr marL="2514600" indent="-228600" algn="r" fontAlgn="base">
                  <a:spcBef>
                    <a:spcPct val="0"/>
                  </a:spcBef>
                  <a:spcAft>
                    <a:spcPct val="0"/>
                  </a:spcAft>
                  <a:defRPr kumimoji="1" sz="2400">
                    <a:solidFill>
                      <a:schemeClr val="tx1"/>
                    </a:solidFill>
                    <a:latin typeface="Arial" panose="020B0604020202090204" pitchFamily="34" charset="0"/>
                    <a:ea typeface="宋体" charset="0"/>
                  </a:defRPr>
                </a:lvl6pPr>
                <a:lvl7pPr marL="2971800" indent="-228600" algn="r" fontAlgn="base">
                  <a:spcBef>
                    <a:spcPct val="0"/>
                  </a:spcBef>
                  <a:spcAft>
                    <a:spcPct val="0"/>
                  </a:spcAft>
                  <a:defRPr kumimoji="1" sz="2400">
                    <a:solidFill>
                      <a:schemeClr val="tx1"/>
                    </a:solidFill>
                    <a:latin typeface="Arial" panose="020B0604020202090204" pitchFamily="34" charset="0"/>
                    <a:ea typeface="宋体" charset="0"/>
                  </a:defRPr>
                </a:lvl7pPr>
                <a:lvl8pPr marL="3429000" indent="-228600" algn="r" fontAlgn="base">
                  <a:spcBef>
                    <a:spcPct val="0"/>
                  </a:spcBef>
                  <a:spcAft>
                    <a:spcPct val="0"/>
                  </a:spcAft>
                  <a:defRPr kumimoji="1" sz="2400">
                    <a:solidFill>
                      <a:schemeClr val="tx1"/>
                    </a:solidFill>
                    <a:latin typeface="Arial" panose="020B0604020202090204" pitchFamily="34" charset="0"/>
                    <a:ea typeface="宋体" charset="0"/>
                  </a:defRPr>
                </a:lvl8pPr>
                <a:lvl9pPr marL="3886200" indent="-228600" algn="r" fontAlgn="base">
                  <a:spcBef>
                    <a:spcPct val="0"/>
                  </a:spcBef>
                  <a:spcAft>
                    <a:spcPct val="0"/>
                  </a:spcAft>
                  <a:defRPr kumimoji="1" sz="2400">
                    <a:solidFill>
                      <a:schemeClr val="tx1"/>
                    </a:solidFill>
                    <a:latin typeface="Arial" panose="020B0604020202090204" pitchFamily="34" charset="0"/>
                    <a:ea typeface="宋体" charset="0"/>
                  </a:defRPr>
                </a:lvl9pPr>
              </a:lstStyle>
              <a:p>
                <a:pPr eaLnBrk="1" hangingPunct="1">
                  <a:defRPr/>
                </a:pPr>
                <a:endParaRPr kumimoji="0" lang="zh-CN" altLang="en-US">
                  <a:latin typeface="Times New Roman" panose="02020603050405020304" charset="0"/>
                </a:endParaRPr>
              </a:p>
            </p:txBody>
          </p:sp>
          <p:sp>
            <p:nvSpPr>
              <p:cNvPr id="13" name="Rectangle 13">
                <a:extLst>
                  <a:ext uri="{FF2B5EF4-FFF2-40B4-BE49-F238E27FC236}">
                    <a16:creationId xmlns:a16="http://schemas.microsoft.com/office/drawing/2014/main" id="{7FDA31DB-BCAE-84B0-4D8C-12D7F92BE050}"/>
                  </a:ext>
                </a:extLst>
              </p:cNvPr>
              <p:cNvSpPr>
                <a:spLocks noChangeArrowheads="1"/>
              </p:cNvSpPr>
              <p:nvPr/>
            </p:nvSpPr>
            <p:spPr bwMode="auto">
              <a:xfrm>
                <a:off x="1081" y="1464"/>
                <a:ext cx="362" cy="399"/>
              </a:xfrm>
              <a:prstGeom prst="rect">
                <a:avLst/>
              </a:prstGeom>
              <a:solidFill>
                <a:schemeClr val="accent2"/>
              </a:solidFill>
              <a:ln>
                <a:noFill/>
              </a:ln>
            </p:spPr>
            <p:txBody>
              <a:bodyPr/>
              <a:lstStyle>
                <a:lvl1pPr>
                  <a:defRPr kumimoji="1" sz="2400">
                    <a:solidFill>
                      <a:schemeClr val="tx1"/>
                    </a:solidFill>
                    <a:latin typeface="Arial" panose="020B0604020202090204" pitchFamily="34" charset="0"/>
                    <a:ea typeface="宋体" charset="0"/>
                  </a:defRPr>
                </a:lvl1pPr>
                <a:lvl2pPr marL="742950" indent="-285750">
                  <a:defRPr kumimoji="1" sz="2400">
                    <a:solidFill>
                      <a:schemeClr val="tx1"/>
                    </a:solidFill>
                    <a:latin typeface="Arial" panose="020B0604020202090204" pitchFamily="34" charset="0"/>
                    <a:ea typeface="宋体" charset="0"/>
                  </a:defRPr>
                </a:lvl2pPr>
                <a:lvl3pPr marL="1143000" indent="-228600">
                  <a:defRPr kumimoji="1" sz="2400">
                    <a:solidFill>
                      <a:schemeClr val="tx1"/>
                    </a:solidFill>
                    <a:latin typeface="Arial" panose="020B0604020202090204" pitchFamily="34" charset="0"/>
                    <a:ea typeface="宋体" charset="0"/>
                  </a:defRPr>
                </a:lvl3pPr>
                <a:lvl4pPr marL="1600200" indent="-228600">
                  <a:defRPr kumimoji="1" sz="2400">
                    <a:solidFill>
                      <a:schemeClr val="tx1"/>
                    </a:solidFill>
                    <a:latin typeface="Arial" panose="020B0604020202090204" pitchFamily="34" charset="0"/>
                    <a:ea typeface="宋体" charset="0"/>
                  </a:defRPr>
                </a:lvl4pPr>
                <a:lvl5pPr marL="2057400" indent="-228600">
                  <a:defRPr kumimoji="1" sz="2400">
                    <a:solidFill>
                      <a:schemeClr val="tx1"/>
                    </a:solidFill>
                    <a:latin typeface="Arial" panose="020B0604020202090204" pitchFamily="34" charset="0"/>
                    <a:ea typeface="宋体" charset="0"/>
                  </a:defRPr>
                </a:lvl5pPr>
                <a:lvl6pPr marL="2514600" indent="-228600" algn="r" fontAlgn="base">
                  <a:spcBef>
                    <a:spcPct val="0"/>
                  </a:spcBef>
                  <a:spcAft>
                    <a:spcPct val="0"/>
                  </a:spcAft>
                  <a:defRPr kumimoji="1" sz="2400">
                    <a:solidFill>
                      <a:schemeClr val="tx1"/>
                    </a:solidFill>
                    <a:latin typeface="Arial" panose="020B0604020202090204" pitchFamily="34" charset="0"/>
                    <a:ea typeface="宋体" charset="0"/>
                  </a:defRPr>
                </a:lvl6pPr>
                <a:lvl7pPr marL="2971800" indent="-228600" algn="r" fontAlgn="base">
                  <a:spcBef>
                    <a:spcPct val="0"/>
                  </a:spcBef>
                  <a:spcAft>
                    <a:spcPct val="0"/>
                  </a:spcAft>
                  <a:defRPr kumimoji="1" sz="2400">
                    <a:solidFill>
                      <a:schemeClr val="tx1"/>
                    </a:solidFill>
                    <a:latin typeface="Arial" panose="020B0604020202090204" pitchFamily="34" charset="0"/>
                    <a:ea typeface="宋体" charset="0"/>
                  </a:defRPr>
                </a:lvl7pPr>
                <a:lvl8pPr marL="3429000" indent="-228600" algn="r" fontAlgn="base">
                  <a:spcBef>
                    <a:spcPct val="0"/>
                  </a:spcBef>
                  <a:spcAft>
                    <a:spcPct val="0"/>
                  </a:spcAft>
                  <a:defRPr kumimoji="1" sz="2400">
                    <a:solidFill>
                      <a:schemeClr val="tx1"/>
                    </a:solidFill>
                    <a:latin typeface="Arial" panose="020B0604020202090204" pitchFamily="34" charset="0"/>
                    <a:ea typeface="宋体" charset="0"/>
                  </a:defRPr>
                </a:lvl8pPr>
                <a:lvl9pPr marL="3886200" indent="-228600" algn="r" fontAlgn="base">
                  <a:spcBef>
                    <a:spcPct val="0"/>
                  </a:spcBef>
                  <a:spcAft>
                    <a:spcPct val="0"/>
                  </a:spcAft>
                  <a:defRPr kumimoji="1" sz="2400">
                    <a:solidFill>
                      <a:schemeClr val="tx1"/>
                    </a:solidFill>
                    <a:latin typeface="Arial" panose="020B0604020202090204" pitchFamily="34" charset="0"/>
                    <a:ea typeface="宋体" charset="0"/>
                  </a:defRPr>
                </a:lvl9pPr>
              </a:lstStyle>
              <a:p>
                <a:pPr eaLnBrk="1" hangingPunct="1">
                  <a:defRPr/>
                </a:pPr>
                <a:endParaRPr kumimoji="0" lang="zh-CN" altLang="en-US">
                  <a:latin typeface="Times New Roman" panose="02020603050405020304" charset="0"/>
                </a:endParaRPr>
              </a:p>
            </p:txBody>
          </p:sp>
          <p:sp>
            <p:nvSpPr>
              <p:cNvPr id="14" name="Rectangle 14">
                <a:extLst>
                  <a:ext uri="{FF2B5EF4-FFF2-40B4-BE49-F238E27FC236}">
                    <a16:creationId xmlns:a16="http://schemas.microsoft.com/office/drawing/2014/main" id="{B2EA32F5-F22D-5B14-F61E-9C9443936B86}"/>
                  </a:ext>
                </a:extLst>
              </p:cNvPr>
              <p:cNvSpPr>
                <a:spLocks noChangeArrowheads="1"/>
              </p:cNvSpPr>
              <p:nvPr/>
            </p:nvSpPr>
            <p:spPr bwMode="auto">
              <a:xfrm>
                <a:off x="361" y="1857"/>
                <a:ext cx="363" cy="406"/>
              </a:xfrm>
              <a:prstGeom prst="rect">
                <a:avLst/>
              </a:prstGeom>
              <a:solidFill>
                <a:schemeClr val="folHlink"/>
              </a:solidFill>
              <a:ln>
                <a:noFill/>
              </a:ln>
            </p:spPr>
            <p:txBody>
              <a:bodyPr/>
              <a:lstStyle>
                <a:lvl1pPr>
                  <a:defRPr kumimoji="1" sz="2400">
                    <a:solidFill>
                      <a:schemeClr val="tx1"/>
                    </a:solidFill>
                    <a:latin typeface="Arial" panose="020B0604020202090204" pitchFamily="34" charset="0"/>
                    <a:ea typeface="宋体" charset="0"/>
                  </a:defRPr>
                </a:lvl1pPr>
                <a:lvl2pPr marL="742950" indent="-285750">
                  <a:defRPr kumimoji="1" sz="2400">
                    <a:solidFill>
                      <a:schemeClr val="tx1"/>
                    </a:solidFill>
                    <a:latin typeface="Arial" panose="020B0604020202090204" pitchFamily="34" charset="0"/>
                    <a:ea typeface="宋体" charset="0"/>
                  </a:defRPr>
                </a:lvl2pPr>
                <a:lvl3pPr marL="1143000" indent="-228600">
                  <a:defRPr kumimoji="1" sz="2400">
                    <a:solidFill>
                      <a:schemeClr val="tx1"/>
                    </a:solidFill>
                    <a:latin typeface="Arial" panose="020B0604020202090204" pitchFamily="34" charset="0"/>
                    <a:ea typeface="宋体" charset="0"/>
                  </a:defRPr>
                </a:lvl3pPr>
                <a:lvl4pPr marL="1600200" indent="-228600">
                  <a:defRPr kumimoji="1" sz="2400">
                    <a:solidFill>
                      <a:schemeClr val="tx1"/>
                    </a:solidFill>
                    <a:latin typeface="Arial" panose="020B0604020202090204" pitchFamily="34" charset="0"/>
                    <a:ea typeface="宋体" charset="0"/>
                  </a:defRPr>
                </a:lvl4pPr>
                <a:lvl5pPr marL="2057400" indent="-228600">
                  <a:defRPr kumimoji="1" sz="2400">
                    <a:solidFill>
                      <a:schemeClr val="tx1"/>
                    </a:solidFill>
                    <a:latin typeface="Arial" panose="020B0604020202090204" pitchFamily="34" charset="0"/>
                    <a:ea typeface="宋体" charset="0"/>
                  </a:defRPr>
                </a:lvl5pPr>
                <a:lvl6pPr marL="2514600" indent="-228600" algn="r" fontAlgn="base">
                  <a:spcBef>
                    <a:spcPct val="0"/>
                  </a:spcBef>
                  <a:spcAft>
                    <a:spcPct val="0"/>
                  </a:spcAft>
                  <a:defRPr kumimoji="1" sz="2400">
                    <a:solidFill>
                      <a:schemeClr val="tx1"/>
                    </a:solidFill>
                    <a:latin typeface="Arial" panose="020B0604020202090204" pitchFamily="34" charset="0"/>
                    <a:ea typeface="宋体" charset="0"/>
                  </a:defRPr>
                </a:lvl6pPr>
                <a:lvl7pPr marL="2971800" indent="-228600" algn="r" fontAlgn="base">
                  <a:spcBef>
                    <a:spcPct val="0"/>
                  </a:spcBef>
                  <a:spcAft>
                    <a:spcPct val="0"/>
                  </a:spcAft>
                  <a:defRPr kumimoji="1" sz="2400">
                    <a:solidFill>
                      <a:schemeClr val="tx1"/>
                    </a:solidFill>
                    <a:latin typeface="Arial" panose="020B0604020202090204" pitchFamily="34" charset="0"/>
                    <a:ea typeface="宋体" charset="0"/>
                  </a:defRPr>
                </a:lvl7pPr>
                <a:lvl8pPr marL="3429000" indent="-228600" algn="r" fontAlgn="base">
                  <a:spcBef>
                    <a:spcPct val="0"/>
                  </a:spcBef>
                  <a:spcAft>
                    <a:spcPct val="0"/>
                  </a:spcAft>
                  <a:defRPr kumimoji="1" sz="2400">
                    <a:solidFill>
                      <a:schemeClr val="tx1"/>
                    </a:solidFill>
                    <a:latin typeface="Arial" panose="020B0604020202090204" pitchFamily="34" charset="0"/>
                    <a:ea typeface="宋体" charset="0"/>
                  </a:defRPr>
                </a:lvl8pPr>
                <a:lvl9pPr marL="3886200" indent="-228600" algn="r" fontAlgn="base">
                  <a:spcBef>
                    <a:spcPct val="0"/>
                  </a:spcBef>
                  <a:spcAft>
                    <a:spcPct val="0"/>
                  </a:spcAft>
                  <a:defRPr kumimoji="1" sz="2400">
                    <a:solidFill>
                      <a:schemeClr val="tx1"/>
                    </a:solidFill>
                    <a:latin typeface="Arial" panose="020B0604020202090204" pitchFamily="34" charset="0"/>
                    <a:ea typeface="宋体" charset="0"/>
                  </a:defRPr>
                </a:lvl9pPr>
              </a:lstStyle>
              <a:p>
                <a:pPr eaLnBrk="1" hangingPunct="1">
                  <a:defRPr/>
                </a:pPr>
                <a:endParaRPr kumimoji="0" lang="zh-CN" altLang="en-US">
                  <a:latin typeface="Times New Roman" panose="02020603050405020304" charset="0"/>
                </a:endParaRPr>
              </a:p>
            </p:txBody>
          </p:sp>
          <p:sp>
            <p:nvSpPr>
              <p:cNvPr id="15" name="Rectangle 15">
                <a:extLst>
                  <a:ext uri="{FF2B5EF4-FFF2-40B4-BE49-F238E27FC236}">
                    <a16:creationId xmlns:a16="http://schemas.microsoft.com/office/drawing/2014/main" id="{B24FAEC5-BF84-99F6-F4EE-F730A85FAD28}"/>
                  </a:ext>
                </a:extLst>
              </p:cNvPr>
              <p:cNvSpPr>
                <a:spLocks noChangeArrowheads="1"/>
              </p:cNvSpPr>
              <p:nvPr/>
            </p:nvSpPr>
            <p:spPr bwMode="auto">
              <a:xfrm>
                <a:off x="719" y="1857"/>
                <a:ext cx="368" cy="406"/>
              </a:xfrm>
              <a:prstGeom prst="rect">
                <a:avLst/>
              </a:prstGeom>
              <a:solidFill>
                <a:schemeClr val="accent2"/>
              </a:solidFill>
              <a:ln>
                <a:noFill/>
              </a:ln>
            </p:spPr>
            <p:txBody>
              <a:bodyPr/>
              <a:lstStyle>
                <a:lvl1pPr>
                  <a:defRPr kumimoji="1" sz="2400">
                    <a:solidFill>
                      <a:schemeClr val="tx1"/>
                    </a:solidFill>
                    <a:latin typeface="Arial" panose="020B0604020202090204" pitchFamily="34" charset="0"/>
                    <a:ea typeface="宋体" charset="0"/>
                  </a:defRPr>
                </a:lvl1pPr>
                <a:lvl2pPr marL="742950" indent="-285750">
                  <a:defRPr kumimoji="1" sz="2400">
                    <a:solidFill>
                      <a:schemeClr val="tx1"/>
                    </a:solidFill>
                    <a:latin typeface="Arial" panose="020B0604020202090204" pitchFamily="34" charset="0"/>
                    <a:ea typeface="宋体" charset="0"/>
                  </a:defRPr>
                </a:lvl2pPr>
                <a:lvl3pPr marL="1143000" indent="-228600">
                  <a:defRPr kumimoji="1" sz="2400">
                    <a:solidFill>
                      <a:schemeClr val="tx1"/>
                    </a:solidFill>
                    <a:latin typeface="Arial" panose="020B0604020202090204" pitchFamily="34" charset="0"/>
                    <a:ea typeface="宋体" charset="0"/>
                  </a:defRPr>
                </a:lvl3pPr>
                <a:lvl4pPr marL="1600200" indent="-228600">
                  <a:defRPr kumimoji="1" sz="2400">
                    <a:solidFill>
                      <a:schemeClr val="tx1"/>
                    </a:solidFill>
                    <a:latin typeface="Arial" panose="020B0604020202090204" pitchFamily="34" charset="0"/>
                    <a:ea typeface="宋体" charset="0"/>
                  </a:defRPr>
                </a:lvl4pPr>
                <a:lvl5pPr marL="2057400" indent="-228600">
                  <a:defRPr kumimoji="1" sz="2400">
                    <a:solidFill>
                      <a:schemeClr val="tx1"/>
                    </a:solidFill>
                    <a:latin typeface="Arial" panose="020B0604020202090204" pitchFamily="34" charset="0"/>
                    <a:ea typeface="宋体" charset="0"/>
                  </a:defRPr>
                </a:lvl5pPr>
                <a:lvl6pPr marL="2514600" indent="-228600" algn="r" fontAlgn="base">
                  <a:spcBef>
                    <a:spcPct val="0"/>
                  </a:spcBef>
                  <a:spcAft>
                    <a:spcPct val="0"/>
                  </a:spcAft>
                  <a:defRPr kumimoji="1" sz="2400">
                    <a:solidFill>
                      <a:schemeClr val="tx1"/>
                    </a:solidFill>
                    <a:latin typeface="Arial" panose="020B0604020202090204" pitchFamily="34" charset="0"/>
                    <a:ea typeface="宋体" charset="0"/>
                  </a:defRPr>
                </a:lvl6pPr>
                <a:lvl7pPr marL="2971800" indent="-228600" algn="r" fontAlgn="base">
                  <a:spcBef>
                    <a:spcPct val="0"/>
                  </a:spcBef>
                  <a:spcAft>
                    <a:spcPct val="0"/>
                  </a:spcAft>
                  <a:defRPr kumimoji="1" sz="2400">
                    <a:solidFill>
                      <a:schemeClr val="tx1"/>
                    </a:solidFill>
                    <a:latin typeface="Arial" panose="020B0604020202090204" pitchFamily="34" charset="0"/>
                    <a:ea typeface="宋体" charset="0"/>
                  </a:defRPr>
                </a:lvl7pPr>
                <a:lvl8pPr marL="3429000" indent="-228600" algn="r" fontAlgn="base">
                  <a:spcBef>
                    <a:spcPct val="0"/>
                  </a:spcBef>
                  <a:spcAft>
                    <a:spcPct val="0"/>
                  </a:spcAft>
                  <a:defRPr kumimoji="1" sz="2400">
                    <a:solidFill>
                      <a:schemeClr val="tx1"/>
                    </a:solidFill>
                    <a:latin typeface="Arial" panose="020B0604020202090204" pitchFamily="34" charset="0"/>
                    <a:ea typeface="宋体" charset="0"/>
                  </a:defRPr>
                </a:lvl8pPr>
                <a:lvl9pPr marL="3886200" indent="-228600" algn="r" fontAlgn="base">
                  <a:spcBef>
                    <a:spcPct val="0"/>
                  </a:spcBef>
                  <a:spcAft>
                    <a:spcPct val="0"/>
                  </a:spcAft>
                  <a:defRPr kumimoji="1" sz="2400">
                    <a:solidFill>
                      <a:schemeClr val="tx1"/>
                    </a:solidFill>
                    <a:latin typeface="Arial" panose="020B0604020202090204" pitchFamily="34" charset="0"/>
                    <a:ea typeface="宋体" charset="0"/>
                  </a:defRPr>
                </a:lvl9pPr>
              </a:lstStyle>
              <a:p>
                <a:pPr eaLnBrk="1" hangingPunct="1">
                  <a:defRPr/>
                </a:pPr>
                <a:endParaRPr kumimoji="0" lang="zh-CN" altLang="en-US">
                  <a:latin typeface="Times New Roman" panose="02020603050405020304" charset="0"/>
                </a:endParaRPr>
              </a:p>
            </p:txBody>
          </p:sp>
        </p:grpSp>
      </p:grpSp>
      <p:sp>
        <p:nvSpPr>
          <p:cNvPr id="16" name="Text Box 23">
            <a:extLst>
              <a:ext uri="{FF2B5EF4-FFF2-40B4-BE49-F238E27FC236}">
                <a16:creationId xmlns:a16="http://schemas.microsoft.com/office/drawing/2014/main" id="{2D15604C-B769-FCC4-08CF-A2112E930680}"/>
              </a:ext>
            </a:extLst>
          </p:cNvPr>
          <p:cNvSpPr txBox="1">
            <a:spLocks noChangeArrowheads="1"/>
          </p:cNvSpPr>
          <p:nvPr/>
        </p:nvSpPr>
        <p:spPr bwMode="auto">
          <a:xfrm>
            <a:off x="179388" y="115888"/>
            <a:ext cx="3024187" cy="369887"/>
          </a:xfrm>
          <a:prstGeom prst="rect">
            <a:avLst/>
          </a:prstGeom>
          <a:solidFill>
            <a:srgbClr val="800080"/>
          </a:solidFill>
          <a:ln>
            <a:noFill/>
          </a:ln>
        </p:spPr>
        <p:txBody>
          <a:bodyPr>
            <a:spAutoFit/>
          </a:bodyPr>
          <a:lstStyle>
            <a:lvl1pPr>
              <a:defRPr kumimoji="1" sz="2400">
                <a:solidFill>
                  <a:schemeClr val="tx1"/>
                </a:solidFill>
                <a:latin typeface="Arial" panose="020B0604020202090204" pitchFamily="34" charset="0"/>
                <a:ea typeface="宋体" charset="0"/>
                <a:cs typeface="宋体" charset="0"/>
              </a:defRPr>
            </a:lvl1pPr>
            <a:lvl2pPr marL="742950" indent="-285750">
              <a:defRPr kumimoji="1" sz="2400">
                <a:solidFill>
                  <a:schemeClr val="tx1"/>
                </a:solidFill>
                <a:latin typeface="Arial" panose="020B0604020202090204" pitchFamily="34" charset="0"/>
                <a:ea typeface="宋体" charset="0"/>
              </a:defRPr>
            </a:lvl2pPr>
            <a:lvl3pPr marL="1143000" indent="-228600">
              <a:defRPr kumimoji="1" sz="2400">
                <a:solidFill>
                  <a:schemeClr val="tx1"/>
                </a:solidFill>
                <a:latin typeface="Arial" panose="020B0604020202090204" pitchFamily="34" charset="0"/>
                <a:ea typeface="宋体" charset="0"/>
              </a:defRPr>
            </a:lvl3pPr>
            <a:lvl4pPr marL="1600200" indent="-228600">
              <a:defRPr kumimoji="1" sz="2400">
                <a:solidFill>
                  <a:schemeClr val="tx1"/>
                </a:solidFill>
                <a:latin typeface="Arial" panose="020B0604020202090204" pitchFamily="34" charset="0"/>
                <a:ea typeface="宋体" charset="0"/>
              </a:defRPr>
            </a:lvl4pPr>
            <a:lvl5pPr marL="2057400" indent="-228600">
              <a:defRPr kumimoji="1" sz="2400">
                <a:solidFill>
                  <a:schemeClr val="tx1"/>
                </a:solidFill>
                <a:latin typeface="Arial" panose="020B0604020202090204" pitchFamily="34" charset="0"/>
                <a:ea typeface="宋体" charset="0"/>
              </a:defRPr>
            </a:lvl5pPr>
            <a:lvl6pPr marL="2514600" indent="-228600" algn="r" fontAlgn="base">
              <a:spcBef>
                <a:spcPct val="0"/>
              </a:spcBef>
              <a:spcAft>
                <a:spcPct val="0"/>
              </a:spcAft>
              <a:defRPr kumimoji="1" sz="2400">
                <a:solidFill>
                  <a:schemeClr val="tx1"/>
                </a:solidFill>
                <a:latin typeface="Arial" panose="020B0604020202090204" pitchFamily="34" charset="0"/>
                <a:ea typeface="宋体" charset="0"/>
              </a:defRPr>
            </a:lvl6pPr>
            <a:lvl7pPr marL="2971800" indent="-228600" algn="r" fontAlgn="base">
              <a:spcBef>
                <a:spcPct val="0"/>
              </a:spcBef>
              <a:spcAft>
                <a:spcPct val="0"/>
              </a:spcAft>
              <a:defRPr kumimoji="1" sz="2400">
                <a:solidFill>
                  <a:schemeClr val="tx1"/>
                </a:solidFill>
                <a:latin typeface="Arial" panose="020B0604020202090204" pitchFamily="34" charset="0"/>
                <a:ea typeface="宋体" charset="0"/>
              </a:defRPr>
            </a:lvl7pPr>
            <a:lvl8pPr marL="3429000" indent="-228600" algn="r" fontAlgn="base">
              <a:spcBef>
                <a:spcPct val="0"/>
              </a:spcBef>
              <a:spcAft>
                <a:spcPct val="0"/>
              </a:spcAft>
              <a:defRPr kumimoji="1" sz="2400">
                <a:solidFill>
                  <a:schemeClr val="tx1"/>
                </a:solidFill>
                <a:latin typeface="Arial" panose="020B0604020202090204" pitchFamily="34" charset="0"/>
                <a:ea typeface="宋体" charset="0"/>
              </a:defRPr>
            </a:lvl8pPr>
            <a:lvl9pPr marL="3886200" indent="-228600" algn="r" fontAlgn="base">
              <a:spcBef>
                <a:spcPct val="0"/>
              </a:spcBef>
              <a:spcAft>
                <a:spcPct val="0"/>
              </a:spcAft>
              <a:defRPr kumimoji="1" sz="2400">
                <a:solidFill>
                  <a:schemeClr val="tx1"/>
                </a:solidFill>
                <a:latin typeface="Arial" panose="020B0604020202090204" pitchFamily="34" charset="0"/>
                <a:ea typeface="宋体" charset="0"/>
              </a:defRPr>
            </a:lvl9pPr>
          </a:lstStyle>
          <a:p>
            <a:pPr eaLnBrk="1" hangingPunct="1">
              <a:spcBef>
                <a:spcPct val="50000"/>
              </a:spcBef>
              <a:defRPr/>
            </a:pPr>
            <a:r>
              <a:rPr kumimoji="0" lang="en-US" altLang="zh-CN" sz="1800" dirty="0">
                <a:solidFill>
                  <a:schemeClr val="bg1"/>
                </a:solidFill>
                <a:sym typeface="+mn-ea"/>
              </a:rPr>
              <a:t>Python</a:t>
            </a:r>
            <a:r>
              <a:rPr kumimoji="0" lang="zh-CN" altLang="en-US" sz="1800" dirty="0">
                <a:solidFill>
                  <a:schemeClr val="bg1"/>
                </a:solidFill>
                <a:sym typeface="+mn-ea"/>
              </a:rPr>
              <a:t>高级语言程序设计</a:t>
            </a:r>
            <a:endParaRPr kumimoji="0" lang="en-US" altLang="zh-CN" sz="1800" dirty="0">
              <a:solidFill>
                <a:schemeClr val="bg1"/>
              </a:solidFill>
              <a:sym typeface="+mn-ea"/>
            </a:endParaRPr>
          </a:p>
        </p:txBody>
      </p:sp>
      <p:pic>
        <p:nvPicPr>
          <p:cNvPr id="17" name="图片 35" descr="20118211430_small.jpg">
            <a:extLst>
              <a:ext uri="{FF2B5EF4-FFF2-40B4-BE49-F238E27FC236}">
                <a16:creationId xmlns:a16="http://schemas.microsoft.com/office/drawing/2014/main" id="{3BFCCA66-6424-CB73-28CC-FBBA02E09CE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15250" y="0"/>
            <a:ext cx="1428750"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1" name="Rectangle 19"/>
          <p:cNvSpPr>
            <a:spLocks noGrp="1" noChangeArrowheads="1"/>
          </p:cNvSpPr>
          <p:nvPr>
            <p:ph type="ctrTitle"/>
          </p:nvPr>
        </p:nvSpPr>
        <p:spPr>
          <a:xfrm>
            <a:off x="2971800" y="1828800"/>
            <a:ext cx="6019800" cy="2209800"/>
          </a:xfrm>
        </p:spPr>
        <p:txBody>
          <a:bodyPr/>
          <a:lstStyle>
            <a:lvl1pPr algn="ctr">
              <a:defRPr sz="1800">
                <a:solidFill>
                  <a:srgbClr val="FFFFFF"/>
                </a:solidFill>
              </a:defRPr>
            </a:lvl1pPr>
          </a:lstStyle>
          <a:p>
            <a:r>
              <a:rPr lang="zh-CN" altLang="en-US" noProof="1"/>
              <a:t>单击此处编辑母版标题样式</a:t>
            </a:r>
          </a:p>
        </p:txBody>
      </p:sp>
      <p:sp>
        <p:nvSpPr>
          <p:cNvPr id="8212"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2600"/>
            </a:lvl1pPr>
          </a:lstStyle>
          <a:p>
            <a:r>
              <a:rPr lang="zh-CN" altLang="en-US" noProof="1"/>
              <a:t>单击此处编辑母版副标题样式</a:t>
            </a:r>
          </a:p>
        </p:txBody>
      </p:sp>
      <p:sp>
        <p:nvSpPr>
          <p:cNvPr id="18" name="Rectangle 16">
            <a:extLst>
              <a:ext uri="{FF2B5EF4-FFF2-40B4-BE49-F238E27FC236}">
                <a16:creationId xmlns:a16="http://schemas.microsoft.com/office/drawing/2014/main" id="{6970A802-6D57-0634-DA5E-B711B29A811B}"/>
              </a:ext>
            </a:extLst>
          </p:cNvPr>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19" name="Rectangle 17">
            <a:extLst>
              <a:ext uri="{FF2B5EF4-FFF2-40B4-BE49-F238E27FC236}">
                <a16:creationId xmlns:a16="http://schemas.microsoft.com/office/drawing/2014/main" id="{AD895A89-0A92-2059-95DE-9C9B1A08A5C6}"/>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a:extLst>
              <a:ext uri="{FF2B5EF4-FFF2-40B4-BE49-F238E27FC236}">
                <a16:creationId xmlns:a16="http://schemas.microsoft.com/office/drawing/2014/main" id="{09501B4C-E82B-FBE2-02C0-3289E4E8F760}"/>
              </a:ext>
            </a:extLst>
          </p:cNvPr>
          <p:cNvSpPr>
            <a:spLocks noGrp="1" noChangeArrowheads="1"/>
          </p:cNvSpPr>
          <p:nvPr>
            <p:ph type="sldNum" sz="quarter" idx="12"/>
          </p:nvPr>
        </p:nvSpPr>
        <p:spPr/>
        <p:txBody>
          <a:bodyPr/>
          <a:lstStyle>
            <a:lvl1pPr>
              <a:defRPr/>
            </a:lvl1pPr>
          </a:lstStyle>
          <a:p>
            <a:fld id="{87958403-6CD5-4650-8B3F-532AE32C94E9}" type="slidenum">
              <a:rPr altLang="zh-CN"/>
              <a:pPr/>
              <a:t>‹#›</a:t>
            </a:fld>
            <a:endParaRPr lang="zh-CN" altLang="zh-CN"/>
          </a:p>
        </p:txBody>
      </p:sp>
    </p:spTree>
    <p:extLst>
      <p:ext uri="{BB962C8B-B14F-4D97-AF65-F5344CB8AC3E}">
        <p14:creationId xmlns:p14="http://schemas.microsoft.com/office/powerpoint/2010/main" val="1687164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2">
            <a:extLst>
              <a:ext uri="{FF2B5EF4-FFF2-40B4-BE49-F238E27FC236}">
                <a16:creationId xmlns:a16="http://schemas.microsoft.com/office/drawing/2014/main" id="{9B91C42B-233A-901C-3049-55CB4006E1BA}"/>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911F03F9-1422-B1A5-ACEF-9E47F1C8C8A1}"/>
              </a:ext>
            </a:extLst>
          </p:cNvPr>
          <p:cNvSpPr>
            <a:spLocks noGrp="1" noChangeArrowheads="1"/>
          </p:cNvSpPr>
          <p:nvPr>
            <p:ph type="sldNum" sz="quarter" idx="11"/>
          </p:nvPr>
        </p:nvSpPr>
        <p:spPr>
          <a:ln/>
        </p:spPr>
        <p:txBody>
          <a:bodyPr/>
          <a:lstStyle>
            <a:lvl1pPr>
              <a:defRPr/>
            </a:lvl1pPr>
          </a:lstStyle>
          <a:p>
            <a:fld id="{4FFD91D9-0C88-4C5F-8C46-40864AFFF674}" type="slidenum">
              <a:rPr altLang="zh-CN"/>
              <a:pPr/>
              <a:t>‹#›</a:t>
            </a:fld>
            <a:endParaRPr lang="zh-CN" altLang="zh-CN"/>
          </a:p>
        </p:txBody>
      </p:sp>
      <p:sp>
        <p:nvSpPr>
          <p:cNvPr id="6" name="Rectangle 16">
            <a:extLst>
              <a:ext uri="{FF2B5EF4-FFF2-40B4-BE49-F238E27FC236}">
                <a16:creationId xmlns:a16="http://schemas.microsoft.com/office/drawing/2014/main" id="{8ADC114F-9CCC-1256-736F-84EB2E599368}"/>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54069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70865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457200"/>
            <a:ext cx="6019800" cy="570865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2">
            <a:extLst>
              <a:ext uri="{FF2B5EF4-FFF2-40B4-BE49-F238E27FC236}">
                <a16:creationId xmlns:a16="http://schemas.microsoft.com/office/drawing/2014/main" id="{7E3C1F63-CB02-2158-E210-796C1B175348}"/>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793F19E2-58AF-3C7D-678E-0A9C90AAD4D1}"/>
              </a:ext>
            </a:extLst>
          </p:cNvPr>
          <p:cNvSpPr>
            <a:spLocks noGrp="1" noChangeArrowheads="1"/>
          </p:cNvSpPr>
          <p:nvPr>
            <p:ph type="sldNum" sz="quarter" idx="11"/>
          </p:nvPr>
        </p:nvSpPr>
        <p:spPr>
          <a:ln/>
        </p:spPr>
        <p:txBody>
          <a:bodyPr/>
          <a:lstStyle>
            <a:lvl1pPr>
              <a:defRPr/>
            </a:lvl1pPr>
          </a:lstStyle>
          <a:p>
            <a:fld id="{A9FFBD8B-40D1-4B00-A010-BE5135C0A2A5}" type="slidenum">
              <a:rPr altLang="zh-CN"/>
              <a:pPr/>
              <a:t>‹#›</a:t>
            </a:fld>
            <a:endParaRPr lang="zh-CN" altLang="zh-CN"/>
          </a:p>
        </p:txBody>
      </p:sp>
      <p:sp>
        <p:nvSpPr>
          <p:cNvPr id="6" name="Rectangle 16">
            <a:extLst>
              <a:ext uri="{FF2B5EF4-FFF2-40B4-BE49-F238E27FC236}">
                <a16:creationId xmlns:a16="http://schemas.microsoft.com/office/drawing/2014/main" id="{EEEBD63B-C4E8-5EC5-CF12-B76AAFB3F845}"/>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46911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92EACAB-4F43-C8F8-741E-7BEC834F1F35}"/>
              </a:ext>
            </a:extLst>
          </p:cNvPr>
          <p:cNvSpPr>
            <a:spLocks noChangeArrowheads="1"/>
          </p:cNvSpPr>
          <p:nvPr/>
        </p:nvSpPr>
        <p:spPr bwMode="ltGray">
          <a:xfrm>
            <a:off x="990600" y="3505200"/>
            <a:ext cx="7772400" cy="2438400"/>
          </a:xfrm>
          <a:prstGeom prst="rect">
            <a:avLst/>
          </a:prstGeom>
          <a:solidFill>
            <a:srgbClr val="808080"/>
          </a:solidFill>
          <a:ln>
            <a:noFill/>
          </a:ln>
        </p:spPr>
        <p:txBody>
          <a:bodyPr wrap="none" anchor="ctr"/>
          <a:lstStyle>
            <a:lvl1pPr>
              <a:defRPr kumimoji="1" sz="2400">
                <a:solidFill>
                  <a:schemeClr val="tx1"/>
                </a:solidFill>
                <a:latin typeface="Arial" panose="020B0604020202090204" pitchFamily="34" charset="0"/>
                <a:ea typeface="宋体" charset="0"/>
              </a:defRPr>
            </a:lvl1pPr>
            <a:lvl2pPr marL="742950" indent="-285750">
              <a:defRPr kumimoji="1" sz="2400">
                <a:solidFill>
                  <a:schemeClr val="tx1"/>
                </a:solidFill>
                <a:latin typeface="Arial" panose="020B0604020202090204" pitchFamily="34" charset="0"/>
                <a:ea typeface="宋体" charset="0"/>
              </a:defRPr>
            </a:lvl2pPr>
            <a:lvl3pPr marL="1143000" indent="-228600">
              <a:defRPr kumimoji="1" sz="2400">
                <a:solidFill>
                  <a:schemeClr val="tx1"/>
                </a:solidFill>
                <a:latin typeface="Arial" panose="020B0604020202090204" pitchFamily="34" charset="0"/>
                <a:ea typeface="宋体" charset="0"/>
              </a:defRPr>
            </a:lvl3pPr>
            <a:lvl4pPr marL="1600200" indent="-228600">
              <a:defRPr kumimoji="1" sz="2400">
                <a:solidFill>
                  <a:schemeClr val="tx1"/>
                </a:solidFill>
                <a:latin typeface="Arial" panose="020B0604020202090204" pitchFamily="34" charset="0"/>
                <a:ea typeface="宋体" charset="0"/>
              </a:defRPr>
            </a:lvl4pPr>
            <a:lvl5pPr marL="2057400" indent="-228600">
              <a:defRPr kumimoji="1" sz="2400">
                <a:solidFill>
                  <a:schemeClr val="tx1"/>
                </a:solidFill>
                <a:latin typeface="Arial" panose="020B0604020202090204" pitchFamily="34" charset="0"/>
                <a:ea typeface="宋体" charset="0"/>
              </a:defRPr>
            </a:lvl5pPr>
            <a:lvl6pPr marL="2514600" indent="-228600" algn="r" fontAlgn="base">
              <a:spcBef>
                <a:spcPct val="0"/>
              </a:spcBef>
              <a:spcAft>
                <a:spcPct val="0"/>
              </a:spcAft>
              <a:defRPr kumimoji="1" sz="2400">
                <a:solidFill>
                  <a:schemeClr val="tx1"/>
                </a:solidFill>
                <a:latin typeface="Arial" panose="020B0604020202090204" pitchFamily="34" charset="0"/>
                <a:ea typeface="宋体" charset="0"/>
              </a:defRPr>
            </a:lvl6pPr>
            <a:lvl7pPr marL="2971800" indent="-228600" algn="r" fontAlgn="base">
              <a:spcBef>
                <a:spcPct val="0"/>
              </a:spcBef>
              <a:spcAft>
                <a:spcPct val="0"/>
              </a:spcAft>
              <a:defRPr kumimoji="1" sz="2400">
                <a:solidFill>
                  <a:schemeClr val="tx1"/>
                </a:solidFill>
                <a:latin typeface="Arial" panose="020B0604020202090204" pitchFamily="34" charset="0"/>
                <a:ea typeface="宋体" charset="0"/>
              </a:defRPr>
            </a:lvl7pPr>
            <a:lvl8pPr marL="3429000" indent="-228600" algn="r" fontAlgn="base">
              <a:spcBef>
                <a:spcPct val="0"/>
              </a:spcBef>
              <a:spcAft>
                <a:spcPct val="0"/>
              </a:spcAft>
              <a:defRPr kumimoji="1" sz="2400">
                <a:solidFill>
                  <a:schemeClr val="tx1"/>
                </a:solidFill>
                <a:latin typeface="Arial" panose="020B0604020202090204" pitchFamily="34" charset="0"/>
                <a:ea typeface="宋体" charset="0"/>
              </a:defRPr>
            </a:lvl8pPr>
            <a:lvl9pPr marL="3886200" indent="-228600" algn="r" fontAlgn="base">
              <a:spcBef>
                <a:spcPct val="0"/>
              </a:spcBef>
              <a:spcAft>
                <a:spcPct val="0"/>
              </a:spcAft>
              <a:defRPr kumimoji="1" sz="2400">
                <a:solidFill>
                  <a:schemeClr val="tx1"/>
                </a:solidFill>
                <a:latin typeface="Arial" panose="020B0604020202090204" pitchFamily="34" charset="0"/>
                <a:ea typeface="宋体" charset="0"/>
              </a:defRPr>
            </a:lvl9pPr>
          </a:lstStyle>
          <a:p>
            <a:pPr algn="ctr" eaLnBrk="1" hangingPunct="1">
              <a:defRPr/>
            </a:pPr>
            <a:endParaRPr kumimoji="0" lang="zh-CN" altLang="en-US">
              <a:latin typeface="Times New Roman" panose="02020603050405020304" charset="0"/>
            </a:endParaRPr>
          </a:p>
        </p:txBody>
      </p:sp>
      <p:sp>
        <p:nvSpPr>
          <p:cNvPr id="3" name="Rectangle 4">
            <a:extLst>
              <a:ext uri="{FF2B5EF4-FFF2-40B4-BE49-F238E27FC236}">
                <a16:creationId xmlns:a16="http://schemas.microsoft.com/office/drawing/2014/main" id="{2725A0C3-2FB5-4776-9ADA-B3C5067D2E90}"/>
              </a:ext>
            </a:extLst>
          </p:cNvPr>
          <p:cNvSpPr>
            <a:spLocks noChangeArrowheads="1"/>
          </p:cNvSpPr>
          <p:nvPr/>
        </p:nvSpPr>
        <p:spPr bwMode="white">
          <a:xfrm>
            <a:off x="1038225" y="3733800"/>
            <a:ext cx="7648575" cy="2138363"/>
          </a:xfrm>
          <a:prstGeom prst="rect">
            <a:avLst/>
          </a:prstGeom>
          <a:solidFill>
            <a:srgbClr val="FFFFFF"/>
          </a:solidFill>
          <a:ln>
            <a:noFill/>
          </a:ln>
        </p:spPr>
        <p:txBody>
          <a:bodyPr wrap="none" anchor="ctr"/>
          <a:lstStyle>
            <a:lvl1pPr>
              <a:defRPr kumimoji="1" sz="2400">
                <a:solidFill>
                  <a:schemeClr val="tx1"/>
                </a:solidFill>
                <a:latin typeface="Arial" panose="020B0604020202090204" pitchFamily="34" charset="0"/>
                <a:ea typeface="宋体" charset="0"/>
              </a:defRPr>
            </a:lvl1pPr>
            <a:lvl2pPr marL="742950" indent="-285750">
              <a:defRPr kumimoji="1" sz="2400">
                <a:solidFill>
                  <a:schemeClr val="tx1"/>
                </a:solidFill>
                <a:latin typeface="Arial" panose="020B0604020202090204" pitchFamily="34" charset="0"/>
                <a:ea typeface="宋体" charset="0"/>
              </a:defRPr>
            </a:lvl2pPr>
            <a:lvl3pPr marL="1143000" indent="-228600">
              <a:defRPr kumimoji="1" sz="2400">
                <a:solidFill>
                  <a:schemeClr val="tx1"/>
                </a:solidFill>
                <a:latin typeface="Arial" panose="020B0604020202090204" pitchFamily="34" charset="0"/>
                <a:ea typeface="宋体" charset="0"/>
              </a:defRPr>
            </a:lvl3pPr>
            <a:lvl4pPr marL="1600200" indent="-228600">
              <a:defRPr kumimoji="1" sz="2400">
                <a:solidFill>
                  <a:schemeClr val="tx1"/>
                </a:solidFill>
                <a:latin typeface="Arial" panose="020B0604020202090204" pitchFamily="34" charset="0"/>
                <a:ea typeface="宋体" charset="0"/>
              </a:defRPr>
            </a:lvl4pPr>
            <a:lvl5pPr marL="2057400" indent="-228600">
              <a:defRPr kumimoji="1" sz="2400">
                <a:solidFill>
                  <a:schemeClr val="tx1"/>
                </a:solidFill>
                <a:latin typeface="Arial" panose="020B0604020202090204" pitchFamily="34" charset="0"/>
                <a:ea typeface="宋体" charset="0"/>
              </a:defRPr>
            </a:lvl5pPr>
            <a:lvl6pPr marL="2514600" indent="-228600" algn="r" fontAlgn="base">
              <a:spcBef>
                <a:spcPct val="0"/>
              </a:spcBef>
              <a:spcAft>
                <a:spcPct val="0"/>
              </a:spcAft>
              <a:defRPr kumimoji="1" sz="2400">
                <a:solidFill>
                  <a:schemeClr val="tx1"/>
                </a:solidFill>
                <a:latin typeface="Arial" panose="020B0604020202090204" pitchFamily="34" charset="0"/>
                <a:ea typeface="宋体" charset="0"/>
              </a:defRPr>
            </a:lvl6pPr>
            <a:lvl7pPr marL="2971800" indent="-228600" algn="r" fontAlgn="base">
              <a:spcBef>
                <a:spcPct val="0"/>
              </a:spcBef>
              <a:spcAft>
                <a:spcPct val="0"/>
              </a:spcAft>
              <a:defRPr kumimoji="1" sz="2400">
                <a:solidFill>
                  <a:schemeClr val="tx1"/>
                </a:solidFill>
                <a:latin typeface="Arial" panose="020B0604020202090204" pitchFamily="34" charset="0"/>
                <a:ea typeface="宋体" charset="0"/>
              </a:defRPr>
            </a:lvl7pPr>
            <a:lvl8pPr marL="3429000" indent="-228600" algn="r" fontAlgn="base">
              <a:spcBef>
                <a:spcPct val="0"/>
              </a:spcBef>
              <a:spcAft>
                <a:spcPct val="0"/>
              </a:spcAft>
              <a:defRPr kumimoji="1" sz="2400">
                <a:solidFill>
                  <a:schemeClr val="tx1"/>
                </a:solidFill>
                <a:latin typeface="Arial" panose="020B0604020202090204" pitchFamily="34" charset="0"/>
                <a:ea typeface="宋体" charset="0"/>
              </a:defRPr>
            </a:lvl8pPr>
            <a:lvl9pPr marL="3886200" indent="-228600" algn="r" fontAlgn="base">
              <a:spcBef>
                <a:spcPct val="0"/>
              </a:spcBef>
              <a:spcAft>
                <a:spcPct val="0"/>
              </a:spcAft>
              <a:defRPr kumimoji="1" sz="2400">
                <a:solidFill>
                  <a:schemeClr val="tx1"/>
                </a:solidFill>
                <a:latin typeface="Arial" panose="020B0604020202090204" pitchFamily="34" charset="0"/>
                <a:ea typeface="宋体" charset="0"/>
              </a:defRPr>
            </a:lvl9pPr>
          </a:lstStyle>
          <a:p>
            <a:pPr algn="ctr" eaLnBrk="1" hangingPunct="1">
              <a:defRPr/>
            </a:pPr>
            <a:endParaRPr kumimoji="0" lang="zh-CN" altLang="en-US">
              <a:latin typeface="Times New Roman" panose="02020603050405020304" charset="0"/>
            </a:endParaRPr>
          </a:p>
        </p:txBody>
      </p:sp>
      <p:sp>
        <p:nvSpPr>
          <p:cNvPr id="4" name="Line 6">
            <a:extLst>
              <a:ext uri="{FF2B5EF4-FFF2-40B4-BE49-F238E27FC236}">
                <a16:creationId xmlns:a16="http://schemas.microsoft.com/office/drawing/2014/main" id="{E20DFD46-39A5-7E48-9DA3-8DF7BEC4CC40}"/>
              </a:ext>
            </a:extLst>
          </p:cNvPr>
          <p:cNvSpPr>
            <a:spLocks noChangeShapeType="1"/>
          </p:cNvSpPr>
          <p:nvPr/>
        </p:nvSpPr>
        <p:spPr bwMode="auto">
          <a:xfrm flipV="1">
            <a:off x="684213" y="685800"/>
            <a:ext cx="5592762" cy="6350"/>
          </a:xfrm>
          <a:prstGeom prst="line">
            <a:avLst/>
          </a:prstGeom>
          <a:noFill/>
          <a:ln w="4445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Text Box 11">
            <a:extLst>
              <a:ext uri="{FF2B5EF4-FFF2-40B4-BE49-F238E27FC236}">
                <a16:creationId xmlns:a16="http://schemas.microsoft.com/office/drawing/2014/main" id="{179D1D31-C178-921F-27A1-D78A0E49AC7B}"/>
              </a:ext>
            </a:extLst>
          </p:cNvPr>
          <p:cNvSpPr txBox="1">
            <a:spLocks noChangeArrowheads="1"/>
          </p:cNvSpPr>
          <p:nvPr/>
        </p:nvSpPr>
        <p:spPr bwMode="auto">
          <a:xfrm rot="16200000">
            <a:off x="-1804193" y="2553494"/>
            <a:ext cx="4148137" cy="396875"/>
          </a:xfrm>
          <a:prstGeom prst="rect">
            <a:avLst/>
          </a:prstGeom>
          <a:noFill/>
          <a:ln>
            <a:noFill/>
          </a:ln>
        </p:spPr>
        <p:txBody>
          <a:bodyPr wrap="none">
            <a:spAutoFit/>
          </a:bodyPr>
          <a:lstStyle>
            <a:lvl1pPr>
              <a:defRPr kumimoji="1" sz="2400">
                <a:solidFill>
                  <a:schemeClr val="tx1"/>
                </a:solidFill>
                <a:latin typeface="Arial" panose="020B0604020202090204" pitchFamily="34" charset="0"/>
                <a:ea typeface="宋体" charset="0"/>
                <a:cs typeface="宋体" charset="0"/>
              </a:defRPr>
            </a:lvl1pPr>
            <a:lvl2pPr marL="742950" indent="-285750">
              <a:defRPr kumimoji="1" sz="2400">
                <a:solidFill>
                  <a:schemeClr val="tx1"/>
                </a:solidFill>
                <a:latin typeface="Arial" panose="020B0604020202090204" pitchFamily="34" charset="0"/>
                <a:ea typeface="宋体" charset="0"/>
              </a:defRPr>
            </a:lvl2pPr>
            <a:lvl3pPr marL="1143000" indent="-228600">
              <a:defRPr kumimoji="1" sz="2400">
                <a:solidFill>
                  <a:schemeClr val="tx1"/>
                </a:solidFill>
                <a:latin typeface="Arial" panose="020B0604020202090204" pitchFamily="34" charset="0"/>
                <a:ea typeface="宋体" charset="0"/>
              </a:defRPr>
            </a:lvl3pPr>
            <a:lvl4pPr marL="1600200" indent="-228600">
              <a:defRPr kumimoji="1" sz="2400">
                <a:solidFill>
                  <a:schemeClr val="tx1"/>
                </a:solidFill>
                <a:latin typeface="Arial" panose="020B0604020202090204" pitchFamily="34" charset="0"/>
                <a:ea typeface="宋体" charset="0"/>
              </a:defRPr>
            </a:lvl4pPr>
            <a:lvl5pPr marL="2057400" indent="-228600">
              <a:defRPr kumimoji="1" sz="2400">
                <a:solidFill>
                  <a:schemeClr val="tx1"/>
                </a:solidFill>
                <a:latin typeface="Arial" panose="020B0604020202090204" pitchFamily="34" charset="0"/>
                <a:ea typeface="宋体" charset="0"/>
              </a:defRPr>
            </a:lvl5pPr>
            <a:lvl6pPr marL="2514600" indent="-228600" algn="r" fontAlgn="base">
              <a:spcBef>
                <a:spcPct val="0"/>
              </a:spcBef>
              <a:spcAft>
                <a:spcPct val="0"/>
              </a:spcAft>
              <a:defRPr kumimoji="1" sz="2400">
                <a:solidFill>
                  <a:schemeClr val="tx1"/>
                </a:solidFill>
                <a:latin typeface="Arial" panose="020B0604020202090204" pitchFamily="34" charset="0"/>
                <a:ea typeface="宋体" charset="0"/>
              </a:defRPr>
            </a:lvl6pPr>
            <a:lvl7pPr marL="2971800" indent="-228600" algn="r" fontAlgn="base">
              <a:spcBef>
                <a:spcPct val="0"/>
              </a:spcBef>
              <a:spcAft>
                <a:spcPct val="0"/>
              </a:spcAft>
              <a:defRPr kumimoji="1" sz="2400">
                <a:solidFill>
                  <a:schemeClr val="tx1"/>
                </a:solidFill>
                <a:latin typeface="Arial" panose="020B0604020202090204" pitchFamily="34" charset="0"/>
                <a:ea typeface="宋体" charset="0"/>
              </a:defRPr>
            </a:lvl7pPr>
            <a:lvl8pPr marL="3429000" indent="-228600" algn="r" fontAlgn="base">
              <a:spcBef>
                <a:spcPct val="0"/>
              </a:spcBef>
              <a:spcAft>
                <a:spcPct val="0"/>
              </a:spcAft>
              <a:defRPr kumimoji="1" sz="2400">
                <a:solidFill>
                  <a:schemeClr val="tx1"/>
                </a:solidFill>
                <a:latin typeface="Arial" panose="020B0604020202090204" pitchFamily="34" charset="0"/>
                <a:ea typeface="宋体" charset="0"/>
              </a:defRPr>
            </a:lvl8pPr>
            <a:lvl9pPr marL="3886200" indent="-228600" algn="r" fontAlgn="base">
              <a:spcBef>
                <a:spcPct val="0"/>
              </a:spcBef>
              <a:spcAft>
                <a:spcPct val="0"/>
              </a:spcAft>
              <a:defRPr kumimoji="1" sz="2400">
                <a:solidFill>
                  <a:schemeClr val="tx1"/>
                </a:solidFill>
                <a:latin typeface="Arial" panose="020B0604020202090204" pitchFamily="34" charset="0"/>
                <a:ea typeface="宋体" charset="0"/>
              </a:defRPr>
            </a:lvl9pPr>
          </a:lstStyle>
          <a:p>
            <a:pPr algn="r" eaLnBrk="1" hangingPunct="1">
              <a:defRPr/>
            </a:pPr>
            <a:r>
              <a:rPr kumimoji="0" lang="en-US" altLang="zh-CN" sz="2000">
                <a:solidFill>
                  <a:srgbClr val="FFFFFF"/>
                </a:solidFill>
                <a:sym typeface="+mn-ea"/>
              </a:rPr>
              <a:t>School of Microelectronics,SJTU</a:t>
            </a:r>
          </a:p>
        </p:txBody>
      </p:sp>
      <p:sp>
        <p:nvSpPr>
          <p:cNvPr id="6" name="Text Box 12">
            <a:extLst>
              <a:ext uri="{FF2B5EF4-FFF2-40B4-BE49-F238E27FC236}">
                <a16:creationId xmlns:a16="http://schemas.microsoft.com/office/drawing/2014/main" id="{FAF942BA-505B-244F-A45F-21806B041300}"/>
              </a:ext>
            </a:extLst>
          </p:cNvPr>
          <p:cNvSpPr txBox="1">
            <a:spLocks noChangeArrowheads="1"/>
          </p:cNvSpPr>
          <p:nvPr/>
        </p:nvSpPr>
        <p:spPr bwMode="auto">
          <a:xfrm>
            <a:off x="6208713" y="712788"/>
            <a:ext cx="184150" cy="366712"/>
          </a:xfrm>
          <a:prstGeom prst="rect">
            <a:avLst/>
          </a:prstGeom>
          <a:noFill/>
          <a:ln>
            <a:noFill/>
          </a:ln>
        </p:spPr>
        <p:txBody>
          <a:bodyPr wrap="none">
            <a:spAutoFit/>
          </a:bodyPr>
          <a:lstStyle>
            <a:lvl1pPr>
              <a:defRPr kumimoji="1" sz="2400">
                <a:solidFill>
                  <a:schemeClr val="tx1"/>
                </a:solidFill>
                <a:latin typeface="Arial" panose="020B0604020202090204" pitchFamily="34" charset="0"/>
                <a:ea typeface="宋体" charset="0"/>
                <a:cs typeface="宋体" charset="0"/>
              </a:defRPr>
            </a:lvl1pPr>
            <a:lvl2pPr marL="742950" indent="-285750">
              <a:defRPr kumimoji="1" sz="2400">
                <a:solidFill>
                  <a:schemeClr val="tx1"/>
                </a:solidFill>
                <a:latin typeface="Arial" panose="020B0604020202090204" pitchFamily="34" charset="0"/>
                <a:ea typeface="宋体" charset="0"/>
              </a:defRPr>
            </a:lvl2pPr>
            <a:lvl3pPr marL="1143000" indent="-228600">
              <a:defRPr kumimoji="1" sz="2400">
                <a:solidFill>
                  <a:schemeClr val="tx1"/>
                </a:solidFill>
                <a:latin typeface="Arial" panose="020B0604020202090204" pitchFamily="34" charset="0"/>
                <a:ea typeface="宋体" charset="0"/>
              </a:defRPr>
            </a:lvl3pPr>
            <a:lvl4pPr marL="1600200" indent="-228600">
              <a:defRPr kumimoji="1" sz="2400">
                <a:solidFill>
                  <a:schemeClr val="tx1"/>
                </a:solidFill>
                <a:latin typeface="Arial" panose="020B0604020202090204" pitchFamily="34" charset="0"/>
                <a:ea typeface="宋体" charset="0"/>
              </a:defRPr>
            </a:lvl4pPr>
            <a:lvl5pPr marL="2057400" indent="-228600">
              <a:defRPr kumimoji="1" sz="2400">
                <a:solidFill>
                  <a:schemeClr val="tx1"/>
                </a:solidFill>
                <a:latin typeface="Arial" panose="020B0604020202090204" pitchFamily="34" charset="0"/>
                <a:ea typeface="宋体" charset="0"/>
              </a:defRPr>
            </a:lvl5pPr>
            <a:lvl6pPr marL="2514600" indent="-228600" algn="r" fontAlgn="base">
              <a:spcBef>
                <a:spcPct val="0"/>
              </a:spcBef>
              <a:spcAft>
                <a:spcPct val="0"/>
              </a:spcAft>
              <a:defRPr kumimoji="1" sz="2400">
                <a:solidFill>
                  <a:schemeClr val="tx1"/>
                </a:solidFill>
                <a:latin typeface="Arial" panose="020B0604020202090204" pitchFamily="34" charset="0"/>
                <a:ea typeface="宋体" charset="0"/>
              </a:defRPr>
            </a:lvl6pPr>
            <a:lvl7pPr marL="2971800" indent="-228600" algn="r" fontAlgn="base">
              <a:spcBef>
                <a:spcPct val="0"/>
              </a:spcBef>
              <a:spcAft>
                <a:spcPct val="0"/>
              </a:spcAft>
              <a:defRPr kumimoji="1" sz="2400">
                <a:solidFill>
                  <a:schemeClr val="tx1"/>
                </a:solidFill>
                <a:latin typeface="Arial" panose="020B0604020202090204" pitchFamily="34" charset="0"/>
                <a:ea typeface="宋体" charset="0"/>
              </a:defRPr>
            </a:lvl7pPr>
            <a:lvl8pPr marL="3429000" indent="-228600" algn="r" fontAlgn="base">
              <a:spcBef>
                <a:spcPct val="0"/>
              </a:spcBef>
              <a:spcAft>
                <a:spcPct val="0"/>
              </a:spcAft>
              <a:defRPr kumimoji="1" sz="2400">
                <a:solidFill>
                  <a:schemeClr val="tx1"/>
                </a:solidFill>
                <a:latin typeface="Arial" panose="020B0604020202090204" pitchFamily="34" charset="0"/>
                <a:ea typeface="宋体" charset="0"/>
              </a:defRPr>
            </a:lvl8pPr>
            <a:lvl9pPr marL="3886200" indent="-228600" algn="r" fontAlgn="base">
              <a:spcBef>
                <a:spcPct val="0"/>
              </a:spcBef>
              <a:spcAft>
                <a:spcPct val="0"/>
              </a:spcAft>
              <a:defRPr kumimoji="1" sz="2400">
                <a:solidFill>
                  <a:schemeClr val="tx1"/>
                </a:solidFill>
                <a:latin typeface="Arial" panose="020B0604020202090204" pitchFamily="34" charset="0"/>
                <a:ea typeface="宋体" charset="0"/>
              </a:defRPr>
            </a:lvl9pPr>
          </a:lstStyle>
          <a:p>
            <a:pPr algn="r" eaLnBrk="1" hangingPunct="1">
              <a:defRPr/>
            </a:pPr>
            <a:endParaRPr kumimoji="0" lang="zh-CN" altLang="en-US" sz="1800"/>
          </a:p>
        </p:txBody>
      </p:sp>
      <p:sp>
        <p:nvSpPr>
          <p:cNvPr id="210951" name="Rectangle 7"/>
          <p:cNvSpPr>
            <a:spLocks noGrp="1" noChangeArrowheads="1"/>
          </p:cNvSpPr>
          <p:nvPr>
            <p:ph type="subTitle" idx="1"/>
          </p:nvPr>
        </p:nvSpPr>
        <p:spPr>
          <a:xfrm>
            <a:off x="1331913" y="3933825"/>
            <a:ext cx="6858000" cy="1600200"/>
          </a:xfrm>
        </p:spPr>
        <p:txBody>
          <a:bodyPr anchor="ctr"/>
          <a:lstStyle>
            <a:lvl1pPr marL="0" indent="0" algn="ctr">
              <a:buFont typeface="Wingdings" panose="05000000000000000000" pitchFamily="2" charset="2"/>
              <a:buNone/>
              <a:defRPr/>
            </a:lvl1pPr>
          </a:lstStyle>
          <a:p>
            <a:endParaRPr lang="zh-CN" altLang="en-US" noProof="1"/>
          </a:p>
        </p:txBody>
      </p:sp>
      <p:sp>
        <p:nvSpPr>
          <p:cNvPr id="7" name="Rectangle 10">
            <a:extLst>
              <a:ext uri="{FF2B5EF4-FFF2-40B4-BE49-F238E27FC236}">
                <a16:creationId xmlns:a16="http://schemas.microsoft.com/office/drawing/2014/main" id="{821E325A-91A7-8F80-8B51-BF05F376BCED}"/>
              </a:ext>
            </a:extLst>
          </p:cNvPr>
          <p:cNvSpPr>
            <a:spLocks noGrp="1" noChangeArrowheads="1"/>
          </p:cNvSpPr>
          <p:nvPr>
            <p:ph type="sldNum" sz="quarter" idx="10"/>
          </p:nvPr>
        </p:nvSpPr>
        <p:spPr/>
        <p:txBody>
          <a:bodyPr/>
          <a:lstStyle>
            <a:lvl1pPr>
              <a:defRPr/>
            </a:lvl1pPr>
          </a:lstStyle>
          <a:p>
            <a:fld id="{65DF30EE-3131-4108-B8A0-7DCBC43BB8F4}" type="slidenum">
              <a:rPr altLang="en-US"/>
              <a:pPr/>
              <a:t>‹#›</a:t>
            </a:fld>
            <a:endParaRPr lang="zh-CN" altLang="en-US"/>
          </a:p>
        </p:txBody>
      </p:sp>
      <p:sp>
        <p:nvSpPr>
          <p:cNvPr id="8" name="页脚占位符 1">
            <a:extLst>
              <a:ext uri="{FF2B5EF4-FFF2-40B4-BE49-F238E27FC236}">
                <a16:creationId xmlns:a16="http://schemas.microsoft.com/office/drawing/2014/main" id="{B8B656CC-5B51-8074-F121-13D0E61633D6}"/>
              </a:ext>
            </a:extLst>
          </p:cNvPr>
          <p:cNvSpPr>
            <a:spLocks noGrp="1"/>
          </p:cNvSpPr>
          <p:nvPr>
            <p:ph type="ftr" sz="quarter" idx="11"/>
          </p:nvPr>
        </p:nvSpPr>
        <p:spPr/>
        <p:txBody>
          <a:bodyPr/>
          <a:lstStyle>
            <a:lvl1pPr>
              <a:defRPr/>
            </a:lvl1pPr>
          </a:lstStyle>
          <a:p>
            <a:pPr>
              <a:defRPr/>
            </a:pPr>
            <a:endParaRPr lang="en-US" altLang="zh-CN"/>
          </a:p>
        </p:txBody>
      </p:sp>
      <p:sp>
        <p:nvSpPr>
          <p:cNvPr id="9" name="日期占位符 2">
            <a:extLst>
              <a:ext uri="{FF2B5EF4-FFF2-40B4-BE49-F238E27FC236}">
                <a16:creationId xmlns:a16="http://schemas.microsoft.com/office/drawing/2014/main" id="{ECC5EC13-3BAC-1000-DDB9-EA5316CA2CD0}"/>
              </a:ext>
            </a:extLst>
          </p:cNvPr>
          <p:cNvSpPr>
            <a:spLocks noGrp="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113965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pic>
        <p:nvPicPr>
          <p:cNvPr id="3" name="图片 1">
            <a:extLst>
              <a:ext uri="{FF2B5EF4-FFF2-40B4-BE49-F238E27FC236}">
                <a16:creationId xmlns:a16="http://schemas.microsoft.com/office/drawing/2014/main" id="{9403460B-0144-A577-1447-EA61982E9B0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08100" y="1312863"/>
            <a:ext cx="6526213"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304192" y="2852936"/>
            <a:ext cx="8535615" cy="1362075"/>
          </a:xfrm>
        </p:spPr>
        <p:txBody>
          <a:bodyPr anchor="t"/>
          <a:lstStyle>
            <a:lvl1pPr algn="ctr" rtl="0" eaLnBrk="1" fontAlgn="base" hangingPunct="1">
              <a:spcBef>
                <a:spcPct val="0"/>
              </a:spcBef>
              <a:spcAft>
                <a:spcPct val="0"/>
              </a:spcAft>
              <a:buFontTx/>
              <a:buNone/>
              <a:defRPr lang="zh-CN" altLang="en-US" sz="5400" kern="1200" dirty="0">
                <a:solidFill>
                  <a:schemeClr val="tx1"/>
                </a:solidFill>
                <a:latin typeface="微软雅黑" panose="020B0503020204020204" pitchFamily="34" charset="-122"/>
                <a:ea typeface="微软雅黑" panose="020B0503020204020204" pitchFamily="34" charset="-122"/>
                <a:cs typeface="+mn-cs"/>
              </a:defRPr>
            </a:lvl1pPr>
          </a:lstStyle>
          <a:p>
            <a:r>
              <a:rPr lang="zh-CN" altLang="en-US" dirty="0"/>
              <a:t>单击此处编辑母版标题样式</a:t>
            </a:r>
          </a:p>
        </p:txBody>
      </p:sp>
      <p:sp>
        <p:nvSpPr>
          <p:cNvPr id="4" name="Rectangle 4">
            <a:extLst>
              <a:ext uri="{FF2B5EF4-FFF2-40B4-BE49-F238E27FC236}">
                <a16:creationId xmlns:a16="http://schemas.microsoft.com/office/drawing/2014/main" id="{3DD2A865-A15F-BDE0-E67F-41909E4D6619}"/>
              </a:ext>
            </a:extLst>
          </p:cNvPr>
          <p:cNvSpPr>
            <a:spLocks noGrp="1" noChangeArrowheads="1"/>
          </p:cNvSpPr>
          <p:nvPr>
            <p:ph type="dt" sz="half" idx="10"/>
          </p:nvPr>
        </p:nvSpPr>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EE5B97E8-7473-2C39-6F4F-534ACE0C5259}"/>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0F356AED-0A76-5305-4A3A-9E510A00992C}"/>
              </a:ext>
            </a:extLst>
          </p:cNvPr>
          <p:cNvSpPr>
            <a:spLocks noGrp="1" noChangeArrowheads="1"/>
          </p:cNvSpPr>
          <p:nvPr>
            <p:ph type="sldNum" sz="quarter" idx="12"/>
          </p:nvPr>
        </p:nvSpPr>
        <p:spPr/>
        <p:txBody>
          <a:bodyPr/>
          <a:lstStyle>
            <a:lvl1pPr>
              <a:defRPr/>
            </a:lvl1pPr>
          </a:lstStyle>
          <a:p>
            <a:fld id="{C7F64EF0-B0FB-42F0-8ADF-725774D1559C}" type="slidenum">
              <a:rPr altLang="zh-CN"/>
              <a:pPr/>
              <a:t>‹#›</a:t>
            </a:fld>
            <a:endParaRPr lang="zh-CN" altLang="zh-CN"/>
          </a:p>
        </p:txBody>
      </p:sp>
    </p:spTree>
    <p:extLst>
      <p:ext uri="{BB962C8B-B14F-4D97-AF65-F5344CB8AC3E}">
        <p14:creationId xmlns:p14="http://schemas.microsoft.com/office/powerpoint/2010/main" val="416207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节标题">
    <p:spTree>
      <p:nvGrpSpPr>
        <p:cNvPr id="1" name=""/>
        <p:cNvGrpSpPr/>
        <p:nvPr/>
      </p:nvGrpSpPr>
      <p:grpSpPr>
        <a:xfrm>
          <a:off x="0" y="0"/>
          <a:ext cx="0" cy="0"/>
          <a:chOff x="0" y="0"/>
          <a:chExt cx="0" cy="0"/>
        </a:xfrm>
      </p:grpSpPr>
      <p:pic>
        <p:nvPicPr>
          <p:cNvPr id="3" name="图片 1">
            <a:extLst>
              <a:ext uri="{FF2B5EF4-FFF2-40B4-BE49-F238E27FC236}">
                <a16:creationId xmlns:a16="http://schemas.microsoft.com/office/drawing/2014/main" id="{47D2B060-8937-D8EC-E607-D9981E1CE5A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08100" y="1312863"/>
            <a:ext cx="6526213"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304192" y="2852936"/>
            <a:ext cx="8535615" cy="1362075"/>
          </a:xfrm>
        </p:spPr>
        <p:txBody>
          <a:bodyPr anchor="t"/>
          <a:lstStyle>
            <a:lvl1pPr algn="ctr" rtl="0" eaLnBrk="1" fontAlgn="base" hangingPunct="1">
              <a:spcBef>
                <a:spcPct val="0"/>
              </a:spcBef>
              <a:spcAft>
                <a:spcPct val="0"/>
              </a:spcAft>
              <a:buFontTx/>
              <a:buNone/>
              <a:defRPr lang="zh-CN" altLang="en-US" sz="5400" kern="1200" dirty="0">
                <a:solidFill>
                  <a:schemeClr val="tx1"/>
                </a:solidFill>
                <a:latin typeface="微软雅黑" panose="020B0503020204020204" pitchFamily="34" charset="-122"/>
                <a:ea typeface="微软雅黑" panose="020B0503020204020204" pitchFamily="34" charset="-122"/>
                <a:cs typeface="+mn-cs"/>
              </a:defRPr>
            </a:lvl1pPr>
          </a:lstStyle>
          <a:p>
            <a:r>
              <a:rPr lang="zh-CN" altLang="en-US" dirty="0"/>
              <a:t>单击此处编辑母版标题样式</a:t>
            </a:r>
          </a:p>
        </p:txBody>
      </p:sp>
      <p:sp>
        <p:nvSpPr>
          <p:cNvPr id="4" name="Rectangle 4">
            <a:extLst>
              <a:ext uri="{FF2B5EF4-FFF2-40B4-BE49-F238E27FC236}">
                <a16:creationId xmlns:a16="http://schemas.microsoft.com/office/drawing/2014/main" id="{475178DF-1550-8B08-8D9A-253080914372}"/>
              </a:ext>
            </a:extLst>
          </p:cNvPr>
          <p:cNvSpPr>
            <a:spLocks noGrp="1" noChangeArrowheads="1"/>
          </p:cNvSpPr>
          <p:nvPr>
            <p:ph type="dt" sz="half" idx="10"/>
          </p:nvPr>
        </p:nvSpPr>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4381E114-0F51-D708-0925-EED32F5B59A6}"/>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8B117AEF-1F11-696A-7CD9-52268BA91274}"/>
              </a:ext>
            </a:extLst>
          </p:cNvPr>
          <p:cNvSpPr>
            <a:spLocks noGrp="1" noChangeArrowheads="1"/>
          </p:cNvSpPr>
          <p:nvPr>
            <p:ph type="sldNum" sz="quarter" idx="12"/>
          </p:nvPr>
        </p:nvSpPr>
        <p:spPr/>
        <p:txBody>
          <a:bodyPr/>
          <a:lstStyle>
            <a:lvl1pPr>
              <a:defRPr/>
            </a:lvl1pPr>
          </a:lstStyle>
          <a:p>
            <a:fld id="{D411C817-A3C6-4A5E-B5C1-0CFFBA65D8B7}" type="slidenum">
              <a:rPr altLang="zh-CN"/>
              <a:pPr/>
              <a:t>‹#›</a:t>
            </a:fld>
            <a:endParaRPr lang="zh-CN" altLang="zh-CN"/>
          </a:p>
        </p:txBody>
      </p:sp>
    </p:spTree>
    <p:extLst>
      <p:ext uri="{BB962C8B-B14F-4D97-AF65-F5344CB8AC3E}">
        <p14:creationId xmlns:p14="http://schemas.microsoft.com/office/powerpoint/2010/main" val="3417314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节标题">
    <p:spTree>
      <p:nvGrpSpPr>
        <p:cNvPr id="1" name=""/>
        <p:cNvGrpSpPr/>
        <p:nvPr/>
      </p:nvGrpSpPr>
      <p:grpSpPr>
        <a:xfrm>
          <a:off x="0" y="0"/>
          <a:ext cx="0" cy="0"/>
          <a:chOff x="0" y="0"/>
          <a:chExt cx="0" cy="0"/>
        </a:xfrm>
      </p:grpSpPr>
      <p:pic>
        <p:nvPicPr>
          <p:cNvPr id="3" name="图片 1">
            <a:extLst>
              <a:ext uri="{FF2B5EF4-FFF2-40B4-BE49-F238E27FC236}">
                <a16:creationId xmlns:a16="http://schemas.microsoft.com/office/drawing/2014/main" id="{285764F8-54D7-3B4D-C5B8-52E2C631051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08100" y="1312863"/>
            <a:ext cx="6526213"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304192" y="2852936"/>
            <a:ext cx="8535615" cy="1362075"/>
          </a:xfrm>
        </p:spPr>
        <p:txBody>
          <a:bodyPr anchor="t"/>
          <a:lstStyle>
            <a:lvl1pPr algn="ctr" rtl="0" eaLnBrk="1" fontAlgn="base" hangingPunct="1">
              <a:spcBef>
                <a:spcPct val="0"/>
              </a:spcBef>
              <a:spcAft>
                <a:spcPct val="0"/>
              </a:spcAft>
              <a:buFontTx/>
              <a:buNone/>
              <a:defRPr lang="zh-CN" altLang="en-US" sz="5400" kern="1200" dirty="0">
                <a:solidFill>
                  <a:schemeClr val="tx1"/>
                </a:solidFill>
                <a:latin typeface="微软雅黑" panose="020B0503020204020204" pitchFamily="34" charset="-122"/>
                <a:ea typeface="微软雅黑" panose="020B0503020204020204" pitchFamily="34" charset="-122"/>
                <a:cs typeface="+mn-cs"/>
              </a:defRPr>
            </a:lvl1pPr>
          </a:lstStyle>
          <a:p>
            <a:r>
              <a:rPr lang="zh-CN" altLang="en-US" dirty="0"/>
              <a:t>单击此处编辑母版标题样式</a:t>
            </a:r>
          </a:p>
        </p:txBody>
      </p:sp>
      <p:sp>
        <p:nvSpPr>
          <p:cNvPr id="4" name="Rectangle 4">
            <a:extLst>
              <a:ext uri="{FF2B5EF4-FFF2-40B4-BE49-F238E27FC236}">
                <a16:creationId xmlns:a16="http://schemas.microsoft.com/office/drawing/2014/main" id="{C7EF0A7C-A6C6-114D-6B20-5AA20BAFCA30}"/>
              </a:ext>
            </a:extLst>
          </p:cNvPr>
          <p:cNvSpPr>
            <a:spLocks noGrp="1" noChangeArrowheads="1"/>
          </p:cNvSpPr>
          <p:nvPr>
            <p:ph type="dt" sz="half" idx="10"/>
          </p:nvPr>
        </p:nvSpPr>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7FA688E9-5E11-5AC1-B621-FD9BBB46F9EC}"/>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2A696086-BAEB-2A7D-46C9-F8C2A4372982}"/>
              </a:ext>
            </a:extLst>
          </p:cNvPr>
          <p:cNvSpPr>
            <a:spLocks noGrp="1" noChangeArrowheads="1"/>
          </p:cNvSpPr>
          <p:nvPr>
            <p:ph type="sldNum" sz="quarter" idx="12"/>
          </p:nvPr>
        </p:nvSpPr>
        <p:spPr/>
        <p:txBody>
          <a:bodyPr/>
          <a:lstStyle>
            <a:lvl1pPr>
              <a:defRPr/>
            </a:lvl1pPr>
          </a:lstStyle>
          <a:p>
            <a:fld id="{6EDA125A-158E-45EF-93C0-5D54526BB910}" type="slidenum">
              <a:rPr altLang="zh-CN"/>
              <a:pPr/>
              <a:t>‹#›</a:t>
            </a:fld>
            <a:endParaRPr lang="zh-CN" altLang="zh-CN"/>
          </a:p>
        </p:txBody>
      </p:sp>
    </p:spTree>
    <p:extLst>
      <p:ext uri="{BB962C8B-B14F-4D97-AF65-F5344CB8AC3E}">
        <p14:creationId xmlns:p14="http://schemas.microsoft.com/office/powerpoint/2010/main" val="13572968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节标题">
    <p:spTree>
      <p:nvGrpSpPr>
        <p:cNvPr id="1" name=""/>
        <p:cNvGrpSpPr/>
        <p:nvPr/>
      </p:nvGrpSpPr>
      <p:grpSpPr>
        <a:xfrm>
          <a:off x="0" y="0"/>
          <a:ext cx="0" cy="0"/>
          <a:chOff x="0" y="0"/>
          <a:chExt cx="0" cy="0"/>
        </a:xfrm>
      </p:grpSpPr>
      <p:pic>
        <p:nvPicPr>
          <p:cNvPr id="3" name="图片 1">
            <a:extLst>
              <a:ext uri="{FF2B5EF4-FFF2-40B4-BE49-F238E27FC236}">
                <a16:creationId xmlns:a16="http://schemas.microsoft.com/office/drawing/2014/main" id="{A9419772-F289-7DBF-CFE5-33A95A864D3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08100" y="1312863"/>
            <a:ext cx="6526213"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304192" y="2852936"/>
            <a:ext cx="8535615" cy="1362075"/>
          </a:xfrm>
        </p:spPr>
        <p:txBody>
          <a:bodyPr anchor="t"/>
          <a:lstStyle>
            <a:lvl1pPr algn="ctr" rtl="0" eaLnBrk="1" fontAlgn="base" hangingPunct="1">
              <a:spcBef>
                <a:spcPct val="0"/>
              </a:spcBef>
              <a:spcAft>
                <a:spcPct val="0"/>
              </a:spcAft>
              <a:buFontTx/>
              <a:buNone/>
              <a:defRPr lang="zh-CN" altLang="en-US" sz="5400" kern="1200" dirty="0">
                <a:solidFill>
                  <a:schemeClr val="tx1"/>
                </a:solidFill>
                <a:latin typeface="微软雅黑" panose="020B0503020204020204" pitchFamily="34" charset="-122"/>
                <a:ea typeface="微软雅黑" panose="020B0503020204020204" pitchFamily="34" charset="-122"/>
                <a:cs typeface="+mn-cs"/>
              </a:defRPr>
            </a:lvl1pPr>
          </a:lstStyle>
          <a:p>
            <a:r>
              <a:rPr lang="zh-CN" altLang="en-US" dirty="0"/>
              <a:t>单击此处编辑母版标题样式</a:t>
            </a:r>
          </a:p>
        </p:txBody>
      </p:sp>
      <p:sp>
        <p:nvSpPr>
          <p:cNvPr id="4" name="Rectangle 4">
            <a:extLst>
              <a:ext uri="{FF2B5EF4-FFF2-40B4-BE49-F238E27FC236}">
                <a16:creationId xmlns:a16="http://schemas.microsoft.com/office/drawing/2014/main" id="{1D54677B-0C54-953E-0333-2A8C8EFF9ABA}"/>
              </a:ext>
            </a:extLst>
          </p:cNvPr>
          <p:cNvSpPr>
            <a:spLocks noGrp="1" noChangeArrowheads="1"/>
          </p:cNvSpPr>
          <p:nvPr>
            <p:ph type="dt" sz="half" idx="10"/>
          </p:nvPr>
        </p:nvSpPr>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C7B73CF1-8E4A-043C-191D-196D910774AF}"/>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C021D0DB-A717-06B7-A4D1-AAA21D336C19}"/>
              </a:ext>
            </a:extLst>
          </p:cNvPr>
          <p:cNvSpPr>
            <a:spLocks noGrp="1" noChangeArrowheads="1"/>
          </p:cNvSpPr>
          <p:nvPr>
            <p:ph type="sldNum" sz="quarter" idx="12"/>
          </p:nvPr>
        </p:nvSpPr>
        <p:spPr/>
        <p:txBody>
          <a:bodyPr/>
          <a:lstStyle>
            <a:lvl1pPr>
              <a:defRPr/>
            </a:lvl1pPr>
          </a:lstStyle>
          <a:p>
            <a:fld id="{2F4FF3B3-36EE-4941-811A-9C0268E98404}" type="slidenum">
              <a:rPr altLang="zh-CN"/>
              <a:pPr/>
              <a:t>‹#›</a:t>
            </a:fld>
            <a:endParaRPr lang="zh-CN" altLang="zh-CN"/>
          </a:p>
        </p:txBody>
      </p:sp>
    </p:spTree>
    <p:extLst>
      <p:ext uri="{BB962C8B-B14F-4D97-AF65-F5344CB8AC3E}">
        <p14:creationId xmlns:p14="http://schemas.microsoft.com/office/powerpoint/2010/main" val="1018243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节标题">
    <p:spTree>
      <p:nvGrpSpPr>
        <p:cNvPr id="1" name=""/>
        <p:cNvGrpSpPr/>
        <p:nvPr/>
      </p:nvGrpSpPr>
      <p:grpSpPr>
        <a:xfrm>
          <a:off x="0" y="0"/>
          <a:ext cx="0" cy="0"/>
          <a:chOff x="0" y="0"/>
          <a:chExt cx="0" cy="0"/>
        </a:xfrm>
      </p:grpSpPr>
      <p:pic>
        <p:nvPicPr>
          <p:cNvPr id="3" name="图片 1">
            <a:extLst>
              <a:ext uri="{FF2B5EF4-FFF2-40B4-BE49-F238E27FC236}">
                <a16:creationId xmlns:a16="http://schemas.microsoft.com/office/drawing/2014/main" id="{9039A97C-D39D-C7F7-F97A-58D9B03348A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08100" y="1312863"/>
            <a:ext cx="6526213"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304192" y="2852936"/>
            <a:ext cx="8535615" cy="1362075"/>
          </a:xfrm>
        </p:spPr>
        <p:txBody>
          <a:bodyPr anchor="t"/>
          <a:lstStyle>
            <a:lvl1pPr algn="ctr" rtl="0" eaLnBrk="1" fontAlgn="base" hangingPunct="1">
              <a:spcBef>
                <a:spcPct val="0"/>
              </a:spcBef>
              <a:spcAft>
                <a:spcPct val="0"/>
              </a:spcAft>
              <a:buFontTx/>
              <a:buNone/>
              <a:defRPr lang="zh-CN" altLang="en-US" sz="5400" kern="1200" dirty="0">
                <a:solidFill>
                  <a:schemeClr val="tx1"/>
                </a:solidFill>
                <a:latin typeface="微软雅黑" panose="020B0503020204020204" pitchFamily="34" charset="-122"/>
                <a:ea typeface="微软雅黑" panose="020B0503020204020204" pitchFamily="34" charset="-122"/>
                <a:cs typeface="+mn-cs"/>
              </a:defRPr>
            </a:lvl1pPr>
          </a:lstStyle>
          <a:p>
            <a:r>
              <a:rPr lang="zh-CN" altLang="en-US" dirty="0"/>
              <a:t>单击此处编辑母版标题样式</a:t>
            </a:r>
          </a:p>
        </p:txBody>
      </p:sp>
      <p:sp>
        <p:nvSpPr>
          <p:cNvPr id="4" name="Rectangle 4">
            <a:extLst>
              <a:ext uri="{FF2B5EF4-FFF2-40B4-BE49-F238E27FC236}">
                <a16:creationId xmlns:a16="http://schemas.microsoft.com/office/drawing/2014/main" id="{50A56CA4-0EFF-278F-C14F-C9D5AEE30DBC}"/>
              </a:ext>
            </a:extLst>
          </p:cNvPr>
          <p:cNvSpPr>
            <a:spLocks noGrp="1" noChangeArrowheads="1"/>
          </p:cNvSpPr>
          <p:nvPr>
            <p:ph type="dt" sz="half" idx="10"/>
          </p:nvPr>
        </p:nvSpPr>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DBEE90BF-84AD-267D-DA14-0B5F0A333A58}"/>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E31AB38C-9060-BF91-C7F7-97315C670B50}"/>
              </a:ext>
            </a:extLst>
          </p:cNvPr>
          <p:cNvSpPr>
            <a:spLocks noGrp="1" noChangeArrowheads="1"/>
          </p:cNvSpPr>
          <p:nvPr>
            <p:ph type="sldNum" sz="quarter" idx="12"/>
          </p:nvPr>
        </p:nvSpPr>
        <p:spPr/>
        <p:txBody>
          <a:bodyPr/>
          <a:lstStyle>
            <a:lvl1pPr>
              <a:defRPr/>
            </a:lvl1pPr>
          </a:lstStyle>
          <a:p>
            <a:fld id="{08BEFFA5-EDE2-4B25-BD14-E77E192FC396}" type="slidenum">
              <a:rPr altLang="zh-CN"/>
              <a:pPr/>
              <a:t>‹#›</a:t>
            </a:fld>
            <a:endParaRPr lang="zh-CN" altLang="zh-CN"/>
          </a:p>
        </p:txBody>
      </p:sp>
    </p:spTree>
    <p:extLst>
      <p:ext uri="{BB962C8B-B14F-4D97-AF65-F5344CB8AC3E}">
        <p14:creationId xmlns:p14="http://schemas.microsoft.com/office/powerpoint/2010/main" val="22217060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节标题">
    <p:spTree>
      <p:nvGrpSpPr>
        <p:cNvPr id="1" name=""/>
        <p:cNvGrpSpPr/>
        <p:nvPr/>
      </p:nvGrpSpPr>
      <p:grpSpPr>
        <a:xfrm>
          <a:off x="0" y="0"/>
          <a:ext cx="0" cy="0"/>
          <a:chOff x="0" y="0"/>
          <a:chExt cx="0" cy="0"/>
        </a:xfrm>
      </p:grpSpPr>
      <p:pic>
        <p:nvPicPr>
          <p:cNvPr id="3" name="图片 1">
            <a:extLst>
              <a:ext uri="{FF2B5EF4-FFF2-40B4-BE49-F238E27FC236}">
                <a16:creationId xmlns:a16="http://schemas.microsoft.com/office/drawing/2014/main" id="{E82F9864-5BC4-6A06-34ED-EC40666C1C4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08100" y="1312863"/>
            <a:ext cx="6526213"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304192" y="2852936"/>
            <a:ext cx="8535615" cy="1362075"/>
          </a:xfrm>
        </p:spPr>
        <p:txBody>
          <a:bodyPr anchor="t"/>
          <a:lstStyle>
            <a:lvl1pPr algn="ctr" rtl="0" eaLnBrk="1" fontAlgn="base" hangingPunct="1">
              <a:spcBef>
                <a:spcPct val="0"/>
              </a:spcBef>
              <a:spcAft>
                <a:spcPct val="0"/>
              </a:spcAft>
              <a:buFontTx/>
              <a:buNone/>
              <a:defRPr lang="zh-CN" altLang="en-US" sz="5400" kern="1200" dirty="0">
                <a:solidFill>
                  <a:schemeClr val="tx1"/>
                </a:solidFill>
                <a:latin typeface="微软雅黑" panose="020B0503020204020204" pitchFamily="34" charset="-122"/>
                <a:ea typeface="微软雅黑" panose="020B0503020204020204" pitchFamily="34" charset="-122"/>
                <a:cs typeface="+mn-cs"/>
              </a:defRPr>
            </a:lvl1pPr>
          </a:lstStyle>
          <a:p>
            <a:r>
              <a:rPr lang="zh-CN" altLang="en-US" dirty="0"/>
              <a:t>单击此处编辑母版标题样式</a:t>
            </a:r>
          </a:p>
        </p:txBody>
      </p:sp>
      <p:sp>
        <p:nvSpPr>
          <p:cNvPr id="4" name="Rectangle 4">
            <a:extLst>
              <a:ext uri="{FF2B5EF4-FFF2-40B4-BE49-F238E27FC236}">
                <a16:creationId xmlns:a16="http://schemas.microsoft.com/office/drawing/2014/main" id="{5237C9DC-9338-1CAC-8902-50BC14FA879F}"/>
              </a:ext>
            </a:extLst>
          </p:cNvPr>
          <p:cNvSpPr>
            <a:spLocks noGrp="1" noChangeArrowheads="1"/>
          </p:cNvSpPr>
          <p:nvPr>
            <p:ph type="dt" sz="half" idx="10"/>
          </p:nvPr>
        </p:nvSpPr>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27BB904B-FCB7-BCCE-728C-3D3E58289333}"/>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031B7DD7-F4B5-ACCF-CA1A-0A2CA9360915}"/>
              </a:ext>
            </a:extLst>
          </p:cNvPr>
          <p:cNvSpPr>
            <a:spLocks noGrp="1" noChangeArrowheads="1"/>
          </p:cNvSpPr>
          <p:nvPr>
            <p:ph type="sldNum" sz="quarter" idx="12"/>
          </p:nvPr>
        </p:nvSpPr>
        <p:spPr/>
        <p:txBody>
          <a:bodyPr/>
          <a:lstStyle>
            <a:lvl1pPr>
              <a:defRPr/>
            </a:lvl1pPr>
          </a:lstStyle>
          <a:p>
            <a:fld id="{352BEBE9-524B-433B-A77B-84E36085FA47}" type="slidenum">
              <a:rPr altLang="zh-CN"/>
              <a:pPr/>
              <a:t>‹#›</a:t>
            </a:fld>
            <a:endParaRPr lang="zh-CN" altLang="zh-CN"/>
          </a:p>
        </p:txBody>
      </p:sp>
    </p:spTree>
    <p:extLst>
      <p:ext uri="{BB962C8B-B14F-4D97-AF65-F5344CB8AC3E}">
        <p14:creationId xmlns:p14="http://schemas.microsoft.com/office/powerpoint/2010/main" val="27849414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节标题">
    <p:spTree>
      <p:nvGrpSpPr>
        <p:cNvPr id="1" name=""/>
        <p:cNvGrpSpPr/>
        <p:nvPr/>
      </p:nvGrpSpPr>
      <p:grpSpPr>
        <a:xfrm>
          <a:off x="0" y="0"/>
          <a:ext cx="0" cy="0"/>
          <a:chOff x="0" y="0"/>
          <a:chExt cx="0" cy="0"/>
        </a:xfrm>
      </p:grpSpPr>
      <p:pic>
        <p:nvPicPr>
          <p:cNvPr id="3" name="图片 1">
            <a:extLst>
              <a:ext uri="{FF2B5EF4-FFF2-40B4-BE49-F238E27FC236}">
                <a16:creationId xmlns:a16="http://schemas.microsoft.com/office/drawing/2014/main" id="{49E72DFA-86D2-CBA8-42BB-FF738C24DF9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08100" y="1312863"/>
            <a:ext cx="6526213"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304192" y="2852936"/>
            <a:ext cx="8535615" cy="1362075"/>
          </a:xfrm>
        </p:spPr>
        <p:txBody>
          <a:bodyPr anchor="t"/>
          <a:lstStyle>
            <a:lvl1pPr algn="ctr" rtl="0" eaLnBrk="1" fontAlgn="base" hangingPunct="1">
              <a:spcBef>
                <a:spcPct val="0"/>
              </a:spcBef>
              <a:spcAft>
                <a:spcPct val="0"/>
              </a:spcAft>
              <a:buFontTx/>
              <a:buNone/>
              <a:defRPr lang="zh-CN" altLang="en-US" sz="5400" kern="1200" dirty="0">
                <a:solidFill>
                  <a:schemeClr val="tx1"/>
                </a:solidFill>
                <a:latin typeface="微软雅黑" panose="020B0503020204020204" pitchFamily="34" charset="-122"/>
                <a:ea typeface="微软雅黑" panose="020B0503020204020204" pitchFamily="34" charset="-122"/>
                <a:cs typeface="+mn-cs"/>
              </a:defRPr>
            </a:lvl1pPr>
          </a:lstStyle>
          <a:p>
            <a:r>
              <a:rPr lang="zh-CN" altLang="en-US" dirty="0"/>
              <a:t>单击此处编辑母版标题样式</a:t>
            </a:r>
          </a:p>
        </p:txBody>
      </p:sp>
      <p:sp>
        <p:nvSpPr>
          <p:cNvPr id="4" name="Rectangle 4">
            <a:extLst>
              <a:ext uri="{FF2B5EF4-FFF2-40B4-BE49-F238E27FC236}">
                <a16:creationId xmlns:a16="http://schemas.microsoft.com/office/drawing/2014/main" id="{4B004B83-966A-A879-055C-E99BFC374C5F}"/>
              </a:ext>
            </a:extLst>
          </p:cNvPr>
          <p:cNvSpPr>
            <a:spLocks noGrp="1" noChangeArrowheads="1"/>
          </p:cNvSpPr>
          <p:nvPr>
            <p:ph type="dt" sz="half" idx="10"/>
          </p:nvPr>
        </p:nvSpPr>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70BD5C92-DD0D-1823-9A32-395CBC45D920}"/>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D72D50EF-FDBB-991E-156D-56852A237AC6}"/>
              </a:ext>
            </a:extLst>
          </p:cNvPr>
          <p:cNvSpPr>
            <a:spLocks noGrp="1" noChangeArrowheads="1"/>
          </p:cNvSpPr>
          <p:nvPr>
            <p:ph type="sldNum" sz="quarter" idx="12"/>
          </p:nvPr>
        </p:nvSpPr>
        <p:spPr/>
        <p:txBody>
          <a:bodyPr/>
          <a:lstStyle>
            <a:lvl1pPr>
              <a:defRPr/>
            </a:lvl1pPr>
          </a:lstStyle>
          <a:p>
            <a:fld id="{FA111935-804D-433E-B13D-2681CA132EA8}" type="slidenum">
              <a:rPr altLang="zh-CN"/>
              <a:pPr/>
              <a:t>‹#›</a:t>
            </a:fld>
            <a:endParaRPr lang="zh-CN" altLang="zh-CN"/>
          </a:p>
        </p:txBody>
      </p:sp>
    </p:spTree>
    <p:extLst>
      <p:ext uri="{BB962C8B-B14F-4D97-AF65-F5344CB8AC3E}">
        <p14:creationId xmlns:p14="http://schemas.microsoft.com/office/powerpoint/2010/main" val="1108079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2">
            <a:extLst>
              <a:ext uri="{FF2B5EF4-FFF2-40B4-BE49-F238E27FC236}">
                <a16:creationId xmlns:a16="http://schemas.microsoft.com/office/drawing/2014/main" id="{E28479FD-5FFB-3128-5860-8CDA69B684BA}"/>
              </a:ext>
            </a:extLst>
          </p:cNvPr>
          <p:cNvSpPr>
            <a:spLocks noGrp="1" noChangeArrowheads="1"/>
          </p:cNvSpPr>
          <p:nvPr>
            <p:ph type="ftr" sz="quarter" idx="10"/>
          </p:nvPr>
        </p:nvSpPr>
        <p:spPr>
          <a:xfrm>
            <a:off x="3203575" y="6021388"/>
            <a:ext cx="2895600" cy="457200"/>
          </a:xfrm>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B9E8B021-C0B9-B741-4235-1F014A96C09B}"/>
              </a:ext>
            </a:extLst>
          </p:cNvPr>
          <p:cNvSpPr>
            <a:spLocks noGrp="1" noChangeArrowheads="1"/>
          </p:cNvSpPr>
          <p:nvPr>
            <p:ph type="sldNum" sz="quarter" idx="11"/>
          </p:nvPr>
        </p:nvSpPr>
        <p:spPr/>
        <p:txBody>
          <a:bodyPr/>
          <a:lstStyle>
            <a:lvl1pPr>
              <a:defRPr/>
            </a:lvl1pPr>
          </a:lstStyle>
          <a:p>
            <a:fld id="{782AACF5-3BA0-4FF8-AA7A-8A9C53F42B3A}" type="slidenum">
              <a:rPr altLang="zh-CN"/>
              <a:pPr/>
              <a:t>‹#›</a:t>
            </a:fld>
            <a:endParaRPr lang="zh-CN" altLang="zh-CN"/>
          </a:p>
        </p:txBody>
      </p:sp>
      <p:sp>
        <p:nvSpPr>
          <p:cNvPr id="6" name="Rectangle 16">
            <a:extLst>
              <a:ext uri="{FF2B5EF4-FFF2-40B4-BE49-F238E27FC236}">
                <a16:creationId xmlns:a16="http://schemas.microsoft.com/office/drawing/2014/main" id="{638439AC-F78D-CB83-2B4F-175C1ACA35E0}"/>
              </a:ext>
            </a:extLst>
          </p:cNvPr>
          <p:cNvSpPr>
            <a:spLocks noGrp="1" noChangeArrowheads="1"/>
          </p:cNvSpPr>
          <p:nvPr>
            <p:ph type="dt" sz="half" idx="12"/>
          </p:nvPr>
        </p:nvSpPr>
        <p:spPr>
          <a:xfrm>
            <a:off x="468313" y="6021388"/>
            <a:ext cx="2133600" cy="476250"/>
          </a:xfrm>
        </p:spPr>
        <p:txBody>
          <a:bodyPr/>
          <a:lstStyle>
            <a:lvl1pPr>
              <a:defRPr/>
            </a:lvl1pPr>
          </a:lstStyle>
          <a:p>
            <a:pPr>
              <a:defRPr/>
            </a:pPr>
            <a:endParaRPr lang="en-US" altLang="zh-CN"/>
          </a:p>
        </p:txBody>
      </p:sp>
    </p:spTree>
    <p:extLst>
      <p:ext uri="{BB962C8B-B14F-4D97-AF65-F5344CB8AC3E}">
        <p14:creationId xmlns:p14="http://schemas.microsoft.com/office/powerpoint/2010/main" val="2690422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节标题">
    <p:spTree>
      <p:nvGrpSpPr>
        <p:cNvPr id="1" name=""/>
        <p:cNvGrpSpPr/>
        <p:nvPr/>
      </p:nvGrpSpPr>
      <p:grpSpPr>
        <a:xfrm>
          <a:off x="0" y="0"/>
          <a:ext cx="0" cy="0"/>
          <a:chOff x="0" y="0"/>
          <a:chExt cx="0" cy="0"/>
        </a:xfrm>
      </p:grpSpPr>
      <p:pic>
        <p:nvPicPr>
          <p:cNvPr id="3" name="图片 1">
            <a:extLst>
              <a:ext uri="{FF2B5EF4-FFF2-40B4-BE49-F238E27FC236}">
                <a16:creationId xmlns:a16="http://schemas.microsoft.com/office/drawing/2014/main" id="{2F823BEA-BE3E-FEA6-5BF6-DAA339AB6E5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08100" y="1312863"/>
            <a:ext cx="6526213"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304192" y="2852936"/>
            <a:ext cx="8535615" cy="1362075"/>
          </a:xfrm>
        </p:spPr>
        <p:txBody>
          <a:bodyPr anchor="t"/>
          <a:lstStyle>
            <a:lvl1pPr algn="ctr" rtl="0" eaLnBrk="1" fontAlgn="base" hangingPunct="1">
              <a:spcBef>
                <a:spcPct val="0"/>
              </a:spcBef>
              <a:spcAft>
                <a:spcPct val="0"/>
              </a:spcAft>
              <a:buFontTx/>
              <a:buNone/>
              <a:defRPr lang="zh-CN" altLang="en-US" sz="5400" kern="1200" dirty="0">
                <a:solidFill>
                  <a:schemeClr val="tx1"/>
                </a:solidFill>
                <a:latin typeface="微软雅黑" panose="020B0503020204020204" pitchFamily="34" charset="-122"/>
                <a:ea typeface="微软雅黑" panose="020B0503020204020204" pitchFamily="34" charset="-122"/>
                <a:cs typeface="+mn-cs"/>
              </a:defRPr>
            </a:lvl1pPr>
          </a:lstStyle>
          <a:p>
            <a:r>
              <a:rPr lang="zh-CN" altLang="en-US" dirty="0"/>
              <a:t>单击此处编辑母版标题样式</a:t>
            </a:r>
          </a:p>
        </p:txBody>
      </p:sp>
      <p:sp>
        <p:nvSpPr>
          <p:cNvPr id="4" name="Rectangle 4">
            <a:extLst>
              <a:ext uri="{FF2B5EF4-FFF2-40B4-BE49-F238E27FC236}">
                <a16:creationId xmlns:a16="http://schemas.microsoft.com/office/drawing/2014/main" id="{DD2D71A7-8EB9-96B3-CE61-6E48BF20AF02}"/>
              </a:ext>
            </a:extLst>
          </p:cNvPr>
          <p:cNvSpPr>
            <a:spLocks noGrp="1" noChangeArrowheads="1"/>
          </p:cNvSpPr>
          <p:nvPr>
            <p:ph type="dt" sz="half" idx="10"/>
          </p:nvPr>
        </p:nvSpPr>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0453C463-DE50-813E-72E9-990E31CFBD16}"/>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5167A147-69FE-553E-D61C-780C5457FB79}"/>
              </a:ext>
            </a:extLst>
          </p:cNvPr>
          <p:cNvSpPr>
            <a:spLocks noGrp="1" noChangeArrowheads="1"/>
          </p:cNvSpPr>
          <p:nvPr>
            <p:ph type="sldNum" sz="quarter" idx="12"/>
          </p:nvPr>
        </p:nvSpPr>
        <p:spPr/>
        <p:txBody>
          <a:bodyPr/>
          <a:lstStyle>
            <a:lvl1pPr>
              <a:defRPr/>
            </a:lvl1pPr>
          </a:lstStyle>
          <a:p>
            <a:fld id="{C003400D-A0C2-4E61-9703-1EFD585DC06F}" type="slidenum">
              <a:rPr altLang="zh-CN"/>
              <a:pPr/>
              <a:t>‹#›</a:t>
            </a:fld>
            <a:endParaRPr lang="zh-CN" altLang="zh-CN"/>
          </a:p>
        </p:txBody>
      </p:sp>
    </p:spTree>
    <p:extLst>
      <p:ext uri="{BB962C8B-B14F-4D97-AF65-F5344CB8AC3E}">
        <p14:creationId xmlns:p14="http://schemas.microsoft.com/office/powerpoint/2010/main" val="12091250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2646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2">
            <a:extLst>
              <a:ext uri="{FF2B5EF4-FFF2-40B4-BE49-F238E27FC236}">
                <a16:creationId xmlns:a16="http://schemas.microsoft.com/office/drawing/2014/main" id="{8EFA63DF-8B19-1A82-CDA0-B79139FDFB08}"/>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D0B4E0A9-0277-65E9-514E-AD90FE6290BD}"/>
              </a:ext>
            </a:extLst>
          </p:cNvPr>
          <p:cNvSpPr>
            <a:spLocks noGrp="1" noChangeArrowheads="1"/>
          </p:cNvSpPr>
          <p:nvPr>
            <p:ph type="sldNum" sz="quarter" idx="11"/>
          </p:nvPr>
        </p:nvSpPr>
        <p:spPr>
          <a:ln/>
        </p:spPr>
        <p:txBody>
          <a:bodyPr/>
          <a:lstStyle>
            <a:lvl1pPr>
              <a:defRPr/>
            </a:lvl1pPr>
          </a:lstStyle>
          <a:p>
            <a:fld id="{DD350FF5-FF38-41B2-9BD8-5E12B1D5C903}" type="slidenum">
              <a:rPr altLang="zh-CN"/>
              <a:pPr/>
              <a:t>‹#›</a:t>
            </a:fld>
            <a:endParaRPr lang="zh-CN" altLang="zh-CN"/>
          </a:p>
        </p:txBody>
      </p:sp>
      <p:sp>
        <p:nvSpPr>
          <p:cNvPr id="6" name="Rectangle 16">
            <a:extLst>
              <a:ext uri="{FF2B5EF4-FFF2-40B4-BE49-F238E27FC236}">
                <a16:creationId xmlns:a16="http://schemas.microsoft.com/office/drawing/2014/main" id="{CD67F74A-6CD1-AADE-52E9-3261BF84322C}"/>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659229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412875"/>
            <a:ext cx="4038600"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412875"/>
            <a:ext cx="4038600"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2">
            <a:extLst>
              <a:ext uri="{FF2B5EF4-FFF2-40B4-BE49-F238E27FC236}">
                <a16:creationId xmlns:a16="http://schemas.microsoft.com/office/drawing/2014/main" id="{B0F3185E-99F5-C573-90F4-9E380A93126A}"/>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E7145943-D23F-A224-E7E6-31CEF14C033E}"/>
              </a:ext>
            </a:extLst>
          </p:cNvPr>
          <p:cNvSpPr>
            <a:spLocks noGrp="1" noChangeArrowheads="1"/>
          </p:cNvSpPr>
          <p:nvPr>
            <p:ph type="sldNum" sz="quarter" idx="11"/>
          </p:nvPr>
        </p:nvSpPr>
        <p:spPr>
          <a:ln/>
        </p:spPr>
        <p:txBody>
          <a:bodyPr/>
          <a:lstStyle>
            <a:lvl1pPr>
              <a:defRPr/>
            </a:lvl1pPr>
          </a:lstStyle>
          <a:p>
            <a:fld id="{D8B6DC5A-105D-4DBE-99BD-11AEFBC3B729}" type="slidenum">
              <a:rPr altLang="zh-CN"/>
              <a:pPr/>
              <a:t>‹#›</a:t>
            </a:fld>
            <a:endParaRPr lang="zh-CN" altLang="zh-CN"/>
          </a:p>
        </p:txBody>
      </p:sp>
      <p:sp>
        <p:nvSpPr>
          <p:cNvPr id="7" name="Rectangle 16">
            <a:extLst>
              <a:ext uri="{FF2B5EF4-FFF2-40B4-BE49-F238E27FC236}">
                <a16:creationId xmlns:a16="http://schemas.microsoft.com/office/drawing/2014/main" id="{17F42630-514B-0948-333D-3F6B8D2A6871}"/>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875816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2">
            <a:extLst>
              <a:ext uri="{FF2B5EF4-FFF2-40B4-BE49-F238E27FC236}">
                <a16:creationId xmlns:a16="http://schemas.microsoft.com/office/drawing/2014/main" id="{3B52DFD7-8395-C2E4-C95B-9024CBF9931C}"/>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a:extLst>
              <a:ext uri="{FF2B5EF4-FFF2-40B4-BE49-F238E27FC236}">
                <a16:creationId xmlns:a16="http://schemas.microsoft.com/office/drawing/2014/main" id="{5E299AAB-7352-CE43-DEC9-9A91C761C9D7}"/>
              </a:ext>
            </a:extLst>
          </p:cNvPr>
          <p:cNvSpPr>
            <a:spLocks noGrp="1" noChangeArrowheads="1"/>
          </p:cNvSpPr>
          <p:nvPr>
            <p:ph type="sldNum" sz="quarter" idx="11"/>
          </p:nvPr>
        </p:nvSpPr>
        <p:spPr>
          <a:ln/>
        </p:spPr>
        <p:txBody>
          <a:bodyPr/>
          <a:lstStyle>
            <a:lvl1pPr>
              <a:defRPr/>
            </a:lvl1pPr>
          </a:lstStyle>
          <a:p>
            <a:fld id="{0C39CB97-13DD-43AB-86BC-5F3D74BB7F0A}" type="slidenum">
              <a:rPr altLang="zh-CN"/>
              <a:pPr/>
              <a:t>‹#›</a:t>
            </a:fld>
            <a:endParaRPr lang="zh-CN" altLang="zh-CN"/>
          </a:p>
        </p:txBody>
      </p:sp>
      <p:sp>
        <p:nvSpPr>
          <p:cNvPr id="9" name="Rectangle 16">
            <a:extLst>
              <a:ext uri="{FF2B5EF4-FFF2-40B4-BE49-F238E27FC236}">
                <a16:creationId xmlns:a16="http://schemas.microsoft.com/office/drawing/2014/main" id="{CC0C423E-23C3-D0F2-43CE-BBF751945577}"/>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2074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2">
            <a:extLst>
              <a:ext uri="{FF2B5EF4-FFF2-40B4-BE49-F238E27FC236}">
                <a16:creationId xmlns:a16="http://schemas.microsoft.com/office/drawing/2014/main" id="{7A0BACF6-B21B-6B12-1070-88A8A50E8D13}"/>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a:extLst>
              <a:ext uri="{FF2B5EF4-FFF2-40B4-BE49-F238E27FC236}">
                <a16:creationId xmlns:a16="http://schemas.microsoft.com/office/drawing/2014/main" id="{F422A152-86FE-C07D-26FA-7A9538798960}"/>
              </a:ext>
            </a:extLst>
          </p:cNvPr>
          <p:cNvSpPr>
            <a:spLocks noGrp="1" noChangeArrowheads="1"/>
          </p:cNvSpPr>
          <p:nvPr>
            <p:ph type="sldNum" sz="quarter" idx="11"/>
          </p:nvPr>
        </p:nvSpPr>
        <p:spPr>
          <a:ln/>
        </p:spPr>
        <p:txBody>
          <a:bodyPr/>
          <a:lstStyle>
            <a:lvl1pPr>
              <a:defRPr/>
            </a:lvl1pPr>
          </a:lstStyle>
          <a:p>
            <a:fld id="{B85140C1-F373-4D5F-BF5B-F2B186C2EB17}" type="slidenum">
              <a:rPr altLang="zh-CN"/>
              <a:pPr/>
              <a:t>‹#›</a:t>
            </a:fld>
            <a:endParaRPr lang="zh-CN" altLang="zh-CN"/>
          </a:p>
        </p:txBody>
      </p:sp>
      <p:sp>
        <p:nvSpPr>
          <p:cNvPr id="5" name="Rectangle 16">
            <a:extLst>
              <a:ext uri="{FF2B5EF4-FFF2-40B4-BE49-F238E27FC236}">
                <a16:creationId xmlns:a16="http://schemas.microsoft.com/office/drawing/2014/main" id="{8DFA7C95-1429-2EF2-D04F-A9C7B24874D1}"/>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10666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E6AA427-89A0-C53C-2CB0-B6513C54A805}"/>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a:extLst>
              <a:ext uri="{FF2B5EF4-FFF2-40B4-BE49-F238E27FC236}">
                <a16:creationId xmlns:a16="http://schemas.microsoft.com/office/drawing/2014/main" id="{38C90BB7-9B06-3CCA-C807-5C633F796886}"/>
              </a:ext>
            </a:extLst>
          </p:cNvPr>
          <p:cNvSpPr>
            <a:spLocks noGrp="1" noChangeArrowheads="1"/>
          </p:cNvSpPr>
          <p:nvPr>
            <p:ph type="sldNum" sz="quarter" idx="11"/>
          </p:nvPr>
        </p:nvSpPr>
        <p:spPr>
          <a:ln/>
        </p:spPr>
        <p:txBody>
          <a:bodyPr/>
          <a:lstStyle>
            <a:lvl1pPr>
              <a:defRPr/>
            </a:lvl1pPr>
          </a:lstStyle>
          <a:p>
            <a:fld id="{9C4ED51E-A311-421A-8611-B1EFAD1840AB}" type="slidenum">
              <a:rPr altLang="zh-CN"/>
              <a:pPr/>
              <a:t>‹#›</a:t>
            </a:fld>
            <a:endParaRPr lang="zh-CN" altLang="zh-CN"/>
          </a:p>
        </p:txBody>
      </p:sp>
      <p:sp>
        <p:nvSpPr>
          <p:cNvPr id="4" name="Rectangle 16">
            <a:extLst>
              <a:ext uri="{FF2B5EF4-FFF2-40B4-BE49-F238E27FC236}">
                <a16:creationId xmlns:a16="http://schemas.microsoft.com/office/drawing/2014/main" id="{5738E02A-216B-1ADA-CCA3-0FF3B6440D70}"/>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325729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2">
            <a:extLst>
              <a:ext uri="{FF2B5EF4-FFF2-40B4-BE49-F238E27FC236}">
                <a16:creationId xmlns:a16="http://schemas.microsoft.com/office/drawing/2014/main" id="{9D8CC423-AD27-FD87-875A-907E016BB6EA}"/>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4F957CA7-084D-7E32-4E43-8995631C5033}"/>
              </a:ext>
            </a:extLst>
          </p:cNvPr>
          <p:cNvSpPr>
            <a:spLocks noGrp="1" noChangeArrowheads="1"/>
          </p:cNvSpPr>
          <p:nvPr>
            <p:ph type="sldNum" sz="quarter" idx="11"/>
          </p:nvPr>
        </p:nvSpPr>
        <p:spPr>
          <a:ln/>
        </p:spPr>
        <p:txBody>
          <a:bodyPr/>
          <a:lstStyle>
            <a:lvl1pPr>
              <a:defRPr/>
            </a:lvl1pPr>
          </a:lstStyle>
          <a:p>
            <a:fld id="{481CCAB5-87E5-40A6-BAC1-1CB81C661DD4}" type="slidenum">
              <a:rPr altLang="zh-CN"/>
              <a:pPr/>
              <a:t>‹#›</a:t>
            </a:fld>
            <a:endParaRPr lang="zh-CN" altLang="zh-CN"/>
          </a:p>
        </p:txBody>
      </p:sp>
      <p:sp>
        <p:nvSpPr>
          <p:cNvPr id="7" name="Rectangle 16">
            <a:extLst>
              <a:ext uri="{FF2B5EF4-FFF2-40B4-BE49-F238E27FC236}">
                <a16:creationId xmlns:a16="http://schemas.microsoft.com/office/drawing/2014/main" id="{7B013EB5-0776-66BC-7928-1EFCDF093AB7}"/>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723381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2">
            <a:extLst>
              <a:ext uri="{FF2B5EF4-FFF2-40B4-BE49-F238E27FC236}">
                <a16:creationId xmlns:a16="http://schemas.microsoft.com/office/drawing/2014/main" id="{AC998CFB-6286-3336-38B1-E7426CBF3859}"/>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0405DC87-31A6-E7FC-85C7-3D2962184DE3}"/>
              </a:ext>
            </a:extLst>
          </p:cNvPr>
          <p:cNvSpPr>
            <a:spLocks noGrp="1" noChangeArrowheads="1"/>
          </p:cNvSpPr>
          <p:nvPr>
            <p:ph type="sldNum" sz="quarter" idx="11"/>
          </p:nvPr>
        </p:nvSpPr>
        <p:spPr>
          <a:ln/>
        </p:spPr>
        <p:txBody>
          <a:bodyPr/>
          <a:lstStyle>
            <a:lvl1pPr>
              <a:defRPr/>
            </a:lvl1pPr>
          </a:lstStyle>
          <a:p>
            <a:fld id="{83F90407-73E3-4C7A-BEA3-3CF21C7D784E}" type="slidenum">
              <a:rPr altLang="zh-CN"/>
              <a:pPr/>
              <a:t>‹#›</a:t>
            </a:fld>
            <a:endParaRPr lang="zh-CN" altLang="zh-CN"/>
          </a:p>
        </p:txBody>
      </p:sp>
      <p:sp>
        <p:nvSpPr>
          <p:cNvPr id="7" name="Rectangle 16">
            <a:extLst>
              <a:ext uri="{FF2B5EF4-FFF2-40B4-BE49-F238E27FC236}">
                <a16:creationId xmlns:a16="http://schemas.microsoft.com/office/drawing/2014/main" id="{7025D842-C4AA-C453-C7C2-27AFD1096E4C}"/>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654765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84BAEA8-442E-4167-BE5B-C78B4AD00639}"/>
              </a:ext>
            </a:extLst>
          </p:cNvPr>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buFontTx/>
              <a:buNone/>
              <a:defRPr sz="1200">
                <a:latin typeface="Arial" panose="020B0604020202090204" pitchFamily="34" charset="0"/>
                <a:ea typeface="宋体" pitchFamily="2" charset="-122"/>
                <a:cs typeface="+mn-cs"/>
              </a:defRPr>
            </a:lvl1pPr>
          </a:lstStyle>
          <a:p>
            <a:pPr>
              <a:defRPr/>
            </a:pPr>
            <a:endParaRPr lang="en-US" altLang="zh-CN"/>
          </a:p>
        </p:txBody>
      </p:sp>
      <p:sp>
        <p:nvSpPr>
          <p:cNvPr id="7171" name="Rectangle 3">
            <a:extLst>
              <a:ext uri="{FF2B5EF4-FFF2-40B4-BE49-F238E27FC236}">
                <a16:creationId xmlns:a16="http://schemas.microsoft.com/office/drawing/2014/main" id="{A2E52713-A4A0-4F9C-AADE-93BAE2695E52}"/>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noProof="1">
                <a:latin typeface="Arial Black" panose="020B0A04020102020204" pitchFamily="34" charset="0"/>
              </a:defRPr>
            </a:lvl1pPr>
          </a:lstStyle>
          <a:p>
            <a:fld id="{4DF5AD15-D486-4D91-AA54-8000E0D1A23A}" type="slidenum">
              <a:rPr altLang="zh-CN"/>
              <a:pPr/>
              <a:t>‹#›</a:t>
            </a:fld>
            <a:endParaRPr lang="zh-CN" altLang="zh-CN"/>
          </a:p>
        </p:txBody>
      </p:sp>
      <p:grpSp>
        <p:nvGrpSpPr>
          <p:cNvPr id="1028" name="Group 4">
            <a:extLst>
              <a:ext uri="{FF2B5EF4-FFF2-40B4-BE49-F238E27FC236}">
                <a16:creationId xmlns:a16="http://schemas.microsoft.com/office/drawing/2014/main" id="{E3C0F996-D663-F62B-DAF9-35163A854263}"/>
              </a:ext>
            </a:extLst>
          </p:cNvPr>
          <p:cNvGrpSpPr>
            <a:grpSpLocks/>
          </p:cNvGrpSpPr>
          <p:nvPr/>
        </p:nvGrpSpPr>
        <p:grpSpPr bwMode="auto">
          <a:xfrm>
            <a:off x="0" y="0"/>
            <a:ext cx="9144000" cy="546100"/>
            <a:chOff x="0" y="0"/>
            <a:chExt cx="5760" cy="344"/>
          </a:xfrm>
        </p:grpSpPr>
        <p:sp>
          <p:nvSpPr>
            <p:cNvPr id="1034" name="Rectangle 5">
              <a:extLst>
                <a:ext uri="{FF2B5EF4-FFF2-40B4-BE49-F238E27FC236}">
                  <a16:creationId xmlns:a16="http://schemas.microsoft.com/office/drawing/2014/main" id="{E4C12793-B27D-49F8-987D-D02349DE7A45}"/>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p:spPr>
          <p:txBody>
            <a:bodyPr wrap="none" anchor="ctr"/>
            <a:lstStyle>
              <a:lvl1pPr>
                <a:defRPr kumimoji="1" sz="2400">
                  <a:solidFill>
                    <a:schemeClr val="tx1"/>
                  </a:solidFill>
                  <a:latin typeface="Arial" panose="020B0604020202090204" pitchFamily="34" charset="0"/>
                  <a:ea typeface="宋体" charset="0"/>
                </a:defRPr>
              </a:lvl1pPr>
              <a:lvl2pPr marL="742950" indent="-285750">
                <a:defRPr kumimoji="1" sz="2400">
                  <a:solidFill>
                    <a:schemeClr val="tx1"/>
                  </a:solidFill>
                  <a:latin typeface="Arial" panose="020B0604020202090204" pitchFamily="34" charset="0"/>
                  <a:ea typeface="宋体" charset="0"/>
                </a:defRPr>
              </a:lvl2pPr>
              <a:lvl3pPr marL="1143000" indent="-228600">
                <a:defRPr kumimoji="1" sz="2400">
                  <a:solidFill>
                    <a:schemeClr val="tx1"/>
                  </a:solidFill>
                  <a:latin typeface="Arial" panose="020B0604020202090204" pitchFamily="34" charset="0"/>
                  <a:ea typeface="宋体" charset="0"/>
                </a:defRPr>
              </a:lvl3pPr>
              <a:lvl4pPr marL="1600200" indent="-228600">
                <a:defRPr kumimoji="1" sz="2400">
                  <a:solidFill>
                    <a:schemeClr val="tx1"/>
                  </a:solidFill>
                  <a:latin typeface="Arial" panose="020B0604020202090204" pitchFamily="34" charset="0"/>
                  <a:ea typeface="宋体" charset="0"/>
                </a:defRPr>
              </a:lvl4pPr>
              <a:lvl5pPr marL="2057400" indent="-228600">
                <a:defRPr kumimoji="1" sz="2400">
                  <a:solidFill>
                    <a:schemeClr val="tx1"/>
                  </a:solidFill>
                  <a:latin typeface="Arial" panose="020B0604020202090204" pitchFamily="34" charset="0"/>
                  <a:ea typeface="宋体" charset="0"/>
                </a:defRPr>
              </a:lvl5pPr>
              <a:lvl6pPr marL="2514600" indent="-228600" algn="r" fontAlgn="base">
                <a:spcBef>
                  <a:spcPct val="0"/>
                </a:spcBef>
                <a:spcAft>
                  <a:spcPct val="0"/>
                </a:spcAft>
                <a:defRPr kumimoji="1" sz="2400">
                  <a:solidFill>
                    <a:schemeClr val="tx1"/>
                  </a:solidFill>
                  <a:latin typeface="Arial" panose="020B0604020202090204" pitchFamily="34" charset="0"/>
                  <a:ea typeface="宋体" charset="0"/>
                </a:defRPr>
              </a:lvl6pPr>
              <a:lvl7pPr marL="2971800" indent="-228600" algn="r" fontAlgn="base">
                <a:spcBef>
                  <a:spcPct val="0"/>
                </a:spcBef>
                <a:spcAft>
                  <a:spcPct val="0"/>
                </a:spcAft>
                <a:defRPr kumimoji="1" sz="2400">
                  <a:solidFill>
                    <a:schemeClr val="tx1"/>
                  </a:solidFill>
                  <a:latin typeface="Arial" panose="020B0604020202090204" pitchFamily="34" charset="0"/>
                  <a:ea typeface="宋体" charset="0"/>
                </a:defRPr>
              </a:lvl7pPr>
              <a:lvl8pPr marL="3429000" indent="-228600" algn="r" fontAlgn="base">
                <a:spcBef>
                  <a:spcPct val="0"/>
                </a:spcBef>
                <a:spcAft>
                  <a:spcPct val="0"/>
                </a:spcAft>
                <a:defRPr kumimoji="1" sz="2400">
                  <a:solidFill>
                    <a:schemeClr val="tx1"/>
                  </a:solidFill>
                  <a:latin typeface="Arial" panose="020B0604020202090204" pitchFamily="34" charset="0"/>
                  <a:ea typeface="宋体" charset="0"/>
                </a:defRPr>
              </a:lvl8pPr>
              <a:lvl9pPr marL="3886200" indent="-228600" algn="r" fontAlgn="base">
                <a:spcBef>
                  <a:spcPct val="0"/>
                </a:spcBef>
                <a:spcAft>
                  <a:spcPct val="0"/>
                </a:spcAft>
                <a:defRPr kumimoji="1" sz="2400">
                  <a:solidFill>
                    <a:schemeClr val="tx1"/>
                  </a:solidFill>
                  <a:latin typeface="Arial" panose="020B0604020202090204" pitchFamily="34" charset="0"/>
                  <a:ea typeface="宋体" charset="0"/>
                </a:defRPr>
              </a:lvl9pPr>
            </a:lstStyle>
            <a:p>
              <a:pPr algn="ctr" eaLnBrk="1" hangingPunct="1">
                <a:defRPr/>
              </a:pPr>
              <a:endParaRPr kumimoji="0" lang="zh-CN" altLang="en-US">
                <a:latin typeface="Times New Roman" panose="02020603050405020304" charset="0"/>
              </a:endParaRPr>
            </a:p>
          </p:txBody>
        </p:sp>
        <p:sp>
          <p:nvSpPr>
            <p:cNvPr id="1035" name="Rectangle 6">
              <a:extLst>
                <a:ext uri="{FF2B5EF4-FFF2-40B4-BE49-F238E27FC236}">
                  <a16:creationId xmlns:a16="http://schemas.microsoft.com/office/drawing/2014/main" id="{C1C8CDAA-5D80-4807-AB05-2A606BBD0224}"/>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lvl1pPr>
                <a:defRPr kumimoji="1" sz="2400">
                  <a:solidFill>
                    <a:schemeClr val="tx1"/>
                  </a:solidFill>
                  <a:latin typeface="Arial" panose="020B0604020202090204" pitchFamily="34" charset="0"/>
                  <a:ea typeface="宋体" charset="0"/>
                </a:defRPr>
              </a:lvl1pPr>
              <a:lvl2pPr marL="742950" indent="-285750">
                <a:defRPr kumimoji="1" sz="2400">
                  <a:solidFill>
                    <a:schemeClr val="tx1"/>
                  </a:solidFill>
                  <a:latin typeface="Arial" panose="020B0604020202090204" pitchFamily="34" charset="0"/>
                  <a:ea typeface="宋体" charset="0"/>
                </a:defRPr>
              </a:lvl2pPr>
              <a:lvl3pPr marL="1143000" indent="-228600">
                <a:defRPr kumimoji="1" sz="2400">
                  <a:solidFill>
                    <a:schemeClr val="tx1"/>
                  </a:solidFill>
                  <a:latin typeface="Arial" panose="020B0604020202090204" pitchFamily="34" charset="0"/>
                  <a:ea typeface="宋体" charset="0"/>
                </a:defRPr>
              </a:lvl3pPr>
              <a:lvl4pPr marL="1600200" indent="-228600">
                <a:defRPr kumimoji="1" sz="2400">
                  <a:solidFill>
                    <a:schemeClr val="tx1"/>
                  </a:solidFill>
                  <a:latin typeface="Arial" panose="020B0604020202090204" pitchFamily="34" charset="0"/>
                  <a:ea typeface="宋体" charset="0"/>
                </a:defRPr>
              </a:lvl4pPr>
              <a:lvl5pPr marL="2057400" indent="-228600">
                <a:defRPr kumimoji="1" sz="2400">
                  <a:solidFill>
                    <a:schemeClr val="tx1"/>
                  </a:solidFill>
                  <a:latin typeface="Arial" panose="020B0604020202090204" pitchFamily="34" charset="0"/>
                  <a:ea typeface="宋体" charset="0"/>
                </a:defRPr>
              </a:lvl5pPr>
              <a:lvl6pPr marL="2514600" indent="-228600" algn="r" fontAlgn="base">
                <a:spcBef>
                  <a:spcPct val="0"/>
                </a:spcBef>
                <a:spcAft>
                  <a:spcPct val="0"/>
                </a:spcAft>
                <a:defRPr kumimoji="1" sz="2400">
                  <a:solidFill>
                    <a:schemeClr val="tx1"/>
                  </a:solidFill>
                  <a:latin typeface="Arial" panose="020B0604020202090204" pitchFamily="34" charset="0"/>
                  <a:ea typeface="宋体" charset="0"/>
                </a:defRPr>
              </a:lvl6pPr>
              <a:lvl7pPr marL="2971800" indent="-228600" algn="r" fontAlgn="base">
                <a:spcBef>
                  <a:spcPct val="0"/>
                </a:spcBef>
                <a:spcAft>
                  <a:spcPct val="0"/>
                </a:spcAft>
                <a:defRPr kumimoji="1" sz="2400">
                  <a:solidFill>
                    <a:schemeClr val="tx1"/>
                  </a:solidFill>
                  <a:latin typeface="Arial" panose="020B0604020202090204" pitchFamily="34" charset="0"/>
                  <a:ea typeface="宋体" charset="0"/>
                </a:defRPr>
              </a:lvl7pPr>
              <a:lvl8pPr marL="3429000" indent="-228600" algn="r" fontAlgn="base">
                <a:spcBef>
                  <a:spcPct val="0"/>
                </a:spcBef>
                <a:spcAft>
                  <a:spcPct val="0"/>
                </a:spcAft>
                <a:defRPr kumimoji="1" sz="2400">
                  <a:solidFill>
                    <a:schemeClr val="tx1"/>
                  </a:solidFill>
                  <a:latin typeface="Arial" panose="020B0604020202090204" pitchFamily="34" charset="0"/>
                  <a:ea typeface="宋体" charset="0"/>
                </a:defRPr>
              </a:lvl8pPr>
              <a:lvl9pPr marL="3886200" indent="-228600" algn="r" fontAlgn="base">
                <a:spcBef>
                  <a:spcPct val="0"/>
                </a:spcBef>
                <a:spcAft>
                  <a:spcPct val="0"/>
                </a:spcAft>
                <a:defRPr kumimoji="1" sz="2400">
                  <a:solidFill>
                    <a:schemeClr val="tx1"/>
                  </a:solidFill>
                  <a:latin typeface="Arial" panose="020B0604020202090204" pitchFamily="34" charset="0"/>
                  <a:ea typeface="宋体" charset="0"/>
                </a:defRPr>
              </a:lvl9pPr>
            </a:lstStyle>
            <a:p>
              <a:pPr eaLnBrk="1" hangingPunct="1">
                <a:defRPr/>
              </a:pPr>
              <a:endParaRPr kumimoji="0" lang="zh-CN" altLang="en-US">
                <a:latin typeface="Times New Roman" panose="02020603050405020304" charset="0"/>
              </a:endParaRPr>
            </a:p>
          </p:txBody>
        </p:sp>
        <p:sp>
          <p:nvSpPr>
            <p:cNvPr id="1036" name="Rectangle 7">
              <a:extLst>
                <a:ext uri="{FF2B5EF4-FFF2-40B4-BE49-F238E27FC236}">
                  <a16:creationId xmlns:a16="http://schemas.microsoft.com/office/drawing/2014/main" id="{DA060899-765D-48E7-B61F-068091D31E84}"/>
                </a:ext>
              </a:extLst>
            </p:cNvPr>
            <p:cNvSpPr>
              <a:spLocks noChangeArrowheads="1"/>
            </p:cNvSpPr>
            <p:nvPr/>
          </p:nvSpPr>
          <p:spPr bwMode="auto">
            <a:xfrm>
              <a:off x="258" y="85"/>
              <a:ext cx="87" cy="89"/>
            </a:xfrm>
            <a:prstGeom prst="rect">
              <a:avLst/>
            </a:prstGeom>
            <a:solidFill>
              <a:schemeClr val="folHlink"/>
            </a:solidFill>
            <a:ln>
              <a:noFill/>
            </a:ln>
          </p:spPr>
          <p:txBody>
            <a:bodyPr/>
            <a:lstStyle>
              <a:lvl1pPr>
                <a:defRPr kumimoji="1" sz="2400">
                  <a:solidFill>
                    <a:schemeClr val="tx1"/>
                  </a:solidFill>
                  <a:latin typeface="Arial" panose="020B0604020202090204" pitchFamily="34" charset="0"/>
                  <a:ea typeface="宋体" charset="0"/>
                </a:defRPr>
              </a:lvl1pPr>
              <a:lvl2pPr marL="742950" indent="-285750">
                <a:defRPr kumimoji="1" sz="2400">
                  <a:solidFill>
                    <a:schemeClr val="tx1"/>
                  </a:solidFill>
                  <a:latin typeface="Arial" panose="020B0604020202090204" pitchFamily="34" charset="0"/>
                  <a:ea typeface="宋体" charset="0"/>
                </a:defRPr>
              </a:lvl2pPr>
              <a:lvl3pPr marL="1143000" indent="-228600">
                <a:defRPr kumimoji="1" sz="2400">
                  <a:solidFill>
                    <a:schemeClr val="tx1"/>
                  </a:solidFill>
                  <a:latin typeface="Arial" panose="020B0604020202090204" pitchFamily="34" charset="0"/>
                  <a:ea typeface="宋体" charset="0"/>
                </a:defRPr>
              </a:lvl3pPr>
              <a:lvl4pPr marL="1600200" indent="-228600">
                <a:defRPr kumimoji="1" sz="2400">
                  <a:solidFill>
                    <a:schemeClr val="tx1"/>
                  </a:solidFill>
                  <a:latin typeface="Arial" panose="020B0604020202090204" pitchFamily="34" charset="0"/>
                  <a:ea typeface="宋体" charset="0"/>
                </a:defRPr>
              </a:lvl4pPr>
              <a:lvl5pPr marL="2057400" indent="-228600">
                <a:defRPr kumimoji="1" sz="2400">
                  <a:solidFill>
                    <a:schemeClr val="tx1"/>
                  </a:solidFill>
                  <a:latin typeface="Arial" panose="020B0604020202090204" pitchFamily="34" charset="0"/>
                  <a:ea typeface="宋体" charset="0"/>
                </a:defRPr>
              </a:lvl5pPr>
              <a:lvl6pPr marL="2514600" indent="-228600" algn="r" fontAlgn="base">
                <a:spcBef>
                  <a:spcPct val="0"/>
                </a:spcBef>
                <a:spcAft>
                  <a:spcPct val="0"/>
                </a:spcAft>
                <a:defRPr kumimoji="1" sz="2400">
                  <a:solidFill>
                    <a:schemeClr val="tx1"/>
                  </a:solidFill>
                  <a:latin typeface="Arial" panose="020B0604020202090204" pitchFamily="34" charset="0"/>
                  <a:ea typeface="宋体" charset="0"/>
                </a:defRPr>
              </a:lvl6pPr>
              <a:lvl7pPr marL="2971800" indent="-228600" algn="r" fontAlgn="base">
                <a:spcBef>
                  <a:spcPct val="0"/>
                </a:spcBef>
                <a:spcAft>
                  <a:spcPct val="0"/>
                </a:spcAft>
                <a:defRPr kumimoji="1" sz="2400">
                  <a:solidFill>
                    <a:schemeClr val="tx1"/>
                  </a:solidFill>
                  <a:latin typeface="Arial" panose="020B0604020202090204" pitchFamily="34" charset="0"/>
                  <a:ea typeface="宋体" charset="0"/>
                </a:defRPr>
              </a:lvl7pPr>
              <a:lvl8pPr marL="3429000" indent="-228600" algn="r" fontAlgn="base">
                <a:spcBef>
                  <a:spcPct val="0"/>
                </a:spcBef>
                <a:spcAft>
                  <a:spcPct val="0"/>
                </a:spcAft>
                <a:defRPr kumimoji="1" sz="2400">
                  <a:solidFill>
                    <a:schemeClr val="tx1"/>
                  </a:solidFill>
                  <a:latin typeface="Arial" panose="020B0604020202090204" pitchFamily="34" charset="0"/>
                  <a:ea typeface="宋体" charset="0"/>
                </a:defRPr>
              </a:lvl8pPr>
              <a:lvl9pPr marL="3886200" indent="-228600" algn="r" fontAlgn="base">
                <a:spcBef>
                  <a:spcPct val="0"/>
                </a:spcBef>
                <a:spcAft>
                  <a:spcPct val="0"/>
                </a:spcAft>
                <a:defRPr kumimoji="1" sz="2400">
                  <a:solidFill>
                    <a:schemeClr val="tx1"/>
                  </a:solidFill>
                  <a:latin typeface="Arial" panose="020B0604020202090204" pitchFamily="34" charset="0"/>
                  <a:ea typeface="宋体" charset="0"/>
                </a:defRPr>
              </a:lvl9pPr>
            </a:lstStyle>
            <a:p>
              <a:pPr eaLnBrk="1" hangingPunct="1">
                <a:defRPr/>
              </a:pPr>
              <a:endParaRPr kumimoji="0" lang="zh-CN" altLang="en-US" sz="1800">
                <a:solidFill>
                  <a:schemeClr val="hlink"/>
                </a:solidFill>
              </a:endParaRPr>
            </a:p>
          </p:txBody>
        </p:sp>
        <p:sp>
          <p:nvSpPr>
            <p:cNvPr id="1037" name="Rectangle 8">
              <a:extLst>
                <a:ext uri="{FF2B5EF4-FFF2-40B4-BE49-F238E27FC236}">
                  <a16:creationId xmlns:a16="http://schemas.microsoft.com/office/drawing/2014/main" id="{94613DB9-FB42-41A1-9E72-8F61D9316E88}"/>
                </a:ext>
              </a:extLst>
            </p:cNvPr>
            <p:cNvSpPr>
              <a:spLocks noChangeArrowheads="1"/>
            </p:cNvSpPr>
            <p:nvPr/>
          </p:nvSpPr>
          <p:spPr bwMode="auto">
            <a:xfrm>
              <a:off x="345" y="0"/>
              <a:ext cx="88" cy="87"/>
            </a:xfrm>
            <a:prstGeom prst="rect">
              <a:avLst/>
            </a:prstGeom>
            <a:solidFill>
              <a:schemeClr val="folHlink"/>
            </a:solidFill>
            <a:ln>
              <a:noFill/>
            </a:ln>
          </p:spPr>
          <p:txBody>
            <a:bodyPr/>
            <a:lstStyle>
              <a:lvl1pPr>
                <a:defRPr kumimoji="1" sz="2400">
                  <a:solidFill>
                    <a:schemeClr val="tx1"/>
                  </a:solidFill>
                  <a:latin typeface="Arial" panose="020B0604020202090204" pitchFamily="34" charset="0"/>
                  <a:ea typeface="宋体" charset="0"/>
                </a:defRPr>
              </a:lvl1pPr>
              <a:lvl2pPr marL="742950" indent="-285750">
                <a:defRPr kumimoji="1" sz="2400">
                  <a:solidFill>
                    <a:schemeClr val="tx1"/>
                  </a:solidFill>
                  <a:latin typeface="Arial" panose="020B0604020202090204" pitchFamily="34" charset="0"/>
                  <a:ea typeface="宋体" charset="0"/>
                </a:defRPr>
              </a:lvl2pPr>
              <a:lvl3pPr marL="1143000" indent="-228600">
                <a:defRPr kumimoji="1" sz="2400">
                  <a:solidFill>
                    <a:schemeClr val="tx1"/>
                  </a:solidFill>
                  <a:latin typeface="Arial" panose="020B0604020202090204" pitchFamily="34" charset="0"/>
                  <a:ea typeface="宋体" charset="0"/>
                </a:defRPr>
              </a:lvl3pPr>
              <a:lvl4pPr marL="1600200" indent="-228600">
                <a:defRPr kumimoji="1" sz="2400">
                  <a:solidFill>
                    <a:schemeClr val="tx1"/>
                  </a:solidFill>
                  <a:latin typeface="Arial" panose="020B0604020202090204" pitchFamily="34" charset="0"/>
                  <a:ea typeface="宋体" charset="0"/>
                </a:defRPr>
              </a:lvl4pPr>
              <a:lvl5pPr marL="2057400" indent="-228600">
                <a:defRPr kumimoji="1" sz="2400">
                  <a:solidFill>
                    <a:schemeClr val="tx1"/>
                  </a:solidFill>
                  <a:latin typeface="Arial" panose="020B0604020202090204" pitchFamily="34" charset="0"/>
                  <a:ea typeface="宋体" charset="0"/>
                </a:defRPr>
              </a:lvl5pPr>
              <a:lvl6pPr marL="2514600" indent="-228600" algn="r" fontAlgn="base">
                <a:spcBef>
                  <a:spcPct val="0"/>
                </a:spcBef>
                <a:spcAft>
                  <a:spcPct val="0"/>
                </a:spcAft>
                <a:defRPr kumimoji="1" sz="2400">
                  <a:solidFill>
                    <a:schemeClr val="tx1"/>
                  </a:solidFill>
                  <a:latin typeface="Arial" panose="020B0604020202090204" pitchFamily="34" charset="0"/>
                  <a:ea typeface="宋体" charset="0"/>
                </a:defRPr>
              </a:lvl6pPr>
              <a:lvl7pPr marL="2971800" indent="-228600" algn="r" fontAlgn="base">
                <a:spcBef>
                  <a:spcPct val="0"/>
                </a:spcBef>
                <a:spcAft>
                  <a:spcPct val="0"/>
                </a:spcAft>
                <a:defRPr kumimoji="1" sz="2400">
                  <a:solidFill>
                    <a:schemeClr val="tx1"/>
                  </a:solidFill>
                  <a:latin typeface="Arial" panose="020B0604020202090204" pitchFamily="34" charset="0"/>
                  <a:ea typeface="宋体" charset="0"/>
                </a:defRPr>
              </a:lvl7pPr>
              <a:lvl8pPr marL="3429000" indent="-228600" algn="r" fontAlgn="base">
                <a:spcBef>
                  <a:spcPct val="0"/>
                </a:spcBef>
                <a:spcAft>
                  <a:spcPct val="0"/>
                </a:spcAft>
                <a:defRPr kumimoji="1" sz="2400">
                  <a:solidFill>
                    <a:schemeClr val="tx1"/>
                  </a:solidFill>
                  <a:latin typeface="Arial" panose="020B0604020202090204" pitchFamily="34" charset="0"/>
                  <a:ea typeface="宋体" charset="0"/>
                </a:defRPr>
              </a:lvl8pPr>
              <a:lvl9pPr marL="3886200" indent="-228600" algn="r" fontAlgn="base">
                <a:spcBef>
                  <a:spcPct val="0"/>
                </a:spcBef>
                <a:spcAft>
                  <a:spcPct val="0"/>
                </a:spcAft>
                <a:defRPr kumimoji="1" sz="2400">
                  <a:solidFill>
                    <a:schemeClr val="tx1"/>
                  </a:solidFill>
                  <a:latin typeface="Arial" panose="020B0604020202090204" pitchFamily="34" charset="0"/>
                  <a:ea typeface="宋体" charset="0"/>
                </a:defRPr>
              </a:lvl9pPr>
            </a:lstStyle>
            <a:p>
              <a:pPr eaLnBrk="1" hangingPunct="1">
                <a:defRPr/>
              </a:pPr>
              <a:endParaRPr kumimoji="0" lang="zh-CN" altLang="en-US" sz="1800">
                <a:solidFill>
                  <a:schemeClr val="hlink"/>
                </a:solidFill>
              </a:endParaRPr>
            </a:p>
          </p:txBody>
        </p:sp>
        <p:sp>
          <p:nvSpPr>
            <p:cNvPr id="2" name="Rectangle 9">
              <a:extLst>
                <a:ext uri="{FF2B5EF4-FFF2-40B4-BE49-F238E27FC236}">
                  <a16:creationId xmlns:a16="http://schemas.microsoft.com/office/drawing/2014/main" id="{88D3FE71-849B-4AC2-95E2-B8591EC61720}"/>
                </a:ext>
              </a:extLst>
            </p:cNvPr>
            <p:cNvSpPr>
              <a:spLocks noChangeArrowheads="1"/>
            </p:cNvSpPr>
            <p:nvPr/>
          </p:nvSpPr>
          <p:spPr bwMode="auto">
            <a:xfrm>
              <a:off x="345" y="85"/>
              <a:ext cx="88" cy="89"/>
            </a:xfrm>
            <a:prstGeom prst="rect">
              <a:avLst/>
            </a:prstGeom>
            <a:solidFill>
              <a:schemeClr val="accent2"/>
            </a:solidFill>
            <a:ln>
              <a:noFill/>
            </a:ln>
          </p:spPr>
          <p:txBody>
            <a:bodyPr/>
            <a:lstStyle>
              <a:lvl1pPr>
                <a:defRPr kumimoji="1" sz="2400">
                  <a:solidFill>
                    <a:schemeClr val="tx1"/>
                  </a:solidFill>
                  <a:latin typeface="Arial" panose="020B0604020202090204" pitchFamily="34" charset="0"/>
                  <a:ea typeface="宋体" charset="0"/>
                </a:defRPr>
              </a:lvl1pPr>
              <a:lvl2pPr marL="742950" indent="-285750">
                <a:defRPr kumimoji="1" sz="2400">
                  <a:solidFill>
                    <a:schemeClr val="tx1"/>
                  </a:solidFill>
                  <a:latin typeface="Arial" panose="020B0604020202090204" pitchFamily="34" charset="0"/>
                  <a:ea typeface="宋体" charset="0"/>
                </a:defRPr>
              </a:lvl2pPr>
              <a:lvl3pPr marL="1143000" indent="-228600">
                <a:defRPr kumimoji="1" sz="2400">
                  <a:solidFill>
                    <a:schemeClr val="tx1"/>
                  </a:solidFill>
                  <a:latin typeface="Arial" panose="020B0604020202090204" pitchFamily="34" charset="0"/>
                  <a:ea typeface="宋体" charset="0"/>
                </a:defRPr>
              </a:lvl3pPr>
              <a:lvl4pPr marL="1600200" indent="-228600">
                <a:defRPr kumimoji="1" sz="2400">
                  <a:solidFill>
                    <a:schemeClr val="tx1"/>
                  </a:solidFill>
                  <a:latin typeface="Arial" panose="020B0604020202090204" pitchFamily="34" charset="0"/>
                  <a:ea typeface="宋体" charset="0"/>
                </a:defRPr>
              </a:lvl4pPr>
              <a:lvl5pPr marL="2057400" indent="-228600">
                <a:defRPr kumimoji="1" sz="2400">
                  <a:solidFill>
                    <a:schemeClr val="tx1"/>
                  </a:solidFill>
                  <a:latin typeface="Arial" panose="020B0604020202090204" pitchFamily="34" charset="0"/>
                  <a:ea typeface="宋体" charset="0"/>
                </a:defRPr>
              </a:lvl5pPr>
              <a:lvl6pPr marL="2514600" indent="-228600" algn="r" fontAlgn="base">
                <a:spcBef>
                  <a:spcPct val="0"/>
                </a:spcBef>
                <a:spcAft>
                  <a:spcPct val="0"/>
                </a:spcAft>
                <a:defRPr kumimoji="1" sz="2400">
                  <a:solidFill>
                    <a:schemeClr val="tx1"/>
                  </a:solidFill>
                  <a:latin typeface="Arial" panose="020B0604020202090204" pitchFamily="34" charset="0"/>
                  <a:ea typeface="宋体" charset="0"/>
                </a:defRPr>
              </a:lvl6pPr>
              <a:lvl7pPr marL="2971800" indent="-228600" algn="r" fontAlgn="base">
                <a:spcBef>
                  <a:spcPct val="0"/>
                </a:spcBef>
                <a:spcAft>
                  <a:spcPct val="0"/>
                </a:spcAft>
                <a:defRPr kumimoji="1" sz="2400">
                  <a:solidFill>
                    <a:schemeClr val="tx1"/>
                  </a:solidFill>
                  <a:latin typeface="Arial" panose="020B0604020202090204" pitchFamily="34" charset="0"/>
                  <a:ea typeface="宋体" charset="0"/>
                </a:defRPr>
              </a:lvl7pPr>
              <a:lvl8pPr marL="3429000" indent="-228600" algn="r" fontAlgn="base">
                <a:spcBef>
                  <a:spcPct val="0"/>
                </a:spcBef>
                <a:spcAft>
                  <a:spcPct val="0"/>
                </a:spcAft>
                <a:defRPr kumimoji="1" sz="2400">
                  <a:solidFill>
                    <a:schemeClr val="tx1"/>
                  </a:solidFill>
                  <a:latin typeface="Arial" panose="020B0604020202090204" pitchFamily="34" charset="0"/>
                  <a:ea typeface="宋体" charset="0"/>
                </a:defRPr>
              </a:lvl8pPr>
              <a:lvl9pPr marL="3886200" indent="-228600" algn="r" fontAlgn="base">
                <a:spcBef>
                  <a:spcPct val="0"/>
                </a:spcBef>
                <a:spcAft>
                  <a:spcPct val="0"/>
                </a:spcAft>
                <a:defRPr kumimoji="1" sz="2400">
                  <a:solidFill>
                    <a:schemeClr val="tx1"/>
                  </a:solidFill>
                  <a:latin typeface="Arial" panose="020B0604020202090204" pitchFamily="34" charset="0"/>
                  <a:ea typeface="宋体" charset="0"/>
                </a:defRPr>
              </a:lvl9pPr>
            </a:lstStyle>
            <a:p>
              <a:pPr eaLnBrk="1" hangingPunct="1">
                <a:defRPr/>
              </a:pPr>
              <a:endParaRPr kumimoji="0" lang="zh-CN" altLang="en-US" sz="1800">
                <a:solidFill>
                  <a:schemeClr val="accent2"/>
                </a:solidFill>
              </a:endParaRPr>
            </a:p>
          </p:txBody>
        </p:sp>
        <p:sp>
          <p:nvSpPr>
            <p:cNvPr id="3" name="Rectangle 10">
              <a:extLst>
                <a:ext uri="{FF2B5EF4-FFF2-40B4-BE49-F238E27FC236}">
                  <a16:creationId xmlns:a16="http://schemas.microsoft.com/office/drawing/2014/main" id="{77577D83-037E-47C7-A0E9-A528E823758C}"/>
                </a:ext>
              </a:extLst>
            </p:cNvPr>
            <p:cNvSpPr>
              <a:spLocks noChangeArrowheads="1"/>
            </p:cNvSpPr>
            <p:nvPr/>
          </p:nvSpPr>
          <p:spPr bwMode="auto">
            <a:xfrm>
              <a:off x="173" y="173"/>
              <a:ext cx="86" cy="87"/>
            </a:xfrm>
            <a:prstGeom prst="rect">
              <a:avLst/>
            </a:prstGeom>
            <a:solidFill>
              <a:schemeClr val="folHlink"/>
            </a:solidFill>
            <a:ln>
              <a:noFill/>
            </a:ln>
          </p:spPr>
          <p:txBody>
            <a:bodyPr/>
            <a:lstStyle>
              <a:lvl1pPr>
                <a:defRPr kumimoji="1" sz="2400">
                  <a:solidFill>
                    <a:schemeClr val="tx1"/>
                  </a:solidFill>
                  <a:latin typeface="Arial" panose="020B0604020202090204" pitchFamily="34" charset="0"/>
                  <a:ea typeface="宋体" charset="0"/>
                </a:defRPr>
              </a:lvl1pPr>
              <a:lvl2pPr marL="742950" indent="-285750">
                <a:defRPr kumimoji="1" sz="2400">
                  <a:solidFill>
                    <a:schemeClr val="tx1"/>
                  </a:solidFill>
                  <a:latin typeface="Arial" panose="020B0604020202090204" pitchFamily="34" charset="0"/>
                  <a:ea typeface="宋体" charset="0"/>
                </a:defRPr>
              </a:lvl2pPr>
              <a:lvl3pPr marL="1143000" indent="-228600">
                <a:defRPr kumimoji="1" sz="2400">
                  <a:solidFill>
                    <a:schemeClr val="tx1"/>
                  </a:solidFill>
                  <a:latin typeface="Arial" panose="020B0604020202090204" pitchFamily="34" charset="0"/>
                  <a:ea typeface="宋体" charset="0"/>
                </a:defRPr>
              </a:lvl3pPr>
              <a:lvl4pPr marL="1600200" indent="-228600">
                <a:defRPr kumimoji="1" sz="2400">
                  <a:solidFill>
                    <a:schemeClr val="tx1"/>
                  </a:solidFill>
                  <a:latin typeface="Arial" panose="020B0604020202090204" pitchFamily="34" charset="0"/>
                  <a:ea typeface="宋体" charset="0"/>
                </a:defRPr>
              </a:lvl4pPr>
              <a:lvl5pPr marL="2057400" indent="-228600">
                <a:defRPr kumimoji="1" sz="2400">
                  <a:solidFill>
                    <a:schemeClr val="tx1"/>
                  </a:solidFill>
                  <a:latin typeface="Arial" panose="020B0604020202090204" pitchFamily="34" charset="0"/>
                  <a:ea typeface="宋体" charset="0"/>
                </a:defRPr>
              </a:lvl5pPr>
              <a:lvl6pPr marL="2514600" indent="-228600" algn="r" fontAlgn="base">
                <a:spcBef>
                  <a:spcPct val="0"/>
                </a:spcBef>
                <a:spcAft>
                  <a:spcPct val="0"/>
                </a:spcAft>
                <a:defRPr kumimoji="1" sz="2400">
                  <a:solidFill>
                    <a:schemeClr val="tx1"/>
                  </a:solidFill>
                  <a:latin typeface="Arial" panose="020B0604020202090204" pitchFamily="34" charset="0"/>
                  <a:ea typeface="宋体" charset="0"/>
                </a:defRPr>
              </a:lvl6pPr>
              <a:lvl7pPr marL="2971800" indent="-228600" algn="r" fontAlgn="base">
                <a:spcBef>
                  <a:spcPct val="0"/>
                </a:spcBef>
                <a:spcAft>
                  <a:spcPct val="0"/>
                </a:spcAft>
                <a:defRPr kumimoji="1" sz="2400">
                  <a:solidFill>
                    <a:schemeClr val="tx1"/>
                  </a:solidFill>
                  <a:latin typeface="Arial" panose="020B0604020202090204" pitchFamily="34" charset="0"/>
                  <a:ea typeface="宋体" charset="0"/>
                </a:defRPr>
              </a:lvl7pPr>
              <a:lvl8pPr marL="3429000" indent="-228600" algn="r" fontAlgn="base">
                <a:spcBef>
                  <a:spcPct val="0"/>
                </a:spcBef>
                <a:spcAft>
                  <a:spcPct val="0"/>
                </a:spcAft>
                <a:defRPr kumimoji="1" sz="2400">
                  <a:solidFill>
                    <a:schemeClr val="tx1"/>
                  </a:solidFill>
                  <a:latin typeface="Arial" panose="020B0604020202090204" pitchFamily="34" charset="0"/>
                  <a:ea typeface="宋体" charset="0"/>
                </a:defRPr>
              </a:lvl8pPr>
              <a:lvl9pPr marL="3886200" indent="-228600" algn="r" fontAlgn="base">
                <a:spcBef>
                  <a:spcPct val="0"/>
                </a:spcBef>
                <a:spcAft>
                  <a:spcPct val="0"/>
                </a:spcAft>
                <a:defRPr kumimoji="1" sz="2400">
                  <a:solidFill>
                    <a:schemeClr val="tx1"/>
                  </a:solidFill>
                  <a:latin typeface="Arial" panose="020B0604020202090204" pitchFamily="34" charset="0"/>
                  <a:ea typeface="宋体" charset="0"/>
                </a:defRPr>
              </a:lvl9pPr>
            </a:lstStyle>
            <a:p>
              <a:pPr eaLnBrk="1" hangingPunct="1">
                <a:defRPr/>
              </a:pPr>
              <a:endParaRPr kumimoji="0" lang="zh-CN" altLang="en-US" sz="1800">
                <a:solidFill>
                  <a:schemeClr val="hlink"/>
                </a:solidFill>
              </a:endParaRPr>
            </a:p>
          </p:txBody>
        </p:sp>
        <p:sp>
          <p:nvSpPr>
            <p:cNvPr id="1040" name="Rectangle 11">
              <a:extLst>
                <a:ext uri="{FF2B5EF4-FFF2-40B4-BE49-F238E27FC236}">
                  <a16:creationId xmlns:a16="http://schemas.microsoft.com/office/drawing/2014/main" id="{4CDC21B1-63EE-45C7-BFD9-982ADC7E8A21}"/>
                </a:ext>
              </a:extLst>
            </p:cNvPr>
            <p:cNvSpPr>
              <a:spLocks noChangeArrowheads="1"/>
            </p:cNvSpPr>
            <p:nvPr/>
          </p:nvSpPr>
          <p:spPr bwMode="auto">
            <a:xfrm>
              <a:off x="83" y="86"/>
              <a:ext cx="89" cy="87"/>
            </a:xfrm>
            <a:prstGeom prst="rect">
              <a:avLst/>
            </a:prstGeom>
            <a:solidFill>
              <a:schemeClr val="bg2"/>
            </a:solidFill>
            <a:ln>
              <a:noFill/>
            </a:ln>
          </p:spPr>
          <p:txBody>
            <a:bodyPr/>
            <a:lstStyle>
              <a:lvl1pPr>
                <a:defRPr kumimoji="1" sz="2400">
                  <a:solidFill>
                    <a:schemeClr val="tx1"/>
                  </a:solidFill>
                  <a:latin typeface="Arial" panose="020B0604020202090204" pitchFamily="34" charset="0"/>
                  <a:ea typeface="宋体" charset="0"/>
                </a:defRPr>
              </a:lvl1pPr>
              <a:lvl2pPr marL="742950" indent="-285750">
                <a:defRPr kumimoji="1" sz="2400">
                  <a:solidFill>
                    <a:schemeClr val="tx1"/>
                  </a:solidFill>
                  <a:latin typeface="Arial" panose="020B0604020202090204" pitchFamily="34" charset="0"/>
                  <a:ea typeface="宋体" charset="0"/>
                </a:defRPr>
              </a:lvl2pPr>
              <a:lvl3pPr marL="1143000" indent="-228600">
                <a:defRPr kumimoji="1" sz="2400">
                  <a:solidFill>
                    <a:schemeClr val="tx1"/>
                  </a:solidFill>
                  <a:latin typeface="Arial" panose="020B0604020202090204" pitchFamily="34" charset="0"/>
                  <a:ea typeface="宋体" charset="0"/>
                </a:defRPr>
              </a:lvl3pPr>
              <a:lvl4pPr marL="1600200" indent="-228600">
                <a:defRPr kumimoji="1" sz="2400">
                  <a:solidFill>
                    <a:schemeClr val="tx1"/>
                  </a:solidFill>
                  <a:latin typeface="Arial" panose="020B0604020202090204" pitchFamily="34" charset="0"/>
                  <a:ea typeface="宋体" charset="0"/>
                </a:defRPr>
              </a:lvl4pPr>
              <a:lvl5pPr marL="2057400" indent="-228600">
                <a:defRPr kumimoji="1" sz="2400">
                  <a:solidFill>
                    <a:schemeClr val="tx1"/>
                  </a:solidFill>
                  <a:latin typeface="Arial" panose="020B0604020202090204" pitchFamily="34" charset="0"/>
                  <a:ea typeface="宋体" charset="0"/>
                </a:defRPr>
              </a:lvl5pPr>
              <a:lvl6pPr marL="2514600" indent="-228600" algn="r" fontAlgn="base">
                <a:spcBef>
                  <a:spcPct val="0"/>
                </a:spcBef>
                <a:spcAft>
                  <a:spcPct val="0"/>
                </a:spcAft>
                <a:defRPr kumimoji="1" sz="2400">
                  <a:solidFill>
                    <a:schemeClr val="tx1"/>
                  </a:solidFill>
                  <a:latin typeface="Arial" panose="020B0604020202090204" pitchFamily="34" charset="0"/>
                  <a:ea typeface="宋体" charset="0"/>
                </a:defRPr>
              </a:lvl6pPr>
              <a:lvl7pPr marL="2971800" indent="-228600" algn="r" fontAlgn="base">
                <a:spcBef>
                  <a:spcPct val="0"/>
                </a:spcBef>
                <a:spcAft>
                  <a:spcPct val="0"/>
                </a:spcAft>
                <a:defRPr kumimoji="1" sz="2400">
                  <a:solidFill>
                    <a:schemeClr val="tx1"/>
                  </a:solidFill>
                  <a:latin typeface="Arial" panose="020B0604020202090204" pitchFamily="34" charset="0"/>
                  <a:ea typeface="宋体" charset="0"/>
                </a:defRPr>
              </a:lvl7pPr>
              <a:lvl8pPr marL="3429000" indent="-228600" algn="r" fontAlgn="base">
                <a:spcBef>
                  <a:spcPct val="0"/>
                </a:spcBef>
                <a:spcAft>
                  <a:spcPct val="0"/>
                </a:spcAft>
                <a:defRPr kumimoji="1" sz="2400">
                  <a:solidFill>
                    <a:schemeClr val="tx1"/>
                  </a:solidFill>
                  <a:latin typeface="Arial" panose="020B0604020202090204" pitchFamily="34" charset="0"/>
                  <a:ea typeface="宋体" charset="0"/>
                </a:defRPr>
              </a:lvl8pPr>
              <a:lvl9pPr marL="3886200" indent="-228600" algn="r" fontAlgn="base">
                <a:spcBef>
                  <a:spcPct val="0"/>
                </a:spcBef>
                <a:spcAft>
                  <a:spcPct val="0"/>
                </a:spcAft>
                <a:defRPr kumimoji="1" sz="2400">
                  <a:solidFill>
                    <a:schemeClr val="tx1"/>
                  </a:solidFill>
                  <a:latin typeface="Arial" panose="020B0604020202090204" pitchFamily="34" charset="0"/>
                  <a:ea typeface="宋体" charset="0"/>
                </a:defRPr>
              </a:lvl9pPr>
            </a:lstStyle>
            <a:p>
              <a:pPr eaLnBrk="1" hangingPunct="1">
                <a:defRPr/>
              </a:pPr>
              <a:endParaRPr kumimoji="0" lang="zh-CN" altLang="en-US">
                <a:latin typeface="Times New Roman" panose="02020603050405020304" charset="0"/>
              </a:endParaRPr>
            </a:p>
          </p:txBody>
        </p:sp>
        <p:sp>
          <p:nvSpPr>
            <p:cNvPr id="1041" name="Rectangle 12">
              <a:extLst>
                <a:ext uri="{FF2B5EF4-FFF2-40B4-BE49-F238E27FC236}">
                  <a16:creationId xmlns:a16="http://schemas.microsoft.com/office/drawing/2014/main" id="{B84A7889-FEE5-412A-B377-132E55A8F7B4}"/>
                </a:ext>
              </a:extLst>
            </p:cNvPr>
            <p:cNvSpPr>
              <a:spLocks noChangeArrowheads="1"/>
            </p:cNvSpPr>
            <p:nvPr/>
          </p:nvSpPr>
          <p:spPr bwMode="auto">
            <a:xfrm>
              <a:off x="258" y="171"/>
              <a:ext cx="87" cy="87"/>
            </a:xfrm>
            <a:prstGeom prst="rect">
              <a:avLst/>
            </a:prstGeom>
            <a:solidFill>
              <a:schemeClr val="accent2"/>
            </a:solidFill>
            <a:ln>
              <a:noFill/>
            </a:ln>
          </p:spPr>
          <p:txBody>
            <a:bodyPr/>
            <a:lstStyle>
              <a:lvl1pPr>
                <a:defRPr kumimoji="1" sz="2400">
                  <a:solidFill>
                    <a:schemeClr val="tx1"/>
                  </a:solidFill>
                  <a:latin typeface="Arial" panose="020B0604020202090204" pitchFamily="34" charset="0"/>
                  <a:ea typeface="宋体" charset="0"/>
                </a:defRPr>
              </a:lvl1pPr>
              <a:lvl2pPr marL="742950" indent="-285750">
                <a:defRPr kumimoji="1" sz="2400">
                  <a:solidFill>
                    <a:schemeClr val="tx1"/>
                  </a:solidFill>
                  <a:latin typeface="Arial" panose="020B0604020202090204" pitchFamily="34" charset="0"/>
                  <a:ea typeface="宋体" charset="0"/>
                </a:defRPr>
              </a:lvl2pPr>
              <a:lvl3pPr marL="1143000" indent="-228600">
                <a:defRPr kumimoji="1" sz="2400">
                  <a:solidFill>
                    <a:schemeClr val="tx1"/>
                  </a:solidFill>
                  <a:latin typeface="Arial" panose="020B0604020202090204" pitchFamily="34" charset="0"/>
                  <a:ea typeface="宋体" charset="0"/>
                </a:defRPr>
              </a:lvl3pPr>
              <a:lvl4pPr marL="1600200" indent="-228600">
                <a:defRPr kumimoji="1" sz="2400">
                  <a:solidFill>
                    <a:schemeClr val="tx1"/>
                  </a:solidFill>
                  <a:latin typeface="Arial" panose="020B0604020202090204" pitchFamily="34" charset="0"/>
                  <a:ea typeface="宋体" charset="0"/>
                </a:defRPr>
              </a:lvl4pPr>
              <a:lvl5pPr marL="2057400" indent="-228600">
                <a:defRPr kumimoji="1" sz="2400">
                  <a:solidFill>
                    <a:schemeClr val="tx1"/>
                  </a:solidFill>
                  <a:latin typeface="Arial" panose="020B0604020202090204" pitchFamily="34" charset="0"/>
                  <a:ea typeface="宋体" charset="0"/>
                </a:defRPr>
              </a:lvl5pPr>
              <a:lvl6pPr marL="2514600" indent="-228600" algn="r" fontAlgn="base">
                <a:spcBef>
                  <a:spcPct val="0"/>
                </a:spcBef>
                <a:spcAft>
                  <a:spcPct val="0"/>
                </a:spcAft>
                <a:defRPr kumimoji="1" sz="2400">
                  <a:solidFill>
                    <a:schemeClr val="tx1"/>
                  </a:solidFill>
                  <a:latin typeface="Arial" panose="020B0604020202090204" pitchFamily="34" charset="0"/>
                  <a:ea typeface="宋体" charset="0"/>
                </a:defRPr>
              </a:lvl6pPr>
              <a:lvl7pPr marL="2971800" indent="-228600" algn="r" fontAlgn="base">
                <a:spcBef>
                  <a:spcPct val="0"/>
                </a:spcBef>
                <a:spcAft>
                  <a:spcPct val="0"/>
                </a:spcAft>
                <a:defRPr kumimoji="1" sz="2400">
                  <a:solidFill>
                    <a:schemeClr val="tx1"/>
                  </a:solidFill>
                  <a:latin typeface="Arial" panose="020B0604020202090204" pitchFamily="34" charset="0"/>
                  <a:ea typeface="宋体" charset="0"/>
                </a:defRPr>
              </a:lvl7pPr>
              <a:lvl8pPr marL="3429000" indent="-228600" algn="r" fontAlgn="base">
                <a:spcBef>
                  <a:spcPct val="0"/>
                </a:spcBef>
                <a:spcAft>
                  <a:spcPct val="0"/>
                </a:spcAft>
                <a:defRPr kumimoji="1" sz="2400">
                  <a:solidFill>
                    <a:schemeClr val="tx1"/>
                  </a:solidFill>
                  <a:latin typeface="Arial" panose="020B0604020202090204" pitchFamily="34" charset="0"/>
                  <a:ea typeface="宋体" charset="0"/>
                </a:defRPr>
              </a:lvl8pPr>
              <a:lvl9pPr marL="3886200" indent="-228600" algn="r" fontAlgn="base">
                <a:spcBef>
                  <a:spcPct val="0"/>
                </a:spcBef>
                <a:spcAft>
                  <a:spcPct val="0"/>
                </a:spcAft>
                <a:defRPr kumimoji="1" sz="2400">
                  <a:solidFill>
                    <a:schemeClr val="tx1"/>
                  </a:solidFill>
                  <a:latin typeface="Arial" panose="020B0604020202090204" pitchFamily="34" charset="0"/>
                  <a:ea typeface="宋体" charset="0"/>
                </a:defRPr>
              </a:lvl9pPr>
            </a:lstStyle>
            <a:p>
              <a:pPr eaLnBrk="1" hangingPunct="1">
                <a:defRPr/>
              </a:pPr>
              <a:endParaRPr kumimoji="0" lang="zh-CN" altLang="en-US" sz="1800">
                <a:solidFill>
                  <a:schemeClr val="accent2"/>
                </a:solidFill>
              </a:endParaRPr>
            </a:p>
          </p:txBody>
        </p:sp>
        <p:sp>
          <p:nvSpPr>
            <p:cNvPr id="4" name="Rectangle 13">
              <a:extLst>
                <a:ext uri="{FF2B5EF4-FFF2-40B4-BE49-F238E27FC236}">
                  <a16:creationId xmlns:a16="http://schemas.microsoft.com/office/drawing/2014/main" id="{BF07E45A-9AD0-48A7-8672-732EE35EE62B}"/>
                </a:ext>
              </a:extLst>
            </p:cNvPr>
            <p:cNvSpPr>
              <a:spLocks noChangeArrowheads="1"/>
            </p:cNvSpPr>
            <p:nvPr/>
          </p:nvSpPr>
          <p:spPr bwMode="auto">
            <a:xfrm>
              <a:off x="173" y="258"/>
              <a:ext cx="86" cy="86"/>
            </a:xfrm>
            <a:prstGeom prst="rect">
              <a:avLst/>
            </a:prstGeom>
            <a:solidFill>
              <a:schemeClr val="accent2"/>
            </a:solidFill>
            <a:ln>
              <a:noFill/>
            </a:ln>
          </p:spPr>
          <p:txBody>
            <a:bodyPr/>
            <a:lstStyle>
              <a:lvl1pPr>
                <a:defRPr kumimoji="1" sz="2400">
                  <a:solidFill>
                    <a:schemeClr val="tx1"/>
                  </a:solidFill>
                  <a:latin typeface="Arial" panose="020B0604020202090204" pitchFamily="34" charset="0"/>
                  <a:ea typeface="宋体" charset="0"/>
                </a:defRPr>
              </a:lvl1pPr>
              <a:lvl2pPr marL="742950" indent="-285750">
                <a:defRPr kumimoji="1" sz="2400">
                  <a:solidFill>
                    <a:schemeClr val="tx1"/>
                  </a:solidFill>
                  <a:latin typeface="Arial" panose="020B0604020202090204" pitchFamily="34" charset="0"/>
                  <a:ea typeface="宋体" charset="0"/>
                </a:defRPr>
              </a:lvl2pPr>
              <a:lvl3pPr marL="1143000" indent="-228600">
                <a:defRPr kumimoji="1" sz="2400">
                  <a:solidFill>
                    <a:schemeClr val="tx1"/>
                  </a:solidFill>
                  <a:latin typeface="Arial" panose="020B0604020202090204" pitchFamily="34" charset="0"/>
                  <a:ea typeface="宋体" charset="0"/>
                </a:defRPr>
              </a:lvl3pPr>
              <a:lvl4pPr marL="1600200" indent="-228600">
                <a:defRPr kumimoji="1" sz="2400">
                  <a:solidFill>
                    <a:schemeClr val="tx1"/>
                  </a:solidFill>
                  <a:latin typeface="Arial" panose="020B0604020202090204" pitchFamily="34" charset="0"/>
                  <a:ea typeface="宋体" charset="0"/>
                </a:defRPr>
              </a:lvl4pPr>
              <a:lvl5pPr marL="2057400" indent="-228600">
                <a:defRPr kumimoji="1" sz="2400">
                  <a:solidFill>
                    <a:schemeClr val="tx1"/>
                  </a:solidFill>
                  <a:latin typeface="Arial" panose="020B0604020202090204" pitchFamily="34" charset="0"/>
                  <a:ea typeface="宋体" charset="0"/>
                </a:defRPr>
              </a:lvl5pPr>
              <a:lvl6pPr marL="2514600" indent="-228600" algn="r" fontAlgn="base">
                <a:spcBef>
                  <a:spcPct val="0"/>
                </a:spcBef>
                <a:spcAft>
                  <a:spcPct val="0"/>
                </a:spcAft>
                <a:defRPr kumimoji="1" sz="2400">
                  <a:solidFill>
                    <a:schemeClr val="tx1"/>
                  </a:solidFill>
                  <a:latin typeface="Arial" panose="020B0604020202090204" pitchFamily="34" charset="0"/>
                  <a:ea typeface="宋体" charset="0"/>
                </a:defRPr>
              </a:lvl6pPr>
              <a:lvl7pPr marL="2971800" indent="-228600" algn="r" fontAlgn="base">
                <a:spcBef>
                  <a:spcPct val="0"/>
                </a:spcBef>
                <a:spcAft>
                  <a:spcPct val="0"/>
                </a:spcAft>
                <a:defRPr kumimoji="1" sz="2400">
                  <a:solidFill>
                    <a:schemeClr val="tx1"/>
                  </a:solidFill>
                  <a:latin typeface="Arial" panose="020B0604020202090204" pitchFamily="34" charset="0"/>
                  <a:ea typeface="宋体" charset="0"/>
                </a:defRPr>
              </a:lvl7pPr>
              <a:lvl8pPr marL="3429000" indent="-228600" algn="r" fontAlgn="base">
                <a:spcBef>
                  <a:spcPct val="0"/>
                </a:spcBef>
                <a:spcAft>
                  <a:spcPct val="0"/>
                </a:spcAft>
                <a:defRPr kumimoji="1" sz="2400">
                  <a:solidFill>
                    <a:schemeClr val="tx1"/>
                  </a:solidFill>
                  <a:latin typeface="Arial" panose="020B0604020202090204" pitchFamily="34" charset="0"/>
                  <a:ea typeface="宋体" charset="0"/>
                </a:defRPr>
              </a:lvl8pPr>
              <a:lvl9pPr marL="3886200" indent="-228600" algn="r" fontAlgn="base">
                <a:spcBef>
                  <a:spcPct val="0"/>
                </a:spcBef>
                <a:spcAft>
                  <a:spcPct val="0"/>
                </a:spcAft>
                <a:defRPr kumimoji="1" sz="2400">
                  <a:solidFill>
                    <a:schemeClr val="tx1"/>
                  </a:solidFill>
                  <a:latin typeface="Arial" panose="020B0604020202090204" pitchFamily="34" charset="0"/>
                  <a:ea typeface="宋体" charset="0"/>
                </a:defRPr>
              </a:lvl9pPr>
            </a:lstStyle>
            <a:p>
              <a:pPr eaLnBrk="1" hangingPunct="1">
                <a:defRPr/>
              </a:pPr>
              <a:endParaRPr kumimoji="0" lang="zh-CN" altLang="en-US" sz="1800">
                <a:solidFill>
                  <a:schemeClr val="accent2"/>
                </a:solidFill>
              </a:endParaRPr>
            </a:p>
          </p:txBody>
        </p:sp>
      </p:grpSp>
      <p:sp>
        <p:nvSpPr>
          <p:cNvPr id="1029" name="Rectangle 14">
            <a:extLst>
              <a:ext uri="{FF2B5EF4-FFF2-40B4-BE49-F238E27FC236}">
                <a16:creationId xmlns:a16="http://schemas.microsoft.com/office/drawing/2014/main" id="{5B1E8248-6EA1-91B4-4BC3-D1528E757853}"/>
              </a:ext>
            </a:extLst>
          </p:cNvPr>
          <p:cNvSpPr>
            <a:spLocks noGrp="1" noChangeArrowheads="1"/>
          </p:cNvSpPr>
          <p:nvPr>
            <p:ph type="title" idx="4294967295"/>
          </p:nvPr>
        </p:nvSpPr>
        <p:spPr bwMode="auto">
          <a:xfrm>
            <a:off x="457200" y="457200"/>
            <a:ext cx="8229600"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a:extLst>
              <a:ext uri="{FF2B5EF4-FFF2-40B4-BE49-F238E27FC236}">
                <a16:creationId xmlns:a16="http://schemas.microsoft.com/office/drawing/2014/main" id="{CB43B9FA-C97D-ACC8-18C4-E417294010AF}"/>
              </a:ext>
            </a:extLst>
          </p:cNvPr>
          <p:cNvSpPr>
            <a:spLocks noGrp="1" noChangeArrowheads="1"/>
          </p:cNvSpPr>
          <p:nvPr>
            <p:ph type="body" idx="4294967295"/>
          </p:nvPr>
        </p:nvSpPr>
        <p:spPr bwMode="auto">
          <a:xfrm>
            <a:off x="457200" y="1412875"/>
            <a:ext cx="82296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184" name="Rectangle 16">
            <a:extLst>
              <a:ext uri="{FF2B5EF4-FFF2-40B4-BE49-F238E27FC236}">
                <a16:creationId xmlns:a16="http://schemas.microsoft.com/office/drawing/2014/main" id="{0FD9FB93-4658-4AF3-8BC1-C49188ADD23C}"/>
              </a:ext>
            </a:extLst>
          </p:cNvPr>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algn="l" eaLnBrk="1" hangingPunct="1">
              <a:buFontTx/>
              <a:buNone/>
              <a:defRPr sz="1200">
                <a:latin typeface="Arial" panose="020B0604020202090204" pitchFamily="34" charset="0"/>
                <a:ea typeface="宋体" pitchFamily="2" charset="-122"/>
                <a:cs typeface="+mn-cs"/>
              </a:defRPr>
            </a:lvl1pPr>
          </a:lstStyle>
          <a:p>
            <a:pPr>
              <a:defRPr/>
            </a:pPr>
            <a:endParaRPr lang="en-US" altLang="zh-CN"/>
          </a:p>
        </p:txBody>
      </p:sp>
      <p:sp>
        <p:nvSpPr>
          <p:cNvPr id="1032" name="Text Box 18">
            <a:extLst>
              <a:ext uri="{FF2B5EF4-FFF2-40B4-BE49-F238E27FC236}">
                <a16:creationId xmlns:a16="http://schemas.microsoft.com/office/drawing/2014/main" id="{815BF1E6-68A6-43B6-AA67-303ECA86331C}"/>
              </a:ext>
            </a:extLst>
          </p:cNvPr>
          <p:cNvSpPr txBox="1">
            <a:spLocks noChangeArrowheads="1"/>
          </p:cNvSpPr>
          <p:nvPr/>
        </p:nvSpPr>
        <p:spPr bwMode="auto">
          <a:xfrm>
            <a:off x="0" y="6553200"/>
            <a:ext cx="3887788" cy="304800"/>
          </a:xfrm>
          <a:prstGeom prst="rect">
            <a:avLst/>
          </a:prstGeom>
          <a:solidFill>
            <a:srgbClr val="800080"/>
          </a:solidFill>
          <a:ln>
            <a:noFill/>
          </a:ln>
        </p:spPr>
        <p:txBody>
          <a:bodyPr>
            <a:spAutoFit/>
          </a:bodyPr>
          <a:lstStyle>
            <a:lvl1pPr>
              <a:defRPr kumimoji="1" sz="2400">
                <a:solidFill>
                  <a:schemeClr val="tx1"/>
                </a:solidFill>
                <a:latin typeface="Arial" panose="020B0604020202090204" pitchFamily="34" charset="0"/>
                <a:ea typeface="宋体" charset="0"/>
                <a:cs typeface="宋体" charset="0"/>
              </a:defRPr>
            </a:lvl1pPr>
            <a:lvl2pPr marL="742950" indent="-285750">
              <a:defRPr kumimoji="1" sz="2400">
                <a:solidFill>
                  <a:schemeClr val="tx1"/>
                </a:solidFill>
                <a:latin typeface="Arial" panose="020B0604020202090204" pitchFamily="34" charset="0"/>
                <a:ea typeface="宋体" charset="0"/>
              </a:defRPr>
            </a:lvl2pPr>
            <a:lvl3pPr marL="1143000" indent="-228600">
              <a:defRPr kumimoji="1" sz="2400">
                <a:solidFill>
                  <a:schemeClr val="tx1"/>
                </a:solidFill>
                <a:latin typeface="Arial" panose="020B0604020202090204" pitchFamily="34" charset="0"/>
                <a:ea typeface="宋体" charset="0"/>
              </a:defRPr>
            </a:lvl3pPr>
            <a:lvl4pPr marL="1600200" indent="-228600">
              <a:defRPr kumimoji="1" sz="2400">
                <a:solidFill>
                  <a:schemeClr val="tx1"/>
                </a:solidFill>
                <a:latin typeface="Arial" panose="020B0604020202090204" pitchFamily="34" charset="0"/>
                <a:ea typeface="宋体" charset="0"/>
              </a:defRPr>
            </a:lvl4pPr>
            <a:lvl5pPr marL="2057400" indent="-228600">
              <a:defRPr kumimoji="1" sz="2400">
                <a:solidFill>
                  <a:schemeClr val="tx1"/>
                </a:solidFill>
                <a:latin typeface="Arial" panose="020B0604020202090204" pitchFamily="34" charset="0"/>
                <a:ea typeface="宋体" charset="0"/>
              </a:defRPr>
            </a:lvl5pPr>
            <a:lvl6pPr marL="2514600" indent="-228600" algn="r" fontAlgn="base">
              <a:spcBef>
                <a:spcPct val="0"/>
              </a:spcBef>
              <a:spcAft>
                <a:spcPct val="0"/>
              </a:spcAft>
              <a:defRPr kumimoji="1" sz="2400">
                <a:solidFill>
                  <a:schemeClr val="tx1"/>
                </a:solidFill>
                <a:latin typeface="Arial" panose="020B0604020202090204" pitchFamily="34" charset="0"/>
                <a:ea typeface="宋体" charset="0"/>
              </a:defRPr>
            </a:lvl6pPr>
            <a:lvl7pPr marL="2971800" indent="-228600" algn="r" fontAlgn="base">
              <a:spcBef>
                <a:spcPct val="0"/>
              </a:spcBef>
              <a:spcAft>
                <a:spcPct val="0"/>
              </a:spcAft>
              <a:defRPr kumimoji="1" sz="2400">
                <a:solidFill>
                  <a:schemeClr val="tx1"/>
                </a:solidFill>
                <a:latin typeface="Arial" panose="020B0604020202090204" pitchFamily="34" charset="0"/>
                <a:ea typeface="宋体" charset="0"/>
              </a:defRPr>
            </a:lvl7pPr>
            <a:lvl8pPr marL="3429000" indent="-228600" algn="r" fontAlgn="base">
              <a:spcBef>
                <a:spcPct val="0"/>
              </a:spcBef>
              <a:spcAft>
                <a:spcPct val="0"/>
              </a:spcAft>
              <a:defRPr kumimoji="1" sz="2400">
                <a:solidFill>
                  <a:schemeClr val="tx1"/>
                </a:solidFill>
                <a:latin typeface="Arial" panose="020B0604020202090204" pitchFamily="34" charset="0"/>
                <a:ea typeface="宋体" charset="0"/>
              </a:defRPr>
            </a:lvl8pPr>
            <a:lvl9pPr marL="3886200" indent="-228600" algn="r" fontAlgn="base">
              <a:spcBef>
                <a:spcPct val="0"/>
              </a:spcBef>
              <a:spcAft>
                <a:spcPct val="0"/>
              </a:spcAft>
              <a:defRPr kumimoji="1" sz="2400">
                <a:solidFill>
                  <a:schemeClr val="tx1"/>
                </a:solidFill>
                <a:latin typeface="Arial" panose="020B0604020202090204" pitchFamily="34" charset="0"/>
                <a:ea typeface="宋体" charset="0"/>
              </a:defRPr>
            </a:lvl9pPr>
          </a:lstStyle>
          <a:p>
            <a:pPr eaLnBrk="1" hangingPunct="1">
              <a:spcBef>
                <a:spcPct val="50000"/>
              </a:spcBef>
              <a:defRPr/>
            </a:pPr>
            <a:r>
              <a:rPr kumimoji="0" lang="en-US" altLang="zh-CN" sz="1400" dirty="0">
                <a:solidFill>
                  <a:schemeClr val="bg1"/>
                </a:solidFill>
                <a:sym typeface="+mn-ea"/>
              </a:rPr>
              <a:t>Python</a:t>
            </a:r>
            <a:r>
              <a:rPr kumimoji="0" lang="zh-CN" altLang="en-US" sz="1400" dirty="0">
                <a:solidFill>
                  <a:schemeClr val="bg1"/>
                </a:solidFill>
                <a:sym typeface="+mn-ea"/>
              </a:rPr>
              <a:t>高级语言程序设计，</a:t>
            </a:r>
            <a:r>
              <a:rPr kumimoji="0" lang="en-US" altLang="zh-CN" sz="1400" dirty="0">
                <a:solidFill>
                  <a:schemeClr val="bg1"/>
                </a:solidFill>
                <a:sym typeface="+mn-ea"/>
              </a:rPr>
              <a:t>2025</a:t>
            </a:r>
            <a:r>
              <a:rPr kumimoji="0" lang="zh-CN" altLang="en-US" sz="1400" dirty="0">
                <a:solidFill>
                  <a:schemeClr val="bg1"/>
                </a:solidFill>
                <a:sym typeface="+mn-ea"/>
              </a:rPr>
              <a:t>春季学期</a:t>
            </a:r>
            <a:endParaRPr kumimoji="0" lang="en-US" altLang="zh-CN" sz="1400" dirty="0">
              <a:solidFill>
                <a:schemeClr val="bg1"/>
              </a:solidFill>
              <a:sym typeface="+mn-ea"/>
            </a:endParaRPr>
          </a:p>
        </p:txBody>
      </p:sp>
      <p:pic>
        <p:nvPicPr>
          <p:cNvPr id="1033" name="图片 19" descr="20118211430_small.jpg">
            <a:extLst>
              <a:ext uri="{FF2B5EF4-FFF2-40B4-BE49-F238E27FC236}">
                <a16:creationId xmlns:a16="http://schemas.microsoft.com/office/drawing/2014/main" id="{638A610E-4B91-1927-0011-C4EB08B316A7}"/>
              </a:ext>
            </a:extLst>
          </p:cNvPr>
          <p:cNvPicPr>
            <a:picLocks noChangeAspect="1" noChangeArrowheads="1"/>
          </p:cNvPicPr>
          <p:nvPr userDrawn="1"/>
        </p:nvPicPr>
        <p:blipFill>
          <a:blip r:embed="rId23">
            <a:extLst>
              <a:ext uri="{28A0092B-C50C-407E-A947-70E740481C1C}">
                <a14:useLocalDpi xmlns:a14="http://schemas.microsoft.com/office/drawing/2010/main" val="0"/>
              </a:ext>
            </a:extLst>
          </a:blip>
          <a:srcRect/>
          <a:stretch>
            <a:fillRect/>
          </a:stretch>
        </p:blipFill>
        <p:spPr bwMode="auto">
          <a:xfrm>
            <a:off x="7937500" y="0"/>
            <a:ext cx="1206500"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65" r:id="rId1"/>
    <p:sldLayoutId id="2147484366" r:id="rId2"/>
    <p:sldLayoutId id="2147484356" r:id="rId3"/>
    <p:sldLayoutId id="2147484357" r:id="rId4"/>
    <p:sldLayoutId id="2147484358" r:id="rId5"/>
    <p:sldLayoutId id="2147484359" r:id="rId6"/>
    <p:sldLayoutId id="2147484360" r:id="rId7"/>
    <p:sldLayoutId id="2147484361" r:id="rId8"/>
    <p:sldLayoutId id="2147484362" r:id="rId9"/>
    <p:sldLayoutId id="2147484363" r:id="rId10"/>
    <p:sldLayoutId id="2147484364" r:id="rId11"/>
    <p:sldLayoutId id="2147484367" r:id="rId12"/>
    <p:sldLayoutId id="2147484368" r:id="rId13"/>
    <p:sldLayoutId id="2147484369" r:id="rId14"/>
    <p:sldLayoutId id="2147484370" r:id="rId15"/>
    <p:sldLayoutId id="2147484371" r:id="rId16"/>
    <p:sldLayoutId id="2147484372" r:id="rId17"/>
    <p:sldLayoutId id="2147484373" r:id="rId18"/>
    <p:sldLayoutId id="2147484374" r:id="rId19"/>
    <p:sldLayoutId id="2147484375" r:id="rId20"/>
    <p:sldLayoutId id="2147484376" r:id="rId21"/>
  </p:sldLayoutIdLst>
  <p:txStyles>
    <p:titleStyle>
      <a:lvl1pPr algn="l" rtl="0" eaLnBrk="0" fontAlgn="base" hangingPunct="0">
        <a:spcBef>
          <a:spcPct val="0"/>
        </a:spcBef>
        <a:spcAft>
          <a:spcPct val="0"/>
        </a:spcAft>
        <a:defRPr sz="3600" b="1">
          <a:solidFill>
            <a:schemeClr val="bg2"/>
          </a:solidFill>
          <a:latin typeface="+mj-lt"/>
          <a:ea typeface="+mj-ea"/>
          <a:cs typeface="华文新魏" charset="0"/>
        </a:defRPr>
      </a:lvl1pPr>
      <a:lvl2pPr algn="l" rtl="0" eaLnBrk="0" fontAlgn="base" hangingPunct="0">
        <a:spcBef>
          <a:spcPct val="0"/>
        </a:spcBef>
        <a:spcAft>
          <a:spcPct val="0"/>
        </a:spcAft>
        <a:defRPr sz="3600" b="1">
          <a:solidFill>
            <a:schemeClr val="bg2"/>
          </a:solidFill>
          <a:latin typeface="Arial" panose="020B0604020202090204" pitchFamily="34" charset="0"/>
          <a:ea typeface="华文新魏" pitchFamily="2" charset="-122"/>
          <a:cs typeface="华文新魏" charset="0"/>
        </a:defRPr>
      </a:lvl2pPr>
      <a:lvl3pPr algn="l" rtl="0" eaLnBrk="0" fontAlgn="base" hangingPunct="0">
        <a:spcBef>
          <a:spcPct val="0"/>
        </a:spcBef>
        <a:spcAft>
          <a:spcPct val="0"/>
        </a:spcAft>
        <a:defRPr sz="3600" b="1">
          <a:solidFill>
            <a:schemeClr val="bg2"/>
          </a:solidFill>
          <a:latin typeface="Arial" panose="020B0604020202090204" pitchFamily="34" charset="0"/>
          <a:ea typeface="华文新魏" pitchFamily="2" charset="-122"/>
          <a:cs typeface="华文新魏" charset="0"/>
        </a:defRPr>
      </a:lvl3pPr>
      <a:lvl4pPr algn="l" rtl="0" eaLnBrk="0" fontAlgn="base" hangingPunct="0">
        <a:spcBef>
          <a:spcPct val="0"/>
        </a:spcBef>
        <a:spcAft>
          <a:spcPct val="0"/>
        </a:spcAft>
        <a:defRPr sz="3600" b="1">
          <a:solidFill>
            <a:schemeClr val="bg2"/>
          </a:solidFill>
          <a:latin typeface="Arial" panose="020B0604020202090204" pitchFamily="34" charset="0"/>
          <a:ea typeface="华文新魏" pitchFamily="2" charset="-122"/>
          <a:cs typeface="华文新魏" charset="0"/>
        </a:defRPr>
      </a:lvl4pPr>
      <a:lvl5pPr algn="l" rtl="0" eaLnBrk="0" fontAlgn="base" hangingPunct="0">
        <a:spcBef>
          <a:spcPct val="0"/>
        </a:spcBef>
        <a:spcAft>
          <a:spcPct val="0"/>
        </a:spcAft>
        <a:defRPr sz="3600" b="1">
          <a:solidFill>
            <a:schemeClr val="bg2"/>
          </a:solidFill>
          <a:latin typeface="Arial" panose="020B0604020202090204" pitchFamily="34" charset="0"/>
          <a:ea typeface="华文新魏" pitchFamily="2" charset="-122"/>
          <a:cs typeface="华文新魏" charset="0"/>
        </a:defRPr>
      </a:lvl5pPr>
      <a:lvl6pPr marL="457200" algn="l" rtl="0" fontAlgn="base">
        <a:spcBef>
          <a:spcPct val="0"/>
        </a:spcBef>
        <a:spcAft>
          <a:spcPct val="0"/>
        </a:spcAft>
        <a:defRPr sz="3600" b="1">
          <a:solidFill>
            <a:schemeClr val="bg2"/>
          </a:solidFill>
          <a:latin typeface="Arial" panose="020B0604020202090204" pitchFamily="34" charset="0"/>
          <a:ea typeface="华文新魏" pitchFamily="2" charset="-122"/>
        </a:defRPr>
      </a:lvl6pPr>
      <a:lvl7pPr marL="914400" algn="l" rtl="0" fontAlgn="base">
        <a:spcBef>
          <a:spcPct val="0"/>
        </a:spcBef>
        <a:spcAft>
          <a:spcPct val="0"/>
        </a:spcAft>
        <a:defRPr sz="3600" b="1">
          <a:solidFill>
            <a:schemeClr val="bg2"/>
          </a:solidFill>
          <a:latin typeface="Arial" panose="020B0604020202090204" pitchFamily="34" charset="0"/>
          <a:ea typeface="华文新魏" pitchFamily="2" charset="-122"/>
        </a:defRPr>
      </a:lvl7pPr>
      <a:lvl8pPr marL="1371600" algn="l" rtl="0" fontAlgn="base">
        <a:spcBef>
          <a:spcPct val="0"/>
        </a:spcBef>
        <a:spcAft>
          <a:spcPct val="0"/>
        </a:spcAft>
        <a:defRPr sz="3600" b="1">
          <a:solidFill>
            <a:schemeClr val="bg2"/>
          </a:solidFill>
          <a:latin typeface="Arial" panose="020B0604020202090204" pitchFamily="34" charset="0"/>
          <a:ea typeface="华文新魏" pitchFamily="2" charset="-122"/>
        </a:defRPr>
      </a:lvl8pPr>
      <a:lvl9pPr marL="1828800" algn="l" rtl="0" fontAlgn="base">
        <a:spcBef>
          <a:spcPct val="0"/>
        </a:spcBef>
        <a:spcAft>
          <a:spcPct val="0"/>
        </a:spcAft>
        <a:defRPr sz="3600" b="1">
          <a:solidFill>
            <a:schemeClr val="bg2"/>
          </a:solidFill>
          <a:latin typeface="Arial" panose="020B0604020202090204" pitchFamily="34" charset="0"/>
          <a:ea typeface="华文新魏"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400" b="1">
          <a:solidFill>
            <a:srgbClr val="210B73"/>
          </a:solidFill>
          <a:latin typeface="+mn-lt"/>
          <a:ea typeface="+mn-ea"/>
          <a:cs typeface="黑体" charset="0"/>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400" b="1">
          <a:solidFill>
            <a:schemeClr val="tx2"/>
          </a:solidFill>
          <a:latin typeface="+mn-lt"/>
          <a:ea typeface="+mj-ea"/>
          <a:cs typeface="华文新魏" charset="0"/>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000">
          <a:solidFill>
            <a:schemeClr val="tx2"/>
          </a:solidFill>
          <a:latin typeface="+mn-lt"/>
          <a:ea typeface="楷体_GB2312" pitchFamily="49" charset="-122"/>
          <a:cs typeface="楷体_GB2312" charset="0"/>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2"/>
          </a:solidFill>
          <a:latin typeface="+mn-lt"/>
          <a:ea typeface="宋体" pitchFamily="2" charset="-122"/>
          <a:cs typeface="宋体" charset="0"/>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mn-lt"/>
          <a:ea typeface="宋体" pitchFamily="2" charset="-122"/>
        </a:defRPr>
      </a:lvl5pPr>
      <a:lvl6pPr marL="2514600" indent="-228600" algn="l" rtl="0" fontAlgn="base">
        <a:spcBef>
          <a:spcPct val="20000"/>
        </a:spcBef>
        <a:spcAft>
          <a:spcPct val="0"/>
        </a:spcAft>
        <a:buClr>
          <a:schemeClr val="bg2"/>
        </a:buClr>
        <a:buFont typeface="Wingdings" panose="05000000000000000000" pitchFamily="2" charset="2"/>
        <a:buChar char="§"/>
        <a:defRPr>
          <a:solidFill>
            <a:schemeClr val="tx2"/>
          </a:solidFill>
          <a:latin typeface="+mn-lt"/>
          <a:ea typeface="宋体" pitchFamily="2" charset="-122"/>
        </a:defRPr>
      </a:lvl6pPr>
      <a:lvl7pPr marL="2971800" indent="-228600" algn="l" rtl="0" fontAlgn="base">
        <a:spcBef>
          <a:spcPct val="20000"/>
        </a:spcBef>
        <a:spcAft>
          <a:spcPct val="0"/>
        </a:spcAft>
        <a:buClr>
          <a:schemeClr val="bg2"/>
        </a:buClr>
        <a:buFont typeface="Wingdings" panose="05000000000000000000" pitchFamily="2" charset="2"/>
        <a:buChar char="§"/>
        <a:defRPr>
          <a:solidFill>
            <a:schemeClr val="tx2"/>
          </a:solidFill>
          <a:latin typeface="+mn-lt"/>
          <a:ea typeface="宋体" pitchFamily="2" charset="-122"/>
        </a:defRPr>
      </a:lvl7pPr>
      <a:lvl8pPr marL="3429000" indent="-228600" algn="l" rtl="0" fontAlgn="base">
        <a:spcBef>
          <a:spcPct val="20000"/>
        </a:spcBef>
        <a:spcAft>
          <a:spcPct val="0"/>
        </a:spcAft>
        <a:buClr>
          <a:schemeClr val="bg2"/>
        </a:buClr>
        <a:buFont typeface="Wingdings" panose="05000000000000000000" pitchFamily="2" charset="2"/>
        <a:buChar char="§"/>
        <a:defRPr>
          <a:solidFill>
            <a:schemeClr val="tx2"/>
          </a:solidFill>
          <a:latin typeface="+mn-lt"/>
          <a:ea typeface="宋体" pitchFamily="2" charset="-122"/>
        </a:defRPr>
      </a:lvl8pPr>
      <a:lvl9pPr marL="3886200" indent="-228600" algn="l" rtl="0" fontAlgn="base">
        <a:spcBef>
          <a:spcPct val="20000"/>
        </a:spcBef>
        <a:spcAft>
          <a:spcPct val="0"/>
        </a:spcAft>
        <a:buClr>
          <a:schemeClr val="bg2"/>
        </a:buClr>
        <a:buFont typeface="Wingdings" panose="05000000000000000000" pitchFamily="2" charset="2"/>
        <a:buChar char="§"/>
        <a:defRPr>
          <a:solidFill>
            <a:schemeClr val="tx2"/>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E:%5C%E8%AE%A1%E7%AE%97%E6%9C%BA%E7%B3%BB%E7%BB%9F%E7%BB%93%E6%9E%84%5CMIT%5CMIT%20Photo%5CNYC%5CDSCN4828.JP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slides/_rels/slide6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8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 Id="rId4" Type="http://schemas.openxmlformats.org/officeDocument/2006/relationships/image" Target="../media/image81.png"/></Relationships>
</file>

<file path=ppt/slides/_rels/slide9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81.png"/><Relationship Id="rId1" Type="http://schemas.openxmlformats.org/officeDocument/2006/relationships/slideLayout" Target="../slideLayouts/slideLayout7.xml"/><Relationship Id="rId4" Type="http://schemas.openxmlformats.org/officeDocument/2006/relationships/image" Target="../media/image79.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7.xml"/><Relationship Id="rId4" Type="http://schemas.openxmlformats.org/officeDocument/2006/relationships/image" Target="../media/image8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E040558-36BE-87E6-66FB-B0AC1A79820C}"/>
              </a:ext>
            </a:extLst>
          </p:cNvPr>
          <p:cNvSpPr>
            <a:spLocks noGrp="1" noChangeArrowheads="1"/>
          </p:cNvSpPr>
          <p:nvPr>
            <p:ph type="ctrTitle"/>
          </p:nvPr>
        </p:nvSpPr>
        <p:spPr>
          <a:xfrm>
            <a:off x="1943100" y="2565400"/>
            <a:ext cx="7200900" cy="2209800"/>
          </a:xfrm>
        </p:spPr>
        <p:txBody>
          <a:bodyPr/>
          <a:lstStyle/>
          <a:p>
            <a:pPr algn="r" eaLnBrk="1" hangingPunct="1"/>
            <a:r>
              <a:rPr lang="en-US" altLang="zh-CN" sz="1400">
                <a:latin typeface="华文新魏" panose="02010800040101010101" pitchFamily="2" charset="-122"/>
              </a:rPr>
              <a:t>	</a:t>
            </a:r>
            <a:br>
              <a:rPr lang="en-US" altLang="zh-CN" sz="1400">
                <a:latin typeface="华文新魏" panose="02010800040101010101" pitchFamily="2" charset="-122"/>
              </a:rPr>
            </a:br>
            <a:br>
              <a:rPr lang="en-US" altLang="zh-CN" sz="1200"/>
            </a:br>
            <a:endParaRPr lang="en-US" altLang="zh-CN" sz="1200"/>
          </a:p>
        </p:txBody>
      </p:sp>
      <p:sp>
        <p:nvSpPr>
          <p:cNvPr id="16387" name="Rectangle 3">
            <a:extLst>
              <a:ext uri="{FF2B5EF4-FFF2-40B4-BE49-F238E27FC236}">
                <a16:creationId xmlns:a16="http://schemas.microsoft.com/office/drawing/2014/main" id="{03846EF8-84F5-56CF-2F72-577E24363EC5}"/>
              </a:ext>
            </a:extLst>
          </p:cNvPr>
          <p:cNvSpPr>
            <a:spLocks noGrp="1" noChangeArrowheads="1"/>
          </p:cNvSpPr>
          <p:nvPr>
            <p:ph type="subTitle" idx="1"/>
          </p:nvPr>
        </p:nvSpPr>
        <p:spPr/>
        <p:txBody>
          <a:bodyPr/>
          <a:lstStyle/>
          <a:p>
            <a:pPr algn="r" eaLnBrk="1" hangingPunct="1">
              <a:lnSpc>
                <a:spcPct val="90000"/>
              </a:lnSpc>
            </a:pPr>
            <a:r>
              <a:rPr lang="zh-CN" altLang="en-US" sz="2400" b="0" dirty="0">
                <a:solidFill>
                  <a:schemeClr val="bg2"/>
                </a:solidFill>
                <a:latin typeface="黑体" panose="02010609060101010101" pitchFamily="49" charset="-122"/>
              </a:rPr>
              <a:t>尚煜茗</a:t>
            </a:r>
            <a:endParaRPr lang="en-US" altLang="zh-CN" sz="2400" b="0" dirty="0">
              <a:solidFill>
                <a:schemeClr val="bg2"/>
              </a:solidFill>
              <a:latin typeface="黑体" panose="02010609060101010101" pitchFamily="49" charset="-122"/>
            </a:endParaRPr>
          </a:p>
          <a:p>
            <a:pPr algn="r" eaLnBrk="1" hangingPunct="1">
              <a:lnSpc>
                <a:spcPct val="90000"/>
              </a:lnSpc>
            </a:pPr>
            <a:r>
              <a:rPr lang="zh-CN" altLang="en-US" sz="2400" b="0" dirty="0">
                <a:solidFill>
                  <a:schemeClr val="bg2"/>
                </a:solidFill>
                <a:latin typeface="黑体" panose="02010609060101010101" pitchFamily="49" charset="-122"/>
              </a:rPr>
              <a:t>北京邮电大学 网络空间安全学院</a:t>
            </a:r>
            <a:endParaRPr lang="en-US" altLang="zh-CN" sz="2400" b="0" dirty="0">
              <a:solidFill>
                <a:schemeClr val="bg2"/>
              </a:solidFill>
              <a:latin typeface="黑体" panose="02010609060101010101" pitchFamily="49" charset="-122"/>
            </a:endParaRPr>
          </a:p>
        </p:txBody>
      </p:sp>
      <p:sp>
        <p:nvSpPr>
          <p:cNvPr id="16388" name="Rectangle 7">
            <a:extLst>
              <a:ext uri="{FF2B5EF4-FFF2-40B4-BE49-F238E27FC236}">
                <a16:creationId xmlns:a16="http://schemas.microsoft.com/office/drawing/2014/main" id="{8459DCE8-7149-3227-EF34-89441543ADAD}"/>
              </a:ext>
            </a:extLst>
          </p:cNvPr>
          <p:cNvSpPr>
            <a:spLocks noChangeArrowheads="1"/>
          </p:cNvSpPr>
          <p:nvPr/>
        </p:nvSpPr>
        <p:spPr bwMode="auto">
          <a:xfrm>
            <a:off x="2700338" y="2133600"/>
            <a:ext cx="6229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3200" b="0" dirty="0">
                <a:solidFill>
                  <a:schemeClr val="bg1"/>
                </a:solidFill>
                <a:ea typeface="华文新魏" panose="02010800040101010101" pitchFamily="2" charset="-122"/>
              </a:rPr>
              <a:t>第八章 面向对象程序设计</a:t>
            </a:r>
            <a:endParaRPr lang="en-US" altLang="zh-CN" sz="3200" b="0" dirty="0">
              <a:solidFill>
                <a:schemeClr val="bg1"/>
              </a:solidFill>
              <a:ea typeface="华文新魏" panose="02010800040101010101" pitchFamily="2" charset="-122"/>
            </a:endParaRPr>
          </a:p>
        </p:txBody>
      </p:sp>
      <p:pic>
        <p:nvPicPr>
          <p:cNvPr id="16389" name="Picture 8">
            <a:hlinkClick r:id="rId3" action="ppaction://hlinkfile"/>
            <a:extLst>
              <a:ext uri="{FF2B5EF4-FFF2-40B4-BE49-F238E27FC236}">
                <a16:creationId xmlns:a16="http://schemas.microsoft.com/office/drawing/2014/main" id="{FDE678A6-43BA-CD4E-7AFE-8B9E78BFC6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672138"/>
            <a:ext cx="4716463"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30">
            <a:extLst>
              <a:ext uri="{FF2B5EF4-FFF2-40B4-BE49-F238E27FC236}">
                <a16:creationId xmlns:a16="http://schemas.microsoft.com/office/drawing/2014/main" id="{01EEF629-C06A-EEF6-714A-3B347E11516C}"/>
              </a:ext>
            </a:extLst>
          </p:cNvPr>
          <p:cNvGrpSpPr>
            <a:grpSpLocks/>
          </p:cNvGrpSpPr>
          <p:nvPr/>
        </p:nvGrpSpPr>
        <p:grpSpPr bwMode="auto">
          <a:xfrm>
            <a:off x="627063" y="2994025"/>
            <a:ext cx="658812" cy="658813"/>
            <a:chOff x="0" y="0"/>
            <a:chExt cx="877061" cy="877823"/>
          </a:xfrm>
        </p:grpSpPr>
        <p:sp>
          <p:nvSpPr>
            <p:cNvPr id="26667" name="path">
              <a:extLst>
                <a:ext uri="{FF2B5EF4-FFF2-40B4-BE49-F238E27FC236}">
                  <a16:creationId xmlns:a16="http://schemas.microsoft.com/office/drawing/2014/main" id="{9E1584B6-68BC-6E22-A796-F97229A41641}"/>
                </a:ext>
              </a:extLst>
            </p:cNvPr>
            <p:cNvSpPr>
              <a:spLocks/>
            </p:cNvSpPr>
            <p:nvPr/>
          </p:nvSpPr>
          <p:spPr bwMode="auto">
            <a:xfrm>
              <a:off x="0" y="0"/>
              <a:ext cx="877061" cy="877823"/>
            </a:xfrm>
            <a:custGeom>
              <a:avLst/>
              <a:gdLst>
                <a:gd name="T0" fmla="*/ 0 w 1381"/>
                <a:gd name="T1" fmla="*/ 2147483646 h 1382"/>
                <a:gd name="T2" fmla="*/ 2147483646 w 1381"/>
                <a:gd name="T3" fmla="*/ 0 h 1382"/>
                <a:gd name="T4" fmla="*/ 2147483646 w 1381"/>
                <a:gd name="T5" fmla="*/ 2147483646 h 1382"/>
                <a:gd name="T6" fmla="*/ 2147483646 w 1381"/>
                <a:gd name="T7" fmla="*/ 2147483646 h 1382"/>
                <a:gd name="T8" fmla="*/ 0 w 1381"/>
                <a:gd name="T9" fmla="*/ 2147483646 h 1382"/>
                <a:gd name="T10" fmla="*/ 0 60000 65536"/>
                <a:gd name="T11" fmla="*/ 0 60000 65536"/>
                <a:gd name="T12" fmla="*/ 0 60000 65536"/>
                <a:gd name="T13" fmla="*/ 0 60000 65536"/>
                <a:gd name="T14" fmla="*/ 0 60000 65536"/>
                <a:gd name="T15" fmla="*/ 0 w 1381"/>
                <a:gd name="T16" fmla="*/ 0 h 1382"/>
                <a:gd name="T17" fmla="*/ 1381 w 1381"/>
                <a:gd name="T18" fmla="*/ 1382 h 1382"/>
              </a:gdLst>
              <a:ahLst/>
              <a:cxnLst>
                <a:cxn ang="T10">
                  <a:pos x="T0" y="T1"/>
                </a:cxn>
                <a:cxn ang="T11">
                  <a:pos x="T2" y="T3"/>
                </a:cxn>
                <a:cxn ang="T12">
                  <a:pos x="T4" y="T5"/>
                </a:cxn>
                <a:cxn ang="T13">
                  <a:pos x="T6" y="T7"/>
                </a:cxn>
                <a:cxn ang="T14">
                  <a:pos x="T8" y="T9"/>
                </a:cxn>
              </a:cxnLst>
              <a:rect l="T15" t="T16" r="T17" b="T18"/>
              <a:pathLst>
                <a:path w="1381" h="1382">
                  <a:moveTo>
                    <a:pt x="0" y="691"/>
                  </a:moveTo>
                  <a:cubicBezTo>
                    <a:pt x="0" y="309"/>
                    <a:pt x="309" y="0"/>
                    <a:pt x="690" y="0"/>
                  </a:cubicBezTo>
                  <a:cubicBezTo>
                    <a:pt x="1071" y="0"/>
                    <a:pt x="1381" y="309"/>
                    <a:pt x="1381" y="691"/>
                  </a:cubicBezTo>
                  <a:cubicBezTo>
                    <a:pt x="1381" y="1072"/>
                    <a:pt x="1071" y="1382"/>
                    <a:pt x="690" y="1382"/>
                  </a:cubicBezTo>
                  <a:cubicBezTo>
                    <a:pt x="309" y="1382"/>
                    <a:pt x="0" y="1072"/>
                    <a:pt x="0" y="691"/>
                  </a:cubicBezTo>
                </a:path>
              </a:pathLst>
            </a:custGeom>
            <a:solidFill>
              <a:srgbClr val="B1C400"/>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26668" name="path">
              <a:extLst>
                <a:ext uri="{FF2B5EF4-FFF2-40B4-BE49-F238E27FC236}">
                  <a16:creationId xmlns:a16="http://schemas.microsoft.com/office/drawing/2014/main" id="{655B8FC1-87AC-6B65-62BD-3581B19C8F91}"/>
                </a:ext>
              </a:extLst>
            </p:cNvPr>
            <p:cNvSpPr>
              <a:spLocks/>
            </p:cNvSpPr>
            <p:nvPr/>
          </p:nvSpPr>
          <p:spPr bwMode="auto">
            <a:xfrm>
              <a:off x="106679" y="145160"/>
              <a:ext cx="449198" cy="584834"/>
            </a:xfrm>
            <a:custGeom>
              <a:avLst/>
              <a:gdLst>
                <a:gd name="T0" fmla="*/ 2147483646 w 707"/>
                <a:gd name="T1" fmla="*/ 2147483646 h 920"/>
                <a:gd name="T2" fmla="*/ 2147483646 w 707"/>
                <a:gd name="T3" fmla="*/ 2147483646 h 920"/>
                <a:gd name="T4" fmla="*/ 2147483646 w 707"/>
                <a:gd name="T5" fmla="*/ 0 h 920"/>
                <a:gd name="T6" fmla="*/ 2147483646 w 707"/>
                <a:gd name="T7" fmla="*/ 2147483646 h 920"/>
                <a:gd name="T8" fmla="*/ 0 60000 65536"/>
                <a:gd name="T9" fmla="*/ 0 60000 65536"/>
                <a:gd name="T10" fmla="*/ 0 60000 65536"/>
                <a:gd name="T11" fmla="*/ 0 60000 65536"/>
                <a:gd name="T12" fmla="*/ 0 w 707"/>
                <a:gd name="T13" fmla="*/ 0 h 920"/>
                <a:gd name="T14" fmla="*/ 707 w 707"/>
                <a:gd name="T15" fmla="*/ 920 h 920"/>
              </a:gdLst>
              <a:ahLst/>
              <a:cxnLst>
                <a:cxn ang="T8">
                  <a:pos x="T0" y="T1"/>
                </a:cxn>
                <a:cxn ang="T9">
                  <a:pos x="T2" y="T3"/>
                </a:cxn>
                <a:cxn ang="T10">
                  <a:pos x="T4" y="T5"/>
                </a:cxn>
                <a:cxn ang="T11">
                  <a:pos x="T6" y="T7"/>
                </a:cxn>
              </a:cxnLst>
              <a:rect l="T12" t="T13" r="T14" b="T15"/>
              <a:pathLst>
                <a:path w="707" h="920">
                  <a:moveTo>
                    <a:pt x="15" y="905"/>
                  </a:moveTo>
                  <a:lnTo>
                    <a:pt x="707" y="905"/>
                  </a:lnTo>
                  <a:moveTo>
                    <a:pt x="15" y="0"/>
                  </a:moveTo>
                  <a:lnTo>
                    <a:pt x="15" y="90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flat">
                  <a:solidFill>
                    <a:srgbClr val="000000"/>
                  </a:solidFill>
                  <a:miter lim="1000000"/>
                  <a:headEnd/>
                  <a:tailEnd/>
                </a14:hiddenLine>
              </a:ext>
            </a:extLst>
          </p:spPr>
          <p:txBody>
            <a:bodyPr/>
            <a:lstStyle/>
            <a:p>
              <a:endParaRPr lang="zh-CN" altLang="en-US"/>
            </a:p>
          </p:txBody>
        </p:sp>
        <p:sp>
          <p:nvSpPr>
            <p:cNvPr id="26669" name="path">
              <a:extLst>
                <a:ext uri="{FF2B5EF4-FFF2-40B4-BE49-F238E27FC236}">
                  <a16:creationId xmlns:a16="http://schemas.microsoft.com/office/drawing/2014/main" id="{76AC271B-05F7-ECCD-4830-B2D81BC6FE63}"/>
                </a:ext>
              </a:extLst>
            </p:cNvPr>
            <p:cNvSpPr>
              <a:spLocks/>
            </p:cNvSpPr>
            <p:nvPr/>
          </p:nvSpPr>
          <p:spPr bwMode="auto">
            <a:xfrm>
              <a:off x="226313" y="497585"/>
              <a:ext cx="218694" cy="116586"/>
            </a:xfrm>
            <a:custGeom>
              <a:avLst/>
              <a:gdLst>
                <a:gd name="T0" fmla="*/ 0 w 344"/>
                <a:gd name="T1" fmla="*/ 2147483646 h 183"/>
                <a:gd name="T2" fmla="*/ 2147483646 w 344"/>
                <a:gd name="T3" fmla="*/ 2147483646 h 183"/>
                <a:gd name="T4" fmla="*/ 2147483646 w 344"/>
                <a:gd name="T5" fmla="*/ 2147483646 h 183"/>
                <a:gd name="T6" fmla="*/ 0 w 344"/>
                <a:gd name="T7" fmla="*/ 2147483646 h 183"/>
                <a:gd name="T8" fmla="*/ 0 w 344"/>
                <a:gd name="T9" fmla="*/ 2147483646 h 183"/>
                <a:gd name="T10" fmla="*/ 0 w 344"/>
                <a:gd name="T11" fmla="*/ 2147483646 h 183"/>
                <a:gd name="T12" fmla="*/ 2147483646 w 344"/>
                <a:gd name="T13" fmla="*/ 2147483646 h 183"/>
                <a:gd name="T14" fmla="*/ 2147483646 w 344"/>
                <a:gd name="T15" fmla="*/ 2147483646 h 183"/>
                <a:gd name="T16" fmla="*/ 0 w 344"/>
                <a:gd name="T17" fmla="*/ 2147483646 h 183"/>
                <a:gd name="T18" fmla="*/ 0 w 344"/>
                <a:gd name="T19" fmla="*/ 2147483646 h 183"/>
                <a:gd name="T20" fmla="*/ 0 w 344"/>
                <a:gd name="T21" fmla="*/ 2147483646 h 183"/>
                <a:gd name="T22" fmla="*/ 2147483646 w 344"/>
                <a:gd name="T23" fmla="*/ 2147483646 h 183"/>
                <a:gd name="T24" fmla="*/ 2147483646 w 344"/>
                <a:gd name="T25" fmla="*/ 2147483646 h 183"/>
                <a:gd name="T26" fmla="*/ 0 w 344"/>
                <a:gd name="T27" fmla="*/ 2147483646 h 183"/>
                <a:gd name="T28" fmla="*/ 0 w 344"/>
                <a:gd name="T29" fmla="*/ 2147483646 h 183"/>
                <a:gd name="T30" fmla="*/ 0 w 344"/>
                <a:gd name="T31" fmla="*/ 2147483646 h 183"/>
                <a:gd name="T32" fmla="*/ 2147483646 w 344"/>
                <a:gd name="T33" fmla="*/ 2147483646 h 183"/>
                <a:gd name="T34" fmla="*/ 2147483646 w 344"/>
                <a:gd name="T35" fmla="*/ 2147483646 h 183"/>
                <a:gd name="T36" fmla="*/ 0 w 344"/>
                <a:gd name="T37" fmla="*/ 2147483646 h 183"/>
                <a:gd name="T38" fmla="*/ 0 w 344"/>
                <a:gd name="T39" fmla="*/ 2147483646 h 183"/>
                <a:gd name="T40" fmla="*/ 0 w 344"/>
                <a:gd name="T41" fmla="*/ 2147483646 h 183"/>
                <a:gd name="T42" fmla="*/ 2147483646 w 344"/>
                <a:gd name="T43" fmla="*/ 2147483646 h 183"/>
                <a:gd name="T44" fmla="*/ 2147483646 w 344"/>
                <a:gd name="T45" fmla="*/ 0 h 183"/>
                <a:gd name="T46" fmla="*/ 0 w 344"/>
                <a:gd name="T47" fmla="*/ 0 h 183"/>
                <a:gd name="T48" fmla="*/ 0 w 344"/>
                <a:gd name="T49" fmla="*/ 2147483646 h 1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44"/>
                <a:gd name="T76" fmla="*/ 0 h 183"/>
                <a:gd name="T77" fmla="*/ 344 w 344"/>
                <a:gd name="T78" fmla="*/ 183 h 1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44" h="183">
                  <a:moveTo>
                    <a:pt x="0" y="183"/>
                  </a:moveTo>
                  <a:lnTo>
                    <a:pt x="301" y="183"/>
                  </a:lnTo>
                  <a:lnTo>
                    <a:pt x="301" y="171"/>
                  </a:lnTo>
                  <a:lnTo>
                    <a:pt x="0" y="171"/>
                  </a:lnTo>
                  <a:lnTo>
                    <a:pt x="0" y="183"/>
                  </a:lnTo>
                  <a:close/>
                </a:path>
                <a:path w="344" h="183">
                  <a:moveTo>
                    <a:pt x="0" y="140"/>
                  </a:moveTo>
                  <a:lnTo>
                    <a:pt x="344" y="140"/>
                  </a:lnTo>
                  <a:lnTo>
                    <a:pt x="344" y="129"/>
                  </a:lnTo>
                  <a:lnTo>
                    <a:pt x="0" y="129"/>
                  </a:lnTo>
                  <a:lnTo>
                    <a:pt x="0" y="140"/>
                  </a:lnTo>
                  <a:close/>
                </a:path>
                <a:path w="344" h="183">
                  <a:moveTo>
                    <a:pt x="0" y="96"/>
                  </a:moveTo>
                  <a:lnTo>
                    <a:pt x="344" y="96"/>
                  </a:lnTo>
                  <a:lnTo>
                    <a:pt x="344" y="85"/>
                  </a:lnTo>
                  <a:lnTo>
                    <a:pt x="0" y="85"/>
                  </a:lnTo>
                  <a:lnTo>
                    <a:pt x="0" y="96"/>
                  </a:lnTo>
                  <a:close/>
                </a:path>
                <a:path w="344" h="183">
                  <a:moveTo>
                    <a:pt x="0" y="54"/>
                  </a:moveTo>
                  <a:lnTo>
                    <a:pt x="344" y="54"/>
                  </a:lnTo>
                  <a:lnTo>
                    <a:pt x="344" y="42"/>
                  </a:lnTo>
                  <a:lnTo>
                    <a:pt x="0" y="42"/>
                  </a:lnTo>
                  <a:lnTo>
                    <a:pt x="0" y="54"/>
                  </a:lnTo>
                  <a:close/>
                </a:path>
                <a:path w="344" h="183">
                  <a:moveTo>
                    <a:pt x="0" y="9"/>
                  </a:moveTo>
                  <a:lnTo>
                    <a:pt x="344" y="9"/>
                  </a:lnTo>
                  <a:lnTo>
                    <a:pt x="344" y="0"/>
                  </a:lnTo>
                  <a:lnTo>
                    <a:pt x="0" y="0"/>
                  </a:lnTo>
                  <a:lnTo>
                    <a:pt x="0" y="9"/>
                  </a:lnTo>
                  <a:close/>
                </a:path>
              </a:pathLst>
            </a:custGeom>
            <a:solidFill>
              <a:srgbClr val="08191E"/>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26670" name="path">
              <a:extLst>
                <a:ext uri="{FF2B5EF4-FFF2-40B4-BE49-F238E27FC236}">
                  <a16:creationId xmlns:a16="http://schemas.microsoft.com/office/drawing/2014/main" id="{D82C05F7-AC5E-0D3B-14F1-7C064C847D1C}"/>
                </a:ext>
              </a:extLst>
            </p:cNvPr>
            <p:cNvSpPr>
              <a:spLocks/>
            </p:cNvSpPr>
            <p:nvPr/>
          </p:nvSpPr>
          <p:spPr bwMode="auto">
            <a:xfrm>
              <a:off x="521207" y="439673"/>
              <a:ext cx="225552" cy="328422"/>
            </a:xfrm>
            <a:custGeom>
              <a:avLst/>
              <a:gdLst>
                <a:gd name="T0" fmla="*/ 2147483646 w 355"/>
                <a:gd name="T1" fmla="*/ 2147483646 h 517"/>
                <a:gd name="T2" fmla="*/ 2147483646 w 355"/>
                <a:gd name="T3" fmla="*/ 2147483646 h 517"/>
                <a:gd name="T4" fmla="*/ 2147483646 w 355"/>
                <a:gd name="T5" fmla="*/ 2147483646 h 517"/>
                <a:gd name="T6" fmla="*/ 2147483646 w 355"/>
                <a:gd name="T7" fmla="*/ 2147483646 h 517"/>
                <a:gd name="T8" fmla="*/ 2147483646 w 355"/>
                <a:gd name="T9" fmla="*/ 2147483646 h 517"/>
                <a:gd name="T10" fmla="*/ 2147483646 w 355"/>
                <a:gd name="T11" fmla="*/ 2147483646 h 517"/>
                <a:gd name="T12" fmla="*/ 2147483646 w 355"/>
                <a:gd name="T13" fmla="*/ 2147483646 h 517"/>
                <a:gd name="T14" fmla="*/ 2147483646 w 355"/>
                <a:gd name="T15" fmla="*/ 2147483646 h 517"/>
                <a:gd name="T16" fmla="*/ 2147483646 w 355"/>
                <a:gd name="T17" fmla="*/ 2147483646 h 517"/>
                <a:gd name="T18" fmla="*/ 2147483646 w 355"/>
                <a:gd name="T19" fmla="*/ 2147483646 h 517"/>
                <a:gd name="T20" fmla="*/ 0 w 355"/>
                <a:gd name="T21" fmla="*/ 2147483646 h 517"/>
                <a:gd name="T22" fmla="*/ 2147483646 w 355"/>
                <a:gd name="T23" fmla="*/ 2147483646 h 517"/>
                <a:gd name="T24" fmla="*/ 2147483646 w 355"/>
                <a:gd name="T25" fmla="*/ 0 h 517"/>
                <a:gd name="T26" fmla="*/ 0 w 355"/>
                <a:gd name="T27" fmla="*/ 0 h 517"/>
                <a:gd name="T28" fmla="*/ 0 w 355"/>
                <a:gd name="T29" fmla="*/ 2147483646 h 5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5"/>
                <a:gd name="T46" fmla="*/ 0 h 517"/>
                <a:gd name="T47" fmla="*/ 355 w 355"/>
                <a:gd name="T48" fmla="*/ 517 h 5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5" h="517">
                  <a:moveTo>
                    <a:pt x="8" y="517"/>
                  </a:moveTo>
                  <a:lnTo>
                    <a:pt x="355" y="517"/>
                  </a:lnTo>
                  <a:lnTo>
                    <a:pt x="355" y="430"/>
                  </a:lnTo>
                  <a:lnTo>
                    <a:pt x="8" y="430"/>
                  </a:lnTo>
                  <a:lnTo>
                    <a:pt x="8" y="517"/>
                  </a:lnTo>
                  <a:close/>
                </a:path>
                <a:path w="355" h="517">
                  <a:moveTo>
                    <a:pt x="138" y="430"/>
                  </a:moveTo>
                  <a:lnTo>
                    <a:pt x="225" y="430"/>
                  </a:lnTo>
                  <a:lnTo>
                    <a:pt x="225" y="301"/>
                  </a:lnTo>
                  <a:lnTo>
                    <a:pt x="138" y="301"/>
                  </a:lnTo>
                  <a:lnTo>
                    <a:pt x="138" y="430"/>
                  </a:lnTo>
                  <a:close/>
                </a:path>
                <a:path w="355" h="517">
                  <a:moveTo>
                    <a:pt x="0" y="171"/>
                  </a:moveTo>
                  <a:lnTo>
                    <a:pt x="106" y="171"/>
                  </a:lnTo>
                  <a:lnTo>
                    <a:pt x="106" y="0"/>
                  </a:lnTo>
                  <a:lnTo>
                    <a:pt x="0" y="0"/>
                  </a:lnTo>
                  <a:lnTo>
                    <a:pt x="0" y="171"/>
                  </a:lnTo>
                  <a:close/>
                </a:path>
              </a:pathLst>
            </a:custGeom>
            <a:solidFill>
              <a:srgbClr val="213538"/>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26671" name="path">
              <a:extLst>
                <a:ext uri="{FF2B5EF4-FFF2-40B4-BE49-F238E27FC236}">
                  <a16:creationId xmlns:a16="http://schemas.microsoft.com/office/drawing/2014/main" id="{DD9C2645-6B44-CB28-B8A7-AACD1B2CA20B}"/>
                </a:ext>
              </a:extLst>
            </p:cNvPr>
            <p:cNvSpPr>
              <a:spLocks/>
            </p:cNvSpPr>
            <p:nvPr/>
          </p:nvSpPr>
          <p:spPr bwMode="auto">
            <a:xfrm>
              <a:off x="514350" y="486155"/>
              <a:ext cx="82296" cy="48767"/>
            </a:xfrm>
            <a:custGeom>
              <a:avLst/>
              <a:gdLst>
                <a:gd name="T0" fmla="*/ 0 w 129"/>
                <a:gd name="T1" fmla="*/ 2147483646 h 76"/>
                <a:gd name="T2" fmla="*/ 2147483646 w 129"/>
                <a:gd name="T3" fmla="*/ 2147483646 h 76"/>
                <a:gd name="T4" fmla="*/ 2147483646 w 129"/>
                <a:gd name="T5" fmla="*/ 0 h 76"/>
                <a:gd name="T6" fmla="*/ 0 w 129"/>
                <a:gd name="T7" fmla="*/ 0 h 76"/>
                <a:gd name="T8" fmla="*/ 0 w 129"/>
                <a:gd name="T9" fmla="*/ 2147483646 h 76"/>
                <a:gd name="T10" fmla="*/ 0 60000 65536"/>
                <a:gd name="T11" fmla="*/ 0 60000 65536"/>
                <a:gd name="T12" fmla="*/ 0 60000 65536"/>
                <a:gd name="T13" fmla="*/ 0 60000 65536"/>
                <a:gd name="T14" fmla="*/ 0 60000 65536"/>
                <a:gd name="T15" fmla="*/ 0 w 129"/>
                <a:gd name="T16" fmla="*/ 0 h 76"/>
                <a:gd name="T17" fmla="*/ 129 w 129"/>
                <a:gd name="T18" fmla="*/ 76 h 76"/>
              </a:gdLst>
              <a:ahLst/>
              <a:cxnLst>
                <a:cxn ang="T10">
                  <a:pos x="T0" y="T1"/>
                </a:cxn>
                <a:cxn ang="T11">
                  <a:pos x="T2" y="T3"/>
                </a:cxn>
                <a:cxn ang="T12">
                  <a:pos x="T4" y="T5"/>
                </a:cxn>
                <a:cxn ang="T13">
                  <a:pos x="T6" y="T7"/>
                </a:cxn>
                <a:cxn ang="T14">
                  <a:pos x="T8" y="T9"/>
                </a:cxn>
              </a:cxnLst>
              <a:rect l="T15" t="T16" r="T17" b="T18"/>
              <a:pathLst>
                <a:path w="129" h="76">
                  <a:moveTo>
                    <a:pt x="0" y="76"/>
                  </a:moveTo>
                  <a:lnTo>
                    <a:pt x="129" y="76"/>
                  </a:lnTo>
                  <a:lnTo>
                    <a:pt x="129" y="0"/>
                  </a:lnTo>
                  <a:lnTo>
                    <a:pt x="0" y="0"/>
                  </a:lnTo>
                  <a:lnTo>
                    <a:pt x="0" y="76"/>
                  </a:lnTo>
                  <a:close/>
                </a:path>
              </a:pathLst>
            </a:custGeom>
            <a:solidFill>
              <a:srgbClr val="08191E"/>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26672" name="path">
              <a:extLst>
                <a:ext uri="{FF2B5EF4-FFF2-40B4-BE49-F238E27FC236}">
                  <a16:creationId xmlns:a16="http://schemas.microsoft.com/office/drawing/2014/main" id="{B9D07246-0919-46FC-B7C4-EF7034A156BB}"/>
                </a:ext>
              </a:extLst>
            </p:cNvPr>
            <p:cNvSpPr>
              <a:spLocks/>
            </p:cNvSpPr>
            <p:nvPr/>
          </p:nvSpPr>
          <p:spPr bwMode="auto">
            <a:xfrm>
              <a:off x="555497" y="384047"/>
              <a:ext cx="108966" cy="109728"/>
            </a:xfrm>
            <a:custGeom>
              <a:avLst/>
              <a:gdLst>
                <a:gd name="T0" fmla="*/ 0 w 171"/>
                <a:gd name="T1" fmla="*/ 2147483646 h 172"/>
                <a:gd name="T2" fmla="*/ 2147483646 w 171"/>
                <a:gd name="T3" fmla="*/ 0 h 172"/>
                <a:gd name="T4" fmla="*/ 2147483646 w 171"/>
                <a:gd name="T5" fmla="*/ 2147483646 h 172"/>
                <a:gd name="T6" fmla="*/ 2147483646 w 171"/>
                <a:gd name="T7" fmla="*/ 2147483646 h 172"/>
                <a:gd name="T8" fmla="*/ 0 w 171"/>
                <a:gd name="T9" fmla="*/ 2147483646 h 172"/>
                <a:gd name="T10" fmla="*/ 0 60000 65536"/>
                <a:gd name="T11" fmla="*/ 0 60000 65536"/>
                <a:gd name="T12" fmla="*/ 0 60000 65536"/>
                <a:gd name="T13" fmla="*/ 0 60000 65536"/>
                <a:gd name="T14" fmla="*/ 0 60000 65536"/>
                <a:gd name="T15" fmla="*/ 0 w 171"/>
                <a:gd name="T16" fmla="*/ 0 h 172"/>
                <a:gd name="T17" fmla="*/ 171 w 171"/>
                <a:gd name="T18" fmla="*/ 172 h 172"/>
              </a:gdLst>
              <a:ahLst/>
              <a:cxnLst>
                <a:cxn ang="T10">
                  <a:pos x="T0" y="T1"/>
                </a:cxn>
                <a:cxn ang="T11">
                  <a:pos x="T2" y="T3"/>
                </a:cxn>
                <a:cxn ang="T12">
                  <a:pos x="T4" y="T5"/>
                </a:cxn>
                <a:cxn ang="T13">
                  <a:pos x="T6" y="T7"/>
                </a:cxn>
                <a:cxn ang="T14">
                  <a:pos x="T8" y="T9"/>
                </a:cxn>
              </a:cxnLst>
              <a:rect l="T15" t="T16" r="T17" b="T18"/>
              <a:pathLst>
                <a:path w="171" h="172">
                  <a:moveTo>
                    <a:pt x="0" y="86"/>
                  </a:moveTo>
                  <a:cubicBezTo>
                    <a:pt x="0" y="38"/>
                    <a:pt x="38" y="0"/>
                    <a:pt x="85" y="0"/>
                  </a:cubicBezTo>
                  <a:cubicBezTo>
                    <a:pt x="133" y="0"/>
                    <a:pt x="171" y="38"/>
                    <a:pt x="171" y="86"/>
                  </a:cubicBezTo>
                  <a:cubicBezTo>
                    <a:pt x="171" y="134"/>
                    <a:pt x="133" y="172"/>
                    <a:pt x="85" y="172"/>
                  </a:cubicBezTo>
                  <a:cubicBezTo>
                    <a:pt x="38" y="172"/>
                    <a:pt x="0" y="134"/>
                    <a:pt x="0" y="86"/>
                  </a:cubicBezTo>
                </a:path>
              </a:pathLst>
            </a:custGeom>
            <a:solidFill>
              <a:srgbClr val="213538"/>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26673" name="path">
              <a:extLst>
                <a:ext uri="{FF2B5EF4-FFF2-40B4-BE49-F238E27FC236}">
                  <a16:creationId xmlns:a16="http://schemas.microsoft.com/office/drawing/2014/main" id="{E47864DC-A879-151E-29F7-17B6D146A2B1}"/>
                </a:ext>
              </a:extLst>
            </p:cNvPr>
            <p:cNvSpPr>
              <a:spLocks/>
            </p:cNvSpPr>
            <p:nvPr/>
          </p:nvSpPr>
          <p:spPr bwMode="auto">
            <a:xfrm>
              <a:off x="473201" y="384047"/>
              <a:ext cx="328422" cy="384048"/>
            </a:xfrm>
            <a:custGeom>
              <a:avLst/>
              <a:gdLst>
                <a:gd name="T0" fmla="*/ 0 w 517"/>
                <a:gd name="T1" fmla="*/ 2147483646 h 604"/>
                <a:gd name="T2" fmla="*/ 2147483646 w 517"/>
                <a:gd name="T3" fmla="*/ 2147483646 h 604"/>
                <a:gd name="T4" fmla="*/ 2147483646 w 517"/>
                <a:gd name="T5" fmla="*/ 2147483646 h 604"/>
                <a:gd name="T6" fmla="*/ 0 w 517"/>
                <a:gd name="T7" fmla="*/ 2147483646 h 604"/>
                <a:gd name="T8" fmla="*/ 0 w 517"/>
                <a:gd name="T9" fmla="*/ 2147483646 h 604"/>
                <a:gd name="T10" fmla="*/ 2147483646 w 517"/>
                <a:gd name="T11" fmla="*/ 0 h 604"/>
                <a:gd name="T12" fmla="*/ 2147483646 w 517"/>
                <a:gd name="T13" fmla="*/ 2147483646 h 604"/>
                <a:gd name="T14" fmla="*/ 2147483646 w 517"/>
                <a:gd name="T15" fmla="*/ 2147483646 h 604"/>
                <a:gd name="T16" fmla="*/ 2147483646 w 517"/>
                <a:gd name="T17" fmla="*/ 2147483646 h 604"/>
                <a:gd name="T18" fmla="*/ 2147483646 w 517"/>
                <a:gd name="T19" fmla="*/ 2147483646 h 604"/>
                <a:gd name="T20" fmla="*/ 2147483646 w 517"/>
                <a:gd name="T21" fmla="*/ 2147483646 h 604"/>
                <a:gd name="T22" fmla="*/ 2147483646 w 517"/>
                <a:gd name="T23" fmla="*/ 2147483646 h 604"/>
                <a:gd name="T24" fmla="*/ 2147483646 w 517"/>
                <a:gd name="T25" fmla="*/ 2147483646 h 604"/>
                <a:gd name="T26" fmla="*/ 2147483646 w 517"/>
                <a:gd name="T27" fmla="*/ 0 h 604"/>
                <a:gd name="T28" fmla="*/ 2147483646 w 517"/>
                <a:gd name="T29" fmla="*/ 2147483646 h 604"/>
                <a:gd name="T30" fmla="*/ 2147483646 w 517"/>
                <a:gd name="T31" fmla="*/ 2147483646 h 604"/>
                <a:gd name="T32" fmla="*/ 2147483646 w 517"/>
                <a:gd name="T33" fmla="*/ 2147483646 h 604"/>
                <a:gd name="T34" fmla="*/ 2147483646 w 517"/>
                <a:gd name="T35" fmla="*/ 2147483646 h 604"/>
                <a:gd name="T36" fmla="*/ 2147483646 w 517"/>
                <a:gd name="T37" fmla="*/ 2147483646 h 604"/>
                <a:gd name="T38" fmla="*/ 0 w 517"/>
                <a:gd name="T39" fmla="*/ 2147483646 h 604"/>
                <a:gd name="T40" fmla="*/ 2147483646 w 517"/>
                <a:gd name="T41" fmla="*/ 2147483646 h 604"/>
                <a:gd name="T42" fmla="*/ 2147483646 w 517"/>
                <a:gd name="T43" fmla="*/ 2147483646 h 604"/>
                <a:gd name="T44" fmla="*/ 0 w 517"/>
                <a:gd name="T45" fmla="*/ 2147483646 h 604"/>
                <a:gd name="T46" fmla="*/ 0 w 517"/>
                <a:gd name="T47" fmla="*/ 2147483646 h 604"/>
                <a:gd name="T48" fmla="*/ 2147483646 w 517"/>
                <a:gd name="T49" fmla="*/ 2147483646 h 604"/>
                <a:gd name="T50" fmla="*/ 2147483646 w 517"/>
                <a:gd name="T51" fmla="*/ 2147483646 h 604"/>
                <a:gd name="T52" fmla="*/ 2147483646 w 517"/>
                <a:gd name="T53" fmla="*/ 2147483646 h 604"/>
                <a:gd name="T54" fmla="*/ 2147483646 w 517"/>
                <a:gd name="T55" fmla="*/ 2147483646 h 604"/>
                <a:gd name="T56" fmla="*/ 2147483646 w 517"/>
                <a:gd name="T57" fmla="*/ 2147483646 h 60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17"/>
                <a:gd name="T88" fmla="*/ 0 h 604"/>
                <a:gd name="T89" fmla="*/ 517 w 517"/>
                <a:gd name="T90" fmla="*/ 604 h 60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17" h="604">
                  <a:moveTo>
                    <a:pt x="0" y="388"/>
                  </a:moveTo>
                  <a:lnTo>
                    <a:pt x="213" y="388"/>
                  </a:lnTo>
                  <a:lnTo>
                    <a:pt x="213" y="346"/>
                  </a:lnTo>
                  <a:lnTo>
                    <a:pt x="0" y="346"/>
                  </a:lnTo>
                  <a:lnTo>
                    <a:pt x="0" y="388"/>
                  </a:lnTo>
                  <a:close/>
                </a:path>
                <a:path w="517" h="604">
                  <a:moveTo>
                    <a:pt x="301" y="0"/>
                  </a:moveTo>
                  <a:cubicBezTo>
                    <a:pt x="301" y="86"/>
                    <a:pt x="301" y="86"/>
                    <a:pt x="301" y="86"/>
                  </a:cubicBezTo>
                  <a:cubicBezTo>
                    <a:pt x="372" y="86"/>
                    <a:pt x="430" y="145"/>
                    <a:pt x="430" y="215"/>
                  </a:cubicBezTo>
                  <a:cubicBezTo>
                    <a:pt x="430" y="286"/>
                    <a:pt x="372" y="344"/>
                    <a:pt x="301" y="344"/>
                  </a:cubicBezTo>
                  <a:cubicBezTo>
                    <a:pt x="171" y="344"/>
                    <a:pt x="171" y="344"/>
                    <a:pt x="171" y="344"/>
                  </a:cubicBezTo>
                  <a:cubicBezTo>
                    <a:pt x="171" y="430"/>
                    <a:pt x="171" y="430"/>
                    <a:pt x="171" y="430"/>
                  </a:cubicBezTo>
                  <a:cubicBezTo>
                    <a:pt x="301" y="430"/>
                    <a:pt x="301" y="430"/>
                    <a:pt x="301" y="430"/>
                  </a:cubicBezTo>
                  <a:cubicBezTo>
                    <a:pt x="420" y="430"/>
                    <a:pt x="517" y="335"/>
                    <a:pt x="517" y="215"/>
                  </a:cubicBezTo>
                  <a:cubicBezTo>
                    <a:pt x="517" y="96"/>
                    <a:pt x="420" y="0"/>
                    <a:pt x="301" y="0"/>
                  </a:cubicBezTo>
                </a:path>
                <a:path w="517" h="604">
                  <a:moveTo>
                    <a:pt x="171" y="86"/>
                  </a:moveTo>
                  <a:cubicBezTo>
                    <a:pt x="171" y="62"/>
                    <a:pt x="191" y="43"/>
                    <a:pt x="215" y="43"/>
                  </a:cubicBezTo>
                  <a:cubicBezTo>
                    <a:pt x="239" y="43"/>
                    <a:pt x="259" y="62"/>
                    <a:pt x="259" y="86"/>
                  </a:cubicBezTo>
                  <a:cubicBezTo>
                    <a:pt x="259" y="110"/>
                    <a:pt x="239" y="129"/>
                    <a:pt x="215" y="129"/>
                  </a:cubicBezTo>
                  <a:cubicBezTo>
                    <a:pt x="191" y="129"/>
                    <a:pt x="171" y="110"/>
                    <a:pt x="171" y="86"/>
                  </a:cubicBezTo>
                </a:path>
                <a:path w="517" h="604">
                  <a:moveTo>
                    <a:pt x="0" y="604"/>
                  </a:moveTo>
                  <a:lnTo>
                    <a:pt x="517" y="604"/>
                  </a:lnTo>
                  <a:lnTo>
                    <a:pt x="517" y="560"/>
                  </a:lnTo>
                  <a:lnTo>
                    <a:pt x="0" y="560"/>
                  </a:lnTo>
                  <a:lnTo>
                    <a:pt x="0" y="604"/>
                  </a:lnTo>
                  <a:close/>
                </a:path>
                <a:path w="517" h="604">
                  <a:moveTo>
                    <a:pt x="278" y="517"/>
                  </a:moveTo>
                  <a:cubicBezTo>
                    <a:pt x="278" y="505"/>
                    <a:pt x="288" y="495"/>
                    <a:pt x="300" y="495"/>
                  </a:cubicBezTo>
                  <a:cubicBezTo>
                    <a:pt x="312" y="495"/>
                    <a:pt x="322" y="505"/>
                    <a:pt x="322" y="517"/>
                  </a:cubicBezTo>
                  <a:cubicBezTo>
                    <a:pt x="322" y="530"/>
                    <a:pt x="312" y="540"/>
                    <a:pt x="300" y="540"/>
                  </a:cubicBezTo>
                  <a:cubicBezTo>
                    <a:pt x="288" y="540"/>
                    <a:pt x="278" y="530"/>
                    <a:pt x="278" y="517"/>
                  </a:cubicBezTo>
                </a:path>
              </a:pathLst>
            </a:custGeom>
            <a:solidFill>
              <a:srgbClr val="08191E"/>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26674" name="path">
              <a:extLst>
                <a:ext uri="{FF2B5EF4-FFF2-40B4-BE49-F238E27FC236}">
                  <a16:creationId xmlns:a16="http://schemas.microsoft.com/office/drawing/2014/main" id="{D923541E-22AF-0946-B7B3-9AFCB3F1BDE5}"/>
                </a:ext>
              </a:extLst>
            </p:cNvPr>
            <p:cNvSpPr>
              <a:spLocks/>
            </p:cNvSpPr>
            <p:nvPr/>
          </p:nvSpPr>
          <p:spPr bwMode="auto">
            <a:xfrm>
              <a:off x="534161" y="544830"/>
              <a:ext cx="41147" cy="6857"/>
            </a:xfrm>
            <a:custGeom>
              <a:avLst/>
              <a:gdLst>
                <a:gd name="T0" fmla="*/ 0 w 64"/>
                <a:gd name="T1" fmla="*/ 2147483646 h 10"/>
                <a:gd name="T2" fmla="*/ 2147483646 w 64"/>
                <a:gd name="T3" fmla="*/ 2147483646 h 10"/>
                <a:gd name="T4" fmla="*/ 2147483646 w 64"/>
                <a:gd name="T5" fmla="*/ 0 h 10"/>
                <a:gd name="T6" fmla="*/ 0 w 64"/>
                <a:gd name="T7" fmla="*/ 0 h 10"/>
                <a:gd name="T8" fmla="*/ 0 w 64"/>
                <a:gd name="T9" fmla="*/ 2147483646 h 10"/>
                <a:gd name="T10" fmla="*/ 0 60000 65536"/>
                <a:gd name="T11" fmla="*/ 0 60000 65536"/>
                <a:gd name="T12" fmla="*/ 0 60000 65536"/>
                <a:gd name="T13" fmla="*/ 0 60000 65536"/>
                <a:gd name="T14" fmla="*/ 0 60000 65536"/>
                <a:gd name="T15" fmla="*/ 0 w 64"/>
                <a:gd name="T16" fmla="*/ 0 h 10"/>
                <a:gd name="T17" fmla="*/ 64 w 64"/>
                <a:gd name="T18" fmla="*/ 10 h 10"/>
              </a:gdLst>
              <a:ahLst/>
              <a:cxnLst>
                <a:cxn ang="T10">
                  <a:pos x="T0" y="T1"/>
                </a:cxn>
                <a:cxn ang="T11">
                  <a:pos x="T2" y="T3"/>
                </a:cxn>
                <a:cxn ang="T12">
                  <a:pos x="T4" y="T5"/>
                </a:cxn>
                <a:cxn ang="T13">
                  <a:pos x="T6" y="T7"/>
                </a:cxn>
                <a:cxn ang="T14">
                  <a:pos x="T8" y="T9"/>
                </a:cxn>
              </a:cxnLst>
              <a:rect l="T15" t="T16" r="T17" b="T18"/>
              <a:pathLst>
                <a:path w="64" h="10">
                  <a:moveTo>
                    <a:pt x="0" y="10"/>
                  </a:moveTo>
                  <a:lnTo>
                    <a:pt x="64" y="10"/>
                  </a:lnTo>
                  <a:lnTo>
                    <a:pt x="64" y="0"/>
                  </a:lnTo>
                  <a:lnTo>
                    <a:pt x="0" y="0"/>
                  </a:lnTo>
                  <a:lnTo>
                    <a:pt x="0" y="10"/>
                  </a:lnTo>
                  <a:close/>
                </a:path>
              </a:pathLst>
            </a:custGeom>
            <a:solidFill>
              <a:srgbClr val="213538"/>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pSp>
      <p:grpSp>
        <p:nvGrpSpPr>
          <p:cNvPr id="26627" name="group 34">
            <a:extLst>
              <a:ext uri="{FF2B5EF4-FFF2-40B4-BE49-F238E27FC236}">
                <a16:creationId xmlns:a16="http://schemas.microsoft.com/office/drawing/2014/main" id="{4CD50075-7DFB-DB32-EEF3-BCBA8D32554E}"/>
              </a:ext>
            </a:extLst>
          </p:cNvPr>
          <p:cNvGrpSpPr>
            <a:grpSpLocks/>
          </p:cNvGrpSpPr>
          <p:nvPr/>
        </p:nvGrpSpPr>
        <p:grpSpPr bwMode="auto">
          <a:xfrm>
            <a:off x="608013" y="1679575"/>
            <a:ext cx="658812" cy="657225"/>
            <a:chOff x="0" y="0"/>
            <a:chExt cx="877061" cy="877061"/>
          </a:xfrm>
        </p:grpSpPr>
        <p:sp>
          <p:nvSpPr>
            <p:cNvPr id="26665" name="path">
              <a:extLst>
                <a:ext uri="{FF2B5EF4-FFF2-40B4-BE49-F238E27FC236}">
                  <a16:creationId xmlns:a16="http://schemas.microsoft.com/office/drawing/2014/main" id="{269F0813-C60D-C7A2-1DE3-E4F08B02F312}"/>
                </a:ext>
              </a:extLst>
            </p:cNvPr>
            <p:cNvSpPr>
              <a:spLocks/>
            </p:cNvSpPr>
            <p:nvPr/>
          </p:nvSpPr>
          <p:spPr bwMode="auto">
            <a:xfrm>
              <a:off x="0" y="0"/>
              <a:ext cx="877061" cy="877061"/>
            </a:xfrm>
            <a:custGeom>
              <a:avLst/>
              <a:gdLst>
                <a:gd name="T0" fmla="*/ 0 w 1381"/>
                <a:gd name="T1" fmla="*/ 2147483646 h 1381"/>
                <a:gd name="T2" fmla="*/ 2147483646 w 1381"/>
                <a:gd name="T3" fmla="*/ 0 h 1381"/>
                <a:gd name="T4" fmla="*/ 2147483646 w 1381"/>
                <a:gd name="T5" fmla="*/ 2147483646 h 1381"/>
                <a:gd name="T6" fmla="*/ 2147483646 w 1381"/>
                <a:gd name="T7" fmla="*/ 2147483646 h 1381"/>
                <a:gd name="T8" fmla="*/ 0 w 1381"/>
                <a:gd name="T9" fmla="*/ 2147483646 h 1381"/>
                <a:gd name="T10" fmla="*/ 0 60000 65536"/>
                <a:gd name="T11" fmla="*/ 0 60000 65536"/>
                <a:gd name="T12" fmla="*/ 0 60000 65536"/>
                <a:gd name="T13" fmla="*/ 0 60000 65536"/>
                <a:gd name="T14" fmla="*/ 0 60000 65536"/>
                <a:gd name="T15" fmla="*/ 0 w 1381"/>
                <a:gd name="T16" fmla="*/ 0 h 1381"/>
                <a:gd name="T17" fmla="*/ 1381 w 1381"/>
                <a:gd name="T18" fmla="*/ 1381 h 1381"/>
              </a:gdLst>
              <a:ahLst/>
              <a:cxnLst>
                <a:cxn ang="T10">
                  <a:pos x="T0" y="T1"/>
                </a:cxn>
                <a:cxn ang="T11">
                  <a:pos x="T2" y="T3"/>
                </a:cxn>
                <a:cxn ang="T12">
                  <a:pos x="T4" y="T5"/>
                </a:cxn>
                <a:cxn ang="T13">
                  <a:pos x="T6" y="T7"/>
                </a:cxn>
                <a:cxn ang="T14">
                  <a:pos x="T8" y="T9"/>
                </a:cxn>
              </a:cxnLst>
              <a:rect l="T15" t="T16" r="T17" b="T18"/>
              <a:pathLst>
                <a:path w="1381" h="1381">
                  <a:moveTo>
                    <a:pt x="0" y="690"/>
                  </a:moveTo>
                  <a:cubicBezTo>
                    <a:pt x="0" y="309"/>
                    <a:pt x="309" y="0"/>
                    <a:pt x="690" y="0"/>
                  </a:cubicBezTo>
                  <a:cubicBezTo>
                    <a:pt x="1071" y="0"/>
                    <a:pt x="1381" y="309"/>
                    <a:pt x="1381" y="690"/>
                  </a:cubicBezTo>
                  <a:cubicBezTo>
                    <a:pt x="1381" y="1072"/>
                    <a:pt x="1071" y="1381"/>
                    <a:pt x="690" y="1381"/>
                  </a:cubicBezTo>
                  <a:cubicBezTo>
                    <a:pt x="309" y="1381"/>
                    <a:pt x="0" y="1072"/>
                    <a:pt x="0" y="690"/>
                  </a:cubicBezTo>
                </a:path>
              </a:pathLst>
            </a:custGeom>
            <a:solidFill>
              <a:srgbClr val="1950B2"/>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26666" name="path">
              <a:extLst>
                <a:ext uri="{FF2B5EF4-FFF2-40B4-BE49-F238E27FC236}">
                  <a16:creationId xmlns:a16="http://schemas.microsoft.com/office/drawing/2014/main" id="{C2C01A13-01BC-E64F-544E-2865D5A8F74A}"/>
                </a:ext>
              </a:extLst>
            </p:cNvPr>
            <p:cNvSpPr>
              <a:spLocks/>
            </p:cNvSpPr>
            <p:nvPr/>
          </p:nvSpPr>
          <p:spPr bwMode="auto">
            <a:xfrm>
              <a:off x="179069" y="110490"/>
              <a:ext cx="646176" cy="648461"/>
            </a:xfrm>
            <a:custGeom>
              <a:avLst/>
              <a:gdLst>
                <a:gd name="T0" fmla="*/ 2147483646 w 1017"/>
                <a:gd name="T1" fmla="*/ 2147483646 h 1021"/>
                <a:gd name="T2" fmla="*/ 2147483646 w 1017"/>
                <a:gd name="T3" fmla="*/ 2147483646 h 1021"/>
                <a:gd name="T4" fmla="*/ 0 w 1017"/>
                <a:gd name="T5" fmla="*/ 2147483646 h 1021"/>
                <a:gd name="T6" fmla="*/ 2147483646 w 1017"/>
                <a:gd name="T7" fmla="*/ 2147483646 h 1021"/>
                <a:gd name="T8" fmla="*/ 2147483646 w 1017"/>
                <a:gd name="T9" fmla="*/ 2147483646 h 1021"/>
                <a:gd name="T10" fmla="*/ 2147483646 w 1017"/>
                <a:gd name="T11" fmla="*/ 2147483646 h 1021"/>
                <a:gd name="T12" fmla="*/ 2147483646 w 1017"/>
                <a:gd name="T13" fmla="*/ 2147483646 h 1021"/>
                <a:gd name="T14" fmla="*/ 2147483646 w 1017"/>
                <a:gd name="T15" fmla="*/ 2147483646 h 1021"/>
                <a:gd name="T16" fmla="*/ 2147483646 w 1017"/>
                <a:gd name="T17" fmla="*/ 2147483646 h 1021"/>
                <a:gd name="T18" fmla="*/ 2147483646 w 1017"/>
                <a:gd name="T19" fmla="*/ 2147483646 h 1021"/>
                <a:gd name="T20" fmla="*/ 2147483646 w 1017"/>
                <a:gd name="T21" fmla="*/ 2147483646 h 1021"/>
                <a:gd name="T22" fmla="*/ 2147483646 w 1017"/>
                <a:gd name="T23" fmla="*/ 2147483646 h 1021"/>
                <a:gd name="T24" fmla="*/ 2147483646 w 1017"/>
                <a:gd name="T25" fmla="*/ 2147483646 h 1021"/>
                <a:gd name="T26" fmla="*/ 2147483646 w 1017"/>
                <a:gd name="T27" fmla="*/ 2147483646 h 1021"/>
                <a:gd name="T28" fmla="*/ 2147483646 w 1017"/>
                <a:gd name="T29" fmla="*/ 2147483646 h 1021"/>
                <a:gd name="T30" fmla="*/ 2147483646 w 1017"/>
                <a:gd name="T31" fmla="*/ 2147483646 h 1021"/>
                <a:gd name="T32" fmla="*/ 2147483646 w 1017"/>
                <a:gd name="T33" fmla="*/ 2147483646 h 1021"/>
                <a:gd name="T34" fmla="*/ 2147483646 w 1017"/>
                <a:gd name="T35" fmla="*/ 2147483646 h 1021"/>
                <a:gd name="T36" fmla="*/ 2147483646 w 1017"/>
                <a:gd name="T37" fmla="*/ 2147483646 h 1021"/>
                <a:gd name="T38" fmla="*/ 2147483646 w 1017"/>
                <a:gd name="T39" fmla="*/ 2147483646 h 1021"/>
                <a:gd name="T40" fmla="*/ 2147483646 w 1017"/>
                <a:gd name="T41" fmla="*/ 2147483646 h 1021"/>
                <a:gd name="T42" fmla="*/ 2147483646 w 1017"/>
                <a:gd name="T43" fmla="*/ 2147483646 h 1021"/>
                <a:gd name="T44" fmla="*/ 2147483646 w 1017"/>
                <a:gd name="T45" fmla="*/ 2147483646 h 1021"/>
                <a:gd name="T46" fmla="*/ 2147483646 w 1017"/>
                <a:gd name="T47" fmla="*/ 2147483646 h 1021"/>
                <a:gd name="T48" fmla="*/ 2147483646 w 1017"/>
                <a:gd name="T49" fmla="*/ 2147483646 h 1021"/>
                <a:gd name="T50" fmla="*/ 2147483646 w 1017"/>
                <a:gd name="T51" fmla="*/ 2147483646 h 1021"/>
                <a:gd name="T52" fmla="*/ 2147483646 w 1017"/>
                <a:gd name="T53" fmla="*/ 2147483646 h 1021"/>
                <a:gd name="T54" fmla="*/ 2147483646 w 1017"/>
                <a:gd name="T55" fmla="*/ 2147483646 h 1021"/>
                <a:gd name="T56" fmla="*/ 2147483646 w 1017"/>
                <a:gd name="T57" fmla="*/ 2147483646 h 1021"/>
                <a:gd name="T58" fmla="*/ 2147483646 w 1017"/>
                <a:gd name="T59" fmla="*/ 2147483646 h 1021"/>
                <a:gd name="T60" fmla="*/ 2147483646 w 1017"/>
                <a:gd name="T61" fmla="*/ 2147483646 h 1021"/>
                <a:gd name="T62" fmla="*/ 2147483646 w 1017"/>
                <a:gd name="T63" fmla="*/ 2147483646 h 1021"/>
                <a:gd name="T64" fmla="*/ 2147483646 w 1017"/>
                <a:gd name="T65" fmla="*/ 2147483646 h 1021"/>
                <a:gd name="T66" fmla="*/ 2147483646 w 1017"/>
                <a:gd name="T67" fmla="*/ 2147483646 h 1021"/>
                <a:gd name="T68" fmla="*/ 2147483646 w 1017"/>
                <a:gd name="T69" fmla="*/ 2147483646 h 1021"/>
                <a:gd name="T70" fmla="*/ 2147483646 w 1017"/>
                <a:gd name="T71" fmla="*/ 2147483646 h 1021"/>
                <a:gd name="T72" fmla="*/ 2147483646 w 1017"/>
                <a:gd name="T73" fmla="*/ 2147483646 h 1021"/>
                <a:gd name="T74" fmla="*/ 2147483646 w 1017"/>
                <a:gd name="T75" fmla="*/ 2147483646 h 1021"/>
                <a:gd name="T76" fmla="*/ 2147483646 w 1017"/>
                <a:gd name="T77" fmla="*/ 2147483646 h 1021"/>
                <a:gd name="T78" fmla="*/ 2147483646 w 1017"/>
                <a:gd name="T79" fmla="*/ 2147483646 h 1021"/>
                <a:gd name="T80" fmla="*/ 2147483646 w 1017"/>
                <a:gd name="T81" fmla="*/ 2147483646 h 1021"/>
                <a:gd name="T82" fmla="*/ 2147483646 w 1017"/>
                <a:gd name="T83" fmla="*/ 2147483646 h 1021"/>
                <a:gd name="T84" fmla="*/ 2147483646 w 1017"/>
                <a:gd name="T85" fmla="*/ 2147483646 h 1021"/>
                <a:gd name="T86" fmla="*/ 2147483646 w 1017"/>
                <a:gd name="T87" fmla="*/ 2147483646 h 1021"/>
                <a:gd name="T88" fmla="*/ 2147483646 w 1017"/>
                <a:gd name="T89" fmla="*/ 2147483646 h 1021"/>
                <a:gd name="T90" fmla="*/ 2147483646 w 1017"/>
                <a:gd name="T91" fmla="*/ 2147483646 h 1021"/>
                <a:gd name="T92" fmla="*/ 2147483646 w 1017"/>
                <a:gd name="T93" fmla="*/ 2147483646 h 1021"/>
                <a:gd name="T94" fmla="*/ 2147483646 w 1017"/>
                <a:gd name="T95" fmla="*/ 2147483646 h 1021"/>
                <a:gd name="T96" fmla="*/ 2147483646 w 1017"/>
                <a:gd name="T97" fmla="*/ 2147483646 h 1021"/>
                <a:gd name="T98" fmla="*/ 2147483646 w 1017"/>
                <a:gd name="T99" fmla="*/ 2147483646 h 10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017"/>
                <a:gd name="T151" fmla="*/ 0 h 1021"/>
                <a:gd name="T152" fmla="*/ 1017 w 1017"/>
                <a:gd name="T153" fmla="*/ 1021 h 10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017" h="1021">
                  <a:moveTo>
                    <a:pt x="915" y="898"/>
                  </a:moveTo>
                  <a:cubicBezTo>
                    <a:pt x="834" y="898"/>
                    <a:pt x="834" y="898"/>
                    <a:pt x="834" y="898"/>
                  </a:cubicBezTo>
                  <a:cubicBezTo>
                    <a:pt x="834" y="919"/>
                    <a:pt x="834" y="919"/>
                    <a:pt x="834" y="919"/>
                  </a:cubicBezTo>
                  <a:cubicBezTo>
                    <a:pt x="834" y="975"/>
                    <a:pt x="789" y="1021"/>
                    <a:pt x="732" y="1021"/>
                  </a:cubicBezTo>
                  <a:cubicBezTo>
                    <a:pt x="101" y="1021"/>
                    <a:pt x="101" y="1021"/>
                    <a:pt x="101" y="1021"/>
                  </a:cubicBezTo>
                  <a:cubicBezTo>
                    <a:pt x="45" y="1021"/>
                    <a:pt x="0" y="975"/>
                    <a:pt x="0" y="919"/>
                  </a:cubicBezTo>
                  <a:cubicBezTo>
                    <a:pt x="0" y="104"/>
                    <a:pt x="0" y="104"/>
                    <a:pt x="0" y="104"/>
                  </a:cubicBezTo>
                  <a:cubicBezTo>
                    <a:pt x="0" y="48"/>
                    <a:pt x="45" y="2"/>
                    <a:pt x="101" y="2"/>
                  </a:cubicBezTo>
                  <a:cubicBezTo>
                    <a:pt x="508" y="2"/>
                    <a:pt x="508" y="2"/>
                    <a:pt x="508" y="2"/>
                  </a:cubicBezTo>
                  <a:cubicBezTo>
                    <a:pt x="546" y="2"/>
                    <a:pt x="546" y="2"/>
                    <a:pt x="546" y="2"/>
                  </a:cubicBezTo>
                  <a:cubicBezTo>
                    <a:pt x="546" y="0"/>
                    <a:pt x="546" y="0"/>
                    <a:pt x="546" y="0"/>
                  </a:cubicBezTo>
                  <a:cubicBezTo>
                    <a:pt x="549" y="2"/>
                    <a:pt x="549" y="2"/>
                    <a:pt x="549" y="2"/>
                  </a:cubicBezTo>
                  <a:cubicBezTo>
                    <a:pt x="549" y="2"/>
                    <a:pt x="549" y="2"/>
                    <a:pt x="549" y="2"/>
                  </a:cubicBezTo>
                  <a:cubicBezTo>
                    <a:pt x="549" y="3"/>
                    <a:pt x="549" y="3"/>
                    <a:pt x="549" y="3"/>
                  </a:cubicBezTo>
                  <a:cubicBezTo>
                    <a:pt x="831" y="308"/>
                    <a:pt x="831" y="308"/>
                    <a:pt x="831" y="308"/>
                  </a:cubicBezTo>
                  <a:cubicBezTo>
                    <a:pt x="834" y="308"/>
                    <a:pt x="834" y="308"/>
                    <a:pt x="834" y="308"/>
                  </a:cubicBezTo>
                  <a:cubicBezTo>
                    <a:pt x="834" y="311"/>
                    <a:pt x="834" y="311"/>
                    <a:pt x="834" y="311"/>
                  </a:cubicBezTo>
                  <a:cubicBezTo>
                    <a:pt x="836" y="313"/>
                    <a:pt x="836" y="313"/>
                    <a:pt x="836" y="313"/>
                  </a:cubicBezTo>
                  <a:cubicBezTo>
                    <a:pt x="834" y="313"/>
                    <a:pt x="834" y="313"/>
                    <a:pt x="834" y="313"/>
                  </a:cubicBezTo>
                  <a:cubicBezTo>
                    <a:pt x="834" y="552"/>
                    <a:pt x="834" y="552"/>
                    <a:pt x="834" y="552"/>
                  </a:cubicBezTo>
                  <a:cubicBezTo>
                    <a:pt x="915" y="552"/>
                    <a:pt x="915" y="552"/>
                    <a:pt x="915" y="552"/>
                  </a:cubicBezTo>
                  <a:cubicBezTo>
                    <a:pt x="972" y="552"/>
                    <a:pt x="1017" y="598"/>
                    <a:pt x="1017" y="654"/>
                  </a:cubicBezTo>
                  <a:cubicBezTo>
                    <a:pt x="1017" y="797"/>
                    <a:pt x="1017" y="797"/>
                    <a:pt x="1017" y="797"/>
                  </a:cubicBezTo>
                  <a:cubicBezTo>
                    <a:pt x="1017" y="853"/>
                    <a:pt x="972" y="898"/>
                    <a:pt x="915" y="898"/>
                  </a:cubicBezTo>
                  <a:moveTo>
                    <a:pt x="549" y="76"/>
                  </a:moveTo>
                  <a:cubicBezTo>
                    <a:pt x="549" y="206"/>
                    <a:pt x="549" y="206"/>
                    <a:pt x="549" y="206"/>
                  </a:cubicBezTo>
                  <a:cubicBezTo>
                    <a:pt x="549" y="262"/>
                    <a:pt x="595" y="308"/>
                    <a:pt x="651" y="308"/>
                  </a:cubicBezTo>
                  <a:cubicBezTo>
                    <a:pt x="768" y="308"/>
                    <a:pt x="768" y="308"/>
                    <a:pt x="768" y="308"/>
                  </a:cubicBezTo>
                  <a:lnTo>
                    <a:pt x="549" y="76"/>
                  </a:lnTo>
                  <a:close/>
                  <a:moveTo>
                    <a:pt x="793" y="349"/>
                  </a:moveTo>
                  <a:cubicBezTo>
                    <a:pt x="610" y="349"/>
                    <a:pt x="610" y="349"/>
                    <a:pt x="610" y="349"/>
                  </a:cubicBezTo>
                  <a:cubicBezTo>
                    <a:pt x="554" y="349"/>
                    <a:pt x="508" y="303"/>
                    <a:pt x="508" y="247"/>
                  </a:cubicBezTo>
                  <a:cubicBezTo>
                    <a:pt x="508" y="43"/>
                    <a:pt x="508" y="43"/>
                    <a:pt x="508" y="43"/>
                  </a:cubicBezTo>
                  <a:cubicBezTo>
                    <a:pt x="142" y="43"/>
                    <a:pt x="142" y="43"/>
                    <a:pt x="142" y="43"/>
                  </a:cubicBezTo>
                  <a:cubicBezTo>
                    <a:pt x="86" y="43"/>
                    <a:pt x="40" y="89"/>
                    <a:pt x="40" y="145"/>
                  </a:cubicBezTo>
                  <a:cubicBezTo>
                    <a:pt x="40" y="878"/>
                    <a:pt x="40" y="878"/>
                    <a:pt x="40" y="878"/>
                  </a:cubicBezTo>
                  <a:cubicBezTo>
                    <a:pt x="40" y="934"/>
                    <a:pt x="86" y="980"/>
                    <a:pt x="142" y="980"/>
                  </a:cubicBezTo>
                  <a:cubicBezTo>
                    <a:pt x="691" y="980"/>
                    <a:pt x="691" y="980"/>
                    <a:pt x="691" y="980"/>
                  </a:cubicBezTo>
                  <a:cubicBezTo>
                    <a:pt x="741" y="980"/>
                    <a:pt x="782" y="945"/>
                    <a:pt x="791" y="898"/>
                  </a:cubicBezTo>
                  <a:cubicBezTo>
                    <a:pt x="325" y="898"/>
                    <a:pt x="325" y="898"/>
                    <a:pt x="325" y="898"/>
                  </a:cubicBezTo>
                  <a:cubicBezTo>
                    <a:pt x="269" y="898"/>
                    <a:pt x="223" y="853"/>
                    <a:pt x="223" y="797"/>
                  </a:cubicBezTo>
                  <a:cubicBezTo>
                    <a:pt x="223" y="654"/>
                    <a:pt x="223" y="654"/>
                    <a:pt x="223" y="654"/>
                  </a:cubicBezTo>
                  <a:cubicBezTo>
                    <a:pt x="223" y="598"/>
                    <a:pt x="269" y="552"/>
                    <a:pt x="325" y="552"/>
                  </a:cubicBezTo>
                  <a:cubicBezTo>
                    <a:pt x="793" y="552"/>
                    <a:pt x="793" y="552"/>
                    <a:pt x="793" y="552"/>
                  </a:cubicBezTo>
                  <a:lnTo>
                    <a:pt x="793" y="349"/>
                  </a:lnTo>
                  <a:close/>
                  <a:moveTo>
                    <a:pt x="711" y="650"/>
                  </a:moveTo>
                  <a:cubicBezTo>
                    <a:pt x="670" y="650"/>
                    <a:pt x="670" y="650"/>
                    <a:pt x="670" y="650"/>
                  </a:cubicBezTo>
                  <a:cubicBezTo>
                    <a:pt x="636" y="706"/>
                    <a:pt x="636" y="706"/>
                    <a:pt x="636" y="706"/>
                  </a:cubicBezTo>
                  <a:cubicBezTo>
                    <a:pt x="601" y="650"/>
                    <a:pt x="601" y="650"/>
                    <a:pt x="601" y="650"/>
                  </a:cubicBezTo>
                  <a:cubicBezTo>
                    <a:pt x="559" y="650"/>
                    <a:pt x="559" y="650"/>
                    <a:pt x="559" y="650"/>
                  </a:cubicBezTo>
                  <a:cubicBezTo>
                    <a:pt x="613" y="734"/>
                    <a:pt x="613" y="734"/>
                    <a:pt x="613" y="734"/>
                  </a:cubicBezTo>
                  <a:cubicBezTo>
                    <a:pt x="554" y="825"/>
                    <a:pt x="554" y="825"/>
                    <a:pt x="554" y="825"/>
                  </a:cubicBezTo>
                  <a:cubicBezTo>
                    <a:pt x="596" y="825"/>
                    <a:pt x="596" y="825"/>
                    <a:pt x="596" y="825"/>
                  </a:cubicBezTo>
                  <a:cubicBezTo>
                    <a:pt x="635" y="765"/>
                    <a:pt x="635" y="765"/>
                    <a:pt x="635" y="765"/>
                  </a:cubicBezTo>
                  <a:cubicBezTo>
                    <a:pt x="674" y="825"/>
                    <a:pt x="674" y="825"/>
                    <a:pt x="674" y="825"/>
                  </a:cubicBezTo>
                  <a:cubicBezTo>
                    <a:pt x="717" y="825"/>
                    <a:pt x="717" y="825"/>
                    <a:pt x="717" y="825"/>
                  </a:cubicBezTo>
                  <a:cubicBezTo>
                    <a:pt x="657" y="735"/>
                    <a:pt x="657" y="735"/>
                    <a:pt x="657" y="735"/>
                  </a:cubicBezTo>
                  <a:lnTo>
                    <a:pt x="711" y="650"/>
                  </a:lnTo>
                  <a:close/>
                  <a:moveTo>
                    <a:pt x="543" y="680"/>
                  </a:moveTo>
                  <a:cubicBezTo>
                    <a:pt x="543" y="650"/>
                    <a:pt x="543" y="650"/>
                    <a:pt x="543" y="650"/>
                  </a:cubicBezTo>
                  <a:cubicBezTo>
                    <a:pt x="404" y="650"/>
                    <a:pt x="404" y="650"/>
                    <a:pt x="404" y="650"/>
                  </a:cubicBezTo>
                  <a:cubicBezTo>
                    <a:pt x="404" y="680"/>
                    <a:pt x="404" y="680"/>
                    <a:pt x="404" y="680"/>
                  </a:cubicBezTo>
                  <a:cubicBezTo>
                    <a:pt x="456" y="680"/>
                    <a:pt x="456" y="680"/>
                    <a:pt x="456" y="680"/>
                  </a:cubicBezTo>
                  <a:cubicBezTo>
                    <a:pt x="456" y="825"/>
                    <a:pt x="456" y="825"/>
                    <a:pt x="456" y="825"/>
                  </a:cubicBezTo>
                  <a:cubicBezTo>
                    <a:pt x="491" y="825"/>
                    <a:pt x="491" y="825"/>
                    <a:pt x="491" y="825"/>
                  </a:cubicBezTo>
                  <a:cubicBezTo>
                    <a:pt x="491" y="680"/>
                    <a:pt x="491" y="680"/>
                    <a:pt x="491" y="680"/>
                  </a:cubicBezTo>
                  <a:lnTo>
                    <a:pt x="543" y="680"/>
                  </a:lnTo>
                  <a:close/>
                  <a:moveTo>
                    <a:pt x="867" y="650"/>
                  </a:moveTo>
                  <a:cubicBezTo>
                    <a:pt x="728" y="650"/>
                    <a:pt x="728" y="650"/>
                    <a:pt x="728" y="650"/>
                  </a:cubicBezTo>
                  <a:cubicBezTo>
                    <a:pt x="728" y="680"/>
                    <a:pt x="728" y="680"/>
                    <a:pt x="728" y="680"/>
                  </a:cubicBezTo>
                  <a:cubicBezTo>
                    <a:pt x="780" y="680"/>
                    <a:pt x="780" y="680"/>
                    <a:pt x="780" y="680"/>
                  </a:cubicBezTo>
                  <a:cubicBezTo>
                    <a:pt x="780" y="825"/>
                    <a:pt x="780" y="825"/>
                    <a:pt x="780" y="825"/>
                  </a:cubicBezTo>
                  <a:cubicBezTo>
                    <a:pt x="815" y="825"/>
                    <a:pt x="815" y="825"/>
                    <a:pt x="815" y="825"/>
                  </a:cubicBezTo>
                  <a:cubicBezTo>
                    <a:pt x="815" y="680"/>
                    <a:pt x="815" y="680"/>
                    <a:pt x="815" y="680"/>
                  </a:cubicBezTo>
                  <a:cubicBezTo>
                    <a:pt x="867" y="680"/>
                    <a:pt x="867" y="680"/>
                    <a:pt x="867" y="680"/>
                  </a:cubicBezTo>
                  <a:lnTo>
                    <a:pt x="867" y="650"/>
                  </a:lnTo>
                  <a:close/>
                  <a:moveTo>
                    <a:pt x="101" y="369"/>
                  </a:moveTo>
                  <a:cubicBezTo>
                    <a:pt x="427" y="369"/>
                    <a:pt x="427" y="369"/>
                    <a:pt x="427" y="369"/>
                  </a:cubicBezTo>
                  <a:cubicBezTo>
                    <a:pt x="427" y="410"/>
                    <a:pt x="427" y="410"/>
                    <a:pt x="427" y="410"/>
                  </a:cubicBezTo>
                  <a:cubicBezTo>
                    <a:pt x="101" y="410"/>
                    <a:pt x="101" y="410"/>
                    <a:pt x="101" y="410"/>
                  </a:cubicBezTo>
                  <a:lnTo>
                    <a:pt x="101" y="369"/>
                  </a:lnTo>
                  <a:close/>
                  <a:moveTo>
                    <a:pt x="101" y="206"/>
                  </a:moveTo>
                  <a:cubicBezTo>
                    <a:pt x="427" y="206"/>
                    <a:pt x="427" y="206"/>
                    <a:pt x="427" y="206"/>
                  </a:cubicBezTo>
                  <a:cubicBezTo>
                    <a:pt x="427" y="247"/>
                    <a:pt x="427" y="247"/>
                    <a:pt x="427" y="247"/>
                  </a:cubicBezTo>
                  <a:cubicBezTo>
                    <a:pt x="101" y="247"/>
                    <a:pt x="101" y="247"/>
                    <a:pt x="101" y="247"/>
                  </a:cubicBezTo>
                  <a:lnTo>
                    <a:pt x="101" y="206"/>
                  </a:lnTo>
                  <a:close/>
                  <a:moveTo>
                    <a:pt x="101" y="125"/>
                  </a:moveTo>
                  <a:cubicBezTo>
                    <a:pt x="427" y="125"/>
                    <a:pt x="427" y="125"/>
                    <a:pt x="427" y="125"/>
                  </a:cubicBezTo>
                  <a:cubicBezTo>
                    <a:pt x="427" y="165"/>
                    <a:pt x="427" y="165"/>
                    <a:pt x="427" y="165"/>
                  </a:cubicBezTo>
                  <a:cubicBezTo>
                    <a:pt x="101" y="165"/>
                    <a:pt x="101" y="165"/>
                    <a:pt x="101" y="165"/>
                  </a:cubicBezTo>
                  <a:lnTo>
                    <a:pt x="101" y="125"/>
                  </a:lnTo>
                  <a:close/>
                  <a:moveTo>
                    <a:pt x="305" y="328"/>
                  </a:moveTo>
                  <a:cubicBezTo>
                    <a:pt x="101" y="328"/>
                    <a:pt x="101" y="328"/>
                    <a:pt x="101" y="328"/>
                  </a:cubicBezTo>
                  <a:cubicBezTo>
                    <a:pt x="101" y="288"/>
                    <a:pt x="101" y="288"/>
                    <a:pt x="101" y="288"/>
                  </a:cubicBezTo>
                  <a:cubicBezTo>
                    <a:pt x="305" y="288"/>
                    <a:pt x="305" y="288"/>
                    <a:pt x="305" y="288"/>
                  </a:cubicBezTo>
                  <a:lnTo>
                    <a:pt x="305" y="328"/>
                  </a:lnTo>
                  <a:close/>
                  <a:moveTo>
                    <a:pt x="223" y="491"/>
                  </a:moveTo>
                  <a:cubicBezTo>
                    <a:pt x="101" y="491"/>
                    <a:pt x="101" y="491"/>
                    <a:pt x="101" y="491"/>
                  </a:cubicBezTo>
                  <a:cubicBezTo>
                    <a:pt x="101" y="450"/>
                    <a:pt x="101" y="450"/>
                    <a:pt x="101" y="450"/>
                  </a:cubicBezTo>
                  <a:cubicBezTo>
                    <a:pt x="223" y="450"/>
                    <a:pt x="223" y="450"/>
                    <a:pt x="223" y="450"/>
                  </a:cubicBezTo>
                  <a:lnTo>
                    <a:pt x="223" y="491"/>
                  </a:lnTo>
                  <a:close/>
                </a:path>
              </a:pathLst>
            </a:custGeom>
            <a:solidFill>
              <a:srgbClr val="FFFFFF"/>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pSp>
      <p:pic>
        <p:nvPicPr>
          <p:cNvPr id="26628" name="picture 192">
            <a:extLst>
              <a:ext uri="{FF2B5EF4-FFF2-40B4-BE49-F238E27FC236}">
                <a16:creationId xmlns:a16="http://schemas.microsoft.com/office/drawing/2014/main" id="{D3FC908E-6FC1-1D4F-6386-A3CE2DEFB28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2001838"/>
            <a:ext cx="3368675"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rect">
            <a:extLst>
              <a:ext uri="{FF2B5EF4-FFF2-40B4-BE49-F238E27FC236}">
                <a16:creationId xmlns:a16="http://schemas.microsoft.com/office/drawing/2014/main" id="{BB5130E1-DC5C-F8C0-E161-6E5A530BCD05}"/>
              </a:ext>
            </a:extLst>
          </p:cNvPr>
          <p:cNvSpPr>
            <a:spLocks noChangeArrowheads="1"/>
          </p:cNvSpPr>
          <p:nvPr/>
        </p:nvSpPr>
        <p:spPr bwMode="auto">
          <a:xfrm>
            <a:off x="1063625" y="3219450"/>
            <a:ext cx="84138" cy="104775"/>
          </a:xfrm>
          <a:prstGeom prst="rect">
            <a:avLst/>
          </a:prstGeom>
          <a:solidFill>
            <a:srgbClr val="08191E"/>
          </a:solidFill>
          <a:ln>
            <a:noFill/>
          </a:ln>
          <a:extLst>
            <a:ext uri="{91240B29-F687-4F45-9708-019B960494DF}">
              <a14:hiddenLine xmlns:a14="http://schemas.microsoft.com/office/drawing/2010/main" w="9525">
                <a:solidFill>
                  <a:srgbClr val="000000"/>
                </a:solidFill>
                <a:miter lim="0"/>
                <a:headEnd/>
                <a:tailEnd/>
              </a14:hiddenLine>
            </a:ext>
          </a:extLst>
        </p:spPr>
        <p:txBody>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800" b="0">
              <a:solidFill>
                <a:schemeClr val="tx1"/>
              </a:solidFill>
              <a:ea typeface="宋体" panose="02010600030101010101" pitchFamily="2" charset="-122"/>
            </a:endParaRPr>
          </a:p>
        </p:txBody>
      </p:sp>
      <p:sp>
        <p:nvSpPr>
          <p:cNvPr id="26630" name="path">
            <a:extLst>
              <a:ext uri="{FF2B5EF4-FFF2-40B4-BE49-F238E27FC236}">
                <a16:creationId xmlns:a16="http://schemas.microsoft.com/office/drawing/2014/main" id="{6D98A2F0-60D0-3405-DA8B-8ECAFD8B8864}"/>
              </a:ext>
            </a:extLst>
          </p:cNvPr>
          <p:cNvSpPr>
            <a:spLocks/>
          </p:cNvSpPr>
          <p:nvPr/>
        </p:nvSpPr>
        <p:spPr bwMode="auto">
          <a:xfrm>
            <a:off x="1262063" y="2111375"/>
            <a:ext cx="57150" cy="57150"/>
          </a:xfrm>
          <a:custGeom>
            <a:avLst/>
            <a:gdLst>
              <a:gd name="T0" fmla="*/ 2147483646 w 122"/>
              <a:gd name="T1" fmla="*/ 2147483646 h 121"/>
              <a:gd name="T2" fmla="*/ 2147483646 w 122"/>
              <a:gd name="T3" fmla="*/ 2147483646 h 121"/>
              <a:gd name="T4" fmla="*/ 0 60000 65536"/>
              <a:gd name="T5" fmla="*/ 0 60000 65536"/>
              <a:gd name="T6" fmla="*/ 0 w 122"/>
              <a:gd name="T7" fmla="*/ 0 h 121"/>
              <a:gd name="T8" fmla="*/ 122 w 122"/>
              <a:gd name="T9" fmla="*/ 121 h 121"/>
            </a:gdLst>
            <a:ahLst/>
            <a:cxnLst>
              <a:cxn ang="T4">
                <a:pos x="T0" y="T1"/>
              </a:cxn>
              <a:cxn ang="T5">
                <a:pos x="T2" y="T3"/>
              </a:cxn>
            </a:cxnLst>
            <a:rect l="T6" t="T7" r="T8" b="T9"/>
            <a:pathLst>
              <a:path w="122" h="121">
                <a:moveTo>
                  <a:pt x="10" y="111"/>
                </a:moveTo>
                <a:cubicBezTo>
                  <a:pt x="10" y="55"/>
                  <a:pt x="55" y="10"/>
                  <a:pt x="111" y="1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26631" name="path">
            <a:extLst>
              <a:ext uri="{FF2B5EF4-FFF2-40B4-BE49-F238E27FC236}">
                <a16:creationId xmlns:a16="http://schemas.microsoft.com/office/drawing/2014/main" id="{B22C80E8-60C1-10DB-6A4F-41F2F303C269}"/>
              </a:ext>
            </a:extLst>
          </p:cNvPr>
          <p:cNvSpPr>
            <a:spLocks/>
          </p:cNvSpPr>
          <p:nvPr/>
        </p:nvSpPr>
        <p:spPr bwMode="auto">
          <a:xfrm>
            <a:off x="8339138" y="2111375"/>
            <a:ext cx="57150" cy="447675"/>
          </a:xfrm>
          <a:custGeom>
            <a:avLst/>
            <a:gdLst>
              <a:gd name="T0" fmla="*/ 2147483646 w 121"/>
              <a:gd name="T1" fmla="*/ 2147483646 h 940"/>
              <a:gd name="T2" fmla="*/ 2147483646 w 121"/>
              <a:gd name="T3" fmla="*/ 2147483646 h 940"/>
              <a:gd name="T4" fmla="*/ 2147483646 w 121"/>
              <a:gd name="T5" fmla="*/ 2147483646 h 940"/>
              <a:gd name="T6" fmla="*/ 2147483646 w 121"/>
              <a:gd name="T7" fmla="*/ 2147483646 h 940"/>
              <a:gd name="T8" fmla="*/ 0 60000 65536"/>
              <a:gd name="T9" fmla="*/ 0 60000 65536"/>
              <a:gd name="T10" fmla="*/ 0 60000 65536"/>
              <a:gd name="T11" fmla="*/ 0 60000 65536"/>
              <a:gd name="T12" fmla="*/ 0 w 121"/>
              <a:gd name="T13" fmla="*/ 0 h 940"/>
              <a:gd name="T14" fmla="*/ 121 w 121"/>
              <a:gd name="T15" fmla="*/ 940 h 940"/>
            </a:gdLst>
            <a:ahLst/>
            <a:cxnLst>
              <a:cxn ang="T8">
                <a:pos x="T0" y="T1"/>
              </a:cxn>
              <a:cxn ang="T9">
                <a:pos x="T2" y="T3"/>
              </a:cxn>
              <a:cxn ang="T10">
                <a:pos x="T4" y="T5"/>
              </a:cxn>
              <a:cxn ang="T11">
                <a:pos x="T6" y="T7"/>
              </a:cxn>
            </a:cxnLst>
            <a:rect l="T12" t="T13" r="T14" b="T15"/>
            <a:pathLst>
              <a:path w="121" h="940">
                <a:moveTo>
                  <a:pt x="10" y="10"/>
                </a:moveTo>
                <a:cubicBezTo>
                  <a:pt x="66" y="10"/>
                  <a:pt x="111" y="55"/>
                  <a:pt x="111" y="111"/>
                </a:cubicBezTo>
                <a:moveTo>
                  <a:pt x="111" y="828"/>
                </a:moveTo>
                <a:cubicBezTo>
                  <a:pt x="111" y="885"/>
                  <a:pt x="66" y="930"/>
                  <a:pt x="10" y="93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pic>
        <p:nvPicPr>
          <p:cNvPr id="26632" name="picture 196">
            <a:extLst>
              <a:ext uri="{FF2B5EF4-FFF2-40B4-BE49-F238E27FC236}">
                <a16:creationId xmlns:a16="http://schemas.microsoft.com/office/drawing/2014/main" id="{5CC0496C-F343-E43F-CBEF-C45A72723A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08100" y="3294063"/>
            <a:ext cx="2949575"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98" name="table 198">
            <a:extLst>
              <a:ext uri="{FF2B5EF4-FFF2-40B4-BE49-F238E27FC236}">
                <a16:creationId xmlns:a16="http://schemas.microsoft.com/office/drawing/2014/main" id="{7E3D8FBC-27A5-4D23-9626-E3524A817894}"/>
              </a:ext>
            </a:extLst>
          </p:cNvPr>
          <p:cNvGraphicFramePr>
            <a:graphicFrameLocks noGrp="1"/>
          </p:cNvGraphicFramePr>
          <p:nvPr/>
        </p:nvGraphicFramePr>
        <p:xfrm>
          <a:off x="1266825" y="3394075"/>
          <a:ext cx="7129463" cy="2074863"/>
        </p:xfrm>
        <a:graphic>
          <a:graphicData uri="http://schemas.openxmlformats.org/drawingml/2006/table">
            <a:tbl>
              <a:tblPr/>
              <a:tblGrid>
                <a:gridCol w="7129463">
                  <a:extLst>
                    <a:ext uri="{9D8B030D-6E8A-4147-A177-3AD203B41FA5}">
                      <a16:colId xmlns:a16="http://schemas.microsoft.com/office/drawing/2014/main" val="20000"/>
                    </a:ext>
                  </a:extLst>
                </a:gridCol>
              </a:tblGrid>
              <a:tr h="2074863">
                <a:tc>
                  <a:txBody>
                    <a:bodyPr/>
                    <a:lstStyle/>
                    <a:p>
                      <a:pPr algn="l" rtl="0" eaLnBrk="0">
                        <a:lnSpc>
                          <a:spcPct val="108000"/>
                        </a:lnSpc>
                        <a:tabLst/>
                      </a:pPr>
                      <a:endParaRPr lang="x-none" altLang="x-none" sz="600" dirty="0"/>
                    </a:p>
                    <a:p>
                      <a:pPr marL="300075" algn="l" rtl="0" eaLnBrk="0">
                        <a:lnSpc>
                          <a:spcPct val="97000"/>
                        </a:lnSpc>
                        <a:tabLst/>
                      </a:pPr>
                      <a:r>
                        <a:rPr sz="1800" spc="-10" dirty="0">
                          <a:solidFill>
                            <a:srgbClr val="262626">
                              <a:alpha val="100000"/>
                            </a:srgbClr>
                          </a:solidFill>
                          <a:latin typeface="Times New Roman"/>
                          <a:ea typeface="Times New Roman"/>
                          <a:cs typeface="Times New Roman"/>
                        </a:rPr>
                        <a:t>1          class S</a:t>
                      </a:r>
                      <a:r>
                        <a:rPr sz="1800" spc="0" dirty="0">
                          <a:solidFill>
                            <a:srgbClr val="262626">
                              <a:alpha val="100000"/>
                            </a:srgbClr>
                          </a:solidFill>
                          <a:latin typeface="Times New Roman"/>
                          <a:ea typeface="Times New Roman"/>
                          <a:cs typeface="Times New Roman"/>
                        </a:rPr>
                        <a:t>tudent</a:t>
                      </a:r>
                      <a:r>
                        <a:rPr sz="1800" spc="-10" dirty="0">
                          <a:solidFill>
                            <a:srgbClr val="262626">
                              <a:alpha val="100000"/>
                            </a:srgbClr>
                          </a:solidFill>
                          <a:latin typeface="Times New Roman"/>
                          <a:ea typeface="Times New Roman"/>
                          <a:cs typeface="Times New Roman"/>
                        </a:rPr>
                        <a:t>: #</a:t>
                      </a:r>
                      <a:r>
                        <a:rPr sz="1800" spc="-10" dirty="0">
                          <a:solidFill>
                            <a:srgbClr val="262626">
                              <a:alpha val="100000"/>
                            </a:srgbClr>
                          </a:solidFill>
                          <a:latin typeface="Microsoft YaHei"/>
                          <a:ea typeface="Microsoft YaHei"/>
                          <a:cs typeface="Microsoft YaHei"/>
                        </a:rPr>
                        <a:t>定义一个名字为</a:t>
                      </a:r>
                      <a:r>
                        <a:rPr sz="1800" spc="0" dirty="0">
                          <a:solidFill>
                            <a:srgbClr val="262626">
                              <a:alpha val="100000"/>
                            </a:srgbClr>
                          </a:solidFill>
                          <a:latin typeface="Times New Roman"/>
                          <a:ea typeface="Times New Roman"/>
                          <a:cs typeface="Times New Roman"/>
                        </a:rPr>
                        <a:t>Student</a:t>
                      </a:r>
                      <a:r>
                        <a:rPr sz="1800" spc="-10" dirty="0">
                          <a:solidFill>
                            <a:srgbClr val="262626">
                              <a:alpha val="100000"/>
                            </a:srgbClr>
                          </a:solidFill>
                          <a:latin typeface="Microsoft YaHei"/>
                          <a:ea typeface="Microsoft YaHei"/>
                          <a:cs typeface="Microsoft YaHei"/>
                        </a:rPr>
                        <a:t>的类</a:t>
                      </a:r>
                      <a:endParaRPr lang="x-none" altLang="x-none" sz="1800" dirty="0"/>
                    </a:p>
                    <a:p>
                      <a:pPr marL="2098954" indent="-1828134" algn="l" rtl="0" eaLnBrk="0">
                        <a:lnSpc>
                          <a:spcPct val="99000"/>
                        </a:lnSpc>
                        <a:spcBef>
                          <a:spcPts val="70"/>
                        </a:spcBef>
                        <a:tabLst/>
                      </a:pPr>
                      <a:r>
                        <a:rPr sz="1800" spc="20" dirty="0">
                          <a:solidFill>
                            <a:srgbClr val="262626">
                              <a:alpha val="100000"/>
                            </a:srgbClr>
                          </a:solidFill>
                          <a:latin typeface="Times New Roman"/>
                          <a:ea typeface="Times New Roman"/>
                          <a:cs typeface="Times New Roman"/>
                        </a:rPr>
                        <a:t>2             </a:t>
                      </a:r>
                      <a:r>
                        <a:rPr sz="1800" spc="0" dirty="0">
                          <a:solidFill>
                            <a:srgbClr val="262626">
                              <a:alpha val="100000"/>
                            </a:srgbClr>
                          </a:solidFill>
                          <a:latin typeface="Times New Roman"/>
                          <a:ea typeface="Times New Roman"/>
                          <a:cs typeface="Times New Roman"/>
                        </a:rPr>
                        <a:t>pass</a:t>
                      </a:r>
                      <a:r>
                        <a:rPr sz="1800" spc="20" dirty="0">
                          <a:solidFill>
                            <a:srgbClr val="262626">
                              <a:alpha val="100000"/>
                            </a:srgbClr>
                          </a:solidFill>
                          <a:latin typeface="Times New Roman"/>
                          <a:ea typeface="Times New Roman"/>
                          <a:cs typeface="Times New Roman"/>
                        </a:rPr>
                        <a:t> #</a:t>
                      </a:r>
                      <a:r>
                        <a:rPr sz="1800" spc="20" dirty="0">
                          <a:solidFill>
                            <a:srgbClr val="262626">
                              <a:alpha val="100000"/>
                            </a:srgbClr>
                          </a:solidFill>
                          <a:latin typeface="Microsoft YaHei"/>
                          <a:ea typeface="Microsoft YaHei"/>
                          <a:cs typeface="Microsoft YaHei"/>
                        </a:rPr>
                        <a:t>一个空语句，起到占位作用</a:t>
                      </a:r>
                      <a:r>
                        <a:rPr sz="1800" spc="0" dirty="0">
                          <a:solidFill>
                            <a:srgbClr val="262626">
                              <a:alpha val="100000"/>
                            </a:srgbClr>
                          </a:solidFill>
                          <a:latin typeface="Microsoft YaHei"/>
                          <a:ea typeface="Microsoft YaHei"/>
                          <a:cs typeface="Microsoft YaHei"/>
                        </a:rPr>
                        <a:t>，表示</a:t>
                      </a:r>
                      <a:r>
                        <a:rPr sz="1800" spc="0" dirty="0">
                          <a:solidFill>
                            <a:srgbClr val="262626">
                              <a:alpha val="100000"/>
                            </a:srgbClr>
                          </a:solidFill>
                          <a:latin typeface="Times New Roman"/>
                          <a:ea typeface="Times New Roman"/>
                          <a:cs typeface="Times New Roman"/>
                        </a:rPr>
                        <a:t>Student</a:t>
                      </a:r>
                      <a:r>
                        <a:rPr sz="1800" spc="0" dirty="0">
                          <a:solidFill>
                            <a:srgbClr val="262626">
                              <a:alpha val="100000"/>
                            </a:srgbClr>
                          </a:solidFill>
                          <a:latin typeface="Microsoft YaHei"/>
                          <a:ea typeface="Microsoft YaHei"/>
                          <a:cs typeface="Microsoft YaHei"/>
                        </a:rPr>
                        <a:t>类中没有任  </a:t>
                      </a:r>
                      <a:r>
                        <a:rPr sz="1800" spc="-10" dirty="0">
                          <a:solidFill>
                            <a:srgbClr val="262626">
                              <a:alpha val="100000"/>
                            </a:srgbClr>
                          </a:solidFill>
                          <a:latin typeface="Times New Roman"/>
                          <a:ea typeface="Times New Roman"/>
                          <a:cs typeface="Times New Roman"/>
                        </a:rPr>
                        <a:t>#</a:t>
                      </a:r>
                      <a:r>
                        <a:rPr sz="1800" spc="-10" dirty="0">
                          <a:solidFill>
                            <a:srgbClr val="262626">
                              <a:alpha val="100000"/>
                            </a:srgbClr>
                          </a:solidFill>
                          <a:latin typeface="Microsoft YaHei"/>
                          <a:ea typeface="Microsoft YaHei"/>
                          <a:cs typeface="Microsoft YaHei"/>
                        </a:rPr>
                        <a:t>何属性和</a:t>
                      </a:r>
                      <a:r>
                        <a:rPr sz="1800" spc="0" dirty="0">
                          <a:solidFill>
                            <a:srgbClr val="262626">
                              <a:alpha val="100000"/>
                            </a:srgbClr>
                          </a:solidFill>
                          <a:latin typeface="Microsoft YaHei"/>
                          <a:ea typeface="Microsoft YaHei"/>
                          <a:cs typeface="Microsoft YaHei"/>
                        </a:rPr>
                        <a:t>方法</a:t>
                      </a:r>
                      <a:endParaRPr lang="x-none" altLang="x-none" sz="1800" dirty="0"/>
                    </a:p>
                    <a:p>
                      <a:pPr marL="276910" algn="l" rtl="0" eaLnBrk="0">
                        <a:lnSpc>
                          <a:spcPct val="78000"/>
                        </a:lnSpc>
                        <a:spcBef>
                          <a:spcPts val="362"/>
                        </a:spcBef>
                        <a:tabLst/>
                      </a:pPr>
                      <a:r>
                        <a:rPr sz="1800" spc="-10" dirty="0">
                          <a:solidFill>
                            <a:srgbClr val="262626">
                              <a:alpha val="100000"/>
                            </a:srgbClr>
                          </a:solidFill>
                          <a:latin typeface="Times New Roman"/>
                          <a:ea typeface="Times New Roman"/>
                          <a:cs typeface="Times New Roman"/>
                        </a:rPr>
                        <a:t>3    </a:t>
                      </a:r>
                      <a:r>
                        <a:rPr sz="1800" spc="0" dirty="0">
                          <a:solidFill>
                            <a:srgbClr val="262626">
                              <a:alpha val="100000"/>
                            </a:srgbClr>
                          </a:solidFill>
                          <a:latin typeface="Times New Roman"/>
                          <a:ea typeface="Times New Roman"/>
                          <a:cs typeface="Times New Roman"/>
                        </a:rPr>
                        <a:t>      if __name__=='__main__':</a:t>
                      </a:r>
                      <a:endParaRPr lang="x-none" altLang="x-none" sz="1800" dirty="0"/>
                    </a:p>
                    <a:p>
                      <a:pPr marL="3241954" indent="-2972663" algn="l" rtl="0" eaLnBrk="0">
                        <a:lnSpc>
                          <a:spcPct val="99000"/>
                        </a:lnSpc>
                        <a:spcBef>
                          <a:spcPts val="334"/>
                        </a:spcBef>
                        <a:tabLst/>
                      </a:pPr>
                      <a:r>
                        <a:rPr sz="1800" spc="-10" dirty="0">
                          <a:solidFill>
                            <a:srgbClr val="262626">
                              <a:alpha val="100000"/>
                            </a:srgbClr>
                          </a:solidFill>
                          <a:latin typeface="Times New Roman"/>
                          <a:ea typeface="Times New Roman"/>
                          <a:cs typeface="Times New Roman"/>
                        </a:rPr>
                        <a:t>4     </a:t>
                      </a:r>
                      <a:r>
                        <a:rPr sz="1800" spc="0" dirty="0">
                          <a:solidFill>
                            <a:srgbClr val="262626">
                              <a:alpha val="100000"/>
                            </a:srgbClr>
                          </a:solidFill>
                          <a:latin typeface="Times New Roman"/>
                          <a:ea typeface="Times New Roman"/>
                          <a:cs typeface="Times New Roman"/>
                        </a:rPr>
                        <a:t>         stu=Student() #</a:t>
                      </a:r>
                      <a:r>
                        <a:rPr sz="1800" spc="0" dirty="0">
                          <a:solidFill>
                            <a:srgbClr val="262626">
                              <a:alpha val="100000"/>
                            </a:srgbClr>
                          </a:solidFill>
                          <a:latin typeface="Microsoft YaHei"/>
                          <a:ea typeface="Microsoft YaHei"/>
                          <a:cs typeface="Microsoft YaHei"/>
                        </a:rPr>
                        <a:t>创建</a:t>
                      </a:r>
                      <a:r>
                        <a:rPr sz="1800" spc="0" dirty="0">
                          <a:solidFill>
                            <a:srgbClr val="262626">
                              <a:alpha val="100000"/>
                            </a:srgbClr>
                          </a:solidFill>
                          <a:latin typeface="Times New Roman"/>
                          <a:ea typeface="Times New Roman"/>
                          <a:cs typeface="Times New Roman"/>
                        </a:rPr>
                        <a:t>Student</a:t>
                      </a:r>
                      <a:r>
                        <a:rPr sz="1800" spc="0" dirty="0">
                          <a:solidFill>
                            <a:srgbClr val="262626">
                              <a:alpha val="100000"/>
                            </a:srgbClr>
                          </a:solidFill>
                          <a:latin typeface="Microsoft YaHei"/>
                          <a:ea typeface="Microsoft YaHei"/>
                          <a:cs typeface="Microsoft YaHei"/>
                        </a:rPr>
                        <a:t>类的对象，并将创建的对象赋给   </a:t>
                      </a:r>
                      <a:r>
                        <a:rPr sz="1800" spc="-10" dirty="0">
                          <a:solidFill>
                            <a:srgbClr val="262626">
                              <a:alpha val="100000"/>
                            </a:srgbClr>
                          </a:solidFill>
                          <a:latin typeface="Times New Roman"/>
                          <a:ea typeface="Times New Roman"/>
                          <a:cs typeface="Times New Roman"/>
                        </a:rPr>
                        <a:t>#</a:t>
                      </a:r>
                      <a:r>
                        <a:rPr sz="1800" spc="-10" dirty="0">
                          <a:solidFill>
                            <a:srgbClr val="262626">
                              <a:alpha val="100000"/>
                            </a:srgbClr>
                          </a:solidFill>
                          <a:latin typeface="Microsoft YaHei"/>
                          <a:ea typeface="Microsoft YaHei"/>
                          <a:cs typeface="Microsoft YaHei"/>
                        </a:rPr>
                        <a:t>变量</a:t>
                      </a:r>
                      <a:r>
                        <a:rPr sz="1800" spc="-10" dirty="0">
                          <a:solidFill>
                            <a:srgbClr val="262626">
                              <a:alpha val="100000"/>
                            </a:srgbClr>
                          </a:solidFill>
                          <a:latin typeface="Times New Roman"/>
                          <a:ea typeface="Times New Roman"/>
                          <a:cs typeface="Times New Roman"/>
                        </a:rPr>
                        <a:t>st</a:t>
                      </a:r>
                      <a:r>
                        <a:rPr sz="1800" spc="0" dirty="0">
                          <a:solidFill>
                            <a:srgbClr val="262626">
                              <a:alpha val="100000"/>
                            </a:srgbClr>
                          </a:solidFill>
                          <a:latin typeface="Times New Roman"/>
                          <a:ea typeface="Times New Roman"/>
                          <a:cs typeface="Times New Roman"/>
                        </a:rPr>
                        <a:t>u</a:t>
                      </a:r>
                      <a:endParaRPr lang="x-none" altLang="x-none" sz="1800" dirty="0"/>
                    </a:p>
                    <a:p>
                      <a:pPr marL="279044" algn="l" rtl="0" eaLnBrk="0">
                        <a:lnSpc>
                          <a:spcPct val="91000"/>
                        </a:lnSpc>
                        <a:spcBef>
                          <a:spcPts val="71"/>
                        </a:spcBef>
                        <a:tabLst/>
                      </a:pPr>
                      <a:r>
                        <a:rPr sz="1800" spc="30" dirty="0">
                          <a:solidFill>
                            <a:srgbClr val="262626">
                              <a:alpha val="100000"/>
                            </a:srgbClr>
                          </a:solidFill>
                          <a:latin typeface="Times New Roman"/>
                          <a:ea typeface="Times New Roman"/>
                          <a:cs typeface="Times New Roman"/>
                        </a:rPr>
                        <a:t>5             </a:t>
                      </a:r>
                      <a:r>
                        <a:rPr sz="1800" spc="0" dirty="0">
                          <a:solidFill>
                            <a:srgbClr val="262626">
                              <a:alpha val="100000"/>
                            </a:srgbClr>
                          </a:solidFill>
                          <a:latin typeface="Times New Roman"/>
                          <a:ea typeface="Times New Roman"/>
                          <a:cs typeface="Times New Roman"/>
                        </a:rPr>
                        <a:t>print</a:t>
                      </a:r>
                      <a:r>
                        <a:rPr sz="1800" spc="3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stu</a:t>
                      </a:r>
                      <a:r>
                        <a:rPr sz="1800" spc="3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 #</a:t>
                      </a:r>
                      <a:r>
                        <a:rPr sz="1800" spc="0" dirty="0">
                          <a:solidFill>
                            <a:srgbClr val="262626">
                              <a:alpha val="100000"/>
                            </a:srgbClr>
                          </a:solidFill>
                          <a:latin typeface="Microsoft YaHei"/>
                          <a:ea typeface="Microsoft YaHei"/>
                          <a:cs typeface="Microsoft YaHei"/>
                        </a:rPr>
                        <a:t>输出</a:t>
                      </a:r>
                      <a:r>
                        <a:rPr sz="1800" spc="0" dirty="0">
                          <a:solidFill>
                            <a:srgbClr val="262626">
                              <a:alpha val="100000"/>
                            </a:srgbClr>
                          </a:solidFill>
                          <a:latin typeface="Times New Roman"/>
                          <a:ea typeface="Times New Roman"/>
                          <a:cs typeface="Times New Roman"/>
                        </a:rPr>
                        <a:t>stu</a:t>
                      </a:r>
                      <a:endParaRPr lang="x-none" altLang="x-none" sz="1800" dirty="0"/>
                    </a:p>
                  </a:txBody>
                  <a:tcPr marL="0" marR="0" marT="0" marB="0">
                    <a:lnL w="12700" cap="flat" cmpd="sng" algn="ctr">
                      <a:solidFill>
                        <a:srgbClr val="B1C400"/>
                      </a:solidFill>
                      <a:prstDash val="solid"/>
                      <a:round/>
                      <a:headEnd type="none" w="med" len="med"/>
                      <a:tailEnd type="none" w="med" len="med"/>
                    </a:lnL>
                    <a:lnR w="12700" cap="flat" cmpd="sng" algn="ctr">
                      <a:solidFill>
                        <a:srgbClr val="B1C400"/>
                      </a:solidFill>
                      <a:prstDash val="solid"/>
                      <a:round/>
                      <a:headEnd type="none" w="med" len="med"/>
                      <a:tailEnd type="none" w="med" len="med"/>
                    </a:lnR>
                    <a:lnT w="12700" cap="flat" cmpd="sng" algn="ctr">
                      <a:solidFill>
                        <a:srgbClr val="B1C400"/>
                      </a:solidFill>
                      <a:prstDash val="solid"/>
                      <a:round/>
                      <a:headEnd type="none" w="med" len="med"/>
                      <a:tailEnd type="none" w="med" len="med"/>
                    </a:lnT>
                    <a:lnB w="12700" cap="flat" cmpd="sng" algn="ctr">
                      <a:solidFill>
                        <a:srgbClr val="B1C4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99" name="table 199">
            <a:extLst>
              <a:ext uri="{FF2B5EF4-FFF2-40B4-BE49-F238E27FC236}">
                <a16:creationId xmlns:a16="http://schemas.microsoft.com/office/drawing/2014/main" id="{6EF0EF52-8114-478B-B88E-4D9F3084DF71}"/>
              </a:ext>
            </a:extLst>
          </p:cNvPr>
          <p:cNvGraphicFramePr>
            <a:graphicFrameLocks noGrp="1"/>
          </p:cNvGraphicFramePr>
          <p:nvPr/>
        </p:nvGraphicFramePr>
        <p:xfrm>
          <a:off x="1266825" y="5556250"/>
          <a:ext cx="7129463" cy="446088"/>
        </p:xfrm>
        <a:graphic>
          <a:graphicData uri="http://schemas.openxmlformats.org/drawingml/2006/table">
            <a:tbl>
              <a:tblPr/>
              <a:tblGrid>
                <a:gridCol w="7129463">
                  <a:extLst>
                    <a:ext uri="{9D8B030D-6E8A-4147-A177-3AD203B41FA5}">
                      <a16:colId xmlns:a16="http://schemas.microsoft.com/office/drawing/2014/main" val="20000"/>
                    </a:ext>
                  </a:extLst>
                </a:gridCol>
              </a:tblGrid>
              <a:tr h="446088">
                <a:tc>
                  <a:txBody>
                    <a:bodyPr/>
                    <a:lstStyle/>
                    <a:p>
                      <a:pPr algn="l" rtl="0" eaLnBrk="0">
                        <a:lnSpc>
                          <a:spcPct val="132000"/>
                        </a:lnSpc>
                        <a:tabLst/>
                      </a:pPr>
                      <a:endParaRPr lang="x-none" altLang="x-none" sz="800" dirty="0"/>
                    </a:p>
                    <a:p>
                      <a:pPr marL="216560" algn="l" rtl="0" eaLnBrk="0">
                        <a:lnSpc>
                          <a:spcPct val="78000"/>
                        </a:lnSpc>
                        <a:tabLst/>
                      </a:pPr>
                      <a:r>
                        <a:rPr sz="1800" spc="-10" dirty="0">
                          <a:solidFill>
                            <a:srgbClr val="262626">
                              <a:alpha val="100000"/>
                            </a:srgbClr>
                          </a:solidFill>
                          <a:latin typeface="Times New Roman"/>
                          <a:ea typeface="Times New Roman"/>
                          <a:cs typeface="Times New Roman"/>
                        </a:rPr>
                        <a:t>&lt;__</a:t>
                      </a:r>
                      <a:r>
                        <a:rPr sz="1800" spc="0" dirty="0">
                          <a:solidFill>
                            <a:srgbClr val="262626">
                              <a:alpha val="100000"/>
                            </a:srgbClr>
                          </a:solidFill>
                          <a:latin typeface="Times New Roman"/>
                          <a:ea typeface="Times New Roman"/>
                          <a:cs typeface="Times New Roman"/>
                        </a:rPr>
                        <a:t>main</a:t>
                      </a:r>
                      <a:r>
                        <a:rPr sz="1800" spc="-10" dirty="0">
                          <a:solidFill>
                            <a:srgbClr val="262626">
                              <a:alpha val="100000"/>
                            </a:srgbClr>
                          </a:solidFill>
                          <a:latin typeface="Times New Roman"/>
                          <a:ea typeface="Times New Roman"/>
                          <a:cs typeface="Times New Roman"/>
                        </a:rPr>
                        <a:t>__.</a:t>
                      </a:r>
                      <a:r>
                        <a:rPr sz="1800" spc="0" dirty="0">
                          <a:solidFill>
                            <a:srgbClr val="262626">
                              <a:alpha val="100000"/>
                            </a:srgbClr>
                          </a:solidFill>
                          <a:latin typeface="Times New Roman"/>
                          <a:ea typeface="Times New Roman"/>
                          <a:cs typeface="Times New Roman"/>
                        </a:rPr>
                        <a:t>Student</a:t>
                      </a:r>
                      <a:r>
                        <a:rPr sz="1800" spc="-10" dirty="0">
                          <a:solidFill>
                            <a:srgbClr val="262626">
                              <a:alpha val="100000"/>
                            </a:srgbClr>
                          </a:solidFill>
                          <a:latin typeface="Times New Roman"/>
                          <a:ea typeface="Times New Roman"/>
                          <a:cs typeface="Times New Roman"/>
                        </a:rPr>
                        <a:t> </a:t>
                      </a:r>
                      <a:r>
                        <a:rPr sz="1800" spc="0" dirty="0">
                          <a:solidFill>
                            <a:srgbClr val="262626">
                              <a:alpha val="100000"/>
                            </a:srgbClr>
                          </a:solidFill>
                          <a:latin typeface="Times New Roman"/>
                          <a:ea typeface="Times New Roman"/>
                          <a:cs typeface="Times New Roman"/>
                        </a:rPr>
                        <a:t>object</a:t>
                      </a:r>
                      <a:r>
                        <a:rPr sz="1800" spc="-10" dirty="0">
                          <a:solidFill>
                            <a:srgbClr val="262626">
                              <a:alpha val="100000"/>
                            </a:srgbClr>
                          </a:solidFill>
                          <a:latin typeface="Times New Roman"/>
                          <a:ea typeface="Times New Roman"/>
                          <a:cs typeface="Times New Roman"/>
                        </a:rPr>
                        <a:t> </a:t>
                      </a:r>
                      <a:r>
                        <a:rPr sz="1800" spc="0" dirty="0">
                          <a:solidFill>
                            <a:srgbClr val="262626">
                              <a:alpha val="100000"/>
                            </a:srgbClr>
                          </a:solidFill>
                          <a:latin typeface="Times New Roman"/>
                          <a:ea typeface="Times New Roman"/>
                          <a:cs typeface="Times New Roman"/>
                        </a:rPr>
                        <a:t>at</a:t>
                      </a:r>
                      <a:r>
                        <a:rPr sz="1800" spc="-10" dirty="0">
                          <a:solidFill>
                            <a:srgbClr val="262626">
                              <a:alpha val="100000"/>
                            </a:srgbClr>
                          </a:solidFill>
                          <a:latin typeface="Times New Roman"/>
                          <a:ea typeface="Times New Roman"/>
                          <a:cs typeface="Times New Roman"/>
                        </a:rPr>
                        <a:t> 0</a:t>
                      </a:r>
                      <a:r>
                        <a:rPr sz="1800" spc="0" dirty="0">
                          <a:solidFill>
                            <a:srgbClr val="262626">
                              <a:alpha val="100000"/>
                            </a:srgbClr>
                          </a:solidFill>
                          <a:latin typeface="Times New Roman"/>
                          <a:ea typeface="Times New Roman"/>
                          <a:cs typeface="Times New Roman"/>
                        </a:rPr>
                        <a:t>x00000216EE7DF0F0&gt;</a:t>
                      </a:r>
                      <a:endParaRPr lang="x-none" altLang="x-none" sz="1800" dirty="0"/>
                    </a:p>
                  </a:txBody>
                  <a:tcPr marL="0" marR="0" marT="0" marB="0">
                    <a:lnL w="12700" cap="flat" cmpd="sng" algn="ctr">
                      <a:solidFill>
                        <a:srgbClr val="B1C400"/>
                      </a:solidFill>
                      <a:prstDash val="solid"/>
                      <a:round/>
                      <a:headEnd type="none" w="med" len="med"/>
                      <a:tailEnd type="none" w="med" len="med"/>
                    </a:lnL>
                    <a:lnR w="12700" cap="flat" cmpd="sng" algn="ctr">
                      <a:solidFill>
                        <a:srgbClr val="B1C400"/>
                      </a:solidFill>
                      <a:prstDash val="solid"/>
                      <a:round/>
                      <a:headEnd type="none" w="med" len="med"/>
                      <a:tailEnd type="none" w="med" len="med"/>
                    </a:lnR>
                    <a:lnT w="12700" cap="flat" cmpd="sng" algn="ctr">
                      <a:solidFill>
                        <a:srgbClr val="B1C400"/>
                      </a:solidFill>
                      <a:prstDash val="solid"/>
                      <a:round/>
                      <a:headEnd type="none" w="med" len="med"/>
                      <a:tailEnd type="none" w="med" len="med"/>
                    </a:lnT>
                    <a:lnB w="12700" cap="flat" cmpd="sng" algn="ctr">
                      <a:solidFill>
                        <a:srgbClr val="B1C4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200" name="table 200">
            <a:extLst>
              <a:ext uri="{FF2B5EF4-FFF2-40B4-BE49-F238E27FC236}">
                <a16:creationId xmlns:a16="http://schemas.microsoft.com/office/drawing/2014/main" id="{90041C65-81D3-4C91-950A-22DC8E23A461}"/>
              </a:ext>
            </a:extLst>
          </p:cNvPr>
          <p:cNvGraphicFramePr>
            <a:graphicFrameLocks noGrp="1"/>
          </p:cNvGraphicFramePr>
          <p:nvPr/>
        </p:nvGraphicFramePr>
        <p:xfrm>
          <a:off x="1262063" y="2111375"/>
          <a:ext cx="7134225" cy="438150"/>
        </p:xfrm>
        <a:graphic>
          <a:graphicData uri="http://schemas.openxmlformats.org/drawingml/2006/table">
            <a:tbl>
              <a:tblPr/>
              <a:tblGrid>
                <a:gridCol w="7134225">
                  <a:extLst>
                    <a:ext uri="{9D8B030D-6E8A-4147-A177-3AD203B41FA5}">
                      <a16:colId xmlns:a16="http://schemas.microsoft.com/office/drawing/2014/main" val="20000"/>
                    </a:ext>
                  </a:extLst>
                </a:gridCol>
              </a:tblGrid>
              <a:tr h="438150">
                <a:tc>
                  <a:txBody>
                    <a:bodyPr/>
                    <a:lstStyle/>
                    <a:p>
                      <a:pPr algn="l" rtl="0" eaLnBrk="0">
                        <a:lnSpc>
                          <a:spcPct val="109000"/>
                        </a:lnSpc>
                        <a:tabLst/>
                      </a:pPr>
                      <a:endParaRPr lang="x-none" altLang="x-none" sz="700" dirty="0"/>
                    </a:p>
                    <a:p>
                      <a:pPr algn="l" rtl="0" eaLnBrk="0">
                        <a:lnSpc>
                          <a:spcPct val="7750"/>
                        </a:lnSpc>
                        <a:tabLst/>
                      </a:pPr>
                      <a:endParaRPr lang="x-none" altLang="x-none" sz="100" dirty="0"/>
                    </a:p>
                    <a:p>
                      <a:pPr marL="77470" algn="l" rtl="0" eaLnBrk="0">
                        <a:lnSpc>
                          <a:spcPct val="98000"/>
                        </a:lnSpc>
                        <a:tabLst>
                          <a:tab pos="278765" algn="l"/>
                        </a:tabLst>
                      </a:pPr>
                      <a:r>
                        <a:rPr sz="1700" spc="0" dirty="0">
                          <a:solidFill>
                            <a:srgbClr val="262626">
                              <a:alpha val="100000"/>
                            </a:srgbClr>
                          </a:solidFill>
                          <a:latin typeface="Microsoft YaHei"/>
                          <a:ea typeface="Microsoft YaHei"/>
                          <a:cs typeface="Microsoft YaHei"/>
                        </a:rPr>
                        <a:t>	</a:t>
                      </a:r>
                      <a:r>
                        <a:rPr sz="1700" spc="80" dirty="0">
                          <a:solidFill>
                            <a:srgbClr val="262626">
                              <a:alpha val="100000"/>
                            </a:srgbClr>
                          </a:solidFill>
                          <a:latin typeface="Microsoft YaHei"/>
                          <a:ea typeface="Microsoft YaHei"/>
                          <a:cs typeface="Microsoft YaHei"/>
                        </a:rPr>
                        <a:t>类名(参数表</a:t>
                      </a:r>
                      <a:r>
                        <a:rPr sz="1700" spc="40" dirty="0">
                          <a:solidFill>
                            <a:srgbClr val="262626">
                              <a:alpha val="100000"/>
                            </a:srgbClr>
                          </a:solidFill>
                          <a:latin typeface="Microsoft YaHei"/>
                          <a:ea typeface="Microsoft YaHei"/>
                          <a:cs typeface="Microsoft YaHei"/>
                        </a:rPr>
                        <a:t>)</a:t>
                      </a:r>
                      <a:endParaRPr lang="x-none" altLang="x-none" sz="17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26651" name="path">
            <a:extLst>
              <a:ext uri="{FF2B5EF4-FFF2-40B4-BE49-F238E27FC236}">
                <a16:creationId xmlns:a16="http://schemas.microsoft.com/office/drawing/2014/main" id="{281194A8-0459-E8A2-99F9-555F3052C38C}"/>
              </a:ext>
            </a:extLst>
          </p:cNvPr>
          <p:cNvSpPr>
            <a:spLocks/>
          </p:cNvSpPr>
          <p:nvPr/>
        </p:nvSpPr>
        <p:spPr bwMode="auto">
          <a:xfrm>
            <a:off x="1262063" y="2500313"/>
            <a:ext cx="57150" cy="58737"/>
          </a:xfrm>
          <a:custGeom>
            <a:avLst/>
            <a:gdLst>
              <a:gd name="T0" fmla="*/ 2147483646 w 122"/>
              <a:gd name="T1" fmla="*/ 2147483646 h 121"/>
              <a:gd name="T2" fmla="*/ 2147483646 w 122"/>
              <a:gd name="T3" fmla="*/ 2147483646 h 121"/>
              <a:gd name="T4" fmla="*/ 0 60000 65536"/>
              <a:gd name="T5" fmla="*/ 0 60000 65536"/>
              <a:gd name="T6" fmla="*/ 0 w 122"/>
              <a:gd name="T7" fmla="*/ 0 h 121"/>
              <a:gd name="T8" fmla="*/ 122 w 122"/>
              <a:gd name="T9" fmla="*/ 121 h 121"/>
            </a:gdLst>
            <a:ahLst/>
            <a:cxnLst>
              <a:cxn ang="T4">
                <a:pos x="T0" y="T1"/>
              </a:cxn>
              <a:cxn ang="T5">
                <a:pos x="T2" y="T3"/>
              </a:cxn>
            </a:cxnLst>
            <a:rect l="T6" t="T7" r="T8" b="T9"/>
            <a:pathLst>
              <a:path w="122" h="121">
                <a:moveTo>
                  <a:pt x="111" y="111"/>
                </a:moveTo>
                <a:cubicBezTo>
                  <a:pt x="55" y="111"/>
                  <a:pt x="10" y="66"/>
                  <a:pt x="10" y="1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39" cap="flat">
                <a:solidFill>
                  <a:srgbClr val="000000"/>
                </a:solidFill>
                <a:miter lim="1000000"/>
                <a:headEnd/>
                <a:tailEnd/>
              </a14:hiddenLine>
            </a:ext>
          </a:extLst>
        </p:spPr>
        <p:txBody>
          <a:bodyPr/>
          <a:lstStyle/>
          <a:p>
            <a:endParaRPr lang="zh-CN" altLang="en-US"/>
          </a:p>
        </p:txBody>
      </p:sp>
      <p:sp>
        <p:nvSpPr>
          <p:cNvPr id="26652" name="path">
            <a:extLst>
              <a:ext uri="{FF2B5EF4-FFF2-40B4-BE49-F238E27FC236}">
                <a16:creationId xmlns:a16="http://schemas.microsoft.com/office/drawing/2014/main" id="{9E944DA3-D323-B4CA-8D33-E4B2C1C83BED}"/>
              </a:ext>
            </a:extLst>
          </p:cNvPr>
          <p:cNvSpPr>
            <a:spLocks/>
          </p:cNvSpPr>
          <p:nvPr/>
        </p:nvSpPr>
        <p:spPr bwMode="auto">
          <a:xfrm>
            <a:off x="714375" y="3095625"/>
            <a:ext cx="336550" cy="438150"/>
          </a:xfrm>
          <a:custGeom>
            <a:avLst/>
            <a:gdLst>
              <a:gd name="T0" fmla="*/ 2147483646 w 707"/>
              <a:gd name="T1" fmla="*/ 2147483646 h 920"/>
              <a:gd name="T2" fmla="*/ 2147483646 w 707"/>
              <a:gd name="T3" fmla="*/ 2147483646 h 920"/>
              <a:gd name="T4" fmla="*/ 0 w 707"/>
              <a:gd name="T5" fmla="*/ 2147483646 h 920"/>
              <a:gd name="T6" fmla="*/ 0 60000 65536"/>
              <a:gd name="T7" fmla="*/ 0 60000 65536"/>
              <a:gd name="T8" fmla="*/ 0 60000 65536"/>
              <a:gd name="T9" fmla="*/ 0 w 707"/>
              <a:gd name="T10" fmla="*/ 0 h 920"/>
              <a:gd name="T11" fmla="*/ 707 w 707"/>
              <a:gd name="T12" fmla="*/ 920 h 920"/>
            </a:gdLst>
            <a:ahLst/>
            <a:cxnLst>
              <a:cxn ang="T6">
                <a:pos x="T0" y="T1"/>
              </a:cxn>
              <a:cxn ang="T7">
                <a:pos x="T2" y="T3"/>
              </a:cxn>
              <a:cxn ang="T8">
                <a:pos x="T4" y="T5"/>
              </a:cxn>
            </a:cxnLst>
            <a:rect l="T9" t="T10" r="T11" b="T12"/>
            <a:pathLst>
              <a:path w="707" h="920">
                <a:moveTo>
                  <a:pt x="692" y="920"/>
                </a:moveTo>
                <a:lnTo>
                  <a:pt x="692" y="15"/>
                </a:lnTo>
                <a:lnTo>
                  <a:pt x="0" y="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flat">
                <a:solidFill>
                  <a:srgbClr val="000000"/>
                </a:solidFill>
                <a:miter lim="1000000"/>
                <a:headEnd/>
                <a:tailEnd/>
              </a14:hiddenLine>
            </a:ext>
          </a:extLst>
        </p:spPr>
        <p:txBody>
          <a:bodyPr/>
          <a:lstStyle/>
          <a:p>
            <a:endParaRPr lang="zh-CN" altLang="en-US"/>
          </a:p>
        </p:txBody>
      </p:sp>
      <p:grpSp>
        <p:nvGrpSpPr>
          <p:cNvPr id="26653" name="group 36">
            <a:extLst>
              <a:ext uri="{FF2B5EF4-FFF2-40B4-BE49-F238E27FC236}">
                <a16:creationId xmlns:a16="http://schemas.microsoft.com/office/drawing/2014/main" id="{99CC76AE-6687-B6F4-480A-2AA3FCE1AF1B}"/>
              </a:ext>
            </a:extLst>
          </p:cNvPr>
          <p:cNvGrpSpPr>
            <a:grpSpLocks/>
          </p:cNvGrpSpPr>
          <p:nvPr/>
        </p:nvGrpSpPr>
        <p:grpSpPr bwMode="auto">
          <a:xfrm>
            <a:off x="796925" y="3163888"/>
            <a:ext cx="165100" cy="163512"/>
            <a:chOff x="0" y="0"/>
            <a:chExt cx="218694" cy="217932"/>
          </a:xfrm>
        </p:grpSpPr>
        <p:sp>
          <p:nvSpPr>
            <p:cNvPr id="26662" name="path">
              <a:extLst>
                <a:ext uri="{FF2B5EF4-FFF2-40B4-BE49-F238E27FC236}">
                  <a16:creationId xmlns:a16="http://schemas.microsoft.com/office/drawing/2014/main" id="{2EA2F8B8-727E-EF59-B078-EF0249BCCC90}"/>
                </a:ext>
              </a:extLst>
            </p:cNvPr>
            <p:cNvSpPr>
              <a:spLocks/>
            </p:cNvSpPr>
            <p:nvPr/>
          </p:nvSpPr>
          <p:spPr bwMode="auto">
            <a:xfrm>
              <a:off x="0" y="0"/>
              <a:ext cx="187452" cy="217932"/>
            </a:xfrm>
            <a:custGeom>
              <a:avLst/>
              <a:gdLst>
                <a:gd name="T0" fmla="*/ 2147483646 w 295"/>
                <a:gd name="T1" fmla="*/ 0 h 343"/>
                <a:gd name="T2" fmla="*/ 0 w 295"/>
                <a:gd name="T3" fmla="*/ 2147483646 h 343"/>
                <a:gd name="T4" fmla="*/ 2147483646 w 295"/>
                <a:gd name="T5" fmla="*/ 2147483646 h 343"/>
                <a:gd name="T6" fmla="*/ 2147483646 w 295"/>
                <a:gd name="T7" fmla="*/ 2147483646 h 343"/>
                <a:gd name="T8" fmla="*/ 2147483646 w 295"/>
                <a:gd name="T9" fmla="*/ 2147483646 h 343"/>
                <a:gd name="T10" fmla="*/ 2147483646 w 295"/>
                <a:gd name="T11" fmla="*/ 0 h 343"/>
                <a:gd name="T12" fmla="*/ 0 60000 65536"/>
                <a:gd name="T13" fmla="*/ 0 60000 65536"/>
                <a:gd name="T14" fmla="*/ 0 60000 65536"/>
                <a:gd name="T15" fmla="*/ 0 60000 65536"/>
                <a:gd name="T16" fmla="*/ 0 60000 65536"/>
                <a:gd name="T17" fmla="*/ 0 60000 65536"/>
                <a:gd name="T18" fmla="*/ 0 w 295"/>
                <a:gd name="T19" fmla="*/ 0 h 343"/>
                <a:gd name="T20" fmla="*/ 295 w 295"/>
                <a:gd name="T21" fmla="*/ 343 h 343"/>
              </a:gdLst>
              <a:ahLst/>
              <a:cxnLst>
                <a:cxn ang="T12">
                  <a:pos x="T0" y="T1"/>
                </a:cxn>
                <a:cxn ang="T13">
                  <a:pos x="T2" y="T3"/>
                </a:cxn>
                <a:cxn ang="T14">
                  <a:pos x="T4" y="T5"/>
                </a:cxn>
                <a:cxn ang="T15">
                  <a:pos x="T6" y="T7"/>
                </a:cxn>
                <a:cxn ang="T16">
                  <a:pos x="T8" y="T9"/>
                </a:cxn>
                <a:cxn ang="T17">
                  <a:pos x="T10" y="T11"/>
                </a:cxn>
              </a:cxnLst>
              <a:rect l="T18" t="T19" r="T20" b="T21"/>
              <a:pathLst>
                <a:path w="295" h="343">
                  <a:moveTo>
                    <a:pt x="172" y="0"/>
                  </a:moveTo>
                  <a:cubicBezTo>
                    <a:pt x="76" y="0"/>
                    <a:pt x="0" y="77"/>
                    <a:pt x="0" y="171"/>
                  </a:cubicBezTo>
                  <a:cubicBezTo>
                    <a:pt x="0" y="266"/>
                    <a:pt x="76" y="343"/>
                    <a:pt x="172" y="343"/>
                  </a:cubicBezTo>
                  <a:cubicBezTo>
                    <a:pt x="219" y="343"/>
                    <a:pt x="262" y="324"/>
                    <a:pt x="295" y="293"/>
                  </a:cubicBezTo>
                  <a:cubicBezTo>
                    <a:pt x="172" y="171"/>
                    <a:pt x="172" y="171"/>
                    <a:pt x="172" y="171"/>
                  </a:cubicBezTo>
                  <a:lnTo>
                    <a:pt x="172" y="0"/>
                  </a:lnTo>
                  <a:close/>
                </a:path>
              </a:pathLst>
            </a:custGeom>
            <a:solidFill>
              <a:srgbClr val="213538"/>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26663" name="path">
              <a:extLst>
                <a:ext uri="{FF2B5EF4-FFF2-40B4-BE49-F238E27FC236}">
                  <a16:creationId xmlns:a16="http://schemas.microsoft.com/office/drawing/2014/main" id="{D6E9A502-B36B-CAF3-4F7C-B1C48A8109FB}"/>
                </a:ext>
              </a:extLst>
            </p:cNvPr>
            <p:cNvSpPr>
              <a:spLocks/>
            </p:cNvSpPr>
            <p:nvPr/>
          </p:nvSpPr>
          <p:spPr bwMode="auto">
            <a:xfrm>
              <a:off x="108966" y="0"/>
              <a:ext cx="78486" cy="108965"/>
            </a:xfrm>
            <a:custGeom>
              <a:avLst/>
              <a:gdLst>
                <a:gd name="T0" fmla="*/ 2147483646 w 123"/>
                <a:gd name="T1" fmla="*/ 2147483646 h 171"/>
                <a:gd name="T2" fmla="*/ 0 w 123"/>
                <a:gd name="T3" fmla="*/ 0 h 171"/>
                <a:gd name="T4" fmla="*/ 0 w 123"/>
                <a:gd name="T5" fmla="*/ 2147483646 h 171"/>
                <a:gd name="T6" fmla="*/ 2147483646 w 123"/>
                <a:gd name="T7" fmla="*/ 2147483646 h 171"/>
                <a:gd name="T8" fmla="*/ 0 60000 65536"/>
                <a:gd name="T9" fmla="*/ 0 60000 65536"/>
                <a:gd name="T10" fmla="*/ 0 60000 65536"/>
                <a:gd name="T11" fmla="*/ 0 60000 65536"/>
                <a:gd name="T12" fmla="*/ 0 w 123"/>
                <a:gd name="T13" fmla="*/ 0 h 171"/>
                <a:gd name="T14" fmla="*/ 123 w 123"/>
                <a:gd name="T15" fmla="*/ 171 h 171"/>
              </a:gdLst>
              <a:ahLst/>
              <a:cxnLst>
                <a:cxn ang="T8">
                  <a:pos x="T0" y="T1"/>
                </a:cxn>
                <a:cxn ang="T9">
                  <a:pos x="T2" y="T3"/>
                </a:cxn>
                <a:cxn ang="T10">
                  <a:pos x="T4" y="T5"/>
                </a:cxn>
                <a:cxn ang="T11">
                  <a:pos x="T6" y="T7"/>
                </a:cxn>
              </a:cxnLst>
              <a:rect l="T12" t="T13" r="T14" b="T15"/>
              <a:pathLst>
                <a:path w="123" h="171">
                  <a:moveTo>
                    <a:pt x="123" y="50"/>
                  </a:moveTo>
                  <a:cubicBezTo>
                    <a:pt x="91" y="20"/>
                    <a:pt x="47" y="0"/>
                    <a:pt x="0" y="0"/>
                  </a:cubicBezTo>
                  <a:cubicBezTo>
                    <a:pt x="0" y="171"/>
                    <a:pt x="0" y="171"/>
                    <a:pt x="0" y="171"/>
                  </a:cubicBezTo>
                  <a:lnTo>
                    <a:pt x="123" y="50"/>
                  </a:lnTo>
                  <a:close/>
                </a:path>
              </a:pathLst>
            </a:custGeom>
            <a:solidFill>
              <a:srgbClr val="FFCE35"/>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26664" name="path">
              <a:extLst>
                <a:ext uri="{FF2B5EF4-FFF2-40B4-BE49-F238E27FC236}">
                  <a16:creationId xmlns:a16="http://schemas.microsoft.com/office/drawing/2014/main" id="{2623C784-46D9-C3A6-15C2-985627C06D68}"/>
                </a:ext>
              </a:extLst>
            </p:cNvPr>
            <p:cNvSpPr>
              <a:spLocks/>
            </p:cNvSpPr>
            <p:nvPr/>
          </p:nvSpPr>
          <p:spPr bwMode="auto">
            <a:xfrm>
              <a:off x="108966" y="32765"/>
              <a:ext cx="109727" cy="153923"/>
            </a:xfrm>
            <a:custGeom>
              <a:avLst/>
              <a:gdLst>
                <a:gd name="T0" fmla="*/ 2147483646 w 172"/>
                <a:gd name="T1" fmla="*/ 0 h 242"/>
                <a:gd name="T2" fmla="*/ 0 w 172"/>
                <a:gd name="T3" fmla="*/ 2147483646 h 242"/>
                <a:gd name="T4" fmla="*/ 2147483646 w 172"/>
                <a:gd name="T5" fmla="*/ 2147483646 h 242"/>
                <a:gd name="T6" fmla="*/ 2147483646 w 172"/>
                <a:gd name="T7" fmla="*/ 2147483646 h 242"/>
                <a:gd name="T8" fmla="*/ 2147483646 w 172"/>
                <a:gd name="T9" fmla="*/ 0 h 242"/>
                <a:gd name="T10" fmla="*/ 0 60000 65536"/>
                <a:gd name="T11" fmla="*/ 0 60000 65536"/>
                <a:gd name="T12" fmla="*/ 0 60000 65536"/>
                <a:gd name="T13" fmla="*/ 0 60000 65536"/>
                <a:gd name="T14" fmla="*/ 0 60000 65536"/>
                <a:gd name="T15" fmla="*/ 0 w 172"/>
                <a:gd name="T16" fmla="*/ 0 h 242"/>
                <a:gd name="T17" fmla="*/ 172 w 172"/>
                <a:gd name="T18" fmla="*/ 242 h 242"/>
              </a:gdLst>
              <a:ahLst/>
              <a:cxnLst>
                <a:cxn ang="T10">
                  <a:pos x="T0" y="T1"/>
                </a:cxn>
                <a:cxn ang="T11">
                  <a:pos x="T2" y="T3"/>
                </a:cxn>
                <a:cxn ang="T12">
                  <a:pos x="T4" y="T5"/>
                </a:cxn>
                <a:cxn ang="T13">
                  <a:pos x="T6" y="T7"/>
                </a:cxn>
                <a:cxn ang="T14">
                  <a:pos x="T8" y="T9"/>
                </a:cxn>
              </a:cxnLst>
              <a:rect l="T15" t="T16" r="T17" b="T18"/>
              <a:pathLst>
                <a:path w="172" h="242">
                  <a:moveTo>
                    <a:pt x="122" y="0"/>
                  </a:moveTo>
                  <a:cubicBezTo>
                    <a:pt x="0" y="120"/>
                    <a:pt x="0" y="120"/>
                    <a:pt x="0" y="120"/>
                  </a:cubicBezTo>
                  <a:cubicBezTo>
                    <a:pt x="122" y="242"/>
                    <a:pt x="122" y="242"/>
                    <a:pt x="122" y="242"/>
                  </a:cubicBezTo>
                  <a:cubicBezTo>
                    <a:pt x="153" y="211"/>
                    <a:pt x="172" y="168"/>
                    <a:pt x="172" y="120"/>
                  </a:cubicBezTo>
                  <a:cubicBezTo>
                    <a:pt x="172" y="73"/>
                    <a:pt x="153" y="30"/>
                    <a:pt x="122" y="0"/>
                  </a:cubicBezTo>
                </a:path>
              </a:pathLst>
            </a:custGeom>
            <a:solidFill>
              <a:srgbClr val="08191E"/>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pSp>
      <p:grpSp>
        <p:nvGrpSpPr>
          <p:cNvPr id="26654" name="group 38">
            <a:extLst>
              <a:ext uri="{FF2B5EF4-FFF2-40B4-BE49-F238E27FC236}">
                <a16:creationId xmlns:a16="http://schemas.microsoft.com/office/drawing/2014/main" id="{32F476FD-F210-6499-717E-304C20D31317}"/>
              </a:ext>
            </a:extLst>
          </p:cNvPr>
          <p:cNvGrpSpPr>
            <a:grpSpLocks/>
          </p:cNvGrpSpPr>
          <p:nvPr/>
        </p:nvGrpSpPr>
        <p:grpSpPr bwMode="auto">
          <a:xfrm>
            <a:off x="1001713" y="3117850"/>
            <a:ext cx="82550" cy="246063"/>
            <a:chOff x="0" y="0"/>
            <a:chExt cx="108966" cy="329183"/>
          </a:xfrm>
        </p:grpSpPr>
        <p:sp>
          <p:nvSpPr>
            <p:cNvPr id="26660" name="path">
              <a:extLst>
                <a:ext uri="{FF2B5EF4-FFF2-40B4-BE49-F238E27FC236}">
                  <a16:creationId xmlns:a16="http://schemas.microsoft.com/office/drawing/2014/main" id="{C041DA65-6218-A2DF-0519-C9E8F04DB462}"/>
                </a:ext>
              </a:extLst>
            </p:cNvPr>
            <p:cNvSpPr>
              <a:spLocks/>
            </p:cNvSpPr>
            <p:nvPr/>
          </p:nvSpPr>
          <p:spPr bwMode="auto">
            <a:xfrm>
              <a:off x="0" y="108965"/>
              <a:ext cx="108966" cy="220217"/>
            </a:xfrm>
            <a:custGeom>
              <a:avLst/>
              <a:gdLst>
                <a:gd name="T0" fmla="*/ 0 w 171"/>
                <a:gd name="T1" fmla="*/ 2147483646 h 346"/>
                <a:gd name="T2" fmla="*/ 2147483646 w 171"/>
                <a:gd name="T3" fmla="*/ 2147483646 h 346"/>
                <a:gd name="T4" fmla="*/ 2147483646 w 171"/>
                <a:gd name="T5" fmla="*/ 0 h 346"/>
                <a:gd name="T6" fmla="*/ 0 w 171"/>
                <a:gd name="T7" fmla="*/ 0 h 346"/>
                <a:gd name="T8" fmla="*/ 0 w 171"/>
                <a:gd name="T9" fmla="*/ 2147483646 h 346"/>
                <a:gd name="T10" fmla="*/ 0 60000 65536"/>
                <a:gd name="T11" fmla="*/ 0 60000 65536"/>
                <a:gd name="T12" fmla="*/ 0 60000 65536"/>
                <a:gd name="T13" fmla="*/ 0 60000 65536"/>
                <a:gd name="T14" fmla="*/ 0 60000 65536"/>
                <a:gd name="T15" fmla="*/ 0 w 171"/>
                <a:gd name="T16" fmla="*/ 0 h 346"/>
                <a:gd name="T17" fmla="*/ 171 w 171"/>
                <a:gd name="T18" fmla="*/ 346 h 346"/>
              </a:gdLst>
              <a:ahLst/>
              <a:cxnLst>
                <a:cxn ang="T10">
                  <a:pos x="T0" y="T1"/>
                </a:cxn>
                <a:cxn ang="T11">
                  <a:pos x="T2" y="T3"/>
                </a:cxn>
                <a:cxn ang="T12">
                  <a:pos x="T4" y="T5"/>
                </a:cxn>
                <a:cxn ang="T13">
                  <a:pos x="T6" y="T7"/>
                </a:cxn>
                <a:cxn ang="T14">
                  <a:pos x="T8" y="T9"/>
                </a:cxn>
              </a:cxnLst>
              <a:rect l="T15" t="T16" r="T17" b="T18"/>
              <a:pathLst>
                <a:path w="171" h="346">
                  <a:moveTo>
                    <a:pt x="0" y="346"/>
                  </a:moveTo>
                  <a:lnTo>
                    <a:pt x="171" y="346"/>
                  </a:lnTo>
                  <a:lnTo>
                    <a:pt x="171" y="0"/>
                  </a:lnTo>
                  <a:lnTo>
                    <a:pt x="0" y="0"/>
                  </a:lnTo>
                  <a:lnTo>
                    <a:pt x="0" y="346"/>
                  </a:lnTo>
                  <a:close/>
                </a:path>
              </a:pathLst>
            </a:custGeom>
            <a:solidFill>
              <a:srgbClr val="213538"/>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26661" name="path">
              <a:extLst>
                <a:ext uri="{FF2B5EF4-FFF2-40B4-BE49-F238E27FC236}">
                  <a16:creationId xmlns:a16="http://schemas.microsoft.com/office/drawing/2014/main" id="{24935C89-63E3-BBF5-5143-C82FDC4F3185}"/>
                </a:ext>
              </a:extLst>
            </p:cNvPr>
            <p:cNvSpPr>
              <a:spLocks/>
            </p:cNvSpPr>
            <p:nvPr/>
          </p:nvSpPr>
          <p:spPr bwMode="auto">
            <a:xfrm>
              <a:off x="26670" y="0"/>
              <a:ext cx="55625" cy="108965"/>
            </a:xfrm>
            <a:custGeom>
              <a:avLst/>
              <a:gdLst>
                <a:gd name="T0" fmla="*/ 0 w 87"/>
                <a:gd name="T1" fmla="*/ 2147483646 h 171"/>
                <a:gd name="T2" fmla="*/ 2147483646 w 87"/>
                <a:gd name="T3" fmla="*/ 2147483646 h 171"/>
                <a:gd name="T4" fmla="*/ 2147483646 w 87"/>
                <a:gd name="T5" fmla="*/ 0 h 171"/>
                <a:gd name="T6" fmla="*/ 0 w 87"/>
                <a:gd name="T7" fmla="*/ 0 h 171"/>
                <a:gd name="T8" fmla="*/ 0 w 87"/>
                <a:gd name="T9" fmla="*/ 2147483646 h 171"/>
                <a:gd name="T10" fmla="*/ 0 60000 65536"/>
                <a:gd name="T11" fmla="*/ 0 60000 65536"/>
                <a:gd name="T12" fmla="*/ 0 60000 65536"/>
                <a:gd name="T13" fmla="*/ 0 60000 65536"/>
                <a:gd name="T14" fmla="*/ 0 60000 65536"/>
                <a:gd name="T15" fmla="*/ 0 w 87"/>
                <a:gd name="T16" fmla="*/ 0 h 171"/>
                <a:gd name="T17" fmla="*/ 87 w 87"/>
                <a:gd name="T18" fmla="*/ 171 h 171"/>
              </a:gdLst>
              <a:ahLst/>
              <a:cxnLst>
                <a:cxn ang="T10">
                  <a:pos x="T0" y="T1"/>
                </a:cxn>
                <a:cxn ang="T11">
                  <a:pos x="T2" y="T3"/>
                </a:cxn>
                <a:cxn ang="T12">
                  <a:pos x="T4" y="T5"/>
                </a:cxn>
                <a:cxn ang="T13">
                  <a:pos x="T6" y="T7"/>
                </a:cxn>
                <a:cxn ang="T14">
                  <a:pos x="T8" y="T9"/>
                </a:cxn>
              </a:cxnLst>
              <a:rect l="T15" t="T16" r="T17" b="T18"/>
              <a:pathLst>
                <a:path w="87" h="171">
                  <a:moveTo>
                    <a:pt x="0" y="171"/>
                  </a:moveTo>
                  <a:lnTo>
                    <a:pt x="87" y="171"/>
                  </a:lnTo>
                  <a:lnTo>
                    <a:pt x="87" y="0"/>
                  </a:lnTo>
                  <a:lnTo>
                    <a:pt x="0" y="0"/>
                  </a:lnTo>
                  <a:lnTo>
                    <a:pt x="0" y="171"/>
                  </a:lnTo>
                  <a:close/>
                </a:path>
              </a:pathLst>
            </a:custGeom>
            <a:solidFill>
              <a:srgbClr val="08191E"/>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pSp>
      <p:sp>
        <p:nvSpPr>
          <p:cNvPr id="26655" name="path">
            <a:extLst>
              <a:ext uri="{FF2B5EF4-FFF2-40B4-BE49-F238E27FC236}">
                <a16:creationId xmlns:a16="http://schemas.microsoft.com/office/drawing/2014/main" id="{11C198EE-1362-10E1-D825-1E8DFE078106}"/>
              </a:ext>
            </a:extLst>
          </p:cNvPr>
          <p:cNvSpPr>
            <a:spLocks/>
          </p:cNvSpPr>
          <p:nvPr/>
        </p:nvSpPr>
        <p:spPr bwMode="auto">
          <a:xfrm>
            <a:off x="1020763" y="3117850"/>
            <a:ext cx="46037" cy="42863"/>
          </a:xfrm>
          <a:custGeom>
            <a:avLst/>
            <a:gdLst>
              <a:gd name="T0" fmla="*/ 2147483646 w 98"/>
              <a:gd name="T1" fmla="*/ 2147483646 h 91"/>
              <a:gd name="T2" fmla="*/ 2147483646 w 98"/>
              <a:gd name="T3" fmla="*/ 2147483646 h 91"/>
              <a:gd name="T4" fmla="*/ 2147483646 w 98"/>
              <a:gd name="T5" fmla="*/ 2147483646 h 91"/>
              <a:gd name="T6" fmla="*/ 2147483646 w 98"/>
              <a:gd name="T7" fmla="*/ 2147483646 h 91"/>
              <a:gd name="T8" fmla="*/ 2147483646 w 98"/>
              <a:gd name="T9" fmla="*/ 2147483646 h 91"/>
              <a:gd name="T10" fmla="*/ 2147483646 w 98"/>
              <a:gd name="T11" fmla="*/ 2147483646 h 91"/>
              <a:gd name="T12" fmla="*/ 2147483646 w 98"/>
              <a:gd name="T13" fmla="*/ 2147483646 h 91"/>
              <a:gd name="T14" fmla="*/ 2147483646 w 98"/>
              <a:gd name="T15" fmla="*/ 0 h 91"/>
              <a:gd name="T16" fmla="*/ 2147483646 w 98"/>
              <a:gd name="T17" fmla="*/ 0 h 91"/>
              <a:gd name="T18" fmla="*/ 2147483646 w 98"/>
              <a:gd name="T19" fmla="*/ 2147483646 h 91"/>
              <a:gd name="T20" fmla="*/ 2147483646 w 98"/>
              <a:gd name="T21" fmla="*/ 2147483646 h 91"/>
              <a:gd name="T22" fmla="*/ 2147483646 w 98"/>
              <a:gd name="T23" fmla="*/ 2147483646 h 91"/>
              <a:gd name="T24" fmla="*/ 2147483646 w 98"/>
              <a:gd name="T25" fmla="*/ 0 h 91"/>
              <a:gd name="T26" fmla="*/ 2147483646 w 98"/>
              <a:gd name="T27" fmla="*/ 0 h 91"/>
              <a:gd name="T28" fmla="*/ 2147483646 w 98"/>
              <a:gd name="T29" fmla="*/ 2147483646 h 91"/>
              <a:gd name="T30" fmla="*/ 2147483646 w 98"/>
              <a:gd name="T31" fmla="*/ 2147483646 h 91"/>
              <a:gd name="T32" fmla="*/ 2147483646 w 98"/>
              <a:gd name="T33" fmla="*/ 2147483646 h 91"/>
              <a:gd name="T34" fmla="*/ 2147483646 w 98"/>
              <a:gd name="T35" fmla="*/ 0 h 91"/>
              <a:gd name="T36" fmla="*/ 2147483646 w 98"/>
              <a:gd name="T37" fmla="*/ 0 h 91"/>
              <a:gd name="T38" fmla="*/ 2147483646 w 98"/>
              <a:gd name="T39" fmla="*/ 2147483646 h 91"/>
              <a:gd name="T40" fmla="*/ 2147483646 w 98"/>
              <a:gd name="T41" fmla="*/ 2147483646 h 91"/>
              <a:gd name="T42" fmla="*/ 2147483646 w 98"/>
              <a:gd name="T43" fmla="*/ 2147483646 h 91"/>
              <a:gd name="T44" fmla="*/ 2147483646 w 98"/>
              <a:gd name="T45" fmla="*/ 0 h 91"/>
              <a:gd name="T46" fmla="*/ 2147483646 w 98"/>
              <a:gd name="T47" fmla="*/ 0 h 91"/>
              <a:gd name="T48" fmla="*/ 2147483646 w 98"/>
              <a:gd name="T49" fmla="*/ 2147483646 h 91"/>
              <a:gd name="T50" fmla="*/ 0 w 98"/>
              <a:gd name="T51" fmla="*/ 2147483646 h 91"/>
              <a:gd name="T52" fmla="*/ 2147483646 w 98"/>
              <a:gd name="T53" fmla="*/ 2147483646 h 91"/>
              <a:gd name="T54" fmla="*/ 2147483646 w 98"/>
              <a:gd name="T55" fmla="*/ 0 h 91"/>
              <a:gd name="T56" fmla="*/ 0 w 98"/>
              <a:gd name="T57" fmla="*/ 0 h 91"/>
              <a:gd name="T58" fmla="*/ 0 w 98"/>
              <a:gd name="T59" fmla="*/ 2147483646 h 9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8"/>
              <a:gd name="T91" fmla="*/ 0 h 91"/>
              <a:gd name="T92" fmla="*/ 98 w 98"/>
              <a:gd name="T93" fmla="*/ 91 h 9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8" h="91">
                <a:moveTo>
                  <a:pt x="3" y="91"/>
                </a:moveTo>
                <a:lnTo>
                  <a:pt x="91" y="91"/>
                </a:lnTo>
                <a:lnTo>
                  <a:pt x="91" y="80"/>
                </a:lnTo>
                <a:lnTo>
                  <a:pt x="3" y="80"/>
                </a:lnTo>
                <a:lnTo>
                  <a:pt x="3" y="91"/>
                </a:lnTo>
                <a:close/>
              </a:path>
              <a:path w="98" h="91">
                <a:moveTo>
                  <a:pt x="86" y="22"/>
                </a:moveTo>
                <a:lnTo>
                  <a:pt x="98" y="22"/>
                </a:lnTo>
                <a:lnTo>
                  <a:pt x="98" y="0"/>
                </a:lnTo>
                <a:lnTo>
                  <a:pt x="86" y="0"/>
                </a:lnTo>
                <a:lnTo>
                  <a:pt x="86" y="22"/>
                </a:lnTo>
                <a:close/>
              </a:path>
              <a:path w="98" h="91">
                <a:moveTo>
                  <a:pt x="64" y="22"/>
                </a:moveTo>
                <a:lnTo>
                  <a:pt x="75" y="22"/>
                </a:lnTo>
                <a:lnTo>
                  <a:pt x="75" y="0"/>
                </a:lnTo>
                <a:lnTo>
                  <a:pt x="64" y="0"/>
                </a:lnTo>
                <a:lnTo>
                  <a:pt x="64" y="22"/>
                </a:lnTo>
                <a:close/>
              </a:path>
              <a:path w="98" h="91">
                <a:moveTo>
                  <a:pt x="41" y="22"/>
                </a:moveTo>
                <a:lnTo>
                  <a:pt x="52" y="22"/>
                </a:lnTo>
                <a:lnTo>
                  <a:pt x="52" y="0"/>
                </a:lnTo>
                <a:lnTo>
                  <a:pt x="41" y="0"/>
                </a:lnTo>
                <a:lnTo>
                  <a:pt x="41" y="22"/>
                </a:lnTo>
                <a:close/>
              </a:path>
              <a:path w="98" h="91">
                <a:moveTo>
                  <a:pt x="21" y="22"/>
                </a:moveTo>
                <a:lnTo>
                  <a:pt x="33" y="22"/>
                </a:lnTo>
                <a:lnTo>
                  <a:pt x="33" y="0"/>
                </a:lnTo>
                <a:lnTo>
                  <a:pt x="21" y="0"/>
                </a:lnTo>
                <a:lnTo>
                  <a:pt x="21" y="22"/>
                </a:lnTo>
                <a:close/>
              </a:path>
              <a:path w="98" h="91">
                <a:moveTo>
                  <a:pt x="0" y="22"/>
                </a:moveTo>
                <a:lnTo>
                  <a:pt x="10" y="22"/>
                </a:lnTo>
                <a:lnTo>
                  <a:pt x="10" y="0"/>
                </a:lnTo>
                <a:lnTo>
                  <a:pt x="0" y="0"/>
                </a:lnTo>
                <a:lnTo>
                  <a:pt x="0" y="22"/>
                </a:lnTo>
                <a:close/>
              </a:path>
            </a:pathLst>
          </a:custGeom>
          <a:solidFill>
            <a:srgbClr val="213538"/>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26656" name="rect">
            <a:extLst>
              <a:ext uri="{FF2B5EF4-FFF2-40B4-BE49-F238E27FC236}">
                <a16:creationId xmlns:a16="http://schemas.microsoft.com/office/drawing/2014/main" id="{27212197-C9AD-6F03-46DC-5BD03F212FE9}"/>
              </a:ext>
            </a:extLst>
          </p:cNvPr>
          <p:cNvSpPr>
            <a:spLocks noChangeArrowheads="1"/>
          </p:cNvSpPr>
          <p:nvPr/>
        </p:nvSpPr>
        <p:spPr bwMode="auto">
          <a:xfrm>
            <a:off x="1001713" y="3219450"/>
            <a:ext cx="82550" cy="20638"/>
          </a:xfrm>
          <a:prstGeom prst="rect">
            <a:avLst/>
          </a:prstGeom>
          <a:solidFill>
            <a:srgbClr val="08191E"/>
          </a:solidFill>
          <a:ln>
            <a:noFill/>
          </a:ln>
          <a:extLst>
            <a:ext uri="{91240B29-F687-4F45-9708-019B960494DF}">
              <a14:hiddenLine xmlns:a14="http://schemas.microsoft.com/office/drawing/2010/main" w="9525">
                <a:solidFill>
                  <a:srgbClr val="000000"/>
                </a:solidFill>
                <a:miter lim="0"/>
                <a:headEnd/>
                <a:tailEnd/>
              </a14:hiddenLine>
            </a:ext>
          </a:extLst>
        </p:spPr>
        <p:txBody>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800" b="0">
              <a:solidFill>
                <a:schemeClr val="tx1"/>
              </a:solidFill>
              <a:ea typeface="宋体" panose="02010600030101010101" pitchFamily="2" charset="-122"/>
            </a:endParaRPr>
          </a:p>
        </p:txBody>
      </p:sp>
      <p:sp>
        <p:nvSpPr>
          <p:cNvPr id="26657" name="TextBox 2">
            <a:extLst>
              <a:ext uri="{FF2B5EF4-FFF2-40B4-BE49-F238E27FC236}">
                <a16:creationId xmlns:a16="http://schemas.microsoft.com/office/drawing/2014/main" id="{CBDD100E-E1C1-CBFF-49FD-E7A12E749923}"/>
              </a:ext>
            </a:extLst>
          </p:cNvPr>
          <p:cNvSpPr txBox="1">
            <a:spLocks noChangeArrowheads="1"/>
          </p:cNvSpPr>
          <p:nvPr/>
        </p:nvSpPr>
        <p:spPr bwMode="auto">
          <a:xfrm>
            <a:off x="107950" y="660400"/>
            <a:ext cx="27352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3600" b="0">
                <a:solidFill>
                  <a:schemeClr val="tx1"/>
                </a:solidFill>
                <a:latin typeface="微软雅黑" panose="020B0503020204020204" pitchFamily="34" charset="-122"/>
                <a:ea typeface="微软雅黑" panose="020B0503020204020204" pitchFamily="34" charset="-122"/>
              </a:rPr>
              <a:t>创建实例</a:t>
            </a:r>
          </a:p>
        </p:txBody>
      </p:sp>
      <p:sp>
        <p:nvSpPr>
          <p:cNvPr id="26658" name="文本框 1">
            <a:extLst>
              <a:ext uri="{FF2B5EF4-FFF2-40B4-BE49-F238E27FC236}">
                <a16:creationId xmlns:a16="http://schemas.microsoft.com/office/drawing/2014/main" id="{A3702ED2-ED94-B779-BC5C-C4529AA6C109}"/>
              </a:ext>
            </a:extLst>
          </p:cNvPr>
          <p:cNvSpPr txBox="1">
            <a:spLocks noChangeArrowheads="1"/>
          </p:cNvSpPr>
          <p:nvPr/>
        </p:nvSpPr>
        <p:spPr bwMode="auto">
          <a:xfrm>
            <a:off x="1227138" y="1573213"/>
            <a:ext cx="62785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b="0">
                <a:solidFill>
                  <a:schemeClr val="tx1"/>
                </a:solidFill>
                <a:ea typeface="宋体" panose="02010600030101010101" pitchFamily="2" charset="-122"/>
              </a:rPr>
              <a:t>创建类的实例对象的语法格式</a:t>
            </a:r>
          </a:p>
        </p:txBody>
      </p:sp>
      <p:sp>
        <p:nvSpPr>
          <p:cNvPr id="26659" name="文本框 47">
            <a:extLst>
              <a:ext uri="{FF2B5EF4-FFF2-40B4-BE49-F238E27FC236}">
                <a16:creationId xmlns:a16="http://schemas.microsoft.com/office/drawing/2014/main" id="{116A0287-49BE-4E8A-50B7-2B088697733F}"/>
              </a:ext>
            </a:extLst>
          </p:cNvPr>
          <p:cNvSpPr txBox="1">
            <a:spLocks noChangeArrowheads="1"/>
          </p:cNvSpPr>
          <p:nvPr/>
        </p:nvSpPr>
        <p:spPr bwMode="auto">
          <a:xfrm>
            <a:off x="1219200" y="2924175"/>
            <a:ext cx="6276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b="0">
                <a:solidFill>
                  <a:schemeClr val="tx1"/>
                </a:solidFill>
                <a:ea typeface="宋体" panose="02010600030101010101" pitchFamily="2" charset="-122"/>
              </a:rPr>
              <a:t>例：创建</a:t>
            </a:r>
            <a:r>
              <a:rPr lang="en-US" altLang="zh-CN" sz="1800" b="0">
                <a:solidFill>
                  <a:schemeClr val="tx1"/>
                </a:solidFill>
                <a:ea typeface="宋体" panose="02010600030101010101" pitchFamily="2" charset="-122"/>
              </a:rPr>
              <a:t>Student</a:t>
            </a:r>
            <a:r>
              <a:rPr lang="zh-CN" altLang="en-US" sz="1800" b="0">
                <a:solidFill>
                  <a:schemeClr val="tx1"/>
                </a:solidFill>
                <a:ea typeface="宋体" panose="02010600030101010101" pitchFamily="2" charset="-122"/>
              </a:rPr>
              <a:t>类对象</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1" name="table 221">
            <a:extLst>
              <a:ext uri="{FF2B5EF4-FFF2-40B4-BE49-F238E27FC236}">
                <a16:creationId xmlns:a16="http://schemas.microsoft.com/office/drawing/2014/main" id="{D6787816-CA4E-4CA1-993C-77AFE34CC9FE}"/>
              </a:ext>
            </a:extLst>
          </p:cNvPr>
          <p:cNvGraphicFramePr>
            <a:graphicFrameLocks noGrp="1"/>
          </p:cNvGraphicFramePr>
          <p:nvPr/>
        </p:nvGraphicFramePr>
        <p:xfrm>
          <a:off x="900113" y="1628775"/>
          <a:ext cx="7127875" cy="1984375"/>
        </p:xfrm>
        <a:graphic>
          <a:graphicData uri="http://schemas.openxmlformats.org/drawingml/2006/table">
            <a:tbl>
              <a:tblPr/>
              <a:tblGrid>
                <a:gridCol w="7127875">
                  <a:extLst>
                    <a:ext uri="{9D8B030D-6E8A-4147-A177-3AD203B41FA5}">
                      <a16:colId xmlns:a16="http://schemas.microsoft.com/office/drawing/2014/main" val="20000"/>
                    </a:ext>
                  </a:extLst>
                </a:gridCol>
              </a:tblGrid>
              <a:tr h="1984375">
                <a:tc>
                  <a:txBody>
                    <a:bodyPr/>
                    <a:lstStyle/>
                    <a:p>
                      <a:pPr algn="l" rtl="0" eaLnBrk="0">
                        <a:lnSpc>
                          <a:spcPct val="110000"/>
                        </a:lnSpc>
                        <a:tabLst/>
                      </a:pPr>
                      <a:endParaRPr lang="x-none" altLang="x-none" sz="800" dirty="0"/>
                    </a:p>
                    <a:p>
                      <a:pPr marL="393293" indent="304" algn="l" rtl="0" eaLnBrk="0">
                        <a:lnSpc>
                          <a:spcPct val="151000"/>
                        </a:lnSpc>
                        <a:spcBef>
                          <a:spcPts val="7"/>
                        </a:spcBef>
                        <a:tabLst/>
                      </a:pPr>
                      <a:r>
                        <a:rPr sz="1800" spc="-10" dirty="0">
                          <a:solidFill>
                            <a:srgbClr val="262626">
                              <a:alpha val="100000"/>
                            </a:srgbClr>
                          </a:solidFill>
                          <a:latin typeface="Microsoft YaHei"/>
                          <a:ea typeface="Microsoft YaHei"/>
                          <a:cs typeface="Microsoft YaHei"/>
                        </a:rPr>
                        <a:t>提示：每</a:t>
                      </a:r>
                      <a:r>
                        <a:rPr sz="1800" spc="0" dirty="0">
                          <a:solidFill>
                            <a:srgbClr val="262626">
                              <a:alpha val="100000"/>
                            </a:srgbClr>
                          </a:solidFill>
                          <a:latin typeface="Microsoft YaHei"/>
                          <a:ea typeface="Microsoft YaHei"/>
                          <a:cs typeface="Microsoft YaHei"/>
                        </a:rPr>
                        <a:t>次创建对象时，系统都会在内存中</a:t>
                      </a:r>
                      <a:r>
                        <a:rPr sz="1800" spc="-10" dirty="0">
                          <a:solidFill>
                            <a:srgbClr val="262626">
                              <a:alpha val="100000"/>
                            </a:srgbClr>
                          </a:solidFill>
                          <a:latin typeface="Microsoft YaHei"/>
                          <a:ea typeface="Microsoft YaHei"/>
                          <a:cs typeface="Microsoft YaHei"/>
                        </a:rPr>
                        <a:t>选择一</a:t>
                      </a:r>
                      <a:r>
                        <a:rPr sz="1800" spc="0" dirty="0">
                          <a:solidFill>
                            <a:srgbClr val="262626">
                              <a:alpha val="100000"/>
                            </a:srgbClr>
                          </a:solidFill>
                          <a:latin typeface="Microsoft YaHei"/>
                          <a:ea typeface="Microsoft YaHei"/>
                          <a:cs typeface="Microsoft YaHei"/>
                        </a:rPr>
                        <a:t>块区域分配给对象，每次选择的内存</a:t>
                      </a:r>
                      <a:r>
                        <a:rPr sz="1800" spc="-10" dirty="0">
                          <a:solidFill>
                            <a:srgbClr val="262626">
                              <a:alpha val="100000"/>
                            </a:srgbClr>
                          </a:solidFill>
                          <a:latin typeface="Microsoft YaHei"/>
                          <a:ea typeface="Microsoft YaHei"/>
                          <a:cs typeface="Microsoft YaHei"/>
                        </a:rPr>
                        <a:t>通常是</a:t>
                      </a:r>
                      <a:r>
                        <a:rPr sz="1800" spc="0" dirty="0">
                          <a:solidFill>
                            <a:srgbClr val="262626">
                              <a:alpha val="100000"/>
                            </a:srgbClr>
                          </a:solidFill>
                          <a:latin typeface="Microsoft YaHei"/>
                          <a:ea typeface="Microsoft YaHei"/>
                          <a:cs typeface="Microsoft YaHei"/>
                        </a:rPr>
                        <a:t>不一样的。因此，实际运行时会看到</a:t>
                      </a:r>
                      <a:r>
                        <a:rPr sz="1800" spc="-40" dirty="0">
                          <a:solidFill>
                            <a:srgbClr val="262626">
                              <a:alpha val="100000"/>
                            </a:srgbClr>
                          </a:solidFill>
                          <a:latin typeface="Microsoft YaHei"/>
                          <a:ea typeface="Microsoft YaHei"/>
                          <a:cs typeface="Microsoft YaHei"/>
                        </a:rPr>
                        <a:t>一个不同的</a:t>
                      </a:r>
                      <a:r>
                        <a:rPr sz="1800" spc="0" dirty="0">
                          <a:solidFill>
                            <a:srgbClr val="262626">
                              <a:alpha val="100000"/>
                            </a:srgbClr>
                          </a:solidFill>
                          <a:latin typeface="Times New Roman"/>
                          <a:ea typeface="Times New Roman"/>
                          <a:cs typeface="Times New Roman"/>
                        </a:rPr>
                        <a:t>stu</a:t>
                      </a:r>
                      <a:r>
                        <a:rPr sz="1800" spc="-40" dirty="0">
                          <a:solidFill>
                            <a:srgbClr val="262626">
                              <a:alpha val="100000"/>
                            </a:srgbClr>
                          </a:solidFill>
                          <a:latin typeface="Microsoft YaHei"/>
                          <a:ea typeface="Microsoft YaHei"/>
                          <a:cs typeface="Microsoft YaHei"/>
                        </a:rPr>
                        <a:t>对象地址。</a:t>
                      </a:r>
                      <a:endParaRPr lang="x-none" altLang="x-none" sz="1800" dirty="0"/>
                    </a:p>
                  </a:txBody>
                  <a:tcPr marL="0" marR="0" marT="0" marB="0">
                    <a:lnL w="12700" cap="flat" cmpd="sng" algn="ctr">
                      <a:solidFill>
                        <a:srgbClr val="B1C400"/>
                      </a:solidFill>
                      <a:prstDash val="solid"/>
                      <a:round/>
                      <a:headEnd type="none" w="med" len="med"/>
                      <a:tailEnd type="none" w="med" len="med"/>
                    </a:lnL>
                    <a:lnR w="12700" cap="flat" cmpd="sng" algn="ctr">
                      <a:solidFill>
                        <a:srgbClr val="B1C400"/>
                      </a:solidFill>
                      <a:prstDash val="solid"/>
                      <a:round/>
                      <a:headEnd type="none" w="med" len="med"/>
                      <a:tailEnd type="none" w="med" len="med"/>
                    </a:lnR>
                    <a:lnT w="12700" cap="flat" cmpd="sng" algn="ctr">
                      <a:solidFill>
                        <a:srgbClr val="B1C400"/>
                      </a:solidFill>
                      <a:prstDash val="solid"/>
                      <a:round/>
                      <a:headEnd type="none" w="med" len="med"/>
                      <a:tailEnd type="none" w="med" len="med"/>
                    </a:lnT>
                    <a:lnB w="12700" cap="flat" cmpd="sng" algn="ctr">
                      <a:solidFill>
                        <a:srgbClr val="B1C4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27656" name="TextBox 2">
            <a:extLst>
              <a:ext uri="{FF2B5EF4-FFF2-40B4-BE49-F238E27FC236}">
                <a16:creationId xmlns:a16="http://schemas.microsoft.com/office/drawing/2014/main" id="{6F7ACA22-8687-3217-C288-9AA91039E98F}"/>
              </a:ext>
            </a:extLst>
          </p:cNvPr>
          <p:cNvSpPr txBox="1">
            <a:spLocks noChangeArrowheads="1"/>
          </p:cNvSpPr>
          <p:nvPr/>
        </p:nvSpPr>
        <p:spPr bwMode="auto">
          <a:xfrm>
            <a:off x="107950" y="660400"/>
            <a:ext cx="27352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3600" b="0">
                <a:solidFill>
                  <a:schemeClr val="tx1"/>
                </a:solidFill>
                <a:latin typeface="微软雅黑" panose="020B0503020204020204" pitchFamily="34" charset="-122"/>
                <a:ea typeface="微软雅黑" panose="020B0503020204020204" pitchFamily="34" charset="-122"/>
              </a:rPr>
              <a:t>创建实例</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图片 1">
            <a:extLst>
              <a:ext uri="{FF2B5EF4-FFF2-40B4-BE49-F238E27FC236}">
                <a16:creationId xmlns:a16="http://schemas.microsoft.com/office/drawing/2014/main" id="{2B22D097-99F2-8C55-F0AC-EB22C72A368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311275"/>
            <a:ext cx="6526212"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TextBox 2">
            <a:extLst>
              <a:ext uri="{FF2B5EF4-FFF2-40B4-BE49-F238E27FC236}">
                <a16:creationId xmlns:a16="http://schemas.microsoft.com/office/drawing/2014/main" id="{FCC9E5C3-5FE6-FF00-0471-1224D2D41FC8}"/>
              </a:ext>
            </a:extLst>
          </p:cNvPr>
          <p:cNvSpPr txBox="1">
            <a:spLocks noChangeArrowheads="1"/>
          </p:cNvSpPr>
          <p:nvPr/>
        </p:nvSpPr>
        <p:spPr bwMode="auto">
          <a:xfrm>
            <a:off x="1227138" y="2808288"/>
            <a:ext cx="6369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5400" b="0">
                <a:solidFill>
                  <a:schemeClr val="tx1"/>
                </a:solidFill>
                <a:latin typeface="微软雅黑" panose="020B0503020204020204" pitchFamily="34" charset="-122"/>
                <a:ea typeface="微软雅黑" panose="020B0503020204020204" pitchFamily="34" charset="-122"/>
              </a:rPr>
              <a:t>类属性定义及其访问</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40">
            <a:extLst>
              <a:ext uri="{FF2B5EF4-FFF2-40B4-BE49-F238E27FC236}">
                <a16:creationId xmlns:a16="http://schemas.microsoft.com/office/drawing/2014/main" id="{8DA529D5-87D6-BD04-0531-CFE719028A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4602163"/>
            <a:ext cx="7024688"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699" name="group 44">
            <a:extLst>
              <a:ext uri="{FF2B5EF4-FFF2-40B4-BE49-F238E27FC236}">
                <a16:creationId xmlns:a16="http://schemas.microsoft.com/office/drawing/2014/main" id="{FE52883A-C44A-F8E9-99EF-483591D80832}"/>
              </a:ext>
            </a:extLst>
          </p:cNvPr>
          <p:cNvGrpSpPr>
            <a:grpSpLocks/>
          </p:cNvGrpSpPr>
          <p:nvPr/>
        </p:nvGrpSpPr>
        <p:grpSpPr bwMode="auto">
          <a:xfrm>
            <a:off x="627063" y="2233613"/>
            <a:ext cx="658812" cy="658812"/>
            <a:chOff x="0" y="0"/>
            <a:chExt cx="877061" cy="877061"/>
          </a:xfrm>
        </p:grpSpPr>
        <p:sp>
          <p:nvSpPr>
            <p:cNvPr id="29718" name="path">
              <a:extLst>
                <a:ext uri="{FF2B5EF4-FFF2-40B4-BE49-F238E27FC236}">
                  <a16:creationId xmlns:a16="http://schemas.microsoft.com/office/drawing/2014/main" id="{3EFE65EB-BF28-8087-1508-373E8F2F08CF}"/>
                </a:ext>
              </a:extLst>
            </p:cNvPr>
            <p:cNvSpPr>
              <a:spLocks/>
            </p:cNvSpPr>
            <p:nvPr/>
          </p:nvSpPr>
          <p:spPr bwMode="auto">
            <a:xfrm>
              <a:off x="0" y="0"/>
              <a:ext cx="877061" cy="877061"/>
            </a:xfrm>
            <a:custGeom>
              <a:avLst/>
              <a:gdLst>
                <a:gd name="T0" fmla="*/ 0 w 1381"/>
                <a:gd name="T1" fmla="*/ 2147483646 h 1381"/>
                <a:gd name="T2" fmla="*/ 2147483646 w 1381"/>
                <a:gd name="T3" fmla="*/ 0 h 1381"/>
                <a:gd name="T4" fmla="*/ 2147483646 w 1381"/>
                <a:gd name="T5" fmla="*/ 2147483646 h 1381"/>
                <a:gd name="T6" fmla="*/ 2147483646 w 1381"/>
                <a:gd name="T7" fmla="*/ 2147483646 h 1381"/>
                <a:gd name="T8" fmla="*/ 0 w 1381"/>
                <a:gd name="T9" fmla="*/ 2147483646 h 1381"/>
                <a:gd name="T10" fmla="*/ 0 60000 65536"/>
                <a:gd name="T11" fmla="*/ 0 60000 65536"/>
                <a:gd name="T12" fmla="*/ 0 60000 65536"/>
                <a:gd name="T13" fmla="*/ 0 60000 65536"/>
                <a:gd name="T14" fmla="*/ 0 60000 65536"/>
                <a:gd name="T15" fmla="*/ 0 w 1381"/>
                <a:gd name="T16" fmla="*/ 0 h 1381"/>
                <a:gd name="T17" fmla="*/ 1381 w 1381"/>
                <a:gd name="T18" fmla="*/ 1381 h 1381"/>
              </a:gdLst>
              <a:ahLst/>
              <a:cxnLst>
                <a:cxn ang="T10">
                  <a:pos x="T0" y="T1"/>
                </a:cxn>
                <a:cxn ang="T11">
                  <a:pos x="T2" y="T3"/>
                </a:cxn>
                <a:cxn ang="T12">
                  <a:pos x="T4" y="T5"/>
                </a:cxn>
                <a:cxn ang="T13">
                  <a:pos x="T6" y="T7"/>
                </a:cxn>
                <a:cxn ang="T14">
                  <a:pos x="T8" y="T9"/>
                </a:cxn>
              </a:cxnLst>
              <a:rect l="T15" t="T16" r="T17" b="T18"/>
              <a:pathLst>
                <a:path w="1381" h="1381">
                  <a:moveTo>
                    <a:pt x="0" y="690"/>
                  </a:moveTo>
                  <a:cubicBezTo>
                    <a:pt x="0" y="309"/>
                    <a:pt x="309" y="0"/>
                    <a:pt x="690" y="0"/>
                  </a:cubicBezTo>
                  <a:cubicBezTo>
                    <a:pt x="1071" y="0"/>
                    <a:pt x="1381" y="309"/>
                    <a:pt x="1381" y="690"/>
                  </a:cubicBezTo>
                  <a:cubicBezTo>
                    <a:pt x="1381" y="1072"/>
                    <a:pt x="1071" y="1381"/>
                    <a:pt x="690" y="1381"/>
                  </a:cubicBezTo>
                  <a:cubicBezTo>
                    <a:pt x="309" y="1381"/>
                    <a:pt x="0" y="1072"/>
                    <a:pt x="0" y="690"/>
                  </a:cubicBezTo>
                </a:path>
              </a:pathLst>
            </a:custGeom>
            <a:solidFill>
              <a:srgbClr val="1950B2"/>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29719" name="path">
              <a:extLst>
                <a:ext uri="{FF2B5EF4-FFF2-40B4-BE49-F238E27FC236}">
                  <a16:creationId xmlns:a16="http://schemas.microsoft.com/office/drawing/2014/main" id="{8A5A6523-BA93-C4FB-1B0F-39BF3198E776}"/>
                </a:ext>
              </a:extLst>
            </p:cNvPr>
            <p:cNvSpPr>
              <a:spLocks/>
            </p:cNvSpPr>
            <p:nvPr/>
          </p:nvSpPr>
          <p:spPr bwMode="auto">
            <a:xfrm>
              <a:off x="7619" y="667511"/>
              <a:ext cx="851915" cy="53339"/>
            </a:xfrm>
            <a:custGeom>
              <a:avLst/>
              <a:gdLst>
                <a:gd name="T0" fmla="*/ 2147483646 w 1341"/>
                <a:gd name="T1" fmla="*/ 0 h 83"/>
                <a:gd name="T2" fmla="*/ 2147483646 w 1341"/>
                <a:gd name="T3" fmla="*/ 0 h 83"/>
                <a:gd name="T4" fmla="*/ 2147483646 w 1341"/>
                <a:gd name="T5" fmla="*/ 2147483646 h 83"/>
                <a:gd name="T6" fmla="*/ 2147483646 w 1341"/>
                <a:gd name="T7" fmla="*/ 2147483646 h 83"/>
                <a:gd name="T8" fmla="*/ 2147483646 w 1341"/>
                <a:gd name="T9" fmla="*/ 0 h 83"/>
                <a:gd name="T10" fmla="*/ 0 w 1341"/>
                <a:gd name="T11" fmla="*/ 0 h 83"/>
                <a:gd name="T12" fmla="*/ 0 w 1341"/>
                <a:gd name="T13" fmla="*/ 2147483646 h 83"/>
                <a:gd name="T14" fmla="*/ 0 w 1341"/>
                <a:gd name="T15" fmla="*/ 2147483646 h 83"/>
                <a:gd name="T16" fmla="*/ 2147483646 w 1341"/>
                <a:gd name="T17" fmla="*/ 2147483646 h 83"/>
                <a:gd name="T18" fmla="*/ 2147483646 w 1341"/>
                <a:gd name="T19" fmla="*/ 2147483646 h 83"/>
                <a:gd name="T20" fmla="*/ 2147483646 w 1341"/>
                <a:gd name="T21" fmla="*/ 2147483646 h 83"/>
                <a:gd name="T22" fmla="*/ 2147483646 w 1341"/>
                <a:gd name="T23" fmla="*/ 2147483646 h 83"/>
                <a:gd name="T24" fmla="*/ 2147483646 w 1341"/>
                <a:gd name="T25" fmla="*/ 0 h 8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1"/>
                <a:gd name="T40" fmla="*/ 0 h 83"/>
                <a:gd name="T41" fmla="*/ 1341 w 1341"/>
                <a:gd name="T42" fmla="*/ 83 h 8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1" h="83">
                  <a:moveTo>
                    <a:pt x="1341" y="0"/>
                  </a:moveTo>
                  <a:cubicBezTo>
                    <a:pt x="880" y="0"/>
                    <a:pt x="880" y="0"/>
                    <a:pt x="880" y="0"/>
                  </a:cubicBezTo>
                  <a:cubicBezTo>
                    <a:pt x="873" y="7"/>
                    <a:pt x="866" y="13"/>
                    <a:pt x="859" y="13"/>
                  </a:cubicBezTo>
                  <a:cubicBezTo>
                    <a:pt x="482" y="13"/>
                    <a:pt x="482" y="13"/>
                    <a:pt x="482" y="13"/>
                  </a:cubicBezTo>
                  <a:cubicBezTo>
                    <a:pt x="475" y="13"/>
                    <a:pt x="468" y="7"/>
                    <a:pt x="461" y="0"/>
                  </a:cubicBezTo>
                  <a:cubicBezTo>
                    <a:pt x="0" y="0"/>
                    <a:pt x="0" y="0"/>
                    <a:pt x="0" y="0"/>
                  </a:cubicBezTo>
                  <a:cubicBezTo>
                    <a:pt x="0" y="0"/>
                    <a:pt x="0" y="0"/>
                    <a:pt x="0" y="7"/>
                  </a:cubicBezTo>
                  <a:cubicBezTo>
                    <a:pt x="0" y="21"/>
                    <a:pt x="0" y="21"/>
                    <a:pt x="0" y="21"/>
                  </a:cubicBezTo>
                  <a:cubicBezTo>
                    <a:pt x="0" y="55"/>
                    <a:pt x="27" y="83"/>
                    <a:pt x="62" y="83"/>
                  </a:cubicBezTo>
                  <a:cubicBezTo>
                    <a:pt x="1278" y="83"/>
                    <a:pt x="1278" y="83"/>
                    <a:pt x="1278" y="83"/>
                  </a:cubicBezTo>
                  <a:cubicBezTo>
                    <a:pt x="1313" y="83"/>
                    <a:pt x="1341" y="55"/>
                    <a:pt x="1341" y="21"/>
                  </a:cubicBezTo>
                  <a:cubicBezTo>
                    <a:pt x="1341" y="7"/>
                    <a:pt x="1341" y="7"/>
                    <a:pt x="1341" y="7"/>
                  </a:cubicBezTo>
                  <a:cubicBezTo>
                    <a:pt x="1341" y="0"/>
                    <a:pt x="1341" y="0"/>
                    <a:pt x="1341" y="0"/>
                  </a:cubicBezTo>
                </a:path>
              </a:pathLst>
            </a:custGeom>
            <a:solidFill>
              <a:srgbClr val="203864"/>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29720" name="path">
              <a:extLst>
                <a:ext uri="{FF2B5EF4-FFF2-40B4-BE49-F238E27FC236}">
                  <a16:creationId xmlns:a16="http://schemas.microsoft.com/office/drawing/2014/main" id="{190CA1BF-0945-03E5-10F4-23BE88739EC8}"/>
                </a:ext>
              </a:extLst>
            </p:cNvPr>
            <p:cNvSpPr>
              <a:spLocks/>
            </p:cNvSpPr>
            <p:nvPr/>
          </p:nvSpPr>
          <p:spPr bwMode="auto">
            <a:xfrm>
              <a:off x="7619" y="186689"/>
              <a:ext cx="851915" cy="526542"/>
            </a:xfrm>
            <a:custGeom>
              <a:avLst/>
              <a:gdLst>
                <a:gd name="T0" fmla="*/ 2147483646 w 1341"/>
                <a:gd name="T1" fmla="*/ 2147483646 h 829"/>
                <a:gd name="T2" fmla="*/ 2147483646 w 1341"/>
                <a:gd name="T3" fmla="*/ 0 h 829"/>
                <a:gd name="T4" fmla="*/ 2147483646 w 1341"/>
                <a:gd name="T5" fmla="*/ 2147483646 h 829"/>
                <a:gd name="T6" fmla="*/ 2147483646 w 1341"/>
                <a:gd name="T7" fmla="*/ 2147483646 h 829"/>
                <a:gd name="T8" fmla="*/ 2147483646 w 1341"/>
                <a:gd name="T9" fmla="*/ 2147483646 h 829"/>
                <a:gd name="T10" fmla="*/ 2147483646 w 1341"/>
                <a:gd name="T11" fmla="*/ 2147483646 h 829"/>
                <a:gd name="T12" fmla="*/ 2147483646 w 1341"/>
                <a:gd name="T13" fmla="*/ 2147483646 h 829"/>
                <a:gd name="T14" fmla="*/ 2147483646 w 1341"/>
                <a:gd name="T15" fmla="*/ 2147483646 h 829"/>
                <a:gd name="T16" fmla="*/ 0 w 1341"/>
                <a:gd name="T17" fmla="*/ 2147483646 h 829"/>
                <a:gd name="T18" fmla="*/ 2147483646 w 1341"/>
                <a:gd name="T19" fmla="*/ 2147483646 h 829"/>
                <a:gd name="T20" fmla="*/ 2147483646 w 1341"/>
                <a:gd name="T21" fmla="*/ 2147483646 h 829"/>
                <a:gd name="T22" fmla="*/ 2147483646 w 1341"/>
                <a:gd name="T23" fmla="*/ 2147483646 h 829"/>
                <a:gd name="T24" fmla="*/ 2147483646 w 1341"/>
                <a:gd name="T25" fmla="*/ 2147483646 h 829"/>
                <a:gd name="T26" fmla="*/ 2147483646 w 1341"/>
                <a:gd name="T27" fmla="*/ 2147483646 h 829"/>
                <a:gd name="T28" fmla="*/ 2147483646 w 1341"/>
                <a:gd name="T29" fmla="*/ 2147483646 h 829"/>
                <a:gd name="T30" fmla="*/ 2147483646 w 1341"/>
                <a:gd name="T31" fmla="*/ 2147483646 h 829"/>
                <a:gd name="T32" fmla="*/ 2147483646 w 1341"/>
                <a:gd name="T33" fmla="*/ 2147483646 h 829"/>
                <a:gd name="T34" fmla="*/ 2147483646 w 1341"/>
                <a:gd name="T35" fmla="*/ 2147483646 h 829"/>
                <a:gd name="T36" fmla="*/ 2147483646 w 1341"/>
                <a:gd name="T37" fmla="*/ 2147483646 h 829"/>
                <a:gd name="T38" fmla="*/ 2147483646 w 1341"/>
                <a:gd name="T39" fmla="*/ 2147483646 h 829"/>
                <a:gd name="T40" fmla="*/ 2147483646 w 1341"/>
                <a:gd name="T41" fmla="*/ 2147483646 h 829"/>
                <a:gd name="T42" fmla="*/ 2147483646 w 1341"/>
                <a:gd name="T43" fmla="*/ 2147483646 h 829"/>
                <a:gd name="T44" fmla="*/ 2147483646 w 1341"/>
                <a:gd name="T45" fmla="*/ 2147483646 h 829"/>
                <a:gd name="T46" fmla="*/ 2147483646 w 1341"/>
                <a:gd name="T47" fmla="*/ 2147483646 h 829"/>
                <a:gd name="T48" fmla="*/ 2147483646 w 1341"/>
                <a:gd name="T49" fmla="*/ 2147483646 h 829"/>
                <a:gd name="T50" fmla="*/ 2147483646 w 1341"/>
                <a:gd name="T51" fmla="*/ 2147483646 h 829"/>
                <a:gd name="T52" fmla="*/ 2147483646 w 1341"/>
                <a:gd name="T53" fmla="*/ 2147483646 h 829"/>
                <a:gd name="T54" fmla="*/ 2147483646 w 1341"/>
                <a:gd name="T55" fmla="*/ 2147483646 h 829"/>
                <a:gd name="T56" fmla="*/ 2147483646 w 1341"/>
                <a:gd name="T57" fmla="*/ 2147483646 h 829"/>
                <a:gd name="T58" fmla="*/ 2147483646 w 1341"/>
                <a:gd name="T59" fmla="*/ 2147483646 h 829"/>
                <a:gd name="T60" fmla="*/ 2147483646 w 1341"/>
                <a:gd name="T61" fmla="*/ 2147483646 h 829"/>
                <a:gd name="T62" fmla="*/ 2147483646 w 1341"/>
                <a:gd name="T63" fmla="*/ 2147483646 h 829"/>
                <a:gd name="T64" fmla="*/ 2147483646 w 1341"/>
                <a:gd name="T65" fmla="*/ 2147483646 h 829"/>
                <a:gd name="T66" fmla="*/ 2147483646 w 1341"/>
                <a:gd name="T67" fmla="*/ 2147483646 h 829"/>
                <a:gd name="T68" fmla="*/ 2147483646 w 1341"/>
                <a:gd name="T69" fmla="*/ 2147483646 h 829"/>
                <a:gd name="T70" fmla="*/ 2147483646 w 1341"/>
                <a:gd name="T71" fmla="*/ 2147483646 h 829"/>
                <a:gd name="T72" fmla="*/ 2147483646 w 1341"/>
                <a:gd name="T73" fmla="*/ 2147483646 h 829"/>
                <a:gd name="T74" fmla="*/ 2147483646 w 1341"/>
                <a:gd name="T75" fmla="*/ 2147483646 h 829"/>
                <a:gd name="T76" fmla="*/ 2147483646 w 1341"/>
                <a:gd name="T77" fmla="*/ 2147483646 h 829"/>
                <a:gd name="T78" fmla="*/ 2147483646 w 1341"/>
                <a:gd name="T79" fmla="*/ 2147483646 h 829"/>
                <a:gd name="T80" fmla="*/ 2147483646 w 1341"/>
                <a:gd name="T81" fmla="*/ 2147483646 h 829"/>
                <a:gd name="T82" fmla="*/ 2147483646 w 1341"/>
                <a:gd name="T83" fmla="*/ 2147483646 h 829"/>
                <a:gd name="T84" fmla="*/ 2147483646 w 1341"/>
                <a:gd name="T85" fmla="*/ 2147483646 h 829"/>
                <a:gd name="T86" fmla="*/ 2147483646 w 1341"/>
                <a:gd name="T87" fmla="*/ 2147483646 h 829"/>
                <a:gd name="T88" fmla="*/ 2147483646 w 1341"/>
                <a:gd name="T89" fmla="*/ 2147483646 h 829"/>
                <a:gd name="T90" fmla="*/ 2147483646 w 1341"/>
                <a:gd name="T91" fmla="*/ 2147483646 h 829"/>
                <a:gd name="T92" fmla="*/ 2147483646 w 1341"/>
                <a:gd name="T93" fmla="*/ 2147483646 h 829"/>
                <a:gd name="T94" fmla="*/ 2147483646 w 1341"/>
                <a:gd name="T95" fmla="*/ 2147483646 h 82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41"/>
                <a:gd name="T145" fmla="*/ 0 h 829"/>
                <a:gd name="T146" fmla="*/ 1341 w 1341"/>
                <a:gd name="T147" fmla="*/ 829 h 82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41" h="829">
                  <a:moveTo>
                    <a:pt x="133" y="709"/>
                  </a:moveTo>
                  <a:cubicBezTo>
                    <a:pt x="1208" y="709"/>
                    <a:pt x="1208" y="709"/>
                    <a:pt x="1208" y="709"/>
                  </a:cubicBezTo>
                  <a:cubicBezTo>
                    <a:pt x="1221" y="709"/>
                    <a:pt x="1235" y="695"/>
                    <a:pt x="1235" y="681"/>
                  </a:cubicBezTo>
                  <a:cubicBezTo>
                    <a:pt x="1235" y="27"/>
                    <a:pt x="1235" y="27"/>
                    <a:pt x="1235" y="27"/>
                  </a:cubicBezTo>
                  <a:cubicBezTo>
                    <a:pt x="1235" y="14"/>
                    <a:pt x="1221" y="0"/>
                    <a:pt x="1208" y="0"/>
                  </a:cubicBezTo>
                  <a:cubicBezTo>
                    <a:pt x="133" y="0"/>
                    <a:pt x="133" y="0"/>
                    <a:pt x="133" y="0"/>
                  </a:cubicBezTo>
                  <a:cubicBezTo>
                    <a:pt x="119" y="0"/>
                    <a:pt x="105" y="14"/>
                    <a:pt x="105" y="27"/>
                  </a:cubicBezTo>
                  <a:cubicBezTo>
                    <a:pt x="105" y="681"/>
                    <a:pt x="105" y="681"/>
                    <a:pt x="105" y="681"/>
                  </a:cubicBezTo>
                  <a:cubicBezTo>
                    <a:pt x="105" y="695"/>
                    <a:pt x="119" y="709"/>
                    <a:pt x="133" y="709"/>
                  </a:cubicBezTo>
                  <a:moveTo>
                    <a:pt x="670" y="20"/>
                  </a:moveTo>
                  <a:cubicBezTo>
                    <a:pt x="677" y="20"/>
                    <a:pt x="691" y="27"/>
                    <a:pt x="691" y="34"/>
                  </a:cubicBezTo>
                  <a:cubicBezTo>
                    <a:pt x="691" y="48"/>
                    <a:pt x="677" y="55"/>
                    <a:pt x="670" y="55"/>
                  </a:cubicBezTo>
                  <a:cubicBezTo>
                    <a:pt x="663" y="55"/>
                    <a:pt x="649" y="48"/>
                    <a:pt x="649" y="34"/>
                  </a:cubicBezTo>
                  <a:cubicBezTo>
                    <a:pt x="649" y="27"/>
                    <a:pt x="663" y="20"/>
                    <a:pt x="670" y="20"/>
                  </a:cubicBezTo>
                  <a:moveTo>
                    <a:pt x="175" y="69"/>
                  </a:moveTo>
                  <a:cubicBezTo>
                    <a:pt x="1166" y="69"/>
                    <a:pt x="1166" y="69"/>
                    <a:pt x="1166" y="69"/>
                  </a:cubicBezTo>
                  <a:cubicBezTo>
                    <a:pt x="1166" y="639"/>
                    <a:pt x="1166" y="639"/>
                    <a:pt x="1166" y="639"/>
                  </a:cubicBezTo>
                  <a:cubicBezTo>
                    <a:pt x="175" y="639"/>
                    <a:pt x="175" y="639"/>
                    <a:pt x="175" y="639"/>
                  </a:cubicBezTo>
                  <a:lnTo>
                    <a:pt x="175" y="69"/>
                  </a:lnTo>
                  <a:close/>
                </a:path>
                <a:path w="1341" h="829">
                  <a:moveTo>
                    <a:pt x="1341" y="744"/>
                  </a:moveTo>
                  <a:cubicBezTo>
                    <a:pt x="880" y="744"/>
                    <a:pt x="880" y="744"/>
                    <a:pt x="880" y="744"/>
                  </a:cubicBezTo>
                  <a:cubicBezTo>
                    <a:pt x="873" y="750"/>
                    <a:pt x="866" y="758"/>
                    <a:pt x="859" y="758"/>
                  </a:cubicBezTo>
                  <a:cubicBezTo>
                    <a:pt x="482" y="758"/>
                    <a:pt x="482" y="758"/>
                    <a:pt x="482" y="758"/>
                  </a:cubicBezTo>
                  <a:cubicBezTo>
                    <a:pt x="475" y="758"/>
                    <a:pt x="468" y="750"/>
                    <a:pt x="461" y="744"/>
                  </a:cubicBezTo>
                  <a:cubicBezTo>
                    <a:pt x="0" y="744"/>
                    <a:pt x="0" y="744"/>
                    <a:pt x="0" y="744"/>
                  </a:cubicBezTo>
                  <a:cubicBezTo>
                    <a:pt x="0" y="744"/>
                    <a:pt x="0" y="744"/>
                    <a:pt x="0" y="750"/>
                  </a:cubicBezTo>
                  <a:cubicBezTo>
                    <a:pt x="0" y="765"/>
                    <a:pt x="0" y="765"/>
                    <a:pt x="0" y="765"/>
                  </a:cubicBezTo>
                  <a:cubicBezTo>
                    <a:pt x="0" y="800"/>
                    <a:pt x="27" y="829"/>
                    <a:pt x="62" y="829"/>
                  </a:cubicBezTo>
                  <a:cubicBezTo>
                    <a:pt x="1278" y="829"/>
                    <a:pt x="1278" y="829"/>
                    <a:pt x="1278" y="829"/>
                  </a:cubicBezTo>
                  <a:cubicBezTo>
                    <a:pt x="1313" y="829"/>
                    <a:pt x="1341" y="800"/>
                    <a:pt x="1341" y="765"/>
                  </a:cubicBezTo>
                  <a:cubicBezTo>
                    <a:pt x="1341" y="750"/>
                    <a:pt x="1341" y="750"/>
                    <a:pt x="1341" y="750"/>
                  </a:cubicBezTo>
                  <a:cubicBezTo>
                    <a:pt x="1341" y="744"/>
                    <a:pt x="1341" y="744"/>
                    <a:pt x="1341" y="744"/>
                  </a:cubicBezTo>
                </a:path>
                <a:path w="1341" h="829">
                  <a:moveTo>
                    <a:pt x="962" y="242"/>
                  </a:moveTo>
                  <a:cubicBezTo>
                    <a:pt x="942" y="228"/>
                    <a:pt x="922" y="242"/>
                    <a:pt x="909" y="256"/>
                  </a:cubicBezTo>
                  <a:cubicBezTo>
                    <a:pt x="902" y="277"/>
                    <a:pt x="909" y="305"/>
                    <a:pt x="929" y="312"/>
                  </a:cubicBezTo>
                  <a:cubicBezTo>
                    <a:pt x="949" y="319"/>
                    <a:pt x="976" y="312"/>
                    <a:pt x="983" y="291"/>
                  </a:cubicBezTo>
                  <a:cubicBezTo>
                    <a:pt x="990" y="270"/>
                    <a:pt x="983" y="249"/>
                    <a:pt x="962" y="242"/>
                  </a:cubicBezTo>
                </a:path>
                <a:path w="1341" h="829">
                  <a:moveTo>
                    <a:pt x="217" y="112"/>
                  </a:moveTo>
                  <a:cubicBezTo>
                    <a:pt x="217" y="601"/>
                    <a:pt x="217" y="601"/>
                    <a:pt x="217" y="601"/>
                  </a:cubicBezTo>
                  <a:cubicBezTo>
                    <a:pt x="342" y="601"/>
                    <a:pt x="342" y="601"/>
                    <a:pt x="342" y="601"/>
                  </a:cubicBezTo>
                  <a:cubicBezTo>
                    <a:pt x="328" y="573"/>
                    <a:pt x="328" y="573"/>
                    <a:pt x="328" y="573"/>
                  </a:cubicBezTo>
                  <a:cubicBezTo>
                    <a:pt x="321" y="559"/>
                    <a:pt x="321" y="559"/>
                    <a:pt x="321" y="559"/>
                  </a:cubicBezTo>
                  <a:cubicBezTo>
                    <a:pt x="363" y="531"/>
                    <a:pt x="363" y="531"/>
                    <a:pt x="363" y="531"/>
                  </a:cubicBezTo>
                  <a:cubicBezTo>
                    <a:pt x="363" y="517"/>
                    <a:pt x="356" y="503"/>
                    <a:pt x="356" y="496"/>
                  </a:cubicBezTo>
                  <a:cubicBezTo>
                    <a:pt x="307" y="482"/>
                    <a:pt x="307" y="482"/>
                    <a:pt x="307" y="482"/>
                  </a:cubicBezTo>
                  <a:cubicBezTo>
                    <a:pt x="314" y="468"/>
                    <a:pt x="314" y="468"/>
                    <a:pt x="314" y="468"/>
                  </a:cubicBezTo>
                  <a:cubicBezTo>
                    <a:pt x="314" y="426"/>
                    <a:pt x="314" y="426"/>
                    <a:pt x="314" y="426"/>
                  </a:cubicBezTo>
                  <a:cubicBezTo>
                    <a:pt x="314" y="412"/>
                    <a:pt x="314" y="412"/>
                    <a:pt x="314" y="412"/>
                  </a:cubicBezTo>
                  <a:cubicBezTo>
                    <a:pt x="370" y="412"/>
                    <a:pt x="370" y="412"/>
                    <a:pt x="370" y="412"/>
                  </a:cubicBezTo>
                  <a:cubicBezTo>
                    <a:pt x="370" y="398"/>
                    <a:pt x="377" y="385"/>
                    <a:pt x="384" y="378"/>
                  </a:cubicBezTo>
                  <a:cubicBezTo>
                    <a:pt x="349" y="342"/>
                    <a:pt x="349" y="342"/>
                    <a:pt x="349" y="342"/>
                  </a:cubicBezTo>
                  <a:cubicBezTo>
                    <a:pt x="356" y="329"/>
                    <a:pt x="356" y="329"/>
                    <a:pt x="356" y="329"/>
                  </a:cubicBezTo>
                  <a:cubicBezTo>
                    <a:pt x="377" y="301"/>
                    <a:pt x="377" y="301"/>
                    <a:pt x="377" y="301"/>
                  </a:cubicBezTo>
                  <a:cubicBezTo>
                    <a:pt x="384" y="287"/>
                    <a:pt x="384" y="287"/>
                    <a:pt x="384" y="287"/>
                  </a:cubicBezTo>
                  <a:cubicBezTo>
                    <a:pt x="433" y="308"/>
                    <a:pt x="433" y="308"/>
                    <a:pt x="433" y="308"/>
                  </a:cubicBezTo>
                  <a:cubicBezTo>
                    <a:pt x="440" y="301"/>
                    <a:pt x="454" y="294"/>
                    <a:pt x="461" y="287"/>
                  </a:cubicBezTo>
                  <a:cubicBezTo>
                    <a:pt x="447" y="245"/>
                    <a:pt x="447" y="245"/>
                    <a:pt x="447" y="245"/>
                  </a:cubicBezTo>
                  <a:cubicBezTo>
                    <a:pt x="461" y="238"/>
                    <a:pt x="461" y="238"/>
                    <a:pt x="461" y="238"/>
                  </a:cubicBezTo>
                  <a:cubicBezTo>
                    <a:pt x="495" y="217"/>
                    <a:pt x="495" y="217"/>
                    <a:pt x="495" y="217"/>
                  </a:cubicBezTo>
                  <a:cubicBezTo>
                    <a:pt x="509" y="210"/>
                    <a:pt x="509" y="210"/>
                    <a:pt x="509" y="210"/>
                  </a:cubicBezTo>
                  <a:cubicBezTo>
                    <a:pt x="537" y="259"/>
                    <a:pt x="537" y="259"/>
                    <a:pt x="537" y="259"/>
                  </a:cubicBezTo>
                  <a:cubicBezTo>
                    <a:pt x="551" y="252"/>
                    <a:pt x="565" y="252"/>
                    <a:pt x="572" y="252"/>
                  </a:cubicBezTo>
                  <a:cubicBezTo>
                    <a:pt x="586" y="203"/>
                    <a:pt x="586" y="203"/>
                    <a:pt x="586" y="203"/>
                  </a:cubicBezTo>
                  <a:cubicBezTo>
                    <a:pt x="600" y="203"/>
                    <a:pt x="600" y="203"/>
                    <a:pt x="600" y="203"/>
                  </a:cubicBezTo>
                  <a:cubicBezTo>
                    <a:pt x="635" y="210"/>
                    <a:pt x="635" y="210"/>
                    <a:pt x="635" y="210"/>
                  </a:cubicBezTo>
                  <a:cubicBezTo>
                    <a:pt x="656" y="210"/>
                    <a:pt x="656" y="210"/>
                    <a:pt x="656" y="210"/>
                  </a:cubicBezTo>
                  <a:cubicBezTo>
                    <a:pt x="656" y="266"/>
                    <a:pt x="656" y="266"/>
                    <a:pt x="656" y="266"/>
                  </a:cubicBezTo>
                  <a:cubicBezTo>
                    <a:pt x="670" y="266"/>
                    <a:pt x="677" y="273"/>
                    <a:pt x="691" y="280"/>
                  </a:cubicBezTo>
                  <a:cubicBezTo>
                    <a:pt x="725" y="238"/>
                    <a:pt x="725" y="238"/>
                    <a:pt x="725" y="238"/>
                  </a:cubicBezTo>
                  <a:cubicBezTo>
                    <a:pt x="739" y="252"/>
                    <a:pt x="739" y="252"/>
                    <a:pt x="739" y="252"/>
                  </a:cubicBezTo>
                  <a:cubicBezTo>
                    <a:pt x="767" y="273"/>
                    <a:pt x="767" y="273"/>
                    <a:pt x="767" y="273"/>
                  </a:cubicBezTo>
                  <a:cubicBezTo>
                    <a:pt x="781" y="280"/>
                    <a:pt x="781" y="280"/>
                    <a:pt x="781" y="280"/>
                  </a:cubicBezTo>
                  <a:cubicBezTo>
                    <a:pt x="753" y="329"/>
                    <a:pt x="753" y="329"/>
                    <a:pt x="753" y="329"/>
                  </a:cubicBezTo>
                  <a:cubicBezTo>
                    <a:pt x="767" y="336"/>
                    <a:pt x="774" y="350"/>
                    <a:pt x="774" y="357"/>
                  </a:cubicBezTo>
                  <a:cubicBezTo>
                    <a:pt x="823" y="342"/>
                    <a:pt x="823" y="342"/>
                    <a:pt x="823" y="342"/>
                  </a:cubicBezTo>
                  <a:cubicBezTo>
                    <a:pt x="830" y="357"/>
                    <a:pt x="830" y="357"/>
                    <a:pt x="830" y="357"/>
                  </a:cubicBezTo>
                  <a:cubicBezTo>
                    <a:pt x="851" y="391"/>
                    <a:pt x="851" y="391"/>
                    <a:pt x="851" y="391"/>
                  </a:cubicBezTo>
                  <a:cubicBezTo>
                    <a:pt x="858" y="405"/>
                    <a:pt x="858" y="405"/>
                    <a:pt x="858" y="405"/>
                  </a:cubicBezTo>
                  <a:cubicBezTo>
                    <a:pt x="809" y="433"/>
                    <a:pt x="809" y="433"/>
                    <a:pt x="809" y="433"/>
                  </a:cubicBezTo>
                  <a:cubicBezTo>
                    <a:pt x="816" y="447"/>
                    <a:pt x="816" y="454"/>
                    <a:pt x="816" y="468"/>
                  </a:cubicBezTo>
                  <a:cubicBezTo>
                    <a:pt x="865" y="482"/>
                    <a:pt x="865" y="482"/>
                    <a:pt x="865" y="482"/>
                  </a:cubicBezTo>
                  <a:cubicBezTo>
                    <a:pt x="865" y="496"/>
                    <a:pt x="865" y="496"/>
                    <a:pt x="865" y="496"/>
                  </a:cubicBezTo>
                  <a:cubicBezTo>
                    <a:pt x="858" y="531"/>
                    <a:pt x="858" y="531"/>
                    <a:pt x="858" y="531"/>
                  </a:cubicBezTo>
                  <a:cubicBezTo>
                    <a:pt x="858" y="545"/>
                    <a:pt x="858" y="545"/>
                    <a:pt x="858" y="545"/>
                  </a:cubicBezTo>
                  <a:cubicBezTo>
                    <a:pt x="802" y="552"/>
                    <a:pt x="802" y="552"/>
                    <a:pt x="802" y="552"/>
                  </a:cubicBezTo>
                  <a:cubicBezTo>
                    <a:pt x="802" y="566"/>
                    <a:pt x="795" y="573"/>
                    <a:pt x="788" y="587"/>
                  </a:cubicBezTo>
                  <a:cubicBezTo>
                    <a:pt x="809" y="601"/>
                    <a:pt x="809" y="601"/>
                    <a:pt x="809" y="601"/>
                  </a:cubicBezTo>
                  <a:cubicBezTo>
                    <a:pt x="1123" y="601"/>
                    <a:pt x="1123" y="601"/>
                    <a:pt x="1123" y="601"/>
                  </a:cubicBezTo>
                  <a:cubicBezTo>
                    <a:pt x="1123" y="112"/>
                    <a:pt x="1123" y="112"/>
                    <a:pt x="1123" y="112"/>
                  </a:cubicBezTo>
                  <a:lnTo>
                    <a:pt x="217" y="112"/>
                  </a:lnTo>
                  <a:close/>
                  <a:moveTo>
                    <a:pt x="1053" y="294"/>
                  </a:moveTo>
                  <a:cubicBezTo>
                    <a:pt x="1032" y="294"/>
                    <a:pt x="1032" y="294"/>
                    <a:pt x="1032" y="294"/>
                  </a:cubicBezTo>
                  <a:cubicBezTo>
                    <a:pt x="1025" y="301"/>
                    <a:pt x="1025" y="308"/>
                    <a:pt x="1025" y="315"/>
                  </a:cubicBezTo>
                  <a:cubicBezTo>
                    <a:pt x="1018" y="315"/>
                    <a:pt x="1018" y="322"/>
                    <a:pt x="1018" y="329"/>
                  </a:cubicBezTo>
                  <a:cubicBezTo>
                    <a:pt x="1018" y="329"/>
                    <a:pt x="1018" y="329"/>
                    <a:pt x="1018" y="329"/>
                  </a:cubicBezTo>
                  <a:cubicBezTo>
                    <a:pt x="1032" y="350"/>
                    <a:pt x="1032" y="350"/>
                    <a:pt x="1032" y="350"/>
                  </a:cubicBezTo>
                  <a:cubicBezTo>
                    <a:pt x="1039" y="350"/>
                    <a:pt x="1039" y="357"/>
                    <a:pt x="1032" y="364"/>
                  </a:cubicBezTo>
                  <a:cubicBezTo>
                    <a:pt x="1004" y="385"/>
                    <a:pt x="1004" y="385"/>
                    <a:pt x="1004" y="385"/>
                  </a:cubicBezTo>
                  <a:cubicBezTo>
                    <a:pt x="997" y="385"/>
                    <a:pt x="990" y="385"/>
                    <a:pt x="990" y="378"/>
                  </a:cubicBezTo>
                  <a:cubicBezTo>
                    <a:pt x="976" y="357"/>
                    <a:pt x="976" y="357"/>
                    <a:pt x="976" y="357"/>
                  </a:cubicBezTo>
                  <a:cubicBezTo>
                    <a:pt x="962" y="364"/>
                    <a:pt x="955" y="364"/>
                    <a:pt x="941" y="364"/>
                  </a:cubicBezTo>
                  <a:cubicBezTo>
                    <a:pt x="941" y="364"/>
                    <a:pt x="941" y="364"/>
                    <a:pt x="941" y="364"/>
                  </a:cubicBezTo>
                  <a:cubicBezTo>
                    <a:pt x="928" y="391"/>
                    <a:pt x="928" y="391"/>
                    <a:pt x="928" y="391"/>
                  </a:cubicBezTo>
                  <a:cubicBezTo>
                    <a:pt x="928" y="391"/>
                    <a:pt x="920" y="398"/>
                    <a:pt x="920" y="391"/>
                  </a:cubicBezTo>
                  <a:cubicBezTo>
                    <a:pt x="886" y="378"/>
                    <a:pt x="886" y="378"/>
                    <a:pt x="886" y="378"/>
                  </a:cubicBezTo>
                  <a:cubicBezTo>
                    <a:pt x="879" y="378"/>
                    <a:pt x="879" y="370"/>
                    <a:pt x="879" y="370"/>
                  </a:cubicBezTo>
                  <a:cubicBezTo>
                    <a:pt x="893" y="342"/>
                    <a:pt x="893" y="342"/>
                    <a:pt x="893" y="342"/>
                  </a:cubicBezTo>
                  <a:cubicBezTo>
                    <a:pt x="879" y="336"/>
                    <a:pt x="879" y="329"/>
                    <a:pt x="872" y="315"/>
                  </a:cubicBezTo>
                  <a:cubicBezTo>
                    <a:pt x="872" y="315"/>
                    <a:pt x="872" y="315"/>
                    <a:pt x="872" y="315"/>
                  </a:cubicBezTo>
                  <a:cubicBezTo>
                    <a:pt x="844" y="322"/>
                    <a:pt x="844" y="322"/>
                    <a:pt x="844" y="322"/>
                  </a:cubicBezTo>
                  <a:cubicBezTo>
                    <a:pt x="837" y="322"/>
                    <a:pt x="830" y="315"/>
                    <a:pt x="830" y="315"/>
                  </a:cubicBezTo>
                  <a:cubicBezTo>
                    <a:pt x="830" y="273"/>
                    <a:pt x="830" y="273"/>
                    <a:pt x="830" y="273"/>
                  </a:cubicBezTo>
                  <a:cubicBezTo>
                    <a:pt x="830" y="273"/>
                    <a:pt x="830" y="266"/>
                    <a:pt x="837" y="266"/>
                  </a:cubicBezTo>
                  <a:cubicBezTo>
                    <a:pt x="865" y="266"/>
                    <a:pt x="865" y="266"/>
                    <a:pt x="865" y="266"/>
                  </a:cubicBezTo>
                  <a:cubicBezTo>
                    <a:pt x="865" y="259"/>
                    <a:pt x="865" y="252"/>
                    <a:pt x="872" y="245"/>
                  </a:cubicBezTo>
                  <a:cubicBezTo>
                    <a:pt x="872" y="238"/>
                    <a:pt x="872" y="238"/>
                    <a:pt x="872" y="231"/>
                  </a:cubicBezTo>
                  <a:cubicBezTo>
                    <a:pt x="872" y="231"/>
                    <a:pt x="872" y="231"/>
                    <a:pt x="872" y="231"/>
                  </a:cubicBezTo>
                  <a:cubicBezTo>
                    <a:pt x="858" y="210"/>
                    <a:pt x="858" y="210"/>
                    <a:pt x="858" y="210"/>
                  </a:cubicBezTo>
                  <a:cubicBezTo>
                    <a:pt x="858" y="203"/>
                    <a:pt x="858" y="196"/>
                    <a:pt x="858" y="196"/>
                  </a:cubicBezTo>
                  <a:cubicBezTo>
                    <a:pt x="893" y="175"/>
                    <a:pt x="893" y="175"/>
                    <a:pt x="893" y="175"/>
                  </a:cubicBezTo>
                  <a:cubicBezTo>
                    <a:pt x="893" y="168"/>
                    <a:pt x="900" y="175"/>
                    <a:pt x="900" y="175"/>
                  </a:cubicBezTo>
                  <a:cubicBezTo>
                    <a:pt x="920" y="196"/>
                    <a:pt x="920" y="196"/>
                    <a:pt x="920" y="196"/>
                  </a:cubicBezTo>
                  <a:cubicBezTo>
                    <a:pt x="928" y="196"/>
                    <a:pt x="941" y="196"/>
                    <a:pt x="948" y="196"/>
                  </a:cubicBezTo>
                  <a:cubicBezTo>
                    <a:pt x="948" y="196"/>
                    <a:pt x="948" y="196"/>
                    <a:pt x="948" y="196"/>
                  </a:cubicBezTo>
                  <a:cubicBezTo>
                    <a:pt x="962" y="168"/>
                    <a:pt x="962" y="168"/>
                    <a:pt x="962" y="168"/>
                  </a:cubicBezTo>
                  <a:cubicBezTo>
                    <a:pt x="962" y="161"/>
                    <a:pt x="969" y="161"/>
                    <a:pt x="976" y="161"/>
                  </a:cubicBezTo>
                  <a:cubicBezTo>
                    <a:pt x="1011" y="175"/>
                    <a:pt x="1011" y="175"/>
                    <a:pt x="1011" y="175"/>
                  </a:cubicBezTo>
                  <a:cubicBezTo>
                    <a:pt x="1011" y="182"/>
                    <a:pt x="1011" y="182"/>
                    <a:pt x="1011" y="189"/>
                  </a:cubicBezTo>
                  <a:cubicBezTo>
                    <a:pt x="1004" y="217"/>
                    <a:pt x="1004" y="217"/>
                    <a:pt x="1004" y="217"/>
                  </a:cubicBezTo>
                  <a:cubicBezTo>
                    <a:pt x="1011" y="224"/>
                    <a:pt x="1018" y="231"/>
                    <a:pt x="1018" y="238"/>
                  </a:cubicBezTo>
                  <a:cubicBezTo>
                    <a:pt x="1025" y="238"/>
                    <a:pt x="1025" y="238"/>
                    <a:pt x="1025" y="238"/>
                  </a:cubicBezTo>
                  <a:cubicBezTo>
                    <a:pt x="1053" y="238"/>
                    <a:pt x="1053" y="238"/>
                    <a:pt x="1053" y="238"/>
                  </a:cubicBezTo>
                  <a:cubicBezTo>
                    <a:pt x="1053" y="238"/>
                    <a:pt x="1060" y="238"/>
                    <a:pt x="1060" y="245"/>
                  </a:cubicBezTo>
                  <a:cubicBezTo>
                    <a:pt x="1067" y="280"/>
                    <a:pt x="1067" y="280"/>
                    <a:pt x="1067" y="280"/>
                  </a:cubicBezTo>
                  <a:cubicBezTo>
                    <a:pt x="1067" y="287"/>
                    <a:pt x="1060" y="294"/>
                    <a:pt x="1053" y="294"/>
                  </a:cubicBezTo>
                </a:path>
                <a:path w="1341" h="829">
                  <a:moveTo>
                    <a:pt x="720" y="572"/>
                  </a:moveTo>
                  <a:cubicBezTo>
                    <a:pt x="769" y="502"/>
                    <a:pt x="755" y="396"/>
                    <a:pt x="678" y="347"/>
                  </a:cubicBezTo>
                  <a:cubicBezTo>
                    <a:pt x="601" y="298"/>
                    <a:pt x="504" y="312"/>
                    <a:pt x="455" y="389"/>
                  </a:cubicBezTo>
                  <a:cubicBezTo>
                    <a:pt x="406" y="460"/>
                    <a:pt x="420" y="550"/>
                    <a:pt x="490" y="600"/>
                  </a:cubicBezTo>
                  <a:cubicBezTo>
                    <a:pt x="692" y="600"/>
                    <a:pt x="692" y="600"/>
                    <a:pt x="692" y="600"/>
                  </a:cubicBezTo>
                  <a:cubicBezTo>
                    <a:pt x="706" y="592"/>
                    <a:pt x="713" y="586"/>
                    <a:pt x="720" y="572"/>
                  </a:cubicBezTo>
                  <a:moveTo>
                    <a:pt x="664" y="537"/>
                  </a:moveTo>
                  <a:cubicBezTo>
                    <a:pt x="636" y="579"/>
                    <a:pt x="581" y="592"/>
                    <a:pt x="532" y="558"/>
                  </a:cubicBezTo>
                  <a:cubicBezTo>
                    <a:pt x="490" y="530"/>
                    <a:pt x="476" y="467"/>
                    <a:pt x="511" y="424"/>
                  </a:cubicBezTo>
                  <a:cubicBezTo>
                    <a:pt x="539" y="382"/>
                    <a:pt x="601" y="368"/>
                    <a:pt x="643" y="396"/>
                  </a:cubicBezTo>
                  <a:cubicBezTo>
                    <a:pt x="685" y="431"/>
                    <a:pt x="699" y="488"/>
                    <a:pt x="664" y="537"/>
                  </a:cubicBezTo>
                </a:path>
              </a:pathLst>
            </a:custGeom>
            <a:solidFill>
              <a:srgbClr val="FFFFFF"/>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pSp>
      <p:grpSp>
        <p:nvGrpSpPr>
          <p:cNvPr id="29700" name="group 46">
            <a:extLst>
              <a:ext uri="{FF2B5EF4-FFF2-40B4-BE49-F238E27FC236}">
                <a16:creationId xmlns:a16="http://schemas.microsoft.com/office/drawing/2014/main" id="{39D1AD9E-9913-5E50-7FFE-B561A66B35F6}"/>
              </a:ext>
            </a:extLst>
          </p:cNvPr>
          <p:cNvGrpSpPr>
            <a:grpSpLocks/>
          </p:cNvGrpSpPr>
          <p:nvPr/>
        </p:nvGrpSpPr>
        <p:grpSpPr bwMode="auto">
          <a:xfrm>
            <a:off x="654050" y="4300538"/>
            <a:ext cx="657225" cy="658812"/>
            <a:chOff x="0" y="0"/>
            <a:chExt cx="877061" cy="877823"/>
          </a:xfrm>
        </p:grpSpPr>
        <p:sp>
          <p:nvSpPr>
            <p:cNvPr id="29716" name="path">
              <a:extLst>
                <a:ext uri="{FF2B5EF4-FFF2-40B4-BE49-F238E27FC236}">
                  <a16:creationId xmlns:a16="http://schemas.microsoft.com/office/drawing/2014/main" id="{CDBA7906-746A-A0C5-073E-849B26252922}"/>
                </a:ext>
              </a:extLst>
            </p:cNvPr>
            <p:cNvSpPr>
              <a:spLocks/>
            </p:cNvSpPr>
            <p:nvPr/>
          </p:nvSpPr>
          <p:spPr bwMode="auto">
            <a:xfrm>
              <a:off x="0" y="0"/>
              <a:ext cx="877061" cy="877823"/>
            </a:xfrm>
            <a:custGeom>
              <a:avLst/>
              <a:gdLst>
                <a:gd name="T0" fmla="*/ 0 w 1381"/>
                <a:gd name="T1" fmla="*/ 2147483646 h 1382"/>
                <a:gd name="T2" fmla="*/ 2147483646 w 1381"/>
                <a:gd name="T3" fmla="*/ 0 h 1382"/>
                <a:gd name="T4" fmla="*/ 2147483646 w 1381"/>
                <a:gd name="T5" fmla="*/ 2147483646 h 1382"/>
                <a:gd name="T6" fmla="*/ 2147483646 w 1381"/>
                <a:gd name="T7" fmla="*/ 2147483646 h 1382"/>
                <a:gd name="T8" fmla="*/ 0 w 1381"/>
                <a:gd name="T9" fmla="*/ 2147483646 h 1382"/>
                <a:gd name="T10" fmla="*/ 0 60000 65536"/>
                <a:gd name="T11" fmla="*/ 0 60000 65536"/>
                <a:gd name="T12" fmla="*/ 0 60000 65536"/>
                <a:gd name="T13" fmla="*/ 0 60000 65536"/>
                <a:gd name="T14" fmla="*/ 0 60000 65536"/>
                <a:gd name="T15" fmla="*/ 0 w 1381"/>
                <a:gd name="T16" fmla="*/ 0 h 1382"/>
                <a:gd name="T17" fmla="*/ 1381 w 1381"/>
                <a:gd name="T18" fmla="*/ 1382 h 1382"/>
              </a:gdLst>
              <a:ahLst/>
              <a:cxnLst>
                <a:cxn ang="T10">
                  <a:pos x="T0" y="T1"/>
                </a:cxn>
                <a:cxn ang="T11">
                  <a:pos x="T2" y="T3"/>
                </a:cxn>
                <a:cxn ang="T12">
                  <a:pos x="T4" y="T5"/>
                </a:cxn>
                <a:cxn ang="T13">
                  <a:pos x="T6" y="T7"/>
                </a:cxn>
                <a:cxn ang="T14">
                  <a:pos x="T8" y="T9"/>
                </a:cxn>
              </a:cxnLst>
              <a:rect l="T15" t="T16" r="T17" b="T18"/>
              <a:pathLst>
                <a:path w="1381" h="1382">
                  <a:moveTo>
                    <a:pt x="0" y="691"/>
                  </a:moveTo>
                  <a:cubicBezTo>
                    <a:pt x="0" y="309"/>
                    <a:pt x="309" y="0"/>
                    <a:pt x="690" y="0"/>
                  </a:cubicBezTo>
                  <a:cubicBezTo>
                    <a:pt x="1071" y="0"/>
                    <a:pt x="1381" y="309"/>
                    <a:pt x="1381" y="691"/>
                  </a:cubicBezTo>
                  <a:cubicBezTo>
                    <a:pt x="1381" y="1072"/>
                    <a:pt x="1071" y="1382"/>
                    <a:pt x="690" y="1382"/>
                  </a:cubicBezTo>
                  <a:cubicBezTo>
                    <a:pt x="309" y="1382"/>
                    <a:pt x="0" y="1072"/>
                    <a:pt x="0" y="691"/>
                  </a:cubicBezTo>
                </a:path>
              </a:pathLst>
            </a:custGeom>
            <a:solidFill>
              <a:srgbClr val="B1C400"/>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29717" name="path">
              <a:extLst>
                <a:ext uri="{FF2B5EF4-FFF2-40B4-BE49-F238E27FC236}">
                  <a16:creationId xmlns:a16="http://schemas.microsoft.com/office/drawing/2014/main" id="{04E7432C-7B8F-CD5B-9A58-502CF2157805}"/>
                </a:ext>
              </a:extLst>
            </p:cNvPr>
            <p:cNvSpPr>
              <a:spLocks/>
            </p:cNvSpPr>
            <p:nvPr/>
          </p:nvSpPr>
          <p:spPr bwMode="auto">
            <a:xfrm>
              <a:off x="38100" y="112013"/>
              <a:ext cx="694182" cy="680466"/>
            </a:xfrm>
            <a:custGeom>
              <a:avLst/>
              <a:gdLst>
                <a:gd name="T0" fmla="*/ 2147483646 w 1093"/>
                <a:gd name="T1" fmla="*/ 2147483646 h 1071"/>
                <a:gd name="T2" fmla="*/ 2147483646 w 1093"/>
                <a:gd name="T3" fmla="*/ 2147483646 h 1071"/>
                <a:gd name="T4" fmla="*/ 2147483646 w 1093"/>
                <a:gd name="T5" fmla="*/ 2147483646 h 1071"/>
                <a:gd name="T6" fmla="*/ 2147483646 w 1093"/>
                <a:gd name="T7" fmla="*/ 2147483646 h 1071"/>
                <a:gd name="T8" fmla="*/ 2147483646 w 1093"/>
                <a:gd name="T9" fmla="*/ 2147483646 h 1071"/>
                <a:gd name="T10" fmla="*/ 2147483646 w 1093"/>
                <a:gd name="T11" fmla="*/ 2147483646 h 1071"/>
                <a:gd name="T12" fmla="*/ 2147483646 w 1093"/>
                <a:gd name="T13" fmla="*/ 2147483646 h 1071"/>
                <a:gd name="T14" fmla="*/ 2147483646 w 1093"/>
                <a:gd name="T15" fmla="*/ 2147483646 h 1071"/>
                <a:gd name="T16" fmla="*/ 2147483646 w 1093"/>
                <a:gd name="T17" fmla="*/ 2147483646 h 1071"/>
                <a:gd name="T18" fmla="*/ 2147483646 w 1093"/>
                <a:gd name="T19" fmla="*/ 2147483646 h 1071"/>
                <a:gd name="T20" fmla="*/ 2147483646 w 1093"/>
                <a:gd name="T21" fmla="*/ 2147483646 h 1071"/>
                <a:gd name="T22" fmla="*/ 2147483646 w 1093"/>
                <a:gd name="T23" fmla="*/ 2147483646 h 1071"/>
                <a:gd name="T24" fmla="*/ 2147483646 w 1093"/>
                <a:gd name="T25" fmla="*/ 2147483646 h 1071"/>
                <a:gd name="T26" fmla="*/ 2147483646 w 1093"/>
                <a:gd name="T27" fmla="*/ 2147483646 h 1071"/>
                <a:gd name="T28" fmla="*/ 2147483646 w 1093"/>
                <a:gd name="T29" fmla="*/ 2147483646 h 1071"/>
                <a:gd name="T30" fmla="*/ 2147483646 w 1093"/>
                <a:gd name="T31" fmla="*/ 2147483646 h 1071"/>
                <a:gd name="T32" fmla="*/ 2147483646 w 1093"/>
                <a:gd name="T33" fmla="*/ 2147483646 h 1071"/>
                <a:gd name="T34" fmla="*/ 2147483646 w 1093"/>
                <a:gd name="T35" fmla="*/ 2147483646 h 1071"/>
                <a:gd name="T36" fmla="*/ 2147483646 w 1093"/>
                <a:gd name="T37" fmla="*/ 2147483646 h 1071"/>
                <a:gd name="T38" fmla="*/ 2147483646 w 1093"/>
                <a:gd name="T39" fmla="*/ 2147483646 h 1071"/>
                <a:gd name="T40" fmla="*/ 2147483646 w 1093"/>
                <a:gd name="T41" fmla="*/ 2147483646 h 1071"/>
                <a:gd name="T42" fmla="*/ 2147483646 w 1093"/>
                <a:gd name="T43" fmla="*/ 2147483646 h 1071"/>
                <a:gd name="T44" fmla="*/ 2147483646 w 1093"/>
                <a:gd name="T45" fmla="*/ 2147483646 h 1071"/>
                <a:gd name="T46" fmla="*/ 2147483646 w 1093"/>
                <a:gd name="T47" fmla="*/ 2147483646 h 1071"/>
                <a:gd name="T48" fmla="*/ 2147483646 w 1093"/>
                <a:gd name="T49" fmla="*/ 2147483646 h 1071"/>
                <a:gd name="T50" fmla="*/ 2147483646 w 1093"/>
                <a:gd name="T51" fmla="*/ 2147483646 h 1071"/>
                <a:gd name="T52" fmla="*/ 2147483646 w 1093"/>
                <a:gd name="T53" fmla="*/ 2147483646 h 1071"/>
                <a:gd name="T54" fmla="*/ 2147483646 w 1093"/>
                <a:gd name="T55" fmla="*/ 2147483646 h 1071"/>
                <a:gd name="T56" fmla="*/ 2147483646 w 1093"/>
                <a:gd name="T57" fmla="*/ 2147483646 h 1071"/>
                <a:gd name="T58" fmla="*/ 2147483646 w 1093"/>
                <a:gd name="T59" fmla="*/ 2147483646 h 1071"/>
                <a:gd name="T60" fmla="*/ 2147483646 w 1093"/>
                <a:gd name="T61" fmla="*/ 2147483646 h 1071"/>
                <a:gd name="T62" fmla="*/ 2147483646 w 1093"/>
                <a:gd name="T63" fmla="*/ 2147483646 h 1071"/>
                <a:gd name="T64" fmla="*/ 2147483646 w 1093"/>
                <a:gd name="T65" fmla="*/ 2147483646 h 1071"/>
                <a:gd name="T66" fmla="*/ 2147483646 w 1093"/>
                <a:gd name="T67" fmla="*/ 2147483646 h 1071"/>
                <a:gd name="T68" fmla="*/ 2147483646 w 1093"/>
                <a:gd name="T69" fmla="*/ 2147483646 h 1071"/>
                <a:gd name="T70" fmla="*/ 2147483646 w 1093"/>
                <a:gd name="T71" fmla="*/ 2147483646 h 1071"/>
                <a:gd name="T72" fmla="*/ 2147483646 w 1093"/>
                <a:gd name="T73" fmla="*/ 2147483646 h 1071"/>
                <a:gd name="T74" fmla="*/ 2147483646 w 1093"/>
                <a:gd name="T75" fmla="*/ 2147483646 h 1071"/>
                <a:gd name="T76" fmla="*/ 2147483646 w 1093"/>
                <a:gd name="T77" fmla="*/ 2147483646 h 1071"/>
                <a:gd name="T78" fmla="*/ 2147483646 w 1093"/>
                <a:gd name="T79" fmla="*/ 2147483646 h 1071"/>
                <a:gd name="T80" fmla="*/ 2147483646 w 1093"/>
                <a:gd name="T81" fmla="*/ 2147483646 h 1071"/>
                <a:gd name="T82" fmla="*/ 2147483646 w 1093"/>
                <a:gd name="T83" fmla="*/ 2147483646 h 1071"/>
                <a:gd name="T84" fmla="*/ 2147483646 w 1093"/>
                <a:gd name="T85" fmla="*/ 2147483646 h 1071"/>
                <a:gd name="T86" fmla="*/ 2147483646 w 1093"/>
                <a:gd name="T87" fmla="*/ 2147483646 h 1071"/>
                <a:gd name="T88" fmla="*/ 2147483646 w 1093"/>
                <a:gd name="T89" fmla="*/ 2147483646 h 1071"/>
                <a:gd name="T90" fmla="*/ 2147483646 w 1093"/>
                <a:gd name="T91" fmla="*/ 2147483646 h 1071"/>
                <a:gd name="T92" fmla="*/ 2147483646 w 1093"/>
                <a:gd name="T93" fmla="*/ 2147483646 h 1071"/>
                <a:gd name="T94" fmla="*/ 2147483646 w 1093"/>
                <a:gd name="T95" fmla="*/ 2147483646 h 1071"/>
                <a:gd name="T96" fmla="*/ 2147483646 w 1093"/>
                <a:gd name="T97" fmla="*/ 2147483646 h 1071"/>
                <a:gd name="T98" fmla="*/ 2147483646 w 1093"/>
                <a:gd name="T99" fmla="*/ 2147483646 h 1071"/>
                <a:gd name="T100" fmla="*/ 2147483646 w 1093"/>
                <a:gd name="T101" fmla="*/ 2147483646 h 1071"/>
                <a:gd name="T102" fmla="*/ 2147483646 w 1093"/>
                <a:gd name="T103" fmla="*/ 2147483646 h 1071"/>
                <a:gd name="T104" fmla="*/ 2147483646 w 1093"/>
                <a:gd name="T105" fmla="*/ 2147483646 h 1071"/>
                <a:gd name="T106" fmla="*/ 2147483646 w 1093"/>
                <a:gd name="T107" fmla="*/ 2147483646 h 1071"/>
                <a:gd name="T108" fmla="*/ 2147483646 w 1093"/>
                <a:gd name="T109" fmla="*/ 2147483646 h 1071"/>
                <a:gd name="T110" fmla="*/ 2147483646 w 1093"/>
                <a:gd name="T111" fmla="*/ 2147483646 h 1071"/>
                <a:gd name="T112" fmla="*/ 2147483646 w 1093"/>
                <a:gd name="T113" fmla="*/ 2147483646 h 1071"/>
                <a:gd name="T114" fmla="*/ 2147483646 w 1093"/>
                <a:gd name="T115" fmla="*/ 2147483646 h 1071"/>
                <a:gd name="T116" fmla="*/ 2147483646 w 1093"/>
                <a:gd name="T117" fmla="*/ 2147483646 h 1071"/>
                <a:gd name="T118" fmla="*/ 2147483646 w 1093"/>
                <a:gd name="T119" fmla="*/ 2147483646 h 1071"/>
                <a:gd name="T120" fmla="*/ 2147483646 w 1093"/>
                <a:gd name="T121" fmla="*/ 2147483646 h 1071"/>
                <a:gd name="T122" fmla="*/ 2147483646 w 1093"/>
                <a:gd name="T123" fmla="*/ 2147483646 h 107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93"/>
                <a:gd name="T187" fmla="*/ 0 h 1071"/>
                <a:gd name="T188" fmla="*/ 1093 w 1093"/>
                <a:gd name="T189" fmla="*/ 1071 h 107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93" h="1071">
                  <a:moveTo>
                    <a:pt x="375" y="694"/>
                  </a:moveTo>
                  <a:lnTo>
                    <a:pt x="383" y="694"/>
                  </a:lnTo>
                  <a:lnTo>
                    <a:pt x="386" y="694"/>
                  </a:lnTo>
                  <a:lnTo>
                    <a:pt x="480" y="694"/>
                  </a:lnTo>
                  <a:lnTo>
                    <a:pt x="641" y="694"/>
                  </a:lnTo>
                  <a:lnTo>
                    <a:pt x="736" y="694"/>
                  </a:lnTo>
                  <a:lnTo>
                    <a:pt x="738" y="694"/>
                  </a:lnTo>
                  <a:lnTo>
                    <a:pt x="741" y="694"/>
                  </a:lnTo>
                  <a:lnTo>
                    <a:pt x="744" y="694"/>
                  </a:lnTo>
                  <a:lnTo>
                    <a:pt x="746" y="695"/>
                  </a:lnTo>
                  <a:lnTo>
                    <a:pt x="748" y="695"/>
                  </a:lnTo>
                  <a:lnTo>
                    <a:pt x="751" y="696"/>
                  </a:lnTo>
                  <a:lnTo>
                    <a:pt x="753" y="697"/>
                  </a:lnTo>
                  <a:lnTo>
                    <a:pt x="756" y="698"/>
                  </a:lnTo>
                  <a:lnTo>
                    <a:pt x="758" y="699"/>
                  </a:lnTo>
                  <a:lnTo>
                    <a:pt x="760" y="700"/>
                  </a:lnTo>
                  <a:lnTo>
                    <a:pt x="762" y="701"/>
                  </a:lnTo>
                  <a:lnTo>
                    <a:pt x="765" y="702"/>
                  </a:lnTo>
                  <a:lnTo>
                    <a:pt x="766" y="704"/>
                  </a:lnTo>
                  <a:lnTo>
                    <a:pt x="768" y="706"/>
                  </a:lnTo>
                  <a:lnTo>
                    <a:pt x="770" y="707"/>
                  </a:lnTo>
                  <a:lnTo>
                    <a:pt x="772" y="709"/>
                  </a:lnTo>
                  <a:lnTo>
                    <a:pt x="774" y="711"/>
                  </a:lnTo>
                  <a:lnTo>
                    <a:pt x="776" y="712"/>
                  </a:lnTo>
                  <a:lnTo>
                    <a:pt x="777" y="714"/>
                  </a:lnTo>
                  <a:lnTo>
                    <a:pt x="778" y="716"/>
                  </a:lnTo>
                  <a:lnTo>
                    <a:pt x="780" y="718"/>
                  </a:lnTo>
                  <a:lnTo>
                    <a:pt x="781" y="721"/>
                  </a:lnTo>
                  <a:lnTo>
                    <a:pt x="782" y="723"/>
                  </a:lnTo>
                  <a:lnTo>
                    <a:pt x="783" y="725"/>
                  </a:lnTo>
                  <a:lnTo>
                    <a:pt x="784" y="728"/>
                  </a:lnTo>
                  <a:lnTo>
                    <a:pt x="785" y="730"/>
                  </a:lnTo>
                  <a:lnTo>
                    <a:pt x="786" y="732"/>
                  </a:lnTo>
                  <a:lnTo>
                    <a:pt x="786" y="735"/>
                  </a:lnTo>
                  <a:lnTo>
                    <a:pt x="787" y="737"/>
                  </a:lnTo>
                  <a:lnTo>
                    <a:pt x="787" y="740"/>
                  </a:lnTo>
                  <a:lnTo>
                    <a:pt x="787" y="743"/>
                  </a:lnTo>
                  <a:lnTo>
                    <a:pt x="787" y="745"/>
                  </a:lnTo>
                  <a:lnTo>
                    <a:pt x="787" y="748"/>
                  </a:lnTo>
                  <a:lnTo>
                    <a:pt x="787" y="751"/>
                  </a:lnTo>
                  <a:lnTo>
                    <a:pt x="787" y="753"/>
                  </a:lnTo>
                  <a:lnTo>
                    <a:pt x="786" y="756"/>
                  </a:lnTo>
                  <a:lnTo>
                    <a:pt x="786" y="758"/>
                  </a:lnTo>
                  <a:lnTo>
                    <a:pt x="785" y="761"/>
                  </a:lnTo>
                  <a:lnTo>
                    <a:pt x="784" y="763"/>
                  </a:lnTo>
                  <a:lnTo>
                    <a:pt x="783" y="765"/>
                  </a:lnTo>
                  <a:lnTo>
                    <a:pt x="782" y="768"/>
                  </a:lnTo>
                  <a:lnTo>
                    <a:pt x="781" y="770"/>
                  </a:lnTo>
                  <a:lnTo>
                    <a:pt x="780" y="772"/>
                  </a:lnTo>
                  <a:lnTo>
                    <a:pt x="778" y="774"/>
                  </a:lnTo>
                  <a:lnTo>
                    <a:pt x="777" y="776"/>
                  </a:lnTo>
                  <a:lnTo>
                    <a:pt x="776" y="778"/>
                  </a:lnTo>
                  <a:lnTo>
                    <a:pt x="774" y="780"/>
                  </a:lnTo>
                  <a:lnTo>
                    <a:pt x="772" y="782"/>
                  </a:lnTo>
                  <a:lnTo>
                    <a:pt x="770" y="783"/>
                  </a:lnTo>
                  <a:lnTo>
                    <a:pt x="768" y="785"/>
                  </a:lnTo>
                  <a:lnTo>
                    <a:pt x="766" y="787"/>
                  </a:lnTo>
                  <a:lnTo>
                    <a:pt x="765" y="788"/>
                  </a:lnTo>
                  <a:lnTo>
                    <a:pt x="762" y="789"/>
                  </a:lnTo>
                  <a:lnTo>
                    <a:pt x="760" y="791"/>
                  </a:lnTo>
                  <a:lnTo>
                    <a:pt x="758" y="792"/>
                  </a:lnTo>
                  <a:lnTo>
                    <a:pt x="756" y="793"/>
                  </a:lnTo>
                  <a:lnTo>
                    <a:pt x="753" y="794"/>
                  </a:lnTo>
                  <a:lnTo>
                    <a:pt x="751" y="795"/>
                  </a:lnTo>
                  <a:lnTo>
                    <a:pt x="748" y="795"/>
                  </a:lnTo>
                  <a:lnTo>
                    <a:pt x="746" y="796"/>
                  </a:lnTo>
                  <a:lnTo>
                    <a:pt x="744" y="796"/>
                  </a:lnTo>
                  <a:lnTo>
                    <a:pt x="741" y="797"/>
                  </a:lnTo>
                  <a:lnTo>
                    <a:pt x="738" y="797"/>
                  </a:lnTo>
                  <a:lnTo>
                    <a:pt x="736" y="797"/>
                  </a:lnTo>
                  <a:lnTo>
                    <a:pt x="641" y="797"/>
                  </a:lnTo>
                  <a:lnTo>
                    <a:pt x="563" y="797"/>
                  </a:lnTo>
                  <a:lnTo>
                    <a:pt x="563" y="821"/>
                  </a:lnTo>
                  <a:lnTo>
                    <a:pt x="736" y="821"/>
                  </a:lnTo>
                  <a:lnTo>
                    <a:pt x="740" y="821"/>
                  </a:lnTo>
                  <a:lnTo>
                    <a:pt x="745" y="821"/>
                  </a:lnTo>
                  <a:lnTo>
                    <a:pt x="750" y="820"/>
                  </a:lnTo>
                  <a:lnTo>
                    <a:pt x="754" y="819"/>
                  </a:lnTo>
                  <a:lnTo>
                    <a:pt x="758" y="818"/>
                  </a:lnTo>
                  <a:lnTo>
                    <a:pt x="762" y="816"/>
                  </a:lnTo>
                  <a:lnTo>
                    <a:pt x="766" y="815"/>
                  </a:lnTo>
                  <a:lnTo>
                    <a:pt x="770" y="813"/>
                  </a:lnTo>
                  <a:lnTo>
                    <a:pt x="774" y="811"/>
                  </a:lnTo>
                  <a:lnTo>
                    <a:pt x="778" y="808"/>
                  </a:lnTo>
                  <a:lnTo>
                    <a:pt x="782" y="806"/>
                  </a:lnTo>
                  <a:lnTo>
                    <a:pt x="785" y="803"/>
                  </a:lnTo>
                  <a:lnTo>
                    <a:pt x="788" y="800"/>
                  </a:lnTo>
                  <a:lnTo>
                    <a:pt x="791" y="797"/>
                  </a:lnTo>
                  <a:lnTo>
                    <a:pt x="794" y="794"/>
                  </a:lnTo>
                  <a:lnTo>
                    <a:pt x="797" y="790"/>
                  </a:lnTo>
                  <a:lnTo>
                    <a:pt x="1048" y="765"/>
                  </a:lnTo>
                  <a:lnTo>
                    <a:pt x="1050" y="764"/>
                  </a:lnTo>
                  <a:lnTo>
                    <a:pt x="1052" y="764"/>
                  </a:lnTo>
                  <a:lnTo>
                    <a:pt x="1054" y="765"/>
                  </a:lnTo>
                  <a:lnTo>
                    <a:pt x="1056" y="765"/>
                  </a:lnTo>
                  <a:lnTo>
                    <a:pt x="1058" y="765"/>
                  </a:lnTo>
                  <a:lnTo>
                    <a:pt x="1060" y="766"/>
                  </a:lnTo>
                  <a:lnTo>
                    <a:pt x="1062" y="766"/>
                  </a:lnTo>
                  <a:lnTo>
                    <a:pt x="1064" y="767"/>
                  </a:lnTo>
                  <a:lnTo>
                    <a:pt x="1066" y="768"/>
                  </a:lnTo>
                  <a:lnTo>
                    <a:pt x="1068" y="768"/>
                  </a:lnTo>
                  <a:lnTo>
                    <a:pt x="1070" y="769"/>
                  </a:lnTo>
                  <a:lnTo>
                    <a:pt x="1072" y="770"/>
                  </a:lnTo>
                  <a:lnTo>
                    <a:pt x="1074" y="772"/>
                  </a:lnTo>
                  <a:lnTo>
                    <a:pt x="1076" y="773"/>
                  </a:lnTo>
                  <a:lnTo>
                    <a:pt x="1078" y="774"/>
                  </a:lnTo>
                  <a:lnTo>
                    <a:pt x="1079" y="776"/>
                  </a:lnTo>
                  <a:lnTo>
                    <a:pt x="1081" y="777"/>
                  </a:lnTo>
                  <a:lnTo>
                    <a:pt x="1082" y="779"/>
                  </a:lnTo>
                  <a:lnTo>
                    <a:pt x="1084" y="781"/>
                  </a:lnTo>
                  <a:lnTo>
                    <a:pt x="1085" y="783"/>
                  </a:lnTo>
                  <a:lnTo>
                    <a:pt x="1086" y="784"/>
                  </a:lnTo>
                  <a:lnTo>
                    <a:pt x="1087" y="786"/>
                  </a:lnTo>
                  <a:lnTo>
                    <a:pt x="1088" y="788"/>
                  </a:lnTo>
                  <a:lnTo>
                    <a:pt x="1089" y="790"/>
                  </a:lnTo>
                  <a:lnTo>
                    <a:pt x="1090" y="792"/>
                  </a:lnTo>
                  <a:lnTo>
                    <a:pt x="1091" y="794"/>
                  </a:lnTo>
                  <a:lnTo>
                    <a:pt x="1091" y="797"/>
                  </a:lnTo>
                  <a:lnTo>
                    <a:pt x="1092" y="799"/>
                  </a:lnTo>
                  <a:lnTo>
                    <a:pt x="1092" y="801"/>
                  </a:lnTo>
                  <a:lnTo>
                    <a:pt x="1092" y="803"/>
                  </a:lnTo>
                  <a:lnTo>
                    <a:pt x="1092" y="806"/>
                  </a:lnTo>
                  <a:lnTo>
                    <a:pt x="1093" y="808"/>
                  </a:lnTo>
                  <a:lnTo>
                    <a:pt x="1093" y="813"/>
                  </a:lnTo>
                  <a:lnTo>
                    <a:pt x="1093" y="815"/>
                  </a:lnTo>
                  <a:lnTo>
                    <a:pt x="1092" y="817"/>
                  </a:lnTo>
                  <a:lnTo>
                    <a:pt x="1092" y="819"/>
                  </a:lnTo>
                  <a:lnTo>
                    <a:pt x="1092" y="821"/>
                  </a:lnTo>
                  <a:lnTo>
                    <a:pt x="1091" y="823"/>
                  </a:lnTo>
                  <a:lnTo>
                    <a:pt x="1091" y="826"/>
                  </a:lnTo>
                  <a:lnTo>
                    <a:pt x="1090" y="828"/>
                  </a:lnTo>
                  <a:lnTo>
                    <a:pt x="1090" y="830"/>
                  </a:lnTo>
                  <a:lnTo>
                    <a:pt x="1089" y="832"/>
                  </a:lnTo>
                  <a:lnTo>
                    <a:pt x="1088" y="834"/>
                  </a:lnTo>
                  <a:lnTo>
                    <a:pt x="1088" y="835"/>
                  </a:lnTo>
                  <a:lnTo>
                    <a:pt x="1087" y="837"/>
                  </a:lnTo>
                  <a:lnTo>
                    <a:pt x="1086" y="839"/>
                  </a:lnTo>
                  <a:lnTo>
                    <a:pt x="1085" y="841"/>
                  </a:lnTo>
                  <a:lnTo>
                    <a:pt x="1084" y="843"/>
                  </a:lnTo>
                  <a:lnTo>
                    <a:pt x="1082" y="844"/>
                  </a:lnTo>
                  <a:lnTo>
                    <a:pt x="1081" y="846"/>
                  </a:lnTo>
                  <a:lnTo>
                    <a:pt x="1080" y="848"/>
                  </a:lnTo>
                  <a:lnTo>
                    <a:pt x="1078" y="849"/>
                  </a:lnTo>
                  <a:lnTo>
                    <a:pt x="1077" y="850"/>
                  </a:lnTo>
                  <a:lnTo>
                    <a:pt x="1076" y="852"/>
                  </a:lnTo>
                  <a:lnTo>
                    <a:pt x="1074" y="853"/>
                  </a:lnTo>
                  <a:lnTo>
                    <a:pt x="1072" y="855"/>
                  </a:lnTo>
                  <a:lnTo>
                    <a:pt x="1071" y="856"/>
                  </a:lnTo>
                  <a:lnTo>
                    <a:pt x="1069" y="857"/>
                  </a:lnTo>
                  <a:lnTo>
                    <a:pt x="1068" y="858"/>
                  </a:lnTo>
                  <a:lnTo>
                    <a:pt x="1066" y="859"/>
                  </a:lnTo>
                  <a:lnTo>
                    <a:pt x="1064" y="860"/>
                  </a:lnTo>
                  <a:lnTo>
                    <a:pt x="1062" y="861"/>
                  </a:lnTo>
                  <a:lnTo>
                    <a:pt x="1060" y="862"/>
                  </a:lnTo>
                  <a:lnTo>
                    <a:pt x="1058" y="862"/>
                  </a:lnTo>
                  <a:lnTo>
                    <a:pt x="1056" y="863"/>
                  </a:lnTo>
                  <a:lnTo>
                    <a:pt x="693" y="965"/>
                  </a:lnTo>
                  <a:lnTo>
                    <a:pt x="683" y="968"/>
                  </a:lnTo>
                  <a:lnTo>
                    <a:pt x="674" y="970"/>
                  </a:lnTo>
                  <a:lnTo>
                    <a:pt x="664" y="972"/>
                  </a:lnTo>
                  <a:lnTo>
                    <a:pt x="654" y="974"/>
                  </a:lnTo>
                  <a:lnTo>
                    <a:pt x="644" y="976"/>
                  </a:lnTo>
                  <a:lnTo>
                    <a:pt x="634" y="977"/>
                  </a:lnTo>
                  <a:lnTo>
                    <a:pt x="624" y="979"/>
                  </a:lnTo>
                  <a:lnTo>
                    <a:pt x="614" y="980"/>
                  </a:lnTo>
                  <a:lnTo>
                    <a:pt x="604" y="981"/>
                  </a:lnTo>
                  <a:lnTo>
                    <a:pt x="594" y="981"/>
                  </a:lnTo>
                  <a:lnTo>
                    <a:pt x="584" y="982"/>
                  </a:lnTo>
                  <a:lnTo>
                    <a:pt x="574" y="982"/>
                  </a:lnTo>
                  <a:lnTo>
                    <a:pt x="564" y="982"/>
                  </a:lnTo>
                  <a:lnTo>
                    <a:pt x="554" y="982"/>
                  </a:lnTo>
                  <a:lnTo>
                    <a:pt x="544" y="981"/>
                  </a:lnTo>
                  <a:lnTo>
                    <a:pt x="534" y="980"/>
                  </a:lnTo>
                  <a:lnTo>
                    <a:pt x="383" y="968"/>
                  </a:lnTo>
                  <a:lnTo>
                    <a:pt x="381" y="968"/>
                  </a:lnTo>
                  <a:lnTo>
                    <a:pt x="379" y="968"/>
                  </a:lnTo>
                  <a:lnTo>
                    <a:pt x="377" y="967"/>
                  </a:lnTo>
                  <a:lnTo>
                    <a:pt x="375" y="967"/>
                  </a:lnTo>
                  <a:lnTo>
                    <a:pt x="375" y="695"/>
                  </a:lnTo>
                  <a:lnTo>
                    <a:pt x="375" y="694"/>
                  </a:lnTo>
                  <a:close/>
                  <a:moveTo>
                    <a:pt x="248" y="693"/>
                  </a:moveTo>
                  <a:lnTo>
                    <a:pt x="246" y="693"/>
                  </a:lnTo>
                  <a:lnTo>
                    <a:pt x="244" y="694"/>
                  </a:lnTo>
                  <a:lnTo>
                    <a:pt x="242" y="694"/>
                  </a:lnTo>
                  <a:lnTo>
                    <a:pt x="240" y="694"/>
                  </a:lnTo>
                  <a:lnTo>
                    <a:pt x="238" y="695"/>
                  </a:lnTo>
                  <a:lnTo>
                    <a:pt x="236" y="696"/>
                  </a:lnTo>
                  <a:lnTo>
                    <a:pt x="234" y="697"/>
                  </a:lnTo>
                  <a:lnTo>
                    <a:pt x="232" y="697"/>
                  </a:lnTo>
                  <a:lnTo>
                    <a:pt x="230" y="698"/>
                  </a:lnTo>
                  <a:lnTo>
                    <a:pt x="229" y="699"/>
                  </a:lnTo>
                  <a:lnTo>
                    <a:pt x="227" y="700"/>
                  </a:lnTo>
                  <a:lnTo>
                    <a:pt x="225" y="702"/>
                  </a:lnTo>
                  <a:lnTo>
                    <a:pt x="224" y="703"/>
                  </a:lnTo>
                  <a:lnTo>
                    <a:pt x="222" y="704"/>
                  </a:lnTo>
                  <a:lnTo>
                    <a:pt x="221" y="706"/>
                  </a:lnTo>
                  <a:lnTo>
                    <a:pt x="220" y="707"/>
                  </a:lnTo>
                  <a:lnTo>
                    <a:pt x="218" y="708"/>
                  </a:lnTo>
                  <a:lnTo>
                    <a:pt x="217" y="710"/>
                  </a:lnTo>
                  <a:lnTo>
                    <a:pt x="216" y="712"/>
                  </a:lnTo>
                  <a:lnTo>
                    <a:pt x="215" y="713"/>
                  </a:lnTo>
                  <a:lnTo>
                    <a:pt x="214" y="715"/>
                  </a:lnTo>
                  <a:lnTo>
                    <a:pt x="213" y="717"/>
                  </a:lnTo>
                  <a:lnTo>
                    <a:pt x="212" y="719"/>
                  </a:lnTo>
                  <a:lnTo>
                    <a:pt x="211" y="721"/>
                  </a:lnTo>
                  <a:lnTo>
                    <a:pt x="211" y="723"/>
                  </a:lnTo>
                  <a:lnTo>
                    <a:pt x="210" y="725"/>
                  </a:lnTo>
                  <a:lnTo>
                    <a:pt x="209" y="727"/>
                  </a:lnTo>
                  <a:lnTo>
                    <a:pt x="209" y="729"/>
                  </a:lnTo>
                  <a:lnTo>
                    <a:pt x="209" y="731"/>
                  </a:lnTo>
                  <a:lnTo>
                    <a:pt x="209" y="733"/>
                  </a:lnTo>
                  <a:lnTo>
                    <a:pt x="209" y="735"/>
                  </a:lnTo>
                  <a:lnTo>
                    <a:pt x="209" y="737"/>
                  </a:lnTo>
                  <a:lnTo>
                    <a:pt x="209" y="740"/>
                  </a:lnTo>
                  <a:lnTo>
                    <a:pt x="209" y="742"/>
                  </a:lnTo>
                  <a:lnTo>
                    <a:pt x="209" y="744"/>
                  </a:lnTo>
                  <a:lnTo>
                    <a:pt x="210" y="746"/>
                  </a:lnTo>
                  <a:lnTo>
                    <a:pt x="211" y="748"/>
                  </a:lnTo>
                  <a:lnTo>
                    <a:pt x="211" y="750"/>
                  </a:lnTo>
                  <a:lnTo>
                    <a:pt x="212" y="752"/>
                  </a:lnTo>
                  <a:lnTo>
                    <a:pt x="213" y="753"/>
                  </a:lnTo>
                  <a:lnTo>
                    <a:pt x="214" y="755"/>
                  </a:lnTo>
                  <a:lnTo>
                    <a:pt x="215" y="757"/>
                  </a:lnTo>
                  <a:lnTo>
                    <a:pt x="216" y="758"/>
                  </a:lnTo>
                  <a:lnTo>
                    <a:pt x="217" y="760"/>
                  </a:lnTo>
                  <a:lnTo>
                    <a:pt x="218" y="762"/>
                  </a:lnTo>
                  <a:lnTo>
                    <a:pt x="220" y="763"/>
                  </a:lnTo>
                  <a:lnTo>
                    <a:pt x="221" y="765"/>
                  </a:lnTo>
                  <a:lnTo>
                    <a:pt x="222" y="766"/>
                  </a:lnTo>
                  <a:lnTo>
                    <a:pt x="224" y="768"/>
                  </a:lnTo>
                  <a:lnTo>
                    <a:pt x="225" y="769"/>
                  </a:lnTo>
                  <a:lnTo>
                    <a:pt x="227" y="770"/>
                  </a:lnTo>
                  <a:lnTo>
                    <a:pt x="229" y="771"/>
                  </a:lnTo>
                  <a:lnTo>
                    <a:pt x="230" y="772"/>
                  </a:lnTo>
                  <a:lnTo>
                    <a:pt x="232" y="773"/>
                  </a:lnTo>
                  <a:lnTo>
                    <a:pt x="234" y="774"/>
                  </a:lnTo>
                  <a:lnTo>
                    <a:pt x="236" y="774"/>
                  </a:lnTo>
                  <a:lnTo>
                    <a:pt x="238" y="775"/>
                  </a:lnTo>
                  <a:lnTo>
                    <a:pt x="240" y="776"/>
                  </a:lnTo>
                  <a:lnTo>
                    <a:pt x="242" y="776"/>
                  </a:lnTo>
                  <a:lnTo>
                    <a:pt x="244" y="777"/>
                  </a:lnTo>
                  <a:lnTo>
                    <a:pt x="246" y="777"/>
                  </a:lnTo>
                  <a:lnTo>
                    <a:pt x="248" y="777"/>
                  </a:lnTo>
                  <a:lnTo>
                    <a:pt x="250" y="777"/>
                  </a:lnTo>
                  <a:lnTo>
                    <a:pt x="253" y="777"/>
                  </a:lnTo>
                  <a:lnTo>
                    <a:pt x="255" y="777"/>
                  </a:lnTo>
                  <a:lnTo>
                    <a:pt x="257" y="777"/>
                  </a:lnTo>
                  <a:lnTo>
                    <a:pt x="259" y="776"/>
                  </a:lnTo>
                  <a:lnTo>
                    <a:pt x="261" y="776"/>
                  </a:lnTo>
                  <a:lnTo>
                    <a:pt x="263" y="775"/>
                  </a:lnTo>
                  <a:lnTo>
                    <a:pt x="265" y="774"/>
                  </a:lnTo>
                  <a:lnTo>
                    <a:pt x="267" y="774"/>
                  </a:lnTo>
                  <a:lnTo>
                    <a:pt x="269" y="773"/>
                  </a:lnTo>
                  <a:lnTo>
                    <a:pt x="270" y="772"/>
                  </a:lnTo>
                  <a:lnTo>
                    <a:pt x="272" y="771"/>
                  </a:lnTo>
                  <a:lnTo>
                    <a:pt x="274" y="770"/>
                  </a:lnTo>
                  <a:lnTo>
                    <a:pt x="276" y="769"/>
                  </a:lnTo>
                  <a:lnTo>
                    <a:pt x="277" y="768"/>
                  </a:lnTo>
                  <a:lnTo>
                    <a:pt x="279" y="766"/>
                  </a:lnTo>
                  <a:lnTo>
                    <a:pt x="280" y="765"/>
                  </a:lnTo>
                  <a:lnTo>
                    <a:pt x="282" y="763"/>
                  </a:lnTo>
                  <a:lnTo>
                    <a:pt x="283" y="762"/>
                  </a:lnTo>
                  <a:lnTo>
                    <a:pt x="284" y="760"/>
                  </a:lnTo>
                  <a:lnTo>
                    <a:pt x="285" y="758"/>
                  </a:lnTo>
                  <a:lnTo>
                    <a:pt x="286" y="757"/>
                  </a:lnTo>
                  <a:lnTo>
                    <a:pt x="287" y="755"/>
                  </a:lnTo>
                  <a:lnTo>
                    <a:pt x="288" y="753"/>
                  </a:lnTo>
                  <a:lnTo>
                    <a:pt x="289" y="752"/>
                  </a:lnTo>
                  <a:lnTo>
                    <a:pt x="290" y="750"/>
                  </a:lnTo>
                  <a:lnTo>
                    <a:pt x="290" y="748"/>
                  </a:lnTo>
                  <a:lnTo>
                    <a:pt x="291" y="746"/>
                  </a:lnTo>
                  <a:lnTo>
                    <a:pt x="292" y="744"/>
                  </a:lnTo>
                  <a:lnTo>
                    <a:pt x="292" y="742"/>
                  </a:lnTo>
                  <a:lnTo>
                    <a:pt x="292" y="740"/>
                  </a:lnTo>
                  <a:lnTo>
                    <a:pt x="292" y="737"/>
                  </a:lnTo>
                  <a:lnTo>
                    <a:pt x="292" y="735"/>
                  </a:lnTo>
                  <a:lnTo>
                    <a:pt x="292" y="733"/>
                  </a:lnTo>
                  <a:lnTo>
                    <a:pt x="292" y="731"/>
                  </a:lnTo>
                  <a:lnTo>
                    <a:pt x="292" y="729"/>
                  </a:lnTo>
                  <a:lnTo>
                    <a:pt x="292" y="727"/>
                  </a:lnTo>
                  <a:lnTo>
                    <a:pt x="291" y="725"/>
                  </a:lnTo>
                  <a:lnTo>
                    <a:pt x="290" y="723"/>
                  </a:lnTo>
                  <a:lnTo>
                    <a:pt x="290" y="721"/>
                  </a:lnTo>
                  <a:lnTo>
                    <a:pt x="289" y="719"/>
                  </a:lnTo>
                  <a:lnTo>
                    <a:pt x="288" y="717"/>
                  </a:lnTo>
                  <a:lnTo>
                    <a:pt x="287" y="715"/>
                  </a:lnTo>
                  <a:lnTo>
                    <a:pt x="286" y="713"/>
                  </a:lnTo>
                  <a:lnTo>
                    <a:pt x="285" y="712"/>
                  </a:lnTo>
                  <a:lnTo>
                    <a:pt x="284" y="710"/>
                  </a:lnTo>
                  <a:lnTo>
                    <a:pt x="283" y="708"/>
                  </a:lnTo>
                  <a:lnTo>
                    <a:pt x="282" y="707"/>
                  </a:lnTo>
                  <a:lnTo>
                    <a:pt x="280" y="706"/>
                  </a:lnTo>
                  <a:lnTo>
                    <a:pt x="279" y="704"/>
                  </a:lnTo>
                  <a:lnTo>
                    <a:pt x="277" y="703"/>
                  </a:lnTo>
                  <a:lnTo>
                    <a:pt x="276" y="702"/>
                  </a:lnTo>
                  <a:lnTo>
                    <a:pt x="274" y="700"/>
                  </a:lnTo>
                  <a:lnTo>
                    <a:pt x="272" y="699"/>
                  </a:lnTo>
                  <a:lnTo>
                    <a:pt x="270" y="698"/>
                  </a:lnTo>
                  <a:lnTo>
                    <a:pt x="269" y="697"/>
                  </a:lnTo>
                  <a:lnTo>
                    <a:pt x="267" y="697"/>
                  </a:lnTo>
                  <a:lnTo>
                    <a:pt x="265" y="696"/>
                  </a:lnTo>
                  <a:lnTo>
                    <a:pt x="263" y="695"/>
                  </a:lnTo>
                  <a:lnTo>
                    <a:pt x="261" y="694"/>
                  </a:lnTo>
                  <a:lnTo>
                    <a:pt x="259" y="694"/>
                  </a:lnTo>
                  <a:lnTo>
                    <a:pt x="257" y="694"/>
                  </a:lnTo>
                  <a:lnTo>
                    <a:pt x="255" y="693"/>
                  </a:lnTo>
                  <a:lnTo>
                    <a:pt x="253" y="693"/>
                  </a:lnTo>
                  <a:lnTo>
                    <a:pt x="250" y="693"/>
                  </a:lnTo>
                  <a:lnTo>
                    <a:pt x="248" y="693"/>
                  </a:lnTo>
                  <a:close/>
                  <a:moveTo>
                    <a:pt x="0" y="663"/>
                  </a:moveTo>
                  <a:lnTo>
                    <a:pt x="334" y="663"/>
                  </a:lnTo>
                  <a:lnTo>
                    <a:pt x="334" y="745"/>
                  </a:lnTo>
                  <a:lnTo>
                    <a:pt x="334" y="916"/>
                  </a:lnTo>
                  <a:lnTo>
                    <a:pt x="334" y="1071"/>
                  </a:lnTo>
                  <a:lnTo>
                    <a:pt x="0" y="1071"/>
                  </a:lnTo>
                  <a:lnTo>
                    <a:pt x="0" y="663"/>
                  </a:lnTo>
                  <a:close/>
                  <a:moveTo>
                    <a:pt x="654" y="418"/>
                  </a:moveTo>
                  <a:lnTo>
                    <a:pt x="650" y="427"/>
                  </a:lnTo>
                  <a:lnTo>
                    <a:pt x="646" y="426"/>
                  </a:lnTo>
                  <a:lnTo>
                    <a:pt x="641" y="425"/>
                  </a:lnTo>
                  <a:lnTo>
                    <a:pt x="638" y="424"/>
                  </a:lnTo>
                  <a:lnTo>
                    <a:pt x="634" y="424"/>
                  </a:lnTo>
                  <a:lnTo>
                    <a:pt x="630" y="424"/>
                  </a:lnTo>
                  <a:lnTo>
                    <a:pt x="627" y="424"/>
                  </a:lnTo>
                  <a:lnTo>
                    <a:pt x="625" y="424"/>
                  </a:lnTo>
                  <a:lnTo>
                    <a:pt x="624" y="424"/>
                  </a:lnTo>
                  <a:lnTo>
                    <a:pt x="622" y="425"/>
                  </a:lnTo>
                  <a:lnTo>
                    <a:pt x="620" y="425"/>
                  </a:lnTo>
                  <a:lnTo>
                    <a:pt x="619" y="426"/>
                  </a:lnTo>
                  <a:lnTo>
                    <a:pt x="618" y="426"/>
                  </a:lnTo>
                  <a:lnTo>
                    <a:pt x="616" y="427"/>
                  </a:lnTo>
                  <a:lnTo>
                    <a:pt x="615" y="427"/>
                  </a:lnTo>
                  <a:lnTo>
                    <a:pt x="614" y="428"/>
                  </a:lnTo>
                  <a:lnTo>
                    <a:pt x="612" y="429"/>
                  </a:lnTo>
                  <a:lnTo>
                    <a:pt x="611" y="430"/>
                  </a:lnTo>
                  <a:lnTo>
                    <a:pt x="610" y="431"/>
                  </a:lnTo>
                  <a:lnTo>
                    <a:pt x="610" y="432"/>
                  </a:lnTo>
                  <a:lnTo>
                    <a:pt x="608" y="433"/>
                  </a:lnTo>
                  <a:lnTo>
                    <a:pt x="607" y="434"/>
                  </a:lnTo>
                  <a:lnTo>
                    <a:pt x="606" y="435"/>
                  </a:lnTo>
                  <a:lnTo>
                    <a:pt x="606" y="437"/>
                  </a:lnTo>
                  <a:lnTo>
                    <a:pt x="605" y="438"/>
                  </a:lnTo>
                  <a:lnTo>
                    <a:pt x="604" y="439"/>
                  </a:lnTo>
                  <a:lnTo>
                    <a:pt x="604" y="441"/>
                  </a:lnTo>
                  <a:lnTo>
                    <a:pt x="603" y="443"/>
                  </a:lnTo>
                  <a:lnTo>
                    <a:pt x="602" y="445"/>
                  </a:lnTo>
                  <a:lnTo>
                    <a:pt x="601" y="447"/>
                  </a:lnTo>
                  <a:lnTo>
                    <a:pt x="601" y="448"/>
                  </a:lnTo>
                  <a:lnTo>
                    <a:pt x="601" y="450"/>
                  </a:lnTo>
                  <a:lnTo>
                    <a:pt x="601" y="452"/>
                  </a:lnTo>
                  <a:lnTo>
                    <a:pt x="601" y="454"/>
                  </a:lnTo>
                  <a:lnTo>
                    <a:pt x="601" y="455"/>
                  </a:lnTo>
                  <a:lnTo>
                    <a:pt x="601" y="457"/>
                  </a:lnTo>
                  <a:lnTo>
                    <a:pt x="602" y="458"/>
                  </a:lnTo>
                  <a:lnTo>
                    <a:pt x="602" y="460"/>
                  </a:lnTo>
                  <a:lnTo>
                    <a:pt x="602" y="462"/>
                  </a:lnTo>
                  <a:lnTo>
                    <a:pt x="603" y="463"/>
                  </a:lnTo>
                  <a:lnTo>
                    <a:pt x="604" y="464"/>
                  </a:lnTo>
                  <a:lnTo>
                    <a:pt x="605" y="466"/>
                  </a:lnTo>
                  <a:lnTo>
                    <a:pt x="606" y="467"/>
                  </a:lnTo>
                  <a:lnTo>
                    <a:pt x="608" y="470"/>
                  </a:lnTo>
                  <a:lnTo>
                    <a:pt x="611" y="473"/>
                  </a:lnTo>
                  <a:lnTo>
                    <a:pt x="615" y="478"/>
                  </a:lnTo>
                  <a:lnTo>
                    <a:pt x="620" y="483"/>
                  </a:lnTo>
                  <a:lnTo>
                    <a:pt x="626" y="488"/>
                  </a:lnTo>
                  <a:lnTo>
                    <a:pt x="630" y="493"/>
                  </a:lnTo>
                  <a:lnTo>
                    <a:pt x="633" y="497"/>
                  </a:lnTo>
                  <a:lnTo>
                    <a:pt x="634" y="498"/>
                  </a:lnTo>
                  <a:lnTo>
                    <a:pt x="635" y="499"/>
                  </a:lnTo>
                  <a:lnTo>
                    <a:pt x="635" y="500"/>
                  </a:lnTo>
                  <a:lnTo>
                    <a:pt x="636" y="501"/>
                  </a:lnTo>
                  <a:lnTo>
                    <a:pt x="636" y="502"/>
                  </a:lnTo>
                  <a:lnTo>
                    <a:pt x="636" y="503"/>
                  </a:lnTo>
                  <a:lnTo>
                    <a:pt x="636" y="504"/>
                  </a:lnTo>
                  <a:lnTo>
                    <a:pt x="636" y="505"/>
                  </a:lnTo>
                  <a:lnTo>
                    <a:pt x="636" y="507"/>
                  </a:lnTo>
                  <a:lnTo>
                    <a:pt x="635" y="508"/>
                  </a:lnTo>
                  <a:lnTo>
                    <a:pt x="634" y="510"/>
                  </a:lnTo>
                  <a:lnTo>
                    <a:pt x="634" y="511"/>
                  </a:lnTo>
                  <a:lnTo>
                    <a:pt x="632" y="512"/>
                  </a:lnTo>
                  <a:lnTo>
                    <a:pt x="631" y="512"/>
                  </a:lnTo>
                  <a:lnTo>
                    <a:pt x="631" y="513"/>
                  </a:lnTo>
                  <a:lnTo>
                    <a:pt x="630" y="513"/>
                  </a:lnTo>
                  <a:lnTo>
                    <a:pt x="629" y="513"/>
                  </a:lnTo>
                  <a:lnTo>
                    <a:pt x="628" y="513"/>
                  </a:lnTo>
                  <a:lnTo>
                    <a:pt x="626" y="512"/>
                  </a:lnTo>
                  <a:lnTo>
                    <a:pt x="624" y="511"/>
                  </a:lnTo>
                  <a:lnTo>
                    <a:pt x="623" y="510"/>
                  </a:lnTo>
                  <a:lnTo>
                    <a:pt x="622" y="510"/>
                  </a:lnTo>
                  <a:lnTo>
                    <a:pt x="622" y="509"/>
                  </a:lnTo>
                  <a:lnTo>
                    <a:pt x="622" y="508"/>
                  </a:lnTo>
                  <a:lnTo>
                    <a:pt x="621" y="508"/>
                  </a:lnTo>
                  <a:lnTo>
                    <a:pt x="621" y="507"/>
                  </a:lnTo>
                  <a:lnTo>
                    <a:pt x="622" y="505"/>
                  </a:lnTo>
                  <a:lnTo>
                    <a:pt x="623" y="502"/>
                  </a:lnTo>
                  <a:lnTo>
                    <a:pt x="624" y="499"/>
                  </a:lnTo>
                  <a:lnTo>
                    <a:pt x="625" y="496"/>
                  </a:lnTo>
                  <a:lnTo>
                    <a:pt x="608" y="488"/>
                  </a:lnTo>
                  <a:lnTo>
                    <a:pt x="591" y="481"/>
                  </a:lnTo>
                  <a:lnTo>
                    <a:pt x="590" y="483"/>
                  </a:lnTo>
                  <a:lnTo>
                    <a:pt x="588" y="485"/>
                  </a:lnTo>
                  <a:lnTo>
                    <a:pt x="588" y="488"/>
                  </a:lnTo>
                  <a:lnTo>
                    <a:pt x="587" y="490"/>
                  </a:lnTo>
                  <a:lnTo>
                    <a:pt x="587" y="491"/>
                  </a:lnTo>
                  <a:lnTo>
                    <a:pt x="587" y="493"/>
                  </a:lnTo>
                  <a:lnTo>
                    <a:pt x="587" y="494"/>
                  </a:lnTo>
                  <a:lnTo>
                    <a:pt x="587" y="495"/>
                  </a:lnTo>
                  <a:lnTo>
                    <a:pt x="587" y="496"/>
                  </a:lnTo>
                  <a:lnTo>
                    <a:pt x="587" y="497"/>
                  </a:lnTo>
                  <a:lnTo>
                    <a:pt x="587" y="498"/>
                  </a:lnTo>
                  <a:lnTo>
                    <a:pt x="588" y="500"/>
                  </a:lnTo>
                  <a:lnTo>
                    <a:pt x="588" y="501"/>
                  </a:lnTo>
                  <a:lnTo>
                    <a:pt x="588" y="502"/>
                  </a:lnTo>
                  <a:lnTo>
                    <a:pt x="590" y="505"/>
                  </a:lnTo>
                  <a:lnTo>
                    <a:pt x="591" y="507"/>
                  </a:lnTo>
                  <a:lnTo>
                    <a:pt x="593" y="509"/>
                  </a:lnTo>
                  <a:lnTo>
                    <a:pt x="595" y="511"/>
                  </a:lnTo>
                  <a:lnTo>
                    <a:pt x="598" y="514"/>
                  </a:lnTo>
                  <a:lnTo>
                    <a:pt x="600" y="516"/>
                  </a:lnTo>
                  <a:lnTo>
                    <a:pt x="604" y="518"/>
                  </a:lnTo>
                  <a:lnTo>
                    <a:pt x="607" y="520"/>
                  </a:lnTo>
                  <a:lnTo>
                    <a:pt x="611" y="522"/>
                  </a:lnTo>
                  <a:lnTo>
                    <a:pt x="608" y="530"/>
                  </a:lnTo>
                  <a:lnTo>
                    <a:pt x="624" y="536"/>
                  </a:lnTo>
                  <a:lnTo>
                    <a:pt x="627" y="529"/>
                  </a:lnTo>
                  <a:lnTo>
                    <a:pt x="631" y="530"/>
                  </a:lnTo>
                  <a:lnTo>
                    <a:pt x="636" y="531"/>
                  </a:lnTo>
                  <a:lnTo>
                    <a:pt x="640" y="532"/>
                  </a:lnTo>
                  <a:lnTo>
                    <a:pt x="644" y="533"/>
                  </a:lnTo>
                  <a:lnTo>
                    <a:pt x="647" y="533"/>
                  </a:lnTo>
                  <a:lnTo>
                    <a:pt x="651" y="533"/>
                  </a:lnTo>
                  <a:lnTo>
                    <a:pt x="654" y="533"/>
                  </a:lnTo>
                  <a:lnTo>
                    <a:pt x="657" y="532"/>
                  </a:lnTo>
                  <a:lnTo>
                    <a:pt x="658" y="532"/>
                  </a:lnTo>
                  <a:lnTo>
                    <a:pt x="660" y="531"/>
                  </a:lnTo>
                  <a:lnTo>
                    <a:pt x="661" y="531"/>
                  </a:lnTo>
                  <a:lnTo>
                    <a:pt x="662" y="530"/>
                  </a:lnTo>
                  <a:lnTo>
                    <a:pt x="663" y="530"/>
                  </a:lnTo>
                  <a:lnTo>
                    <a:pt x="664" y="529"/>
                  </a:lnTo>
                  <a:lnTo>
                    <a:pt x="665" y="528"/>
                  </a:lnTo>
                  <a:lnTo>
                    <a:pt x="666" y="528"/>
                  </a:lnTo>
                  <a:lnTo>
                    <a:pt x="667" y="527"/>
                  </a:lnTo>
                  <a:lnTo>
                    <a:pt x="668" y="526"/>
                  </a:lnTo>
                  <a:lnTo>
                    <a:pt x="669" y="525"/>
                  </a:lnTo>
                  <a:lnTo>
                    <a:pt x="670" y="524"/>
                  </a:lnTo>
                  <a:lnTo>
                    <a:pt x="670" y="523"/>
                  </a:lnTo>
                  <a:lnTo>
                    <a:pt x="671" y="522"/>
                  </a:lnTo>
                  <a:lnTo>
                    <a:pt x="672" y="520"/>
                  </a:lnTo>
                  <a:lnTo>
                    <a:pt x="672" y="519"/>
                  </a:lnTo>
                  <a:lnTo>
                    <a:pt x="673" y="517"/>
                  </a:lnTo>
                  <a:lnTo>
                    <a:pt x="673" y="515"/>
                  </a:lnTo>
                  <a:lnTo>
                    <a:pt x="674" y="514"/>
                  </a:lnTo>
                  <a:lnTo>
                    <a:pt x="674" y="512"/>
                  </a:lnTo>
                  <a:lnTo>
                    <a:pt x="674" y="510"/>
                  </a:lnTo>
                  <a:lnTo>
                    <a:pt x="674" y="508"/>
                  </a:lnTo>
                  <a:lnTo>
                    <a:pt x="674" y="506"/>
                  </a:lnTo>
                  <a:lnTo>
                    <a:pt x="673" y="504"/>
                  </a:lnTo>
                  <a:lnTo>
                    <a:pt x="672" y="503"/>
                  </a:lnTo>
                  <a:lnTo>
                    <a:pt x="672" y="501"/>
                  </a:lnTo>
                  <a:lnTo>
                    <a:pt x="671" y="499"/>
                  </a:lnTo>
                  <a:lnTo>
                    <a:pt x="670" y="497"/>
                  </a:lnTo>
                  <a:lnTo>
                    <a:pt x="670" y="496"/>
                  </a:lnTo>
                  <a:lnTo>
                    <a:pt x="669" y="494"/>
                  </a:lnTo>
                  <a:lnTo>
                    <a:pt x="668" y="493"/>
                  </a:lnTo>
                  <a:lnTo>
                    <a:pt x="667" y="492"/>
                  </a:lnTo>
                  <a:lnTo>
                    <a:pt x="664" y="488"/>
                  </a:lnTo>
                  <a:lnTo>
                    <a:pt x="660" y="484"/>
                  </a:lnTo>
                  <a:lnTo>
                    <a:pt x="655" y="479"/>
                  </a:lnTo>
                  <a:lnTo>
                    <a:pt x="649" y="473"/>
                  </a:lnTo>
                  <a:lnTo>
                    <a:pt x="647" y="471"/>
                  </a:lnTo>
                  <a:lnTo>
                    <a:pt x="646" y="469"/>
                  </a:lnTo>
                  <a:lnTo>
                    <a:pt x="644" y="468"/>
                  </a:lnTo>
                  <a:lnTo>
                    <a:pt x="643" y="466"/>
                  </a:lnTo>
                  <a:lnTo>
                    <a:pt x="642" y="465"/>
                  </a:lnTo>
                  <a:lnTo>
                    <a:pt x="642" y="463"/>
                  </a:lnTo>
                  <a:lnTo>
                    <a:pt x="641" y="462"/>
                  </a:lnTo>
                  <a:lnTo>
                    <a:pt x="641" y="461"/>
                  </a:lnTo>
                  <a:lnTo>
                    <a:pt x="641" y="460"/>
                  </a:lnTo>
                  <a:lnTo>
                    <a:pt x="641" y="459"/>
                  </a:lnTo>
                  <a:lnTo>
                    <a:pt x="641" y="458"/>
                  </a:lnTo>
                  <a:lnTo>
                    <a:pt x="642" y="456"/>
                  </a:lnTo>
                  <a:lnTo>
                    <a:pt x="643" y="453"/>
                  </a:lnTo>
                  <a:lnTo>
                    <a:pt x="644" y="449"/>
                  </a:lnTo>
                  <a:lnTo>
                    <a:pt x="645" y="448"/>
                  </a:lnTo>
                  <a:lnTo>
                    <a:pt x="646" y="447"/>
                  </a:lnTo>
                  <a:lnTo>
                    <a:pt x="647" y="446"/>
                  </a:lnTo>
                  <a:lnTo>
                    <a:pt x="647" y="445"/>
                  </a:lnTo>
                  <a:lnTo>
                    <a:pt x="648" y="445"/>
                  </a:lnTo>
                  <a:lnTo>
                    <a:pt x="649" y="445"/>
                  </a:lnTo>
                  <a:lnTo>
                    <a:pt x="650" y="445"/>
                  </a:lnTo>
                  <a:lnTo>
                    <a:pt x="652" y="445"/>
                  </a:lnTo>
                  <a:lnTo>
                    <a:pt x="654" y="446"/>
                  </a:lnTo>
                  <a:lnTo>
                    <a:pt x="655" y="446"/>
                  </a:lnTo>
                  <a:lnTo>
                    <a:pt x="656" y="447"/>
                  </a:lnTo>
                  <a:lnTo>
                    <a:pt x="657" y="448"/>
                  </a:lnTo>
                  <a:lnTo>
                    <a:pt x="658" y="449"/>
                  </a:lnTo>
                  <a:lnTo>
                    <a:pt x="658" y="450"/>
                  </a:lnTo>
                  <a:lnTo>
                    <a:pt x="658" y="451"/>
                  </a:lnTo>
                  <a:lnTo>
                    <a:pt x="658" y="452"/>
                  </a:lnTo>
                  <a:lnTo>
                    <a:pt x="657" y="454"/>
                  </a:lnTo>
                  <a:lnTo>
                    <a:pt x="656" y="458"/>
                  </a:lnTo>
                  <a:lnTo>
                    <a:pt x="654" y="462"/>
                  </a:lnTo>
                  <a:lnTo>
                    <a:pt x="652" y="468"/>
                  </a:lnTo>
                  <a:lnTo>
                    <a:pt x="669" y="475"/>
                  </a:lnTo>
                  <a:lnTo>
                    <a:pt x="686" y="482"/>
                  </a:lnTo>
                  <a:lnTo>
                    <a:pt x="688" y="477"/>
                  </a:lnTo>
                  <a:lnTo>
                    <a:pt x="688" y="475"/>
                  </a:lnTo>
                  <a:lnTo>
                    <a:pt x="689" y="473"/>
                  </a:lnTo>
                  <a:lnTo>
                    <a:pt x="690" y="471"/>
                  </a:lnTo>
                  <a:lnTo>
                    <a:pt x="690" y="469"/>
                  </a:lnTo>
                  <a:lnTo>
                    <a:pt x="690" y="468"/>
                  </a:lnTo>
                  <a:lnTo>
                    <a:pt x="690" y="466"/>
                  </a:lnTo>
                  <a:lnTo>
                    <a:pt x="690" y="464"/>
                  </a:lnTo>
                  <a:lnTo>
                    <a:pt x="690" y="463"/>
                  </a:lnTo>
                  <a:lnTo>
                    <a:pt x="690" y="461"/>
                  </a:lnTo>
                  <a:lnTo>
                    <a:pt x="690" y="459"/>
                  </a:lnTo>
                  <a:lnTo>
                    <a:pt x="690" y="458"/>
                  </a:lnTo>
                  <a:lnTo>
                    <a:pt x="689" y="456"/>
                  </a:lnTo>
                  <a:lnTo>
                    <a:pt x="688" y="455"/>
                  </a:lnTo>
                  <a:lnTo>
                    <a:pt x="688" y="453"/>
                  </a:lnTo>
                  <a:lnTo>
                    <a:pt x="687" y="452"/>
                  </a:lnTo>
                  <a:lnTo>
                    <a:pt x="686" y="451"/>
                  </a:lnTo>
                  <a:lnTo>
                    <a:pt x="684" y="448"/>
                  </a:lnTo>
                  <a:lnTo>
                    <a:pt x="682" y="446"/>
                  </a:lnTo>
                  <a:lnTo>
                    <a:pt x="680" y="444"/>
                  </a:lnTo>
                  <a:lnTo>
                    <a:pt x="677" y="442"/>
                  </a:lnTo>
                  <a:lnTo>
                    <a:pt x="675" y="439"/>
                  </a:lnTo>
                  <a:lnTo>
                    <a:pt x="672" y="438"/>
                  </a:lnTo>
                  <a:lnTo>
                    <a:pt x="669" y="436"/>
                  </a:lnTo>
                  <a:lnTo>
                    <a:pt x="665" y="434"/>
                  </a:lnTo>
                  <a:lnTo>
                    <a:pt x="669" y="425"/>
                  </a:lnTo>
                  <a:lnTo>
                    <a:pt x="654" y="418"/>
                  </a:lnTo>
                  <a:close/>
                  <a:moveTo>
                    <a:pt x="694" y="394"/>
                  </a:moveTo>
                  <a:lnTo>
                    <a:pt x="696" y="396"/>
                  </a:lnTo>
                  <a:lnTo>
                    <a:pt x="698" y="398"/>
                  </a:lnTo>
                  <a:lnTo>
                    <a:pt x="700" y="401"/>
                  </a:lnTo>
                  <a:lnTo>
                    <a:pt x="702" y="403"/>
                  </a:lnTo>
                  <a:lnTo>
                    <a:pt x="704" y="406"/>
                  </a:lnTo>
                  <a:lnTo>
                    <a:pt x="706" y="408"/>
                  </a:lnTo>
                  <a:lnTo>
                    <a:pt x="708" y="412"/>
                  </a:lnTo>
                  <a:lnTo>
                    <a:pt x="710" y="415"/>
                  </a:lnTo>
                  <a:lnTo>
                    <a:pt x="711" y="418"/>
                  </a:lnTo>
                  <a:lnTo>
                    <a:pt x="712" y="421"/>
                  </a:lnTo>
                  <a:lnTo>
                    <a:pt x="714" y="424"/>
                  </a:lnTo>
                  <a:lnTo>
                    <a:pt x="715" y="428"/>
                  </a:lnTo>
                  <a:lnTo>
                    <a:pt x="716" y="431"/>
                  </a:lnTo>
                  <a:lnTo>
                    <a:pt x="717" y="434"/>
                  </a:lnTo>
                  <a:lnTo>
                    <a:pt x="718" y="438"/>
                  </a:lnTo>
                  <a:lnTo>
                    <a:pt x="718" y="442"/>
                  </a:lnTo>
                  <a:lnTo>
                    <a:pt x="719" y="446"/>
                  </a:lnTo>
                  <a:lnTo>
                    <a:pt x="719" y="449"/>
                  </a:lnTo>
                  <a:lnTo>
                    <a:pt x="720" y="453"/>
                  </a:lnTo>
                  <a:lnTo>
                    <a:pt x="720" y="457"/>
                  </a:lnTo>
                  <a:lnTo>
                    <a:pt x="720" y="461"/>
                  </a:lnTo>
                  <a:lnTo>
                    <a:pt x="720" y="465"/>
                  </a:lnTo>
                  <a:lnTo>
                    <a:pt x="720" y="469"/>
                  </a:lnTo>
                  <a:lnTo>
                    <a:pt x="719" y="473"/>
                  </a:lnTo>
                  <a:lnTo>
                    <a:pt x="718" y="477"/>
                  </a:lnTo>
                  <a:lnTo>
                    <a:pt x="718" y="481"/>
                  </a:lnTo>
                  <a:lnTo>
                    <a:pt x="717" y="485"/>
                  </a:lnTo>
                  <a:lnTo>
                    <a:pt x="716" y="489"/>
                  </a:lnTo>
                  <a:lnTo>
                    <a:pt x="715" y="494"/>
                  </a:lnTo>
                  <a:lnTo>
                    <a:pt x="714" y="498"/>
                  </a:lnTo>
                  <a:lnTo>
                    <a:pt x="713" y="502"/>
                  </a:lnTo>
                  <a:lnTo>
                    <a:pt x="711" y="506"/>
                  </a:lnTo>
                  <a:lnTo>
                    <a:pt x="710" y="510"/>
                  </a:lnTo>
                  <a:lnTo>
                    <a:pt x="709" y="513"/>
                  </a:lnTo>
                  <a:lnTo>
                    <a:pt x="707" y="517"/>
                  </a:lnTo>
                  <a:lnTo>
                    <a:pt x="705" y="520"/>
                  </a:lnTo>
                  <a:lnTo>
                    <a:pt x="704" y="524"/>
                  </a:lnTo>
                  <a:lnTo>
                    <a:pt x="702" y="527"/>
                  </a:lnTo>
                  <a:lnTo>
                    <a:pt x="700" y="530"/>
                  </a:lnTo>
                  <a:lnTo>
                    <a:pt x="697" y="534"/>
                  </a:lnTo>
                  <a:lnTo>
                    <a:pt x="695" y="537"/>
                  </a:lnTo>
                  <a:lnTo>
                    <a:pt x="693" y="540"/>
                  </a:lnTo>
                  <a:lnTo>
                    <a:pt x="690" y="543"/>
                  </a:lnTo>
                  <a:lnTo>
                    <a:pt x="688" y="545"/>
                  </a:lnTo>
                  <a:lnTo>
                    <a:pt x="685" y="548"/>
                  </a:lnTo>
                  <a:lnTo>
                    <a:pt x="683" y="551"/>
                  </a:lnTo>
                  <a:lnTo>
                    <a:pt x="680" y="553"/>
                  </a:lnTo>
                  <a:lnTo>
                    <a:pt x="677" y="556"/>
                  </a:lnTo>
                  <a:lnTo>
                    <a:pt x="674" y="558"/>
                  </a:lnTo>
                  <a:lnTo>
                    <a:pt x="671" y="560"/>
                  </a:lnTo>
                  <a:lnTo>
                    <a:pt x="668" y="563"/>
                  </a:lnTo>
                  <a:lnTo>
                    <a:pt x="665" y="564"/>
                  </a:lnTo>
                  <a:lnTo>
                    <a:pt x="661" y="566"/>
                  </a:lnTo>
                  <a:lnTo>
                    <a:pt x="658" y="568"/>
                  </a:lnTo>
                  <a:lnTo>
                    <a:pt x="655" y="569"/>
                  </a:lnTo>
                  <a:lnTo>
                    <a:pt x="651" y="571"/>
                  </a:lnTo>
                  <a:lnTo>
                    <a:pt x="648" y="572"/>
                  </a:lnTo>
                  <a:lnTo>
                    <a:pt x="644" y="573"/>
                  </a:lnTo>
                  <a:lnTo>
                    <a:pt x="640" y="574"/>
                  </a:lnTo>
                  <a:lnTo>
                    <a:pt x="636" y="575"/>
                  </a:lnTo>
                  <a:lnTo>
                    <a:pt x="632" y="576"/>
                  </a:lnTo>
                  <a:lnTo>
                    <a:pt x="628" y="576"/>
                  </a:lnTo>
                  <a:lnTo>
                    <a:pt x="625" y="576"/>
                  </a:lnTo>
                  <a:lnTo>
                    <a:pt x="621" y="576"/>
                  </a:lnTo>
                  <a:lnTo>
                    <a:pt x="642" y="585"/>
                  </a:lnTo>
                  <a:lnTo>
                    <a:pt x="664" y="593"/>
                  </a:lnTo>
                  <a:lnTo>
                    <a:pt x="686" y="601"/>
                  </a:lnTo>
                  <a:lnTo>
                    <a:pt x="708" y="609"/>
                  </a:lnTo>
                  <a:lnTo>
                    <a:pt x="730" y="617"/>
                  </a:lnTo>
                  <a:lnTo>
                    <a:pt x="752" y="624"/>
                  </a:lnTo>
                  <a:lnTo>
                    <a:pt x="775" y="632"/>
                  </a:lnTo>
                  <a:lnTo>
                    <a:pt x="797" y="639"/>
                  </a:lnTo>
                  <a:lnTo>
                    <a:pt x="798" y="637"/>
                  </a:lnTo>
                  <a:lnTo>
                    <a:pt x="798" y="635"/>
                  </a:lnTo>
                  <a:lnTo>
                    <a:pt x="798" y="634"/>
                  </a:lnTo>
                  <a:lnTo>
                    <a:pt x="799" y="632"/>
                  </a:lnTo>
                  <a:lnTo>
                    <a:pt x="800" y="631"/>
                  </a:lnTo>
                  <a:lnTo>
                    <a:pt x="801" y="630"/>
                  </a:lnTo>
                  <a:lnTo>
                    <a:pt x="802" y="628"/>
                  </a:lnTo>
                  <a:lnTo>
                    <a:pt x="803" y="627"/>
                  </a:lnTo>
                  <a:lnTo>
                    <a:pt x="804" y="626"/>
                  </a:lnTo>
                  <a:lnTo>
                    <a:pt x="805" y="625"/>
                  </a:lnTo>
                  <a:lnTo>
                    <a:pt x="806" y="624"/>
                  </a:lnTo>
                  <a:lnTo>
                    <a:pt x="807" y="623"/>
                  </a:lnTo>
                  <a:lnTo>
                    <a:pt x="808" y="622"/>
                  </a:lnTo>
                  <a:lnTo>
                    <a:pt x="810" y="621"/>
                  </a:lnTo>
                  <a:lnTo>
                    <a:pt x="811" y="620"/>
                  </a:lnTo>
                  <a:lnTo>
                    <a:pt x="812" y="619"/>
                  </a:lnTo>
                  <a:lnTo>
                    <a:pt x="814" y="618"/>
                  </a:lnTo>
                  <a:lnTo>
                    <a:pt x="815" y="618"/>
                  </a:lnTo>
                  <a:lnTo>
                    <a:pt x="817" y="617"/>
                  </a:lnTo>
                  <a:lnTo>
                    <a:pt x="818" y="617"/>
                  </a:lnTo>
                  <a:lnTo>
                    <a:pt x="820" y="616"/>
                  </a:lnTo>
                  <a:lnTo>
                    <a:pt x="821" y="616"/>
                  </a:lnTo>
                  <a:lnTo>
                    <a:pt x="823" y="616"/>
                  </a:lnTo>
                  <a:lnTo>
                    <a:pt x="825" y="615"/>
                  </a:lnTo>
                  <a:lnTo>
                    <a:pt x="826" y="615"/>
                  </a:lnTo>
                  <a:lnTo>
                    <a:pt x="828" y="615"/>
                  </a:lnTo>
                  <a:lnTo>
                    <a:pt x="830" y="615"/>
                  </a:lnTo>
                  <a:lnTo>
                    <a:pt x="831" y="615"/>
                  </a:lnTo>
                  <a:lnTo>
                    <a:pt x="833" y="615"/>
                  </a:lnTo>
                  <a:lnTo>
                    <a:pt x="835" y="615"/>
                  </a:lnTo>
                  <a:lnTo>
                    <a:pt x="837" y="616"/>
                  </a:lnTo>
                  <a:lnTo>
                    <a:pt x="838" y="616"/>
                  </a:lnTo>
                  <a:lnTo>
                    <a:pt x="840" y="617"/>
                  </a:lnTo>
                  <a:lnTo>
                    <a:pt x="842" y="617"/>
                  </a:lnTo>
                  <a:lnTo>
                    <a:pt x="878" y="491"/>
                  </a:lnTo>
                  <a:lnTo>
                    <a:pt x="876" y="491"/>
                  </a:lnTo>
                  <a:lnTo>
                    <a:pt x="875" y="490"/>
                  </a:lnTo>
                  <a:lnTo>
                    <a:pt x="873" y="490"/>
                  </a:lnTo>
                  <a:lnTo>
                    <a:pt x="872" y="489"/>
                  </a:lnTo>
                  <a:lnTo>
                    <a:pt x="870" y="488"/>
                  </a:lnTo>
                  <a:lnTo>
                    <a:pt x="869" y="487"/>
                  </a:lnTo>
                  <a:lnTo>
                    <a:pt x="868" y="487"/>
                  </a:lnTo>
                  <a:lnTo>
                    <a:pt x="866" y="486"/>
                  </a:lnTo>
                  <a:lnTo>
                    <a:pt x="865" y="485"/>
                  </a:lnTo>
                  <a:lnTo>
                    <a:pt x="864" y="484"/>
                  </a:lnTo>
                  <a:lnTo>
                    <a:pt x="862" y="483"/>
                  </a:lnTo>
                  <a:lnTo>
                    <a:pt x="861" y="482"/>
                  </a:lnTo>
                  <a:lnTo>
                    <a:pt x="860" y="480"/>
                  </a:lnTo>
                  <a:lnTo>
                    <a:pt x="860" y="479"/>
                  </a:lnTo>
                  <a:lnTo>
                    <a:pt x="859" y="478"/>
                  </a:lnTo>
                  <a:lnTo>
                    <a:pt x="858" y="477"/>
                  </a:lnTo>
                  <a:lnTo>
                    <a:pt x="857" y="475"/>
                  </a:lnTo>
                  <a:lnTo>
                    <a:pt x="856" y="474"/>
                  </a:lnTo>
                  <a:lnTo>
                    <a:pt x="856" y="472"/>
                  </a:lnTo>
                  <a:lnTo>
                    <a:pt x="855" y="471"/>
                  </a:lnTo>
                  <a:lnTo>
                    <a:pt x="855" y="470"/>
                  </a:lnTo>
                  <a:lnTo>
                    <a:pt x="854" y="468"/>
                  </a:lnTo>
                  <a:lnTo>
                    <a:pt x="854" y="467"/>
                  </a:lnTo>
                  <a:lnTo>
                    <a:pt x="854" y="465"/>
                  </a:lnTo>
                  <a:lnTo>
                    <a:pt x="853" y="464"/>
                  </a:lnTo>
                  <a:lnTo>
                    <a:pt x="853" y="462"/>
                  </a:lnTo>
                  <a:lnTo>
                    <a:pt x="853" y="461"/>
                  </a:lnTo>
                  <a:lnTo>
                    <a:pt x="853" y="459"/>
                  </a:lnTo>
                  <a:lnTo>
                    <a:pt x="853" y="457"/>
                  </a:lnTo>
                  <a:lnTo>
                    <a:pt x="853" y="456"/>
                  </a:lnTo>
                  <a:lnTo>
                    <a:pt x="854" y="454"/>
                  </a:lnTo>
                  <a:lnTo>
                    <a:pt x="854" y="453"/>
                  </a:lnTo>
                  <a:lnTo>
                    <a:pt x="855" y="451"/>
                  </a:lnTo>
                  <a:lnTo>
                    <a:pt x="834" y="444"/>
                  </a:lnTo>
                  <a:lnTo>
                    <a:pt x="814" y="438"/>
                  </a:lnTo>
                  <a:lnTo>
                    <a:pt x="794" y="431"/>
                  </a:lnTo>
                  <a:lnTo>
                    <a:pt x="774" y="424"/>
                  </a:lnTo>
                  <a:lnTo>
                    <a:pt x="754" y="417"/>
                  </a:lnTo>
                  <a:lnTo>
                    <a:pt x="734" y="409"/>
                  </a:lnTo>
                  <a:lnTo>
                    <a:pt x="714" y="401"/>
                  </a:lnTo>
                  <a:lnTo>
                    <a:pt x="694" y="394"/>
                  </a:lnTo>
                  <a:close/>
                  <a:moveTo>
                    <a:pt x="502" y="305"/>
                  </a:moveTo>
                  <a:lnTo>
                    <a:pt x="502" y="305"/>
                  </a:lnTo>
                  <a:lnTo>
                    <a:pt x="501" y="307"/>
                  </a:lnTo>
                  <a:lnTo>
                    <a:pt x="500" y="308"/>
                  </a:lnTo>
                  <a:lnTo>
                    <a:pt x="500" y="309"/>
                  </a:lnTo>
                  <a:lnTo>
                    <a:pt x="499" y="311"/>
                  </a:lnTo>
                  <a:lnTo>
                    <a:pt x="498" y="312"/>
                  </a:lnTo>
                  <a:lnTo>
                    <a:pt x="496" y="313"/>
                  </a:lnTo>
                  <a:lnTo>
                    <a:pt x="495" y="314"/>
                  </a:lnTo>
                  <a:lnTo>
                    <a:pt x="494" y="315"/>
                  </a:lnTo>
                  <a:lnTo>
                    <a:pt x="493" y="316"/>
                  </a:lnTo>
                  <a:lnTo>
                    <a:pt x="492" y="317"/>
                  </a:lnTo>
                  <a:lnTo>
                    <a:pt x="490" y="318"/>
                  </a:lnTo>
                  <a:lnTo>
                    <a:pt x="489" y="318"/>
                  </a:lnTo>
                  <a:lnTo>
                    <a:pt x="488" y="319"/>
                  </a:lnTo>
                  <a:lnTo>
                    <a:pt x="486" y="320"/>
                  </a:lnTo>
                  <a:lnTo>
                    <a:pt x="485" y="320"/>
                  </a:lnTo>
                  <a:lnTo>
                    <a:pt x="483" y="321"/>
                  </a:lnTo>
                  <a:lnTo>
                    <a:pt x="480" y="321"/>
                  </a:lnTo>
                  <a:lnTo>
                    <a:pt x="479" y="321"/>
                  </a:lnTo>
                  <a:lnTo>
                    <a:pt x="477" y="322"/>
                  </a:lnTo>
                  <a:lnTo>
                    <a:pt x="476" y="322"/>
                  </a:lnTo>
                  <a:lnTo>
                    <a:pt x="474" y="322"/>
                  </a:lnTo>
                  <a:lnTo>
                    <a:pt x="472" y="322"/>
                  </a:lnTo>
                  <a:lnTo>
                    <a:pt x="471" y="322"/>
                  </a:lnTo>
                  <a:lnTo>
                    <a:pt x="469" y="321"/>
                  </a:lnTo>
                  <a:lnTo>
                    <a:pt x="468" y="321"/>
                  </a:lnTo>
                  <a:lnTo>
                    <a:pt x="466" y="321"/>
                  </a:lnTo>
                  <a:lnTo>
                    <a:pt x="465" y="320"/>
                  </a:lnTo>
                  <a:lnTo>
                    <a:pt x="463" y="320"/>
                  </a:lnTo>
                  <a:lnTo>
                    <a:pt x="462" y="319"/>
                  </a:lnTo>
                  <a:lnTo>
                    <a:pt x="460" y="318"/>
                  </a:lnTo>
                  <a:lnTo>
                    <a:pt x="458" y="318"/>
                  </a:lnTo>
                  <a:lnTo>
                    <a:pt x="395" y="432"/>
                  </a:lnTo>
                  <a:lnTo>
                    <a:pt x="396" y="433"/>
                  </a:lnTo>
                  <a:lnTo>
                    <a:pt x="397" y="434"/>
                  </a:lnTo>
                  <a:lnTo>
                    <a:pt x="399" y="434"/>
                  </a:lnTo>
                  <a:lnTo>
                    <a:pt x="400" y="436"/>
                  </a:lnTo>
                  <a:lnTo>
                    <a:pt x="402" y="437"/>
                  </a:lnTo>
                  <a:lnTo>
                    <a:pt x="403" y="438"/>
                  </a:lnTo>
                  <a:lnTo>
                    <a:pt x="404" y="439"/>
                  </a:lnTo>
                  <a:lnTo>
                    <a:pt x="405" y="440"/>
                  </a:lnTo>
                  <a:lnTo>
                    <a:pt x="407" y="441"/>
                  </a:lnTo>
                  <a:lnTo>
                    <a:pt x="408" y="443"/>
                  </a:lnTo>
                  <a:lnTo>
                    <a:pt x="408" y="444"/>
                  </a:lnTo>
                  <a:lnTo>
                    <a:pt x="410" y="445"/>
                  </a:lnTo>
                  <a:lnTo>
                    <a:pt x="410" y="447"/>
                  </a:lnTo>
                  <a:lnTo>
                    <a:pt x="411" y="448"/>
                  </a:lnTo>
                  <a:lnTo>
                    <a:pt x="412" y="450"/>
                  </a:lnTo>
                  <a:lnTo>
                    <a:pt x="413" y="451"/>
                  </a:lnTo>
                  <a:lnTo>
                    <a:pt x="413" y="453"/>
                  </a:lnTo>
                  <a:lnTo>
                    <a:pt x="414" y="454"/>
                  </a:lnTo>
                  <a:lnTo>
                    <a:pt x="414" y="456"/>
                  </a:lnTo>
                  <a:lnTo>
                    <a:pt x="414" y="457"/>
                  </a:lnTo>
                  <a:lnTo>
                    <a:pt x="415" y="459"/>
                  </a:lnTo>
                  <a:lnTo>
                    <a:pt x="415" y="460"/>
                  </a:lnTo>
                  <a:lnTo>
                    <a:pt x="415" y="462"/>
                  </a:lnTo>
                  <a:lnTo>
                    <a:pt x="415" y="463"/>
                  </a:lnTo>
                  <a:lnTo>
                    <a:pt x="415" y="465"/>
                  </a:lnTo>
                  <a:lnTo>
                    <a:pt x="415" y="467"/>
                  </a:lnTo>
                  <a:lnTo>
                    <a:pt x="415" y="468"/>
                  </a:lnTo>
                  <a:lnTo>
                    <a:pt x="414" y="470"/>
                  </a:lnTo>
                  <a:lnTo>
                    <a:pt x="414" y="471"/>
                  </a:lnTo>
                  <a:lnTo>
                    <a:pt x="414" y="473"/>
                  </a:lnTo>
                  <a:lnTo>
                    <a:pt x="413" y="474"/>
                  </a:lnTo>
                  <a:lnTo>
                    <a:pt x="412" y="476"/>
                  </a:lnTo>
                  <a:lnTo>
                    <a:pt x="412" y="477"/>
                  </a:lnTo>
                  <a:lnTo>
                    <a:pt x="411" y="479"/>
                  </a:lnTo>
                  <a:lnTo>
                    <a:pt x="432" y="490"/>
                  </a:lnTo>
                  <a:lnTo>
                    <a:pt x="453" y="500"/>
                  </a:lnTo>
                  <a:lnTo>
                    <a:pt x="474" y="511"/>
                  </a:lnTo>
                  <a:lnTo>
                    <a:pt x="495" y="521"/>
                  </a:lnTo>
                  <a:lnTo>
                    <a:pt x="517" y="531"/>
                  </a:lnTo>
                  <a:lnTo>
                    <a:pt x="538" y="541"/>
                  </a:lnTo>
                  <a:lnTo>
                    <a:pt x="560" y="550"/>
                  </a:lnTo>
                  <a:lnTo>
                    <a:pt x="581" y="560"/>
                  </a:lnTo>
                  <a:lnTo>
                    <a:pt x="578" y="557"/>
                  </a:lnTo>
                  <a:lnTo>
                    <a:pt x="576" y="554"/>
                  </a:lnTo>
                  <a:lnTo>
                    <a:pt x="574" y="551"/>
                  </a:lnTo>
                  <a:lnTo>
                    <a:pt x="571" y="548"/>
                  </a:lnTo>
                  <a:lnTo>
                    <a:pt x="569" y="545"/>
                  </a:lnTo>
                  <a:lnTo>
                    <a:pt x="567" y="542"/>
                  </a:lnTo>
                  <a:lnTo>
                    <a:pt x="565" y="538"/>
                  </a:lnTo>
                  <a:lnTo>
                    <a:pt x="563" y="535"/>
                  </a:lnTo>
                  <a:lnTo>
                    <a:pt x="562" y="531"/>
                  </a:lnTo>
                  <a:lnTo>
                    <a:pt x="561" y="528"/>
                  </a:lnTo>
                  <a:lnTo>
                    <a:pt x="560" y="524"/>
                  </a:lnTo>
                  <a:lnTo>
                    <a:pt x="558" y="520"/>
                  </a:lnTo>
                  <a:lnTo>
                    <a:pt x="558" y="517"/>
                  </a:lnTo>
                  <a:lnTo>
                    <a:pt x="557" y="513"/>
                  </a:lnTo>
                  <a:lnTo>
                    <a:pt x="556" y="509"/>
                  </a:lnTo>
                  <a:lnTo>
                    <a:pt x="556" y="506"/>
                  </a:lnTo>
                  <a:lnTo>
                    <a:pt x="555" y="502"/>
                  </a:lnTo>
                  <a:lnTo>
                    <a:pt x="555" y="498"/>
                  </a:lnTo>
                  <a:lnTo>
                    <a:pt x="555" y="494"/>
                  </a:lnTo>
                  <a:lnTo>
                    <a:pt x="555" y="491"/>
                  </a:lnTo>
                  <a:lnTo>
                    <a:pt x="555" y="487"/>
                  </a:lnTo>
                  <a:lnTo>
                    <a:pt x="556" y="483"/>
                  </a:lnTo>
                  <a:lnTo>
                    <a:pt x="556" y="479"/>
                  </a:lnTo>
                  <a:lnTo>
                    <a:pt x="557" y="475"/>
                  </a:lnTo>
                  <a:lnTo>
                    <a:pt x="558" y="472"/>
                  </a:lnTo>
                  <a:lnTo>
                    <a:pt x="558" y="468"/>
                  </a:lnTo>
                  <a:lnTo>
                    <a:pt x="560" y="464"/>
                  </a:lnTo>
                  <a:lnTo>
                    <a:pt x="561" y="461"/>
                  </a:lnTo>
                  <a:lnTo>
                    <a:pt x="562" y="457"/>
                  </a:lnTo>
                  <a:lnTo>
                    <a:pt x="563" y="453"/>
                  </a:lnTo>
                  <a:lnTo>
                    <a:pt x="565" y="450"/>
                  </a:lnTo>
                  <a:lnTo>
                    <a:pt x="566" y="446"/>
                  </a:lnTo>
                  <a:lnTo>
                    <a:pt x="568" y="442"/>
                  </a:lnTo>
                  <a:lnTo>
                    <a:pt x="570" y="438"/>
                  </a:lnTo>
                  <a:lnTo>
                    <a:pt x="572" y="434"/>
                  </a:lnTo>
                  <a:lnTo>
                    <a:pt x="575" y="431"/>
                  </a:lnTo>
                  <a:lnTo>
                    <a:pt x="577" y="427"/>
                  </a:lnTo>
                  <a:lnTo>
                    <a:pt x="579" y="424"/>
                  </a:lnTo>
                  <a:lnTo>
                    <a:pt x="582" y="420"/>
                  </a:lnTo>
                  <a:lnTo>
                    <a:pt x="584" y="417"/>
                  </a:lnTo>
                  <a:lnTo>
                    <a:pt x="587" y="414"/>
                  </a:lnTo>
                  <a:lnTo>
                    <a:pt x="590" y="411"/>
                  </a:lnTo>
                  <a:lnTo>
                    <a:pt x="592" y="408"/>
                  </a:lnTo>
                  <a:lnTo>
                    <a:pt x="595" y="406"/>
                  </a:lnTo>
                  <a:lnTo>
                    <a:pt x="598" y="403"/>
                  </a:lnTo>
                  <a:lnTo>
                    <a:pt x="601" y="400"/>
                  </a:lnTo>
                  <a:lnTo>
                    <a:pt x="604" y="398"/>
                  </a:lnTo>
                  <a:lnTo>
                    <a:pt x="607" y="396"/>
                  </a:lnTo>
                  <a:lnTo>
                    <a:pt x="610" y="394"/>
                  </a:lnTo>
                  <a:lnTo>
                    <a:pt x="613" y="392"/>
                  </a:lnTo>
                  <a:lnTo>
                    <a:pt x="616" y="390"/>
                  </a:lnTo>
                  <a:lnTo>
                    <a:pt x="619" y="388"/>
                  </a:lnTo>
                  <a:lnTo>
                    <a:pt x="622" y="386"/>
                  </a:lnTo>
                  <a:lnTo>
                    <a:pt x="626" y="385"/>
                  </a:lnTo>
                  <a:lnTo>
                    <a:pt x="629" y="384"/>
                  </a:lnTo>
                  <a:lnTo>
                    <a:pt x="632" y="383"/>
                  </a:lnTo>
                  <a:lnTo>
                    <a:pt x="635" y="382"/>
                  </a:lnTo>
                  <a:lnTo>
                    <a:pt x="638" y="381"/>
                  </a:lnTo>
                  <a:lnTo>
                    <a:pt x="642" y="380"/>
                  </a:lnTo>
                  <a:lnTo>
                    <a:pt x="645" y="380"/>
                  </a:lnTo>
                  <a:lnTo>
                    <a:pt x="648" y="379"/>
                  </a:lnTo>
                  <a:lnTo>
                    <a:pt x="651" y="379"/>
                  </a:lnTo>
                  <a:lnTo>
                    <a:pt x="655" y="379"/>
                  </a:lnTo>
                  <a:lnTo>
                    <a:pt x="658" y="379"/>
                  </a:lnTo>
                  <a:lnTo>
                    <a:pt x="638" y="370"/>
                  </a:lnTo>
                  <a:lnTo>
                    <a:pt x="618" y="362"/>
                  </a:lnTo>
                  <a:lnTo>
                    <a:pt x="599" y="353"/>
                  </a:lnTo>
                  <a:lnTo>
                    <a:pt x="579" y="344"/>
                  </a:lnTo>
                  <a:lnTo>
                    <a:pt x="560" y="334"/>
                  </a:lnTo>
                  <a:lnTo>
                    <a:pt x="541" y="325"/>
                  </a:lnTo>
                  <a:lnTo>
                    <a:pt x="521" y="315"/>
                  </a:lnTo>
                  <a:lnTo>
                    <a:pt x="502" y="305"/>
                  </a:lnTo>
                  <a:close/>
                  <a:moveTo>
                    <a:pt x="461" y="246"/>
                  </a:moveTo>
                  <a:lnTo>
                    <a:pt x="475" y="254"/>
                  </a:lnTo>
                  <a:lnTo>
                    <a:pt x="489" y="261"/>
                  </a:lnTo>
                  <a:lnTo>
                    <a:pt x="503" y="268"/>
                  </a:lnTo>
                  <a:lnTo>
                    <a:pt x="517" y="276"/>
                  </a:lnTo>
                  <a:lnTo>
                    <a:pt x="531" y="283"/>
                  </a:lnTo>
                  <a:lnTo>
                    <a:pt x="545" y="290"/>
                  </a:lnTo>
                  <a:lnTo>
                    <a:pt x="559" y="297"/>
                  </a:lnTo>
                  <a:lnTo>
                    <a:pt x="574" y="304"/>
                  </a:lnTo>
                  <a:lnTo>
                    <a:pt x="588" y="311"/>
                  </a:lnTo>
                  <a:lnTo>
                    <a:pt x="602" y="318"/>
                  </a:lnTo>
                  <a:lnTo>
                    <a:pt x="616" y="324"/>
                  </a:lnTo>
                  <a:lnTo>
                    <a:pt x="631" y="331"/>
                  </a:lnTo>
                  <a:lnTo>
                    <a:pt x="645" y="337"/>
                  </a:lnTo>
                  <a:lnTo>
                    <a:pt x="660" y="343"/>
                  </a:lnTo>
                  <a:lnTo>
                    <a:pt x="674" y="350"/>
                  </a:lnTo>
                  <a:lnTo>
                    <a:pt x="688" y="356"/>
                  </a:lnTo>
                  <a:lnTo>
                    <a:pt x="703" y="362"/>
                  </a:lnTo>
                  <a:lnTo>
                    <a:pt x="718" y="367"/>
                  </a:lnTo>
                  <a:lnTo>
                    <a:pt x="732" y="373"/>
                  </a:lnTo>
                  <a:lnTo>
                    <a:pt x="747" y="379"/>
                  </a:lnTo>
                  <a:lnTo>
                    <a:pt x="761" y="384"/>
                  </a:lnTo>
                  <a:lnTo>
                    <a:pt x="776" y="390"/>
                  </a:lnTo>
                  <a:lnTo>
                    <a:pt x="791" y="395"/>
                  </a:lnTo>
                  <a:lnTo>
                    <a:pt x="806" y="400"/>
                  </a:lnTo>
                  <a:lnTo>
                    <a:pt x="821" y="405"/>
                  </a:lnTo>
                  <a:lnTo>
                    <a:pt x="836" y="410"/>
                  </a:lnTo>
                  <a:lnTo>
                    <a:pt x="851" y="415"/>
                  </a:lnTo>
                  <a:lnTo>
                    <a:pt x="866" y="420"/>
                  </a:lnTo>
                  <a:lnTo>
                    <a:pt x="881" y="425"/>
                  </a:lnTo>
                  <a:lnTo>
                    <a:pt x="896" y="430"/>
                  </a:lnTo>
                  <a:lnTo>
                    <a:pt x="911" y="434"/>
                  </a:lnTo>
                  <a:lnTo>
                    <a:pt x="927" y="438"/>
                  </a:lnTo>
                  <a:lnTo>
                    <a:pt x="859" y="690"/>
                  </a:lnTo>
                  <a:lnTo>
                    <a:pt x="841" y="685"/>
                  </a:lnTo>
                  <a:lnTo>
                    <a:pt x="824" y="680"/>
                  </a:lnTo>
                  <a:lnTo>
                    <a:pt x="807" y="674"/>
                  </a:lnTo>
                  <a:lnTo>
                    <a:pt x="790" y="669"/>
                  </a:lnTo>
                  <a:lnTo>
                    <a:pt x="773" y="664"/>
                  </a:lnTo>
                  <a:lnTo>
                    <a:pt x="756" y="658"/>
                  </a:lnTo>
                  <a:lnTo>
                    <a:pt x="739" y="652"/>
                  </a:lnTo>
                  <a:lnTo>
                    <a:pt x="722" y="647"/>
                  </a:lnTo>
                  <a:lnTo>
                    <a:pt x="706" y="641"/>
                  </a:lnTo>
                  <a:lnTo>
                    <a:pt x="689" y="635"/>
                  </a:lnTo>
                  <a:lnTo>
                    <a:pt x="672" y="628"/>
                  </a:lnTo>
                  <a:lnTo>
                    <a:pt x="656" y="622"/>
                  </a:lnTo>
                  <a:lnTo>
                    <a:pt x="639" y="616"/>
                  </a:lnTo>
                  <a:lnTo>
                    <a:pt x="622" y="609"/>
                  </a:lnTo>
                  <a:lnTo>
                    <a:pt x="606" y="603"/>
                  </a:lnTo>
                  <a:lnTo>
                    <a:pt x="590" y="596"/>
                  </a:lnTo>
                  <a:lnTo>
                    <a:pt x="573" y="589"/>
                  </a:lnTo>
                  <a:lnTo>
                    <a:pt x="557" y="582"/>
                  </a:lnTo>
                  <a:lnTo>
                    <a:pt x="540" y="575"/>
                  </a:lnTo>
                  <a:lnTo>
                    <a:pt x="524" y="568"/>
                  </a:lnTo>
                  <a:lnTo>
                    <a:pt x="508" y="561"/>
                  </a:lnTo>
                  <a:lnTo>
                    <a:pt x="492" y="553"/>
                  </a:lnTo>
                  <a:lnTo>
                    <a:pt x="476" y="546"/>
                  </a:lnTo>
                  <a:lnTo>
                    <a:pt x="460" y="538"/>
                  </a:lnTo>
                  <a:lnTo>
                    <a:pt x="444" y="530"/>
                  </a:lnTo>
                  <a:lnTo>
                    <a:pt x="428" y="522"/>
                  </a:lnTo>
                  <a:lnTo>
                    <a:pt x="412" y="514"/>
                  </a:lnTo>
                  <a:lnTo>
                    <a:pt x="396" y="506"/>
                  </a:lnTo>
                  <a:lnTo>
                    <a:pt x="380" y="498"/>
                  </a:lnTo>
                  <a:lnTo>
                    <a:pt x="364" y="490"/>
                  </a:lnTo>
                  <a:lnTo>
                    <a:pt x="348" y="481"/>
                  </a:lnTo>
                  <a:lnTo>
                    <a:pt x="333" y="472"/>
                  </a:lnTo>
                  <a:lnTo>
                    <a:pt x="461" y="246"/>
                  </a:lnTo>
                  <a:close/>
                  <a:moveTo>
                    <a:pt x="831" y="116"/>
                  </a:moveTo>
                  <a:lnTo>
                    <a:pt x="820" y="120"/>
                  </a:lnTo>
                  <a:lnTo>
                    <a:pt x="822" y="126"/>
                  </a:lnTo>
                  <a:lnTo>
                    <a:pt x="820" y="127"/>
                  </a:lnTo>
                  <a:lnTo>
                    <a:pt x="817" y="129"/>
                  </a:lnTo>
                  <a:lnTo>
                    <a:pt x="815" y="131"/>
                  </a:lnTo>
                  <a:lnTo>
                    <a:pt x="812" y="132"/>
                  </a:lnTo>
                  <a:lnTo>
                    <a:pt x="810" y="134"/>
                  </a:lnTo>
                  <a:lnTo>
                    <a:pt x="809" y="136"/>
                  </a:lnTo>
                  <a:lnTo>
                    <a:pt x="808" y="137"/>
                  </a:lnTo>
                  <a:lnTo>
                    <a:pt x="806" y="139"/>
                  </a:lnTo>
                  <a:lnTo>
                    <a:pt x="805" y="141"/>
                  </a:lnTo>
                  <a:lnTo>
                    <a:pt x="805" y="143"/>
                  </a:lnTo>
                  <a:lnTo>
                    <a:pt x="804" y="145"/>
                  </a:lnTo>
                  <a:lnTo>
                    <a:pt x="804" y="147"/>
                  </a:lnTo>
                  <a:lnTo>
                    <a:pt x="804" y="148"/>
                  </a:lnTo>
                  <a:lnTo>
                    <a:pt x="804" y="151"/>
                  </a:lnTo>
                  <a:lnTo>
                    <a:pt x="804" y="153"/>
                  </a:lnTo>
                  <a:lnTo>
                    <a:pt x="805" y="155"/>
                  </a:lnTo>
                  <a:lnTo>
                    <a:pt x="806" y="156"/>
                  </a:lnTo>
                  <a:lnTo>
                    <a:pt x="806" y="158"/>
                  </a:lnTo>
                  <a:lnTo>
                    <a:pt x="807" y="159"/>
                  </a:lnTo>
                  <a:lnTo>
                    <a:pt x="807" y="160"/>
                  </a:lnTo>
                  <a:lnTo>
                    <a:pt x="808" y="161"/>
                  </a:lnTo>
                  <a:lnTo>
                    <a:pt x="809" y="162"/>
                  </a:lnTo>
                  <a:lnTo>
                    <a:pt x="810" y="163"/>
                  </a:lnTo>
                  <a:lnTo>
                    <a:pt x="810" y="164"/>
                  </a:lnTo>
                  <a:lnTo>
                    <a:pt x="812" y="165"/>
                  </a:lnTo>
                  <a:lnTo>
                    <a:pt x="814" y="166"/>
                  </a:lnTo>
                  <a:lnTo>
                    <a:pt x="816" y="167"/>
                  </a:lnTo>
                  <a:lnTo>
                    <a:pt x="818" y="167"/>
                  </a:lnTo>
                  <a:lnTo>
                    <a:pt x="821" y="168"/>
                  </a:lnTo>
                  <a:lnTo>
                    <a:pt x="824" y="168"/>
                  </a:lnTo>
                  <a:lnTo>
                    <a:pt x="828" y="168"/>
                  </a:lnTo>
                  <a:lnTo>
                    <a:pt x="833" y="168"/>
                  </a:lnTo>
                  <a:lnTo>
                    <a:pt x="839" y="169"/>
                  </a:lnTo>
                  <a:lnTo>
                    <a:pt x="843" y="169"/>
                  </a:lnTo>
                  <a:lnTo>
                    <a:pt x="847" y="169"/>
                  </a:lnTo>
                  <a:lnTo>
                    <a:pt x="848" y="170"/>
                  </a:lnTo>
                  <a:lnTo>
                    <a:pt x="849" y="170"/>
                  </a:lnTo>
                  <a:lnTo>
                    <a:pt x="850" y="170"/>
                  </a:lnTo>
                  <a:lnTo>
                    <a:pt x="851" y="171"/>
                  </a:lnTo>
                  <a:lnTo>
                    <a:pt x="852" y="172"/>
                  </a:lnTo>
                  <a:lnTo>
                    <a:pt x="852" y="173"/>
                  </a:lnTo>
                  <a:lnTo>
                    <a:pt x="853" y="174"/>
                  </a:lnTo>
                  <a:lnTo>
                    <a:pt x="853" y="175"/>
                  </a:lnTo>
                  <a:lnTo>
                    <a:pt x="854" y="176"/>
                  </a:lnTo>
                  <a:lnTo>
                    <a:pt x="854" y="177"/>
                  </a:lnTo>
                  <a:lnTo>
                    <a:pt x="853" y="178"/>
                  </a:lnTo>
                  <a:lnTo>
                    <a:pt x="853" y="179"/>
                  </a:lnTo>
                  <a:lnTo>
                    <a:pt x="852" y="180"/>
                  </a:lnTo>
                  <a:lnTo>
                    <a:pt x="851" y="180"/>
                  </a:lnTo>
                  <a:lnTo>
                    <a:pt x="850" y="181"/>
                  </a:lnTo>
                  <a:lnTo>
                    <a:pt x="849" y="181"/>
                  </a:lnTo>
                  <a:lnTo>
                    <a:pt x="848" y="181"/>
                  </a:lnTo>
                  <a:lnTo>
                    <a:pt x="847" y="181"/>
                  </a:lnTo>
                  <a:lnTo>
                    <a:pt x="846" y="181"/>
                  </a:lnTo>
                  <a:lnTo>
                    <a:pt x="846" y="180"/>
                  </a:lnTo>
                  <a:lnTo>
                    <a:pt x="845" y="179"/>
                  </a:lnTo>
                  <a:lnTo>
                    <a:pt x="844" y="177"/>
                  </a:lnTo>
                  <a:lnTo>
                    <a:pt x="843" y="175"/>
                  </a:lnTo>
                  <a:lnTo>
                    <a:pt x="842" y="172"/>
                  </a:lnTo>
                  <a:lnTo>
                    <a:pt x="830" y="177"/>
                  </a:lnTo>
                  <a:lnTo>
                    <a:pt x="817" y="181"/>
                  </a:lnTo>
                  <a:lnTo>
                    <a:pt x="818" y="183"/>
                  </a:lnTo>
                  <a:lnTo>
                    <a:pt x="818" y="185"/>
                  </a:lnTo>
                  <a:lnTo>
                    <a:pt x="819" y="187"/>
                  </a:lnTo>
                  <a:lnTo>
                    <a:pt x="820" y="188"/>
                  </a:lnTo>
                  <a:lnTo>
                    <a:pt x="821" y="190"/>
                  </a:lnTo>
                  <a:lnTo>
                    <a:pt x="822" y="191"/>
                  </a:lnTo>
                  <a:lnTo>
                    <a:pt x="823" y="192"/>
                  </a:lnTo>
                  <a:lnTo>
                    <a:pt x="825" y="193"/>
                  </a:lnTo>
                  <a:lnTo>
                    <a:pt x="826" y="194"/>
                  </a:lnTo>
                  <a:lnTo>
                    <a:pt x="828" y="194"/>
                  </a:lnTo>
                  <a:lnTo>
                    <a:pt x="830" y="195"/>
                  </a:lnTo>
                  <a:lnTo>
                    <a:pt x="832" y="195"/>
                  </a:lnTo>
                  <a:lnTo>
                    <a:pt x="834" y="195"/>
                  </a:lnTo>
                  <a:lnTo>
                    <a:pt x="836" y="195"/>
                  </a:lnTo>
                  <a:lnTo>
                    <a:pt x="839" y="195"/>
                  </a:lnTo>
                  <a:lnTo>
                    <a:pt x="841" y="194"/>
                  </a:lnTo>
                  <a:lnTo>
                    <a:pt x="845" y="194"/>
                  </a:lnTo>
                  <a:lnTo>
                    <a:pt x="847" y="193"/>
                  </a:lnTo>
                  <a:lnTo>
                    <a:pt x="849" y="198"/>
                  </a:lnTo>
                  <a:lnTo>
                    <a:pt x="861" y="194"/>
                  </a:lnTo>
                  <a:lnTo>
                    <a:pt x="859" y="189"/>
                  </a:lnTo>
                  <a:lnTo>
                    <a:pt x="861" y="187"/>
                  </a:lnTo>
                  <a:lnTo>
                    <a:pt x="864" y="186"/>
                  </a:lnTo>
                  <a:lnTo>
                    <a:pt x="867" y="184"/>
                  </a:lnTo>
                  <a:lnTo>
                    <a:pt x="869" y="183"/>
                  </a:lnTo>
                  <a:lnTo>
                    <a:pt x="871" y="181"/>
                  </a:lnTo>
                  <a:lnTo>
                    <a:pt x="873" y="180"/>
                  </a:lnTo>
                  <a:lnTo>
                    <a:pt x="874" y="178"/>
                  </a:lnTo>
                  <a:lnTo>
                    <a:pt x="876" y="176"/>
                  </a:lnTo>
                  <a:lnTo>
                    <a:pt x="876" y="175"/>
                  </a:lnTo>
                  <a:lnTo>
                    <a:pt x="877" y="173"/>
                  </a:lnTo>
                  <a:lnTo>
                    <a:pt x="878" y="171"/>
                  </a:lnTo>
                  <a:lnTo>
                    <a:pt x="878" y="169"/>
                  </a:lnTo>
                  <a:lnTo>
                    <a:pt x="878" y="168"/>
                  </a:lnTo>
                  <a:lnTo>
                    <a:pt x="878" y="166"/>
                  </a:lnTo>
                  <a:lnTo>
                    <a:pt x="878" y="164"/>
                  </a:lnTo>
                  <a:lnTo>
                    <a:pt x="877" y="162"/>
                  </a:lnTo>
                  <a:lnTo>
                    <a:pt x="876" y="161"/>
                  </a:lnTo>
                  <a:lnTo>
                    <a:pt x="876" y="160"/>
                  </a:lnTo>
                  <a:lnTo>
                    <a:pt x="875" y="159"/>
                  </a:lnTo>
                  <a:lnTo>
                    <a:pt x="875" y="158"/>
                  </a:lnTo>
                  <a:lnTo>
                    <a:pt x="874" y="157"/>
                  </a:lnTo>
                  <a:lnTo>
                    <a:pt x="873" y="156"/>
                  </a:lnTo>
                  <a:lnTo>
                    <a:pt x="872" y="155"/>
                  </a:lnTo>
                  <a:lnTo>
                    <a:pt x="870" y="154"/>
                  </a:lnTo>
                  <a:lnTo>
                    <a:pt x="868" y="153"/>
                  </a:lnTo>
                  <a:lnTo>
                    <a:pt x="866" y="152"/>
                  </a:lnTo>
                  <a:lnTo>
                    <a:pt x="864" y="151"/>
                  </a:lnTo>
                  <a:lnTo>
                    <a:pt x="861" y="151"/>
                  </a:lnTo>
                  <a:lnTo>
                    <a:pt x="858" y="151"/>
                  </a:lnTo>
                  <a:lnTo>
                    <a:pt x="854" y="150"/>
                  </a:lnTo>
                  <a:lnTo>
                    <a:pt x="844" y="150"/>
                  </a:lnTo>
                  <a:lnTo>
                    <a:pt x="840" y="149"/>
                  </a:lnTo>
                  <a:lnTo>
                    <a:pt x="838" y="149"/>
                  </a:lnTo>
                  <a:lnTo>
                    <a:pt x="837" y="149"/>
                  </a:lnTo>
                  <a:lnTo>
                    <a:pt x="836" y="148"/>
                  </a:lnTo>
                  <a:lnTo>
                    <a:pt x="835" y="148"/>
                  </a:lnTo>
                  <a:lnTo>
                    <a:pt x="834" y="148"/>
                  </a:lnTo>
                  <a:lnTo>
                    <a:pt x="834" y="147"/>
                  </a:lnTo>
                  <a:lnTo>
                    <a:pt x="833" y="146"/>
                  </a:lnTo>
                  <a:lnTo>
                    <a:pt x="832" y="145"/>
                  </a:lnTo>
                  <a:lnTo>
                    <a:pt x="831" y="142"/>
                  </a:lnTo>
                  <a:lnTo>
                    <a:pt x="830" y="140"/>
                  </a:lnTo>
                  <a:lnTo>
                    <a:pt x="829" y="138"/>
                  </a:lnTo>
                  <a:lnTo>
                    <a:pt x="829" y="137"/>
                  </a:lnTo>
                  <a:lnTo>
                    <a:pt x="830" y="136"/>
                  </a:lnTo>
                  <a:lnTo>
                    <a:pt x="830" y="135"/>
                  </a:lnTo>
                  <a:lnTo>
                    <a:pt x="831" y="135"/>
                  </a:lnTo>
                  <a:lnTo>
                    <a:pt x="832" y="134"/>
                  </a:lnTo>
                  <a:lnTo>
                    <a:pt x="833" y="134"/>
                  </a:lnTo>
                  <a:lnTo>
                    <a:pt x="834" y="133"/>
                  </a:lnTo>
                  <a:lnTo>
                    <a:pt x="835" y="133"/>
                  </a:lnTo>
                  <a:lnTo>
                    <a:pt x="836" y="133"/>
                  </a:lnTo>
                  <a:lnTo>
                    <a:pt x="837" y="133"/>
                  </a:lnTo>
                  <a:lnTo>
                    <a:pt x="837" y="134"/>
                  </a:lnTo>
                  <a:lnTo>
                    <a:pt x="838" y="135"/>
                  </a:lnTo>
                  <a:lnTo>
                    <a:pt x="838" y="137"/>
                  </a:lnTo>
                  <a:lnTo>
                    <a:pt x="840" y="139"/>
                  </a:lnTo>
                  <a:lnTo>
                    <a:pt x="841" y="142"/>
                  </a:lnTo>
                  <a:lnTo>
                    <a:pt x="842" y="146"/>
                  </a:lnTo>
                  <a:lnTo>
                    <a:pt x="855" y="141"/>
                  </a:lnTo>
                  <a:lnTo>
                    <a:pt x="866" y="137"/>
                  </a:lnTo>
                  <a:lnTo>
                    <a:pt x="865" y="133"/>
                  </a:lnTo>
                  <a:lnTo>
                    <a:pt x="864" y="131"/>
                  </a:lnTo>
                  <a:lnTo>
                    <a:pt x="862" y="128"/>
                  </a:lnTo>
                  <a:lnTo>
                    <a:pt x="861" y="126"/>
                  </a:lnTo>
                  <a:lnTo>
                    <a:pt x="860" y="125"/>
                  </a:lnTo>
                  <a:lnTo>
                    <a:pt x="859" y="124"/>
                  </a:lnTo>
                  <a:lnTo>
                    <a:pt x="858" y="123"/>
                  </a:lnTo>
                  <a:lnTo>
                    <a:pt x="857" y="123"/>
                  </a:lnTo>
                  <a:lnTo>
                    <a:pt x="856" y="122"/>
                  </a:lnTo>
                  <a:lnTo>
                    <a:pt x="855" y="122"/>
                  </a:lnTo>
                  <a:lnTo>
                    <a:pt x="854" y="121"/>
                  </a:lnTo>
                  <a:lnTo>
                    <a:pt x="853" y="121"/>
                  </a:lnTo>
                  <a:lnTo>
                    <a:pt x="852" y="121"/>
                  </a:lnTo>
                  <a:lnTo>
                    <a:pt x="850" y="120"/>
                  </a:lnTo>
                  <a:lnTo>
                    <a:pt x="847" y="120"/>
                  </a:lnTo>
                  <a:lnTo>
                    <a:pt x="845" y="120"/>
                  </a:lnTo>
                  <a:lnTo>
                    <a:pt x="843" y="120"/>
                  </a:lnTo>
                  <a:lnTo>
                    <a:pt x="840" y="120"/>
                  </a:lnTo>
                  <a:lnTo>
                    <a:pt x="838" y="121"/>
                  </a:lnTo>
                  <a:lnTo>
                    <a:pt x="836" y="122"/>
                  </a:lnTo>
                  <a:lnTo>
                    <a:pt x="833" y="122"/>
                  </a:lnTo>
                  <a:lnTo>
                    <a:pt x="831" y="116"/>
                  </a:lnTo>
                  <a:close/>
                  <a:moveTo>
                    <a:pt x="803" y="98"/>
                  </a:moveTo>
                  <a:lnTo>
                    <a:pt x="789" y="103"/>
                  </a:lnTo>
                  <a:lnTo>
                    <a:pt x="775" y="108"/>
                  </a:lnTo>
                  <a:lnTo>
                    <a:pt x="760" y="112"/>
                  </a:lnTo>
                  <a:lnTo>
                    <a:pt x="746" y="117"/>
                  </a:lnTo>
                  <a:lnTo>
                    <a:pt x="732" y="122"/>
                  </a:lnTo>
                  <a:lnTo>
                    <a:pt x="718" y="126"/>
                  </a:lnTo>
                  <a:lnTo>
                    <a:pt x="703" y="130"/>
                  </a:lnTo>
                  <a:lnTo>
                    <a:pt x="689" y="134"/>
                  </a:lnTo>
                  <a:lnTo>
                    <a:pt x="689" y="137"/>
                  </a:lnTo>
                  <a:lnTo>
                    <a:pt x="690" y="138"/>
                  </a:lnTo>
                  <a:lnTo>
                    <a:pt x="690" y="141"/>
                  </a:lnTo>
                  <a:lnTo>
                    <a:pt x="689" y="143"/>
                  </a:lnTo>
                  <a:lnTo>
                    <a:pt x="689" y="145"/>
                  </a:lnTo>
                  <a:lnTo>
                    <a:pt x="688" y="147"/>
                  </a:lnTo>
                  <a:lnTo>
                    <a:pt x="688" y="149"/>
                  </a:lnTo>
                  <a:lnTo>
                    <a:pt x="686" y="151"/>
                  </a:lnTo>
                  <a:lnTo>
                    <a:pt x="686" y="153"/>
                  </a:lnTo>
                  <a:lnTo>
                    <a:pt x="684" y="155"/>
                  </a:lnTo>
                  <a:lnTo>
                    <a:pt x="682" y="156"/>
                  </a:lnTo>
                  <a:lnTo>
                    <a:pt x="681" y="158"/>
                  </a:lnTo>
                  <a:lnTo>
                    <a:pt x="679" y="159"/>
                  </a:lnTo>
                  <a:lnTo>
                    <a:pt x="677" y="160"/>
                  </a:lnTo>
                  <a:lnTo>
                    <a:pt x="675" y="161"/>
                  </a:lnTo>
                  <a:lnTo>
                    <a:pt x="673" y="161"/>
                  </a:lnTo>
                  <a:lnTo>
                    <a:pt x="672" y="162"/>
                  </a:lnTo>
                  <a:lnTo>
                    <a:pt x="695" y="250"/>
                  </a:lnTo>
                  <a:lnTo>
                    <a:pt x="698" y="250"/>
                  </a:lnTo>
                  <a:lnTo>
                    <a:pt x="700" y="249"/>
                  </a:lnTo>
                  <a:lnTo>
                    <a:pt x="702" y="249"/>
                  </a:lnTo>
                  <a:lnTo>
                    <a:pt x="705" y="249"/>
                  </a:lnTo>
                  <a:lnTo>
                    <a:pt x="707" y="250"/>
                  </a:lnTo>
                  <a:lnTo>
                    <a:pt x="709" y="250"/>
                  </a:lnTo>
                  <a:lnTo>
                    <a:pt x="711" y="251"/>
                  </a:lnTo>
                  <a:lnTo>
                    <a:pt x="714" y="252"/>
                  </a:lnTo>
                  <a:lnTo>
                    <a:pt x="716" y="253"/>
                  </a:lnTo>
                  <a:lnTo>
                    <a:pt x="717" y="254"/>
                  </a:lnTo>
                  <a:lnTo>
                    <a:pt x="719" y="256"/>
                  </a:lnTo>
                  <a:lnTo>
                    <a:pt x="720" y="257"/>
                  </a:lnTo>
                  <a:lnTo>
                    <a:pt x="722" y="259"/>
                  </a:lnTo>
                  <a:lnTo>
                    <a:pt x="723" y="261"/>
                  </a:lnTo>
                  <a:lnTo>
                    <a:pt x="724" y="263"/>
                  </a:lnTo>
                  <a:lnTo>
                    <a:pt x="725" y="265"/>
                  </a:lnTo>
                  <a:lnTo>
                    <a:pt x="725" y="266"/>
                  </a:lnTo>
                  <a:lnTo>
                    <a:pt x="741" y="262"/>
                  </a:lnTo>
                  <a:lnTo>
                    <a:pt x="756" y="257"/>
                  </a:lnTo>
                  <a:lnTo>
                    <a:pt x="772" y="252"/>
                  </a:lnTo>
                  <a:lnTo>
                    <a:pt x="788" y="247"/>
                  </a:lnTo>
                  <a:lnTo>
                    <a:pt x="804" y="242"/>
                  </a:lnTo>
                  <a:lnTo>
                    <a:pt x="819" y="237"/>
                  </a:lnTo>
                  <a:lnTo>
                    <a:pt x="835" y="232"/>
                  </a:lnTo>
                  <a:lnTo>
                    <a:pt x="850" y="226"/>
                  </a:lnTo>
                  <a:lnTo>
                    <a:pt x="848" y="226"/>
                  </a:lnTo>
                  <a:lnTo>
                    <a:pt x="845" y="226"/>
                  </a:lnTo>
                  <a:lnTo>
                    <a:pt x="842" y="226"/>
                  </a:lnTo>
                  <a:lnTo>
                    <a:pt x="839" y="225"/>
                  </a:lnTo>
                  <a:lnTo>
                    <a:pt x="837" y="224"/>
                  </a:lnTo>
                  <a:lnTo>
                    <a:pt x="834" y="224"/>
                  </a:lnTo>
                  <a:lnTo>
                    <a:pt x="832" y="223"/>
                  </a:lnTo>
                  <a:lnTo>
                    <a:pt x="829" y="222"/>
                  </a:lnTo>
                  <a:lnTo>
                    <a:pt x="827" y="221"/>
                  </a:lnTo>
                  <a:lnTo>
                    <a:pt x="825" y="220"/>
                  </a:lnTo>
                  <a:lnTo>
                    <a:pt x="822" y="218"/>
                  </a:lnTo>
                  <a:lnTo>
                    <a:pt x="820" y="217"/>
                  </a:lnTo>
                  <a:lnTo>
                    <a:pt x="818" y="216"/>
                  </a:lnTo>
                  <a:lnTo>
                    <a:pt x="816" y="214"/>
                  </a:lnTo>
                  <a:lnTo>
                    <a:pt x="813" y="213"/>
                  </a:lnTo>
                  <a:lnTo>
                    <a:pt x="811" y="211"/>
                  </a:lnTo>
                  <a:lnTo>
                    <a:pt x="810" y="209"/>
                  </a:lnTo>
                  <a:lnTo>
                    <a:pt x="808" y="207"/>
                  </a:lnTo>
                  <a:lnTo>
                    <a:pt x="806" y="205"/>
                  </a:lnTo>
                  <a:lnTo>
                    <a:pt x="804" y="203"/>
                  </a:lnTo>
                  <a:lnTo>
                    <a:pt x="802" y="201"/>
                  </a:lnTo>
                  <a:lnTo>
                    <a:pt x="801" y="199"/>
                  </a:lnTo>
                  <a:lnTo>
                    <a:pt x="799" y="197"/>
                  </a:lnTo>
                  <a:lnTo>
                    <a:pt x="798" y="195"/>
                  </a:lnTo>
                  <a:lnTo>
                    <a:pt x="796" y="193"/>
                  </a:lnTo>
                  <a:lnTo>
                    <a:pt x="795" y="190"/>
                  </a:lnTo>
                  <a:lnTo>
                    <a:pt x="794" y="188"/>
                  </a:lnTo>
                  <a:lnTo>
                    <a:pt x="792" y="186"/>
                  </a:lnTo>
                  <a:lnTo>
                    <a:pt x="791" y="183"/>
                  </a:lnTo>
                  <a:lnTo>
                    <a:pt x="790" y="181"/>
                  </a:lnTo>
                  <a:lnTo>
                    <a:pt x="789" y="178"/>
                  </a:lnTo>
                  <a:lnTo>
                    <a:pt x="788" y="175"/>
                  </a:lnTo>
                  <a:lnTo>
                    <a:pt x="788" y="172"/>
                  </a:lnTo>
                  <a:lnTo>
                    <a:pt x="787" y="170"/>
                  </a:lnTo>
                  <a:lnTo>
                    <a:pt x="786" y="167"/>
                  </a:lnTo>
                  <a:lnTo>
                    <a:pt x="786" y="164"/>
                  </a:lnTo>
                  <a:lnTo>
                    <a:pt x="785" y="161"/>
                  </a:lnTo>
                  <a:lnTo>
                    <a:pt x="784" y="158"/>
                  </a:lnTo>
                  <a:lnTo>
                    <a:pt x="784" y="155"/>
                  </a:lnTo>
                  <a:lnTo>
                    <a:pt x="784" y="152"/>
                  </a:lnTo>
                  <a:lnTo>
                    <a:pt x="784" y="150"/>
                  </a:lnTo>
                  <a:lnTo>
                    <a:pt x="784" y="147"/>
                  </a:lnTo>
                  <a:lnTo>
                    <a:pt x="784" y="144"/>
                  </a:lnTo>
                  <a:lnTo>
                    <a:pt x="784" y="141"/>
                  </a:lnTo>
                  <a:lnTo>
                    <a:pt x="784" y="138"/>
                  </a:lnTo>
                  <a:lnTo>
                    <a:pt x="784" y="136"/>
                  </a:lnTo>
                  <a:lnTo>
                    <a:pt x="785" y="133"/>
                  </a:lnTo>
                  <a:lnTo>
                    <a:pt x="785" y="131"/>
                  </a:lnTo>
                  <a:lnTo>
                    <a:pt x="786" y="128"/>
                  </a:lnTo>
                  <a:lnTo>
                    <a:pt x="786" y="126"/>
                  </a:lnTo>
                  <a:lnTo>
                    <a:pt x="787" y="123"/>
                  </a:lnTo>
                  <a:lnTo>
                    <a:pt x="788" y="121"/>
                  </a:lnTo>
                  <a:lnTo>
                    <a:pt x="789" y="118"/>
                  </a:lnTo>
                  <a:lnTo>
                    <a:pt x="790" y="116"/>
                  </a:lnTo>
                  <a:lnTo>
                    <a:pt x="791" y="114"/>
                  </a:lnTo>
                  <a:lnTo>
                    <a:pt x="792" y="112"/>
                  </a:lnTo>
                  <a:lnTo>
                    <a:pt x="793" y="110"/>
                  </a:lnTo>
                  <a:lnTo>
                    <a:pt x="794" y="108"/>
                  </a:lnTo>
                  <a:lnTo>
                    <a:pt x="796" y="106"/>
                  </a:lnTo>
                  <a:lnTo>
                    <a:pt x="797" y="104"/>
                  </a:lnTo>
                  <a:lnTo>
                    <a:pt x="798" y="102"/>
                  </a:lnTo>
                  <a:lnTo>
                    <a:pt x="800" y="101"/>
                  </a:lnTo>
                  <a:lnTo>
                    <a:pt x="801" y="99"/>
                  </a:lnTo>
                  <a:lnTo>
                    <a:pt x="803" y="98"/>
                  </a:lnTo>
                  <a:close/>
                  <a:moveTo>
                    <a:pt x="938" y="40"/>
                  </a:moveTo>
                  <a:lnTo>
                    <a:pt x="924" y="47"/>
                  </a:lnTo>
                  <a:lnTo>
                    <a:pt x="911" y="53"/>
                  </a:lnTo>
                  <a:lnTo>
                    <a:pt x="897" y="59"/>
                  </a:lnTo>
                  <a:lnTo>
                    <a:pt x="884" y="65"/>
                  </a:lnTo>
                  <a:lnTo>
                    <a:pt x="870" y="71"/>
                  </a:lnTo>
                  <a:lnTo>
                    <a:pt x="856" y="77"/>
                  </a:lnTo>
                  <a:lnTo>
                    <a:pt x="842" y="83"/>
                  </a:lnTo>
                  <a:lnTo>
                    <a:pt x="828" y="88"/>
                  </a:lnTo>
                  <a:lnTo>
                    <a:pt x="831" y="88"/>
                  </a:lnTo>
                  <a:lnTo>
                    <a:pt x="833" y="88"/>
                  </a:lnTo>
                  <a:lnTo>
                    <a:pt x="835" y="88"/>
                  </a:lnTo>
                  <a:lnTo>
                    <a:pt x="838" y="89"/>
                  </a:lnTo>
                  <a:lnTo>
                    <a:pt x="840" y="89"/>
                  </a:lnTo>
                  <a:lnTo>
                    <a:pt x="842" y="90"/>
                  </a:lnTo>
                  <a:lnTo>
                    <a:pt x="844" y="90"/>
                  </a:lnTo>
                  <a:lnTo>
                    <a:pt x="846" y="91"/>
                  </a:lnTo>
                  <a:lnTo>
                    <a:pt x="849" y="92"/>
                  </a:lnTo>
                  <a:lnTo>
                    <a:pt x="851" y="93"/>
                  </a:lnTo>
                  <a:lnTo>
                    <a:pt x="853" y="94"/>
                  </a:lnTo>
                  <a:lnTo>
                    <a:pt x="855" y="95"/>
                  </a:lnTo>
                  <a:lnTo>
                    <a:pt x="858" y="97"/>
                  </a:lnTo>
                  <a:lnTo>
                    <a:pt x="860" y="98"/>
                  </a:lnTo>
                  <a:lnTo>
                    <a:pt x="862" y="99"/>
                  </a:lnTo>
                  <a:lnTo>
                    <a:pt x="864" y="101"/>
                  </a:lnTo>
                  <a:lnTo>
                    <a:pt x="866" y="103"/>
                  </a:lnTo>
                  <a:lnTo>
                    <a:pt x="868" y="104"/>
                  </a:lnTo>
                  <a:lnTo>
                    <a:pt x="870" y="106"/>
                  </a:lnTo>
                  <a:lnTo>
                    <a:pt x="872" y="108"/>
                  </a:lnTo>
                  <a:lnTo>
                    <a:pt x="874" y="110"/>
                  </a:lnTo>
                  <a:lnTo>
                    <a:pt x="876" y="112"/>
                  </a:lnTo>
                  <a:lnTo>
                    <a:pt x="877" y="114"/>
                  </a:lnTo>
                  <a:lnTo>
                    <a:pt x="879" y="116"/>
                  </a:lnTo>
                  <a:lnTo>
                    <a:pt x="881" y="118"/>
                  </a:lnTo>
                  <a:lnTo>
                    <a:pt x="882" y="121"/>
                  </a:lnTo>
                  <a:lnTo>
                    <a:pt x="884" y="123"/>
                  </a:lnTo>
                  <a:lnTo>
                    <a:pt x="886" y="126"/>
                  </a:lnTo>
                  <a:lnTo>
                    <a:pt x="887" y="128"/>
                  </a:lnTo>
                  <a:lnTo>
                    <a:pt x="888" y="131"/>
                  </a:lnTo>
                  <a:lnTo>
                    <a:pt x="890" y="134"/>
                  </a:lnTo>
                  <a:lnTo>
                    <a:pt x="891" y="137"/>
                  </a:lnTo>
                  <a:lnTo>
                    <a:pt x="892" y="139"/>
                  </a:lnTo>
                  <a:lnTo>
                    <a:pt x="893" y="142"/>
                  </a:lnTo>
                  <a:lnTo>
                    <a:pt x="894" y="144"/>
                  </a:lnTo>
                  <a:lnTo>
                    <a:pt x="895" y="147"/>
                  </a:lnTo>
                  <a:lnTo>
                    <a:pt x="895" y="150"/>
                  </a:lnTo>
                  <a:lnTo>
                    <a:pt x="896" y="152"/>
                  </a:lnTo>
                  <a:lnTo>
                    <a:pt x="896" y="155"/>
                  </a:lnTo>
                  <a:lnTo>
                    <a:pt x="897" y="157"/>
                  </a:lnTo>
                  <a:lnTo>
                    <a:pt x="897" y="160"/>
                  </a:lnTo>
                  <a:lnTo>
                    <a:pt x="898" y="163"/>
                  </a:lnTo>
                  <a:lnTo>
                    <a:pt x="898" y="165"/>
                  </a:lnTo>
                  <a:lnTo>
                    <a:pt x="898" y="168"/>
                  </a:lnTo>
                  <a:lnTo>
                    <a:pt x="898" y="171"/>
                  </a:lnTo>
                  <a:lnTo>
                    <a:pt x="898" y="173"/>
                  </a:lnTo>
                  <a:lnTo>
                    <a:pt x="897" y="176"/>
                  </a:lnTo>
                  <a:lnTo>
                    <a:pt x="897" y="178"/>
                  </a:lnTo>
                  <a:lnTo>
                    <a:pt x="896" y="181"/>
                  </a:lnTo>
                  <a:lnTo>
                    <a:pt x="896" y="184"/>
                  </a:lnTo>
                  <a:lnTo>
                    <a:pt x="896" y="186"/>
                  </a:lnTo>
                  <a:lnTo>
                    <a:pt x="895" y="189"/>
                  </a:lnTo>
                  <a:lnTo>
                    <a:pt x="894" y="191"/>
                  </a:lnTo>
                  <a:lnTo>
                    <a:pt x="893" y="194"/>
                  </a:lnTo>
                  <a:lnTo>
                    <a:pt x="892" y="196"/>
                  </a:lnTo>
                  <a:lnTo>
                    <a:pt x="891" y="198"/>
                  </a:lnTo>
                  <a:lnTo>
                    <a:pt x="890" y="201"/>
                  </a:lnTo>
                  <a:lnTo>
                    <a:pt x="888" y="203"/>
                  </a:lnTo>
                  <a:lnTo>
                    <a:pt x="887" y="206"/>
                  </a:lnTo>
                  <a:lnTo>
                    <a:pt x="885" y="208"/>
                  </a:lnTo>
                  <a:lnTo>
                    <a:pt x="884" y="210"/>
                  </a:lnTo>
                  <a:lnTo>
                    <a:pt x="882" y="212"/>
                  </a:lnTo>
                  <a:lnTo>
                    <a:pt x="880" y="214"/>
                  </a:lnTo>
                  <a:lnTo>
                    <a:pt x="878" y="216"/>
                  </a:lnTo>
                  <a:lnTo>
                    <a:pt x="893" y="210"/>
                  </a:lnTo>
                  <a:lnTo>
                    <a:pt x="908" y="204"/>
                  </a:lnTo>
                  <a:lnTo>
                    <a:pt x="923" y="197"/>
                  </a:lnTo>
                  <a:lnTo>
                    <a:pt x="938" y="191"/>
                  </a:lnTo>
                  <a:lnTo>
                    <a:pt x="953" y="184"/>
                  </a:lnTo>
                  <a:lnTo>
                    <a:pt x="968" y="177"/>
                  </a:lnTo>
                  <a:lnTo>
                    <a:pt x="983" y="171"/>
                  </a:lnTo>
                  <a:lnTo>
                    <a:pt x="998" y="164"/>
                  </a:lnTo>
                  <a:lnTo>
                    <a:pt x="997" y="162"/>
                  </a:lnTo>
                  <a:lnTo>
                    <a:pt x="996" y="160"/>
                  </a:lnTo>
                  <a:lnTo>
                    <a:pt x="995" y="158"/>
                  </a:lnTo>
                  <a:lnTo>
                    <a:pt x="995" y="156"/>
                  </a:lnTo>
                  <a:lnTo>
                    <a:pt x="995" y="154"/>
                  </a:lnTo>
                  <a:lnTo>
                    <a:pt x="995" y="152"/>
                  </a:lnTo>
                  <a:lnTo>
                    <a:pt x="995" y="150"/>
                  </a:lnTo>
                  <a:lnTo>
                    <a:pt x="996" y="147"/>
                  </a:lnTo>
                  <a:lnTo>
                    <a:pt x="996" y="145"/>
                  </a:lnTo>
                  <a:lnTo>
                    <a:pt x="997" y="143"/>
                  </a:lnTo>
                  <a:lnTo>
                    <a:pt x="998" y="141"/>
                  </a:lnTo>
                  <a:lnTo>
                    <a:pt x="1000" y="139"/>
                  </a:lnTo>
                  <a:lnTo>
                    <a:pt x="1001" y="138"/>
                  </a:lnTo>
                  <a:lnTo>
                    <a:pt x="1003" y="136"/>
                  </a:lnTo>
                  <a:lnTo>
                    <a:pt x="1005" y="134"/>
                  </a:lnTo>
                  <a:lnTo>
                    <a:pt x="1007" y="133"/>
                  </a:lnTo>
                  <a:lnTo>
                    <a:pt x="1009" y="132"/>
                  </a:lnTo>
                  <a:lnTo>
                    <a:pt x="1010" y="131"/>
                  </a:lnTo>
                  <a:lnTo>
                    <a:pt x="969" y="50"/>
                  </a:lnTo>
                  <a:lnTo>
                    <a:pt x="968" y="50"/>
                  </a:lnTo>
                  <a:lnTo>
                    <a:pt x="966" y="51"/>
                  </a:lnTo>
                  <a:lnTo>
                    <a:pt x="964" y="52"/>
                  </a:lnTo>
                  <a:lnTo>
                    <a:pt x="961" y="52"/>
                  </a:lnTo>
                  <a:lnTo>
                    <a:pt x="959" y="53"/>
                  </a:lnTo>
                  <a:lnTo>
                    <a:pt x="957" y="53"/>
                  </a:lnTo>
                  <a:lnTo>
                    <a:pt x="955" y="53"/>
                  </a:lnTo>
                  <a:lnTo>
                    <a:pt x="953" y="52"/>
                  </a:lnTo>
                  <a:lnTo>
                    <a:pt x="950" y="52"/>
                  </a:lnTo>
                  <a:lnTo>
                    <a:pt x="948" y="51"/>
                  </a:lnTo>
                  <a:lnTo>
                    <a:pt x="946" y="50"/>
                  </a:lnTo>
                  <a:lnTo>
                    <a:pt x="945" y="49"/>
                  </a:lnTo>
                  <a:lnTo>
                    <a:pt x="943" y="47"/>
                  </a:lnTo>
                  <a:lnTo>
                    <a:pt x="941" y="46"/>
                  </a:lnTo>
                  <a:lnTo>
                    <a:pt x="940" y="44"/>
                  </a:lnTo>
                  <a:lnTo>
                    <a:pt x="939" y="42"/>
                  </a:lnTo>
                  <a:lnTo>
                    <a:pt x="938" y="41"/>
                  </a:lnTo>
                  <a:lnTo>
                    <a:pt x="938" y="40"/>
                  </a:lnTo>
                  <a:close/>
                  <a:moveTo>
                    <a:pt x="968" y="0"/>
                  </a:moveTo>
                  <a:lnTo>
                    <a:pt x="1053" y="160"/>
                  </a:lnTo>
                  <a:lnTo>
                    <a:pt x="1042" y="166"/>
                  </a:lnTo>
                  <a:lnTo>
                    <a:pt x="1031" y="171"/>
                  </a:lnTo>
                  <a:lnTo>
                    <a:pt x="1020" y="177"/>
                  </a:lnTo>
                  <a:lnTo>
                    <a:pt x="1008" y="182"/>
                  </a:lnTo>
                  <a:lnTo>
                    <a:pt x="997" y="188"/>
                  </a:lnTo>
                  <a:lnTo>
                    <a:pt x="986" y="193"/>
                  </a:lnTo>
                  <a:lnTo>
                    <a:pt x="975" y="198"/>
                  </a:lnTo>
                  <a:lnTo>
                    <a:pt x="963" y="203"/>
                  </a:lnTo>
                  <a:lnTo>
                    <a:pt x="952" y="208"/>
                  </a:lnTo>
                  <a:lnTo>
                    <a:pt x="940" y="213"/>
                  </a:lnTo>
                  <a:lnTo>
                    <a:pt x="929" y="218"/>
                  </a:lnTo>
                  <a:lnTo>
                    <a:pt x="918" y="223"/>
                  </a:lnTo>
                  <a:lnTo>
                    <a:pt x="906" y="227"/>
                  </a:lnTo>
                  <a:lnTo>
                    <a:pt x="895" y="232"/>
                  </a:lnTo>
                  <a:lnTo>
                    <a:pt x="883" y="237"/>
                  </a:lnTo>
                  <a:lnTo>
                    <a:pt x="871" y="241"/>
                  </a:lnTo>
                  <a:lnTo>
                    <a:pt x="860" y="245"/>
                  </a:lnTo>
                  <a:lnTo>
                    <a:pt x="848" y="250"/>
                  </a:lnTo>
                  <a:lnTo>
                    <a:pt x="837" y="254"/>
                  </a:lnTo>
                  <a:lnTo>
                    <a:pt x="825" y="258"/>
                  </a:lnTo>
                  <a:lnTo>
                    <a:pt x="813" y="262"/>
                  </a:lnTo>
                  <a:lnTo>
                    <a:pt x="801" y="266"/>
                  </a:lnTo>
                  <a:lnTo>
                    <a:pt x="790" y="270"/>
                  </a:lnTo>
                  <a:lnTo>
                    <a:pt x="778" y="273"/>
                  </a:lnTo>
                  <a:lnTo>
                    <a:pt x="766" y="277"/>
                  </a:lnTo>
                  <a:lnTo>
                    <a:pt x="754" y="281"/>
                  </a:lnTo>
                  <a:lnTo>
                    <a:pt x="742" y="284"/>
                  </a:lnTo>
                  <a:lnTo>
                    <a:pt x="730" y="287"/>
                  </a:lnTo>
                  <a:lnTo>
                    <a:pt x="718" y="291"/>
                  </a:lnTo>
                  <a:lnTo>
                    <a:pt x="706" y="294"/>
                  </a:lnTo>
                  <a:lnTo>
                    <a:pt x="694" y="297"/>
                  </a:lnTo>
                  <a:lnTo>
                    <a:pt x="682" y="300"/>
                  </a:lnTo>
                  <a:lnTo>
                    <a:pt x="640" y="124"/>
                  </a:lnTo>
                  <a:lnTo>
                    <a:pt x="650" y="121"/>
                  </a:lnTo>
                  <a:lnTo>
                    <a:pt x="661" y="118"/>
                  </a:lnTo>
                  <a:lnTo>
                    <a:pt x="672" y="115"/>
                  </a:lnTo>
                  <a:lnTo>
                    <a:pt x="682" y="112"/>
                  </a:lnTo>
                  <a:lnTo>
                    <a:pt x="693" y="109"/>
                  </a:lnTo>
                  <a:lnTo>
                    <a:pt x="704" y="106"/>
                  </a:lnTo>
                  <a:lnTo>
                    <a:pt x="714" y="103"/>
                  </a:lnTo>
                  <a:lnTo>
                    <a:pt x="725" y="100"/>
                  </a:lnTo>
                  <a:lnTo>
                    <a:pt x="735" y="96"/>
                  </a:lnTo>
                  <a:lnTo>
                    <a:pt x="746" y="93"/>
                  </a:lnTo>
                  <a:lnTo>
                    <a:pt x="756" y="90"/>
                  </a:lnTo>
                  <a:lnTo>
                    <a:pt x="766" y="86"/>
                  </a:lnTo>
                  <a:lnTo>
                    <a:pt x="777" y="82"/>
                  </a:lnTo>
                  <a:lnTo>
                    <a:pt x="787" y="79"/>
                  </a:lnTo>
                  <a:lnTo>
                    <a:pt x="798" y="75"/>
                  </a:lnTo>
                  <a:lnTo>
                    <a:pt x="808" y="71"/>
                  </a:lnTo>
                  <a:lnTo>
                    <a:pt x="818" y="67"/>
                  </a:lnTo>
                  <a:lnTo>
                    <a:pt x="828" y="63"/>
                  </a:lnTo>
                  <a:lnTo>
                    <a:pt x="838" y="59"/>
                  </a:lnTo>
                  <a:lnTo>
                    <a:pt x="848" y="55"/>
                  </a:lnTo>
                  <a:lnTo>
                    <a:pt x="859" y="51"/>
                  </a:lnTo>
                  <a:lnTo>
                    <a:pt x="869" y="47"/>
                  </a:lnTo>
                  <a:lnTo>
                    <a:pt x="879" y="42"/>
                  </a:lnTo>
                  <a:lnTo>
                    <a:pt x="889" y="38"/>
                  </a:lnTo>
                  <a:lnTo>
                    <a:pt x="899" y="33"/>
                  </a:lnTo>
                  <a:lnTo>
                    <a:pt x="909" y="28"/>
                  </a:lnTo>
                  <a:lnTo>
                    <a:pt x="919" y="24"/>
                  </a:lnTo>
                  <a:lnTo>
                    <a:pt x="929" y="19"/>
                  </a:lnTo>
                  <a:lnTo>
                    <a:pt x="939" y="15"/>
                  </a:lnTo>
                  <a:lnTo>
                    <a:pt x="949" y="10"/>
                  </a:lnTo>
                  <a:lnTo>
                    <a:pt x="959" y="5"/>
                  </a:lnTo>
                  <a:lnTo>
                    <a:pt x="968" y="0"/>
                  </a:lnTo>
                  <a:close/>
                </a:path>
              </a:pathLst>
            </a:custGeom>
            <a:solidFill>
              <a:srgbClr val="222A35"/>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pSp>
      <p:graphicFrame>
        <p:nvGraphicFramePr>
          <p:cNvPr id="246" name="table 246">
            <a:extLst>
              <a:ext uri="{FF2B5EF4-FFF2-40B4-BE49-F238E27FC236}">
                <a16:creationId xmlns:a16="http://schemas.microsoft.com/office/drawing/2014/main" id="{7EB98CB3-48C2-4AF1-B419-2AB33DCEFEC3}"/>
              </a:ext>
            </a:extLst>
          </p:cNvPr>
          <p:cNvGraphicFramePr>
            <a:graphicFrameLocks noGrp="1"/>
          </p:cNvGraphicFramePr>
          <p:nvPr/>
        </p:nvGraphicFramePr>
        <p:xfrm>
          <a:off x="1363663" y="4702175"/>
          <a:ext cx="7227887" cy="547688"/>
        </p:xfrm>
        <a:graphic>
          <a:graphicData uri="http://schemas.openxmlformats.org/drawingml/2006/table">
            <a:tbl>
              <a:tblPr/>
              <a:tblGrid>
                <a:gridCol w="7227887">
                  <a:extLst>
                    <a:ext uri="{9D8B030D-6E8A-4147-A177-3AD203B41FA5}">
                      <a16:colId xmlns:a16="http://schemas.microsoft.com/office/drawing/2014/main" val="20000"/>
                    </a:ext>
                  </a:extLst>
                </a:gridCol>
              </a:tblGrid>
              <a:tr h="547688">
                <a:tc>
                  <a:txBody>
                    <a:bodyPr/>
                    <a:lstStyle/>
                    <a:p>
                      <a:pPr algn="l" rtl="0" eaLnBrk="0">
                        <a:lnSpc>
                          <a:spcPct val="160000"/>
                        </a:lnSpc>
                        <a:tabLst/>
                      </a:pPr>
                      <a:endParaRPr lang="x-none" altLang="x-none" sz="800" dirty="0"/>
                    </a:p>
                    <a:p>
                      <a:pPr algn="l" rtl="0" eaLnBrk="0">
                        <a:lnSpc>
                          <a:spcPct val="6388"/>
                        </a:lnSpc>
                        <a:tabLst/>
                      </a:pPr>
                      <a:endParaRPr lang="x-none" altLang="x-none" sz="100" dirty="0"/>
                    </a:p>
                    <a:p>
                      <a:pPr marL="131876" algn="l" rtl="0" eaLnBrk="0">
                        <a:lnSpc>
                          <a:spcPct val="97000"/>
                        </a:lnSpc>
                        <a:tabLst/>
                      </a:pPr>
                      <a:r>
                        <a:rPr sz="1800" spc="-10" dirty="0">
                          <a:solidFill>
                            <a:srgbClr val="262626">
                              <a:alpha val="100000"/>
                            </a:srgbClr>
                          </a:solidFill>
                          <a:latin typeface="Microsoft YaHei"/>
                          <a:ea typeface="Microsoft YaHei"/>
                          <a:cs typeface="Microsoft YaHei"/>
                        </a:rPr>
                        <a:t>类名或对象</a:t>
                      </a:r>
                      <a:r>
                        <a:rPr sz="1800" spc="0" dirty="0">
                          <a:solidFill>
                            <a:srgbClr val="262626">
                              <a:alpha val="100000"/>
                            </a:srgbClr>
                          </a:solidFill>
                          <a:latin typeface="Microsoft YaHei"/>
                          <a:ea typeface="Microsoft YaHei"/>
                          <a:cs typeface="Microsoft YaHei"/>
                        </a:rPr>
                        <a:t>名.属性名</a:t>
                      </a:r>
                      <a:endParaRPr lang="x-none" altLang="x-none" sz="1800" dirty="0"/>
                    </a:p>
                  </a:txBody>
                  <a:tcPr marL="0" marR="0" marT="0" marB="0">
                    <a:lnL w="12700" cap="flat" cmpd="sng" algn="ctr">
                      <a:solidFill>
                        <a:srgbClr val="B1C400"/>
                      </a:solidFill>
                      <a:prstDash val="solid"/>
                      <a:round/>
                      <a:headEnd type="none" w="med" len="med"/>
                      <a:tailEnd type="none" w="med" len="med"/>
                    </a:lnL>
                    <a:lnR w="12700" cap="flat" cmpd="sng" algn="ctr">
                      <a:solidFill>
                        <a:srgbClr val="B1C400"/>
                      </a:solidFill>
                      <a:prstDash val="solid"/>
                      <a:round/>
                      <a:headEnd type="none" w="med" len="med"/>
                      <a:tailEnd type="none" w="med" len="med"/>
                    </a:lnR>
                    <a:lnT w="12700" cap="flat" cmpd="sng" algn="ctr">
                      <a:solidFill>
                        <a:srgbClr val="B1C400"/>
                      </a:solidFill>
                      <a:prstDash val="solid"/>
                      <a:round/>
                      <a:headEnd type="none" w="med" len="med"/>
                      <a:tailEnd type="none" w="med" len="med"/>
                    </a:lnT>
                    <a:lnB w="12700" cap="flat" cmpd="sng" algn="ctr">
                      <a:solidFill>
                        <a:srgbClr val="B1C4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249" name="table 249">
            <a:extLst>
              <a:ext uri="{FF2B5EF4-FFF2-40B4-BE49-F238E27FC236}">
                <a16:creationId xmlns:a16="http://schemas.microsoft.com/office/drawing/2014/main" id="{30F3C171-4DCE-45D2-9A17-7C8EC27DD0C4}"/>
              </a:ext>
            </a:extLst>
          </p:cNvPr>
          <p:cNvGraphicFramePr>
            <a:graphicFrameLocks noGrp="1"/>
          </p:cNvGraphicFramePr>
          <p:nvPr/>
        </p:nvGraphicFramePr>
        <p:xfrm>
          <a:off x="1336675" y="2635250"/>
          <a:ext cx="7227888" cy="939800"/>
        </p:xfrm>
        <a:graphic>
          <a:graphicData uri="http://schemas.openxmlformats.org/drawingml/2006/table">
            <a:tbl>
              <a:tblPr/>
              <a:tblGrid>
                <a:gridCol w="7227888">
                  <a:extLst>
                    <a:ext uri="{9D8B030D-6E8A-4147-A177-3AD203B41FA5}">
                      <a16:colId xmlns:a16="http://schemas.microsoft.com/office/drawing/2014/main" val="20000"/>
                    </a:ext>
                  </a:extLst>
                </a:gridCol>
              </a:tblGrid>
              <a:tr h="939800">
                <a:tc>
                  <a:txBody>
                    <a:bodyPr/>
                    <a:lstStyle/>
                    <a:p>
                      <a:pPr algn="l" rtl="0" eaLnBrk="0">
                        <a:lnSpc>
                          <a:spcPct val="160000"/>
                        </a:lnSpc>
                        <a:tabLst/>
                      </a:pPr>
                      <a:endParaRPr lang="x-none" altLang="x-none" sz="800" dirty="0"/>
                    </a:p>
                    <a:p>
                      <a:pPr marL="161137" algn="l" rtl="0" eaLnBrk="0">
                        <a:lnSpc>
                          <a:spcPct val="97000"/>
                        </a:lnSpc>
                        <a:spcBef>
                          <a:spcPts val="4"/>
                        </a:spcBef>
                        <a:tabLst/>
                      </a:pPr>
                      <a:r>
                        <a:rPr sz="1800" spc="-10" dirty="0">
                          <a:solidFill>
                            <a:srgbClr val="262626">
                              <a:alpha val="100000"/>
                            </a:srgbClr>
                          </a:solidFill>
                          <a:latin typeface="Times New Roman"/>
                          <a:ea typeface="Times New Roman"/>
                          <a:cs typeface="Times New Roman"/>
                        </a:rPr>
                        <a:t>1          class Student: #</a:t>
                      </a:r>
                      <a:r>
                        <a:rPr sz="1800" spc="-10" dirty="0">
                          <a:solidFill>
                            <a:srgbClr val="262626">
                              <a:alpha val="100000"/>
                            </a:srgbClr>
                          </a:solidFill>
                          <a:latin typeface="Microsoft YaHei"/>
                          <a:ea typeface="Microsoft YaHei"/>
                          <a:cs typeface="Microsoft YaHei"/>
                        </a:rPr>
                        <a:t>定义</a:t>
                      </a:r>
                      <a:r>
                        <a:rPr sz="1800" spc="0" dirty="0">
                          <a:solidFill>
                            <a:srgbClr val="262626">
                              <a:alpha val="100000"/>
                            </a:srgbClr>
                          </a:solidFill>
                          <a:latin typeface="Times New Roman"/>
                          <a:ea typeface="Times New Roman"/>
                          <a:cs typeface="Times New Roman"/>
                        </a:rPr>
                        <a:t>Student</a:t>
                      </a:r>
                      <a:r>
                        <a:rPr sz="1800" spc="-10" dirty="0">
                          <a:solidFill>
                            <a:srgbClr val="262626">
                              <a:alpha val="100000"/>
                            </a:srgbClr>
                          </a:solidFill>
                          <a:latin typeface="Microsoft YaHei"/>
                          <a:ea typeface="Microsoft YaHei"/>
                          <a:cs typeface="Microsoft YaHei"/>
                        </a:rPr>
                        <a:t>类</a:t>
                      </a:r>
                      <a:endParaRPr lang="x-none" altLang="x-none" sz="1800" dirty="0"/>
                    </a:p>
                    <a:p>
                      <a:pPr algn="l" rtl="0" eaLnBrk="0">
                        <a:lnSpc>
                          <a:spcPct val="106000"/>
                        </a:lnSpc>
                        <a:tabLst/>
                      </a:pPr>
                      <a:endParaRPr lang="x-none" altLang="x-none" sz="900" dirty="0"/>
                    </a:p>
                    <a:p>
                      <a:pPr marL="131876" algn="l" rtl="0" eaLnBrk="0">
                        <a:lnSpc>
                          <a:spcPct val="97000"/>
                        </a:lnSpc>
                        <a:tabLst/>
                      </a:pPr>
                      <a:r>
                        <a:rPr sz="1800" spc="-10" dirty="0">
                          <a:solidFill>
                            <a:srgbClr val="262626">
                              <a:alpha val="100000"/>
                            </a:srgbClr>
                          </a:solidFill>
                          <a:latin typeface="Times New Roman"/>
                          <a:ea typeface="Times New Roman"/>
                          <a:cs typeface="Times New Roman"/>
                        </a:rPr>
                        <a:t>2    </a:t>
                      </a:r>
                      <a:r>
                        <a:rPr sz="1800" spc="0" dirty="0">
                          <a:solidFill>
                            <a:srgbClr val="262626">
                              <a:alpha val="100000"/>
                            </a:srgbClr>
                          </a:solidFill>
                          <a:latin typeface="Times New Roman"/>
                          <a:ea typeface="Times New Roman"/>
                          <a:cs typeface="Times New Roman"/>
                        </a:rPr>
                        <a:t>          name='Unknown' #</a:t>
                      </a:r>
                      <a:r>
                        <a:rPr sz="1800" spc="0" dirty="0">
                          <a:solidFill>
                            <a:srgbClr val="262626">
                              <a:alpha val="100000"/>
                            </a:srgbClr>
                          </a:solidFill>
                          <a:latin typeface="Microsoft YaHei"/>
                          <a:ea typeface="Microsoft YaHei"/>
                          <a:cs typeface="Microsoft YaHei"/>
                        </a:rPr>
                        <a:t>定义</a:t>
                      </a:r>
                      <a:r>
                        <a:rPr sz="1800" spc="0" dirty="0">
                          <a:solidFill>
                            <a:srgbClr val="262626">
                              <a:alpha val="100000"/>
                            </a:srgbClr>
                          </a:solidFill>
                          <a:latin typeface="Times New Roman"/>
                          <a:ea typeface="Times New Roman"/>
                          <a:cs typeface="Times New Roman"/>
                        </a:rPr>
                        <a:t>Student</a:t>
                      </a:r>
                      <a:r>
                        <a:rPr sz="1800" spc="0" dirty="0">
                          <a:solidFill>
                            <a:srgbClr val="262626">
                              <a:alpha val="100000"/>
                            </a:srgbClr>
                          </a:solidFill>
                          <a:latin typeface="Microsoft YaHei"/>
                          <a:ea typeface="Microsoft YaHei"/>
                          <a:cs typeface="Microsoft YaHei"/>
                        </a:rPr>
                        <a:t>类中有一个</a:t>
                      </a:r>
                      <a:r>
                        <a:rPr sz="1800" spc="0" dirty="0">
                          <a:solidFill>
                            <a:srgbClr val="262626">
                              <a:alpha val="100000"/>
                            </a:srgbClr>
                          </a:solidFill>
                          <a:latin typeface="Times New Roman"/>
                          <a:ea typeface="Times New Roman"/>
                          <a:cs typeface="Times New Roman"/>
                        </a:rPr>
                        <a:t>name</a:t>
                      </a:r>
                      <a:r>
                        <a:rPr sz="1800" spc="0" dirty="0">
                          <a:solidFill>
                            <a:srgbClr val="262626">
                              <a:alpha val="100000"/>
                            </a:srgbClr>
                          </a:solidFill>
                          <a:latin typeface="Microsoft YaHei"/>
                          <a:ea typeface="Microsoft YaHei"/>
                          <a:cs typeface="Microsoft YaHei"/>
                        </a:rPr>
                        <a:t>属性</a:t>
                      </a:r>
                      <a:endParaRPr lang="x-none" altLang="x-none" sz="18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250" name="textbox 250">
            <a:extLst>
              <a:ext uri="{FF2B5EF4-FFF2-40B4-BE49-F238E27FC236}">
                <a16:creationId xmlns:a16="http://schemas.microsoft.com/office/drawing/2014/main" id="{03149F68-749F-4B99-BA0F-F5E9111BC9C1}"/>
              </a:ext>
            </a:extLst>
          </p:cNvPr>
          <p:cNvSpPr/>
          <p:nvPr/>
        </p:nvSpPr>
        <p:spPr>
          <a:xfrm>
            <a:off x="1438275" y="4011613"/>
            <a:ext cx="6873875" cy="558800"/>
          </a:xfrm>
          <a:prstGeom prst="rect">
            <a:avLst/>
          </a:prstGeom>
        </p:spPr>
        <p:txBody>
          <a:bodyPr lIns="0" tIns="0" rIns="0" bIns="0"/>
          <a:lstStyle/>
          <a:p>
            <a:pPr>
              <a:lnSpc>
                <a:spcPct val="59518"/>
              </a:lnSpc>
              <a:defRPr/>
            </a:pPr>
            <a:endParaRPr lang="x-none" altLang="x-none" sz="100" dirty="0"/>
          </a:p>
          <a:p>
            <a:pPr marL="10439" indent="-914">
              <a:lnSpc>
                <a:spcPct val="99000"/>
              </a:lnSpc>
              <a:defRPr/>
            </a:pPr>
            <a:r>
              <a:rPr spc="-8" dirty="0">
                <a:solidFill>
                  <a:srgbClr val="262626">
                    <a:alpha val="100000"/>
                  </a:srgbClr>
                </a:solidFill>
                <a:latin typeface="Microsoft YaHei"/>
                <a:ea typeface="Microsoft YaHei"/>
                <a:cs typeface="Microsoft YaHei"/>
              </a:rPr>
              <a:t>对类属性</a:t>
            </a:r>
            <a:r>
              <a:rPr dirty="0">
                <a:solidFill>
                  <a:srgbClr val="262626">
                    <a:alpha val="100000"/>
                  </a:srgbClr>
                </a:solidFill>
                <a:latin typeface="Microsoft YaHei"/>
                <a:ea typeface="Microsoft YaHei"/>
                <a:cs typeface="Microsoft YaHei"/>
              </a:rPr>
              <a:t>的访问，既可以直接通过类名访问，也可以通过该类的对象 </a:t>
            </a:r>
            <a:r>
              <a:rPr spc="-38" dirty="0">
                <a:solidFill>
                  <a:srgbClr val="262626">
                    <a:alpha val="100000"/>
                  </a:srgbClr>
                </a:solidFill>
                <a:latin typeface="Microsoft YaHei"/>
                <a:ea typeface="Microsoft YaHei"/>
                <a:cs typeface="Microsoft YaHei"/>
              </a:rPr>
              <a:t>访问，访问方式</a:t>
            </a:r>
            <a:r>
              <a:rPr spc="-30" dirty="0">
                <a:solidFill>
                  <a:srgbClr val="262626">
                    <a:alpha val="100000"/>
                  </a:srgbClr>
                </a:solidFill>
                <a:latin typeface="Microsoft YaHei"/>
                <a:ea typeface="Microsoft YaHei"/>
                <a:cs typeface="Microsoft YaHei"/>
              </a:rPr>
              <a:t>为</a:t>
            </a:r>
            <a:r>
              <a:rPr dirty="0">
                <a:solidFill>
                  <a:srgbClr val="262626">
                    <a:alpha val="100000"/>
                  </a:srgbClr>
                </a:solidFill>
                <a:latin typeface="Microsoft YaHei"/>
                <a:ea typeface="Microsoft YaHei"/>
                <a:cs typeface="Microsoft YaHei"/>
              </a:rPr>
              <a:t>：</a:t>
            </a:r>
            <a:endParaRPr lang="x-none" altLang="x-none" dirty="0"/>
          </a:p>
        </p:txBody>
      </p:sp>
      <p:sp>
        <p:nvSpPr>
          <p:cNvPr id="251" name="textbox 251">
            <a:extLst>
              <a:ext uri="{FF2B5EF4-FFF2-40B4-BE49-F238E27FC236}">
                <a16:creationId xmlns:a16="http://schemas.microsoft.com/office/drawing/2014/main" id="{9786CFB8-A3B7-489C-AF57-DFCA9F3ACA0E}"/>
              </a:ext>
            </a:extLst>
          </p:cNvPr>
          <p:cNvSpPr/>
          <p:nvPr/>
        </p:nvSpPr>
        <p:spPr>
          <a:xfrm>
            <a:off x="1298575" y="2262188"/>
            <a:ext cx="6318250" cy="295275"/>
          </a:xfrm>
          <a:prstGeom prst="rect">
            <a:avLst/>
          </a:prstGeom>
        </p:spPr>
        <p:txBody>
          <a:bodyPr lIns="0" tIns="0" rIns="0" bIns="0"/>
          <a:lstStyle/>
          <a:p>
            <a:pPr>
              <a:lnSpc>
                <a:spcPct val="85243"/>
              </a:lnSpc>
              <a:defRPr/>
            </a:pPr>
            <a:endParaRPr lang="x-none" altLang="x-none" sz="100" dirty="0"/>
          </a:p>
          <a:p>
            <a:pPr marL="9525">
              <a:lnSpc>
                <a:spcPct val="97000"/>
              </a:lnSpc>
              <a:tabLst>
                <a:tab pos="148114" algn="l"/>
                <a:tab pos="6308407" algn="l"/>
              </a:tabLst>
              <a:defRPr/>
            </a:pPr>
            <a:r>
              <a:rPr u="sng" dirty="0">
                <a:solidFill>
                  <a:srgbClr val="262626">
                    <a:alpha val="100000"/>
                  </a:srgbClr>
                </a:solidFill>
                <a:latin typeface="Microsoft YaHei"/>
                <a:ea typeface="Microsoft YaHei"/>
                <a:cs typeface="Microsoft YaHei"/>
              </a:rPr>
              <a:t>	</a:t>
            </a:r>
            <a:r>
              <a:rPr u="sng" spc="-45" dirty="0">
                <a:solidFill>
                  <a:srgbClr val="262626">
                    <a:alpha val="100000"/>
                  </a:srgbClr>
                </a:solidFill>
                <a:latin typeface="Microsoft YaHei"/>
                <a:ea typeface="Microsoft YaHei"/>
                <a:cs typeface="Microsoft YaHei"/>
              </a:rPr>
              <a:t>我们可以直接在定义类时指定该类的属性，即类属性。例如：</a:t>
            </a:r>
            <a:r>
              <a:rPr u="sng" dirty="0">
                <a:solidFill>
                  <a:srgbClr val="262626">
                    <a:alpha val="100000"/>
                  </a:srgbClr>
                </a:solidFill>
                <a:latin typeface="Microsoft YaHei"/>
                <a:ea typeface="Microsoft YaHei"/>
                <a:cs typeface="Microsoft YaHei"/>
              </a:rPr>
              <a:t>	</a:t>
            </a:r>
            <a:endParaRPr lang="x-none" altLang="x-none" dirty="0"/>
          </a:p>
        </p:txBody>
      </p:sp>
      <p:sp>
        <p:nvSpPr>
          <p:cNvPr id="252" name="textbox 252">
            <a:extLst>
              <a:ext uri="{FF2B5EF4-FFF2-40B4-BE49-F238E27FC236}">
                <a16:creationId xmlns:a16="http://schemas.microsoft.com/office/drawing/2014/main" id="{B9341B2C-FF27-4500-9A2A-63B77BE80ED8}"/>
              </a:ext>
            </a:extLst>
          </p:cNvPr>
          <p:cNvSpPr/>
          <p:nvPr/>
        </p:nvSpPr>
        <p:spPr>
          <a:xfrm>
            <a:off x="3195638" y="1311275"/>
            <a:ext cx="2755900" cy="373063"/>
          </a:xfrm>
          <a:prstGeom prst="rect">
            <a:avLst/>
          </a:prstGeom>
        </p:spPr>
        <p:txBody>
          <a:bodyPr lIns="0" tIns="0" rIns="0" bIns="0"/>
          <a:lstStyle/>
          <a:p>
            <a:pPr>
              <a:lnSpc>
                <a:spcPct val="79782"/>
              </a:lnSpc>
              <a:defRPr/>
            </a:pPr>
            <a:endParaRPr lang="x-none" altLang="x-none" sz="100" dirty="0"/>
          </a:p>
          <a:p>
            <a:pPr marL="9525">
              <a:defRPr/>
            </a:pPr>
            <a:r>
              <a:rPr sz="2325" spc="75" dirty="0">
                <a:solidFill>
                  <a:srgbClr val="262626">
                    <a:alpha val="100000"/>
                  </a:srgbClr>
                </a:solidFill>
                <a:latin typeface="Microsoft YaHei"/>
                <a:ea typeface="Microsoft YaHei"/>
                <a:cs typeface="Microsoft YaHei"/>
              </a:rPr>
              <a:t>定义类时指定类属</a:t>
            </a:r>
            <a:r>
              <a:rPr sz="2325" spc="23" dirty="0">
                <a:solidFill>
                  <a:srgbClr val="262626">
                    <a:alpha val="100000"/>
                  </a:srgbClr>
                </a:solidFill>
                <a:latin typeface="Microsoft YaHei"/>
                <a:ea typeface="Microsoft YaHei"/>
                <a:cs typeface="Microsoft YaHei"/>
              </a:rPr>
              <a:t>性</a:t>
            </a:r>
            <a:endParaRPr lang="x-none" altLang="x-none" sz="232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63">
            <a:extLst>
              <a:ext uri="{FF2B5EF4-FFF2-40B4-BE49-F238E27FC236}">
                <a16:creationId xmlns:a16="http://schemas.microsoft.com/office/drawing/2014/main" id="{E5B2DA1B-8E9A-9C5C-E030-E04945A1ACC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50963" y="2465388"/>
            <a:ext cx="2543175"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3" name="group 50">
            <a:extLst>
              <a:ext uri="{FF2B5EF4-FFF2-40B4-BE49-F238E27FC236}">
                <a16:creationId xmlns:a16="http://schemas.microsoft.com/office/drawing/2014/main" id="{BDE3A1AB-CD3C-F508-3356-E791776A4D6F}"/>
              </a:ext>
            </a:extLst>
          </p:cNvPr>
          <p:cNvGrpSpPr>
            <a:grpSpLocks/>
          </p:cNvGrpSpPr>
          <p:nvPr/>
        </p:nvGrpSpPr>
        <p:grpSpPr bwMode="auto">
          <a:xfrm>
            <a:off x="652463" y="1965325"/>
            <a:ext cx="657225" cy="657225"/>
            <a:chOff x="0" y="0"/>
            <a:chExt cx="877062" cy="877823"/>
          </a:xfrm>
        </p:grpSpPr>
        <p:sp>
          <p:nvSpPr>
            <p:cNvPr id="30732" name="path">
              <a:extLst>
                <a:ext uri="{FF2B5EF4-FFF2-40B4-BE49-F238E27FC236}">
                  <a16:creationId xmlns:a16="http://schemas.microsoft.com/office/drawing/2014/main" id="{EE0877DB-5FAE-0BC7-24CB-84FAE6D63F22}"/>
                </a:ext>
              </a:extLst>
            </p:cNvPr>
            <p:cNvSpPr>
              <a:spLocks/>
            </p:cNvSpPr>
            <p:nvPr/>
          </p:nvSpPr>
          <p:spPr bwMode="auto">
            <a:xfrm>
              <a:off x="0" y="0"/>
              <a:ext cx="877062" cy="877823"/>
            </a:xfrm>
            <a:custGeom>
              <a:avLst/>
              <a:gdLst>
                <a:gd name="T0" fmla="*/ 0 w 1381"/>
                <a:gd name="T1" fmla="*/ 2147483646 h 1382"/>
                <a:gd name="T2" fmla="*/ 2147483646 w 1381"/>
                <a:gd name="T3" fmla="*/ 0 h 1382"/>
                <a:gd name="T4" fmla="*/ 2147483646 w 1381"/>
                <a:gd name="T5" fmla="*/ 2147483646 h 1382"/>
                <a:gd name="T6" fmla="*/ 2147483646 w 1381"/>
                <a:gd name="T7" fmla="*/ 2147483646 h 1382"/>
                <a:gd name="T8" fmla="*/ 0 w 1381"/>
                <a:gd name="T9" fmla="*/ 2147483646 h 1382"/>
                <a:gd name="T10" fmla="*/ 0 60000 65536"/>
                <a:gd name="T11" fmla="*/ 0 60000 65536"/>
                <a:gd name="T12" fmla="*/ 0 60000 65536"/>
                <a:gd name="T13" fmla="*/ 0 60000 65536"/>
                <a:gd name="T14" fmla="*/ 0 60000 65536"/>
                <a:gd name="T15" fmla="*/ 0 w 1381"/>
                <a:gd name="T16" fmla="*/ 0 h 1382"/>
                <a:gd name="T17" fmla="*/ 1381 w 1381"/>
                <a:gd name="T18" fmla="*/ 1382 h 1382"/>
              </a:gdLst>
              <a:ahLst/>
              <a:cxnLst>
                <a:cxn ang="T10">
                  <a:pos x="T0" y="T1"/>
                </a:cxn>
                <a:cxn ang="T11">
                  <a:pos x="T2" y="T3"/>
                </a:cxn>
                <a:cxn ang="T12">
                  <a:pos x="T4" y="T5"/>
                </a:cxn>
                <a:cxn ang="T13">
                  <a:pos x="T6" y="T7"/>
                </a:cxn>
                <a:cxn ang="T14">
                  <a:pos x="T8" y="T9"/>
                </a:cxn>
              </a:cxnLst>
              <a:rect l="T15" t="T16" r="T17" b="T18"/>
              <a:pathLst>
                <a:path w="1381" h="1382">
                  <a:moveTo>
                    <a:pt x="0" y="691"/>
                  </a:moveTo>
                  <a:cubicBezTo>
                    <a:pt x="0" y="309"/>
                    <a:pt x="309" y="0"/>
                    <a:pt x="690" y="0"/>
                  </a:cubicBezTo>
                  <a:cubicBezTo>
                    <a:pt x="1071" y="0"/>
                    <a:pt x="1381" y="309"/>
                    <a:pt x="1381" y="691"/>
                  </a:cubicBezTo>
                  <a:cubicBezTo>
                    <a:pt x="1381" y="1072"/>
                    <a:pt x="1071" y="1382"/>
                    <a:pt x="690" y="1382"/>
                  </a:cubicBezTo>
                  <a:cubicBezTo>
                    <a:pt x="309" y="1382"/>
                    <a:pt x="0" y="1072"/>
                    <a:pt x="0" y="691"/>
                  </a:cubicBezTo>
                </a:path>
              </a:pathLst>
            </a:custGeom>
            <a:solidFill>
              <a:srgbClr val="1950B2"/>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30733" name="path">
              <a:extLst>
                <a:ext uri="{FF2B5EF4-FFF2-40B4-BE49-F238E27FC236}">
                  <a16:creationId xmlns:a16="http://schemas.microsoft.com/office/drawing/2014/main" id="{D53FAAA7-BF40-A56E-0D1D-73A0C6DA5A02}"/>
                </a:ext>
              </a:extLst>
            </p:cNvPr>
            <p:cNvSpPr>
              <a:spLocks/>
            </p:cNvSpPr>
            <p:nvPr/>
          </p:nvSpPr>
          <p:spPr bwMode="auto">
            <a:xfrm>
              <a:off x="179069" y="110490"/>
              <a:ext cx="646175" cy="648461"/>
            </a:xfrm>
            <a:custGeom>
              <a:avLst/>
              <a:gdLst>
                <a:gd name="T0" fmla="*/ 2147483646 w 1017"/>
                <a:gd name="T1" fmla="*/ 2147483646 h 1021"/>
                <a:gd name="T2" fmla="*/ 2147483646 w 1017"/>
                <a:gd name="T3" fmla="*/ 2147483646 h 1021"/>
                <a:gd name="T4" fmla="*/ 0 w 1017"/>
                <a:gd name="T5" fmla="*/ 2147483646 h 1021"/>
                <a:gd name="T6" fmla="*/ 2147483646 w 1017"/>
                <a:gd name="T7" fmla="*/ 2147483646 h 1021"/>
                <a:gd name="T8" fmla="*/ 2147483646 w 1017"/>
                <a:gd name="T9" fmla="*/ 2147483646 h 1021"/>
                <a:gd name="T10" fmla="*/ 2147483646 w 1017"/>
                <a:gd name="T11" fmla="*/ 2147483646 h 1021"/>
                <a:gd name="T12" fmla="*/ 2147483646 w 1017"/>
                <a:gd name="T13" fmla="*/ 2147483646 h 1021"/>
                <a:gd name="T14" fmla="*/ 2147483646 w 1017"/>
                <a:gd name="T15" fmla="*/ 2147483646 h 1021"/>
                <a:gd name="T16" fmla="*/ 2147483646 w 1017"/>
                <a:gd name="T17" fmla="*/ 2147483646 h 1021"/>
                <a:gd name="T18" fmla="*/ 2147483646 w 1017"/>
                <a:gd name="T19" fmla="*/ 2147483646 h 1021"/>
                <a:gd name="T20" fmla="*/ 2147483646 w 1017"/>
                <a:gd name="T21" fmla="*/ 2147483646 h 1021"/>
                <a:gd name="T22" fmla="*/ 2147483646 w 1017"/>
                <a:gd name="T23" fmla="*/ 2147483646 h 1021"/>
                <a:gd name="T24" fmla="*/ 2147483646 w 1017"/>
                <a:gd name="T25" fmla="*/ 2147483646 h 1021"/>
                <a:gd name="T26" fmla="*/ 2147483646 w 1017"/>
                <a:gd name="T27" fmla="*/ 2147483646 h 1021"/>
                <a:gd name="T28" fmla="*/ 2147483646 w 1017"/>
                <a:gd name="T29" fmla="*/ 2147483646 h 1021"/>
                <a:gd name="T30" fmla="*/ 2147483646 w 1017"/>
                <a:gd name="T31" fmla="*/ 2147483646 h 1021"/>
                <a:gd name="T32" fmla="*/ 2147483646 w 1017"/>
                <a:gd name="T33" fmla="*/ 2147483646 h 1021"/>
                <a:gd name="T34" fmla="*/ 2147483646 w 1017"/>
                <a:gd name="T35" fmla="*/ 2147483646 h 1021"/>
                <a:gd name="T36" fmla="*/ 2147483646 w 1017"/>
                <a:gd name="T37" fmla="*/ 2147483646 h 1021"/>
                <a:gd name="T38" fmla="*/ 2147483646 w 1017"/>
                <a:gd name="T39" fmla="*/ 2147483646 h 1021"/>
                <a:gd name="T40" fmla="*/ 2147483646 w 1017"/>
                <a:gd name="T41" fmla="*/ 2147483646 h 1021"/>
                <a:gd name="T42" fmla="*/ 2147483646 w 1017"/>
                <a:gd name="T43" fmla="*/ 2147483646 h 1021"/>
                <a:gd name="T44" fmla="*/ 2147483646 w 1017"/>
                <a:gd name="T45" fmla="*/ 2147483646 h 1021"/>
                <a:gd name="T46" fmla="*/ 2147483646 w 1017"/>
                <a:gd name="T47" fmla="*/ 2147483646 h 1021"/>
                <a:gd name="T48" fmla="*/ 2147483646 w 1017"/>
                <a:gd name="T49" fmla="*/ 2147483646 h 1021"/>
                <a:gd name="T50" fmla="*/ 2147483646 w 1017"/>
                <a:gd name="T51" fmla="*/ 2147483646 h 1021"/>
                <a:gd name="T52" fmla="*/ 2147483646 w 1017"/>
                <a:gd name="T53" fmla="*/ 2147483646 h 1021"/>
                <a:gd name="T54" fmla="*/ 2147483646 w 1017"/>
                <a:gd name="T55" fmla="*/ 2147483646 h 1021"/>
                <a:gd name="T56" fmla="*/ 2147483646 w 1017"/>
                <a:gd name="T57" fmla="*/ 2147483646 h 1021"/>
                <a:gd name="T58" fmla="*/ 2147483646 w 1017"/>
                <a:gd name="T59" fmla="*/ 2147483646 h 1021"/>
                <a:gd name="T60" fmla="*/ 2147483646 w 1017"/>
                <a:gd name="T61" fmla="*/ 2147483646 h 1021"/>
                <a:gd name="T62" fmla="*/ 2147483646 w 1017"/>
                <a:gd name="T63" fmla="*/ 2147483646 h 1021"/>
                <a:gd name="T64" fmla="*/ 2147483646 w 1017"/>
                <a:gd name="T65" fmla="*/ 2147483646 h 1021"/>
                <a:gd name="T66" fmla="*/ 2147483646 w 1017"/>
                <a:gd name="T67" fmla="*/ 2147483646 h 1021"/>
                <a:gd name="T68" fmla="*/ 2147483646 w 1017"/>
                <a:gd name="T69" fmla="*/ 2147483646 h 1021"/>
                <a:gd name="T70" fmla="*/ 2147483646 w 1017"/>
                <a:gd name="T71" fmla="*/ 2147483646 h 1021"/>
                <a:gd name="T72" fmla="*/ 2147483646 w 1017"/>
                <a:gd name="T73" fmla="*/ 2147483646 h 1021"/>
                <a:gd name="T74" fmla="*/ 2147483646 w 1017"/>
                <a:gd name="T75" fmla="*/ 2147483646 h 1021"/>
                <a:gd name="T76" fmla="*/ 2147483646 w 1017"/>
                <a:gd name="T77" fmla="*/ 2147483646 h 1021"/>
                <a:gd name="T78" fmla="*/ 2147483646 w 1017"/>
                <a:gd name="T79" fmla="*/ 2147483646 h 1021"/>
                <a:gd name="T80" fmla="*/ 2147483646 w 1017"/>
                <a:gd name="T81" fmla="*/ 2147483646 h 1021"/>
                <a:gd name="T82" fmla="*/ 2147483646 w 1017"/>
                <a:gd name="T83" fmla="*/ 2147483646 h 1021"/>
                <a:gd name="T84" fmla="*/ 2147483646 w 1017"/>
                <a:gd name="T85" fmla="*/ 2147483646 h 1021"/>
                <a:gd name="T86" fmla="*/ 2147483646 w 1017"/>
                <a:gd name="T87" fmla="*/ 2147483646 h 1021"/>
                <a:gd name="T88" fmla="*/ 2147483646 w 1017"/>
                <a:gd name="T89" fmla="*/ 2147483646 h 1021"/>
                <a:gd name="T90" fmla="*/ 2147483646 w 1017"/>
                <a:gd name="T91" fmla="*/ 2147483646 h 1021"/>
                <a:gd name="T92" fmla="*/ 2147483646 w 1017"/>
                <a:gd name="T93" fmla="*/ 2147483646 h 1021"/>
                <a:gd name="T94" fmla="*/ 2147483646 w 1017"/>
                <a:gd name="T95" fmla="*/ 2147483646 h 1021"/>
                <a:gd name="T96" fmla="*/ 2147483646 w 1017"/>
                <a:gd name="T97" fmla="*/ 2147483646 h 1021"/>
                <a:gd name="T98" fmla="*/ 2147483646 w 1017"/>
                <a:gd name="T99" fmla="*/ 2147483646 h 10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017"/>
                <a:gd name="T151" fmla="*/ 0 h 1021"/>
                <a:gd name="T152" fmla="*/ 1017 w 1017"/>
                <a:gd name="T153" fmla="*/ 1021 h 10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017" h="1021">
                  <a:moveTo>
                    <a:pt x="915" y="898"/>
                  </a:moveTo>
                  <a:cubicBezTo>
                    <a:pt x="834" y="898"/>
                    <a:pt x="834" y="898"/>
                    <a:pt x="834" y="898"/>
                  </a:cubicBezTo>
                  <a:cubicBezTo>
                    <a:pt x="834" y="919"/>
                    <a:pt x="834" y="919"/>
                    <a:pt x="834" y="919"/>
                  </a:cubicBezTo>
                  <a:cubicBezTo>
                    <a:pt x="834" y="975"/>
                    <a:pt x="789" y="1021"/>
                    <a:pt x="732" y="1021"/>
                  </a:cubicBezTo>
                  <a:cubicBezTo>
                    <a:pt x="101" y="1021"/>
                    <a:pt x="101" y="1021"/>
                    <a:pt x="101" y="1021"/>
                  </a:cubicBezTo>
                  <a:cubicBezTo>
                    <a:pt x="45" y="1021"/>
                    <a:pt x="0" y="975"/>
                    <a:pt x="0" y="919"/>
                  </a:cubicBezTo>
                  <a:cubicBezTo>
                    <a:pt x="0" y="104"/>
                    <a:pt x="0" y="104"/>
                    <a:pt x="0" y="104"/>
                  </a:cubicBezTo>
                  <a:cubicBezTo>
                    <a:pt x="0" y="48"/>
                    <a:pt x="45" y="2"/>
                    <a:pt x="101" y="2"/>
                  </a:cubicBezTo>
                  <a:cubicBezTo>
                    <a:pt x="508" y="2"/>
                    <a:pt x="508" y="2"/>
                    <a:pt x="508" y="2"/>
                  </a:cubicBezTo>
                  <a:cubicBezTo>
                    <a:pt x="546" y="2"/>
                    <a:pt x="546" y="2"/>
                    <a:pt x="546" y="2"/>
                  </a:cubicBezTo>
                  <a:cubicBezTo>
                    <a:pt x="546" y="0"/>
                    <a:pt x="546" y="0"/>
                    <a:pt x="546" y="0"/>
                  </a:cubicBezTo>
                  <a:cubicBezTo>
                    <a:pt x="549" y="2"/>
                    <a:pt x="549" y="2"/>
                    <a:pt x="549" y="2"/>
                  </a:cubicBezTo>
                  <a:cubicBezTo>
                    <a:pt x="549" y="2"/>
                    <a:pt x="549" y="2"/>
                    <a:pt x="549" y="2"/>
                  </a:cubicBezTo>
                  <a:cubicBezTo>
                    <a:pt x="549" y="3"/>
                    <a:pt x="549" y="3"/>
                    <a:pt x="549" y="3"/>
                  </a:cubicBezTo>
                  <a:cubicBezTo>
                    <a:pt x="831" y="308"/>
                    <a:pt x="831" y="308"/>
                    <a:pt x="831" y="308"/>
                  </a:cubicBezTo>
                  <a:cubicBezTo>
                    <a:pt x="834" y="308"/>
                    <a:pt x="834" y="308"/>
                    <a:pt x="834" y="308"/>
                  </a:cubicBezTo>
                  <a:cubicBezTo>
                    <a:pt x="834" y="311"/>
                    <a:pt x="834" y="311"/>
                    <a:pt x="834" y="311"/>
                  </a:cubicBezTo>
                  <a:cubicBezTo>
                    <a:pt x="836" y="313"/>
                    <a:pt x="836" y="313"/>
                    <a:pt x="836" y="313"/>
                  </a:cubicBezTo>
                  <a:cubicBezTo>
                    <a:pt x="834" y="313"/>
                    <a:pt x="834" y="313"/>
                    <a:pt x="834" y="313"/>
                  </a:cubicBezTo>
                  <a:cubicBezTo>
                    <a:pt x="834" y="552"/>
                    <a:pt x="834" y="552"/>
                    <a:pt x="834" y="552"/>
                  </a:cubicBezTo>
                  <a:cubicBezTo>
                    <a:pt x="915" y="552"/>
                    <a:pt x="915" y="552"/>
                    <a:pt x="915" y="552"/>
                  </a:cubicBezTo>
                  <a:cubicBezTo>
                    <a:pt x="972" y="552"/>
                    <a:pt x="1017" y="598"/>
                    <a:pt x="1017" y="654"/>
                  </a:cubicBezTo>
                  <a:cubicBezTo>
                    <a:pt x="1017" y="797"/>
                    <a:pt x="1017" y="797"/>
                    <a:pt x="1017" y="797"/>
                  </a:cubicBezTo>
                  <a:cubicBezTo>
                    <a:pt x="1017" y="853"/>
                    <a:pt x="972" y="898"/>
                    <a:pt x="915" y="898"/>
                  </a:cubicBezTo>
                  <a:moveTo>
                    <a:pt x="549" y="76"/>
                  </a:moveTo>
                  <a:cubicBezTo>
                    <a:pt x="549" y="206"/>
                    <a:pt x="549" y="206"/>
                    <a:pt x="549" y="206"/>
                  </a:cubicBezTo>
                  <a:cubicBezTo>
                    <a:pt x="549" y="262"/>
                    <a:pt x="595" y="308"/>
                    <a:pt x="651" y="308"/>
                  </a:cubicBezTo>
                  <a:cubicBezTo>
                    <a:pt x="768" y="308"/>
                    <a:pt x="768" y="308"/>
                    <a:pt x="768" y="308"/>
                  </a:cubicBezTo>
                  <a:lnTo>
                    <a:pt x="549" y="76"/>
                  </a:lnTo>
                  <a:close/>
                  <a:moveTo>
                    <a:pt x="793" y="349"/>
                  </a:moveTo>
                  <a:cubicBezTo>
                    <a:pt x="610" y="349"/>
                    <a:pt x="610" y="349"/>
                    <a:pt x="610" y="349"/>
                  </a:cubicBezTo>
                  <a:cubicBezTo>
                    <a:pt x="554" y="349"/>
                    <a:pt x="508" y="303"/>
                    <a:pt x="508" y="247"/>
                  </a:cubicBezTo>
                  <a:cubicBezTo>
                    <a:pt x="508" y="43"/>
                    <a:pt x="508" y="43"/>
                    <a:pt x="508" y="43"/>
                  </a:cubicBezTo>
                  <a:cubicBezTo>
                    <a:pt x="142" y="43"/>
                    <a:pt x="142" y="43"/>
                    <a:pt x="142" y="43"/>
                  </a:cubicBezTo>
                  <a:cubicBezTo>
                    <a:pt x="86" y="43"/>
                    <a:pt x="40" y="89"/>
                    <a:pt x="40" y="145"/>
                  </a:cubicBezTo>
                  <a:cubicBezTo>
                    <a:pt x="40" y="878"/>
                    <a:pt x="40" y="878"/>
                    <a:pt x="40" y="878"/>
                  </a:cubicBezTo>
                  <a:cubicBezTo>
                    <a:pt x="40" y="934"/>
                    <a:pt x="86" y="980"/>
                    <a:pt x="142" y="980"/>
                  </a:cubicBezTo>
                  <a:cubicBezTo>
                    <a:pt x="691" y="980"/>
                    <a:pt x="691" y="980"/>
                    <a:pt x="691" y="980"/>
                  </a:cubicBezTo>
                  <a:cubicBezTo>
                    <a:pt x="741" y="980"/>
                    <a:pt x="782" y="945"/>
                    <a:pt x="791" y="898"/>
                  </a:cubicBezTo>
                  <a:cubicBezTo>
                    <a:pt x="325" y="898"/>
                    <a:pt x="325" y="898"/>
                    <a:pt x="325" y="898"/>
                  </a:cubicBezTo>
                  <a:cubicBezTo>
                    <a:pt x="269" y="898"/>
                    <a:pt x="223" y="853"/>
                    <a:pt x="223" y="797"/>
                  </a:cubicBezTo>
                  <a:cubicBezTo>
                    <a:pt x="223" y="654"/>
                    <a:pt x="223" y="654"/>
                    <a:pt x="223" y="654"/>
                  </a:cubicBezTo>
                  <a:cubicBezTo>
                    <a:pt x="223" y="598"/>
                    <a:pt x="269" y="552"/>
                    <a:pt x="325" y="552"/>
                  </a:cubicBezTo>
                  <a:cubicBezTo>
                    <a:pt x="793" y="552"/>
                    <a:pt x="793" y="552"/>
                    <a:pt x="793" y="552"/>
                  </a:cubicBezTo>
                  <a:lnTo>
                    <a:pt x="793" y="349"/>
                  </a:lnTo>
                  <a:close/>
                  <a:moveTo>
                    <a:pt x="711" y="650"/>
                  </a:moveTo>
                  <a:cubicBezTo>
                    <a:pt x="670" y="650"/>
                    <a:pt x="670" y="650"/>
                    <a:pt x="670" y="650"/>
                  </a:cubicBezTo>
                  <a:cubicBezTo>
                    <a:pt x="636" y="706"/>
                    <a:pt x="636" y="706"/>
                    <a:pt x="636" y="706"/>
                  </a:cubicBezTo>
                  <a:cubicBezTo>
                    <a:pt x="601" y="650"/>
                    <a:pt x="601" y="650"/>
                    <a:pt x="601" y="650"/>
                  </a:cubicBezTo>
                  <a:cubicBezTo>
                    <a:pt x="559" y="650"/>
                    <a:pt x="559" y="650"/>
                    <a:pt x="559" y="650"/>
                  </a:cubicBezTo>
                  <a:cubicBezTo>
                    <a:pt x="613" y="734"/>
                    <a:pt x="613" y="734"/>
                    <a:pt x="613" y="734"/>
                  </a:cubicBezTo>
                  <a:cubicBezTo>
                    <a:pt x="554" y="825"/>
                    <a:pt x="554" y="825"/>
                    <a:pt x="554" y="825"/>
                  </a:cubicBezTo>
                  <a:cubicBezTo>
                    <a:pt x="596" y="825"/>
                    <a:pt x="596" y="825"/>
                    <a:pt x="596" y="825"/>
                  </a:cubicBezTo>
                  <a:cubicBezTo>
                    <a:pt x="635" y="765"/>
                    <a:pt x="635" y="765"/>
                    <a:pt x="635" y="765"/>
                  </a:cubicBezTo>
                  <a:cubicBezTo>
                    <a:pt x="674" y="825"/>
                    <a:pt x="674" y="825"/>
                    <a:pt x="674" y="825"/>
                  </a:cubicBezTo>
                  <a:cubicBezTo>
                    <a:pt x="717" y="825"/>
                    <a:pt x="717" y="825"/>
                    <a:pt x="717" y="825"/>
                  </a:cubicBezTo>
                  <a:cubicBezTo>
                    <a:pt x="657" y="735"/>
                    <a:pt x="657" y="735"/>
                    <a:pt x="657" y="735"/>
                  </a:cubicBezTo>
                  <a:lnTo>
                    <a:pt x="711" y="650"/>
                  </a:lnTo>
                  <a:close/>
                  <a:moveTo>
                    <a:pt x="543" y="680"/>
                  </a:moveTo>
                  <a:cubicBezTo>
                    <a:pt x="543" y="650"/>
                    <a:pt x="543" y="650"/>
                    <a:pt x="543" y="650"/>
                  </a:cubicBezTo>
                  <a:cubicBezTo>
                    <a:pt x="404" y="650"/>
                    <a:pt x="404" y="650"/>
                    <a:pt x="404" y="650"/>
                  </a:cubicBezTo>
                  <a:cubicBezTo>
                    <a:pt x="404" y="680"/>
                    <a:pt x="404" y="680"/>
                    <a:pt x="404" y="680"/>
                  </a:cubicBezTo>
                  <a:cubicBezTo>
                    <a:pt x="456" y="680"/>
                    <a:pt x="456" y="680"/>
                    <a:pt x="456" y="680"/>
                  </a:cubicBezTo>
                  <a:cubicBezTo>
                    <a:pt x="456" y="825"/>
                    <a:pt x="456" y="825"/>
                    <a:pt x="456" y="825"/>
                  </a:cubicBezTo>
                  <a:cubicBezTo>
                    <a:pt x="491" y="825"/>
                    <a:pt x="491" y="825"/>
                    <a:pt x="491" y="825"/>
                  </a:cubicBezTo>
                  <a:cubicBezTo>
                    <a:pt x="491" y="680"/>
                    <a:pt x="491" y="680"/>
                    <a:pt x="491" y="680"/>
                  </a:cubicBezTo>
                  <a:lnTo>
                    <a:pt x="543" y="680"/>
                  </a:lnTo>
                  <a:close/>
                  <a:moveTo>
                    <a:pt x="867" y="650"/>
                  </a:moveTo>
                  <a:cubicBezTo>
                    <a:pt x="728" y="650"/>
                    <a:pt x="728" y="650"/>
                    <a:pt x="728" y="650"/>
                  </a:cubicBezTo>
                  <a:cubicBezTo>
                    <a:pt x="728" y="680"/>
                    <a:pt x="728" y="680"/>
                    <a:pt x="728" y="680"/>
                  </a:cubicBezTo>
                  <a:cubicBezTo>
                    <a:pt x="780" y="680"/>
                    <a:pt x="780" y="680"/>
                    <a:pt x="780" y="680"/>
                  </a:cubicBezTo>
                  <a:cubicBezTo>
                    <a:pt x="780" y="825"/>
                    <a:pt x="780" y="825"/>
                    <a:pt x="780" y="825"/>
                  </a:cubicBezTo>
                  <a:cubicBezTo>
                    <a:pt x="815" y="825"/>
                    <a:pt x="815" y="825"/>
                    <a:pt x="815" y="825"/>
                  </a:cubicBezTo>
                  <a:cubicBezTo>
                    <a:pt x="815" y="680"/>
                    <a:pt x="815" y="680"/>
                    <a:pt x="815" y="680"/>
                  </a:cubicBezTo>
                  <a:cubicBezTo>
                    <a:pt x="867" y="680"/>
                    <a:pt x="867" y="680"/>
                    <a:pt x="867" y="680"/>
                  </a:cubicBezTo>
                  <a:lnTo>
                    <a:pt x="867" y="650"/>
                  </a:lnTo>
                  <a:close/>
                  <a:moveTo>
                    <a:pt x="101" y="369"/>
                  </a:moveTo>
                  <a:cubicBezTo>
                    <a:pt x="427" y="369"/>
                    <a:pt x="427" y="369"/>
                    <a:pt x="427" y="369"/>
                  </a:cubicBezTo>
                  <a:cubicBezTo>
                    <a:pt x="427" y="410"/>
                    <a:pt x="427" y="410"/>
                    <a:pt x="427" y="410"/>
                  </a:cubicBezTo>
                  <a:cubicBezTo>
                    <a:pt x="101" y="410"/>
                    <a:pt x="101" y="410"/>
                    <a:pt x="101" y="410"/>
                  </a:cubicBezTo>
                  <a:lnTo>
                    <a:pt x="101" y="369"/>
                  </a:lnTo>
                  <a:close/>
                  <a:moveTo>
                    <a:pt x="101" y="206"/>
                  </a:moveTo>
                  <a:cubicBezTo>
                    <a:pt x="427" y="206"/>
                    <a:pt x="427" y="206"/>
                    <a:pt x="427" y="206"/>
                  </a:cubicBezTo>
                  <a:cubicBezTo>
                    <a:pt x="427" y="247"/>
                    <a:pt x="427" y="247"/>
                    <a:pt x="427" y="247"/>
                  </a:cubicBezTo>
                  <a:cubicBezTo>
                    <a:pt x="101" y="247"/>
                    <a:pt x="101" y="247"/>
                    <a:pt x="101" y="247"/>
                  </a:cubicBezTo>
                  <a:lnTo>
                    <a:pt x="101" y="206"/>
                  </a:lnTo>
                  <a:close/>
                  <a:moveTo>
                    <a:pt x="101" y="125"/>
                  </a:moveTo>
                  <a:cubicBezTo>
                    <a:pt x="427" y="125"/>
                    <a:pt x="427" y="125"/>
                    <a:pt x="427" y="125"/>
                  </a:cubicBezTo>
                  <a:cubicBezTo>
                    <a:pt x="427" y="165"/>
                    <a:pt x="427" y="165"/>
                    <a:pt x="427" y="165"/>
                  </a:cubicBezTo>
                  <a:cubicBezTo>
                    <a:pt x="101" y="165"/>
                    <a:pt x="101" y="165"/>
                    <a:pt x="101" y="165"/>
                  </a:cubicBezTo>
                  <a:lnTo>
                    <a:pt x="101" y="125"/>
                  </a:lnTo>
                  <a:close/>
                  <a:moveTo>
                    <a:pt x="305" y="328"/>
                  </a:moveTo>
                  <a:cubicBezTo>
                    <a:pt x="101" y="328"/>
                    <a:pt x="101" y="328"/>
                    <a:pt x="101" y="328"/>
                  </a:cubicBezTo>
                  <a:cubicBezTo>
                    <a:pt x="101" y="288"/>
                    <a:pt x="101" y="288"/>
                    <a:pt x="101" y="288"/>
                  </a:cubicBezTo>
                  <a:cubicBezTo>
                    <a:pt x="305" y="288"/>
                    <a:pt x="305" y="288"/>
                    <a:pt x="305" y="288"/>
                  </a:cubicBezTo>
                  <a:lnTo>
                    <a:pt x="305" y="328"/>
                  </a:lnTo>
                  <a:close/>
                  <a:moveTo>
                    <a:pt x="223" y="491"/>
                  </a:moveTo>
                  <a:cubicBezTo>
                    <a:pt x="101" y="491"/>
                    <a:pt x="101" y="491"/>
                    <a:pt x="101" y="491"/>
                  </a:cubicBezTo>
                  <a:cubicBezTo>
                    <a:pt x="101" y="450"/>
                    <a:pt x="101" y="450"/>
                    <a:pt x="101" y="450"/>
                  </a:cubicBezTo>
                  <a:cubicBezTo>
                    <a:pt x="223" y="450"/>
                    <a:pt x="223" y="450"/>
                    <a:pt x="223" y="450"/>
                  </a:cubicBezTo>
                  <a:lnTo>
                    <a:pt x="223" y="491"/>
                  </a:lnTo>
                  <a:close/>
                </a:path>
              </a:pathLst>
            </a:custGeom>
            <a:solidFill>
              <a:srgbClr val="FFFFFF"/>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pSp>
      <p:graphicFrame>
        <p:nvGraphicFramePr>
          <p:cNvPr id="267" name="table 267">
            <a:extLst>
              <a:ext uri="{FF2B5EF4-FFF2-40B4-BE49-F238E27FC236}">
                <a16:creationId xmlns:a16="http://schemas.microsoft.com/office/drawing/2014/main" id="{738ED958-FAE8-471C-BD99-D08C40492AD6}"/>
              </a:ext>
            </a:extLst>
          </p:cNvPr>
          <p:cNvGraphicFramePr>
            <a:graphicFrameLocks noGrp="1"/>
          </p:cNvGraphicFramePr>
          <p:nvPr/>
        </p:nvGraphicFramePr>
        <p:xfrm>
          <a:off x="1371600" y="2619375"/>
          <a:ext cx="7046913" cy="3198813"/>
        </p:xfrm>
        <a:graphic>
          <a:graphicData uri="http://schemas.openxmlformats.org/drawingml/2006/table">
            <a:tbl>
              <a:tblPr/>
              <a:tblGrid>
                <a:gridCol w="7046913">
                  <a:extLst>
                    <a:ext uri="{9D8B030D-6E8A-4147-A177-3AD203B41FA5}">
                      <a16:colId xmlns:a16="http://schemas.microsoft.com/office/drawing/2014/main" val="20000"/>
                    </a:ext>
                  </a:extLst>
                </a:gridCol>
              </a:tblGrid>
              <a:tr h="3198813">
                <a:tc>
                  <a:txBody>
                    <a:bodyPr/>
                    <a:lstStyle/>
                    <a:p>
                      <a:pPr algn="l" rtl="0" eaLnBrk="0">
                        <a:lnSpc>
                          <a:spcPct val="168000"/>
                        </a:lnSpc>
                        <a:tabLst/>
                      </a:pPr>
                      <a:endParaRPr lang="x-none" altLang="x-none" sz="800" dirty="0"/>
                    </a:p>
                    <a:p>
                      <a:pPr marL="405007" algn="l" rtl="0" eaLnBrk="0">
                        <a:lnSpc>
                          <a:spcPct val="97000"/>
                        </a:lnSpc>
                        <a:spcBef>
                          <a:spcPts val="2"/>
                        </a:spcBef>
                        <a:tabLst/>
                      </a:pPr>
                      <a:r>
                        <a:rPr sz="1800" spc="-10" dirty="0">
                          <a:solidFill>
                            <a:srgbClr val="262626">
                              <a:alpha val="100000"/>
                            </a:srgbClr>
                          </a:solidFill>
                          <a:latin typeface="Times New Roman"/>
                          <a:ea typeface="Times New Roman"/>
                          <a:cs typeface="Times New Roman"/>
                        </a:rPr>
                        <a:t>1          class Student: #</a:t>
                      </a:r>
                      <a:r>
                        <a:rPr sz="1800" spc="-10" dirty="0">
                          <a:solidFill>
                            <a:srgbClr val="262626">
                              <a:alpha val="100000"/>
                            </a:srgbClr>
                          </a:solidFill>
                          <a:latin typeface="Microsoft YaHei"/>
                          <a:ea typeface="Microsoft YaHei"/>
                          <a:cs typeface="Microsoft YaHei"/>
                        </a:rPr>
                        <a:t>定义</a:t>
                      </a:r>
                      <a:r>
                        <a:rPr sz="1800" spc="0" dirty="0">
                          <a:solidFill>
                            <a:srgbClr val="262626">
                              <a:alpha val="100000"/>
                            </a:srgbClr>
                          </a:solidFill>
                          <a:latin typeface="Times New Roman"/>
                          <a:ea typeface="Times New Roman"/>
                          <a:cs typeface="Times New Roman"/>
                        </a:rPr>
                        <a:t>Student</a:t>
                      </a:r>
                      <a:r>
                        <a:rPr sz="1800" spc="-10" dirty="0">
                          <a:solidFill>
                            <a:srgbClr val="262626">
                              <a:alpha val="100000"/>
                            </a:srgbClr>
                          </a:solidFill>
                          <a:latin typeface="Microsoft YaHei"/>
                          <a:ea typeface="Microsoft YaHei"/>
                          <a:cs typeface="Microsoft YaHei"/>
                        </a:rPr>
                        <a:t>类</a:t>
                      </a:r>
                      <a:endParaRPr lang="x-none" altLang="x-none" sz="1800" dirty="0"/>
                    </a:p>
                    <a:p>
                      <a:pPr marL="375716" algn="l" rtl="0" eaLnBrk="0">
                        <a:lnSpc>
                          <a:spcPct val="97000"/>
                        </a:lnSpc>
                        <a:spcBef>
                          <a:spcPts val="1528"/>
                        </a:spcBef>
                        <a:tabLst/>
                      </a:pPr>
                      <a:r>
                        <a:rPr sz="1800" spc="-10" dirty="0">
                          <a:solidFill>
                            <a:srgbClr val="262626">
                              <a:alpha val="100000"/>
                            </a:srgbClr>
                          </a:solidFill>
                          <a:latin typeface="Times New Roman"/>
                          <a:ea typeface="Times New Roman"/>
                          <a:cs typeface="Times New Roman"/>
                        </a:rPr>
                        <a:t>2    </a:t>
                      </a:r>
                      <a:r>
                        <a:rPr sz="1800" spc="0" dirty="0">
                          <a:solidFill>
                            <a:srgbClr val="262626">
                              <a:alpha val="100000"/>
                            </a:srgbClr>
                          </a:solidFill>
                          <a:latin typeface="Times New Roman"/>
                          <a:ea typeface="Times New Roman"/>
                          <a:cs typeface="Times New Roman"/>
                        </a:rPr>
                        <a:t>          name='Unknown' #</a:t>
                      </a:r>
                      <a:r>
                        <a:rPr sz="1800" spc="0" dirty="0">
                          <a:solidFill>
                            <a:srgbClr val="262626">
                              <a:alpha val="100000"/>
                            </a:srgbClr>
                          </a:solidFill>
                          <a:latin typeface="Microsoft YaHei"/>
                          <a:ea typeface="Microsoft YaHei"/>
                          <a:cs typeface="Microsoft YaHei"/>
                        </a:rPr>
                        <a:t>定义</a:t>
                      </a:r>
                      <a:r>
                        <a:rPr sz="1800" spc="0" dirty="0">
                          <a:solidFill>
                            <a:srgbClr val="262626">
                              <a:alpha val="100000"/>
                            </a:srgbClr>
                          </a:solidFill>
                          <a:latin typeface="Times New Roman"/>
                          <a:ea typeface="Times New Roman"/>
                          <a:cs typeface="Times New Roman"/>
                        </a:rPr>
                        <a:t>Student</a:t>
                      </a:r>
                      <a:r>
                        <a:rPr sz="1800" spc="0" dirty="0">
                          <a:solidFill>
                            <a:srgbClr val="262626">
                              <a:alpha val="100000"/>
                            </a:srgbClr>
                          </a:solidFill>
                          <a:latin typeface="Microsoft YaHei"/>
                          <a:ea typeface="Microsoft YaHei"/>
                          <a:cs typeface="Microsoft YaHei"/>
                        </a:rPr>
                        <a:t>类中有一个</a:t>
                      </a:r>
                      <a:r>
                        <a:rPr sz="1800" spc="0" dirty="0">
                          <a:solidFill>
                            <a:srgbClr val="262626">
                              <a:alpha val="100000"/>
                            </a:srgbClr>
                          </a:solidFill>
                          <a:latin typeface="Times New Roman"/>
                          <a:ea typeface="Times New Roman"/>
                          <a:cs typeface="Times New Roman"/>
                        </a:rPr>
                        <a:t>name</a:t>
                      </a:r>
                      <a:r>
                        <a:rPr sz="1800" spc="0" dirty="0">
                          <a:solidFill>
                            <a:srgbClr val="262626">
                              <a:alpha val="100000"/>
                            </a:srgbClr>
                          </a:solidFill>
                          <a:latin typeface="Microsoft YaHei"/>
                          <a:ea typeface="Microsoft YaHei"/>
                          <a:cs typeface="Microsoft YaHei"/>
                        </a:rPr>
                        <a:t>属性</a:t>
                      </a:r>
                      <a:endParaRPr lang="x-none" altLang="x-none" sz="1800" dirty="0"/>
                    </a:p>
                    <a:p>
                      <a:pPr marL="381812" algn="l" rtl="0" eaLnBrk="0">
                        <a:lnSpc>
                          <a:spcPct val="78000"/>
                        </a:lnSpc>
                        <a:spcBef>
                          <a:spcPts val="1803"/>
                        </a:spcBef>
                        <a:tabLst/>
                      </a:pPr>
                      <a:r>
                        <a:rPr sz="1800" spc="-10" dirty="0">
                          <a:solidFill>
                            <a:srgbClr val="262626">
                              <a:alpha val="100000"/>
                            </a:srgbClr>
                          </a:solidFill>
                          <a:latin typeface="Times New Roman"/>
                          <a:ea typeface="Times New Roman"/>
                          <a:cs typeface="Times New Roman"/>
                        </a:rPr>
                        <a:t>3    </a:t>
                      </a:r>
                      <a:r>
                        <a:rPr sz="1800" spc="0" dirty="0">
                          <a:solidFill>
                            <a:srgbClr val="262626">
                              <a:alpha val="100000"/>
                            </a:srgbClr>
                          </a:solidFill>
                          <a:latin typeface="Times New Roman"/>
                          <a:ea typeface="Times New Roman"/>
                          <a:cs typeface="Times New Roman"/>
                        </a:rPr>
                        <a:t>      if __name__=='__main__':</a:t>
                      </a:r>
                      <a:endParaRPr lang="x-none" altLang="x-none" sz="1800" dirty="0"/>
                    </a:p>
                    <a:p>
                      <a:pPr marL="374192" algn="l" rtl="0" eaLnBrk="0">
                        <a:lnSpc>
                          <a:spcPct val="91000"/>
                        </a:lnSpc>
                        <a:spcBef>
                          <a:spcPts val="1793"/>
                        </a:spcBef>
                        <a:tabLst/>
                      </a:pPr>
                      <a:r>
                        <a:rPr sz="1800" spc="-20" dirty="0">
                          <a:solidFill>
                            <a:srgbClr val="262626">
                              <a:alpha val="100000"/>
                            </a:srgbClr>
                          </a:solidFill>
                          <a:latin typeface="Times New Roman"/>
                          <a:ea typeface="Times New Roman"/>
                          <a:cs typeface="Times New Roman"/>
                        </a:rPr>
                        <a:t>4             print('</a:t>
                      </a:r>
                      <a:r>
                        <a:rPr sz="1800" spc="-20" dirty="0">
                          <a:solidFill>
                            <a:srgbClr val="262626">
                              <a:alpha val="100000"/>
                            </a:srgbClr>
                          </a:solidFill>
                          <a:latin typeface="Microsoft YaHei"/>
                          <a:ea typeface="Microsoft YaHei"/>
                          <a:cs typeface="Microsoft YaHei"/>
                        </a:rPr>
                        <a:t>第</a:t>
                      </a:r>
                      <a:r>
                        <a:rPr sz="1800" spc="-20" dirty="0">
                          <a:solidFill>
                            <a:srgbClr val="262626">
                              <a:alpha val="100000"/>
                            </a:srgbClr>
                          </a:solidFill>
                          <a:latin typeface="Times New Roman"/>
                          <a:ea typeface="Times New Roman"/>
                          <a:cs typeface="Times New Roman"/>
                        </a:rPr>
                        <a:t>4</a:t>
                      </a:r>
                      <a:r>
                        <a:rPr sz="1800" spc="-20" dirty="0">
                          <a:solidFill>
                            <a:srgbClr val="262626">
                              <a:alpha val="100000"/>
                            </a:srgbClr>
                          </a:solidFill>
                          <a:latin typeface="Microsoft YaHei"/>
                          <a:ea typeface="Microsoft YaHei"/>
                          <a:cs typeface="Microsoft YaHei"/>
                        </a:rPr>
                        <a:t>行输出：  </a:t>
                      </a:r>
                      <a:r>
                        <a:rPr sz="1800" spc="-20" dirty="0">
                          <a:solidFill>
                            <a:srgbClr val="262626">
                              <a:alpha val="100000"/>
                            </a:srgbClr>
                          </a:solidFill>
                          <a:latin typeface="Times New Roman"/>
                          <a:ea typeface="Times New Roman"/>
                          <a:cs typeface="Times New Roman"/>
                        </a:rPr>
                        <a:t>',Student.nam</a:t>
                      </a:r>
                      <a:r>
                        <a:rPr sz="1800" spc="0" dirty="0">
                          <a:solidFill>
                            <a:srgbClr val="262626">
                              <a:alpha val="100000"/>
                            </a:srgbClr>
                          </a:solidFill>
                          <a:latin typeface="Times New Roman"/>
                          <a:ea typeface="Times New Roman"/>
                          <a:cs typeface="Times New Roman"/>
                        </a:rPr>
                        <a:t>e</a:t>
                      </a:r>
                      <a:r>
                        <a:rPr sz="1800" spc="-20" dirty="0">
                          <a:solidFill>
                            <a:srgbClr val="262626">
                              <a:alpha val="100000"/>
                            </a:srgbClr>
                          </a:solidFill>
                          <a:latin typeface="Times New Roman"/>
                          <a:ea typeface="Times New Roman"/>
                          <a:cs typeface="Times New Roman"/>
                        </a:rPr>
                        <a:t>)</a:t>
                      </a:r>
                      <a:endParaRPr lang="x-none" altLang="x-none" sz="1800" dirty="0"/>
                    </a:p>
                    <a:p>
                      <a:pPr marL="383958" algn="l" rtl="0" eaLnBrk="0">
                        <a:lnSpc>
                          <a:spcPct val="91000"/>
                        </a:lnSpc>
                        <a:spcBef>
                          <a:spcPts val="1700"/>
                        </a:spcBef>
                        <a:tabLst/>
                      </a:pPr>
                      <a:r>
                        <a:rPr sz="1800" spc="-10" dirty="0">
                          <a:solidFill>
                            <a:srgbClr val="262626">
                              <a:alpha val="100000"/>
                            </a:srgbClr>
                          </a:solidFill>
                          <a:latin typeface="Times New Roman"/>
                          <a:ea typeface="Times New Roman"/>
                          <a:cs typeface="Times New Roman"/>
                        </a:rPr>
                        <a:t>5            </a:t>
                      </a:r>
                      <a:r>
                        <a:rPr sz="1800" spc="0" dirty="0">
                          <a:solidFill>
                            <a:srgbClr val="262626">
                              <a:alpha val="100000"/>
                            </a:srgbClr>
                          </a:solidFill>
                          <a:latin typeface="Times New Roman"/>
                          <a:ea typeface="Times New Roman"/>
                          <a:cs typeface="Times New Roman"/>
                        </a:rPr>
                        <a:t>  stu1=Student() #</a:t>
                      </a:r>
                      <a:r>
                        <a:rPr sz="1800" spc="0" dirty="0">
                          <a:solidFill>
                            <a:srgbClr val="262626">
                              <a:alpha val="100000"/>
                            </a:srgbClr>
                          </a:solidFill>
                          <a:latin typeface="Microsoft YaHei"/>
                          <a:ea typeface="Microsoft YaHei"/>
                          <a:cs typeface="Microsoft YaHei"/>
                        </a:rPr>
                        <a:t>创建</a:t>
                      </a:r>
                      <a:r>
                        <a:rPr sz="1800" spc="0" dirty="0">
                          <a:solidFill>
                            <a:srgbClr val="262626">
                              <a:alpha val="100000"/>
                            </a:srgbClr>
                          </a:solidFill>
                          <a:latin typeface="Times New Roman"/>
                          <a:ea typeface="Times New Roman"/>
                          <a:cs typeface="Times New Roman"/>
                        </a:rPr>
                        <a:t>Student</a:t>
                      </a:r>
                      <a:r>
                        <a:rPr sz="1800" spc="0" dirty="0">
                          <a:solidFill>
                            <a:srgbClr val="262626">
                              <a:alpha val="100000"/>
                            </a:srgbClr>
                          </a:solidFill>
                          <a:latin typeface="Microsoft YaHei"/>
                          <a:ea typeface="Microsoft YaHei"/>
                          <a:cs typeface="Microsoft YaHei"/>
                        </a:rPr>
                        <a:t>类对象</a:t>
                      </a:r>
                      <a:r>
                        <a:rPr sz="1800" spc="0" dirty="0">
                          <a:solidFill>
                            <a:srgbClr val="262626">
                              <a:alpha val="100000"/>
                            </a:srgbClr>
                          </a:solidFill>
                          <a:latin typeface="Times New Roman"/>
                          <a:ea typeface="Times New Roman"/>
                          <a:cs typeface="Times New Roman"/>
                        </a:rPr>
                        <a:t>stu1</a:t>
                      </a:r>
                      <a:endParaRPr lang="x-none" altLang="x-none" sz="1800" dirty="0"/>
                    </a:p>
                    <a:p>
                      <a:pPr marL="382422" algn="l" rtl="0" eaLnBrk="0">
                        <a:lnSpc>
                          <a:spcPct val="91000"/>
                        </a:lnSpc>
                        <a:spcBef>
                          <a:spcPts val="1701"/>
                        </a:spcBef>
                        <a:tabLst/>
                      </a:pPr>
                      <a:r>
                        <a:rPr sz="1800" spc="-10" dirty="0">
                          <a:solidFill>
                            <a:srgbClr val="262626">
                              <a:alpha val="100000"/>
                            </a:srgbClr>
                          </a:solidFill>
                          <a:latin typeface="Times New Roman"/>
                          <a:ea typeface="Times New Roman"/>
                          <a:cs typeface="Times New Roman"/>
                        </a:rPr>
                        <a:t>6           </a:t>
                      </a:r>
                      <a:r>
                        <a:rPr sz="1800" spc="0" dirty="0">
                          <a:solidFill>
                            <a:srgbClr val="262626">
                              <a:alpha val="100000"/>
                            </a:srgbClr>
                          </a:solidFill>
                          <a:latin typeface="Times New Roman"/>
                          <a:ea typeface="Times New Roman"/>
                          <a:cs typeface="Times New Roman"/>
                        </a:rPr>
                        <a:t>   stu2=Student() #</a:t>
                      </a:r>
                      <a:r>
                        <a:rPr sz="1800" spc="0" dirty="0">
                          <a:solidFill>
                            <a:srgbClr val="262626">
                              <a:alpha val="100000"/>
                            </a:srgbClr>
                          </a:solidFill>
                          <a:latin typeface="Microsoft YaHei"/>
                          <a:ea typeface="Microsoft YaHei"/>
                          <a:cs typeface="Microsoft YaHei"/>
                        </a:rPr>
                        <a:t>创建</a:t>
                      </a:r>
                      <a:r>
                        <a:rPr sz="1800" spc="0" dirty="0">
                          <a:solidFill>
                            <a:srgbClr val="262626">
                              <a:alpha val="100000"/>
                            </a:srgbClr>
                          </a:solidFill>
                          <a:latin typeface="Times New Roman"/>
                          <a:ea typeface="Times New Roman"/>
                          <a:cs typeface="Times New Roman"/>
                        </a:rPr>
                        <a:t>Student</a:t>
                      </a:r>
                      <a:r>
                        <a:rPr sz="1800" spc="0" dirty="0">
                          <a:solidFill>
                            <a:srgbClr val="262626">
                              <a:alpha val="100000"/>
                            </a:srgbClr>
                          </a:solidFill>
                          <a:latin typeface="Microsoft YaHei"/>
                          <a:ea typeface="Microsoft YaHei"/>
                          <a:cs typeface="Microsoft YaHei"/>
                        </a:rPr>
                        <a:t>类对象</a:t>
                      </a:r>
                      <a:r>
                        <a:rPr sz="1800" spc="0" dirty="0">
                          <a:solidFill>
                            <a:srgbClr val="262626">
                              <a:alpha val="100000"/>
                            </a:srgbClr>
                          </a:solidFill>
                          <a:latin typeface="Times New Roman"/>
                          <a:ea typeface="Times New Roman"/>
                          <a:cs typeface="Times New Roman"/>
                        </a:rPr>
                        <a:t>stu2</a:t>
                      </a:r>
                      <a:endParaRPr lang="x-none" altLang="x-none" sz="1800" dirty="0"/>
                    </a:p>
                    <a:p>
                      <a:pPr algn="l" rtl="0" eaLnBrk="0">
                        <a:lnSpc>
                          <a:spcPct val="101000"/>
                        </a:lnSpc>
                        <a:tabLst/>
                      </a:pPr>
                      <a:endParaRPr lang="x-none" altLang="x-none" sz="1100" dirty="0"/>
                    </a:p>
                    <a:p>
                      <a:pPr marL="380593" algn="l" rtl="0" eaLnBrk="0">
                        <a:lnSpc>
                          <a:spcPct val="91000"/>
                        </a:lnSpc>
                        <a:spcBef>
                          <a:spcPts val="3"/>
                        </a:spcBef>
                        <a:tabLst/>
                      </a:pPr>
                      <a:r>
                        <a:rPr sz="1800" spc="-20" dirty="0">
                          <a:solidFill>
                            <a:srgbClr val="262626">
                              <a:alpha val="100000"/>
                            </a:srgbClr>
                          </a:solidFill>
                          <a:latin typeface="Times New Roman"/>
                          <a:ea typeface="Times New Roman"/>
                          <a:cs typeface="Times New Roman"/>
                        </a:rPr>
                        <a:t>7             prin</a:t>
                      </a:r>
                      <a:r>
                        <a:rPr sz="1800" spc="-10" dirty="0">
                          <a:solidFill>
                            <a:srgbClr val="262626">
                              <a:alpha val="100000"/>
                            </a:srgbClr>
                          </a:solidFill>
                          <a:latin typeface="Times New Roman"/>
                          <a:ea typeface="Times New Roman"/>
                          <a:cs typeface="Times New Roman"/>
                        </a:rPr>
                        <a:t>t</a:t>
                      </a:r>
                      <a:r>
                        <a:rPr sz="1800" spc="-20" dirty="0">
                          <a:solidFill>
                            <a:srgbClr val="262626">
                              <a:alpha val="100000"/>
                            </a:srgbClr>
                          </a:solidFill>
                          <a:latin typeface="Times New Roman"/>
                          <a:ea typeface="Times New Roman"/>
                          <a:cs typeface="Times New Roman"/>
                        </a:rPr>
                        <a:t>('</a:t>
                      </a:r>
                      <a:r>
                        <a:rPr sz="1800" spc="-20" dirty="0">
                          <a:solidFill>
                            <a:srgbClr val="262626">
                              <a:alpha val="100000"/>
                            </a:srgbClr>
                          </a:solidFill>
                          <a:latin typeface="Microsoft YaHei"/>
                          <a:ea typeface="Microsoft YaHei"/>
                          <a:cs typeface="Microsoft YaHei"/>
                        </a:rPr>
                        <a:t>第</a:t>
                      </a:r>
                      <a:r>
                        <a:rPr sz="1800" spc="-20" dirty="0">
                          <a:solidFill>
                            <a:srgbClr val="262626">
                              <a:alpha val="100000"/>
                            </a:srgbClr>
                          </a:solidFill>
                          <a:latin typeface="Times New Roman"/>
                          <a:ea typeface="Times New Roman"/>
                          <a:cs typeface="Times New Roman"/>
                        </a:rPr>
                        <a:t>7</a:t>
                      </a:r>
                      <a:r>
                        <a:rPr sz="1800" spc="-20" dirty="0">
                          <a:solidFill>
                            <a:srgbClr val="262626">
                              <a:alpha val="100000"/>
                            </a:srgbClr>
                          </a:solidFill>
                          <a:latin typeface="Microsoft YaHei"/>
                          <a:ea typeface="Microsoft YaHei"/>
                          <a:cs typeface="Microsoft YaHei"/>
                        </a:rPr>
                        <a:t>行输出：  </a:t>
                      </a:r>
                      <a:r>
                        <a:rPr sz="1800" spc="0" dirty="0">
                          <a:solidFill>
                            <a:srgbClr val="262626">
                              <a:alpha val="100000"/>
                            </a:srgbClr>
                          </a:solidFill>
                          <a:latin typeface="Times New Roman"/>
                          <a:ea typeface="Times New Roman"/>
                          <a:cs typeface="Times New Roman"/>
                        </a:rPr>
                        <a:t>stu</a:t>
                      </a:r>
                      <a:r>
                        <a:rPr sz="1800" spc="-20" dirty="0">
                          <a:solidFill>
                            <a:srgbClr val="262626">
                              <a:alpha val="100000"/>
                            </a:srgbClr>
                          </a:solidFill>
                          <a:latin typeface="Times New Roman"/>
                          <a:ea typeface="Times New Roman"/>
                          <a:cs typeface="Times New Roman"/>
                        </a:rPr>
                        <a:t>1 %</a:t>
                      </a:r>
                      <a:r>
                        <a:rPr sz="1800" spc="0" dirty="0">
                          <a:solidFill>
                            <a:srgbClr val="262626">
                              <a:alpha val="100000"/>
                            </a:srgbClr>
                          </a:solidFill>
                          <a:latin typeface="Times New Roman"/>
                          <a:ea typeface="Times New Roman"/>
                          <a:cs typeface="Times New Roman"/>
                        </a:rPr>
                        <a:t>s</a:t>
                      </a:r>
                      <a:r>
                        <a:rPr sz="1800" spc="-2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stu</a:t>
                      </a:r>
                      <a:r>
                        <a:rPr sz="1800" spc="-20" dirty="0">
                          <a:solidFill>
                            <a:srgbClr val="262626">
                              <a:alpha val="100000"/>
                            </a:srgbClr>
                          </a:solidFill>
                          <a:latin typeface="Times New Roman"/>
                          <a:ea typeface="Times New Roman"/>
                          <a:cs typeface="Times New Roman"/>
                        </a:rPr>
                        <a:t>2 %</a:t>
                      </a:r>
                      <a:r>
                        <a:rPr sz="1800" spc="0" dirty="0">
                          <a:solidFill>
                            <a:srgbClr val="262626">
                              <a:alpha val="100000"/>
                            </a:srgbClr>
                          </a:solidFill>
                          <a:latin typeface="Times New Roman"/>
                          <a:ea typeface="Times New Roman"/>
                          <a:cs typeface="Times New Roman"/>
                        </a:rPr>
                        <a:t>s</a:t>
                      </a:r>
                      <a:r>
                        <a:rPr sz="1800" spc="-2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stu</a:t>
                      </a:r>
                      <a:r>
                        <a:rPr sz="1800" spc="-20" dirty="0">
                          <a:solidFill>
                            <a:srgbClr val="262626">
                              <a:alpha val="100000"/>
                            </a:srgbClr>
                          </a:solidFill>
                          <a:latin typeface="Times New Roman"/>
                          <a:ea typeface="Times New Roman"/>
                          <a:cs typeface="Times New Roman"/>
                        </a:rPr>
                        <a:t>1.</a:t>
                      </a:r>
                      <a:r>
                        <a:rPr sz="1800" spc="0" dirty="0">
                          <a:solidFill>
                            <a:srgbClr val="262626">
                              <a:alpha val="100000"/>
                            </a:srgbClr>
                          </a:solidFill>
                          <a:latin typeface="Times New Roman"/>
                          <a:ea typeface="Times New Roman"/>
                          <a:cs typeface="Times New Roman"/>
                        </a:rPr>
                        <a:t>name</a:t>
                      </a:r>
                      <a:r>
                        <a:rPr sz="1800" spc="-2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stu</a:t>
                      </a:r>
                      <a:r>
                        <a:rPr sz="1800" spc="-20" dirty="0">
                          <a:solidFill>
                            <a:srgbClr val="262626">
                              <a:alpha val="100000"/>
                            </a:srgbClr>
                          </a:solidFill>
                          <a:latin typeface="Times New Roman"/>
                          <a:ea typeface="Times New Roman"/>
                          <a:cs typeface="Times New Roman"/>
                        </a:rPr>
                        <a:t>2.</a:t>
                      </a:r>
                      <a:r>
                        <a:rPr sz="1800" spc="0" dirty="0">
                          <a:solidFill>
                            <a:srgbClr val="262626">
                              <a:alpha val="100000"/>
                            </a:srgbClr>
                          </a:solidFill>
                          <a:latin typeface="Times New Roman"/>
                          <a:ea typeface="Times New Roman"/>
                          <a:cs typeface="Times New Roman"/>
                        </a:rPr>
                        <a:t>name</a:t>
                      </a:r>
                      <a:r>
                        <a:rPr sz="1800" spc="-20" dirty="0">
                          <a:solidFill>
                            <a:srgbClr val="262626">
                              <a:alpha val="100000"/>
                            </a:srgbClr>
                          </a:solidFill>
                          <a:latin typeface="Times New Roman"/>
                          <a:ea typeface="Times New Roman"/>
                          <a:cs typeface="Times New Roman"/>
                        </a:rPr>
                        <a:t>))</a:t>
                      </a:r>
                      <a:endParaRPr lang="x-none" altLang="x-none" sz="1800" dirty="0"/>
                    </a:p>
                  </a:txBody>
                  <a:tcPr marL="0" marR="0" marT="0" marB="0">
                    <a:lnL w="12700" cap="flat" cmpd="sng" algn="ctr">
                      <a:solidFill>
                        <a:srgbClr val="B1C400"/>
                      </a:solidFill>
                      <a:prstDash val="solid"/>
                      <a:round/>
                      <a:headEnd type="none" w="med" len="med"/>
                      <a:tailEnd type="none" w="med" len="med"/>
                    </a:lnL>
                    <a:lnR w="12700" cap="flat" cmpd="sng" algn="ctr">
                      <a:solidFill>
                        <a:srgbClr val="B1C400"/>
                      </a:solidFill>
                      <a:prstDash val="solid"/>
                      <a:round/>
                      <a:headEnd type="none" w="med" len="med"/>
                      <a:tailEnd type="none" w="med" len="med"/>
                    </a:lnR>
                    <a:lnT w="12700" cap="flat" cmpd="sng" algn="ctr">
                      <a:solidFill>
                        <a:srgbClr val="B1C400"/>
                      </a:solidFill>
                      <a:prstDash val="solid"/>
                      <a:round/>
                      <a:headEnd type="none" w="med" len="med"/>
                      <a:tailEnd type="none" w="med" len="med"/>
                    </a:lnT>
                    <a:lnB w="12700" cap="flat" cmpd="sng" algn="ctr">
                      <a:solidFill>
                        <a:srgbClr val="B1C4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9" name="textbox 252">
            <a:extLst>
              <a:ext uri="{FF2B5EF4-FFF2-40B4-BE49-F238E27FC236}">
                <a16:creationId xmlns:a16="http://schemas.microsoft.com/office/drawing/2014/main" id="{C434E1C0-0086-4D12-9A42-F46032E4208A}"/>
              </a:ext>
            </a:extLst>
          </p:cNvPr>
          <p:cNvSpPr/>
          <p:nvPr/>
        </p:nvSpPr>
        <p:spPr>
          <a:xfrm>
            <a:off x="3195638" y="1311275"/>
            <a:ext cx="2755900" cy="373063"/>
          </a:xfrm>
          <a:prstGeom prst="rect">
            <a:avLst/>
          </a:prstGeom>
        </p:spPr>
        <p:txBody>
          <a:bodyPr lIns="0" tIns="0" rIns="0" bIns="0"/>
          <a:lstStyle/>
          <a:p>
            <a:pPr>
              <a:lnSpc>
                <a:spcPct val="79782"/>
              </a:lnSpc>
              <a:defRPr/>
            </a:pPr>
            <a:endParaRPr lang="x-none" altLang="x-none" sz="100" dirty="0"/>
          </a:p>
          <a:p>
            <a:pPr marL="9525">
              <a:defRPr/>
            </a:pPr>
            <a:r>
              <a:rPr sz="2325" spc="75" dirty="0">
                <a:solidFill>
                  <a:srgbClr val="262626">
                    <a:alpha val="100000"/>
                  </a:srgbClr>
                </a:solidFill>
                <a:latin typeface="Microsoft YaHei"/>
                <a:ea typeface="Microsoft YaHei"/>
                <a:cs typeface="Microsoft YaHei"/>
              </a:rPr>
              <a:t>定义类时指定类属</a:t>
            </a:r>
            <a:r>
              <a:rPr sz="2325" spc="23" dirty="0">
                <a:solidFill>
                  <a:srgbClr val="262626">
                    <a:alpha val="100000"/>
                  </a:srgbClr>
                </a:solidFill>
                <a:latin typeface="Microsoft YaHei"/>
                <a:ea typeface="Microsoft YaHei"/>
                <a:cs typeface="Microsoft YaHei"/>
              </a:rPr>
              <a:t>性</a:t>
            </a:r>
            <a:endParaRPr lang="x-none" altLang="x-none" sz="2325" dirty="0"/>
          </a:p>
        </p:txBody>
      </p:sp>
      <p:sp>
        <p:nvSpPr>
          <p:cNvPr id="30731" name="文本框 47">
            <a:extLst>
              <a:ext uri="{FF2B5EF4-FFF2-40B4-BE49-F238E27FC236}">
                <a16:creationId xmlns:a16="http://schemas.microsoft.com/office/drawing/2014/main" id="{285BBEE1-9A2C-B406-8FA5-9A55E3B7A14D}"/>
              </a:ext>
            </a:extLst>
          </p:cNvPr>
          <p:cNvSpPr txBox="1">
            <a:spLocks noChangeArrowheads="1"/>
          </p:cNvSpPr>
          <p:nvPr/>
        </p:nvSpPr>
        <p:spPr bwMode="auto">
          <a:xfrm>
            <a:off x="1250950" y="2047875"/>
            <a:ext cx="6276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b="0">
                <a:solidFill>
                  <a:schemeClr val="tx1"/>
                </a:solidFill>
                <a:ea typeface="宋体" panose="02010600030101010101" pitchFamily="2" charset="-122"/>
              </a:rPr>
              <a:t>例：创建</a:t>
            </a:r>
            <a:r>
              <a:rPr lang="en-US" altLang="zh-CN" sz="1800" b="0">
                <a:solidFill>
                  <a:schemeClr val="tx1"/>
                </a:solidFill>
                <a:ea typeface="宋体" panose="02010600030101010101" pitchFamily="2" charset="-122"/>
              </a:rPr>
              <a:t>Student</a:t>
            </a:r>
            <a:r>
              <a:rPr lang="zh-CN" altLang="en-US" sz="1800" b="0">
                <a:solidFill>
                  <a:schemeClr val="tx1"/>
                </a:solidFill>
                <a:ea typeface="宋体" panose="02010600030101010101" pitchFamily="2" charset="-122"/>
              </a:rPr>
              <a:t>类对象</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group 52">
            <a:extLst>
              <a:ext uri="{FF2B5EF4-FFF2-40B4-BE49-F238E27FC236}">
                <a16:creationId xmlns:a16="http://schemas.microsoft.com/office/drawing/2014/main" id="{BE579B50-D6B6-66F7-4937-E22D2931B534}"/>
              </a:ext>
            </a:extLst>
          </p:cNvPr>
          <p:cNvGrpSpPr>
            <a:grpSpLocks/>
          </p:cNvGrpSpPr>
          <p:nvPr/>
        </p:nvGrpSpPr>
        <p:grpSpPr bwMode="auto">
          <a:xfrm>
            <a:off x="652463" y="1884363"/>
            <a:ext cx="657225" cy="657225"/>
            <a:chOff x="0" y="0"/>
            <a:chExt cx="877062" cy="877824"/>
          </a:xfrm>
        </p:grpSpPr>
        <p:sp>
          <p:nvSpPr>
            <p:cNvPr id="31762" name="path">
              <a:extLst>
                <a:ext uri="{FF2B5EF4-FFF2-40B4-BE49-F238E27FC236}">
                  <a16:creationId xmlns:a16="http://schemas.microsoft.com/office/drawing/2014/main" id="{7D3C073E-DF91-B893-5547-16F08364EF4B}"/>
                </a:ext>
              </a:extLst>
            </p:cNvPr>
            <p:cNvSpPr>
              <a:spLocks/>
            </p:cNvSpPr>
            <p:nvPr/>
          </p:nvSpPr>
          <p:spPr bwMode="auto">
            <a:xfrm>
              <a:off x="0" y="0"/>
              <a:ext cx="877062" cy="877824"/>
            </a:xfrm>
            <a:custGeom>
              <a:avLst/>
              <a:gdLst>
                <a:gd name="T0" fmla="*/ 0 w 1381"/>
                <a:gd name="T1" fmla="*/ 2147483646 h 1382"/>
                <a:gd name="T2" fmla="*/ 2147483646 w 1381"/>
                <a:gd name="T3" fmla="*/ 0 h 1382"/>
                <a:gd name="T4" fmla="*/ 2147483646 w 1381"/>
                <a:gd name="T5" fmla="*/ 2147483646 h 1382"/>
                <a:gd name="T6" fmla="*/ 2147483646 w 1381"/>
                <a:gd name="T7" fmla="*/ 2147483646 h 1382"/>
                <a:gd name="T8" fmla="*/ 0 w 1381"/>
                <a:gd name="T9" fmla="*/ 2147483646 h 1382"/>
                <a:gd name="T10" fmla="*/ 0 60000 65536"/>
                <a:gd name="T11" fmla="*/ 0 60000 65536"/>
                <a:gd name="T12" fmla="*/ 0 60000 65536"/>
                <a:gd name="T13" fmla="*/ 0 60000 65536"/>
                <a:gd name="T14" fmla="*/ 0 60000 65536"/>
                <a:gd name="T15" fmla="*/ 0 w 1381"/>
                <a:gd name="T16" fmla="*/ 0 h 1382"/>
                <a:gd name="T17" fmla="*/ 1381 w 1381"/>
                <a:gd name="T18" fmla="*/ 1382 h 1382"/>
              </a:gdLst>
              <a:ahLst/>
              <a:cxnLst>
                <a:cxn ang="T10">
                  <a:pos x="T0" y="T1"/>
                </a:cxn>
                <a:cxn ang="T11">
                  <a:pos x="T2" y="T3"/>
                </a:cxn>
                <a:cxn ang="T12">
                  <a:pos x="T4" y="T5"/>
                </a:cxn>
                <a:cxn ang="T13">
                  <a:pos x="T6" y="T7"/>
                </a:cxn>
                <a:cxn ang="T14">
                  <a:pos x="T8" y="T9"/>
                </a:cxn>
              </a:cxnLst>
              <a:rect l="T15" t="T16" r="T17" b="T18"/>
              <a:pathLst>
                <a:path w="1381" h="1382">
                  <a:moveTo>
                    <a:pt x="0" y="691"/>
                  </a:moveTo>
                  <a:cubicBezTo>
                    <a:pt x="0" y="309"/>
                    <a:pt x="309" y="0"/>
                    <a:pt x="690" y="0"/>
                  </a:cubicBezTo>
                  <a:cubicBezTo>
                    <a:pt x="1071" y="0"/>
                    <a:pt x="1381" y="309"/>
                    <a:pt x="1381" y="691"/>
                  </a:cubicBezTo>
                  <a:cubicBezTo>
                    <a:pt x="1381" y="1073"/>
                    <a:pt x="1071" y="1382"/>
                    <a:pt x="690" y="1382"/>
                  </a:cubicBezTo>
                  <a:cubicBezTo>
                    <a:pt x="309" y="1382"/>
                    <a:pt x="0" y="1073"/>
                    <a:pt x="0" y="691"/>
                  </a:cubicBezTo>
                </a:path>
              </a:pathLst>
            </a:custGeom>
            <a:solidFill>
              <a:srgbClr val="1950B2"/>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31763" name="path">
              <a:extLst>
                <a:ext uri="{FF2B5EF4-FFF2-40B4-BE49-F238E27FC236}">
                  <a16:creationId xmlns:a16="http://schemas.microsoft.com/office/drawing/2014/main" id="{2C1069DA-9437-053D-63B8-DDDD899AEDF6}"/>
                </a:ext>
              </a:extLst>
            </p:cNvPr>
            <p:cNvSpPr>
              <a:spLocks/>
            </p:cNvSpPr>
            <p:nvPr/>
          </p:nvSpPr>
          <p:spPr bwMode="auto">
            <a:xfrm>
              <a:off x="179069" y="110490"/>
              <a:ext cx="646175" cy="648462"/>
            </a:xfrm>
            <a:custGeom>
              <a:avLst/>
              <a:gdLst>
                <a:gd name="T0" fmla="*/ 2147483646 w 1017"/>
                <a:gd name="T1" fmla="*/ 2147483646 h 1021"/>
                <a:gd name="T2" fmla="*/ 2147483646 w 1017"/>
                <a:gd name="T3" fmla="*/ 2147483646 h 1021"/>
                <a:gd name="T4" fmla="*/ 0 w 1017"/>
                <a:gd name="T5" fmla="*/ 2147483646 h 1021"/>
                <a:gd name="T6" fmla="*/ 2147483646 w 1017"/>
                <a:gd name="T7" fmla="*/ 2147483646 h 1021"/>
                <a:gd name="T8" fmla="*/ 2147483646 w 1017"/>
                <a:gd name="T9" fmla="*/ 2147483646 h 1021"/>
                <a:gd name="T10" fmla="*/ 2147483646 w 1017"/>
                <a:gd name="T11" fmla="*/ 2147483646 h 1021"/>
                <a:gd name="T12" fmla="*/ 2147483646 w 1017"/>
                <a:gd name="T13" fmla="*/ 2147483646 h 1021"/>
                <a:gd name="T14" fmla="*/ 2147483646 w 1017"/>
                <a:gd name="T15" fmla="*/ 2147483646 h 1021"/>
                <a:gd name="T16" fmla="*/ 2147483646 w 1017"/>
                <a:gd name="T17" fmla="*/ 2147483646 h 1021"/>
                <a:gd name="T18" fmla="*/ 2147483646 w 1017"/>
                <a:gd name="T19" fmla="*/ 2147483646 h 1021"/>
                <a:gd name="T20" fmla="*/ 2147483646 w 1017"/>
                <a:gd name="T21" fmla="*/ 2147483646 h 1021"/>
                <a:gd name="T22" fmla="*/ 2147483646 w 1017"/>
                <a:gd name="T23" fmla="*/ 2147483646 h 1021"/>
                <a:gd name="T24" fmla="*/ 2147483646 w 1017"/>
                <a:gd name="T25" fmla="*/ 2147483646 h 1021"/>
                <a:gd name="T26" fmla="*/ 2147483646 w 1017"/>
                <a:gd name="T27" fmla="*/ 2147483646 h 1021"/>
                <a:gd name="T28" fmla="*/ 2147483646 w 1017"/>
                <a:gd name="T29" fmla="*/ 2147483646 h 1021"/>
                <a:gd name="T30" fmla="*/ 2147483646 w 1017"/>
                <a:gd name="T31" fmla="*/ 2147483646 h 1021"/>
                <a:gd name="T32" fmla="*/ 2147483646 w 1017"/>
                <a:gd name="T33" fmla="*/ 2147483646 h 1021"/>
                <a:gd name="T34" fmla="*/ 2147483646 w 1017"/>
                <a:gd name="T35" fmla="*/ 2147483646 h 1021"/>
                <a:gd name="T36" fmla="*/ 2147483646 w 1017"/>
                <a:gd name="T37" fmla="*/ 2147483646 h 1021"/>
                <a:gd name="T38" fmla="*/ 2147483646 w 1017"/>
                <a:gd name="T39" fmla="*/ 2147483646 h 1021"/>
                <a:gd name="T40" fmla="*/ 2147483646 w 1017"/>
                <a:gd name="T41" fmla="*/ 2147483646 h 1021"/>
                <a:gd name="T42" fmla="*/ 2147483646 w 1017"/>
                <a:gd name="T43" fmla="*/ 2147483646 h 1021"/>
                <a:gd name="T44" fmla="*/ 2147483646 w 1017"/>
                <a:gd name="T45" fmla="*/ 2147483646 h 1021"/>
                <a:gd name="T46" fmla="*/ 2147483646 w 1017"/>
                <a:gd name="T47" fmla="*/ 2147483646 h 1021"/>
                <a:gd name="T48" fmla="*/ 2147483646 w 1017"/>
                <a:gd name="T49" fmla="*/ 2147483646 h 1021"/>
                <a:gd name="T50" fmla="*/ 2147483646 w 1017"/>
                <a:gd name="T51" fmla="*/ 2147483646 h 1021"/>
                <a:gd name="T52" fmla="*/ 2147483646 w 1017"/>
                <a:gd name="T53" fmla="*/ 2147483646 h 1021"/>
                <a:gd name="T54" fmla="*/ 2147483646 w 1017"/>
                <a:gd name="T55" fmla="*/ 2147483646 h 1021"/>
                <a:gd name="T56" fmla="*/ 2147483646 w 1017"/>
                <a:gd name="T57" fmla="*/ 2147483646 h 1021"/>
                <a:gd name="T58" fmla="*/ 2147483646 w 1017"/>
                <a:gd name="T59" fmla="*/ 2147483646 h 1021"/>
                <a:gd name="T60" fmla="*/ 2147483646 w 1017"/>
                <a:gd name="T61" fmla="*/ 2147483646 h 1021"/>
                <a:gd name="T62" fmla="*/ 2147483646 w 1017"/>
                <a:gd name="T63" fmla="*/ 2147483646 h 1021"/>
                <a:gd name="T64" fmla="*/ 2147483646 w 1017"/>
                <a:gd name="T65" fmla="*/ 2147483646 h 1021"/>
                <a:gd name="T66" fmla="*/ 2147483646 w 1017"/>
                <a:gd name="T67" fmla="*/ 2147483646 h 1021"/>
                <a:gd name="T68" fmla="*/ 2147483646 w 1017"/>
                <a:gd name="T69" fmla="*/ 2147483646 h 1021"/>
                <a:gd name="T70" fmla="*/ 2147483646 w 1017"/>
                <a:gd name="T71" fmla="*/ 2147483646 h 1021"/>
                <a:gd name="T72" fmla="*/ 2147483646 w 1017"/>
                <a:gd name="T73" fmla="*/ 2147483646 h 1021"/>
                <a:gd name="T74" fmla="*/ 2147483646 w 1017"/>
                <a:gd name="T75" fmla="*/ 2147483646 h 1021"/>
                <a:gd name="T76" fmla="*/ 2147483646 w 1017"/>
                <a:gd name="T77" fmla="*/ 2147483646 h 1021"/>
                <a:gd name="T78" fmla="*/ 2147483646 w 1017"/>
                <a:gd name="T79" fmla="*/ 2147483646 h 1021"/>
                <a:gd name="T80" fmla="*/ 2147483646 w 1017"/>
                <a:gd name="T81" fmla="*/ 2147483646 h 1021"/>
                <a:gd name="T82" fmla="*/ 2147483646 w 1017"/>
                <a:gd name="T83" fmla="*/ 2147483646 h 1021"/>
                <a:gd name="T84" fmla="*/ 2147483646 w 1017"/>
                <a:gd name="T85" fmla="*/ 2147483646 h 1021"/>
                <a:gd name="T86" fmla="*/ 2147483646 w 1017"/>
                <a:gd name="T87" fmla="*/ 2147483646 h 1021"/>
                <a:gd name="T88" fmla="*/ 2147483646 w 1017"/>
                <a:gd name="T89" fmla="*/ 2147483646 h 1021"/>
                <a:gd name="T90" fmla="*/ 2147483646 w 1017"/>
                <a:gd name="T91" fmla="*/ 2147483646 h 1021"/>
                <a:gd name="T92" fmla="*/ 2147483646 w 1017"/>
                <a:gd name="T93" fmla="*/ 2147483646 h 1021"/>
                <a:gd name="T94" fmla="*/ 2147483646 w 1017"/>
                <a:gd name="T95" fmla="*/ 2147483646 h 1021"/>
                <a:gd name="T96" fmla="*/ 2147483646 w 1017"/>
                <a:gd name="T97" fmla="*/ 2147483646 h 1021"/>
                <a:gd name="T98" fmla="*/ 2147483646 w 1017"/>
                <a:gd name="T99" fmla="*/ 2147483646 h 10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017"/>
                <a:gd name="T151" fmla="*/ 0 h 1021"/>
                <a:gd name="T152" fmla="*/ 1017 w 1017"/>
                <a:gd name="T153" fmla="*/ 1021 h 10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017" h="1021">
                  <a:moveTo>
                    <a:pt x="915" y="899"/>
                  </a:moveTo>
                  <a:cubicBezTo>
                    <a:pt x="834" y="899"/>
                    <a:pt x="834" y="899"/>
                    <a:pt x="834" y="899"/>
                  </a:cubicBezTo>
                  <a:cubicBezTo>
                    <a:pt x="834" y="919"/>
                    <a:pt x="834" y="919"/>
                    <a:pt x="834" y="919"/>
                  </a:cubicBezTo>
                  <a:cubicBezTo>
                    <a:pt x="834" y="975"/>
                    <a:pt x="789" y="1021"/>
                    <a:pt x="732" y="1021"/>
                  </a:cubicBezTo>
                  <a:cubicBezTo>
                    <a:pt x="101" y="1021"/>
                    <a:pt x="101" y="1021"/>
                    <a:pt x="101" y="1021"/>
                  </a:cubicBezTo>
                  <a:cubicBezTo>
                    <a:pt x="45" y="1021"/>
                    <a:pt x="0" y="975"/>
                    <a:pt x="0" y="919"/>
                  </a:cubicBezTo>
                  <a:cubicBezTo>
                    <a:pt x="0" y="105"/>
                    <a:pt x="0" y="105"/>
                    <a:pt x="0" y="105"/>
                  </a:cubicBezTo>
                  <a:cubicBezTo>
                    <a:pt x="0" y="48"/>
                    <a:pt x="45" y="3"/>
                    <a:pt x="101" y="3"/>
                  </a:cubicBezTo>
                  <a:cubicBezTo>
                    <a:pt x="508" y="3"/>
                    <a:pt x="508" y="3"/>
                    <a:pt x="508" y="3"/>
                  </a:cubicBezTo>
                  <a:cubicBezTo>
                    <a:pt x="546" y="3"/>
                    <a:pt x="546" y="3"/>
                    <a:pt x="546" y="3"/>
                  </a:cubicBezTo>
                  <a:cubicBezTo>
                    <a:pt x="546" y="0"/>
                    <a:pt x="546" y="0"/>
                    <a:pt x="546" y="0"/>
                  </a:cubicBezTo>
                  <a:cubicBezTo>
                    <a:pt x="549" y="3"/>
                    <a:pt x="549" y="3"/>
                    <a:pt x="549" y="3"/>
                  </a:cubicBezTo>
                  <a:cubicBezTo>
                    <a:pt x="549" y="3"/>
                    <a:pt x="549" y="3"/>
                    <a:pt x="549" y="3"/>
                  </a:cubicBezTo>
                  <a:cubicBezTo>
                    <a:pt x="549" y="3"/>
                    <a:pt x="549" y="3"/>
                    <a:pt x="549" y="3"/>
                  </a:cubicBezTo>
                  <a:cubicBezTo>
                    <a:pt x="831" y="308"/>
                    <a:pt x="831" y="308"/>
                    <a:pt x="831" y="308"/>
                  </a:cubicBezTo>
                  <a:cubicBezTo>
                    <a:pt x="834" y="308"/>
                    <a:pt x="834" y="308"/>
                    <a:pt x="834" y="308"/>
                  </a:cubicBezTo>
                  <a:cubicBezTo>
                    <a:pt x="834" y="311"/>
                    <a:pt x="834" y="311"/>
                    <a:pt x="834" y="311"/>
                  </a:cubicBezTo>
                  <a:cubicBezTo>
                    <a:pt x="836" y="313"/>
                    <a:pt x="836" y="313"/>
                    <a:pt x="836" y="313"/>
                  </a:cubicBezTo>
                  <a:cubicBezTo>
                    <a:pt x="834" y="313"/>
                    <a:pt x="834" y="313"/>
                    <a:pt x="834" y="313"/>
                  </a:cubicBezTo>
                  <a:cubicBezTo>
                    <a:pt x="834" y="552"/>
                    <a:pt x="834" y="552"/>
                    <a:pt x="834" y="552"/>
                  </a:cubicBezTo>
                  <a:cubicBezTo>
                    <a:pt x="915" y="552"/>
                    <a:pt x="915" y="552"/>
                    <a:pt x="915" y="552"/>
                  </a:cubicBezTo>
                  <a:cubicBezTo>
                    <a:pt x="972" y="552"/>
                    <a:pt x="1017" y="598"/>
                    <a:pt x="1017" y="654"/>
                  </a:cubicBezTo>
                  <a:cubicBezTo>
                    <a:pt x="1017" y="797"/>
                    <a:pt x="1017" y="797"/>
                    <a:pt x="1017" y="797"/>
                  </a:cubicBezTo>
                  <a:cubicBezTo>
                    <a:pt x="1017" y="853"/>
                    <a:pt x="972" y="899"/>
                    <a:pt x="915" y="899"/>
                  </a:cubicBezTo>
                  <a:moveTo>
                    <a:pt x="549" y="76"/>
                  </a:moveTo>
                  <a:cubicBezTo>
                    <a:pt x="549" y="206"/>
                    <a:pt x="549" y="206"/>
                    <a:pt x="549" y="206"/>
                  </a:cubicBezTo>
                  <a:cubicBezTo>
                    <a:pt x="549" y="263"/>
                    <a:pt x="595" y="308"/>
                    <a:pt x="651" y="308"/>
                  </a:cubicBezTo>
                  <a:cubicBezTo>
                    <a:pt x="768" y="308"/>
                    <a:pt x="768" y="308"/>
                    <a:pt x="768" y="308"/>
                  </a:cubicBezTo>
                  <a:lnTo>
                    <a:pt x="549" y="76"/>
                  </a:lnTo>
                  <a:close/>
                  <a:moveTo>
                    <a:pt x="793" y="349"/>
                  </a:moveTo>
                  <a:cubicBezTo>
                    <a:pt x="610" y="349"/>
                    <a:pt x="610" y="349"/>
                    <a:pt x="610" y="349"/>
                  </a:cubicBezTo>
                  <a:cubicBezTo>
                    <a:pt x="554" y="349"/>
                    <a:pt x="508" y="303"/>
                    <a:pt x="508" y="247"/>
                  </a:cubicBezTo>
                  <a:cubicBezTo>
                    <a:pt x="508" y="43"/>
                    <a:pt x="508" y="43"/>
                    <a:pt x="508" y="43"/>
                  </a:cubicBezTo>
                  <a:cubicBezTo>
                    <a:pt x="142" y="43"/>
                    <a:pt x="142" y="43"/>
                    <a:pt x="142" y="43"/>
                  </a:cubicBezTo>
                  <a:cubicBezTo>
                    <a:pt x="86" y="43"/>
                    <a:pt x="40" y="89"/>
                    <a:pt x="40" y="145"/>
                  </a:cubicBezTo>
                  <a:cubicBezTo>
                    <a:pt x="40" y="878"/>
                    <a:pt x="40" y="878"/>
                    <a:pt x="40" y="878"/>
                  </a:cubicBezTo>
                  <a:cubicBezTo>
                    <a:pt x="40" y="934"/>
                    <a:pt x="86" y="980"/>
                    <a:pt x="142" y="980"/>
                  </a:cubicBezTo>
                  <a:cubicBezTo>
                    <a:pt x="691" y="980"/>
                    <a:pt x="691" y="980"/>
                    <a:pt x="691" y="980"/>
                  </a:cubicBezTo>
                  <a:cubicBezTo>
                    <a:pt x="741" y="980"/>
                    <a:pt x="782" y="945"/>
                    <a:pt x="791" y="899"/>
                  </a:cubicBezTo>
                  <a:cubicBezTo>
                    <a:pt x="325" y="899"/>
                    <a:pt x="325" y="899"/>
                    <a:pt x="325" y="899"/>
                  </a:cubicBezTo>
                  <a:cubicBezTo>
                    <a:pt x="269" y="899"/>
                    <a:pt x="223" y="853"/>
                    <a:pt x="223" y="797"/>
                  </a:cubicBezTo>
                  <a:cubicBezTo>
                    <a:pt x="223" y="654"/>
                    <a:pt x="223" y="654"/>
                    <a:pt x="223" y="654"/>
                  </a:cubicBezTo>
                  <a:cubicBezTo>
                    <a:pt x="223" y="598"/>
                    <a:pt x="269" y="552"/>
                    <a:pt x="325" y="552"/>
                  </a:cubicBezTo>
                  <a:cubicBezTo>
                    <a:pt x="793" y="552"/>
                    <a:pt x="793" y="552"/>
                    <a:pt x="793" y="552"/>
                  </a:cubicBezTo>
                  <a:lnTo>
                    <a:pt x="793" y="349"/>
                  </a:lnTo>
                  <a:close/>
                  <a:moveTo>
                    <a:pt x="711" y="650"/>
                  </a:moveTo>
                  <a:cubicBezTo>
                    <a:pt x="670" y="650"/>
                    <a:pt x="670" y="650"/>
                    <a:pt x="670" y="650"/>
                  </a:cubicBezTo>
                  <a:cubicBezTo>
                    <a:pt x="636" y="707"/>
                    <a:pt x="636" y="707"/>
                    <a:pt x="636" y="707"/>
                  </a:cubicBezTo>
                  <a:cubicBezTo>
                    <a:pt x="601" y="650"/>
                    <a:pt x="601" y="650"/>
                    <a:pt x="601" y="650"/>
                  </a:cubicBezTo>
                  <a:cubicBezTo>
                    <a:pt x="559" y="650"/>
                    <a:pt x="559" y="650"/>
                    <a:pt x="559" y="650"/>
                  </a:cubicBezTo>
                  <a:cubicBezTo>
                    <a:pt x="613" y="734"/>
                    <a:pt x="613" y="734"/>
                    <a:pt x="613" y="734"/>
                  </a:cubicBezTo>
                  <a:cubicBezTo>
                    <a:pt x="554" y="825"/>
                    <a:pt x="554" y="825"/>
                    <a:pt x="554" y="825"/>
                  </a:cubicBezTo>
                  <a:cubicBezTo>
                    <a:pt x="596" y="825"/>
                    <a:pt x="596" y="825"/>
                    <a:pt x="596" y="825"/>
                  </a:cubicBezTo>
                  <a:cubicBezTo>
                    <a:pt x="635" y="765"/>
                    <a:pt x="635" y="765"/>
                    <a:pt x="635" y="765"/>
                  </a:cubicBezTo>
                  <a:cubicBezTo>
                    <a:pt x="674" y="825"/>
                    <a:pt x="674" y="825"/>
                    <a:pt x="674" y="825"/>
                  </a:cubicBezTo>
                  <a:cubicBezTo>
                    <a:pt x="717" y="825"/>
                    <a:pt x="717" y="825"/>
                    <a:pt x="717" y="825"/>
                  </a:cubicBezTo>
                  <a:cubicBezTo>
                    <a:pt x="657" y="735"/>
                    <a:pt x="657" y="735"/>
                    <a:pt x="657" y="735"/>
                  </a:cubicBezTo>
                  <a:lnTo>
                    <a:pt x="711" y="650"/>
                  </a:lnTo>
                  <a:close/>
                  <a:moveTo>
                    <a:pt x="543" y="680"/>
                  </a:moveTo>
                  <a:cubicBezTo>
                    <a:pt x="543" y="650"/>
                    <a:pt x="543" y="650"/>
                    <a:pt x="543" y="650"/>
                  </a:cubicBezTo>
                  <a:cubicBezTo>
                    <a:pt x="404" y="650"/>
                    <a:pt x="404" y="650"/>
                    <a:pt x="404" y="650"/>
                  </a:cubicBezTo>
                  <a:cubicBezTo>
                    <a:pt x="404" y="680"/>
                    <a:pt x="404" y="680"/>
                    <a:pt x="404" y="680"/>
                  </a:cubicBezTo>
                  <a:cubicBezTo>
                    <a:pt x="456" y="680"/>
                    <a:pt x="456" y="680"/>
                    <a:pt x="456" y="680"/>
                  </a:cubicBezTo>
                  <a:cubicBezTo>
                    <a:pt x="456" y="825"/>
                    <a:pt x="456" y="825"/>
                    <a:pt x="456" y="825"/>
                  </a:cubicBezTo>
                  <a:cubicBezTo>
                    <a:pt x="491" y="825"/>
                    <a:pt x="491" y="825"/>
                    <a:pt x="491" y="825"/>
                  </a:cubicBezTo>
                  <a:cubicBezTo>
                    <a:pt x="491" y="680"/>
                    <a:pt x="491" y="680"/>
                    <a:pt x="491" y="680"/>
                  </a:cubicBezTo>
                  <a:lnTo>
                    <a:pt x="543" y="680"/>
                  </a:lnTo>
                  <a:close/>
                  <a:moveTo>
                    <a:pt x="867" y="650"/>
                  </a:moveTo>
                  <a:cubicBezTo>
                    <a:pt x="728" y="650"/>
                    <a:pt x="728" y="650"/>
                    <a:pt x="728" y="650"/>
                  </a:cubicBezTo>
                  <a:cubicBezTo>
                    <a:pt x="728" y="680"/>
                    <a:pt x="728" y="680"/>
                    <a:pt x="728" y="680"/>
                  </a:cubicBezTo>
                  <a:cubicBezTo>
                    <a:pt x="780" y="680"/>
                    <a:pt x="780" y="680"/>
                    <a:pt x="780" y="680"/>
                  </a:cubicBezTo>
                  <a:cubicBezTo>
                    <a:pt x="780" y="825"/>
                    <a:pt x="780" y="825"/>
                    <a:pt x="780" y="825"/>
                  </a:cubicBezTo>
                  <a:cubicBezTo>
                    <a:pt x="815" y="825"/>
                    <a:pt x="815" y="825"/>
                    <a:pt x="815" y="825"/>
                  </a:cubicBezTo>
                  <a:cubicBezTo>
                    <a:pt x="815" y="680"/>
                    <a:pt x="815" y="680"/>
                    <a:pt x="815" y="680"/>
                  </a:cubicBezTo>
                  <a:cubicBezTo>
                    <a:pt x="867" y="680"/>
                    <a:pt x="867" y="680"/>
                    <a:pt x="867" y="680"/>
                  </a:cubicBezTo>
                  <a:lnTo>
                    <a:pt x="867" y="650"/>
                  </a:lnTo>
                  <a:close/>
                  <a:moveTo>
                    <a:pt x="101" y="369"/>
                  </a:moveTo>
                  <a:cubicBezTo>
                    <a:pt x="427" y="369"/>
                    <a:pt x="427" y="369"/>
                    <a:pt x="427" y="369"/>
                  </a:cubicBezTo>
                  <a:cubicBezTo>
                    <a:pt x="427" y="410"/>
                    <a:pt x="427" y="410"/>
                    <a:pt x="427" y="410"/>
                  </a:cubicBezTo>
                  <a:cubicBezTo>
                    <a:pt x="101" y="410"/>
                    <a:pt x="101" y="410"/>
                    <a:pt x="101" y="410"/>
                  </a:cubicBezTo>
                  <a:lnTo>
                    <a:pt x="101" y="369"/>
                  </a:lnTo>
                  <a:close/>
                  <a:moveTo>
                    <a:pt x="101" y="206"/>
                  </a:moveTo>
                  <a:cubicBezTo>
                    <a:pt x="427" y="206"/>
                    <a:pt x="427" y="206"/>
                    <a:pt x="427" y="206"/>
                  </a:cubicBezTo>
                  <a:cubicBezTo>
                    <a:pt x="427" y="247"/>
                    <a:pt x="427" y="247"/>
                    <a:pt x="427" y="247"/>
                  </a:cubicBezTo>
                  <a:cubicBezTo>
                    <a:pt x="101" y="247"/>
                    <a:pt x="101" y="247"/>
                    <a:pt x="101" y="247"/>
                  </a:cubicBezTo>
                  <a:lnTo>
                    <a:pt x="101" y="206"/>
                  </a:lnTo>
                  <a:close/>
                  <a:moveTo>
                    <a:pt x="101" y="125"/>
                  </a:moveTo>
                  <a:cubicBezTo>
                    <a:pt x="427" y="125"/>
                    <a:pt x="427" y="125"/>
                    <a:pt x="427" y="125"/>
                  </a:cubicBezTo>
                  <a:cubicBezTo>
                    <a:pt x="427" y="165"/>
                    <a:pt x="427" y="165"/>
                    <a:pt x="427" y="165"/>
                  </a:cubicBezTo>
                  <a:cubicBezTo>
                    <a:pt x="101" y="165"/>
                    <a:pt x="101" y="165"/>
                    <a:pt x="101" y="165"/>
                  </a:cubicBezTo>
                  <a:lnTo>
                    <a:pt x="101" y="125"/>
                  </a:lnTo>
                  <a:close/>
                  <a:moveTo>
                    <a:pt x="305" y="328"/>
                  </a:moveTo>
                  <a:cubicBezTo>
                    <a:pt x="101" y="328"/>
                    <a:pt x="101" y="328"/>
                    <a:pt x="101" y="328"/>
                  </a:cubicBezTo>
                  <a:cubicBezTo>
                    <a:pt x="101" y="288"/>
                    <a:pt x="101" y="288"/>
                    <a:pt x="101" y="288"/>
                  </a:cubicBezTo>
                  <a:cubicBezTo>
                    <a:pt x="305" y="288"/>
                    <a:pt x="305" y="288"/>
                    <a:pt x="305" y="288"/>
                  </a:cubicBezTo>
                  <a:lnTo>
                    <a:pt x="305" y="328"/>
                  </a:lnTo>
                  <a:close/>
                  <a:moveTo>
                    <a:pt x="223" y="491"/>
                  </a:moveTo>
                  <a:cubicBezTo>
                    <a:pt x="101" y="491"/>
                    <a:pt x="101" y="491"/>
                    <a:pt x="101" y="491"/>
                  </a:cubicBezTo>
                  <a:cubicBezTo>
                    <a:pt x="101" y="451"/>
                    <a:pt x="101" y="451"/>
                    <a:pt x="101" y="451"/>
                  </a:cubicBezTo>
                  <a:cubicBezTo>
                    <a:pt x="223" y="451"/>
                    <a:pt x="223" y="451"/>
                    <a:pt x="223" y="451"/>
                  </a:cubicBezTo>
                  <a:lnTo>
                    <a:pt x="223" y="491"/>
                  </a:lnTo>
                  <a:close/>
                </a:path>
              </a:pathLst>
            </a:custGeom>
            <a:solidFill>
              <a:srgbClr val="FFFFFF"/>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pSp>
      <p:pic>
        <p:nvPicPr>
          <p:cNvPr id="31747" name="picture 276">
            <a:extLst>
              <a:ext uri="{FF2B5EF4-FFF2-40B4-BE49-F238E27FC236}">
                <a16:creationId xmlns:a16="http://schemas.microsoft.com/office/drawing/2014/main" id="{E8FC1B78-211B-3521-8779-0A7DB262057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50963" y="2384425"/>
            <a:ext cx="2543175"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2" name="table 282">
            <a:extLst>
              <a:ext uri="{FF2B5EF4-FFF2-40B4-BE49-F238E27FC236}">
                <a16:creationId xmlns:a16="http://schemas.microsoft.com/office/drawing/2014/main" id="{C5F67010-05A5-4308-A535-706D119F5FB3}"/>
              </a:ext>
            </a:extLst>
          </p:cNvPr>
          <p:cNvGraphicFramePr>
            <a:graphicFrameLocks noGrp="1"/>
          </p:cNvGraphicFramePr>
          <p:nvPr/>
        </p:nvGraphicFramePr>
        <p:xfrm>
          <a:off x="1371600" y="3917950"/>
          <a:ext cx="7046913" cy="1695450"/>
        </p:xfrm>
        <a:graphic>
          <a:graphicData uri="http://schemas.openxmlformats.org/drawingml/2006/table">
            <a:tbl>
              <a:tblPr/>
              <a:tblGrid>
                <a:gridCol w="7046913">
                  <a:extLst>
                    <a:ext uri="{9D8B030D-6E8A-4147-A177-3AD203B41FA5}">
                      <a16:colId xmlns:a16="http://schemas.microsoft.com/office/drawing/2014/main" val="20000"/>
                    </a:ext>
                  </a:extLst>
                </a:gridCol>
              </a:tblGrid>
              <a:tr h="1695450">
                <a:tc>
                  <a:txBody>
                    <a:bodyPr/>
                    <a:lstStyle/>
                    <a:p>
                      <a:pPr algn="l" rtl="0" eaLnBrk="0">
                        <a:lnSpc>
                          <a:spcPct val="193000"/>
                        </a:lnSpc>
                        <a:tabLst/>
                      </a:pPr>
                      <a:endParaRPr lang="x-none" altLang="x-none" sz="800" dirty="0"/>
                    </a:p>
                    <a:p>
                      <a:pPr marL="371451" algn="l" rtl="0" eaLnBrk="0">
                        <a:lnSpc>
                          <a:spcPct val="98000"/>
                        </a:lnSpc>
                        <a:spcBef>
                          <a:spcPts val="5"/>
                        </a:spcBef>
                        <a:tabLst/>
                      </a:pPr>
                      <a:r>
                        <a:rPr sz="1800" spc="-100" dirty="0">
                          <a:solidFill>
                            <a:srgbClr val="262626">
                              <a:alpha val="100000"/>
                            </a:srgbClr>
                          </a:solidFill>
                          <a:latin typeface="Microsoft YaHei"/>
                          <a:ea typeface="Microsoft YaHei"/>
                          <a:cs typeface="Microsoft YaHei"/>
                        </a:rPr>
                        <a:t>第</a:t>
                      </a:r>
                      <a:r>
                        <a:rPr sz="1800" spc="-100" dirty="0">
                          <a:solidFill>
                            <a:srgbClr val="262626">
                              <a:alpha val="100000"/>
                            </a:srgbClr>
                          </a:solidFill>
                          <a:latin typeface="Times New Roman"/>
                          <a:ea typeface="Times New Roman"/>
                          <a:cs typeface="Times New Roman"/>
                        </a:rPr>
                        <a:t>4</a:t>
                      </a:r>
                      <a:r>
                        <a:rPr sz="1800" spc="-100" dirty="0">
                          <a:solidFill>
                            <a:srgbClr val="262626">
                              <a:alpha val="100000"/>
                            </a:srgbClr>
                          </a:solidFill>
                          <a:latin typeface="Microsoft YaHei"/>
                          <a:ea typeface="Microsoft YaHei"/>
                          <a:cs typeface="Microsoft YaHei"/>
                        </a:rPr>
                        <a:t>行输出：   </a:t>
                      </a:r>
                      <a:r>
                        <a:rPr sz="1800" spc="-100" dirty="0">
                          <a:solidFill>
                            <a:srgbClr val="262626">
                              <a:alpha val="100000"/>
                            </a:srgbClr>
                          </a:solidFill>
                          <a:latin typeface="Times New Roman"/>
                          <a:ea typeface="Times New Roman"/>
                          <a:cs typeface="Times New Roman"/>
                        </a:rPr>
                        <a:t>Unknow</a:t>
                      </a:r>
                      <a:r>
                        <a:rPr sz="1800" spc="-30" dirty="0">
                          <a:solidFill>
                            <a:srgbClr val="262626">
                              <a:alpha val="100000"/>
                            </a:srgbClr>
                          </a:solidFill>
                          <a:latin typeface="Times New Roman"/>
                          <a:ea typeface="Times New Roman"/>
                          <a:cs typeface="Times New Roman"/>
                        </a:rPr>
                        <a:t>n</a:t>
                      </a:r>
                      <a:endParaRPr lang="x-none" altLang="x-none" sz="1800" dirty="0"/>
                    </a:p>
                    <a:p>
                      <a:pPr marL="371449" algn="l" rtl="0" eaLnBrk="0">
                        <a:lnSpc>
                          <a:spcPct val="95000"/>
                        </a:lnSpc>
                        <a:spcBef>
                          <a:spcPts val="935"/>
                        </a:spcBef>
                        <a:tabLst/>
                      </a:pPr>
                      <a:r>
                        <a:rPr sz="1800" spc="-50" dirty="0">
                          <a:solidFill>
                            <a:srgbClr val="262626">
                              <a:alpha val="100000"/>
                            </a:srgbClr>
                          </a:solidFill>
                          <a:latin typeface="Microsoft YaHei"/>
                          <a:ea typeface="Microsoft YaHei"/>
                          <a:cs typeface="Microsoft YaHei"/>
                        </a:rPr>
                        <a:t>第</a:t>
                      </a:r>
                      <a:r>
                        <a:rPr sz="1800" spc="-50" dirty="0">
                          <a:solidFill>
                            <a:srgbClr val="262626">
                              <a:alpha val="100000"/>
                            </a:srgbClr>
                          </a:solidFill>
                          <a:latin typeface="Times New Roman"/>
                          <a:ea typeface="Times New Roman"/>
                          <a:cs typeface="Times New Roman"/>
                        </a:rPr>
                        <a:t>7</a:t>
                      </a:r>
                      <a:r>
                        <a:rPr sz="1800" spc="-50" dirty="0">
                          <a:solidFill>
                            <a:srgbClr val="262626">
                              <a:alpha val="100000"/>
                            </a:srgbClr>
                          </a:solidFill>
                          <a:latin typeface="Microsoft YaHei"/>
                          <a:ea typeface="Microsoft YaHei"/>
                          <a:cs typeface="Microsoft YaHei"/>
                        </a:rPr>
                        <a:t>行输出：  </a:t>
                      </a:r>
                      <a:r>
                        <a:rPr sz="1800" spc="-50" dirty="0">
                          <a:solidFill>
                            <a:srgbClr val="262626">
                              <a:alpha val="100000"/>
                            </a:srgbClr>
                          </a:solidFill>
                          <a:latin typeface="Times New Roman"/>
                          <a:ea typeface="Times New Roman"/>
                          <a:cs typeface="Times New Roman"/>
                        </a:rPr>
                        <a:t>stu1 Unknown,stu2 Un</a:t>
                      </a:r>
                      <a:r>
                        <a:rPr sz="1800" spc="-10" dirty="0">
                          <a:solidFill>
                            <a:srgbClr val="262626">
                              <a:alpha val="100000"/>
                            </a:srgbClr>
                          </a:solidFill>
                          <a:latin typeface="Times New Roman"/>
                          <a:ea typeface="Times New Roman"/>
                          <a:cs typeface="Times New Roman"/>
                        </a:rPr>
                        <a:t>k</a:t>
                      </a:r>
                      <a:r>
                        <a:rPr sz="1800" spc="0" dirty="0">
                          <a:solidFill>
                            <a:srgbClr val="262626">
                              <a:alpha val="100000"/>
                            </a:srgbClr>
                          </a:solidFill>
                          <a:latin typeface="Times New Roman"/>
                          <a:ea typeface="Times New Roman"/>
                          <a:cs typeface="Times New Roman"/>
                        </a:rPr>
                        <a:t>nown</a:t>
                      </a:r>
                      <a:endParaRPr lang="x-none" altLang="x-none" sz="1800" dirty="0"/>
                    </a:p>
                    <a:p>
                      <a:pPr marL="371449" algn="l" rtl="0" eaLnBrk="0">
                        <a:lnSpc>
                          <a:spcPct val="97000"/>
                        </a:lnSpc>
                        <a:spcBef>
                          <a:spcPts val="1026"/>
                        </a:spcBef>
                        <a:tabLst/>
                      </a:pPr>
                      <a:r>
                        <a:rPr sz="1800" spc="-140" dirty="0">
                          <a:solidFill>
                            <a:srgbClr val="262626">
                              <a:alpha val="100000"/>
                            </a:srgbClr>
                          </a:solidFill>
                          <a:latin typeface="Microsoft YaHei"/>
                          <a:ea typeface="Microsoft YaHei"/>
                          <a:cs typeface="Microsoft YaHei"/>
                        </a:rPr>
                        <a:t>第</a:t>
                      </a:r>
                      <a:r>
                        <a:rPr sz="1800" spc="-140" dirty="0">
                          <a:solidFill>
                            <a:srgbClr val="262626">
                              <a:alpha val="100000"/>
                            </a:srgbClr>
                          </a:solidFill>
                          <a:latin typeface="Times New Roman"/>
                          <a:ea typeface="Times New Roman"/>
                          <a:cs typeface="Times New Roman"/>
                        </a:rPr>
                        <a:t>9</a:t>
                      </a:r>
                      <a:r>
                        <a:rPr sz="1800" spc="-140" dirty="0">
                          <a:solidFill>
                            <a:srgbClr val="262626">
                              <a:alpha val="100000"/>
                            </a:srgbClr>
                          </a:solidFill>
                          <a:latin typeface="Microsoft YaHei"/>
                          <a:ea typeface="Microsoft YaHei"/>
                          <a:cs typeface="Microsoft YaHei"/>
                        </a:rPr>
                        <a:t>行输出：   未知</a:t>
                      </a:r>
                      <a:endParaRPr lang="x-none" altLang="x-none" sz="1800" dirty="0"/>
                    </a:p>
                    <a:p>
                      <a:pPr algn="l" rtl="0" eaLnBrk="0">
                        <a:lnSpc>
                          <a:spcPct val="111000"/>
                        </a:lnSpc>
                        <a:tabLst/>
                      </a:pPr>
                      <a:endParaRPr lang="x-none" altLang="x-none" sz="500" dirty="0"/>
                    </a:p>
                    <a:p>
                      <a:pPr marL="371449" algn="l" rtl="0" eaLnBrk="0">
                        <a:lnSpc>
                          <a:spcPct val="95000"/>
                        </a:lnSpc>
                        <a:spcBef>
                          <a:spcPts val="1"/>
                        </a:spcBef>
                        <a:tabLst/>
                      </a:pPr>
                      <a:r>
                        <a:rPr sz="1800" spc="-60" dirty="0">
                          <a:solidFill>
                            <a:srgbClr val="262626">
                              <a:alpha val="100000"/>
                            </a:srgbClr>
                          </a:solidFill>
                          <a:latin typeface="Microsoft YaHei"/>
                          <a:ea typeface="Microsoft YaHei"/>
                          <a:cs typeface="Microsoft YaHei"/>
                        </a:rPr>
                        <a:t>第</a:t>
                      </a:r>
                      <a:r>
                        <a:rPr sz="1800" spc="-60" dirty="0">
                          <a:solidFill>
                            <a:srgbClr val="262626">
                              <a:alpha val="100000"/>
                            </a:srgbClr>
                          </a:solidFill>
                          <a:latin typeface="Times New Roman"/>
                          <a:ea typeface="Times New Roman"/>
                          <a:cs typeface="Times New Roman"/>
                        </a:rPr>
                        <a:t>10</a:t>
                      </a:r>
                      <a:r>
                        <a:rPr sz="1800" spc="-60" dirty="0">
                          <a:solidFill>
                            <a:srgbClr val="262626">
                              <a:alpha val="100000"/>
                            </a:srgbClr>
                          </a:solidFill>
                          <a:latin typeface="Microsoft YaHei"/>
                          <a:ea typeface="Microsoft YaHei"/>
                          <a:cs typeface="Microsoft YaHei"/>
                        </a:rPr>
                        <a:t>行输出：  </a:t>
                      </a:r>
                      <a:r>
                        <a:rPr sz="1800" spc="-60" dirty="0">
                          <a:solidFill>
                            <a:srgbClr val="262626">
                              <a:alpha val="100000"/>
                            </a:srgbClr>
                          </a:solidFill>
                          <a:latin typeface="Times New Roman"/>
                          <a:ea typeface="Times New Roman"/>
                          <a:cs typeface="Times New Roman"/>
                        </a:rPr>
                        <a:t>stu1 </a:t>
                      </a:r>
                      <a:r>
                        <a:rPr sz="1800" spc="-60" dirty="0">
                          <a:solidFill>
                            <a:srgbClr val="262626">
                              <a:alpha val="100000"/>
                            </a:srgbClr>
                          </a:solidFill>
                          <a:latin typeface="Microsoft YaHei"/>
                          <a:ea typeface="Microsoft YaHei"/>
                          <a:cs typeface="Microsoft YaHei"/>
                        </a:rPr>
                        <a:t>未知</a:t>
                      </a:r>
                      <a:r>
                        <a:rPr sz="1800" spc="-60" dirty="0">
                          <a:solidFill>
                            <a:srgbClr val="262626">
                              <a:alpha val="100000"/>
                            </a:srgbClr>
                          </a:solidFill>
                          <a:latin typeface="Times New Roman"/>
                          <a:ea typeface="Times New Roman"/>
                          <a:cs typeface="Times New Roman"/>
                        </a:rPr>
                        <a:t>,st</a:t>
                      </a:r>
                      <a:r>
                        <a:rPr sz="1800" spc="-50" dirty="0">
                          <a:solidFill>
                            <a:srgbClr val="262626">
                              <a:alpha val="100000"/>
                            </a:srgbClr>
                          </a:solidFill>
                          <a:latin typeface="Times New Roman"/>
                          <a:ea typeface="Times New Roman"/>
                          <a:cs typeface="Times New Roman"/>
                        </a:rPr>
                        <a:t>u</a:t>
                      </a:r>
                      <a:r>
                        <a:rPr sz="1800" spc="-60" dirty="0">
                          <a:solidFill>
                            <a:srgbClr val="262626">
                              <a:alpha val="100000"/>
                            </a:srgbClr>
                          </a:solidFill>
                          <a:latin typeface="Times New Roman"/>
                          <a:ea typeface="Times New Roman"/>
                          <a:cs typeface="Times New Roman"/>
                        </a:rPr>
                        <a:t>2 </a:t>
                      </a:r>
                      <a:r>
                        <a:rPr sz="1800" spc="-60" dirty="0">
                          <a:solidFill>
                            <a:srgbClr val="262626">
                              <a:alpha val="100000"/>
                            </a:srgbClr>
                          </a:solidFill>
                          <a:latin typeface="Microsoft YaHei"/>
                          <a:ea typeface="Microsoft YaHei"/>
                          <a:cs typeface="Microsoft YaHei"/>
                        </a:rPr>
                        <a:t>未知</a:t>
                      </a:r>
                      <a:endParaRPr lang="x-none" altLang="x-none" sz="18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283" name="table 283">
            <a:extLst>
              <a:ext uri="{FF2B5EF4-FFF2-40B4-BE49-F238E27FC236}">
                <a16:creationId xmlns:a16="http://schemas.microsoft.com/office/drawing/2014/main" id="{E71CE79D-AB94-41C0-82D3-A2BF20A35F4B}"/>
              </a:ext>
            </a:extLst>
          </p:cNvPr>
          <p:cNvGraphicFramePr>
            <a:graphicFrameLocks noGrp="1"/>
          </p:cNvGraphicFramePr>
          <p:nvPr/>
        </p:nvGraphicFramePr>
        <p:xfrm>
          <a:off x="1371600" y="2536825"/>
          <a:ext cx="7088188" cy="1308100"/>
        </p:xfrm>
        <a:graphic>
          <a:graphicData uri="http://schemas.openxmlformats.org/drawingml/2006/table">
            <a:tbl>
              <a:tblPr/>
              <a:tblGrid>
                <a:gridCol w="7088188">
                  <a:extLst>
                    <a:ext uri="{9D8B030D-6E8A-4147-A177-3AD203B41FA5}">
                      <a16:colId xmlns:a16="http://schemas.microsoft.com/office/drawing/2014/main" val="20000"/>
                    </a:ext>
                  </a:extLst>
                </a:gridCol>
              </a:tblGrid>
              <a:tr h="1308100">
                <a:tc>
                  <a:txBody>
                    <a:bodyPr/>
                    <a:lstStyle/>
                    <a:p>
                      <a:pPr algn="l" rtl="0" eaLnBrk="0">
                        <a:lnSpc>
                          <a:spcPct val="176000"/>
                        </a:lnSpc>
                        <a:tabLst/>
                      </a:pPr>
                      <a:endParaRPr lang="x-none" altLang="x-none" sz="800" dirty="0"/>
                    </a:p>
                    <a:p>
                      <a:pPr marL="387908" algn="l" rtl="0" eaLnBrk="0">
                        <a:lnSpc>
                          <a:spcPts val="2783"/>
                        </a:lnSpc>
                        <a:spcBef>
                          <a:spcPts val="5"/>
                        </a:spcBef>
                        <a:tabLst/>
                      </a:pPr>
                      <a:r>
                        <a:rPr sz="1700" spc="80" dirty="0">
                          <a:solidFill>
                            <a:srgbClr val="262626">
                              <a:alpha val="100000"/>
                            </a:srgbClr>
                          </a:solidFill>
                          <a:latin typeface="Times New Roman"/>
                          <a:ea typeface="Times New Roman"/>
                          <a:cs typeface="Times New Roman"/>
                        </a:rPr>
                        <a:t>8              </a:t>
                      </a:r>
                      <a:r>
                        <a:rPr sz="1700" spc="0" dirty="0">
                          <a:solidFill>
                            <a:srgbClr val="262626">
                              <a:alpha val="100000"/>
                            </a:srgbClr>
                          </a:solidFill>
                          <a:latin typeface="Times New Roman"/>
                          <a:ea typeface="Times New Roman"/>
                          <a:cs typeface="Times New Roman"/>
                        </a:rPr>
                        <a:t>Student</a:t>
                      </a:r>
                      <a:r>
                        <a:rPr sz="1700" spc="80" dirty="0">
                          <a:solidFill>
                            <a:srgbClr val="262626">
                              <a:alpha val="100000"/>
                            </a:srgbClr>
                          </a:solidFill>
                          <a:latin typeface="Times New Roman"/>
                          <a:ea typeface="Times New Roman"/>
                          <a:cs typeface="Times New Roman"/>
                        </a:rPr>
                        <a:t>.</a:t>
                      </a:r>
                      <a:r>
                        <a:rPr sz="1700" spc="0" dirty="0">
                          <a:solidFill>
                            <a:srgbClr val="262626">
                              <a:alpha val="100000"/>
                            </a:srgbClr>
                          </a:solidFill>
                          <a:latin typeface="Times New Roman"/>
                          <a:ea typeface="Times New Roman"/>
                          <a:cs typeface="Times New Roman"/>
                        </a:rPr>
                        <a:t>name</a:t>
                      </a:r>
                      <a:r>
                        <a:rPr sz="1700" spc="80" dirty="0">
                          <a:solidFill>
                            <a:srgbClr val="262626">
                              <a:alpha val="100000"/>
                            </a:srgbClr>
                          </a:solidFill>
                          <a:latin typeface="Times New Roman"/>
                          <a:ea typeface="Times New Roman"/>
                          <a:cs typeface="Times New Roman"/>
                        </a:rPr>
                        <a:t>='</a:t>
                      </a:r>
                      <a:r>
                        <a:rPr sz="1700" spc="80" dirty="0">
                          <a:solidFill>
                            <a:srgbClr val="262626">
                              <a:alpha val="100000"/>
                            </a:srgbClr>
                          </a:solidFill>
                          <a:latin typeface="Microsoft YaHei"/>
                          <a:ea typeface="Microsoft YaHei"/>
                          <a:cs typeface="Microsoft YaHei"/>
                        </a:rPr>
                        <a:t>未知</a:t>
                      </a:r>
                      <a:r>
                        <a:rPr sz="1700" spc="80" dirty="0">
                          <a:solidFill>
                            <a:srgbClr val="262626">
                              <a:alpha val="100000"/>
                            </a:srgbClr>
                          </a:solidFill>
                          <a:latin typeface="Times New Roman"/>
                          <a:ea typeface="Times New Roman"/>
                          <a:cs typeface="Times New Roman"/>
                        </a:rPr>
                        <a:t>' #</a:t>
                      </a:r>
                      <a:r>
                        <a:rPr sz="1700" spc="80" dirty="0">
                          <a:solidFill>
                            <a:srgbClr val="262626">
                              <a:alpha val="100000"/>
                            </a:srgbClr>
                          </a:solidFill>
                          <a:latin typeface="Microsoft YaHei"/>
                          <a:ea typeface="Microsoft YaHei"/>
                          <a:cs typeface="Microsoft YaHei"/>
                        </a:rPr>
                        <a:t>将</a:t>
                      </a:r>
                      <a:r>
                        <a:rPr sz="1700" spc="0" dirty="0">
                          <a:solidFill>
                            <a:srgbClr val="262626">
                              <a:alpha val="100000"/>
                            </a:srgbClr>
                          </a:solidFill>
                          <a:latin typeface="Times New Roman"/>
                          <a:ea typeface="Times New Roman"/>
                          <a:cs typeface="Times New Roman"/>
                        </a:rPr>
                        <a:t>Student</a:t>
                      </a:r>
                      <a:r>
                        <a:rPr sz="1700" spc="80" dirty="0">
                          <a:solidFill>
                            <a:srgbClr val="262626">
                              <a:alpha val="100000"/>
                            </a:srgbClr>
                          </a:solidFill>
                          <a:latin typeface="Microsoft YaHei"/>
                          <a:ea typeface="Microsoft YaHei"/>
                          <a:cs typeface="Microsoft YaHei"/>
                        </a:rPr>
                        <a:t>的类属性</a:t>
                      </a:r>
                      <a:r>
                        <a:rPr sz="1700" spc="0" dirty="0">
                          <a:solidFill>
                            <a:srgbClr val="262626">
                              <a:alpha val="100000"/>
                            </a:srgbClr>
                          </a:solidFill>
                          <a:latin typeface="Times New Roman"/>
                          <a:ea typeface="Times New Roman"/>
                          <a:cs typeface="Times New Roman"/>
                        </a:rPr>
                        <a:t>name</a:t>
                      </a:r>
                      <a:r>
                        <a:rPr sz="1700" spc="80" dirty="0">
                          <a:solidFill>
                            <a:srgbClr val="262626">
                              <a:alpha val="100000"/>
                            </a:srgbClr>
                          </a:solidFill>
                          <a:latin typeface="Microsoft YaHei"/>
                          <a:ea typeface="Microsoft YaHei"/>
                          <a:cs typeface="Microsoft YaHei"/>
                        </a:rPr>
                        <a:t>赋为“未</a:t>
                      </a:r>
                      <a:r>
                        <a:rPr sz="1700" spc="60" dirty="0">
                          <a:solidFill>
                            <a:srgbClr val="262626">
                              <a:alpha val="100000"/>
                            </a:srgbClr>
                          </a:solidFill>
                          <a:latin typeface="Microsoft YaHei"/>
                          <a:ea typeface="Microsoft YaHei"/>
                          <a:cs typeface="Microsoft YaHei"/>
                        </a:rPr>
                        <a:t>知</a:t>
                      </a:r>
                      <a:r>
                        <a:rPr sz="1700" spc="0" dirty="0">
                          <a:solidFill>
                            <a:srgbClr val="262626">
                              <a:alpha val="100000"/>
                            </a:srgbClr>
                          </a:solidFill>
                          <a:latin typeface="Microsoft YaHei"/>
                          <a:ea typeface="Microsoft YaHei"/>
                          <a:cs typeface="Microsoft YaHei"/>
                        </a:rPr>
                        <a:t>”</a:t>
                      </a:r>
                      <a:endParaRPr lang="x-none" altLang="x-none" sz="1700" dirty="0"/>
                    </a:p>
                    <a:p>
                      <a:pPr marL="381508" algn="l" rtl="0" eaLnBrk="0">
                        <a:lnSpc>
                          <a:spcPct val="91000"/>
                        </a:lnSpc>
                        <a:spcBef>
                          <a:spcPts val="959"/>
                        </a:spcBef>
                        <a:tabLst/>
                      </a:pPr>
                      <a:r>
                        <a:rPr sz="1800" spc="-30" dirty="0">
                          <a:solidFill>
                            <a:srgbClr val="262626">
                              <a:alpha val="100000"/>
                            </a:srgbClr>
                          </a:solidFill>
                          <a:latin typeface="Times New Roman"/>
                          <a:ea typeface="Times New Roman"/>
                          <a:cs typeface="Times New Roman"/>
                        </a:rPr>
                        <a:t>9             pr</a:t>
                      </a:r>
                      <a:r>
                        <a:rPr sz="1800" spc="-20" dirty="0">
                          <a:solidFill>
                            <a:srgbClr val="262626">
                              <a:alpha val="100000"/>
                            </a:srgbClr>
                          </a:solidFill>
                          <a:latin typeface="Times New Roman"/>
                          <a:ea typeface="Times New Roman"/>
                          <a:cs typeface="Times New Roman"/>
                        </a:rPr>
                        <a:t>i</a:t>
                      </a:r>
                      <a:r>
                        <a:rPr sz="1800" spc="0" dirty="0">
                          <a:solidFill>
                            <a:srgbClr val="262626">
                              <a:alpha val="100000"/>
                            </a:srgbClr>
                          </a:solidFill>
                          <a:latin typeface="Times New Roman"/>
                          <a:ea typeface="Times New Roman"/>
                          <a:cs typeface="Times New Roman"/>
                        </a:rPr>
                        <a:t>nt</a:t>
                      </a:r>
                      <a:r>
                        <a:rPr sz="1800" spc="-30" dirty="0">
                          <a:solidFill>
                            <a:srgbClr val="262626">
                              <a:alpha val="100000"/>
                            </a:srgbClr>
                          </a:solidFill>
                          <a:latin typeface="Times New Roman"/>
                          <a:ea typeface="Times New Roman"/>
                          <a:cs typeface="Times New Roman"/>
                        </a:rPr>
                        <a:t>('</a:t>
                      </a:r>
                      <a:r>
                        <a:rPr sz="1800" spc="-30" dirty="0">
                          <a:solidFill>
                            <a:srgbClr val="262626">
                              <a:alpha val="100000"/>
                            </a:srgbClr>
                          </a:solidFill>
                          <a:latin typeface="Microsoft YaHei"/>
                          <a:ea typeface="Microsoft YaHei"/>
                          <a:cs typeface="Microsoft YaHei"/>
                        </a:rPr>
                        <a:t>第</a:t>
                      </a:r>
                      <a:r>
                        <a:rPr sz="1800" spc="-30" dirty="0">
                          <a:solidFill>
                            <a:srgbClr val="262626">
                              <a:alpha val="100000"/>
                            </a:srgbClr>
                          </a:solidFill>
                          <a:latin typeface="Times New Roman"/>
                          <a:ea typeface="Times New Roman"/>
                          <a:cs typeface="Times New Roman"/>
                        </a:rPr>
                        <a:t>9</a:t>
                      </a:r>
                      <a:r>
                        <a:rPr sz="1800" spc="-30" dirty="0">
                          <a:solidFill>
                            <a:srgbClr val="262626">
                              <a:alpha val="100000"/>
                            </a:srgbClr>
                          </a:solidFill>
                          <a:latin typeface="Microsoft YaHei"/>
                          <a:ea typeface="Microsoft YaHei"/>
                          <a:cs typeface="Microsoft YaHei"/>
                        </a:rPr>
                        <a:t>行输出：  </a:t>
                      </a:r>
                      <a:r>
                        <a:rPr sz="1800" spc="-3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Student</a:t>
                      </a:r>
                      <a:r>
                        <a:rPr sz="1800" spc="-3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name</a:t>
                      </a:r>
                      <a:r>
                        <a:rPr sz="1800" spc="-30" dirty="0">
                          <a:solidFill>
                            <a:srgbClr val="262626">
                              <a:alpha val="100000"/>
                            </a:srgbClr>
                          </a:solidFill>
                          <a:latin typeface="Times New Roman"/>
                          <a:ea typeface="Times New Roman"/>
                          <a:cs typeface="Times New Roman"/>
                        </a:rPr>
                        <a:t>)</a:t>
                      </a:r>
                      <a:endParaRPr lang="x-none" altLang="x-none" sz="1800" dirty="0"/>
                    </a:p>
                    <a:p>
                      <a:pPr algn="l" rtl="0" eaLnBrk="0">
                        <a:lnSpc>
                          <a:spcPct val="104000"/>
                        </a:lnSpc>
                        <a:tabLst/>
                      </a:pPr>
                      <a:endParaRPr lang="x-none" altLang="x-none" sz="700" dirty="0"/>
                    </a:p>
                    <a:p>
                      <a:pPr marL="404977" algn="l" rtl="0" eaLnBrk="0">
                        <a:lnSpc>
                          <a:spcPct val="91000"/>
                        </a:lnSpc>
                        <a:tabLst/>
                      </a:pPr>
                      <a:r>
                        <a:rPr sz="1800" spc="-20" dirty="0">
                          <a:solidFill>
                            <a:srgbClr val="262626">
                              <a:alpha val="100000"/>
                            </a:srgbClr>
                          </a:solidFill>
                          <a:latin typeface="Times New Roman"/>
                          <a:ea typeface="Times New Roman"/>
                          <a:cs typeface="Times New Roman"/>
                        </a:rPr>
                        <a:t>10           print('</a:t>
                      </a:r>
                      <a:r>
                        <a:rPr sz="1800" spc="-20" dirty="0">
                          <a:solidFill>
                            <a:srgbClr val="262626">
                              <a:alpha val="100000"/>
                            </a:srgbClr>
                          </a:solidFill>
                          <a:latin typeface="Microsoft YaHei"/>
                          <a:ea typeface="Microsoft YaHei"/>
                          <a:cs typeface="Microsoft YaHei"/>
                        </a:rPr>
                        <a:t>第</a:t>
                      </a:r>
                      <a:r>
                        <a:rPr sz="1800" spc="-20" dirty="0">
                          <a:solidFill>
                            <a:srgbClr val="262626">
                              <a:alpha val="100000"/>
                            </a:srgbClr>
                          </a:solidFill>
                          <a:latin typeface="Times New Roman"/>
                          <a:ea typeface="Times New Roman"/>
                          <a:cs typeface="Times New Roman"/>
                        </a:rPr>
                        <a:t>10</a:t>
                      </a:r>
                      <a:r>
                        <a:rPr sz="1800" spc="-20" dirty="0">
                          <a:solidFill>
                            <a:srgbClr val="262626">
                              <a:alpha val="100000"/>
                            </a:srgbClr>
                          </a:solidFill>
                          <a:latin typeface="Microsoft YaHei"/>
                          <a:ea typeface="Microsoft YaHei"/>
                          <a:cs typeface="Microsoft YaHei"/>
                        </a:rPr>
                        <a:t>行输出：  </a:t>
                      </a:r>
                      <a:r>
                        <a:rPr sz="1800" spc="-20" dirty="0">
                          <a:solidFill>
                            <a:srgbClr val="262626">
                              <a:alpha val="100000"/>
                            </a:srgbClr>
                          </a:solidFill>
                          <a:latin typeface="Times New Roman"/>
                          <a:ea typeface="Times New Roman"/>
                          <a:cs typeface="Times New Roman"/>
                        </a:rPr>
                        <a:t>stu1 %s,stu2 %s'%(stu1.name,s</a:t>
                      </a:r>
                      <a:r>
                        <a:rPr sz="1800" spc="-10" dirty="0">
                          <a:solidFill>
                            <a:srgbClr val="262626">
                              <a:alpha val="100000"/>
                            </a:srgbClr>
                          </a:solidFill>
                          <a:latin typeface="Times New Roman"/>
                          <a:ea typeface="Times New Roman"/>
                          <a:cs typeface="Times New Roman"/>
                        </a:rPr>
                        <a:t>t</a:t>
                      </a:r>
                      <a:r>
                        <a:rPr sz="1800" spc="0" dirty="0">
                          <a:solidFill>
                            <a:srgbClr val="262626">
                              <a:alpha val="100000"/>
                            </a:srgbClr>
                          </a:solidFill>
                          <a:latin typeface="Times New Roman"/>
                          <a:ea typeface="Times New Roman"/>
                          <a:cs typeface="Times New Roman"/>
                        </a:rPr>
                        <a:t>u</a:t>
                      </a:r>
                      <a:r>
                        <a:rPr sz="1800" spc="-20" dirty="0">
                          <a:solidFill>
                            <a:srgbClr val="262626">
                              <a:alpha val="100000"/>
                            </a:srgbClr>
                          </a:solidFill>
                          <a:latin typeface="Times New Roman"/>
                          <a:ea typeface="Times New Roman"/>
                          <a:cs typeface="Times New Roman"/>
                        </a:rPr>
                        <a:t>2.</a:t>
                      </a:r>
                      <a:r>
                        <a:rPr sz="1800" spc="0" dirty="0">
                          <a:solidFill>
                            <a:srgbClr val="262626">
                              <a:alpha val="100000"/>
                            </a:srgbClr>
                          </a:solidFill>
                          <a:latin typeface="Times New Roman"/>
                          <a:ea typeface="Times New Roman"/>
                          <a:cs typeface="Times New Roman"/>
                        </a:rPr>
                        <a:t>name</a:t>
                      </a:r>
                      <a:r>
                        <a:rPr sz="1800" spc="-20" dirty="0">
                          <a:solidFill>
                            <a:srgbClr val="262626">
                              <a:alpha val="100000"/>
                            </a:srgbClr>
                          </a:solidFill>
                          <a:latin typeface="Times New Roman"/>
                          <a:ea typeface="Times New Roman"/>
                          <a:cs typeface="Times New Roman"/>
                        </a:rPr>
                        <a:t>))</a:t>
                      </a:r>
                      <a:endParaRPr lang="x-none" altLang="x-none" sz="1800" dirty="0"/>
                    </a:p>
                  </a:txBody>
                  <a:tcPr marL="0" marR="0" marT="0" marB="0">
                    <a:lnL w="12700" cap="flat" cmpd="sng" algn="ctr">
                      <a:solidFill>
                        <a:srgbClr val="B1C400"/>
                      </a:solidFill>
                      <a:prstDash val="solid"/>
                      <a:round/>
                      <a:headEnd type="none" w="med" len="med"/>
                      <a:tailEnd type="none" w="med" len="med"/>
                    </a:lnL>
                    <a:lnR w="12700" cap="flat" cmpd="sng" algn="ctr">
                      <a:solidFill>
                        <a:srgbClr val="B1C400"/>
                      </a:solidFill>
                      <a:prstDash val="solid"/>
                      <a:round/>
                      <a:headEnd type="none" w="med" len="med"/>
                      <a:tailEnd type="none" w="med" len="med"/>
                    </a:lnR>
                    <a:lnT w="12700" cap="flat" cmpd="sng" algn="ctr">
                      <a:solidFill>
                        <a:srgbClr val="B1C400"/>
                      </a:solidFill>
                      <a:prstDash val="solid"/>
                      <a:round/>
                      <a:headEnd type="none" w="med" len="med"/>
                      <a:tailEnd type="none" w="med" len="med"/>
                    </a:lnT>
                    <a:lnB w="12700" cap="flat" cmpd="sng" algn="ctr">
                      <a:solidFill>
                        <a:srgbClr val="B1C4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21" name="textbox 252">
            <a:extLst>
              <a:ext uri="{FF2B5EF4-FFF2-40B4-BE49-F238E27FC236}">
                <a16:creationId xmlns:a16="http://schemas.microsoft.com/office/drawing/2014/main" id="{C727B69F-516F-4927-B6BB-87E393997BBE}"/>
              </a:ext>
            </a:extLst>
          </p:cNvPr>
          <p:cNvSpPr/>
          <p:nvPr/>
        </p:nvSpPr>
        <p:spPr>
          <a:xfrm>
            <a:off x="3195638" y="1311275"/>
            <a:ext cx="2755900" cy="373063"/>
          </a:xfrm>
          <a:prstGeom prst="rect">
            <a:avLst/>
          </a:prstGeom>
        </p:spPr>
        <p:txBody>
          <a:bodyPr lIns="0" tIns="0" rIns="0" bIns="0"/>
          <a:lstStyle/>
          <a:p>
            <a:pPr>
              <a:lnSpc>
                <a:spcPct val="79782"/>
              </a:lnSpc>
              <a:defRPr/>
            </a:pPr>
            <a:endParaRPr lang="x-none" altLang="x-none" sz="100" dirty="0"/>
          </a:p>
          <a:p>
            <a:pPr marL="9525">
              <a:defRPr/>
            </a:pPr>
            <a:r>
              <a:rPr sz="2325" spc="75" dirty="0">
                <a:solidFill>
                  <a:srgbClr val="262626">
                    <a:alpha val="100000"/>
                  </a:srgbClr>
                </a:solidFill>
                <a:latin typeface="Microsoft YaHei"/>
                <a:ea typeface="Microsoft YaHei"/>
                <a:cs typeface="Microsoft YaHei"/>
              </a:rPr>
              <a:t>定义类时指定类属</a:t>
            </a:r>
            <a:r>
              <a:rPr sz="2325" spc="23" dirty="0">
                <a:solidFill>
                  <a:srgbClr val="262626">
                    <a:alpha val="100000"/>
                  </a:srgbClr>
                </a:solidFill>
                <a:latin typeface="Microsoft YaHei"/>
                <a:ea typeface="Microsoft YaHei"/>
                <a:cs typeface="Microsoft YaHei"/>
              </a:rPr>
              <a:t>性</a:t>
            </a:r>
            <a:endParaRPr lang="x-none" altLang="x-none" sz="2325" dirty="0"/>
          </a:p>
        </p:txBody>
      </p:sp>
      <p:sp>
        <p:nvSpPr>
          <p:cNvPr id="31761" name="文本框 47">
            <a:extLst>
              <a:ext uri="{FF2B5EF4-FFF2-40B4-BE49-F238E27FC236}">
                <a16:creationId xmlns:a16="http://schemas.microsoft.com/office/drawing/2014/main" id="{BA9BA002-6FA2-DC2C-7333-9EB128D6F0B1}"/>
              </a:ext>
            </a:extLst>
          </p:cNvPr>
          <p:cNvSpPr txBox="1">
            <a:spLocks noChangeArrowheads="1"/>
          </p:cNvSpPr>
          <p:nvPr/>
        </p:nvSpPr>
        <p:spPr bwMode="auto">
          <a:xfrm>
            <a:off x="1250950" y="2047875"/>
            <a:ext cx="6276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b="0">
                <a:solidFill>
                  <a:schemeClr val="tx1"/>
                </a:solidFill>
                <a:ea typeface="宋体" panose="02010600030101010101" pitchFamily="2" charset="-122"/>
              </a:rPr>
              <a:t>例：创建</a:t>
            </a:r>
            <a:r>
              <a:rPr lang="en-US" altLang="zh-CN" sz="1800" b="0">
                <a:solidFill>
                  <a:schemeClr val="tx1"/>
                </a:solidFill>
                <a:ea typeface="宋体" panose="02010600030101010101" pitchFamily="2" charset="-122"/>
              </a:rPr>
              <a:t>Student</a:t>
            </a:r>
            <a:r>
              <a:rPr lang="zh-CN" altLang="en-US" sz="1800" b="0">
                <a:solidFill>
                  <a:schemeClr val="tx1"/>
                </a:solidFill>
                <a:ea typeface="宋体" panose="02010600030101010101" pitchFamily="2" charset="-122"/>
              </a:rPr>
              <a:t>类对象</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56">
            <a:extLst>
              <a:ext uri="{FF2B5EF4-FFF2-40B4-BE49-F238E27FC236}">
                <a16:creationId xmlns:a16="http://schemas.microsoft.com/office/drawing/2014/main" id="{5919893E-32B1-379E-3C36-8E47A7E32E7C}"/>
              </a:ext>
            </a:extLst>
          </p:cNvPr>
          <p:cNvGrpSpPr>
            <a:grpSpLocks/>
          </p:cNvGrpSpPr>
          <p:nvPr/>
        </p:nvGrpSpPr>
        <p:grpSpPr bwMode="auto">
          <a:xfrm>
            <a:off x="652463" y="1884363"/>
            <a:ext cx="657225" cy="657225"/>
            <a:chOff x="0" y="0"/>
            <a:chExt cx="877062" cy="877824"/>
          </a:xfrm>
        </p:grpSpPr>
        <p:sp>
          <p:nvSpPr>
            <p:cNvPr id="32786" name="path">
              <a:extLst>
                <a:ext uri="{FF2B5EF4-FFF2-40B4-BE49-F238E27FC236}">
                  <a16:creationId xmlns:a16="http://schemas.microsoft.com/office/drawing/2014/main" id="{A6BDF6CE-FC52-2FDE-86D0-36AEF7987D5C}"/>
                </a:ext>
              </a:extLst>
            </p:cNvPr>
            <p:cNvSpPr>
              <a:spLocks/>
            </p:cNvSpPr>
            <p:nvPr/>
          </p:nvSpPr>
          <p:spPr bwMode="auto">
            <a:xfrm>
              <a:off x="0" y="0"/>
              <a:ext cx="877062" cy="877824"/>
            </a:xfrm>
            <a:custGeom>
              <a:avLst/>
              <a:gdLst>
                <a:gd name="T0" fmla="*/ 0 w 1381"/>
                <a:gd name="T1" fmla="*/ 2147483646 h 1382"/>
                <a:gd name="T2" fmla="*/ 2147483646 w 1381"/>
                <a:gd name="T3" fmla="*/ 0 h 1382"/>
                <a:gd name="T4" fmla="*/ 2147483646 w 1381"/>
                <a:gd name="T5" fmla="*/ 2147483646 h 1382"/>
                <a:gd name="T6" fmla="*/ 2147483646 w 1381"/>
                <a:gd name="T7" fmla="*/ 2147483646 h 1382"/>
                <a:gd name="T8" fmla="*/ 0 w 1381"/>
                <a:gd name="T9" fmla="*/ 2147483646 h 1382"/>
                <a:gd name="T10" fmla="*/ 0 60000 65536"/>
                <a:gd name="T11" fmla="*/ 0 60000 65536"/>
                <a:gd name="T12" fmla="*/ 0 60000 65536"/>
                <a:gd name="T13" fmla="*/ 0 60000 65536"/>
                <a:gd name="T14" fmla="*/ 0 60000 65536"/>
                <a:gd name="T15" fmla="*/ 0 w 1381"/>
                <a:gd name="T16" fmla="*/ 0 h 1382"/>
                <a:gd name="T17" fmla="*/ 1381 w 1381"/>
                <a:gd name="T18" fmla="*/ 1382 h 1382"/>
              </a:gdLst>
              <a:ahLst/>
              <a:cxnLst>
                <a:cxn ang="T10">
                  <a:pos x="T0" y="T1"/>
                </a:cxn>
                <a:cxn ang="T11">
                  <a:pos x="T2" y="T3"/>
                </a:cxn>
                <a:cxn ang="T12">
                  <a:pos x="T4" y="T5"/>
                </a:cxn>
                <a:cxn ang="T13">
                  <a:pos x="T6" y="T7"/>
                </a:cxn>
                <a:cxn ang="T14">
                  <a:pos x="T8" y="T9"/>
                </a:cxn>
              </a:cxnLst>
              <a:rect l="T15" t="T16" r="T17" b="T18"/>
              <a:pathLst>
                <a:path w="1381" h="1382">
                  <a:moveTo>
                    <a:pt x="0" y="691"/>
                  </a:moveTo>
                  <a:cubicBezTo>
                    <a:pt x="0" y="309"/>
                    <a:pt x="309" y="0"/>
                    <a:pt x="690" y="0"/>
                  </a:cubicBezTo>
                  <a:cubicBezTo>
                    <a:pt x="1071" y="0"/>
                    <a:pt x="1381" y="309"/>
                    <a:pt x="1381" y="691"/>
                  </a:cubicBezTo>
                  <a:cubicBezTo>
                    <a:pt x="1381" y="1073"/>
                    <a:pt x="1071" y="1382"/>
                    <a:pt x="690" y="1382"/>
                  </a:cubicBezTo>
                  <a:cubicBezTo>
                    <a:pt x="309" y="1382"/>
                    <a:pt x="0" y="1073"/>
                    <a:pt x="0" y="691"/>
                  </a:cubicBezTo>
                </a:path>
              </a:pathLst>
            </a:custGeom>
            <a:solidFill>
              <a:srgbClr val="1950B2"/>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32787" name="path">
              <a:extLst>
                <a:ext uri="{FF2B5EF4-FFF2-40B4-BE49-F238E27FC236}">
                  <a16:creationId xmlns:a16="http://schemas.microsoft.com/office/drawing/2014/main" id="{B54F1E73-E55C-BA16-EF58-AABC815A7C5B}"/>
                </a:ext>
              </a:extLst>
            </p:cNvPr>
            <p:cNvSpPr>
              <a:spLocks/>
            </p:cNvSpPr>
            <p:nvPr/>
          </p:nvSpPr>
          <p:spPr bwMode="auto">
            <a:xfrm>
              <a:off x="179069" y="110490"/>
              <a:ext cx="646175" cy="648462"/>
            </a:xfrm>
            <a:custGeom>
              <a:avLst/>
              <a:gdLst>
                <a:gd name="T0" fmla="*/ 2147483646 w 1017"/>
                <a:gd name="T1" fmla="*/ 2147483646 h 1021"/>
                <a:gd name="T2" fmla="*/ 2147483646 w 1017"/>
                <a:gd name="T3" fmla="*/ 2147483646 h 1021"/>
                <a:gd name="T4" fmla="*/ 0 w 1017"/>
                <a:gd name="T5" fmla="*/ 2147483646 h 1021"/>
                <a:gd name="T6" fmla="*/ 2147483646 w 1017"/>
                <a:gd name="T7" fmla="*/ 2147483646 h 1021"/>
                <a:gd name="T8" fmla="*/ 2147483646 w 1017"/>
                <a:gd name="T9" fmla="*/ 2147483646 h 1021"/>
                <a:gd name="T10" fmla="*/ 2147483646 w 1017"/>
                <a:gd name="T11" fmla="*/ 2147483646 h 1021"/>
                <a:gd name="T12" fmla="*/ 2147483646 w 1017"/>
                <a:gd name="T13" fmla="*/ 2147483646 h 1021"/>
                <a:gd name="T14" fmla="*/ 2147483646 w 1017"/>
                <a:gd name="T15" fmla="*/ 2147483646 h 1021"/>
                <a:gd name="T16" fmla="*/ 2147483646 w 1017"/>
                <a:gd name="T17" fmla="*/ 2147483646 h 1021"/>
                <a:gd name="T18" fmla="*/ 2147483646 w 1017"/>
                <a:gd name="T19" fmla="*/ 2147483646 h 1021"/>
                <a:gd name="T20" fmla="*/ 2147483646 w 1017"/>
                <a:gd name="T21" fmla="*/ 2147483646 h 1021"/>
                <a:gd name="T22" fmla="*/ 2147483646 w 1017"/>
                <a:gd name="T23" fmla="*/ 2147483646 h 1021"/>
                <a:gd name="T24" fmla="*/ 2147483646 w 1017"/>
                <a:gd name="T25" fmla="*/ 2147483646 h 1021"/>
                <a:gd name="T26" fmla="*/ 2147483646 w 1017"/>
                <a:gd name="T27" fmla="*/ 2147483646 h 1021"/>
                <a:gd name="T28" fmla="*/ 2147483646 w 1017"/>
                <a:gd name="T29" fmla="*/ 2147483646 h 1021"/>
                <a:gd name="T30" fmla="*/ 2147483646 w 1017"/>
                <a:gd name="T31" fmla="*/ 2147483646 h 1021"/>
                <a:gd name="T32" fmla="*/ 2147483646 w 1017"/>
                <a:gd name="T33" fmla="*/ 2147483646 h 1021"/>
                <a:gd name="T34" fmla="*/ 2147483646 w 1017"/>
                <a:gd name="T35" fmla="*/ 2147483646 h 1021"/>
                <a:gd name="T36" fmla="*/ 2147483646 w 1017"/>
                <a:gd name="T37" fmla="*/ 2147483646 h 1021"/>
                <a:gd name="T38" fmla="*/ 2147483646 w 1017"/>
                <a:gd name="T39" fmla="*/ 2147483646 h 1021"/>
                <a:gd name="T40" fmla="*/ 2147483646 w 1017"/>
                <a:gd name="T41" fmla="*/ 2147483646 h 1021"/>
                <a:gd name="T42" fmla="*/ 2147483646 w 1017"/>
                <a:gd name="T43" fmla="*/ 2147483646 h 1021"/>
                <a:gd name="T44" fmla="*/ 2147483646 w 1017"/>
                <a:gd name="T45" fmla="*/ 2147483646 h 1021"/>
                <a:gd name="T46" fmla="*/ 2147483646 w 1017"/>
                <a:gd name="T47" fmla="*/ 2147483646 h 1021"/>
                <a:gd name="T48" fmla="*/ 2147483646 w 1017"/>
                <a:gd name="T49" fmla="*/ 2147483646 h 1021"/>
                <a:gd name="T50" fmla="*/ 2147483646 w 1017"/>
                <a:gd name="T51" fmla="*/ 2147483646 h 1021"/>
                <a:gd name="T52" fmla="*/ 2147483646 w 1017"/>
                <a:gd name="T53" fmla="*/ 2147483646 h 1021"/>
                <a:gd name="T54" fmla="*/ 2147483646 w 1017"/>
                <a:gd name="T55" fmla="*/ 2147483646 h 1021"/>
                <a:gd name="T56" fmla="*/ 2147483646 w 1017"/>
                <a:gd name="T57" fmla="*/ 2147483646 h 1021"/>
                <a:gd name="T58" fmla="*/ 2147483646 w 1017"/>
                <a:gd name="T59" fmla="*/ 2147483646 h 1021"/>
                <a:gd name="T60" fmla="*/ 2147483646 w 1017"/>
                <a:gd name="T61" fmla="*/ 2147483646 h 1021"/>
                <a:gd name="T62" fmla="*/ 2147483646 w 1017"/>
                <a:gd name="T63" fmla="*/ 2147483646 h 1021"/>
                <a:gd name="T64" fmla="*/ 2147483646 w 1017"/>
                <a:gd name="T65" fmla="*/ 2147483646 h 1021"/>
                <a:gd name="T66" fmla="*/ 2147483646 w 1017"/>
                <a:gd name="T67" fmla="*/ 2147483646 h 1021"/>
                <a:gd name="T68" fmla="*/ 2147483646 w 1017"/>
                <a:gd name="T69" fmla="*/ 2147483646 h 1021"/>
                <a:gd name="T70" fmla="*/ 2147483646 w 1017"/>
                <a:gd name="T71" fmla="*/ 2147483646 h 1021"/>
                <a:gd name="T72" fmla="*/ 2147483646 w 1017"/>
                <a:gd name="T73" fmla="*/ 2147483646 h 1021"/>
                <a:gd name="T74" fmla="*/ 2147483646 w 1017"/>
                <a:gd name="T75" fmla="*/ 2147483646 h 1021"/>
                <a:gd name="T76" fmla="*/ 2147483646 w 1017"/>
                <a:gd name="T77" fmla="*/ 2147483646 h 1021"/>
                <a:gd name="T78" fmla="*/ 2147483646 w 1017"/>
                <a:gd name="T79" fmla="*/ 2147483646 h 1021"/>
                <a:gd name="T80" fmla="*/ 2147483646 w 1017"/>
                <a:gd name="T81" fmla="*/ 2147483646 h 1021"/>
                <a:gd name="T82" fmla="*/ 2147483646 w 1017"/>
                <a:gd name="T83" fmla="*/ 2147483646 h 1021"/>
                <a:gd name="T84" fmla="*/ 2147483646 w 1017"/>
                <a:gd name="T85" fmla="*/ 2147483646 h 1021"/>
                <a:gd name="T86" fmla="*/ 2147483646 w 1017"/>
                <a:gd name="T87" fmla="*/ 2147483646 h 1021"/>
                <a:gd name="T88" fmla="*/ 2147483646 w 1017"/>
                <a:gd name="T89" fmla="*/ 2147483646 h 1021"/>
                <a:gd name="T90" fmla="*/ 2147483646 w 1017"/>
                <a:gd name="T91" fmla="*/ 2147483646 h 1021"/>
                <a:gd name="T92" fmla="*/ 2147483646 w 1017"/>
                <a:gd name="T93" fmla="*/ 2147483646 h 1021"/>
                <a:gd name="T94" fmla="*/ 2147483646 w 1017"/>
                <a:gd name="T95" fmla="*/ 2147483646 h 1021"/>
                <a:gd name="T96" fmla="*/ 2147483646 w 1017"/>
                <a:gd name="T97" fmla="*/ 2147483646 h 1021"/>
                <a:gd name="T98" fmla="*/ 2147483646 w 1017"/>
                <a:gd name="T99" fmla="*/ 2147483646 h 10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017"/>
                <a:gd name="T151" fmla="*/ 0 h 1021"/>
                <a:gd name="T152" fmla="*/ 1017 w 1017"/>
                <a:gd name="T153" fmla="*/ 1021 h 10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017" h="1021">
                  <a:moveTo>
                    <a:pt x="915" y="899"/>
                  </a:moveTo>
                  <a:cubicBezTo>
                    <a:pt x="834" y="899"/>
                    <a:pt x="834" y="899"/>
                    <a:pt x="834" y="899"/>
                  </a:cubicBezTo>
                  <a:cubicBezTo>
                    <a:pt x="834" y="919"/>
                    <a:pt x="834" y="919"/>
                    <a:pt x="834" y="919"/>
                  </a:cubicBezTo>
                  <a:cubicBezTo>
                    <a:pt x="834" y="975"/>
                    <a:pt x="789" y="1021"/>
                    <a:pt x="732" y="1021"/>
                  </a:cubicBezTo>
                  <a:cubicBezTo>
                    <a:pt x="101" y="1021"/>
                    <a:pt x="101" y="1021"/>
                    <a:pt x="101" y="1021"/>
                  </a:cubicBezTo>
                  <a:cubicBezTo>
                    <a:pt x="45" y="1021"/>
                    <a:pt x="0" y="975"/>
                    <a:pt x="0" y="919"/>
                  </a:cubicBezTo>
                  <a:cubicBezTo>
                    <a:pt x="0" y="105"/>
                    <a:pt x="0" y="105"/>
                    <a:pt x="0" y="105"/>
                  </a:cubicBezTo>
                  <a:cubicBezTo>
                    <a:pt x="0" y="48"/>
                    <a:pt x="45" y="3"/>
                    <a:pt x="101" y="3"/>
                  </a:cubicBezTo>
                  <a:cubicBezTo>
                    <a:pt x="508" y="3"/>
                    <a:pt x="508" y="3"/>
                    <a:pt x="508" y="3"/>
                  </a:cubicBezTo>
                  <a:cubicBezTo>
                    <a:pt x="546" y="3"/>
                    <a:pt x="546" y="3"/>
                    <a:pt x="546" y="3"/>
                  </a:cubicBezTo>
                  <a:cubicBezTo>
                    <a:pt x="546" y="0"/>
                    <a:pt x="546" y="0"/>
                    <a:pt x="546" y="0"/>
                  </a:cubicBezTo>
                  <a:cubicBezTo>
                    <a:pt x="549" y="3"/>
                    <a:pt x="549" y="3"/>
                    <a:pt x="549" y="3"/>
                  </a:cubicBezTo>
                  <a:cubicBezTo>
                    <a:pt x="549" y="3"/>
                    <a:pt x="549" y="3"/>
                    <a:pt x="549" y="3"/>
                  </a:cubicBezTo>
                  <a:cubicBezTo>
                    <a:pt x="549" y="3"/>
                    <a:pt x="549" y="3"/>
                    <a:pt x="549" y="3"/>
                  </a:cubicBezTo>
                  <a:cubicBezTo>
                    <a:pt x="831" y="308"/>
                    <a:pt x="831" y="308"/>
                    <a:pt x="831" y="308"/>
                  </a:cubicBezTo>
                  <a:cubicBezTo>
                    <a:pt x="834" y="308"/>
                    <a:pt x="834" y="308"/>
                    <a:pt x="834" y="308"/>
                  </a:cubicBezTo>
                  <a:cubicBezTo>
                    <a:pt x="834" y="311"/>
                    <a:pt x="834" y="311"/>
                    <a:pt x="834" y="311"/>
                  </a:cubicBezTo>
                  <a:cubicBezTo>
                    <a:pt x="836" y="313"/>
                    <a:pt x="836" y="313"/>
                    <a:pt x="836" y="313"/>
                  </a:cubicBezTo>
                  <a:cubicBezTo>
                    <a:pt x="834" y="313"/>
                    <a:pt x="834" y="313"/>
                    <a:pt x="834" y="313"/>
                  </a:cubicBezTo>
                  <a:cubicBezTo>
                    <a:pt x="834" y="552"/>
                    <a:pt x="834" y="552"/>
                    <a:pt x="834" y="552"/>
                  </a:cubicBezTo>
                  <a:cubicBezTo>
                    <a:pt x="915" y="552"/>
                    <a:pt x="915" y="552"/>
                    <a:pt x="915" y="552"/>
                  </a:cubicBezTo>
                  <a:cubicBezTo>
                    <a:pt x="972" y="552"/>
                    <a:pt x="1017" y="598"/>
                    <a:pt x="1017" y="654"/>
                  </a:cubicBezTo>
                  <a:cubicBezTo>
                    <a:pt x="1017" y="797"/>
                    <a:pt x="1017" y="797"/>
                    <a:pt x="1017" y="797"/>
                  </a:cubicBezTo>
                  <a:cubicBezTo>
                    <a:pt x="1017" y="853"/>
                    <a:pt x="972" y="899"/>
                    <a:pt x="915" y="899"/>
                  </a:cubicBezTo>
                  <a:moveTo>
                    <a:pt x="549" y="76"/>
                  </a:moveTo>
                  <a:cubicBezTo>
                    <a:pt x="549" y="206"/>
                    <a:pt x="549" y="206"/>
                    <a:pt x="549" y="206"/>
                  </a:cubicBezTo>
                  <a:cubicBezTo>
                    <a:pt x="549" y="263"/>
                    <a:pt x="595" y="308"/>
                    <a:pt x="651" y="308"/>
                  </a:cubicBezTo>
                  <a:cubicBezTo>
                    <a:pt x="768" y="308"/>
                    <a:pt x="768" y="308"/>
                    <a:pt x="768" y="308"/>
                  </a:cubicBezTo>
                  <a:lnTo>
                    <a:pt x="549" y="76"/>
                  </a:lnTo>
                  <a:close/>
                  <a:moveTo>
                    <a:pt x="793" y="349"/>
                  </a:moveTo>
                  <a:cubicBezTo>
                    <a:pt x="610" y="349"/>
                    <a:pt x="610" y="349"/>
                    <a:pt x="610" y="349"/>
                  </a:cubicBezTo>
                  <a:cubicBezTo>
                    <a:pt x="554" y="349"/>
                    <a:pt x="508" y="303"/>
                    <a:pt x="508" y="247"/>
                  </a:cubicBezTo>
                  <a:cubicBezTo>
                    <a:pt x="508" y="43"/>
                    <a:pt x="508" y="43"/>
                    <a:pt x="508" y="43"/>
                  </a:cubicBezTo>
                  <a:cubicBezTo>
                    <a:pt x="142" y="43"/>
                    <a:pt x="142" y="43"/>
                    <a:pt x="142" y="43"/>
                  </a:cubicBezTo>
                  <a:cubicBezTo>
                    <a:pt x="86" y="43"/>
                    <a:pt x="40" y="89"/>
                    <a:pt x="40" y="145"/>
                  </a:cubicBezTo>
                  <a:cubicBezTo>
                    <a:pt x="40" y="878"/>
                    <a:pt x="40" y="878"/>
                    <a:pt x="40" y="878"/>
                  </a:cubicBezTo>
                  <a:cubicBezTo>
                    <a:pt x="40" y="934"/>
                    <a:pt x="86" y="980"/>
                    <a:pt x="142" y="980"/>
                  </a:cubicBezTo>
                  <a:cubicBezTo>
                    <a:pt x="691" y="980"/>
                    <a:pt x="691" y="980"/>
                    <a:pt x="691" y="980"/>
                  </a:cubicBezTo>
                  <a:cubicBezTo>
                    <a:pt x="741" y="980"/>
                    <a:pt x="782" y="945"/>
                    <a:pt x="791" y="899"/>
                  </a:cubicBezTo>
                  <a:cubicBezTo>
                    <a:pt x="325" y="899"/>
                    <a:pt x="325" y="899"/>
                    <a:pt x="325" y="899"/>
                  </a:cubicBezTo>
                  <a:cubicBezTo>
                    <a:pt x="269" y="899"/>
                    <a:pt x="223" y="853"/>
                    <a:pt x="223" y="797"/>
                  </a:cubicBezTo>
                  <a:cubicBezTo>
                    <a:pt x="223" y="654"/>
                    <a:pt x="223" y="654"/>
                    <a:pt x="223" y="654"/>
                  </a:cubicBezTo>
                  <a:cubicBezTo>
                    <a:pt x="223" y="598"/>
                    <a:pt x="269" y="552"/>
                    <a:pt x="325" y="552"/>
                  </a:cubicBezTo>
                  <a:cubicBezTo>
                    <a:pt x="793" y="552"/>
                    <a:pt x="793" y="552"/>
                    <a:pt x="793" y="552"/>
                  </a:cubicBezTo>
                  <a:lnTo>
                    <a:pt x="793" y="349"/>
                  </a:lnTo>
                  <a:close/>
                  <a:moveTo>
                    <a:pt x="711" y="650"/>
                  </a:moveTo>
                  <a:cubicBezTo>
                    <a:pt x="670" y="650"/>
                    <a:pt x="670" y="650"/>
                    <a:pt x="670" y="650"/>
                  </a:cubicBezTo>
                  <a:cubicBezTo>
                    <a:pt x="636" y="707"/>
                    <a:pt x="636" y="707"/>
                    <a:pt x="636" y="707"/>
                  </a:cubicBezTo>
                  <a:cubicBezTo>
                    <a:pt x="601" y="650"/>
                    <a:pt x="601" y="650"/>
                    <a:pt x="601" y="650"/>
                  </a:cubicBezTo>
                  <a:cubicBezTo>
                    <a:pt x="559" y="650"/>
                    <a:pt x="559" y="650"/>
                    <a:pt x="559" y="650"/>
                  </a:cubicBezTo>
                  <a:cubicBezTo>
                    <a:pt x="613" y="734"/>
                    <a:pt x="613" y="734"/>
                    <a:pt x="613" y="734"/>
                  </a:cubicBezTo>
                  <a:cubicBezTo>
                    <a:pt x="554" y="825"/>
                    <a:pt x="554" y="825"/>
                    <a:pt x="554" y="825"/>
                  </a:cubicBezTo>
                  <a:cubicBezTo>
                    <a:pt x="596" y="825"/>
                    <a:pt x="596" y="825"/>
                    <a:pt x="596" y="825"/>
                  </a:cubicBezTo>
                  <a:cubicBezTo>
                    <a:pt x="635" y="765"/>
                    <a:pt x="635" y="765"/>
                    <a:pt x="635" y="765"/>
                  </a:cubicBezTo>
                  <a:cubicBezTo>
                    <a:pt x="674" y="825"/>
                    <a:pt x="674" y="825"/>
                    <a:pt x="674" y="825"/>
                  </a:cubicBezTo>
                  <a:cubicBezTo>
                    <a:pt x="717" y="825"/>
                    <a:pt x="717" y="825"/>
                    <a:pt x="717" y="825"/>
                  </a:cubicBezTo>
                  <a:cubicBezTo>
                    <a:pt x="657" y="735"/>
                    <a:pt x="657" y="735"/>
                    <a:pt x="657" y="735"/>
                  </a:cubicBezTo>
                  <a:lnTo>
                    <a:pt x="711" y="650"/>
                  </a:lnTo>
                  <a:close/>
                  <a:moveTo>
                    <a:pt x="543" y="680"/>
                  </a:moveTo>
                  <a:cubicBezTo>
                    <a:pt x="543" y="650"/>
                    <a:pt x="543" y="650"/>
                    <a:pt x="543" y="650"/>
                  </a:cubicBezTo>
                  <a:cubicBezTo>
                    <a:pt x="404" y="650"/>
                    <a:pt x="404" y="650"/>
                    <a:pt x="404" y="650"/>
                  </a:cubicBezTo>
                  <a:cubicBezTo>
                    <a:pt x="404" y="680"/>
                    <a:pt x="404" y="680"/>
                    <a:pt x="404" y="680"/>
                  </a:cubicBezTo>
                  <a:cubicBezTo>
                    <a:pt x="456" y="680"/>
                    <a:pt x="456" y="680"/>
                    <a:pt x="456" y="680"/>
                  </a:cubicBezTo>
                  <a:cubicBezTo>
                    <a:pt x="456" y="825"/>
                    <a:pt x="456" y="825"/>
                    <a:pt x="456" y="825"/>
                  </a:cubicBezTo>
                  <a:cubicBezTo>
                    <a:pt x="491" y="825"/>
                    <a:pt x="491" y="825"/>
                    <a:pt x="491" y="825"/>
                  </a:cubicBezTo>
                  <a:cubicBezTo>
                    <a:pt x="491" y="680"/>
                    <a:pt x="491" y="680"/>
                    <a:pt x="491" y="680"/>
                  </a:cubicBezTo>
                  <a:lnTo>
                    <a:pt x="543" y="680"/>
                  </a:lnTo>
                  <a:close/>
                  <a:moveTo>
                    <a:pt x="867" y="650"/>
                  </a:moveTo>
                  <a:cubicBezTo>
                    <a:pt x="728" y="650"/>
                    <a:pt x="728" y="650"/>
                    <a:pt x="728" y="650"/>
                  </a:cubicBezTo>
                  <a:cubicBezTo>
                    <a:pt x="728" y="680"/>
                    <a:pt x="728" y="680"/>
                    <a:pt x="728" y="680"/>
                  </a:cubicBezTo>
                  <a:cubicBezTo>
                    <a:pt x="780" y="680"/>
                    <a:pt x="780" y="680"/>
                    <a:pt x="780" y="680"/>
                  </a:cubicBezTo>
                  <a:cubicBezTo>
                    <a:pt x="780" y="825"/>
                    <a:pt x="780" y="825"/>
                    <a:pt x="780" y="825"/>
                  </a:cubicBezTo>
                  <a:cubicBezTo>
                    <a:pt x="815" y="825"/>
                    <a:pt x="815" y="825"/>
                    <a:pt x="815" y="825"/>
                  </a:cubicBezTo>
                  <a:cubicBezTo>
                    <a:pt x="815" y="680"/>
                    <a:pt x="815" y="680"/>
                    <a:pt x="815" y="680"/>
                  </a:cubicBezTo>
                  <a:cubicBezTo>
                    <a:pt x="867" y="680"/>
                    <a:pt x="867" y="680"/>
                    <a:pt x="867" y="680"/>
                  </a:cubicBezTo>
                  <a:lnTo>
                    <a:pt x="867" y="650"/>
                  </a:lnTo>
                  <a:close/>
                  <a:moveTo>
                    <a:pt x="101" y="369"/>
                  </a:moveTo>
                  <a:cubicBezTo>
                    <a:pt x="427" y="369"/>
                    <a:pt x="427" y="369"/>
                    <a:pt x="427" y="369"/>
                  </a:cubicBezTo>
                  <a:cubicBezTo>
                    <a:pt x="427" y="410"/>
                    <a:pt x="427" y="410"/>
                    <a:pt x="427" y="410"/>
                  </a:cubicBezTo>
                  <a:cubicBezTo>
                    <a:pt x="101" y="410"/>
                    <a:pt x="101" y="410"/>
                    <a:pt x="101" y="410"/>
                  </a:cubicBezTo>
                  <a:lnTo>
                    <a:pt x="101" y="369"/>
                  </a:lnTo>
                  <a:close/>
                  <a:moveTo>
                    <a:pt x="101" y="206"/>
                  </a:moveTo>
                  <a:cubicBezTo>
                    <a:pt x="427" y="206"/>
                    <a:pt x="427" y="206"/>
                    <a:pt x="427" y="206"/>
                  </a:cubicBezTo>
                  <a:cubicBezTo>
                    <a:pt x="427" y="247"/>
                    <a:pt x="427" y="247"/>
                    <a:pt x="427" y="247"/>
                  </a:cubicBezTo>
                  <a:cubicBezTo>
                    <a:pt x="101" y="247"/>
                    <a:pt x="101" y="247"/>
                    <a:pt x="101" y="247"/>
                  </a:cubicBezTo>
                  <a:lnTo>
                    <a:pt x="101" y="206"/>
                  </a:lnTo>
                  <a:close/>
                  <a:moveTo>
                    <a:pt x="101" y="125"/>
                  </a:moveTo>
                  <a:cubicBezTo>
                    <a:pt x="427" y="125"/>
                    <a:pt x="427" y="125"/>
                    <a:pt x="427" y="125"/>
                  </a:cubicBezTo>
                  <a:cubicBezTo>
                    <a:pt x="427" y="165"/>
                    <a:pt x="427" y="165"/>
                    <a:pt x="427" y="165"/>
                  </a:cubicBezTo>
                  <a:cubicBezTo>
                    <a:pt x="101" y="165"/>
                    <a:pt x="101" y="165"/>
                    <a:pt x="101" y="165"/>
                  </a:cubicBezTo>
                  <a:lnTo>
                    <a:pt x="101" y="125"/>
                  </a:lnTo>
                  <a:close/>
                  <a:moveTo>
                    <a:pt x="305" y="328"/>
                  </a:moveTo>
                  <a:cubicBezTo>
                    <a:pt x="101" y="328"/>
                    <a:pt x="101" y="328"/>
                    <a:pt x="101" y="328"/>
                  </a:cubicBezTo>
                  <a:cubicBezTo>
                    <a:pt x="101" y="288"/>
                    <a:pt x="101" y="288"/>
                    <a:pt x="101" y="288"/>
                  </a:cubicBezTo>
                  <a:cubicBezTo>
                    <a:pt x="305" y="288"/>
                    <a:pt x="305" y="288"/>
                    <a:pt x="305" y="288"/>
                  </a:cubicBezTo>
                  <a:lnTo>
                    <a:pt x="305" y="328"/>
                  </a:lnTo>
                  <a:close/>
                  <a:moveTo>
                    <a:pt x="223" y="491"/>
                  </a:moveTo>
                  <a:cubicBezTo>
                    <a:pt x="101" y="491"/>
                    <a:pt x="101" y="491"/>
                    <a:pt x="101" y="491"/>
                  </a:cubicBezTo>
                  <a:cubicBezTo>
                    <a:pt x="101" y="451"/>
                    <a:pt x="101" y="451"/>
                    <a:pt x="101" y="451"/>
                  </a:cubicBezTo>
                  <a:cubicBezTo>
                    <a:pt x="223" y="451"/>
                    <a:pt x="223" y="451"/>
                    <a:pt x="223" y="451"/>
                  </a:cubicBezTo>
                  <a:lnTo>
                    <a:pt x="223" y="491"/>
                  </a:lnTo>
                  <a:close/>
                </a:path>
              </a:pathLst>
            </a:custGeom>
            <a:solidFill>
              <a:srgbClr val="FFFFFF"/>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pSp>
      <p:pic>
        <p:nvPicPr>
          <p:cNvPr id="32771" name="picture 296">
            <a:extLst>
              <a:ext uri="{FF2B5EF4-FFF2-40B4-BE49-F238E27FC236}">
                <a16:creationId xmlns:a16="http://schemas.microsoft.com/office/drawing/2014/main" id="{A85C3D0D-FF2B-19E5-C11E-72B9CD43AD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50963" y="2384425"/>
            <a:ext cx="2543175"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98" name="table 298">
            <a:extLst>
              <a:ext uri="{FF2B5EF4-FFF2-40B4-BE49-F238E27FC236}">
                <a16:creationId xmlns:a16="http://schemas.microsoft.com/office/drawing/2014/main" id="{1FED6457-CB19-4147-8A75-C81F8FF44B22}"/>
              </a:ext>
            </a:extLst>
          </p:cNvPr>
          <p:cNvGraphicFramePr>
            <a:graphicFrameLocks noGrp="1"/>
          </p:cNvGraphicFramePr>
          <p:nvPr/>
        </p:nvGraphicFramePr>
        <p:xfrm>
          <a:off x="1371600" y="2536825"/>
          <a:ext cx="7202488" cy="1666875"/>
        </p:xfrm>
        <a:graphic>
          <a:graphicData uri="http://schemas.openxmlformats.org/drawingml/2006/table">
            <a:tbl>
              <a:tblPr/>
              <a:tblGrid>
                <a:gridCol w="7202488">
                  <a:extLst>
                    <a:ext uri="{9D8B030D-6E8A-4147-A177-3AD203B41FA5}">
                      <a16:colId xmlns:a16="http://schemas.microsoft.com/office/drawing/2014/main" val="20000"/>
                    </a:ext>
                  </a:extLst>
                </a:gridCol>
              </a:tblGrid>
              <a:tr h="1666875">
                <a:tc>
                  <a:txBody>
                    <a:bodyPr/>
                    <a:lstStyle/>
                    <a:p>
                      <a:pPr algn="l" rtl="0" eaLnBrk="0">
                        <a:lnSpc>
                          <a:spcPct val="132000"/>
                        </a:lnSpc>
                        <a:tabLst/>
                      </a:pPr>
                      <a:endParaRPr lang="x-none" altLang="x-none" sz="800" dirty="0"/>
                    </a:p>
                    <a:p>
                      <a:pPr marL="404977" algn="l" rtl="0" eaLnBrk="0">
                        <a:lnSpc>
                          <a:spcPct val="97000"/>
                        </a:lnSpc>
                        <a:spcBef>
                          <a:spcPts val="1"/>
                        </a:spcBef>
                        <a:tabLst/>
                      </a:pPr>
                      <a:r>
                        <a:rPr sz="1800" spc="-10" dirty="0">
                          <a:solidFill>
                            <a:srgbClr val="262626">
                              <a:alpha val="100000"/>
                            </a:srgbClr>
                          </a:solidFill>
                          <a:latin typeface="Times New Roman"/>
                          <a:ea typeface="Times New Roman"/>
                          <a:cs typeface="Times New Roman"/>
                        </a:rPr>
                        <a:t>11            </a:t>
                      </a:r>
                      <a:r>
                        <a:rPr sz="1800" spc="0" dirty="0">
                          <a:solidFill>
                            <a:srgbClr val="262626">
                              <a:alpha val="100000"/>
                            </a:srgbClr>
                          </a:solidFill>
                          <a:latin typeface="Times New Roman"/>
                          <a:ea typeface="Times New Roman"/>
                          <a:cs typeface="Times New Roman"/>
                        </a:rPr>
                        <a:t>stu</a:t>
                      </a:r>
                      <a:r>
                        <a:rPr sz="1800" spc="-10" dirty="0">
                          <a:solidFill>
                            <a:srgbClr val="262626">
                              <a:alpha val="100000"/>
                            </a:srgbClr>
                          </a:solidFill>
                          <a:latin typeface="Times New Roman"/>
                          <a:ea typeface="Times New Roman"/>
                          <a:cs typeface="Times New Roman"/>
                        </a:rPr>
                        <a:t>1.</a:t>
                      </a:r>
                      <a:r>
                        <a:rPr sz="1800" spc="0" dirty="0">
                          <a:solidFill>
                            <a:srgbClr val="262626">
                              <a:alpha val="100000"/>
                            </a:srgbClr>
                          </a:solidFill>
                          <a:latin typeface="Times New Roman"/>
                          <a:ea typeface="Times New Roman"/>
                          <a:cs typeface="Times New Roman"/>
                        </a:rPr>
                        <a:t>name</a:t>
                      </a:r>
                      <a:r>
                        <a:rPr sz="1800" spc="-10" dirty="0">
                          <a:solidFill>
                            <a:srgbClr val="262626">
                              <a:alpha val="100000"/>
                            </a:srgbClr>
                          </a:solidFill>
                          <a:latin typeface="Times New Roman"/>
                          <a:ea typeface="Times New Roman"/>
                          <a:cs typeface="Times New Roman"/>
                        </a:rPr>
                        <a:t>='</a:t>
                      </a:r>
                      <a:r>
                        <a:rPr sz="1800" spc="-10" dirty="0">
                          <a:solidFill>
                            <a:srgbClr val="262626">
                              <a:alpha val="100000"/>
                            </a:srgbClr>
                          </a:solidFill>
                          <a:latin typeface="Microsoft YaHei"/>
                          <a:ea typeface="Microsoft YaHei"/>
                          <a:cs typeface="Microsoft YaHei"/>
                        </a:rPr>
                        <a:t>李晓明</a:t>
                      </a:r>
                      <a:r>
                        <a:rPr sz="1800" spc="-10" dirty="0">
                          <a:solidFill>
                            <a:srgbClr val="262626">
                              <a:alpha val="100000"/>
                            </a:srgbClr>
                          </a:solidFill>
                          <a:latin typeface="Times New Roman"/>
                          <a:ea typeface="Times New Roman"/>
                          <a:cs typeface="Times New Roman"/>
                        </a:rPr>
                        <a:t>' #</a:t>
                      </a:r>
                      <a:r>
                        <a:rPr sz="1800" spc="-10" dirty="0">
                          <a:solidFill>
                            <a:srgbClr val="262626">
                              <a:alpha val="100000"/>
                            </a:srgbClr>
                          </a:solidFill>
                          <a:latin typeface="Microsoft YaHei"/>
                          <a:ea typeface="Microsoft YaHei"/>
                          <a:cs typeface="Microsoft YaHei"/>
                        </a:rPr>
                        <a:t>将</a:t>
                      </a:r>
                      <a:r>
                        <a:rPr sz="1800" spc="0" dirty="0">
                          <a:solidFill>
                            <a:srgbClr val="262626">
                              <a:alpha val="100000"/>
                            </a:srgbClr>
                          </a:solidFill>
                          <a:latin typeface="Times New Roman"/>
                          <a:ea typeface="Times New Roman"/>
                          <a:cs typeface="Times New Roman"/>
                        </a:rPr>
                        <a:t>stu</a:t>
                      </a:r>
                      <a:r>
                        <a:rPr sz="1800" spc="-10" dirty="0">
                          <a:solidFill>
                            <a:srgbClr val="262626">
                              <a:alpha val="100000"/>
                            </a:srgbClr>
                          </a:solidFill>
                          <a:latin typeface="Times New Roman"/>
                          <a:ea typeface="Times New Roman"/>
                          <a:cs typeface="Times New Roman"/>
                        </a:rPr>
                        <a:t>1</a:t>
                      </a:r>
                      <a:r>
                        <a:rPr sz="1800" spc="-10" dirty="0">
                          <a:solidFill>
                            <a:srgbClr val="262626">
                              <a:alpha val="100000"/>
                            </a:srgbClr>
                          </a:solidFill>
                          <a:latin typeface="Microsoft YaHei"/>
                          <a:ea typeface="Microsoft YaHei"/>
                          <a:cs typeface="Microsoft YaHei"/>
                        </a:rPr>
                        <a:t>的</a:t>
                      </a:r>
                      <a:r>
                        <a:rPr sz="1800" spc="0" dirty="0">
                          <a:solidFill>
                            <a:srgbClr val="262626">
                              <a:alpha val="100000"/>
                            </a:srgbClr>
                          </a:solidFill>
                          <a:latin typeface="Times New Roman"/>
                          <a:ea typeface="Times New Roman"/>
                          <a:cs typeface="Times New Roman"/>
                        </a:rPr>
                        <a:t>name</a:t>
                      </a:r>
                      <a:r>
                        <a:rPr sz="1800" spc="-10" dirty="0">
                          <a:solidFill>
                            <a:srgbClr val="262626">
                              <a:alpha val="100000"/>
                            </a:srgbClr>
                          </a:solidFill>
                          <a:latin typeface="Microsoft YaHei"/>
                          <a:ea typeface="Microsoft YaHei"/>
                          <a:cs typeface="Microsoft YaHei"/>
                        </a:rPr>
                        <a:t>属</a:t>
                      </a:r>
                      <a:r>
                        <a:rPr sz="1800" spc="0" dirty="0">
                          <a:solidFill>
                            <a:srgbClr val="262626">
                              <a:alpha val="100000"/>
                            </a:srgbClr>
                          </a:solidFill>
                          <a:latin typeface="Microsoft YaHei"/>
                          <a:ea typeface="Microsoft YaHei"/>
                          <a:cs typeface="Microsoft YaHei"/>
                        </a:rPr>
                        <a:t>性赋值为“李晓明”</a:t>
                      </a:r>
                      <a:endParaRPr lang="x-none" altLang="x-none" sz="1800" dirty="0"/>
                    </a:p>
                    <a:p>
                      <a:pPr marL="404977" algn="l" rtl="0" eaLnBrk="0">
                        <a:lnSpc>
                          <a:spcPct val="97000"/>
                        </a:lnSpc>
                        <a:spcBef>
                          <a:spcPts val="951"/>
                        </a:spcBef>
                        <a:tabLst/>
                      </a:pPr>
                      <a:r>
                        <a:rPr sz="1800" spc="-10" dirty="0">
                          <a:solidFill>
                            <a:srgbClr val="262626">
                              <a:alpha val="100000"/>
                            </a:srgbClr>
                          </a:solidFill>
                          <a:latin typeface="Times New Roman"/>
                          <a:ea typeface="Times New Roman"/>
                          <a:cs typeface="Times New Roman"/>
                        </a:rPr>
                        <a:t>12            </a:t>
                      </a:r>
                      <a:r>
                        <a:rPr sz="1800" spc="0" dirty="0">
                          <a:solidFill>
                            <a:srgbClr val="262626">
                              <a:alpha val="100000"/>
                            </a:srgbClr>
                          </a:solidFill>
                          <a:latin typeface="Times New Roman"/>
                          <a:ea typeface="Times New Roman"/>
                          <a:cs typeface="Times New Roman"/>
                        </a:rPr>
                        <a:t>stu</a:t>
                      </a:r>
                      <a:r>
                        <a:rPr sz="1800" spc="-10" dirty="0">
                          <a:solidFill>
                            <a:srgbClr val="262626">
                              <a:alpha val="100000"/>
                            </a:srgbClr>
                          </a:solidFill>
                          <a:latin typeface="Times New Roman"/>
                          <a:ea typeface="Times New Roman"/>
                          <a:cs typeface="Times New Roman"/>
                        </a:rPr>
                        <a:t>2.</a:t>
                      </a:r>
                      <a:r>
                        <a:rPr sz="1800" spc="0" dirty="0">
                          <a:solidFill>
                            <a:srgbClr val="262626">
                              <a:alpha val="100000"/>
                            </a:srgbClr>
                          </a:solidFill>
                          <a:latin typeface="Times New Roman"/>
                          <a:ea typeface="Times New Roman"/>
                          <a:cs typeface="Times New Roman"/>
                        </a:rPr>
                        <a:t>name</a:t>
                      </a:r>
                      <a:r>
                        <a:rPr sz="1800" spc="-10" dirty="0">
                          <a:solidFill>
                            <a:srgbClr val="262626">
                              <a:alpha val="100000"/>
                            </a:srgbClr>
                          </a:solidFill>
                          <a:latin typeface="Times New Roman"/>
                          <a:ea typeface="Times New Roman"/>
                          <a:cs typeface="Times New Roman"/>
                        </a:rPr>
                        <a:t>='</a:t>
                      </a:r>
                      <a:r>
                        <a:rPr sz="1800" spc="-10" dirty="0">
                          <a:solidFill>
                            <a:srgbClr val="262626">
                              <a:alpha val="100000"/>
                            </a:srgbClr>
                          </a:solidFill>
                          <a:latin typeface="Microsoft YaHei"/>
                          <a:ea typeface="Microsoft YaHei"/>
                          <a:cs typeface="Microsoft YaHei"/>
                        </a:rPr>
                        <a:t>马红</a:t>
                      </a:r>
                      <a:r>
                        <a:rPr sz="1800" spc="-10" dirty="0">
                          <a:solidFill>
                            <a:srgbClr val="262626">
                              <a:alpha val="100000"/>
                            </a:srgbClr>
                          </a:solidFill>
                          <a:latin typeface="Times New Roman"/>
                          <a:ea typeface="Times New Roman"/>
                          <a:cs typeface="Times New Roman"/>
                        </a:rPr>
                        <a:t>' #</a:t>
                      </a:r>
                      <a:r>
                        <a:rPr sz="1800" spc="-10" dirty="0">
                          <a:solidFill>
                            <a:srgbClr val="262626">
                              <a:alpha val="100000"/>
                            </a:srgbClr>
                          </a:solidFill>
                          <a:latin typeface="Microsoft YaHei"/>
                          <a:ea typeface="Microsoft YaHei"/>
                          <a:cs typeface="Microsoft YaHei"/>
                        </a:rPr>
                        <a:t>将</a:t>
                      </a:r>
                      <a:r>
                        <a:rPr sz="1800" spc="0" dirty="0">
                          <a:solidFill>
                            <a:srgbClr val="262626">
                              <a:alpha val="100000"/>
                            </a:srgbClr>
                          </a:solidFill>
                          <a:latin typeface="Times New Roman"/>
                          <a:ea typeface="Times New Roman"/>
                          <a:cs typeface="Times New Roman"/>
                        </a:rPr>
                        <a:t>stu</a:t>
                      </a:r>
                      <a:r>
                        <a:rPr sz="1800" spc="-10" dirty="0">
                          <a:solidFill>
                            <a:srgbClr val="262626">
                              <a:alpha val="100000"/>
                            </a:srgbClr>
                          </a:solidFill>
                          <a:latin typeface="Times New Roman"/>
                          <a:ea typeface="Times New Roman"/>
                          <a:cs typeface="Times New Roman"/>
                        </a:rPr>
                        <a:t>2</a:t>
                      </a:r>
                      <a:r>
                        <a:rPr sz="1800" spc="-10" dirty="0">
                          <a:solidFill>
                            <a:srgbClr val="262626">
                              <a:alpha val="100000"/>
                            </a:srgbClr>
                          </a:solidFill>
                          <a:latin typeface="Microsoft YaHei"/>
                          <a:ea typeface="Microsoft YaHei"/>
                          <a:cs typeface="Microsoft YaHei"/>
                        </a:rPr>
                        <a:t>的</a:t>
                      </a:r>
                      <a:r>
                        <a:rPr sz="1800" spc="0" dirty="0">
                          <a:solidFill>
                            <a:srgbClr val="262626">
                              <a:alpha val="100000"/>
                            </a:srgbClr>
                          </a:solidFill>
                          <a:latin typeface="Times New Roman"/>
                          <a:ea typeface="Times New Roman"/>
                          <a:cs typeface="Times New Roman"/>
                        </a:rPr>
                        <a:t>name</a:t>
                      </a:r>
                      <a:r>
                        <a:rPr sz="1800" spc="-10" dirty="0">
                          <a:solidFill>
                            <a:srgbClr val="262626">
                              <a:alpha val="100000"/>
                            </a:srgbClr>
                          </a:solidFill>
                          <a:latin typeface="Microsoft YaHei"/>
                          <a:ea typeface="Microsoft YaHei"/>
                          <a:cs typeface="Microsoft YaHei"/>
                        </a:rPr>
                        <a:t>属性</a:t>
                      </a:r>
                      <a:r>
                        <a:rPr sz="1800" spc="0" dirty="0">
                          <a:solidFill>
                            <a:srgbClr val="262626">
                              <a:alpha val="100000"/>
                            </a:srgbClr>
                          </a:solidFill>
                          <a:latin typeface="Microsoft YaHei"/>
                          <a:ea typeface="Microsoft YaHei"/>
                          <a:cs typeface="Microsoft YaHei"/>
                        </a:rPr>
                        <a:t>赋值为“马红”</a:t>
                      </a:r>
                      <a:endParaRPr lang="x-none" altLang="x-none" sz="1800" dirty="0"/>
                    </a:p>
                    <a:p>
                      <a:pPr marL="404977" algn="l" rtl="0" eaLnBrk="0">
                        <a:lnSpc>
                          <a:spcPct val="91000"/>
                        </a:lnSpc>
                        <a:spcBef>
                          <a:spcPts val="949"/>
                        </a:spcBef>
                        <a:tabLst/>
                      </a:pPr>
                      <a:r>
                        <a:rPr sz="1800" spc="-30" dirty="0">
                          <a:solidFill>
                            <a:srgbClr val="262626">
                              <a:alpha val="100000"/>
                            </a:srgbClr>
                          </a:solidFill>
                          <a:latin typeface="Times New Roman"/>
                          <a:ea typeface="Times New Roman"/>
                          <a:cs typeface="Times New Roman"/>
                        </a:rPr>
                        <a:t>13           print('</a:t>
                      </a:r>
                      <a:r>
                        <a:rPr sz="1800" spc="-30" dirty="0">
                          <a:solidFill>
                            <a:srgbClr val="262626">
                              <a:alpha val="100000"/>
                            </a:srgbClr>
                          </a:solidFill>
                          <a:latin typeface="Microsoft YaHei"/>
                          <a:ea typeface="Microsoft YaHei"/>
                          <a:cs typeface="Microsoft YaHei"/>
                        </a:rPr>
                        <a:t>第</a:t>
                      </a:r>
                      <a:r>
                        <a:rPr sz="1800" spc="-30" dirty="0">
                          <a:solidFill>
                            <a:srgbClr val="262626">
                              <a:alpha val="100000"/>
                            </a:srgbClr>
                          </a:solidFill>
                          <a:latin typeface="Times New Roman"/>
                          <a:ea typeface="Times New Roman"/>
                          <a:cs typeface="Times New Roman"/>
                        </a:rPr>
                        <a:t>13</a:t>
                      </a:r>
                      <a:r>
                        <a:rPr sz="1800" spc="-30" dirty="0">
                          <a:solidFill>
                            <a:srgbClr val="262626">
                              <a:alpha val="100000"/>
                            </a:srgbClr>
                          </a:solidFill>
                          <a:latin typeface="Microsoft YaHei"/>
                          <a:ea typeface="Microsoft YaHei"/>
                          <a:cs typeface="Microsoft YaHei"/>
                        </a:rPr>
                        <a:t>行输出：  </a:t>
                      </a:r>
                      <a:r>
                        <a:rPr sz="1800" spc="-30" dirty="0">
                          <a:solidFill>
                            <a:srgbClr val="262626">
                              <a:alpha val="100000"/>
                            </a:srgbClr>
                          </a:solidFill>
                          <a:latin typeface="Times New Roman"/>
                          <a:ea typeface="Times New Roman"/>
                          <a:cs typeface="Times New Roman"/>
                        </a:rPr>
                        <a:t>',Stud</a:t>
                      </a:r>
                      <a:r>
                        <a:rPr sz="1800" spc="0" dirty="0">
                          <a:solidFill>
                            <a:srgbClr val="262626">
                              <a:alpha val="100000"/>
                            </a:srgbClr>
                          </a:solidFill>
                          <a:latin typeface="Times New Roman"/>
                          <a:ea typeface="Times New Roman"/>
                          <a:cs typeface="Times New Roman"/>
                        </a:rPr>
                        <a:t>ent</a:t>
                      </a:r>
                      <a:r>
                        <a:rPr sz="1800" spc="-3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name</a:t>
                      </a:r>
                      <a:r>
                        <a:rPr sz="1800" spc="-30" dirty="0">
                          <a:solidFill>
                            <a:srgbClr val="262626">
                              <a:alpha val="100000"/>
                            </a:srgbClr>
                          </a:solidFill>
                          <a:latin typeface="Times New Roman"/>
                          <a:ea typeface="Times New Roman"/>
                          <a:cs typeface="Times New Roman"/>
                        </a:rPr>
                        <a:t>)</a:t>
                      </a:r>
                      <a:endParaRPr lang="x-none" altLang="x-none" sz="1800" dirty="0"/>
                    </a:p>
                    <a:p>
                      <a:pPr algn="l" rtl="0" eaLnBrk="0">
                        <a:lnSpc>
                          <a:spcPct val="104000"/>
                        </a:lnSpc>
                        <a:tabLst/>
                      </a:pPr>
                      <a:endParaRPr lang="x-none" altLang="x-none" sz="700" dirty="0"/>
                    </a:p>
                    <a:p>
                      <a:pPr marL="404977" algn="l" rtl="0" eaLnBrk="0">
                        <a:lnSpc>
                          <a:spcPct val="91000"/>
                        </a:lnSpc>
                        <a:tabLst/>
                      </a:pPr>
                      <a:r>
                        <a:rPr sz="1800" spc="-20" dirty="0">
                          <a:solidFill>
                            <a:srgbClr val="262626">
                              <a:alpha val="100000"/>
                            </a:srgbClr>
                          </a:solidFill>
                          <a:latin typeface="Times New Roman"/>
                          <a:ea typeface="Times New Roman"/>
                          <a:cs typeface="Times New Roman"/>
                        </a:rPr>
                        <a:t>14           print('</a:t>
                      </a:r>
                      <a:r>
                        <a:rPr sz="1800" spc="-20" dirty="0">
                          <a:solidFill>
                            <a:srgbClr val="262626">
                              <a:alpha val="100000"/>
                            </a:srgbClr>
                          </a:solidFill>
                          <a:latin typeface="Microsoft YaHei"/>
                          <a:ea typeface="Microsoft YaHei"/>
                          <a:cs typeface="Microsoft YaHei"/>
                        </a:rPr>
                        <a:t>第</a:t>
                      </a:r>
                      <a:r>
                        <a:rPr sz="1800" spc="-20" dirty="0">
                          <a:solidFill>
                            <a:srgbClr val="262626">
                              <a:alpha val="100000"/>
                            </a:srgbClr>
                          </a:solidFill>
                          <a:latin typeface="Times New Roman"/>
                          <a:ea typeface="Times New Roman"/>
                          <a:cs typeface="Times New Roman"/>
                        </a:rPr>
                        <a:t>14</a:t>
                      </a:r>
                      <a:r>
                        <a:rPr sz="1800" spc="-20" dirty="0">
                          <a:solidFill>
                            <a:srgbClr val="262626">
                              <a:alpha val="100000"/>
                            </a:srgbClr>
                          </a:solidFill>
                          <a:latin typeface="Microsoft YaHei"/>
                          <a:ea typeface="Microsoft YaHei"/>
                          <a:cs typeface="Microsoft YaHei"/>
                        </a:rPr>
                        <a:t>行输出：  </a:t>
                      </a:r>
                      <a:r>
                        <a:rPr sz="1800" spc="-20" dirty="0">
                          <a:solidFill>
                            <a:srgbClr val="262626">
                              <a:alpha val="100000"/>
                            </a:srgbClr>
                          </a:solidFill>
                          <a:latin typeface="Times New Roman"/>
                          <a:ea typeface="Times New Roman"/>
                          <a:cs typeface="Times New Roman"/>
                        </a:rPr>
                        <a:t>stu1 %s,stu2 %s'%(stu1.name,s</a:t>
                      </a:r>
                      <a:r>
                        <a:rPr sz="1800" spc="-10" dirty="0">
                          <a:solidFill>
                            <a:srgbClr val="262626">
                              <a:alpha val="100000"/>
                            </a:srgbClr>
                          </a:solidFill>
                          <a:latin typeface="Times New Roman"/>
                          <a:ea typeface="Times New Roman"/>
                          <a:cs typeface="Times New Roman"/>
                        </a:rPr>
                        <a:t>t</a:t>
                      </a:r>
                      <a:r>
                        <a:rPr sz="1800" spc="0" dirty="0">
                          <a:solidFill>
                            <a:srgbClr val="262626">
                              <a:alpha val="100000"/>
                            </a:srgbClr>
                          </a:solidFill>
                          <a:latin typeface="Times New Roman"/>
                          <a:ea typeface="Times New Roman"/>
                          <a:cs typeface="Times New Roman"/>
                        </a:rPr>
                        <a:t>u</a:t>
                      </a:r>
                      <a:r>
                        <a:rPr sz="1800" spc="-20" dirty="0">
                          <a:solidFill>
                            <a:srgbClr val="262626">
                              <a:alpha val="100000"/>
                            </a:srgbClr>
                          </a:solidFill>
                          <a:latin typeface="Times New Roman"/>
                          <a:ea typeface="Times New Roman"/>
                          <a:cs typeface="Times New Roman"/>
                        </a:rPr>
                        <a:t>2.</a:t>
                      </a:r>
                      <a:r>
                        <a:rPr sz="1800" spc="0" dirty="0">
                          <a:solidFill>
                            <a:srgbClr val="262626">
                              <a:alpha val="100000"/>
                            </a:srgbClr>
                          </a:solidFill>
                          <a:latin typeface="Times New Roman"/>
                          <a:ea typeface="Times New Roman"/>
                          <a:cs typeface="Times New Roman"/>
                        </a:rPr>
                        <a:t>name</a:t>
                      </a:r>
                      <a:r>
                        <a:rPr sz="1800" spc="-20" dirty="0">
                          <a:solidFill>
                            <a:srgbClr val="262626">
                              <a:alpha val="100000"/>
                            </a:srgbClr>
                          </a:solidFill>
                          <a:latin typeface="Times New Roman"/>
                          <a:ea typeface="Times New Roman"/>
                          <a:cs typeface="Times New Roman"/>
                        </a:rPr>
                        <a:t>))</a:t>
                      </a:r>
                      <a:endParaRPr lang="x-none" altLang="x-none" sz="1800" dirty="0"/>
                    </a:p>
                  </a:txBody>
                  <a:tcPr marL="0" marR="0" marT="0" marB="0">
                    <a:lnL w="12700" cap="flat" cmpd="sng" algn="ctr">
                      <a:solidFill>
                        <a:srgbClr val="B1C400"/>
                      </a:solidFill>
                      <a:prstDash val="solid"/>
                      <a:round/>
                      <a:headEnd type="none" w="med" len="med"/>
                      <a:tailEnd type="none" w="med" len="med"/>
                    </a:lnL>
                    <a:lnR w="12700" cap="flat" cmpd="sng" algn="ctr">
                      <a:solidFill>
                        <a:srgbClr val="B1C400"/>
                      </a:solidFill>
                      <a:prstDash val="solid"/>
                      <a:round/>
                      <a:headEnd type="none" w="med" len="med"/>
                      <a:tailEnd type="none" w="med" len="med"/>
                    </a:lnR>
                    <a:lnT w="12700" cap="flat" cmpd="sng" algn="ctr">
                      <a:solidFill>
                        <a:srgbClr val="B1C400"/>
                      </a:solidFill>
                      <a:prstDash val="solid"/>
                      <a:round/>
                      <a:headEnd type="none" w="med" len="med"/>
                      <a:tailEnd type="none" w="med" len="med"/>
                    </a:lnT>
                    <a:lnB w="12700" cap="flat" cmpd="sng" algn="ctr">
                      <a:solidFill>
                        <a:srgbClr val="B1C4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299" name="table 299">
            <a:extLst>
              <a:ext uri="{FF2B5EF4-FFF2-40B4-BE49-F238E27FC236}">
                <a16:creationId xmlns:a16="http://schemas.microsoft.com/office/drawing/2014/main" id="{0CD79F96-DB24-4101-AE22-7998BFE84281}"/>
              </a:ext>
            </a:extLst>
          </p:cNvPr>
          <p:cNvGraphicFramePr>
            <a:graphicFrameLocks noGrp="1"/>
          </p:cNvGraphicFramePr>
          <p:nvPr/>
        </p:nvGraphicFramePr>
        <p:xfrm>
          <a:off x="1371600" y="4459288"/>
          <a:ext cx="7202488" cy="1052512"/>
        </p:xfrm>
        <a:graphic>
          <a:graphicData uri="http://schemas.openxmlformats.org/drawingml/2006/table">
            <a:tbl>
              <a:tblPr/>
              <a:tblGrid>
                <a:gridCol w="7202488">
                  <a:extLst>
                    <a:ext uri="{9D8B030D-6E8A-4147-A177-3AD203B41FA5}">
                      <a16:colId xmlns:a16="http://schemas.microsoft.com/office/drawing/2014/main" val="20000"/>
                    </a:ext>
                  </a:extLst>
                </a:gridCol>
              </a:tblGrid>
              <a:tr h="1052512">
                <a:tc>
                  <a:txBody>
                    <a:bodyPr/>
                    <a:lstStyle/>
                    <a:p>
                      <a:pPr algn="l" rtl="0" eaLnBrk="0">
                        <a:lnSpc>
                          <a:spcPct val="111000"/>
                        </a:lnSpc>
                        <a:tabLst/>
                      </a:pPr>
                      <a:endParaRPr lang="x-none" altLang="x-none" sz="800" dirty="0"/>
                    </a:p>
                    <a:p>
                      <a:pPr algn="l" rtl="0" eaLnBrk="0">
                        <a:lnSpc>
                          <a:spcPct val="111000"/>
                        </a:lnSpc>
                        <a:tabLst/>
                      </a:pPr>
                      <a:endParaRPr lang="x-none" altLang="x-none" sz="800" dirty="0"/>
                    </a:p>
                    <a:p>
                      <a:pPr algn="l" rtl="0" eaLnBrk="0">
                        <a:lnSpc>
                          <a:spcPct val="6211"/>
                        </a:lnSpc>
                        <a:tabLst/>
                      </a:pPr>
                      <a:endParaRPr lang="x-none" altLang="x-none" sz="100" dirty="0"/>
                    </a:p>
                    <a:p>
                      <a:pPr marL="666597" algn="l" rtl="0" eaLnBrk="0">
                        <a:lnSpc>
                          <a:spcPct val="97000"/>
                        </a:lnSpc>
                        <a:tabLst/>
                      </a:pPr>
                      <a:r>
                        <a:rPr sz="1800" spc="-10" dirty="0">
                          <a:solidFill>
                            <a:srgbClr val="262626">
                              <a:alpha val="100000"/>
                            </a:srgbClr>
                          </a:solidFill>
                          <a:latin typeface="Microsoft YaHei"/>
                          <a:ea typeface="Microsoft YaHei"/>
                          <a:cs typeface="Microsoft YaHei"/>
                        </a:rPr>
                        <a:t>第</a:t>
                      </a:r>
                      <a:r>
                        <a:rPr sz="1800" spc="-10" dirty="0">
                          <a:solidFill>
                            <a:srgbClr val="262626">
                              <a:alpha val="100000"/>
                            </a:srgbClr>
                          </a:solidFill>
                          <a:latin typeface="Times New Roman"/>
                          <a:ea typeface="Times New Roman"/>
                          <a:cs typeface="Times New Roman"/>
                        </a:rPr>
                        <a:t>1</a:t>
                      </a:r>
                      <a:r>
                        <a:rPr sz="1800" spc="0" dirty="0">
                          <a:solidFill>
                            <a:srgbClr val="262626">
                              <a:alpha val="100000"/>
                            </a:srgbClr>
                          </a:solidFill>
                          <a:latin typeface="Times New Roman"/>
                          <a:ea typeface="Times New Roman"/>
                          <a:cs typeface="Times New Roman"/>
                        </a:rPr>
                        <a:t>3</a:t>
                      </a:r>
                      <a:r>
                        <a:rPr sz="1800" spc="0" dirty="0">
                          <a:solidFill>
                            <a:srgbClr val="262626">
                              <a:alpha val="100000"/>
                            </a:srgbClr>
                          </a:solidFill>
                          <a:latin typeface="Microsoft YaHei"/>
                          <a:ea typeface="Microsoft YaHei"/>
                          <a:cs typeface="Microsoft YaHei"/>
                        </a:rPr>
                        <a:t>行输出：未知</a:t>
                      </a:r>
                      <a:endParaRPr lang="x-none" altLang="x-none" sz="1800" dirty="0"/>
                    </a:p>
                    <a:p>
                      <a:pPr algn="l" rtl="0" eaLnBrk="0">
                        <a:lnSpc>
                          <a:spcPct val="111000"/>
                        </a:lnSpc>
                        <a:tabLst/>
                      </a:pPr>
                      <a:endParaRPr lang="x-none" altLang="x-none" sz="500" dirty="0"/>
                    </a:p>
                    <a:p>
                      <a:pPr marL="666597" algn="l" rtl="0" eaLnBrk="0">
                        <a:lnSpc>
                          <a:spcPct val="95000"/>
                        </a:lnSpc>
                        <a:spcBef>
                          <a:spcPts val="1"/>
                        </a:spcBef>
                        <a:tabLst/>
                      </a:pPr>
                      <a:r>
                        <a:rPr sz="1800" spc="-60" dirty="0">
                          <a:solidFill>
                            <a:srgbClr val="262626">
                              <a:alpha val="100000"/>
                            </a:srgbClr>
                          </a:solidFill>
                          <a:latin typeface="Microsoft YaHei"/>
                          <a:ea typeface="Microsoft YaHei"/>
                          <a:cs typeface="Microsoft YaHei"/>
                        </a:rPr>
                        <a:t>第</a:t>
                      </a:r>
                      <a:r>
                        <a:rPr sz="1800" spc="-60" dirty="0">
                          <a:solidFill>
                            <a:srgbClr val="262626">
                              <a:alpha val="100000"/>
                            </a:srgbClr>
                          </a:solidFill>
                          <a:latin typeface="Times New Roman"/>
                          <a:ea typeface="Times New Roman"/>
                          <a:cs typeface="Times New Roman"/>
                        </a:rPr>
                        <a:t>14</a:t>
                      </a:r>
                      <a:r>
                        <a:rPr sz="1800" spc="-60" dirty="0">
                          <a:solidFill>
                            <a:srgbClr val="262626">
                              <a:alpha val="100000"/>
                            </a:srgbClr>
                          </a:solidFill>
                          <a:latin typeface="Microsoft YaHei"/>
                          <a:ea typeface="Microsoft YaHei"/>
                          <a:cs typeface="Microsoft YaHei"/>
                        </a:rPr>
                        <a:t>行输出：  </a:t>
                      </a:r>
                      <a:r>
                        <a:rPr sz="1800" spc="-60" dirty="0">
                          <a:solidFill>
                            <a:srgbClr val="262626">
                              <a:alpha val="100000"/>
                            </a:srgbClr>
                          </a:solidFill>
                          <a:latin typeface="Times New Roman"/>
                          <a:ea typeface="Times New Roman"/>
                          <a:cs typeface="Times New Roman"/>
                        </a:rPr>
                        <a:t>stu1 </a:t>
                      </a:r>
                      <a:r>
                        <a:rPr sz="1800" spc="-60" dirty="0">
                          <a:solidFill>
                            <a:srgbClr val="262626">
                              <a:alpha val="100000"/>
                            </a:srgbClr>
                          </a:solidFill>
                          <a:latin typeface="Microsoft YaHei"/>
                          <a:ea typeface="Microsoft YaHei"/>
                          <a:cs typeface="Microsoft YaHei"/>
                        </a:rPr>
                        <a:t>李晓明</a:t>
                      </a:r>
                      <a:r>
                        <a:rPr sz="1800" spc="-60" dirty="0">
                          <a:solidFill>
                            <a:srgbClr val="262626">
                              <a:alpha val="100000"/>
                            </a:srgbClr>
                          </a:solidFill>
                          <a:latin typeface="Times New Roman"/>
                          <a:ea typeface="Times New Roman"/>
                          <a:cs typeface="Times New Roman"/>
                        </a:rPr>
                        <a:t>,s</a:t>
                      </a:r>
                      <a:r>
                        <a:rPr sz="1800" spc="-40" dirty="0">
                          <a:solidFill>
                            <a:srgbClr val="262626">
                              <a:alpha val="100000"/>
                            </a:srgbClr>
                          </a:solidFill>
                          <a:latin typeface="Times New Roman"/>
                          <a:ea typeface="Times New Roman"/>
                          <a:cs typeface="Times New Roman"/>
                        </a:rPr>
                        <a:t>t</a:t>
                      </a:r>
                      <a:r>
                        <a:rPr sz="1800" spc="0" dirty="0">
                          <a:solidFill>
                            <a:srgbClr val="262626">
                              <a:alpha val="100000"/>
                            </a:srgbClr>
                          </a:solidFill>
                          <a:latin typeface="Times New Roman"/>
                          <a:ea typeface="Times New Roman"/>
                          <a:cs typeface="Times New Roman"/>
                        </a:rPr>
                        <a:t>u</a:t>
                      </a:r>
                      <a:r>
                        <a:rPr sz="1800" spc="-60" dirty="0">
                          <a:solidFill>
                            <a:srgbClr val="262626">
                              <a:alpha val="100000"/>
                            </a:srgbClr>
                          </a:solidFill>
                          <a:latin typeface="Times New Roman"/>
                          <a:ea typeface="Times New Roman"/>
                          <a:cs typeface="Times New Roman"/>
                        </a:rPr>
                        <a:t>2 </a:t>
                      </a:r>
                      <a:r>
                        <a:rPr sz="1800" spc="-60" dirty="0">
                          <a:solidFill>
                            <a:srgbClr val="262626">
                              <a:alpha val="100000"/>
                            </a:srgbClr>
                          </a:solidFill>
                          <a:latin typeface="Microsoft YaHei"/>
                          <a:ea typeface="Microsoft YaHei"/>
                          <a:cs typeface="Microsoft YaHei"/>
                        </a:rPr>
                        <a:t>马红</a:t>
                      </a:r>
                      <a:endParaRPr lang="x-none" altLang="x-none" sz="18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20" name="textbox 252">
            <a:extLst>
              <a:ext uri="{FF2B5EF4-FFF2-40B4-BE49-F238E27FC236}">
                <a16:creationId xmlns:a16="http://schemas.microsoft.com/office/drawing/2014/main" id="{BE13A3A8-2584-463E-93E8-4120E5B2AC75}"/>
              </a:ext>
            </a:extLst>
          </p:cNvPr>
          <p:cNvSpPr/>
          <p:nvPr/>
        </p:nvSpPr>
        <p:spPr>
          <a:xfrm>
            <a:off x="3195638" y="1311275"/>
            <a:ext cx="2755900" cy="373063"/>
          </a:xfrm>
          <a:prstGeom prst="rect">
            <a:avLst/>
          </a:prstGeom>
        </p:spPr>
        <p:txBody>
          <a:bodyPr lIns="0" tIns="0" rIns="0" bIns="0"/>
          <a:lstStyle/>
          <a:p>
            <a:pPr>
              <a:lnSpc>
                <a:spcPct val="79782"/>
              </a:lnSpc>
              <a:defRPr/>
            </a:pPr>
            <a:endParaRPr lang="x-none" altLang="x-none" sz="100" dirty="0"/>
          </a:p>
          <a:p>
            <a:pPr marL="9525">
              <a:defRPr/>
            </a:pPr>
            <a:r>
              <a:rPr sz="2325" spc="75" dirty="0">
                <a:solidFill>
                  <a:srgbClr val="262626">
                    <a:alpha val="100000"/>
                  </a:srgbClr>
                </a:solidFill>
                <a:latin typeface="Microsoft YaHei"/>
                <a:ea typeface="Microsoft YaHei"/>
                <a:cs typeface="Microsoft YaHei"/>
              </a:rPr>
              <a:t>定义类时指定类属</a:t>
            </a:r>
            <a:r>
              <a:rPr sz="2325" spc="23" dirty="0">
                <a:solidFill>
                  <a:srgbClr val="262626">
                    <a:alpha val="100000"/>
                  </a:srgbClr>
                </a:solidFill>
                <a:latin typeface="Microsoft YaHei"/>
                <a:ea typeface="Microsoft YaHei"/>
                <a:cs typeface="Microsoft YaHei"/>
              </a:rPr>
              <a:t>性</a:t>
            </a:r>
            <a:endParaRPr lang="x-none" altLang="x-none" sz="2325" dirty="0"/>
          </a:p>
        </p:txBody>
      </p:sp>
      <p:sp>
        <p:nvSpPr>
          <p:cNvPr id="32785" name="文本框 47">
            <a:extLst>
              <a:ext uri="{FF2B5EF4-FFF2-40B4-BE49-F238E27FC236}">
                <a16:creationId xmlns:a16="http://schemas.microsoft.com/office/drawing/2014/main" id="{81864E3A-9097-0445-8490-B8E9A9FE970D}"/>
              </a:ext>
            </a:extLst>
          </p:cNvPr>
          <p:cNvSpPr txBox="1">
            <a:spLocks noChangeArrowheads="1"/>
          </p:cNvSpPr>
          <p:nvPr/>
        </p:nvSpPr>
        <p:spPr bwMode="auto">
          <a:xfrm>
            <a:off x="1250950" y="2047875"/>
            <a:ext cx="6276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b="0">
                <a:solidFill>
                  <a:schemeClr val="tx1"/>
                </a:solidFill>
                <a:ea typeface="宋体" panose="02010600030101010101" pitchFamily="2" charset="-122"/>
              </a:rPr>
              <a:t>例：类属性的访问示例</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60">
            <a:extLst>
              <a:ext uri="{FF2B5EF4-FFF2-40B4-BE49-F238E27FC236}">
                <a16:creationId xmlns:a16="http://schemas.microsoft.com/office/drawing/2014/main" id="{A0E2CE9B-36D3-D209-0BF3-6C5699DB606E}"/>
              </a:ext>
            </a:extLst>
          </p:cNvPr>
          <p:cNvGrpSpPr>
            <a:grpSpLocks/>
          </p:cNvGrpSpPr>
          <p:nvPr/>
        </p:nvGrpSpPr>
        <p:grpSpPr bwMode="auto">
          <a:xfrm>
            <a:off x="652463" y="1884363"/>
            <a:ext cx="657225" cy="657225"/>
            <a:chOff x="0" y="0"/>
            <a:chExt cx="877062" cy="877824"/>
          </a:xfrm>
        </p:grpSpPr>
        <p:sp>
          <p:nvSpPr>
            <p:cNvPr id="33810" name="path">
              <a:extLst>
                <a:ext uri="{FF2B5EF4-FFF2-40B4-BE49-F238E27FC236}">
                  <a16:creationId xmlns:a16="http://schemas.microsoft.com/office/drawing/2014/main" id="{7641846D-EC5F-A5C5-7A48-4649786B0145}"/>
                </a:ext>
              </a:extLst>
            </p:cNvPr>
            <p:cNvSpPr>
              <a:spLocks/>
            </p:cNvSpPr>
            <p:nvPr/>
          </p:nvSpPr>
          <p:spPr bwMode="auto">
            <a:xfrm>
              <a:off x="0" y="0"/>
              <a:ext cx="877062" cy="877824"/>
            </a:xfrm>
            <a:custGeom>
              <a:avLst/>
              <a:gdLst>
                <a:gd name="T0" fmla="*/ 0 w 1381"/>
                <a:gd name="T1" fmla="*/ 2147483646 h 1382"/>
                <a:gd name="T2" fmla="*/ 2147483646 w 1381"/>
                <a:gd name="T3" fmla="*/ 0 h 1382"/>
                <a:gd name="T4" fmla="*/ 2147483646 w 1381"/>
                <a:gd name="T5" fmla="*/ 2147483646 h 1382"/>
                <a:gd name="T6" fmla="*/ 2147483646 w 1381"/>
                <a:gd name="T7" fmla="*/ 2147483646 h 1382"/>
                <a:gd name="T8" fmla="*/ 0 w 1381"/>
                <a:gd name="T9" fmla="*/ 2147483646 h 1382"/>
                <a:gd name="T10" fmla="*/ 0 60000 65536"/>
                <a:gd name="T11" fmla="*/ 0 60000 65536"/>
                <a:gd name="T12" fmla="*/ 0 60000 65536"/>
                <a:gd name="T13" fmla="*/ 0 60000 65536"/>
                <a:gd name="T14" fmla="*/ 0 60000 65536"/>
                <a:gd name="T15" fmla="*/ 0 w 1381"/>
                <a:gd name="T16" fmla="*/ 0 h 1382"/>
                <a:gd name="T17" fmla="*/ 1381 w 1381"/>
                <a:gd name="T18" fmla="*/ 1382 h 1382"/>
              </a:gdLst>
              <a:ahLst/>
              <a:cxnLst>
                <a:cxn ang="T10">
                  <a:pos x="T0" y="T1"/>
                </a:cxn>
                <a:cxn ang="T11">
                  <a:pos x="T2" y="T3"/>
                </a:cxn>
                <a:cxn ang="T12">
                  <a:pos x="T4" y="T5"/>
                </a:cxn>
                <a:cxn ang="T13">
                  <a:pos x="T6" y="T7"/>
                </a:cxn>
                <a:cxn ang="T14">
                  <a:pos x="T8" y="T9"/>
                </a:cxn>
              </a:cxnLst>
              <a:rect l="T15" t="T16" r="T17" b="T18"/>
              <a:pathLst>
                <a:path w="1381" h="1382">
                  <a:moveTo>
                    <a:pt x="0" y="691"/>
                  </a:moveTo>
                  <a:cubicBezTo>
                    <a:pt x="0" y="309"/>
                    <a:pt x="309" y="0"/>
                    <a:pt x="690" y="0"/>
                  </a:cubicBezTo>
                  <a:cubicBezTo>
                    <a:pt x="1071" y="0"/>
                    <a:pt x="1381" y="309"/>
                    <a:pt x="1381" y="691"/>
                  </a:cubicBezTo>
                  <a:cubicBezTo>
                    <a:pt x="1381" y="1073"/>
                    <a:pt x="1071" y="1382"/>
                    <a:pt x="690" y="1382"/>
                  </a:cubicBezTo>
                  <a:cubicBezTo>
                    <a:pt x="309" y="1382"/>
                    <a:pt x="0" y="1073"/>
                    <a:pt x="0" y="691"/>
                  </a:cubicBezTo>
                </a:path>
              </a:pathLst>
            </a:custGeom>
            <a:solidFill>
              <a:srgbClr val="1950B2"/>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33811" name="path">
              <a:extLst>
                <a:ext uri="{FF2B5EF4-FFF2-40B4-BE49-F238E27FC236}">
                  <a16:creationId xmlns:a16="http://schemas.microsoft.com/office/drawing/2014/main" id="{21E34719-B181-F323-963D-3A39E8BB8A2A}"/>
                </a:ext>
              </a:extLst>
            </p:cNvPr>
            <p:cNvSpPr>
              <a:spLocks/>
            </p:cNvSpPr>
            <p:nvPr/>
          </p:nvSpPr>
          <p:spPr bwMode="auto">
            <a:xfrm>
              <a:off x="179069" y="110490"/>
              <a:ext cx="646175" cy="648462"/>
            </a:xfrm>
            <a:custGeom>
              <a:avLst/>
              <a:gdLst>
                <a:gd name="T0" fmla="*/ 2147483646 w 1017"/>
                <a:gd name="T1" fmla="*/ 2147483646 h 1021"/>
                <a:gd name="T2" fmla="*/ 2147483646 w 1017"/>
                <a:gd name="T3" fmla="*/ 2147483646 h 1021"/>
                <a:gd name="T4" fmla="*/ 0 w 1017"/>
                <a:gd name="T5" fmla="*/ 2147483646 h 1021"/>
                <a:gd name="T6" fmla="*/ 2147483646 w 1017"/>
                <a:gd name="T7" fmla="*/ 2147483646 h 1021"/>
                <a:gd name="T8" fmla="*/ 2147483646 w 1017"/>
                <a:gd name="T9" fmla="*/ 2147483646 h 1021"/>
                <a:gd name="T10" fmla="*/ 2147483646 w 1017"/>
                <a:gd name="T11" fmla="*/ 2147483646 h 1021"/>
                <a:gd name="T12" fmla="*/ 2147483646 w 1017"/>
                <a:gd name="T13" fmla="*/ 2147483646 h 1021"/>
                <a:gd name="T14" fmla="*/ 2147483646 w 1017"/>
                <a:gd name="T15" fmla="*/ 2147483646 h 1021"/>
                <a:gd name="T16" fmla="*/ 2147483646 w 1017"/>
                <a:gd name="T17" fmla="*/ 2147483646 h 1021"/>
                <a:gd name="T18" fmla="*/ 2147483646 w 1017"/>
                <a:gd name="T19" fmla="*/ 2147483646 h 1021"/>
                <a:gd name="T20" fmla="*/ 2147483646 w 1017"/>
                <a:gd name="T21" fmla="*/ 2147483646 h 1021"/>
                <a:gd name="T22" fmla="*/ 2147483646 w 1017"/>
                <a:gd name="T23" fmla="*/ 2147483646 h 1021"/>
                <a:gd name="T24" fmla="*/ 2147483646 w 1017"/>
                <a:gd name="T25" fmla="*/ 2147483646 h 1021"/>
                <a:gd name="T26" fmla="*/ 2147483646 w 1017"/>
                <a:gd name="T27" fmla="*/ 2147483646 h 1021"/>
                <a:gd name="T28" fmla="*/ 2147483646 w 1017"/>
                <a:gd name="T29" fmla="*/ 2147483646 h 1021"/>
                <a:gd name="T30" fmla="*/ 2147483646 w 1017"/>
                <a:gd name="T31" fmla="*/ 2147483646 h 1021"/>
                <a:gd name="T32" fmla="*/ 2147483646 w 1017"/>
                <a:gd name="T33" fmla="*/ 2147483646 h 1021"/>
                <a:gd name="T34" fmla="*/ 2147483646 w 1017"/>
                <a:gd name="T35" fmla="*/ 2147483646 h 1021"/>
                <a:gd name="T36" fmla="*/ 2147483646 w 1017"/>
                <a:gd name="T37" fmla="*/ 2147483646 h 1021"/>
                <a:gd name="T38" fmla="*/ 2147483646 w 1017"/>
                <a:gd name="T39" fmla="*/ 2147483646 h 1021"/>
                <a:gd name="T40" fmla="*/ 2147483646 w 1017"/>
                <a:gd name="T41" fmla="*/ 2147483646 h 1021"/>
                <a:gd name="T42" fmla="*/ 2147483646 w 1017"/>
                <a:gd name="T43" fmla="*/ 2147483646 h 1021"/>
                <a:gd name="T44" fmla="*/ 2147483646 w 1017"/>
                <a:gd name="T45" fmla="*/ 2147483646 h 1021"/>
                <a:gd name="T46" fmla="*/ 2147483646 w 1017"/>
                <a:gd name="T47" fmla="*/ 2147483646 h 1021"/>
                <a:gd name="T48" fmla="*/ 2147483646 w 1017"/>
                <a:gd name="T49" fmla="*/ 2147483646 h 1021"/>
                <a:gd name="T50" fmla="*/ 2147483646 w 1017"/>
                <a:gd name="T51" fmla="*/ 2147483646 h 1021"/>
                <a:gd name="T52" fmla="*/ 2147483646 w 1017"/>
                <a:gd name="T53" fmla="*/ 2147483646 h 1021"/>
                <a:gd name="T54" fmla="*/ 2147483646 w 1017"/>
                <a:gd name="T55" fmla="*/ 2147483646 h 1021"/>
                <a:gd name="T56" fmla="*/ 2147483646 w 1017"/>
                <a:gd name="T57" fmla="*/ 2147483646 h 1021"/>
                <a:gd name="T58" fmla="*/ 2147483646 w 1017"/>
                <a:gd name="T59" fmla="*/ 2147483646 h 1021"/>
                <a:gd name="T60" fmla="*/ 2147483646 w 1017"/>
                <a:gd name="T61" fmla="*/ 2147483646 h 1021"/>
                <a:gd name="T62" fmla="*/ 2147483646 w 1017"/>
                <a:gd name="T63" fmla="*/ 2147483646 h 1021"/>
                <a:gd name="T64" fmla="*/ 2147483646 w 1017"/>
                <a:gd name="T65" fmla="*/ 2147483646 h 1021"/>
                <a:gd name="T66" fmla="*/ 2147483646 w 1017"/>
                <a:gd name="T67" fmla="*/ 2147483646 h 1021"/>
                <a:gd name="T68" fmla="*/ 2147483646 w 1017"/>
                <a:gd name="T69" fmla="*/ 2147483646 h 1021"/>
                <a:gd name="T70" fmla="*/ 2147483646 w 1017"/>
                <a:gd name="T71" fmla="*/ 2147483646 h 1021"/>
                <a:gd name="T72" fmla="*/ 2147483646 w 1017"/>
                <a:gd name="T73" fmla="*/ 2147483646 h 1021"/>
                <a:gd name="T74" fmla="*/ 2147483646 w 1017"/>
                <a:gd name="T75" fmla="*/ 2147483646 h 1021"/>
                <a:gd name="T76" fmla="*/ 2147483646 w 1017"/>
                <a:gd name="T77" fmla="*/ 2147483646 h 1021"/>
                <a:gd name="T78" fmla="*/ 2147483646 w 1017"/>
                <a:gd name="T79" fmla="*/ 2147483646 h 1021"/>
                <a:gd name="T80" fmla="*/ 2147483646 w 1017"/>
                <a:gd name="T81" fmla="*/ 2147483646 h 1021"/>
                <a:gd name="T82" fmla="*/ 2147483646 w 1017"/>
                <a:gd name="T83" fmla="*/ 2147483646 h 1021"/>
                <a:gd name="T84" fmla="*/ 2147483646 w 1017"/>
                <a:gd name="T85" fmla="*/ 2147483646 h 1021"/>
                <a:gd name="T86" fmla="*/ 2147483646 w 1017"/>
                <a:gd name="T87" fmla="*/ 2147483646 h 1021"/>
                <a:gd name="T88" fmla="*/ 2147483646 w 1017"/>
                <a:gd name="T89" fmla="*/ 2147483646 h 1021"/>
                <a:gd name="T90" fmla="*/ 2147483646 w 1017"/>
                <a:gd name="T91" fmla="*/ 2147483646 h 1021"/>
                <a:gd name="T92" fmla="*/ 2147483646 w 1017"/>
                <a:gd name="T93" fmla="*/ 2147483646 h 1021"/>
                <a:gd name="T94" fmla="*/ 2147483646 w 1017"/>
                <a:gd name="T95" fmla="*/ 2147483646 h 1021"/>
                <a:gd name="T96" fmla="*/ 2147483646 w 1017"/>
                <a:gd name="T97" fmla="*/ 2147483646 h 1021"/>
                <a:gd name="T98" fmla="*/ 2147483646 w 1017"/>
                <a:gd name="T99" fmla="*/ 2147483646 h 10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017"/>
                <a:gd name="T151" fmla="*/ 0 h 1021"/>
                <a:gd name="T152" fmla="*/ 1017 w 1017"/>
                <a:gd name="T153" fmla="*/ 1021 h 10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017" h="1021">
                  <a:moveTo>
                    <a:pt x="915" y="899"/>
                  </a:moveTo>
                  <a:cubicBezTo>
                    <a:pt x="834" y="899"/>
                    <a:pt x="834" y="899"/>
                    <a:pt x="834" y="899"/>
                  </a:cubicBezTo>
                  <a:cubicBezTo>
                    <a:pt x="834" y="919"/>
                    <a:pt x="834" y="919"/>
                    <a:pt x="834" y="919"/>
                  </a:cubicBezTo>
                  <a:cubicBezTo>
                    <a:pt x="834" y="975"/>
                    <a:pt x="789" y="1021"/>
                    <a:pt x="732" y="1021"/>
                  </a:cubicBezTo>
                  <a:cubicBezTo>
                    <a:pt x="101" y="1021"/>
                    <a:pt x="101" y="1021"/>
                    <a:pt x="101" y="1021"/>
                  </a:cubicBezTo>
                  <a:cubicBezTo>
                    <a:pt x="45" y="1021"/>
                    <a:pt x="0" y="975"/>
                    <a:pt x="0" y="919"/>
                  </a:cubicBezTo>
                  <a:cubicBezTo>
                    <a:pt x="0" y="105"/>
                    <a:pt x="0" y="105"/>
                    <a:pt x="0" y="105"/>
                  </a:cubicBezTo>
                  <a:cubicBezTo>
                    <a:pt x="0" y="48"/>
                    <a:pt x="45" y="3"/>
                    <a:pt x="101" y="3"/>
                  </a:cubicBezTo>
                  <a:cubicBezTo>
                    <a:pt x="508" y="3"/>
                    <a:pt x="508" y="3"/>
                    <a:pt x="508" y="3"/>
                  </a:cubicBezTo>
                  <a:cubicBezTo>
                    <a:pt x="546" y="3"/>
                    <a:pt x="546" y="3"/>
                    <a:pt x="546" y="3"/>
                  </a:cubicBezTo>
                  <a:cubicBezTo>
                    <a:pt x="546" y="0"/>
                    <a:pt x="546" y="0"/>
                    <a:pt x="546" y="0"/>
                  </a:cubicBezTo>
                  <a:cubicBezTo>
                    <a:pt x="549" y="3"/>
                    <a:pt x="549" y="3"/>
                    <a:pt x="549" y="3"/>
                  </a:cubicBezTo>
                  <a:cubicBezTo>
                    <a:pt x="549" y="3"/>
                    <a:pt x="549" y="3"/>
                    <a:pt x="549" y="3"/>
                  </a:cubicBezTo>
                  <a:cubicBezTo>
                    <a:pt x="549" y="3"/>
                    <a:pt x="549" y="3"/>
                    <a:pt x="549" y="3"/>
                  </a:cubicBezTo>
                  <a:cubicBezTo>
                    <a:pt x="831" y="308"/>
                    <a:pt x="831" y="308"/>
                    <a:pt x="831" y="308"/>
                  </a:cubicBezTo>
                  <a:cubicBezTo>
                    <a:pt x="834" y="308"/>
                    <a:pt x="834" y="308"/>
                    <a:pt x="834" y="308"/>
                  </a:cubicBezTo>
                  <a:cubicBezTo>
                    <a:pt x="834" y="311"/>
                    <a:pt x="834" y="311"/>
                    <a:pt x="834" y="311"/>
                  </a:cubicBezTo>
                  <a:cubicBezTo>
                    <a:pt x="836" y="313"/>
                    <a:pt x="836" y="313"/>
                    <a:pt x="836" y="313"/>
                  </a:cubicBezTo>
                  <a:cubicBezTo>
                    <a:pt x="834" y="313"/>
                    <a:pt x="834" y="313"/>
                    <a:pt x="834" y="313"/>
                  </a:cubicBezTo>
                  <a:cubicBezTo>
                    <a:pt x="834" y="552"/>
                    <a:pt x="834" y="552"/>
                    <a:pt x="834" y="552"/>
                  </a:cubicBezTo>
                  <a:cubicBezTo>
                    <a:pt x="915" y="552"/>
                    <a:pt x="915" y="552"/>
                    <a:pt x="915" y="552"/>
                  </a:cubicBezTo>
                  <a:cubicBezTo>
                    <a:pt x="972" y="552"/>
                    <a:pt x="1017" y="598"/>
                    <a:pt x="1017" y="654"/>
                  </a:cubicBezTo>
                  <a:cubicBezTo>
                    <a:pt x="1017" y="797"/>
                    <a:pt x="1017" y="797"/>
                    <a:pt x="1017" y="797"/>
                  </a:cubicBezTo>
                  <a:cubicBezTo>
                    <a:pt x="1017" y="853"/>
                    <a:pt x="972" y="899"/>
                    <a:pt x="915" y="899"/>
                  </a:cubicBezTo>
                  <a:moveTo>
                    <a:pt x="549" y="76"/>
                  </a:moveTo>
                  <a:cubicBezTo>
                    <a:pt x="549" y="206"/>
                    <a:pt x="549" y="206"/>
                    <a:pt x="549" y="206"/>
                  </a:cubicBezTo>
                  <a:cubicBezTo>
                    <a:pt x="549" y="263"/>
                    <a:pt x="595" y="308"/>
                    <a:pt x="651" y="308"/>
                  </a:cubicBezTo>
                  <a:cubicBezTo>
                    <a:pt x="768" y="308"/>
                    <a:pt x="768" y="308"/>
                    <a:pt x="768" y="308"/>
                  </a:cubicBezTo>
                  <a:lnTo>
                    <a:pt x="549" y="76"/>
                  </a:lnTo>
                  <a:close/>
                  <a:moveTo>
                    <a:pt x="793" y="349"/>
                  </a:moveTo>
                  <a:cubicBezTo>
                    <a:pt x="610" y="349"/>
                    <a:pt x="610" y="349"/>
                    <a:pt x="610" y="349"/>
                  </a:cubicBezTo>
                  <a:cubicBezTo>
                    <a:pt x="554" y="349"/>
                    <a:pt x="508" y="303"/>
                    <a:pt x="508" y="247"/>
                  </a:cubicBezTo>
                  <a:cubicBezTo>
                    <a:pt x="508" y="43"/>
                    <a:pt x="508" y="43"/>
                    <a:pt x="508" y="43"/>
                  </a:cubicBezTo>
                  <a:cubicBezTo>
                    <a:pt x="142" y="43"/>
                    <a:pt x="142" y="43"/>
                    <a:pt x="142" y="43"/>
                  </a:cubicBezTo>
                  <a:cubicBezTo>
                    <a:pt x="86" y="43"/>
                    <a:pt x="40" y="89"/>
                    <a:pt x="40" y="145"/>
                  </a:cubicBezTo>
                  <a:cubicBezTo>
                    <a:pt x="40" y="878"/>
                    <a:pt x="40" y="878"/>
                    <a:pt x="40" y="878"/>
                  </a:cubicBezTo>
                  <a:cubicBezTo>
                    <a:pt x="40" y="934"/>
                    <a:pt x="86" y="980"/>
                    <a:pt x="142" y="980"/>
                  </a:cubicBezTo>
                  <a:cubicBezTo>
                    <a:pt x="691" y="980"/>
                    <a:pt x="691" y="980"/>
                    <a:pt x="691" y="980"/>
                  </a:cubicBezTo>
                  <a:cubicBezTo>
                    <a:pt x="741" y="980"/>
                    <a:pt x="782" y="945"/>
                    <a:pt x="791" y="899"/>
                  </a:cubicBezTo>
                  <a:cubicBezTo>
                    <a:pt x="325" y="899"/>
                    <a:pt x="325" y="899"/>
                    <a:pt x="325" y="899"/>
                  </a:cubicBezTo>
                  <a:cubicBezTo>
                    <a:pt x="269" y="899"/>
                    <a:pt x="223" y="853"/>
                    <a:pt x="223" y="797"/>
                  </a:cubicBezTo>
                  <a:cubicBezTo>
                    <a:pt x="223" y="654"/>
                    <a:pt x="223" y="654"/>
                    <a:pt x="223" y="654"/>
                  </a:cubicBezTo>
                  <a:cubicBezTo>
                    <a:pt x="223" y="598"/>
                    <a:pt x="269" y="552"/>
                    <a:pt x="325" y="552"/>
                  </a:cubicBezTo>
                  <a:cubicBezTo>
                    <a:pt x="793" y="552"/>
                    <a:pt x="793" y="552"/>
                    <a:pt x="793" y="552"/>
                  </a:cubicBezTo>
                  <a:lnTo>
                    <a:pt x="793" y="349"/>
                  </a:lnTo>
                  <a:close/>
                  <a:moveTo>
                    <a:pt x="711" y="650"/>
                  </a:moveTo>
                  <a:cubicBezTo>
                    <a:pt x="670" y="650"/>
                    <a:pt x="670" y="650"/>
                    <a:pt x="670" y="650"/>
                  </a:cubicBezTo>
                  <a:cubicBezTo>
                    <a:pt x="636" y="707"/>
                    <a:pt x="636" y="707"/>
                    <a:pt x="636" y="707"/>
                  </a:cubicBezTo>
                  <a:cubicBezTo>
                    <a:pt x="601" y="650"/>
                    <a:pt x="601" y="650"/>
                    <a:pt x="601" y="650"/>
                  </a:cubicBezTo>
                  <a:cubicBezTo>
                    <a:pt x="559" y="650"/>
                    <a:pt x="559" y="650"/>
                    <a:pt x="559" y="650"/>
                  </a:cubicBezTo>
                  <a:cubicBezTo>
                    <a:pt x="613" y="734"/>
                    <a:pt x="613" y="734"/>
                    <a:pt x="613" y="734"/>
                  </a:cubicBezTo>
                  <a:cubicBezTo>
                    <a:pt x="554" y="825"/>
                    <a:pt x="554" y="825"/>
                    <a:pt x="554" y="825"/>
                  </a:cubicBezTo>
                  <a:cubicBezTo>
                    <a:pt x="596" y="825"/>
                    <a:pt x="596" y="825"/>
                    <a:pt x="596" y="825"/>
                  </a:cubicBezTo>
                  <a:cubicBezTo>
                    <a:pt x="635" y="765"/>
                    <a:pt x="635" y="765"/>
                    <a:pt x="635" y="765"/>
                  </a:cubicBezTo>
                  <a:cubicBezTo>
                    <a:pt x="674" y="825"/>
                    <a:pt x="674" y="825"/>
                    <a:pt x="674" y="825"/>
                  </a:cubicBezTo>
                  <a:cubicBezTo>
                    <a:pt x="717" y="825"/>
                    <a:pt x="717" y="825"/>
                    <a:pt x="717" y="825"/>
                  </a:cubicBezTo>
                  <a:cubicBezTo>
                    <a:pt x="657" y="735"/>
                    <a:pt x="657" y="735"/>
                    <a:pt x="657" y="735"/>
                  </a:cubicBezTo>
                  <a:lnTo>
                    <a:pt x="711" y="650"/>
                  </a:lnTo>
                  <a:close/>
                  <a:moveTo>
                    <a:pt x="543" y="680"/>
                  </a:moveTo>
                  <a:cubicBezTo>
                    <a:pt x="543" y="650"/>
                    <a:pt x="543" y="650"/>
                    <a:pt x="543" y="650"/>
                  </a:cubicBezTo>
                  <a:cubicBezTo>
                    <a:pt x="404" y="650"/>
                    <a:pt x="404" y="650"/>
                    <a:pt x="404" y="650"/>
                  </a:cubicBezTo>
                  <a:cubicBezTo>
                    <a:pt x="404" y="680"/>
                    <a:pt x="404" y="680"/>
                    <a:pt x="404" y="680"/>
                  </a:cubicBezTo>
                  <a:cubicBezTo>
                    <a:pt x="456" y="680"/>
                    <a:pt x="456" y="680"/>
                    <a:pt x="456" y="680"/>
                  </a:cubicBezTo>
                  <a:cubicBezTo>
                    <a:pt x="456" y="825"/>
                    <a:pt x="456" y="825"/>
                    <a:pt x="456" y="825"/>
                  </a:cubicBezTo>
                  <a:cubicBezTo>
                    <a:pt x="491" y="825"/>
                    <a:pt x="491" y="825"/>
                    <a:pt x="491" y="825"/>
                  </a:cubicBezTo>
                  <a:cubicBezTo>
                    <a:pt x="491" y="680"/>
                    <a:pt x="491" y="680"/>
                    <a:pt x="491" y="680"/>
                  </a:cubicBezTo>
                  <a:lnTo>
                    <a:pt x="543" y="680"/>
                  </a:lnTo>
                  <a:close/>
                  <a:moveTo>
                    <a:pt x="867" y="650"/>
                  </a:moveTo>
                  <a:cubicBezTo>
                    <a:pt x="728" y="650"/>
                    <a:pt x="728" y="650"/>
                    <a:pt x="728" y="650"/>
                  </a:cubicBezTo>
                  <a:cubicBezTo>
                    <a:pt x="728" y="680"/>
                    <a:pt x="728" y="680"/>
                    <a:pt x="728" y="680"/>
                  </a:cubicBezTo>
                  <a:cubicBezTo>
                    <a:pt x="780" y="680"/>
                    <a:pt x="780" y="680"/>
                    <a:pt x="780" y="680"/>
                  </a:cubicBezTo>
                  <a:cubicBezTo>
                    <a:pt x="780" y="825"/>
                    <a:pt x="780" y="825"/>
                    <a:pt x="780" y="825"/>
                  </a:cubicBezTo>
                  <a:cubicBezTo>
                    <a:pt x="815" y="825"/>
                    <a:pt x="815" y="825"/>
                    <a:pt x="815" y="825"/>
                  </a:cubicBezTo>
                  <a:cubicBezTo>
                    <a:pt x="815" y="680"/>
                    <a:pt x="815" y="680"/>
                    <a:pt x="815" y="680"/>
                  </a:cubicBezTo>
                  <a:cubicBezTo>
                    <a:pt x="867" y="680"/>
                    <a:pt x="867" y="680"/>
                    <a:pt x="867" y="680"/>
                  </a:cubicBezTo>
                  <a:lnTo>
                    <a:pt x="867" y="650"/>
                  </a:lnTo>
                  <a:close/>
                  <a:moveTo>
                    <a:pt x="101" y="369"/>
                  </a:moveTo>
                  <a:cubicBezTo>
                    <a:pt x="427" y="369"/>
                    <a:pt x="427" y="369"/>
                    <a:pt x="427" y="369"/>
                  </a:cubicBezTo>
                  <a:cubicBezTo>
                    <a:pt x="427" y="410"/>
                    <a:pt x="427" y="410"/>
                    <a:pt x="427" y="410"/>
                  </a:cubicBezTo>
                  <a:cubicBezTo>
                    <a:pt x="101" y="410"/>
                    <a:pt x="101" y="410"/>
                    <a:pt x="101" y="410"/>
                  </a:cubicBezTo>
                  <a:lnTo>
                    <a:pt x="101" y="369"/>
                  </a:lnTo>
                  <a:close/>
                  <a:moveTo>
                    <a:pt x="101" y="206"/>
                  </a:moveTo>
                  <a:cubicBezTo>
                    <a:pt x="427" y="206"/>
                    <a:pt x="427" y="206"/>
                    <a:pt x="427" y="206"/>
                  </a:cubicBezTo>
                  <a:cubicBezTo>
                    <a:pt x="427" y="247"/>
                    <a:pt x="427" y="247"/>
                    <a:pt x="427" y="247"/>
                  </a:cubicBezTo>
                  <a:cubicBezTo>
                    <a:pt x="101" y="247"/>
                    <a:pt x="101" y="247"/>
                    <a:pt x="101" y="247"/>
                  </a:cubicBezTo>
                  <a:lnTo>
                    <a:pt x="101" y="206"/>
                  </a:lnTo>
                  <a:close/>
                  <a:moveTo>
                    <a:pt x="101" y="125"/>
                  </a:moveTo>
                  <a:cubicBezTo>
                    <a:pt x="427" y="125"/>
                    <a:pt x="427" y="125"/>
                    <a:pt x="427" y="125"/>
                  </a:cubicBezTo>
                  <a:cubicBezTo>
                    <a:pt x="427" y="165"/>
                    <a:pt x="427" y="165"/>
                    <a:pt x="427" y="165"/>
                  </a:cubicBezTo>
                  <a:cubicBezTo>
                    <a:pt x="101" y="165"/>
                    <a:pt x="101" y="165"/>
                    <a:pt x="101" y="165"/>
                  </a:cubicBezTo>
                  <a:lnTo>
                    <a:pt x="101" y="125"/>
                  </a:lnTo>
                  <a:close/>
                  <a:moveTo>
                    <a:pt x="305" y="328"/>
                  </a:moveTo>
                  <a:cubicBezTo>
                    <a:pt x="101" y="328"/>
                    <a:pt x="101" y="328"/>
                    <a:pt x="101" y="328"/>
                  </a:cubicBezTo>
                  <a:cubicBezTo>
                    <a:pt x="101" y="288"/>
                    <a:pt x="101" y="288"/>
                    <a:pt x="101" y="288"/>
                  </a:cubicBezTo>
                  <a:cubicBezTo>
                    <a:pt x="305" y="288"/>
                    <a:pt x="305" y="288"/>
                    <a:pt x="305" y="288"/>
                  </a:cubicBezTo>
                  <a:lnTo>
                    <a:pt x="305" y="328"/>
                  </a:lnTo>
                  <a:close/>
                  <a:moveTo>
                    <a:pt x="223" y="491"/>
                  </a:moveTo>
                  <a:cubicBezTo>
                    <a:pt x="101" y="491"/>
                    <a:pt x="101" y="491"/>
                    <a:pt x="101" y="491"/>
                  </a:cubicBezTo>
                  <a:cubicBezTo>
                    <a:pt x="101" y="451"/>
                    <a:pt x="101" y="451"/>
                    <a:pt x="101" y="451"/>
                  </a:cubicBezTo>
                  <a:cubicBezTo>
                    <a:pt x="223" y="451"/>
                    <a:pt x="223" y="451"/>
                    <a:pt x="223" y="451"/>
                  </a:cubicBezTo>
                  <a:lnTo>
                    <a:pt x="223" y="491"/>
                  </a:lnTo>
                  <a:close/>
                </a:path>
              </a:pathLst>
            </a:custGeom>
            <a:solidFill>
              <a:srgbClr val="FFFFFF"/>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pSp>
      <p:pic>
        <p:nvPicPr>
          <p:cNvPr id="33795" name="picture 307">
            <a:extLst>
              <a:ext uri="{FF2B5EF4-FFF2-40B4-BE49-F238E27FC236}">
                <a16:creationId xmlns:a16="http://schemas.microsoft.com/office/drawing/2014/main" id="{FE747B05-BA0E-95F1-8F42-32406D08538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50963" y="2384425"/>
            <a:ext cx="2543175"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14" name="table 314">
            <a:extLst>
              <a:ext uri="{FF2B5EF4-FFF2-40B4-BE49-F238E27FC236}">
                <a16:creationId xmlns:a16="http://schemas.microsoft.com/office/drawing/2014/main" id="{670A90D5-A65C-4E8C-845E-144BB6369DB0}"/>
              </a:ext>
            </a:extLst>
          </p:cNvPr>
          <p:cNvGraphicFramePr>
            <a:graphicFrameLocks noGrp="1"/>
          </p:cNvGraphicFramePr>
          <p:nvPr/>
        </p:nvGraphicFramePr>
        <p:xfrm>
          <a:off x="1371600" y="2701925"/>
          <a:ext cx="7202488" cy="1420813"/>
        </p:xfrm>
        <a:graphic>
          <a:graphicData uri="http://schemas.openxmlformats.org/drawingml/2006/table">
            <a:tbl>
              <a:tblPr/>
              <a:tblGrid>
                <a:gridCol w="7202488">
                  <a:extLst>
                    <a:ext uri="{9D8B030D-6E8A-4147-A177-3AD203B41FA5}">
                      <a16:colId xmlns:a16="http://schemas.microsoft.com/office/drawing/2014/main" val="20000"/>
                    </a:ext>
                  </a:extLst>
                </a:gridCol>
              </a:tblGrid>
              <a:tr h="1420813">
                <a:tc>
                  <a:txBody>
                    <a:bodyPr/>
                    <a:lstStyle/>
                    <a:p>
                      <a:pPr algn="l" rtl="0" eaLnBrk="0">
                        <a:lnSpc>
                          <a:spcPct val="121000"/>
                        </a:lnSpc>
                        <a:tabLst/>
                      </a:pPr>
                      <a:endParaRPr lang="x-none" altLang="x-none" sz="800" dirty="0"/>
                    </a:p>
                    <a:p>
                      <a:pPr algn="l" rtl="0" eaLnBrk="0">
                        <a:lnSpc>
                          <a:spcPct val="122000"/>
                        </a:lnSpc>
                        <a:tabLst/>
                      </a:pPr>
                      <a:endParaRPr lang="x-none" altLang="x-none" sz="800" dirty="0"/>
                    </a:p>
                    <a:p>
                      <a:pPr algn="l" rtl="0" eaLnBrk="0">
                        <a:lnSpc>
                          <a:spcPct val="6179"/>
                        </a:lnSpc>
                        <a:tabLst/>
                      </a:pPr>
                      <a:endParaRPr lang="x-none" altLang="x-none" sz="100" dirty="0"/>
                    </a:p>
                    <a:p>
                      <a:pPr marL="404977" algn="l" rtl="0" eaLnBrk="0">
                        <a:lnSpc>
                          <a:spcPct val="97000"/>
                        </a:lnSpc>
                        <a:tabLst/>
                      </a:pPr>
                      <a:r>
                        <a:rPr sz="1800" spc="-10" dirty="0">
                          <a:solidFill>
                            <a:srgbClr val="262626">
                              <a:alpha val="100000"/>
                            </a:srgbClr>
                          </a:solidFill>
                          <a:latin typeface="Times New Roman"/>
                          <a:ea typeface="Times New Roman"/>
                          <a:cs typeface="Times New Roman"/>
                        </a:rPr>
                        <a:t>15            Student.name='</a:t>
                      </a:r>
                      <a:r>
                        <a:rPr sz="1800" spc="-10" dirty="0">
                          <a:solidFill>
                            <a:srgbClr val="262626">
                              <a:alpha val="100000"/>
                            </a:srgbClr>
                          </a:solidFill>
                          <a:latin typeface="Microsoft YaHei"/>
                          <a:ea typeface="Microsoft YaHei"/>
                          <a:cs typeface="Microsoft YaHei"/>
                        </a:rPr>
                        <a:t>学生</a:t>
                      </a:r>
                      <a:r>
                        <a:rPr sz="1800" spc="-10" dirty="0">
                          <a:solidFill>
                            <a:srgbClr val="262626">
                              <a:alpha val="100000"/>
                            </a:srgbClr>
                          </a:solidFill>
                          <a:latin typeface="Times New Roman"/>
                          <a:ea typeface="Times New Roman"/>
                          <a:cs typeface="Times New Roman"/>
                        </a:rPr>
                        <a:t>' #</a:t>
                      </a:r>
                      <a:r>
                        <a:rPr sz="1800" spc="-10" dirty="0">
                          <a:solidFill>
                            <a:srgbClr val="262626">
                              <a:alpha val="100000"/>
                            </a:srgbClr>
                          </a:solidFill>
                          <a:latin typeface="Microsoft YaHei"/>
                          <a:ea typeface="Microsoft YaHei"/>
                          <a:cs typeface="Microsoft YaHei"/>
                        </a:rPr>
                        <a:t>将</a:t>
                      </a:r>
                      <a:r>
                        <a:rPr sz="1800" spc="-10" dirty="0">
                          <a:solidFill>
                            <a:srgbClr val="262626">
                              <a:alpha val="100000"/>
                            </a:srgbClr>
                          </a:solidFill>
                          <a:latin typeface="Times New Roman"/>
                          <a:ea typeface="Times New Roman"/>
                          <a:cs typeface="Times New Roman"/>
                        </a:rPr>
                        <a:t>S</a:t>
                      </a:r>
                      <a:r>
                        <a:rPr sz="1800" spc="0" dirty="0">
                          <a:solidFill>
                            <a:srgbClr val="262626">
                              <a:alpha val="100000"/>
                            </a:srgbClr>
                          </a:solidFill>
                          <a:latin typeface="Times New Roman"/>
                          <a:ea typeface="Times New Roman"/>
                          <a:cs typeface="Times New Roman"/>
                        </a:rPr>
                        <a:t>tudent</a:t>
                      </a:r>
                      <a:r>
                        <a:rPr sz="1800" spc="-10" dirty="0">
                          <a:solidFill>
                            <a:srgbClr val="262626">
                              <a:alpha val="100000"/>
                            </a:srgbClr>
                          </a:solidFill>
                          <a:latin typeface="Microsoft YaHei"/>
                          <a:ea typeface="Microsoft YaHei"/>
                          <a:cs typeface="Microsoft YaHei"/>
                        </a:rPr>
                        <a:t>的类属性</a:t>
                      </a:r>
                      <a:r>
                        <a:rPr sz="1800" spc="0" dirty="0">
                          <a:solidFill>
                            <a:srgbClr val="262626">
                              <a:alpha val="100000"/>
                            </a:srgbClr>
                          </a:solidFill>
                          <a:latin typeface="Times New Roman"/>
                          <a:ea typeface="Times New Roman"/>
                          <a:cs typeface="Times New Roman"/>
                        </a:rPr>
                        <a:t>name</a:t>
                      </a:r>
                      <a:r>
                        <a:rPr sz="1800" spc="-10" dirty="0">
                          <a:solidFill>
                            <a:srgbClr val="262626">
                              <a:alpha val="100000"/>
                            </a:srgbClr>
                          </a:solidFill>
                          <a:latin typeface="Microsoft YaHei"/>
                          <a:ea typeface="Microsoft YaHei"/>
                          <a:cs typeface="Microsoft YaHei"/>
                        </a:rPr>
                        <a:t>赋为“学生”</a:t>
                      </a:r>
                      <a:endParaRPr lang="x-none" altLang="x-none" sz="1800" dirty="0"/>
                    </a:p>
                    <a:p>
                      <a:pPr marL="404977" algn="l" rtl="0" eaLnBrk="0">
                        <a:lnSpc>
                          <a:spcPct val="91000"/>
                        </a:lnSpc>
                        <a:spcBef>
                          <a:spcPts val="949"/>
                        </a:spcBef>
                        <a:tabLst/>
                      </a:pPr>
                      <a:r>
                        <a:rPr sz="1800" spc="-30" dirty="0">
                          <a:solidFill>
                            <a:srgbClr val="262626">
                              <a:alpha val="100000"/>
                            </a:srgbClr>
                          </a:solidFill>
                          <a:latin typeface="Times New Roman"/>
                          <a:ea typeface="Times New Roman"/>
                          <a:cs typeface="Times New Roman"/>
                        </a:rPr>
                        <a:t>16           print('</a:t>
                      </a:r>
                      <a:r>
                        <a:rPr sz="1800" spc="-30" dirty="0">
                          <a:solidFill>
                            <a:srgbClr val="262626">
                              <a:alpha val="100000"/>
                            </a:srgbClr>
                          </a:solidFill>
                          <a:latin typeface="Microsoft YaHei"/>
                          <a:ea typeface="Microsoft YaHei"/>
                          <a:cs typeface="Microsoft YaHei"/>
                        </a:rPr>
                        <a:t>第</a:t>
                      </a:r>
                      <a:r>
                        <a:rPr sz="1800" spc="-30" dirty="0">
                          <a:solidFill>
                            <a:srgbClr val="262626">
                              <a:alpha val="100000"/>
                            </a:srgbClr>
                          </a:solidFill>
                          <a:latin typeface="Times New Roman"/>
                          <a:ea typeface="Times New Roman"/>
                          <a:cs typeface="Times New Roman"/>
                        </a:rPr>
                        <a:t>16</a:t>
                      </a:r>
                      <a:r>
                        <a:rPr sz="1800" spc="-30" dirty="0">
                          <a:solidFill>
                            <a:srgbClr val="262626">
                              <a:alpha val="100000"/>
                            </a:srgbClr>
                          </a:solidFill>
                          <a:latin typeface="Microsoft YaHei"/>
                          <a:ea typeface="Microsoft YaHei"/>
                          <a:cs typeface="Microsoft YaHei"/>
                        </a:rPr>
                        <a:t>行输出：  </a:t>
                      </a:r>
                      <a:r>
                        <a:rPr sz="1800" spc="-30" dirty="0">
                          <a:solidFill>
                            <a:srgbClr val="262626">
                              <a:alpha val="100000"/>
                            </a:srgbClr>
                          </a:solidFill>
                          <a:latin typeface="Times New Roman"/>
                          <a:ea typeface="Times New Roman"/>
                          <a:cs typeface="Times New Roman"/>
                        </a:rPr>
                        <a:t>',Stud</a:t>
                      </a:r>
                      <a:r>
                        <a:rPr sz="1800" spc="0" dirty="0">
                          <a:solidFill>
                            <a:srgbClr val="262626">
                              <a:alpha val="100000"/>
                            </a:srgbClr>
                          </a:solidFill>
                          <a:latin typeface="Times New Roman"/>
                          <a:ea typeface="Times New Roman"/>
                          <a:cs typeface="Times New Roman"/>
                        </a:rPr>
                        <a:t>ent</a:t>
                      </a:r>
                      <a:r>
                        <a:rPr sz="1800" spc="-3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name</a:t>
                      </a:r>
                      <a:r>
                        <a:rPr sz="1800" spc="-30" dirty="0">
                          <a:solidFill>
                            <a:srgbClr val="262626">
                              <a:alpha val="100000"/>
                            </a:srgbClr>
                          </a:solidFill>
                          <a:latin typeface="Times New Roman"/>
                          <a:ea typeface="Times New Roman"/>
                          <a:cs typeface="Times New Roman"/>
                        </a:rPr>
                        <a:t>)</a:t>
                      </a:r>
                      <a:endParaRPr lang="x-none" altLang="x-none" sz="1800" dirty="0"/>
                    </a:p>
                    <a:p>
                      <a:pPr algn="l" rtl="0" eaLnBrk="0">
                        <a:lnSpc>
                          <a:spcPct val="104000"/>
                        </a:lnSpc>
                        <a:tabLst/>
                      </a:pPr>
                      <a:endParaRPr lang="x-none" altLang="x-none" sz="700" dirty="0"/>
                    </a:p>
                    <a:p>
                      <a:pPr marL="404977" algn="l" rtl="0" eaLnBrk="0">
                        <a:lnSpc>
                          <a:spcPct val="91000"/>
                        </a:lnSpc>
                        <a:tabLst/>
                      </a:pPr>
                      <a:r>
                        <a:rPr sz="1800" spc="-20" dirty="0">
                          <a:solidFill>
                            <a:srgbClr val="262626">
                              <a:alpha val="100000"/>
                            </a:srgbClr>
                          </a:solidFill>
                          <a:latin typeface="Times New Roman"/>
                          <a:ea typeface="Times New Roman"/>
                          <a:cs typeface="Times New Roman"/>
                        </a:rPr>
                        <a:t>17           print('</a:t>
                      </a:r>
                      <a:r>
                        <a:rPr sz="1800" spc="-20" dirty="0">
                          <a:solidFill>
                            <a:srgbClr val="262626">
                              <a:alpha val="100000"/>
                            </a:srgbClr>
                          </a:solidFill>
                          <a:latin typeface="Microsoft YaHei"/>
                          <a:ea typeface="Microsoft YaHei"/>
                          <a:cs typeface="Microsoft YaHei"/>
                        </a:rPr>
                        <a:t>第</a:t>
                      </a:r>
                      <a:r>
                        <a:rPr sz="1800" spc="-20" dirty="0">
                          <a:solidFill>
                            <a:srgbClr val="262626">
                              <a:alpha val="100000"/>
                            </a:srgbClr>
                          </a:solidFill>
                          <a:latin typeface="Times New Roman"/>
                          <a:ea typeface="Times New Roman"/>
                          <a:cs typeface="Times New Roman"/>
                        </a:rPr>
                        <a:t>17</a:t>
                      </a:r>
                      <a:r>
                        <a:rPr sz="1800" spc="-20" dirty="0">
                          <a:solidFill>
                            <a:srgbClr val="262626">
                              <a:alpha val="100000"/>
                            </a:srgbClr>
                          </a:solidFill>
                          <a:latin typeface="Microsoft YaHei"/>
                          <a:ea typeface="Microsoft YaHei"/>
                          <a:cs typeface="Microsoft YaHei"/>
                        </a:rPr>
                        <a:t>行输出：  </a:t>
                      </a:r>
                      <a:r>
                        <a:rPr sz="1800" spc="-20" dirty="0">
                          <a:solidFill>
                            <a:srgbClr val="262626">
                              <a:alpha val="100000"/>
                            </a:srgbClr>
                          </a:solidFill>
                          <a:latin typeface="Times New Roman"/>
                          <a:ea typeface="Times New Roman"/>
                          <a:cs typeface="Times New Roman"/>
                        </a:rPr>
                        <a:t>stu1 %s,stu2 %s'%(stu1.name,s</a:t>
                      </a:r>
                      <a:r>
                        <a:rPr sz="1800" spc="-10" dirty="0">
                          <a:solidFill>
                            <a:srgbClr val="262626">
                              <a:alpha val="100000"/>
                            </a:srgbClr>
                          </a:solidFill>
                          <a:latin typeface="Times New Roman"/>
                          <a:ea typeface="Times New Roman"/>
                          <a:cs typeface="Times New Roman"/>
                        </a:rPr>
                        <a:t>t</a:t>
                      </a:r>
                      <a:r>
                        <a:rPr sz="1800" spc="0" dirty="0">
                          <a:solidFill>
                            <a:srgbClr val="262626">
                              <a:alpha val="100000"/>
                            </a:srgbClr>
                          </a:solidFill>
                          <a:latin typeface="Times New Roman"/>
                          <a:ea typeface="Times New Roman"/>
                          <a:cs typeface="Times New Roman"/>
                        </a:rPr>
                        <a:t>u</a:t>
                      </a:r>
                      <a:r>
                        <a:rPr sz="1800" spc="-20" dirty="0">
                          <a:solidFill>
                            <a:srgbClr val="262626">
                              <a:alpha val="100000"/>
                            </a:srgbClr>
                          </a:solidFill>
                          <a:latin typeface="Times New Roman"/>
                          <a:ea typeface="Times New Roman"/>
                          <a:cs typeface="Times New Roman"/>
                        </a:rPr>
                        <a:t>2.</a:t>
                      </a:r>
                      <a:r>
                        <a:rPr sz="1800" spc="0" dirty="0">
                          <a:solidFill>
                            <a:srgbClr val="262626">
                              <a:alpha val="100000"/>
                            </a:srgbClr>
                          </a:solidFill>
                          <a:latin typeface="Times New Roman"/>
                          <a:ea typeface="Times New Roman"/>
                          <a:cs typeface="Times New Roman"/>
                        </a:rPr>
                        <a:t>name</a:t>
                      </a:r>
                      <a:r>
                        <a:rPr sz="1800" spc="-20" dirty="0">
                          <a:solidFill>
                            <a:srgbClr val="262626">
                              <a:alpha val="100000"/>
                            </a:srgbClr>
                          </a:solidFill>
                          <a:latin typeface="Times New Roman"/>
                          <a:ea typeface="Times New Roman"/>
                          <a:cs typeface="Times New Roman"/>
                        </a:rPr>
                        <a:t>))</a:t>
                      </a:r>
                      <a:endParaRPr lang="x-none" altLang="x-none" sz="1800" dirty="0"/>
                    </a:p>
                  </a:txBody>
                  <a:tcPr marL="0" marR="0" marT="0" marB="0">
                    <a:lnL w="12700" cap="flat" cmpd="sng" algn="ctr">
                      <a:solidFill>
                        <a:srgbClr val="B1C400"/>
                      </a:solidFill>
                      <a:prstDash val="solid"/>
                      <a:round/>
                      <a:headEnd type="none" w="med" len="med"/>
                      <a:tailEnd type="none" w="med" len="med"/>
                    </a:lnL>
                    <a:lnR w="12700" cap="flat" cmpd="sng" algn="ctr">
                      <a:solidFill>
                        <a:srgbClr val="B1C400"/>
                      </a:solidFill>
                      <a:prstDash val="solid"/>
                      <a:round/>
                      <a:headEnd type="none" w="med" len="med"/>
                      <a:tailEnd type="none" w="med" len="med"/>
                    </a:lnR>
                    <a:lnT w="12700" cap="flat" cmpd="sng" algn="ctr">
                      <a:solidFill>
                        <a:srgbClr val="B1C400"/>
                      </a:solidFill>
                      <a:prstDash val="solid"/>
                      <a:round/>
                      <a:headEnd type="none" w="med" len="med"/>
                      <a:tailEnd type="none" w="med" len="med"/>
                    </a:lnT>
                    <a:lnB w="12700" cap="flat" cmpd="sng" algn="ctr">
                      <a:solidFill>
                        <a:srgbClr val="B1C4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315" name="table 315">
            <a:extLst>
              <a:ext uri="{FF2B5EF4-FFF2-40B4-BE49-F238E27FC236}">
                <a16:creationId xmlns:a16="http://schemas.microsoft.com/office/drawing/2014/main" id="{C377CAC9-EA0F-49DB-982A-6966A27F63EC}"/>
              </a:ext>
            </a:extLst>
          </p:cNvPr>
          <p:cNvGraphicFramePr>
            <a:graphicFrameLocks noGrp="1"/>
          </p:cNvGraphicFramePr>
          <p:nvPr/>
        </p:nvGraphicFramePr>
        <p:xfrm>
          <a:off x="1371600" y="4387850"/>
          <a:ext cx="7202488" cy="1052513"/>
        </p:xfrm>
        <a:graphic>
          <a:graphicData uri="http://schemas.openxmlformats.org/drawingml/2006/table">
            <a:tbl>
              <a:tblPr/>
              <a:tblGrid>
                <a:gridCol w="7202488">
                  <a:extLst>
                    <a:ext uri="{9D8B030D-6E8A-4147-A177-3AD203B41FA5}">
                      <a16:colId xmlns:a16="http://schemas.microsoft.com/office/drawing/2014/main" val="20000"/>
                    </a:ext>
                  </a:extLst>
                </a:gridCol>
              </a:tblGrid>
              <a:tr h="1052513">
                <a:tc>
                  <a:txBody>
                    <a:bodyPr/>
                    <a:lstStyle/>
                    <a:p>
                      <a:pPr algn="l" rtl="0" eaLnBrk="0">
                        <a:lnSpc>
                          <a:spcPct val="111000"/>
                        </a:lnSpc>
                        <a:tabLst/>
                      </a:pPr>
                      <a:endParaRPr lang="x-none" altLang="x-none" sz="800" dirty="0"/>
                    </a:p>
                    <a:p>
                      <a:pPr algn="l" rtl="0" eaLnBrk="0">
                        <a:lnSpc>
                          <a:spcPct val="111000"/>
                        </a:lnSpc>
                        <a:tabLst/>
                      </a:pPr>
                      <a:endParaRPr lang="x-none" altLang="x-none" sz="800" dirty="0"/>
                    </a:p>
                    <a:p>
                      <a:pPr marL="666597" algn="l" rtl="0" eaLnBrk="0">
                        <a:lnSpc>
                          <a:spcPct val="97000"/>
                        </a:lnSpc>
                        <a:spcBef>
                          <a:spcPts val="1"/>
                        </a:spcBef>
                        <a:tabLst/>
                      </a:pPr>
                      <a:r>
                        <a:rPr sz="1800" spc="-10" dirty="0">
                          <a:solidFill>
                            <a:srgbClr val="262626">
                              <a:alpha val="100000"/>
                            </a:srgbClr>
                          </a:solidFill>
                          <a:latin typeface="Microsoft YaHei"/>
                          <a:ea typeface="Microsoft YaHei"/>
                          <a:cs typeface="Microsoft YaHei"/>
                        </a:rPr>
                        <a:t>第</a:t>
                      </a:r>
                      <a:r>
                        <a:rPr sz="1800" spc="-10" dirty="0">
                          <a:solidFill>
                            <a:srgbClr val="262626">
                              <a:alpha val="100000"/>
                            </a:srgbClr>
                          </a:solidFill>
                          <a:latin typeface="Times New Roman"/>
                          <a:ea typeface="Times New Roman"/>
                          <a:cs typeface="Times New Roman"/>
                        </a:rPr>
                        <a:t>1</a:t>
                      </a:r>
                      <a:r>
                        <a:rPr sz="1800" spc="0" dirty="0">
                          <a:solidFill>
                            <a:srgbClr val="262626">
                              <a:alpha val="100000"/>
                            </a:srgbClr>
                          </a:solidFill>
                          <a:latin typeface="Times New Roman"/>
                          <a:ea typeface="Times New Roman"/>
                          <a:cs typeface="Times New Roman"/>
                        </a:rPr>
                        <a:t>6</a:t>
                      </a:r>
                      <a:r>
                        <a:rPr sz="1800" spc="0" dirty="0">
                          <a:solidFill>
                            <a:srgbClr val="262626">
                              <a:alpha val="100000"/>
                            </a:srgbClr>
                          </a:solidFill>
                          <a:latin typeface="Microsoft YaHei"/>
                          <a:ea typeface="Microsoft YaHei"/>
                          <a:cs typeface="Microsoft YaHei"/>
                        </a:rPr>
                        <a:t>行输出：学生</a:t>
                      </a:r>
                      <a:endParaRPr lang="x-none" altLang="x-none" sz="1800" dirty="0"/>
                    </a:p>
                    <a:p>
                      <a:pPr algn="l" rtl="0" eaLnBrk="0">
                        <a:lnSpc>
                          <a:spcPct val="111000"/>
                        </a:lnSpc>
                        <a:tabLst/>
                      </a:pPr>
                      <a:endParaRPr lang="x-none" altLang="x-none" sz="500" dirty="0"/>
                    </a:p>
                    <a:p>
                      <a:pPr marL="666597" algn="l" rtl="0" eaLnBrk="0">
                        <a:lnSpc>
                          <a:spcPct val="95000"/>
                        </a:lnSpc>
                        <a:spcBef>
                          <a:spcPts val="3"/>
                        </a:spcBef>
                        <a:tabLst/>
                      </a:pPr>
                      <a:r>
                        <a:rPr sz="1800" spc="-60" dirty="0">
                          <a:solidFill>
                            <a:srgbClr val="262626">
                              <a:alpha val="100000"/>
                            </a:srgbClr>
                          </a:solidFill>
                          <a:latin typeface="Microsoft YaHei"/>
                          <a:ea typeface="Microsoft YaHei"/>
                          <a:cs typeface="Microsoft YaHei"/>
                        </a:rPr>
                        <a:t>第</a:t>
                      </a:r>
                      <a:r>
                        <a:rPr sz="1800" spc="-60" dirty="0">
                          <a:solidFill>
                            <a:srgbClr val="262626">
                              <a:alpha val="100000"/>
                            </a:srgbClr>
                          </a:solidFill>
                          <a:latin typeface="Times New Roman"/>
                          <a:ea typeface="Times New Roman"/>
                          <a:cs typeface="Times New Roman"/>
                        </a:rPr>
                        <a:t>17</a:t>
                      </a:r>
                      <a:r>
                        <a:rPr sz="1800" spc="-60" dirty="0">
                          <a:solidFill>
                            <a:srgbClr val="262626">
                              <a:alpha val="100000"/>
                            </a:srgbClr>
                          </a:solidFill>
                          <a:latin typeface="Microsoft YaHei"/>
                          <a:ea typeface="Microsoft YaHei"/>
                          <a:cs typeface="Microsoft YaHei"/>
                        </a:rPr>
                        <a:t>行输出：  </a:t>
                      </a:r>
                      <a:r>
                        <a:rPr sz="1800" spc="-60" dirty="0">
                          <a:solidFill>
                            <a:srgbClr val="262626">
                              <a:alpha val="100000"/>
                            </a:srgbClr>
                          </a:solidFill>
                          <a:latin typeface="Times New Roman"/>
                          <a:ea typeface="Times New Roman"/>
                          <a:cs typeface="Times New Roman"/>
                        </a:rPr>
                        <a:t>stu1 </a:t>
                      </a:r>
                      <a:r>
                        <a:rPr sz="1800" spc="-60" dirty="0">
                          <a:solidFill>
                            <a:srgbClr val="262626">
                              <a:alpha val="100000"/>
                            </a:srgbClr>
                          </a:solidFill>
                          <a:latin typeface="Microsoft YaHei"/>
                          <a:ea typeface="Microsoft YaHei"/>
                          <a:cs typeface="Microsoft YaHei"/>
                        </a:rPr>
                        <a:t>李晓明</a:t>
                      </a:r>
                      <a:r>
                        <a:rPr sz="1800" spc="-60" dirty="0">
                          <a:solidFill>
                            <a:srgbClr val="262626">
                              <a:alpha val="100000"/>
                            </a:srgbClr>
                          </a:solidFill>
                          <a:latin typeface="Times New Roman"/>
                          <a:ea typeface="Times New Roman"/>
                          <a:cs typeface="Times New Roman"/>
                        </a:rPr>
                        <a:t>,s</a:t>
                      </a:r>
                      <a:r>
                        <a:rPr sz="1800" spc="-40" dirty="0">
                          <a:solidFill>
                            <a:srgbClr val="262626">
                              <a:alpha val="100000"/>
                            </a:srgbClr>
                          </a:solidFill>
                          <a:latin typeface="Times New Roman"/>
                          <a:ea typeface="Times New Roman"/>
                          <a:cs typeface="Times New Roman"/>
                        </a:rPr>
                        <a:t>t</a:t>
                      </a:r>
                      <a:r>
                        <a:rPr sz="1800" spc="0" dirty="0">
                          <a:solidFill>
                            <a:srgbClr val="262626">
                              <a:alpha val="100000"/>
                            </a:srgbClr>
                          </a:solidFill>
                          <a:latin typeface="Times New Roman"/>
                          <a:ea typeface="Times New Roman"/>
                          <a:cs typeface="Times New Roman"/>
                        </a:rPr>
                        <a:t>u</a:t>
                      </a:r>
                      <a:r>
                        <a:rPr sz="1800" spc="-60" dirty="0">
                          <a:solidFill>
                            <a:srgbClr val="262626">
                              <a:alpha val="100000"/>
                            </a:srgbClr>
                          </a:solidFill>
                          <a:latin typeface="Times New Roman"/>
                          <a:ea typeface="Times New Roman"/>
                          <a:cs typeface="Times New Roman"/>
                        </a:rPr>
                        <a:t>2 </a:t>
                      </a:r>
                      <a:r>
                        <a:rPr sz="1800" spc="-60" dirty="0">
                          <a:solidFill>
                            <a:srgbClr val="262626">
                              <a:alpha val="100000"/>
                            </a:srgbClr>
                          </a:solidFill>
                          <a:latin typeface="Microsoft YaHei"/>
                          <a:ea typeface="Microsoft YaHei"/>
                          <a:cs typeface="Microsoft YaHei"/>
                        </a:rPr>
                        <a:t>马红</a:t>
                      </a:r>
                      <a:endParaRPr lang="x-none" altLang="x-none" sz="18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20" name="textbox 252">
            <a:extLst>
              <a:ext uri="{FF2B5EF4-FFF2-40B4-BE49-F238E27FC236}">
                <a16:creationId xmlns:a16="http://schemas.microsoft.com/office/drawing/2014/main" id="{C2935B32-35D0-4FCD-97EE-D8E5270F4786}"/>
              </a:ext>
            </a:extLst>
          </p:cNvPr>
          <p:cNvSpPr/>
          <p:nvPr/>
        </p:nvSpPr>
        <p:spPr>
          <a:xfrm>
            <a:off x="3195638" y="1311275"/>
            <a:ext cx="2755900" cy="373063"/>
          </a:xfrm>
          <a:prstGeom prst="rect">
            <a:avLst/>
          </a:prstGeom>
        </p:spPr>
        <p:txBody>
          <a:bodyPr lIns="0" tIns="0" rIns="0" bIns="0"/>
          <a:lstStyle/>
          <a:p>
            <a:pPr>
              <a:lnSpc>
                <a:spcPct val="79782"/>
              </a:lnSpc>
              <a:defRPr/>
            </a:pPr>
            <a:endParaRPr lang="x-none" altLang="x-none" sz="100" dirty="0"/>
          </a:p>
          <a:p>
            <a:pPr marL="9525">
              <a:defRPr/>
            </a:pPr>
            <a:r>
              <a:rPr sz="2325" spc="75" dirty="0">
                <a:solidFill>
                  <a:srgbClr val="262626">
                    <a:alpha val="100000"/>
                  </a:srgbClr>
                </a:solidFill>
                <a:latin typeface="Microsoft YaHei"/>
                <a:ea typeface="Microsoft YaHei"/>
                <a:cs typeface="Microsoft YaHei"/>
              </a:rPr>
              <a:t>定义类时指定类属</a:t>
            </a:r>
            <a:r>
              <a:rPr sz="2325" spc="23" dirty="0">
                <a:solidFill>
                  <a:srgbClr val="262626">
                    <a:alpha val="100000"/>
                  </a:srgbClr>
                </a:solidFill>
                <a:latin typeface="Microsoft YaHei"/>
                <a:ea typeface="Microsoft YaHei"/>
                <a:cs typeface="Microsoft YaHei"/>
              </a:rPr>
              <a:t>性</a:t>
            </a:r>
            <a:endParaRPr lang="x-none" altLang="x-none" sz="2325" dirty="0"/>
          </a:p>
        </p:txBody>
      </p:sp>
      <p:sp>
        <p:nvSpPr>
          <p:cNvPr id="33809" name="文本框 47">
            <a:extLst>
              <a:ext uri="{FF2B5EF4-FFF2-40B4-BE49-F238E27FC236}">
                <a16:creationId xmlns:a16="http://schemas.microsoft.com/office/drawing/2014/main" id="{1FB529D2-F794-BA37-1D1D-901E76EF7EE8}"/>
              </a:ext>
            </a:extLst>
          </p:cNvPr>
          <p:cNvSpPr txBox="1">
            <a:spLocks noChangeArrowheads="1"/>
          </p:cNvSpPr>
          <p:nvPr/>
        </p:nvSpPr>
        <p:spPr bwMode="auto">
          <a:xfrm>
            <a:off x="1250950" y="2047875"/>
            <a:ext cx="6276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b="0">
                <a:solidFill>
                  <a:schemeClr val="tx1"/>
                </a:solidFill>
                <a:ea typeface="宋体" panose="02010600030101010101" pitchFamily="2" charset="-122"/>
              </a:rPr>
              <a:t>例：类属性的访问示例</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8" name="table 318">
            <a:extLst>
              <a:ext uri="{FF2B5EF4-FFF2-40B4-BE49-F238E27FC236}">
                <a16:creationId xmlns:a16="http://schemas.microsoft.com/office/drawing/2014/main" id="{F4916B6A-19A5-4F74-97EF-8B570C8F8377}"/>
              </a:ext>
            </a:extLst>
          </p:cNvPr>
          <p:cNvGraphicFramePr>
            <a:graphicFrameLocks noGrp="1"/>
          </p:cNvGraphicFramePr>
          <p:nvPr/>
        </p:nvGraphicFramePr>
        <p:xfrm>
          <a:off x="0" y="1247775"/>
          <a:ext cx="9144000" cy="5133975"/>
        </p:xfrm>
        <a:graphic>
          <a:graphicData uri="http://schemas.openxmlformats.org/drawingml/2006/table">
            <a:tbl>
              <a:tblPr/>
              <a:tblGrid>
                <a:gridCol w="9144000">
                  <a:extLst>
                    <a:ext uri="{9D8B030D-6E8A-4147-A177-3AD203B41FA5}">
                      <a16:colId xmlns:a16="http://schemas.microsoft.com/office/drawing/2014/main" val="20000"/>
                    </a:ext>
                  </a:extLst>
                </a:gridCol>
              </a:tblGrid>
              <a:tr h="5133975">
                <a:tc>
                  <a:txBody>
                    <a:bodyPr/>
                    <a:lstStyle/>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2000"/>
                        </a:lnSpc>
                        <a:tabLst/>
                      </a:pPr>
                      <a:endParaRPr lang="x-none" altLang="x-none" sz="800" dirty="0"/>
                    </a:p>
                    <a:p>
                      <a:pPr marL="4071938" indent="-2813050" algn="l" rtl="0" eaLnBrk="0">
                        <a:lnSpc>
                          <a:spcPct val="100000"/>
                        </a:lnSpc>
                        <a:spcBef>
                          <a:spcPts val="4"/>
                        </a:spcBef>
                        <a:tabLst/>
                      </a:pPr>
                      <a:r>
                        <a:rPr sz="2300" spc="100" dirty="0">
                          <a:solidFill>
                            <a:srgbClr val="262626">
                              <a:alpha val="100000"/>
                            </a:srgbClr>
                          </a:solidFill>
                          <a:latin typeface="Microsoft YaHei"/>
                          <a:ea typeface="Microsoft YaHei"/>
                          <a:cs typeface="Microsoft YaHei"/>
                        </a:rPr>
                        <a:t>为对象动态绑定新属</a:t>
                      </a:r>
                      <a:r>
                        <a:rPr sz="2300" spc="20" dirty="0">
                          <a:solidFill>
                            <a:srgbClr val="262626">
                              <a:alpha val="100000"/>
                            </a:srgbClr>
                          </a:solidFill>
                          <a:latin typeface="Microsoft YaHei"/>
                          <a:ea typeface="Microsoft YaHei"/>
                          <a:cs typeface="Microsoft YaHei"/>
                        </a:rPr>
                        <a:t>性</a:t>
                      </a:r>
                      <a:endParaRPr lang="x-none" altLang="x-none" sz="2300" dirty="0"/>
                    </a:p>
                    <a:p>
                      <a:pPr algn="l" rtl="0" eaLnBrk="0">
                        <a:lnSpc>
                          <a:spcPct val="107000"/>
                        </a:lnSpc>
                        <a:tabLst/>
                      </a:pPr>
                      <a:endParaRPr lang="x-none" altLang="x-none" sz="800" dirty="0"/>
                    </a:p>
                    <a:p>
                      <a:pPr algn="l" rtl="0" eaLnBrk="0">
                        <a:lnSpc>
                          <a:spcPct val="107000"/>
                        </a:lnSpc>
                        <a:tabLst/>
                      </a:pPr>
                      <a:endParaRPr lang="x-none" altLang="x-none" sz="800" dirty="0"/>
                    </a:p>
                    <a:p>
                      <a:pPr algn="l" rtl="0" eaLnBrk="0">
                        <a:lnSpc>
                          <a:spcPct val="107000"/>
                        </a:lnSpc>
                        <a:tabLst/>
                      </a:pPr>
                      <a:endParaRPr lang="x-none" altLang="x-none" sz="800" dirty="0"/>
                    </a:p>
                    <a:p>
                      <a:pPr algn="l" rtl="0" eaLnBrk="0">
                        <a:lnSpc>
                          <a:spcPct val="107000"/>
                        </a:lnSpc>
                        <a:tabLst/>
                      </a:pPr>
                      <a:endParaRPr lang="x-none" altLang="x-none" sz="800" dirty="0"/>
                    </a:p>
                    <a:p>
                      <a:pPr algn="l" rtl="0" eaLnBrk="0">
                        <a:lnSpc>
                          <a:spcPct val="107000"/>
                        </a:lnSpc>
                        <a:tabLst/>
                      </a:pPr>
                      <a:endParaRPr lang="x-none" altLang="x-none" sz="800" dirty="0"/>
                    </a:p>
                    <a:p>
                      <a:pPr algn="l" rtl="0" eaLnBrk="0">
                        <a:lnSpc>
                          <a:spcPct val="107000"/>
                        </a:lnSpc>
                        <a:tabLst/>
                      </a:pPr>
                      <a:endParaRPr lang="x-none" altLang="x-none" sz="800" dirty="0"/>
                    </a:p>
                    <a:p>
                      <a:pPr algn="l" rtl="0" eaLnBrk="0">
                        <a:lnSpc>
                          <a:spcPct val="107000"/>
                        </a:lnSpc>
                        <a:tabLst/>
                      </a:pPr>
                      <a:endParaRPr lang="x-none" altLang="x-none" sz="800" dirty="0"/>
                    </a:p>
                    <a:p>
                      <a:pPr algn="l" rtl="0" eaLnBrk="0">
                        <a:lnSpc>
                          <a:spcPct val="107000"/>
                        </a:lnSpc>
                        <a:tabLst/>
                      </a:pPr>
                      <a:endParaRPr lang="x-none" altLang="x-none" sz="800" dirty="0"/>
                    </a:p>
                    <a:p>
                      <a:pPr algn="l" rtl="0" eaLnBrk="0">
                        <a:lnSpc>
                          <a:spcPct val="107000"/>
                        </a:lnSpc>
                        <a:tabLst/>
                      </a:pPr>
                      <a:endParaRPr lang="x-none" altLang="x-none" sz="800" dirty="0"/>
                    </a:p>
                    <a:p>
                      <a:pPr algn="l" rtl="0" eaLnBrk="0">
                        <a:lnSpc>
                          <a:spcPct val="107000"/>
                        </a:lnSpc>
                        <a:tabLst/>
                      </a:pPr>
                      <a:endParaRPr lang="x-none" altLang="x-none" sz="800" dirty="0"/>
                    </a:p>
                    <a:p>
                      <a:pPr algn="l" rtl="0" eaLnBrk="0">
                        <a:lnSpc>
                          <a:spcPct val="107000"/>
                        </a:lnSpc>
                        <a:tabLst/>
                      </a:pPr>
                      <a:endParaRPr lang="x-none" altLang="x-none" sz="800" dirty="0"/>
                    </a:p>
                    <a:p>
                      <a:pPr algn="l" rtl="0" eaLnBrk="0">
                        <a:lnSpc>
                          <a:spcPct val="107000"/>
                        </a:lnSpc>
                        <a:tabLst/>
                      </a:pPr>
                      <a:endParaRPr lang="x-none" altLang="x-none" sz="800" dirty="0"/>
                    </a:p>
                    <a:p>
                      <a:pPr algn="l" rtl="0" eaLnBrk="0">
                        <a:lnSpc>
                          <a:spcPct val="108000"/>
                        </a:lnSpc>
                        <a:tabLst/>
                      </a:pPr>
                      <a:endParaRPr lang="x-none" altLang="x-none" sz="800" dirty="0"/>
                    </a:p>
                    <a:p>
                      <a:pPr marL="1925171" algn="l" rtl="0" eaLnBrk="0">
                        <a:lnSpc>
                          <a:spcPct val="97000"/>
                        </a:lnSpc>
                        <a:spcBef>
                          <a:spcPts val="547"/>
                        </a:spcBef>
                        <a:tabLst/>
                      </a:pPr>
                      <a:r>
                        <a:rPr sz="1400" spc="10" dirty="0">
                          <a:solidFill>
                            <a:srgbClr val="262626">
                              <a:alpha val="100000"/>
                            </a:srgbClr>
                          </a:solidFill>
                          <a:latin typeface="Times New Roman"/>
                          <a:ea typeface="Times New Roman"/>
                          <a:cs typeface="Times New Roman"/>
                        </a:rPr>
                        <a:t>1    </a:t>
                      </a:r>
                      <a:r>
                        <a:rPr sz="1400" spc="0" dirty="0">
                          <a:solidFill>
                            <a:srgbClr val="262626">
                              <a:alpha val="100000"/>
                            </a:srgbClr>
                          </a:solidFill>
                          <a:latin typeface="Times New Roman"/>
                          <a:ea typeface="Times New Roman"/>
                          <a:cs typeface="Times New Roman"/>
                        </a:rPr>
                        <a:t>class</a:t>
                      </a:r>
                      <a:r>
                        <a:rPr sz="1400" spc="10" dirty="0">
                          <a:solidFill>
                            <a:srgbClr val="262626">
                              <a:alpha val="100000"/>
                            </a:srgbClr>
                          </a:solidFill>
                          <a:latin typeface="Times New Roman"/>
                          <a:ea typeface="Times New Roman"/>
                          <a:cs typeface="Times New Roman"/>
                        </a:rPr>
                        <a:t> </a:t>
                      </a:r>
                      <a:r>
                        <a:rPr sz="1400" spc="0" dirty="0">
                          <a:solidFill>
                            <a:srgbClr val="262626">
                              <a:alpha val="100000"/>
                            </a:srgbClr>
                          </a:solidFill>
                          <a:latin typeface="Times New Roman"/>
                          <a:ea typeface="Times New Roman"/>
                          <a:cs typeface="Times New Roman"/>
                        </a:rPr>
                        <a:t>Student</a:t>
                      </a:r>
                      <a:r>
                        <a:rPr sz="1400" spc="10" dirty="0">
                          <a:solidFill>
                            <a:srgbClr val="262626">
                              <a:alpha val="100000"/>
                            </a:srgbClr>
                          </a:solidFill>
                          <a:latin typeface="Times New Roman"/>
                          <a:ea typeface="Times New Roman"/>
                          <a:cs typeface="Times New Roman"/>
                        </a:rPr>
                        <a:t>: #</a:t>
                      </a:r>
                      <a:r>
                        <a:rPr sz="1400" spc="0" dirty="0">
                          <a:solidFill>
                            <a:srgbClr val="262626">
                              <a:alpha val="100000"/>
                            </a:srgbClr>
                          </a:solidFill>
                          <a:latin typeface="Microsoft YaHei"/>
                          <a:ea typeface="Microsoft YaHei"/>
                          <a:cs typeface="Microsoft YaHei"/>
                        </a:rPr>
                        <a:t>定义</a:t>
                      </a:r>
                      <a:r>
                        <a:rPr sz="1400" spc="0" dirty="0">
                          <a:solidFill>
                            <a:srgbClr val="262626">
                              <a:alpha val="100000"/>
                            </a:srgbClr>
                          </a:solidFill>
                          <a:latin typeface="Times New Roman"/>
                          <a:ea typeface="Times New Roman"/>
                          <a:cs typeface="Times New Roman"/>
                        </a:rPr>
                        <a:t>Student</a:t>
                      </a:r>
                      <a:r>
                        <a:rPr sz="1400" spc="0" dirty="0">
                          <a:solidFill>
                            <a:srgbClr val="262626">
                              <a:alpha val="100000"/>
                            </a:srgbClr>
                          </a:solidFill>
                          <a:latin typeface="Microsoft YaHei"/>
                          <a:ea typeface="Microsoft YaHei"/>
                          <a:cs typeface="Microsoft YaHei"/>
                        </a:rPr>
                        <a:t>类</a:t>
                      </a:r>
                      <a:endParaRPr lang="x-none" altLang="x-none" sz="1400" dirty="0"/>
                    </a:p>
                    <a:p>
                      <a:pPr marL="1903196" algn="l" rtl="0" eaLnBrk="0">
                        <a:lnSpc>
                          <a:spcPct val="97000"/>
                        </a:lnSpc>
                        <a:spcBef>
                          <a:spcPts val="714"/>
                        </a:spcBef>
                        <a:tabLst/>
                      </a:pPr>
                      <a:r>
                        <a:rPr sz="1400" spc="20" dirty="0">
                          <a:solidFill>
                            <a:srgbClr val="262626">
                              <a:alpha val="100000"/>
                            </a:srgbClr>
                          </a:solidFill>
                          <a:latin typeface="Times New Roman"/>
                          <a:ea typeface="Times New Roman"/>
                          <a:cs typeface="Times New Roman"/>
                        </a:rPr>
                        <a:t>2        </a:t>
                      </a:r>
                      <a:r>
                        <a:rPr sz="1400" spc="0" dirty="0">
                          <a:solidFill>
                            <a:srgbClr val="262626">
                              <a:alpha val="100000"/>
                            </a:srgbClr>
                          </a:solidFill>
                          <a:latin typeface="Times New Roman"/>
                          <a:ea typeface="Times New Roman"/>
                          <a:cs typeface="Times New Roman"/>
                        </a:rPr>
                        <a:t>name</a:t>
                      </a:r>
                      <a:r>
                        <a:rPr sz="1400" spc="20" dirty="0">
                          <a:solidFill>
                            <a:srgbClr val="262626">
                              <a:alpha val="100000"/>
                            </a:srgbClr>
                          </a:solidFill>
                          <a:latin typeface="Times New Roman"/>
                          <a:ea typeface="Times New Roman"/>
                          <a:cs typeface="Times New Roman"/>
                        </a:rPr>
                        <a:t>='</a:t>
                      </a:r>
                      <a:r>
                        <a:rPr sz="1400" spc="0" dirty="0">
                          <a:solidFill>
                            <a:srgbClr val="262626">
                              <a:alpha val="100000"/>
                            </a:srgbClr>
                          </a:solidFill>
                          <a:latin typeface="Times New Roman"/>
                          <a:ea typeface="Times New Roman"/>
                          <a:cs typeface="Times New Roman"/>
                        </a:rPr>
                        <a:t>Unknown</a:t>
                      </a:r>
                      <a:r>
                        <a:rPr sz="1400" spc="20" dirty="0">
                          <a:solidFill>
                            <a:srgbClr val="262626">
                              <a:alpha val="100000"/>
                            </a:srgbClr>
                          </a:solidFill>
                          <a:latin typeface="Times New Roman"/>
                          <a:ea typeface="Times New Roman"/>
                          <a:cs typeface="Times New Roman"/>
                        </a:rPr>
                        <a:t>'</a:t>
                      </a:r>
                      <a:r>
                        <a:rPr sz="1400" spc="10" dirty="0">
                          <a:solidFill>
                            <a:srgbClr val="262626">
                              <a:alpha val="100000"/>
                            </a:srgbClr>
                          </a:solidFill>
                          <a:latin typeface="Times New Roman"/>
                          <a:ea typeface="Times New Roman"/>
                          <a:cs typeface="Times New Roman"/>
                        </a:rPr>
                        <a:t> </a:t>
                      </a:r>
                      <a:r>
                        <a:rPr sz="1400" spc="0" dirty="0">
                          <a:solidFill>
                            <a:srgbClr val="262626">
                              <a:alpha val="100000"/>
                            </a:srgbClr>
                          </a:solidFill>
                          <a:latin typeface="Times New Roman"/>
                          <a:ea typeface="Times New Roman"/>
                          <a:cs typeface="Times New Roman"/>
                        </a:rPr>
                        <a:t>#</a:t>
                      </a:r>
                      <a:r>
                        <a:rPr sz="1400" spc="0" dirty="0">
                          <a:solidFill>
                            <a:srgbClr val="262626">
                              <a:alpha val="100000"/>
                            </a:srgbClr>
                          </a:solidFill>
                          <a:latin typeface="Microsoft YaHei"/>
                          <a:ea typeface="Microsoft YaHei"/>
                          <a:cs typeface="Microsoft YaHei"/>
                        </a:rPr>
                        <a:t>定义</a:t>
                      </a:r>
                      <a:r>
                        <a:rPr sz="1400" spc="0" dirty="0">
                          <a:solidFill>
                            <a:srgbClr val="262626">
                              <a:alpha val="100000"/>
                            </a:srgbClr>
                          </a:solidFill>
                          <a:latin typeface="Times New Roman"/>
                          <a:ea typeface="Times New Roman"/>
                          <a:cs typeface="Times New Roman"/>
                        </a:rPr>
                        <a:t>Student</a:t>
                      </a:r>
                      <a:r>
                        <a:rPr sz="1400" spc="0" dirty="0">
                          <a:solidFill>
                            <a:srgbClr val="262626">
                              <a:alpha val="100000"/>
                            </a:srgbClr>
                          </a:solidFill>
                          <a:latin typeface="Microsoft YaHei"/>
                          <a:ea typeface="Microsoft YaHei"/>
                          <a:cs typeface="Microsoft YaHei"/>
                        </a:rPr>
                        <a:t>类中有一个</a:t>
                      </a:r>
                      <a:r>
                        <a:rPr sz="1400" spc="0" dirty="0">
                          <a:solidFill>
                            <a:srgbClr val="262626">
                              <a:alpha val="100000"/>
                            </a:srgbClr>
                          </a:solidFill>
                          <a:latin typeface="Times New Roman"/>
                          <a:ea typeface="Times New Roman"/>
                          <a:cs typeface="Times New Roman"/>
                        </a:rPr>
                        <a:t>name</a:t>
                      </a:r>
                      <a:r>
                        <a:rPr sz="1400" spc="0" dirty="0">
                          <a:solidFill>
                            <a:srgbClr val="262626">
                              <a:alpha val="100000"/>
                            </a:srgbClr>
                          </a:solidFill>
                          <a:latin typeface="Microsoft YaHei"/>
                          <a:ea typeface="Microsoft YaHei"/>
                          <a:cs typeface="Microsoft YaHei"/>
                        </a:rPr>
                        <a:t>属性</a:t>
                      </a:r>
                      <a:endParaRPr lang="x-none" altLang="x-none" sz="1400" dirty="0"/>
                    </a:p>
                    <a:p>
                      <a:pPr marL="1907768" algn="l" rtl="0" eaLnBrk="0">
                        <a:lnSpc>
                          <a:spcPct val="78000"/>
                        </a:lnSpc>
                        <a:spcBef>
                          <a:spcPts val="921"/>
                        </a:spcBef>
                        <a:tabLst/>
                      </a:pPr>
                      <a:r>
                        <a:rPr sz="1400" spc="20" dirty="0">
                          <a:solidFill>
                            <a:srgbClr val="262626">
                              <a:alpha val="100000"/>
                            </a:srgbClr>
                          </a:solidFill>
                          <a:latin typeface="Times New Roman"/>
                          <a:ea typeface="Times New Roman"/>
                          <a:cs typeface="Times New Roman"/>
                        </a:rPr>
                        <a:t>3    </a:t>
                      </a:r>
                      <a:r>
                        <a:rPr sz="1400" spc="0" dirty="0">
                          <a:solidFill>
                            <a:srgbClr val="262626">
                              <a:alpha val="100000"/>
                            </a:srgbClr>
                          </a:solidFill>
                          <a:latin typeface="Times New Roman"/>
                          <a:ea typeface="Times New Roman"/>
                          <a:cs typeface="Times New Roman"/>
                        </a:rPr>
                        <a:t>if</a:t>
                      </a:r>
                      <a:r>
                        <a:rPr sz="1400" spc="20" dirty="0">
                          <a:solidFill>
                            <a:srgbClr val="262626">
                              <a:alpha val="100000"/>
                            </a:srgbClr>
                          </a:solidFill>
                          <a:latin typeface="Times New Roman"/>
                          <a:ea typeface="Times New Roman"/>
                          <a:cs typeface="Times New Roman"/>
                        </a:rPr>
                        <a:t> __</a:t>
                      </a:r>
                      <a:r>
                        <a:rPr sz="1400" spc="0" dirty="0">
                          <a:solidFill>
                            <a:srgbClr val="262626">
                              <a:alpha val="100000"/>
                            </a:srgbClr>
                          </a:solidFill>
                          <a:latin typeface="Times New Roman"/>
                          <a:ea typeface="Times New Roman"/>
                          <a:cs typeface="Times New Roman"/>
                        </a:rPr>
                        <a:t>name</a:t>
                      </a:r>
                      <a:r>
                        <a:rPr sz="1400" spc="20" dirty="0">
                          <a:solidFill>
                            <a:srgbClr val="262626">
                              <a:alpha val="100000"/>
                            </a:srgbClr>
                          </a:solidFill>
                          <a:latin typeface="Times New Roman"/>
                          <a:ea typeface="Times New Roman"/>
                          <a:cs typeface="Times New Roman"/>
                        </a:rPr>
                        <a:t>__=='</a:t>
                      </a:r>
                      <a:r>
                        <a:rPr sz="1400" spc="0" dirty="0">
                          <a:solidFill>
                            <a:srgbClr val="262626">
                              <a:alpha val="100000"/>
                            </a:srgbClr>
                          </a:solidFill>
                          <a:latin typeface="Times New Roman"/>
                          <a:ea typeface="Times New Roman"/>
                          <a:cs typeface="Times New Roman"/>
                        </a:rPr>
                        <a:t>__main__':</a:t>
                      </a:r>
                      <a:endParaRPr lang="x-none" altLang="x-none" sz="1400" dirty="0"/>
                    </a:p>
                    <a:p>
                      <a:pPr marL="1902053" algn="l" rtl="0" eaLnBrk="0">
                        <a:lnSpc>
                          <a:spcPct val="91000"/>
                        </a:lnSpc>
                        <a:spcBef>
                          <a:spcPts val="913"/>
                        </a:spcBef>
                        <a:tabLst/>
                      </a:pPr>
                      <a:r>
                        <a:rPr sz="1400" spc="20" dirty="0">
                          <a:solidFill>
                            <a:srgbClr val="262626">
                              <a:alpha val="100000"/>
                            </a:srgbClr>
                          </a:solidFill>
                          <a:latin typeface="Times New Roman"/>
                          <a:ea typeface="Times New Roman"/>
                          <a:cs typeface="Times New Roman"/>
                        </a:rPr>
                        <a:t>4        </a:t>
                      </a:r>
                      <a:r>
                        <a:rPr sz="1400" spc="0" dirty="0">
                          <a:solidFill>
                            <a:srgbClr val="262626">
                              <a:alpha val="100000"/>
                            </a:srgbClr>
                          </a:solidFill>
                          <a:latin typeface="Times New Roman"/>
                          <a:ea typeface="Times New Roman"/>
                          <a:cs typeface="Times New Roman"/>
                        </a:rPr>
                        <a:t>stu</a:t>
                      </a:r>
                      <a:r>
                        <a:rPr sz="1400" spc="20" dirty="0">
                          <a:solidFill>
                            <a:srgbClr val="262626">
                              <a:alpha val="100000"/>
                            </a:srgbClr>
                          </a:solidFill>
                          <a:latin typeface="Times New Roman"/>
                          <a:ea typeface="Times New Roman"/>
                          <a:cs typeface="Times New Roman"/>
                        </a:rPr>
                        <a:t>1=</a:t>
                      </a:r>
                      <a:r>
                        <a:rPr sz="1400" spc="0" dirty="0">
                          <a:solidFill>
                            <a:srgbClr val="262626">
                              <a:alpha val="100000"/>
                            </a:srgbClr>
                          </a:solidFill>
                          <a:latin typeface="Times New Roman"/>
                          <a:ea typeface="Times New Roman"/>
                          <a:cs typeface="Times New Roman"/>
                        </a:rPr>
                        <a:t>Student</a:t>
                      </a:r>
                      <a:r>
                        <a:rPr sz="1400" spc="20" dirty="0">
                          <a:solidFill>
                            <a:srgbClr val="262626">
                              <a:alpha val="100000"/>
                            </a:srgbClr>
                          </a:solidFill>
                          <a:latin typeface="Times New Roman"/>
                          <a:ea typeface="Times New Roman"/>
                          <a:cs typeface="Times New Roman"/>
                        </a:rPr>
                        <a:t>()</a:t>
                      </a:r>
                      <a:r>
                        <a:rPr sz="1400" spc="0" dirty="0">
                          <a:solidFill>
                            <a:srgbClr val="262626">
                              <a:alpha val="100000"/>
                            </a:srgbClr>
                          </a:solidFill>
                          <a:latin typeface="Times New Roman"/>
                          <a:ea typeface="Times New Roman"/>
                          <a:cs typeface="Times New Roman"/>
                        </a:rPr>
                        <a:t> #</a:t>
                      </a:r>
                      <a:r>
                        <a:rPr sz="1400" spc="0" dirty="0">
                          <a:solidFill>
                            <a:srgbClr val="262626">
                              <a:alpha val="100000"/>
                            </a:srgbClr>
                          </a:solidFill>
                          <a:latin typeface="Microsoft YaHei"/>
                          <a:ea typeface="Microsoft YaHei"/>
                          <a:cs typeface="Microsoft YaHei"/>
                        </a:rPr>
                        <a:t>定义</a:t>
                      </a:r>
                      <a:r>
                        <a:rPr sz="1400" spc="0" dirty="0">
                          <a:solidFill>
                            <a:srgbClr val="262626">
                              <a:alpha val="100000"/>
                            </a:srgbClr>
                          </a:solidFill>
                          <a:latin typeface="Times New Roman"/>
                          <a:ea typeface="Times New Roman"/>
                          <a:cs typeface="Times New Roman"/>
                        </a:rPr>
                        <a:t>Student</a:t>
                      </a:r>
                      <a:r>
                        <a:rPr sz="1400" spc="0" dirty="0">
                          <a:solidFill>
                            <a:srgbClr val="262626">
                              <a:alpha val="100000"/>
                            </a:srgbClr>
                          </a:solidFill>
                          <a:latin typeface="Microsoft YaHei"/>
                          <a:ea typeface="Microsoft YaHei"/>
                          <a:cs typeface="Microsoft YaHei"/>
                        </a:rPr>
                        <a:t>类对象</a:t>
                      </a:r>
                      <a:r>
                        <a:rPr sz="1400" spc="0" dirty="0">
                          <a:solidFill>
                            <a:srgbClr val="262626">
                              <a:alpha val="100000"/>
                            </a:srgbClr>
                          </a:solidFill>
                          <a:latin typeface="Times New Roman"/>
                          <a:ea typeface="Times New Roman"/>
                          <a:cs typeface="Times New Roman"/>
                        </a:rPr>
                        <a:t>stu1</a:t>
                      </a:r>
                      <a:endParaRPr lang="x-none" altLang="x-none" sz="1400" dirty="0"/>
                    </a:p>
                    <a:p>
                      <a:pPr marL="1909368" algn="l" rtl="0" eaLnBrk="0">
                        <a:lnSpc>
                          <a:spcPct val="91000"/>
                        </a:lnSpc>
                        <a:spcBef>
                          <a:spcPts val="843"/>
                        </a:spcBef>
                        <a:tabLst/>
                      </a:pPr>
                      <a:r>
                        <a:rPr sz="1400" spc="10" dirty="0">
                          <a:solidFill>
                            <a:srgbClr val="262626">
                              <a:alpha val="100000"/>
                            </a:srgbClr>
                          </a:solidFill>
                          <a:latin typeface="Times New Roman"/>
                          <a:ea typeface="Times New Roman"/>
                          <a:cs typeface="Times New Roman"/>
                        </a:rPr>
                        <a:t>5        </a:t>
                      </a:r>
                      <a:r>
                        <a:rPr sz="1400" spc="0" dirty="0">
                          <a:solidFill>
                            <a:srgbClr val="262626">
                              <a:alpha val="100000"/>
                            </a:srgbClr>
                          </a:solidFill>
                          <a:latin typeface="Times New Roman"/>
                          <a:ea typeface="Times New Roman"/>
                          <a:cs typeface="Times New Roman"/>
                        </a:rPr>
                        <a:t>stu</a:t>
                      </a:r>
                      <a:r>
                        <a:rPr sz="1400" spc="10" dirty="0">
                          <a:solidFill>
                            <a:srgbClr val="262626">
                              <a:alpha val="100000"/>
                            </a:srgbClr>
                          </a:solidFill>
                          <a:latin typeface="Times New Roman"/>
                          <a:ea typeface="Times New Roman"/>
                          <a:cs typeface="Times New Roman"/>
                        </a:rPr>
                        <a:t>2=</a:t>
                      </a:r>
                      <a:r>
                        <a:rPr sz="1400" spc="0" dirty="0">
                          <a:solidFill>
                            <a:srgbClr val="262626">
                              <a:alpha val="100000"/>
                            </a:srgbClr>
                          </a:solidFill>
                          <a:latin typeface="Times New Roman"/>
                          <a:ea typeface="Times New Roman"/>
                          <a:cs typeface="Times New Roman"/>
                        </a:rPr>
                        <a:t>Student</a:t>
                      </a:r>
                      <a:r>
                        <a:rPr sz="1400" spc="10" dirty="0">
                          <a:solidFill>
                            <a:srgbClr val="262626">
                              <a:alpha val="100000"/>
                            </a:srgbClr>
                          </a:solidFill>
                          <a:latin typeface="Times New Roman"/>
                          <a:ea typeface="Times New Roman"/>
                          <a:cs typeface="Times New Roman"/>
                        </a:rPr>
                        <a:t>() #</a:t>
                      </a:r>
                      <a:r>
                        <a:rPr sz="1400" spc="10" dirty="0">
                          <a:solidFill>
                            <a:srgbClr val="262626">
                              <a:alpha val="100000"/>
                            </a:srgbClr>
                          </a:solidFill>
                          <a:latin typeface="Microsoft YaHei"/>
                          <a:ea typeface="Microsoft YaHei"/>
                          <a:cs typeface="Microsoft YaHei"/>
                        </a:rPr>
                        <a:t>定义</a:t>
                      </a:r>
                      <a:r>
                        <a:rPr sz="1400" spc="0" dirty="0">
                          <a:solidFill>
                            <a:srgbClr val="262626">
                              <a:alpha val="100000"/>
                            </a:srgbClr>
                          </a:solidFill>
                          <a:latin typeface="Times New Roman"/>
                          <a:ea typeface="Times New Roman"/>
                          <a:cs typeface="Times New Roman"/>
                        </a:rPr>
                        <a:t>Student</a:t>
                      </a:r>
                      <a:r>
                        <a:rPr sz="1400" spc="10" dirty="0">
                          <a:solidFill>
                            <a:srgbClr val="262626">
                              <a:alpha val="100000"/>
                            </a:srgbClr>
                          </a:solidFill>
                          <a:latin typeface="Microsoft YaHei"/>
                          <a:ea typeface="Microsoft YaHei"/>
                          <a:cs typeface="Microsoft YaHei"/>
                        </a:rPr>
                        <a:t>类对象</a:t>
                      </a:r>
                      <a:r>
                        <a:rPr sz="1400" spc="0" dirty="0">
                          <a:solidFill>
                            <a:srgbClr val="262626">
                              <a:alpha val="100000"/>
                            </a:srgbClr>
                          </a:solidFill>
                          <a:latin typeface="Times New Roman"/>
                          <a:ea typeface="Times New Roman"/>
                          <a:cs typeface="Times New Roman"/>
                        </a:rPr>
                        <a:t>stu2</a:t>
                      </a:r>
                      <a:endParaRPr lang="x-none" altLang="x-none" sz="1400" dirty="0"/>
                    </a:p>
                    <a:p>
                      <a:pPr marL="1908225" algn="l" rtl="0" eaLnBrk="0">
                        <a:lnSpc>
                          <a:spcPct val="91000"/>
                        </a:lnSpc>
                        <a:spcBef>
                          <a:spcPts val="839"/>
                        </a:spcBef>
                        <a:tabLst/>
                      </a:pPr>
                      <a:r>
                        <a:rPr sz="1400" spc="10" dirty="0">
                          <a:solidFill>
                            <a:srgbClr val="262626">
                              <a:alpha val="100000"/>
                            </a:srgbClr>
                          </a:solidFill>
                          <a:latin typeface="Times New Roman"/>
                          <a:ea typeface="Times New Roman"/>
                          <a:cs typeface="Times New Roman"/>
                        </a:rPr>
                        <a:t>6        </a:t>
                      </a:r>
                      <a:r>
                        <a:rPr sz="1400" spc="0" dirty="0">
                          <a:solidFill>
                            <a:srgbClr val="262626">
                              <a:alpha val="100000"/>
                            </a:srgbClr>
                          </a:solidFill>
                          <a:latin typeface="Times New Roman"/>
                          <a:ea typeface="Times New Roman"/>
                          <a:cs typeface="Times New Roman"/>
                        </a:rPr>
                        <a:t>stu</a:t>
                      </a:r>
                      <a:r>
                        <a:rPr sz="1400" spc="10" dirty="0">
                          <a:solidFill>
                            <a:srgbClr val="262626">
                              <a:alpha val="100000"/>
                            </a:srgbClr>
                          </a:solidFill>
                          <a:latin typeface="Times New Roman"/>
                          <a:ea typeface="Times New Roman"/>
                          <a:cs typeface="Times New Roman"/>
                        </a:rPr>
                        <a:t>1.</a:t>
                      </a:r>
                      <a:r>
                        <a:rPr sz="1400" spc="0" dirty="0">
                          <a:solidFill>
                            <a:srgbClr val="262626">
                              <a:alpha val="100000"/>
                            </a:srgbClr>
                          </a:solidFill>
                          <a:latin typeface="Times New Roman"/>
                          <a:ea typeface="Times New Roman"/>
                          <a:cs typeface="Times New Roman"/>
                        </a:rPr>
                        <a:t>age</a:t>
                      </a:r>
                      <a:r>
                        <a:rPr sz="1400" spc="10" dirty="0">
                          <a:solidFill>
                            <a:srgbClr val="262626">
                              <a:alpha val="100000"/>
                            </a:srgbClr>
                          </a:solidFill>
                          <a:latin typeface="Times New Roman"/>
                          <a:ea typeface="Times New Roman"/>
                          <a:cs typeface="Times New Roman"/>
                        </a:rPr>
                        <a:t>=19 #</a:t>
                      </a:r>
                      <a:r>
                        <a:rPr sz="1400" spc="10" dirty="0">
                          <a:solidFill>
                            <a:srgbClr val="262626">
                              <a:alpha val="100000"/>
                            </a:srgbClr>
                          </a:solidFill>
                          <a:latin typeface="Microsoft YaHei"/>
                          <a:ea typeface="Microsoft YaHei"/>
                          <a:cs typeface="Microsoft YaHei"/>
                        </a:rPr>
                        <a:t>为对象</a:t>
                      </a:r>
                      <a:r>
                        <a:rPr sz="1400" spc="0" dirty="0">
                          <a:solidFill>
                            <a:srgbClr val="262626">
                              <a:alpha val="100000"/>
                            </a:srgbClr>
                          </a:solidFill>
                          <a:latin typeface="Times New Roman"/>
                          <a:ea typeface="Times New Roman"/>
                          <a:cs typeface="Times New Roman"/>
                        </a:rPr>
                        <a:t>stu</a:t>
                      </a:r>
                      <a:r>
                        <a:rPr sz="1400" spc="10" dirty="0">
                          <a:solidFill>
                            <a:srgbClr val="262626">
                              <a:alpha val="100000"/>
                            </a:srgbClr>
                          </a:solidFill>
                          <a:latin typeface="Times New Roman"/>
                          <a:ea typeface="Times New Roman"/>
                          <a:cs typeface="Times New Roman"/>
                        </a:rPr>
                        <a:t>1</a:t>
                      </a:r>
                      <a:r>
                        <a:rPr sz="1400" spc="10" dirty="0">
                          <a:solidFill>
                            <a:srgbClr val="262626">
                              <a:alpha val="100000"/>
                            </a:srgbClr>
                          </a:solidFill>
                          <a:latin typeface="Microsoft YaHei"/>
                          <a:ea typeface="Microsoft YaHei"/>
                          <a:cs typeface="Microsoft YaHei"/>
                        </a:rPr>
                        <a:t>动态</a:t>
                      </a:r>
                      <a:r>
                        <a:rPr sz="1400" spc="0" dirty="0">
                          <a:solidFill>
                            <a:srgbClr val="262626">
                              <a:alpha val="100000"/>
                            </a:srgbClr>
                          </a:solidFill>
                          <a:latin typeface="Microsoft YaHei"/>
                          <a:ea typeface="Microsoft YaHei"/>
                          <a:cs typeface="Microsoft YaHei"/>
                        </a:rPr>
                        <a:t>绑定新的属性</a:t>
                      </a:r>
                      <a:r>
                        <a:rPr sz="1400" spc="0" dirty="0">
                          <a:solidFill>
                            <a:srgbClr val="262626">
                              <a:alpha val="100000"/>
                            </a:srgbClr>
                          </a:solidFill>
                          <a:latin typeface="Times New Roman"/>
                          <a:ea typeface="Times New Roman"/>
                          <a:cs typeface="Times New Roman"/>
                        </a:rPr>
                        <a:t>age</a:t>
                      </a:r>
                      <a:endParaRPr lang="x-none" altLang="x-none" sz="1400" dirty="0"/>
                    </a:p>
                    <a:p>
                      <a:pPr marL="1912340" indent="-5486" algn="l" rtl="0" eaLnBrk="0">
                        <a:lnSpc>
                          <a:spcPct val="111000"/>
                        </a:lnSpc>
                        <a:spcBef>
                          <a:spcPts val="827"/>
                        </a:spcBef>
                        <a:tabLst/>
                      </a:pPr>
                      <a:r>
                        <a:rPr sz="1400" spc="-30" dirty="0">
                          <a:solidFill>
                            <a:srgbClr val="262626">
                              <a:alpha val="100000"/>
                            </a:srgbClr>
                          </a:solidFill>
                          <a:latin typeface="Times New Roman"/>
                          <a:ea typeface="Times New Roman"/>
                          <a:cs typeface="Times New Roman"/>
                        </a:rPr>
                        <a:t>7        print('stu1</a:t>
                      </a:r>
                      <a:r>
                        <a:rPr sz="1400" spc="-30" dirty="0">
                          <a:solidFill>
                            <a:srgbClr val="262626">
                              <a:alpha val="100000"/>
                            </a:srgbClr>
                          </a:solidFill>
                          <a:latin typeface="Microsoft YaHei"/>
                          <a:ea typeface="Microsoft YaHei"/>
                          <a:cs typeface="Microsoft YaHei"/>
                        </a:rPr>
                        <a:t>姓名：  </a:t>
                      </a:r>
                      <a:r>
                        <a:rPr sz="1400" spc="-30" dirty="0">
                          <a:solidFill>
                            <a:srgbClr val="262626">
                              <a:alpha val="100000"/>
                            </a:srgbClr>
                          </a:solidFill>
                          <a:latin typeface="Times New Roman"/>
                          <a:ea typeface="Times New Roman"/>
                          <a:cs typeface="Times New Roman"/>
                        </a:rPr>
                        <a:t>%s</a:t>
                      </a:r>
                      <a:r>
                        <a:rPr sz="1400" spc="-30" dirty="0">
                          <a:solidFill>
                            <a:srgbClr val="262626">
                              <a:alpha val="100000"/>
                            </a:srgbClr>
                          </a:solidFill>
                          <a:latin typeface="Microsoft YaHei"/>
                          <a:ea typeface="Microsoft YaHei"/>
                          <a:cs typeface="Microsoft YaHei"/>
                        </a:rPr>
                        <a:t>，年龄：  </a:t>
                      </a:r>
                      <a:r>
                        <a:rPr sz="1400" spc="-30" dirty="0">
                          <a:solidFill>
                            <a:srgbClr val="262626">
                              <a:alpha val="100000"/>
                            </a:srgbClr>
                          </a:solidFill>
                          <a:latin typeface="Times New Roman"/>
                          <a:ea typeface="Times New Roman"/>
                          <a:cs typeface="Times New Roman"/>
                        </a:rPr>
                        <a:t>%d'%(stu1.name,s</a:t>
                      </a:r>
                      <a:r>
                        <a:rPr sz="1400" spc="-20" dirty="0">
                          <a:solidFill>
                            <a:srgbClr val="262626">
                              <a:alpha val="100000"/>
                            </a:srgbClr>
                          </a:solidFill>
                          <a:latin typeface="Times New Roman"/>
                          <a:ea typeface="Times New Roman"/>
                          <a:cs typeface="Times New Roman"/>
                        </a:rPr>
                        <a:t>t</a:t>
                      </a:r>
                      <a:r>
                        <a:rPr sz="1400" spc="0" dirty="0">
                          <a:solidFill>
                            <a:srgbClr val="262626">
                              <a:alpha val="100000"/>
                            </a:srgbClr>
                          </a:solidFill>
                          <a:latin typeface="Times New Roman"/>
                          <a:ea typeface="Times New Roman"/>
                          <a:cs typeface="Times New Roman"/>
                        </a:rPr>
                        <a:t>u</a:t>
                      </a:r>
                      <a:r>
                        <a:rPr sz="1400" spc="-30" dirty="0">
                          <a:solidFill>
                            <a:srgbClr val="262626">
                              <a:alpha val="100000"/>
                            </a:srgbClr>
                          </a:solidFill>
                          <a:latin typeface="Times New Roman"/>
                          <a:ea typeface="Times New Roman"/>
                          <a:cs typeface="Times New Roman"/>
                        </a:rPr>
                        <a:t>1.</a:t>
                      </a:r>
                      <a:r>
                        <a:rPr sz="1400" spc="0" dirty="0">
                          <a:solidFill>
                            <a:srgbClr val="262626">
                              <a:alpha val="100000"/>
                            </a:srgbClr>
                          </a:solidFill>
                          <a:latin typeface="Times New Roman"/>
                          <a:ea typeface="Times New Roman"/>
                          <a:cs typeface="Times New Roman"/>
                        </a:rPr>
                        <a:t>age</a:t>
                      </a:r>
                      <a:r>
                        <a:rPr sz="1400" spc="-30" dirty="0">
                          <a:solidFill>
                            <a:srgbClr val="262626">
                              <a:alpha val="100000"/>
                            </a:srgbClr>
                          </a:solidFill>
                          <a:latin typeface="Times New Roman"/>
                          <a:ea typeface="Times New Roman"/>
                          <a:cs typeface="Times New Roman"/>
                        </a:rPr>
                        <a:t>)) #</a:t>
                      </a:r>
                      <a:r>
                        <a:rPr sz="1400" spc="-30" dirty="0">
                          <a:solidFill>
                            <a:srgbClr val="262626">
                              <a:alpha val="100000"/>
                            </a:srgbClr>
                          </a:solidFill>
                          <a:latin typeface="Microsoft YaHei"/>
                          <a:ea typeface="Microsoft YaHei"/>
                          <a:cs typeface="Microsoft YaHei"/>
                        </a:rPr>
                        <a:t>输出姓名和年龄</a:t>
                      </a:r>
                      <a:r>
                        <a:rPr sz="1400" spc="0" dirty="0">
                          <a:solidFill>
                            <a:srgbClr val="262626">
                              <a:alpha val="100000"/>
                            </a:srgbClr>
                          </a:solidFill>
                          <a:latin typeface="Microsoft YaHei"/>
                          <a:ea typeface="Microsoft YaHei"/>
                          <a:cs typeface="Microsoft YaHei"/>
                        </a:rPr>
                        <a:t>                                      </a:t>
                      </a:r>
                      <a:r>
                        <a:rPr sz="1400" spc="-20" dirty="0">
                          <a:solidFill>
                            <a:srgbClr val="262626">
                              <a:alpha val="100000"/>
                            </a:srgbClr>
                          </a:solidFill>
                          <a:latin typeface="Times New Roman"/>
                          <a:ea typeface="Times New Roman"/>
                          <a:cs typeface="Times New Roman"/>
                        </a:rPr>
                        <a:t>8        #print('st</a:t>
                      </a:r>
                      <a:r>
                        <a:rPr sz="1400" spc="-10" dirty="0">
                          <a:solidFill>
                            <a:srgbClr val="262626">
                              <a:alpha val="100000"/>
                            </a:srgbClr>
                          </a:solidFill>
                          <a:latin typeface="Times New Roman"/>
                          <a:ea typeface="Times New Roman"/>
                          <a:cs typeface="Times New Roman"/>
                        </a:rPr>
                        <a:t>u</a:t>
                      </a:r>
                      <a:r>
                        <a:rPr sz="1400" spc="-20" dirty="0">
                          <a:solidFill>
                            <a:srgbClr val="262626">
                              <a:alpha val="100000"/>
                            </a:srgbClr>
                          </a:solidFill>
                          <a:latin typeface="Times New Roman"/>
                          <a:ea typeface="Times New Roman"/>
                          <a:cs typeface="Times New Roman"/>
                        </a:rPr>
                        <a:t>2</a:t>
                      </a:r>
                      <a:r>
                        <a:rPr sz="1400" spc="-20" dirty="0">
                          <a:solidFill>
                            <a:srgbClr val="262626">
                              <a:alpha val="100000"/>
                            </a:srgbClr>
                          </a:solidFill>
                          <a:latin typeface="Microsoft YaHei"/>
                          <a:ea typeface="Microsoft YaHei"/>
                          <a:cs typeface="Microsoft YaHei"/>
                        </a:rPr>
                        <a:t>年龄：  </a:t>
                      </a:r>
                      <a:r>
                        <a:rPr sz="1400" spc="-20" dirty="0">
                          <a:solidFill>
                            <a:srgbClr val="262626">
                              <a:alpha val="100000"/>
                            </a:srgbClr>
                          </a:solidFill>
                          <a:latin typeface="Times New Roman"/>
                          <a:ea typeface="Times New Roman"/>
                          <a:cs typeface="Times New Roman"/>
                        </a:rPr>
                        <a:t>'%</a:t>
                      </a:r>
                      <a:r>
                        <a:rPr sz="1400" spc="0" dirty="0">
                          <a:solidFill>
                            <a:srgbClr val="262626">
                              <a:alpha val="100000"/>
                            </a:srgbClr>
                          </a:solidFill>
                          <a:latin typeface="Times New Roman"/>
                          <a:ea typeface="Times New Roman"/>
                          <a:cs typeface="Times New Roman"/>
                        </a:rPr>
                        <a:t>stu</a:t>
                      </a:r>
                      <a:r>
                        <a:rPr sz="1400" spc="-20" dirty="0">
                          <a:solidFill>
                            <a:srgbClr val="262626">
                              <a:alpha val="100000"/>
                            </a:srgbClr>
                          </a:solidFill>
                          <a:latin typeface="Times New Roman"/>
                          <a:ea typeface="Times New Roman"/>
                          <a:cs typeface="Times New Roman"/>
                        </a:rPr>
                        <a:t>2.</a:t>
                      </a:r>
                      <a:r>
                        <a:rPr sz="1400" spc="0" dirty="0">
                          <a:solidFill>
                            <a:srgbClr val="262626">
                              <a:alpha val="100000"/>
                            </a:srgbClr>
                          </a:solidFill>
                          <a:latin typeface="Times New Roman"/>
                          <a:ea typeface="Times New Roman"/>
                          <a:cs typeface="Times New Roman"/>
                        </a:rPr>
                        <a:t>age</a:t>
                      </a:r>
                      <a:r>
                        <a:rPr sz="1400" spc="-20" dirty="0">
                          <a:solidFill>
                            <a:srgbClr val="262626">
                              <a:alpha val="100000"/>
                            </a:srgbClr>
                          </a:solidFill>
                          <a:latin typeface="Times New Roman"/>
                          <a:ea typeface="Times New Roman"/>
                          <a:cs typeface="Times New Roman"/>
                        </a:rPr>
                        <a:t>) #</a:t>
                      </a:r>
                      <a:r>
                        <a:rPr sz="1400" spc="-20" dirty="0">
                          <a:solidFill>
                            <a:srgbClr val="262626">
                              <a:alpha val="100000"/>
                            </a:srgbClr>
                          </a:solidFill>
                          <a:latin typeface="Microsoft YaHei"/>
                          <a:ea typeface="Microsoft YaHei"/>
                          <a:cs typeface="Microsoft YaHei"/>
                        </a:rPr>
                        <a:t>取消注释则该语句会报错</a:t>
                      </a:r>
                      <a:endParaRPr lang="x-none" altLang="x-none" sz="1400" dirty="0"/>
                    </a:p>
                    <a:p>
                      <a:pPr algn="l" rtl="0" eaLnBrk="0">
                        <a:lnSpc>
                          <a:spcPct val="100000"/>
                        </a:lnSpc>
                        <a:tabLst/>
                      </a:pPr>
                      <a:endParaRPr lang="x-none" altLang="x-none" sz="500" dirty="0"/>
                    </a:p>
                    <a:p>
                      <a:pPr marL="1907539" algn="l" rtl="0" eaLnBrk="0">
                        <a:lnSpc>
                          <a:spcPct val="91000"/>
                        </a:lnSpc>
                        <a:spcBef>
                          <a:spcPts val="3"/>
                        </a:spcBef>
                        <a:tabLst/>
                      </a:pPr>
                      <a:r>
                        <a:rPr sz="1400" spc="-20" dirty="0">
                          <a:solidFill>
                            <a:srgbClr val="262626">
                              <a:alpha val="100000"/>
                            </a:srgbClr>
                          </a:solidFill>
                          <a:latin typeface="Times New Roman"/>
                          <a:ea typeface="Times New Roman"/>
                          <a:cs typeface="Times New Roman"/>
                        </a:rPr>
                        <a:t>9        #</a:t>
                      </a:r>
                      <a:r>
                        <a:rPr sz="1400" spc="0" dirty="0">
                          <a:solidFill>
                            <a:srgbClr val="262626">
                              <a:alpha val="100000"/>
                            </a:srgbClr>
                          </a:solidFill>
                          <a:latin typeface="Times New Roman"/>
                          <a:ea typeface="Times New Roman"/>
                          <a:cs typeface="Times New Roman"/>
                        </a:rPr>
                        <a:t>print</a:t>
                      </a:r>
                      <a:r>
                        <a:rPr sz="1400" spc="-20" dirty="0">
                          <a:solidFill>
                            <a:srgbClr val="262626">
                              <a:alpha val="100000"/>
                            </a:srgbClr>
                          </a:solidFill>
                          <a:latin typeface="Times New Roman"/>
                          <a:ea typeface="Times New Roman"/>
                          <a:cs typeface="Times New Roman"/>
                        </a:rPr>
                        <a:t>('</a:t>
                      </a:r>
                      <a:r>
                        <a:rPr sz="1400" spc="-20" dirty="0">
                          <a:solidFill>
                            <a:srgbClr val="262626">
                              <a:alpha val="100000"/>
                            </a:srgbClr>
                          </a:solidFill>
                          <a:latin typeface="Microsoft YaHei"/>
                          <a:ea typeface="Microsoft YaHei"/>
                          <a:cs typeface="Microsoft YaHei"/>
                        </a:rPr>
                        <a:t>使用类名访问年龄属性：  </a:t>
                      </a:r>
                      <a:r>
                        <a:rPr sz="1400" spc="-20" dirty="0">
                          <a:solidFill>
                            <a:srgbClr val="262626">
                              <a:alpha val="100000"/>
                            </a:srgbClr>
                          </a:solidFill>
                          <a:latin typeface="Times New Roman"/>
                          <a:ea typeface="Times New Roman"/>
                          <a:cs typeface="Times New Roman"/>
                        </a:rPr>
                        <a:t>'%</a:t>
                      </a:r>
                      <a:r>
                        <a:rPr sz="1400" spc="0" dirty="0">
                          <a:solidFill>
                            <a:srgbClr val="262626">
                              <a:alpha val="100000"/>
                            </a:srgbClr>
                          </a:solidFill>
                          <a:latin typeface="Times New Roman"/>
                          <a:ea typeface="Times New Roman"/>
                          <a:cs typeface="Times New Roman"/>
                        </a:rPr>
                        <a:t>Student</a:t>
                      </a:r>
                      <a:r>
                        <a:rPr sz="1400" spc="-20" dirty="0">
                          <a:solidFill>
                            <a:srgbClr val="262626">
                              <a:alpha val="100000"/>
                            </a:srgbClr>
                          </a:solidFill>
                          <a:latin typeface="Times New Roman"/>
                          <a:ea typeface="Times New Roman"/>
                          <a:cs typeface="Times New Roman"/>
                        </a:rPr>
                        <a:t>.</a:t>
                      </a:r>
                      <a:r>
                        <a:rPr sz="1400" spc="0" dirty="0">
                          <a:solidFill>
                            <a:srgbClr val="262626">
                              <a:alpha val="100000"/>
                            </a:srgbClr>
                          </a:solidFill>
                          <a:latin typeface="Times New Roman"/>
                          <a:ea typeface="Times New Roman"/>
                          <a:cs typeface="Times New Roman"/>
                        </a:rPr>
                        <a:t>age</a:t>
                      </a:r>
                      <a:r>
                        <a:rPr sz="1400" spc="-20" dirty="0">
                          <a:solidFill>
                            <a:srgbClr val="262626">
                              <a:alpha val="100000"/>
                            </a:srgbClr>
                          </a:solidFill>
                          <a:latin typeface="Times New Roman"/>
                          <a:ea typeface="Times New Roman"/>
                          <a:cs typeface="Times New Roman"/>
                        </a:rPr>
                        <a:t>) #</a:t>
                      </a:r>
                      <a:r>
                        <a:rPr sz="1400" spc="-20" dirty="0">
                          <a:solidFill>
                            <a:srgbClr val="262626">
                              <a:alpha val="100000"/>
                            </a:srgbClr>
                          </a:solidFill>
                          <a:latin typeface="Microsoft YaHei"/>
                          <a:ea typeface="Microsoft YaHei"/>
                          <a:cs typeface="Microsoft YaHei"/>
                        </a:rPr>
                        <a:t>取消注释则该语句会报错</a:t>
                      </a:r>
                      <a:endParaRPr lang="x-none" altLang="x-none" sz="14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327" name="table 327">
            <a:extLst>
              <a:ext uri="{FF2B5EF4-FFF2-40B4-BE49-F238E27FC236}">
                <a16:creationId xmlns:a16="http://schemas.microsoft.com/office/drawing/2014/main" id="{EC63A920-0594-4669-ABC7-1CDF7A769FD5}"/>
              </a:ext>
            </a:extLst>
          </p:cNvPr>
          <p:cNvGraphicFramePr>
            <a:graphicFrameLocks noGrp="1"/>
          </p:cNvGraphicFramePr>
          <p:nvPr/>
        </p:nvGraphicFramePr>
        <p:xfrm>
          <a:off x="1076325" y="2125663"/>
          <a:ext cx="7029450" cy="1323975"/>
        </p:xfrm>
        <a:graphic>
          <a:graphicData uri="http://schemas.openxmlformats.org/drawingml/2006/table">
            <a:tbl>
              <a:tblPr/>
              <a:tblGrid>
                <a:gridCol w="7029450">
                  <a:extLst>
                    <a:ext uri="{9D8B030D-6E8A-4147-A177-3AD203B41FA5}">
                      <a16:colId xmlns:a16="http://schemas.microsoft.com/office/drawing/2014/main" val="20000"/>
                    </a:ext>
                  </a:extLst>
                </a:gridCol>
              </a:tblGrid>
              <a:tr h="1323975">
                <a:tc>
                  <a:txBody>
                    <a:bodyPr/>
                    <a:lstStyle/>
                    <a:p>
                      <a:pPr algn="l" rtl="0" eaLnBrk="0">
                        <a:lnSpc>
                          <a:spcPct val="195000"/>
                        </a:lnSpc>
                        <a:tabLst/>
                      </a:pPr>
                      <a:endParaRPr lang="x-none" altLang="x-none" sz="800" dirty="0"/>
                    </a:p>
                    <a:p>
                      <a:pPr marL="752703" indent="-320954" algn="l" rtl="0" eaLnBrk="0">
                        <a:lnSpc>
                          <a:spcPct val="114000"/>
                        </a:lnSpc>
                        <a:spcBef>
                          <a:spcPts val="5"/>
                        </a:spcBef>
                        <a:tabLst/>
                      </a:pPr>
                      <a:r>
                        <a:rPr sz="1800" spc="-90" dirty="0">
                          <a:solidFill>
                            <a:srgbClr val="B1C400">
                              <a:alpha val="100000"/>
                            </a:srgbClr>
                          </a:solidFill>
                          <a:latin typeface="MS Gothic"/>
                          <a:ea typeface="MS Gothic"/>
                          <a:cs typeface="MS Gothic"/>
                        </a:rPr>
                        <a:t>➢ </a:t>
                      </a:r>
                      <a:r>
                        <a:rPr sz="1800" spc="-90" dirty="0">
                          <a:solidFill>
                            <a:srgbClr val="262626">
                              <a:alpha val="100000"/>
                            </a:srgbClr>
                          </a:solidFill>
                          <a:latin typeface="Times New Roman"/>
                          <a:ea typeface="Times New Roman"/>
                          <a:cs typeface="Times New Roman"/>
                        </a:rPr>
                        <a:t>Pyth</a:t>
                      </a:r>
                      <a:r>
                        <a:rPr sz="1800" spc="0" dirty="0">
                          <a:solidFill>
                            <a:srgbClr val="262626">
                              <a:alpha val="100000"/>
                            </a:srgbClr>
                          </a:solidFill>
                          <a:latin typeface="Times New Roman"/>
                          <a:ea typeface="Times New Roman"/>
                          <a:cs typeface="Times New Roman"/>
                        </a:rPr>
                        <a:t>on</a:t>
                      </a:r>
                      <a:r>
                        <a:rPr sz="1800" spc="-90" dirty="0">
                          <a:solidFill>
                            <a:srgbClr val="262626">
                              <a:alpha val="100000"/>
                            </a:srgbClr>
                          </a:solidFill>
                          <a:latin typeface="Microsoft YaHei"/>
                          <a:ea typeface="Microsoft YaHei"/>
                          <a:cs typeface="Microsoft YaHei"/>
                        </a:rPr>
                        <a:t>作为一种动态语言，除了可以在定义类时指定类属性外，</a:t>
                      </a:r>
                      <a:r>
                        <a:rPr sz="1800" spc="0" dirty="0">
                          <a:solidFill>
                            <a:srgbClr val="262626">
                              <a:alpha val="100000"/>
                            </a:srgbClr>
                          </a:solidFill>
                          <a:latin typeface="Microsoft YaHei"/>
                          <a:ea typeface="Microsoft YaHei"/>
                          <a:cs typeface="Microsoft YaHei"/>
                        </a:rPr>
                        <a:t>    </a:t>
                      </a:r>
                      <a:r>
                        <a:rPr sz="1800" spc="-30" dirty="0">
                          <a:solidFill>
                            <a:srgbClr val="262626">
                              <a:alpha val="100000"/>
                            </a:srgbClr>
                          </a:solidFill>
                          <a:latin typeface="Microsoft YaHei"/>
                          <a:ea typeface="Microsoft YaHei"/>
                          <a:cs typeface="Microsoft YaHei"/>
                        </a:rPr>
                        <a:t>还可以动态地为已经创建的对象绑</a:t>
                      </a:r>
                      <a:r>
                        <a:rPr sz="1800" spc="-20" dirty="0">
                          <a:solidFill>
                            <a:srgbClr val="262626">
                              <a:alpha val="100000"/>
                            </a:srgbClr>
                          </a:solidFill>
                          <a:latin typeface="Microsoft YaHei"/>
                          <a:ea typeface="Microsoft YaHei"/>
                          <a:cs typeface="Microsoft YaHei"/>
                        </a:rPr>
                        <a:t>定</a:t>
                      </a:r>
                      <a:r>
                        <a:rPr sz="1800" spc="0" dirty="0">
                          <a:solidFill>
                            <a:srgbClr val="262626">
                              <a:alpha val="100000"/>
                            </a:srgbClr>
                          </a:solidFill>
                          <a:latin typeface="Microsoft YaHei"/>
                          <a:ea typeface="Microsoft YaHei"/>
                          <a:cs typeface="Microsoft YaHei"/>
                        </a:rPr>
                        <a:t>新的属性。</a:t>
                      </a:r>
                      <a:endParaRPr lang="x-none" altLang="x-none" sz="1800" dirty="0"/>
                    </a:p>
                    <a:p>
                      <a:pPr algn="l" rtl="0" eaLnBrk="0">
                        <a:lnSpc>
                          <a:spcPct val="113000"/>
                        </a:lnSpc>
                        <a:tabLst/>
                      </a:pPr>
                      <a:endParaRPr lang="x-none" altLang="x-none" sz="500" dirty="0"/>
                    </a:p>
                    <a:p>
                      <a:pPr marL="431749" algn="l" rtl="0" eaLnBrk="0">
                        <a:lnSpc>
                          <a:spcPct val="97000"/>
                        </a:lnSpc>
                        <a:spcBef>
                          <a:spcPts val="2"/>
                        </a:spcBef>
                        <a:tabLst/>
                      </a:pPr>
                      <a:r>
                        <a:rPr sz="1800" spc="-160" dirty="0">
                          <a:solidFill>
                            <a:srgbClr val="B1C400">
                              <a:alpha val="100000"/>
                            </a:srgbClr>
                          </a:solidFill>
                          <a:latin typeface="MS Gothic"/>
                          <a:ea typeface="MS Gothic"/>
                          <a:cs typeface="MS Gothic"/>
                        </a:rPr>
                        <a:t>➢ </a:t>
                      </a:r>
                      <a:r>
                        <a:rPr sz="1800" spc="-160" dirty="0">
                          <a:solidFill>
                            <a:srgbClr val="262626">
                              <a:alpha val="100000"/>
                            </a:srgbClr>
                          </a:solidFill>
                          <a:latin typeface="Microsoft YaHei"/>
                          <a:ea typeface="Microsoft YaHei"/>
                          <a:cs typeface="Microsoft YaHei"/>
                        </a:rPr>
                        <a:t>例：为对象动态绑定新属性示例</a:t>
                      </a:r>
                      <a:r>
                        <a:rPr sz="1800" spc="-90" dirty="0">
                          <a:solidFill>
                            <a:srgbClr val="262626">
                              <a:alpha val="100000"/>
                            </a:srgbClr>
                          </a:solidFill>
                          <a:latin typeface="Microsoft YaHei"/>
                          <a:ea typeface="Microsoft YaHei"/>
                          <a:cs typeface="Microsoft YaHei"/>
                        </a:rPr>
                        <a:t>。</a:t>
                      </a:r>
                      <a:endParaRPr lang="x-none" altLang="x-none" sz="1800" dirty="0"/>
                    </a:p>
                  </a:txBody>
                  <a:tcPr marL="0" marR="0" marT="0" marB="0">
                    <a:lnL w="12700" cap="flat" cmpd="sng" algn="ctr">
                      <a:solidFill>
                        <a:srgbClr val="B1C400"/>
                      </a:solidFill>
                      <a:prstDash val="solid"/>
                      <a:round/>
                      <a:headEnd type="none" w="med" len="med"/>
                      <a:tailEnd type="none" w="med" len="med"/>
                    </a:lnL>
                    <a:lnR w="12700" cap="flat" cmpd="sng" algn="ctr">
                      <a:solidFill>
                        <a:srgbClr val="B1C400"/>
                      </a:solidFill>
                      <a:prstDash val="solid"/>
                      <a:round/>
                      <a:headEnd type="none" w="med" len="med"/>
                      <a:tailEnd type="none" w="med" len="med"/>
                    </a:lnR>
                    <a:lnT w="12700" cap="flat" cmpd="sng" algn="ctr">
                      <a:solidFill>
                        <a:srgbClr val="B1C400"/>
                      </a:solidFill>
                      <a:prstDash val="solid"/>
                      <a:round/>
                      <a:headEnd type="none" w="med" len="med"/>
                      <a:tailEnd type="none" w="med" len="med"/>
                    </a:lnT>
                    <a:lnB w="12700" cap="flat" cmpd="sng" algn="ctr">
                      <a:solidFill>
                        <a:srgbClr val="B1C4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图片 1">
            <a:extLst>
              <a:ext uri="{FF2B5EF4-FFF2-40B4-BE49-F238E27FC236}">
                <a16:creationId xmlns:a16="http://schemas.microsoft.com/office/drawing/2014/main" id="{109811FF-28A5-A47D-B9EF-E111CFBF7F0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311275"/>
            <a:ext cx="6526212"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TextBox 2">
            <a:extLst>
              <a:ext uri="{FF2B5EF4-FFF2-40B4-BE49-F238E27FC236}">
                <a16:creationId xmlns:a16="http://schemas.microsoft.com/office/drawing/2014/main" id="{EF21FC1F-09C1-ACE8-A723-ED808CAF82D2}"/>
              </a:ext>
            </a:extLst>
          </p:cNvPr>
          <p:cNvSpPr txBox="1">
            <a:spLocks noChangeArrowheads="1"/>
          </p:cNvSpPr>
          <p:nvPr/>
        </p:nvSpPr>
        <p:spPr bwMode="auto">
          <a:xfrm>
            <a:off x="827088" y="2808288"/>
            <a:ext cx="78105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5400" b="0">
                <a:solidFill>
                  <a:schemeClr val="tx1"/>
                </a:solidFill>
                <a:latin typeface="微软雅黑" panose="020B0503020204020204" pitchFamily="34" charset="-122"/>
                <a:ea typeface="微软雅黑" panose="020B0503020204020204" pitchFamily="34" charset="-122"/>
              </a:rPr>
              <a:t>类中普通方法定义及调用</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176A062A-9894-45B4-8590-57FB676ED080}"/>
              </a:ext>
            </a:extLst>
          </p:cNvPr>
          <p:cNvGraphicFramePr>
            <a:graphicFrameLocks noGrp="1"/>
          </p:cNvGraphicFramePr>
          <p:nvPr/>
        </p:nvGraphicFramePr>
        <p:xfrm>
          <a:off x="0" y="1125538"/>
          <a:ext cx="9099550" cy="5273685"/>
        </p:xfrm>
        <a:graphic>
          <a:graphicData uri="http://schemas.openxmlformats.org/drawingml/2006/table">
            <a:tbl>
              <a:tblPr/>
              <a:tblGrid>
                <a:gridCol w="4163087">
                  <a:extLst>
                    <a:ext uri="{9D8B030D-6E8A-4147-A177-3AD203B41FA5}">
                      <a16:colId xmlns:a16="http://schemas.microsoft.com/office/drawing/2014/main" val="20000"/>
                    </a:ext>
                  </a:extLst>
                </a:gridCol>
                <a:gridCol w="4936463">
                  <a:extLst>
                    <a:ext uri="{9D8B030D-6E8A-4147-A177-3AD203B41FA5}">
                      <a16:colId xmlns:a16="http://schemas.microsoft.com/office/drawing/2014/main" val="20001"/>
                    </a:ext>
                  </a:extLst>
                </a:gridCol>
              </a:tblGrid>
              <a:tr h="647086">
                <a:tc gridSpan="2">
                  <a:txBody>
                    <a:bodyPr/>
                    <a:lstStyle/>
                    <a:p>
                      <a:pPr algn="l" rtl="0" eaLnBrk="0">
                        <a:lnSpc>
                          <a:spcPct val="106000"/>
                        </a:lnSpc>
                        <a:tabLst/>
                      </a:pPr>
                      <a:endParaRPr lang="x-none" altLang="x-none" sz="800" dirty="0"/>
                    </a:p>
                    <a:p>
                      <a:pPr algn="l" rtl="0" eaLnBrk="0">
                        <a:lnSpc>
                          <a:spcPct val="107000"/>
                        </a:lnSpc>
                        <a:tabLst/>
                      </a:pPr>
                      <a:endParaRPr lang="x-none" altLang="x-none" sz="800" dirty="0"/>
                    </a:p>
                    <a:p>
                      <a:pPr algn="l" rtl="0" eaLnBrk="0">
                        <a:lnSpc>
                          <a:spcPct val="6034"/>
                        </a:lnSpc>
                        <a:tabLst/>
                      </a:pPr>
                      <a:endParaRPr lang="x-none" altLang="x-none" sz="100" dirty="0"/>
                    </a:p>
                    <a:p>
                      <a:pPr marL="888136" algn="l" rtl="0" eaLnBrk="0">
                        <a:lnSpc>
                          <a:spcPct val="98000"/>
                        </a:lnSpc>
                        <a:tabLst/>
                      </a:pPr>
                      <a:r>
                        <a:rPr sz="2400" spc="-20" dirty="0">
                          <a:solidFill>
                            <a:srgbClr val="002060">
                              <a:alpha val="100000"/>
                            </a:srgbClr>
                          </a:solidFill>
                          <a:latin typeface="Microsoft YaHei"/>
                          <a:ea typeface="Microsoft YaHei"/>
                          <a:cs typeface="Microsoft YaHei"/>
                        </a:rPr>
                        <a:t>本章</a:t>
                      </a:r>
                      <a:r>
                        <a:rPr sz="2400" spc="-10" dirty="0">
                          <a:solidFill>
                            <a:srgbClr val="002060">
                              <a:alpha val="100000"/>
                            </a:srgbClr>
                          </a:solidFill>
                          <a:latin typeface="Microsoft YaHei"/>
                          <a:ea typeface="Microsoft YaHei"/>
                          <a:cs typeface="Microsoft YaHei"/>
                        </a:rPr>
                        <a:t>内</a:t>
                      </a:r>
                      <a:r>
                        <a:rPr sz="2400" spc="0" dirty="0">
                          <a:solidFill>
                            <a:srgbClr val="002060">
                              <a:alpha val="100000"/>
                            </a:srgbClr>
                          </a:solidFill>
                          <a:latin typeface="Microsoft YaHei"/>
                          <a:ea typeface="Microsoft YaHei"/>
                          <a:cs typeface="Microsoft YaHei"/>
                        </a:rPr>
                        <a:t>容</a:t>
                      </a:r>
                      <a:endParaRPr lang="x-none" altLang="x-none" sz="24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3175" cap="flat" cmpd="sng" algn="ctr">
                      <a:solidFill>
                        <a:srgbClr val="1950B2"/>
                      </a:solidFill>
                      <a:prstDash val="solid"/>
                      <a:round/>
                      <a:headEnd type="none" w="med" len="med"/>
                      <a:tailEnd type="none" w="med" len="med"/>
                    </a:lnT>
                    <a:lnB>
                      <a:noFill/>
                    </a:lnB>
                  </a:tcPr>
                </a:tc>
                <a:tc hMerge="1">
                  <a:txBody>
                    <a:bodyPr/>
                    <a:lstStyle/>
                    <a:p>
                      <a:endParaRPr/>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3175" cap="flat" cmpd="sng" algn="ctr">
                      <a:solidFill>
                        <a:srgbClr val="1950B2"/>
                      </a:solidFill>
                      <a:prstDash val="solid"/>
                      <a:round/>
                      <a:headEnd type="none" w="med" len="med"/>
                      <a:tailEnd type="none" w="med" len="med"/>
                    </a:lnT>
                    <a:lnB>
                      <a:noFill/>
                    </a:lnB>
                  </a:tcPr>
                </a:tc>
                <a:extLst>
                  <a:ext uri="{0D108BD9-81ED-4DB2-BD59-A6C34878D82A}">
                    <a16:rowId xmlns:a16="http://schemas.microsoft.com/office/drawing/2014/main" val="10000"/>
                  </a:ext>
                </a:extLst>
              </a:tr>
              <a:tr h="4051037">
                <a:tc>
                  <a:txBody>
                    <a:bodyPr/>
                    <a:lstStyle/>
                    <a:p>
                      <a:pPr algn="l" rtl="0" eaLnBrk="0">
                        <a:lnSpc>
                          <a:spcPct val="108000"/>
                        </a:lnSpc>
                        <a:tabLst/>
                      </a:pPr>
                      <a:endParaRPr lang="x-none" altLang="x-none" sz="800" dirty="0"/>
                    </a:p>
                    <a:p>
                      <a:pPr algn="l" rtl="0" eaLnBrk="0">
                        <a:lnSpc>
                          <a:spcPct val="7250"/>
                        </a:lnSpc>
                        <a:tabLst/>
                      </a:pPr>
                      <a:endParaRPr lang="x-none" altLang="x-none" sz="100" dirty="0"/>
                    </a:p>
                    <a:p>
                      <a:pPr marL="979280" algn="l" rtl="0" eaLnBrk="0">
                        <a:lnSpc>
                          <a:spcPct val="98000"/>
                        </a:lnSpc>
                        <a:tabLst/>
                      </a:pPr>
                      <a:r>
                        <a:rPr sz="2100" spc="-10" dirty="0">
                          <a:solidFill>
                            <a:srgbClr val="002060">
                              <a:alpha val="100000"/>
                            </a:srgbClr>
                          </a:solidFill>
                          <a:latin typeface="Times New Roman"/>
                          <a:ea typeface="Times New Roman"/>
                          <a:cs typeface="Times New Roman"/>
                        </a:rPr>
                        <a:t>01 </a:t>
                      </a:r>
                      <a:r>
                        <a:rPr sz="2100" spc="-10" dirty="0">
                          <a:solidFill>
                            <a:srgbClr val="002060">
                              <a:alpha val="100000"/>
                            </a:srgbClr>
                          </a:solidFill>
                          <a:latin typeface="Microsoft YaHei"/>
                          <a:ea typeface="Microsoft YaHei"/>
                          <a:cs typeface="Microsoft YaHei"/>
                        </a:rPr>
                        <a:t>面向对象概</a:t>
                      </a:r>
                      <a:r>
                        <a:rPr sz="2100" spc="0" dirty="0">
                          <a:solidFill>
                            <a:srgbClr val="002060">
                              <a:alpha val="100000"/>
                            </a:srgbClr>
                          </a:solidFill>
                          <a:latin typeface="Microsoft YaHei"/>
                          <a:ea typeface="Microsoft YaHei"/>
                          <a:cs typeface="Microsoft YaHei"/>
                        </a:rPr>
                        <a:t>述</a:t>
                      </a:r>
                      <a:endParaRPr lang="x-none" altLang="x-none" sz="2100" dirty="0"/>
                    </a:p>
                    <a:p>
                      <a:pPr marL="979280" algn="l" rtl="0" eaLnBrk="0">
                        <a:lnSpc>
                          <a:spcPct val="97000"/>
                        </a:lnSpc>
                        <a:spcBef>
                          <a:spcPts val="1277"/>
                        </a:spcBef>
                        <a:tabLst/>
                      </a:pPr>
                      <a:r>
                        <a:rPr sz="2100" spc="-10" dirty="0">
                          <a:solidFill>
                            <a:srgbClr val="002060">
                              <a:alpha val="100000"/>
                            </a:srgbClr>
                          </a:solidFill>
                          <a:latin typeface="Times New Roman"/>
                          <a:ea typeface="Times New Roman"/>
                          <a:cs typeface="Times New Roman"/>
                        </a:rPr>
                        <a:t>02 </a:t>
                      </a:r>
                      <a:r>
                        <a:rPr sz="2100" spc="-10" dirty="0">
                          <a:solidFill>
                            <a:srgbClr val="002060">
                              <a:alpha val="100000"/>
                            </a:srgbClr>
                          </a:solidFill>
                          <a:latin typeface="Microsoft YaHei"/>
                          <a:ea typeface="Microsoft YaHei"/>
                          <a:cs typeface="Microsoft YaHei"/>
                        </a:rPr>
                        <a:t>类的定义和创</a:t>
                      </a:r>
                      <a:r>
                        <a:rPr sz="2100" spc="0" dirty="0">
                          <a:solidFill>
                            <a:srgbClr val="002060">
                              <a:alpha val="100000"/>
                            </a:srgbClr>
                          </a:solidFill>
                          <a:latin typeface="Microsoft YaHei"/>
                          <a:ea typeface="Microsoft YaHei"/>
                          <a:cs typeface="Microsoft YaHei"/>
                        </a:rPr>
                        <a:t>建实例</a:t>
                      </a:r>
                      <a:endParaRPr lang="x-none" altLang="x-none" sz="2100" dirty="0"/>
                    </a:p>
                    <a:p>
                      <a:pPr marL="979280" algn="l" rtl="0" eaLnBrk="0">
                        <a:lnSpc>
                          <a:spcPct val="97000"/>
                        </a:lnSpc>
                        <a:spcBef>
                          <a:spcPts val="1301"/>
                        </a:spcBef>
                        <a:tabLst/>
                      </a:pPr>
                      <a:r>
                        <a:rPr sz="2100" spc="-10" dirty="0">
                          <a:solidFill>
                            <a:srgbClr val="002060">
                              <a:alpha val="100000"/>
                            </a:srgbClr>
                          </a:solidFill>
                          <a:latin typeface="Times New Roman"/>
                          <a:ea typeface="Times New Roman"/>
                          <a:cs typeface="Times New Roman"/>
                        </a:rPr>
                        <a:t>03 </a:t>
                      </a:r>
                      <a:r>
                        <a:rPr sz="2100" spc="-10" dirty="0">
                          <a:solidFill>
                            <a:srgbClr val="002060">
                              <a:alpha val="100000"/>
                            </a:srgbClr>
                          </a:solidFill>
                          <a:latin typeface="Microsoft YaHei"/>
                          <a:ea typeface="Microsoft YaHei"/>
                          <a:cs typeface="Microsoft YaHei"/>
                        </a:rPr>
                        <a:t>类属性定义及</a:t>
                      </a:r>
                      <a:r>
                        <a:rPr sz="2100" spc="0" dirty="0">
                          <a:solidFill>
                            <a:srgbClr val="002060">
                              <a:alpha val="100000"/>
                            </a:srgbClr>
                          </a:solidFill>
                          <a:latin typeface="Microsoft YaHei"/>
                          <a:ea typeface="Microsoft YaHei"/>
                          <a:cs typeface="Microsoft YaHei"/>
                        </a:rPr>
                        <a:t>其访问</a:t>
                      </a:r>
                      <a:endParaRPr lang="x-none" altLang="x-none" sz="2100" dirty="0"/>
                    </a:p>
                    <a:p>
                      <a:pPr marL="979289" algn="l" rtl="0" eaLnBrk="0">
                        <a:lnSpc>
                          <a:spcPct val="97000"/>
                        </a:lnSpc>
                        <a:spcBef>
                          <a:spcPts val="1299"/>
                        </a:spcBef>
                        <a:tabLst/>
                      </a:pPr>
                      <a:r>
                        <a:rPr sz="2100" spc="-10" dirty="0">
                          <a:solidFill>
                            <a:srgbClr val="002060">
                              <a:alpha val="100000"/>
                            </a:srgbClr>
                          </a:solidFill>
                          <a:latin typeface="Times New Roman"/>
                          <a:ea typeface="Times New Roman"/>
                          <a:cs typeface="Times New Roman"/>
                        </a:rPr>
                        <a:t>04 </a:t>
                      </a:r>
                      <a:r>
                        <a:rPr sz="2100" spc="-10" dirty="0">
                          <a:solidFill>
                            <a:srgbClr val="002060">
                              <a:alpha val="100000"/>
                            </a:srgbClr>
                          </a:solidFill>
                          <a:latin typeface="Microsoft YaHei"/>
                          <a:ea typeface="Microsoft YaHei"/>
                          <a:cs typeface="Microsoft YaHei"/>
                        </a:rPr>
                        <a:t>类中普通方</a:t>
                      </a:r>
                      <a:r>
                        <a:rPr sz="2100" spc="0" dirty="0">
                          <a:solidFill>
                            <a:srgbClr val="002060">
                              <a:alpha val="100000"/>
                            </a:srgbClr>
                          </a:solidFill>
                          <a:latin typeface="Microsoft YaHei"/>
                          <a:ea typeface="Microsoft YaHei"/>
                          <a:cs typeface="Microsoft YaHei"/>
                        </a:rPr>
                        <a:t>法定义及调用</a:t>
                      </a:r>
                      <a:endParaRPr lang="x-none" altLang="x-none" sz="2100" dirty="0"/>
                    </a:p>
                    <a:p>
                      <a:pPr marL="979280" algn="l" rtl="0" eaLnBrk="0">
                        <a:lnSpc>
                          <a:spcPct val="97000"/>
                        </a:lnSpc>
                        <a:spcBef>
                          <a:spcPts val="1314"/>
                        </a:spcBef>
                        <a:tabLst/>
                      </a:pPr>
                      <a:r>
                        <a:rPr sz="2100" spc="-20" dirty="0">
                          <a:solidFill>
                            <a:srgbClr val="002060">
                              <a:alpha val="100000"/>
                            </a:srgbClr>
                          </a:solidFill>
                          <a:latin typeface="Times New Roman"/>
                          <a:ea typeface="Times New Roman"/>
                          <a:cs typeface="Times New Roman"/>
                        </a:rPr>
                        <a:t>05 </a:t>
                      </a:r>
                      <a:r>
                        <a:rPr sz="2100" spc="-20" dirty="0">
                          <a:solidFill>
                            <a:srgbClr val="002060">
                              <a:alpha val="100000"/>
                            </a:srgbClr>
                          </a:solidFill>
                          <a:latin typeface="Microsoft YaHei"/>
                          <a:ea typeface="Microsoft YaHei"/>
                          <a:cs typeface="Microsoft YaHei"/>
                        </a:rPr>
                        <a:t>私</a:t>
                      </a:r>
                      <a:r>
                        <a:rPr sz="2100" spc="-10" dirty="0">
                          <a:solidFill>
                            <a:srgbClr val="002060">
                              <a:alpha val="100000"/>
                            </a:srgbClr>
                          </a:solidFill>
                          <a:latin typeface="Microsoft YaHei"/>
                          <a:ea typeface="Microsoft YaHei"/>
                          <a:cs typeface="Microsoft YaHei"/>
                        </a:rPr>
                        <a:t>有</a:t>
                      </a:r>
                      <a:r>
                        <a:rPr sz="2100" spc="0" dirty="0">
                          <a:solidFill>
                            <a:srgbClr val="002060">
                              <a:alpha val="100000"/>
                            </a:srgbClr>
                          </a:solidFill>
                          <a:latin typeface="Microsoft YaHei"/>
                          <a:ea typeface="Microsoft YaHei"/>
                          <a:cs typeface="Microsoft YaHei"/>
                        </a:rPr>
                        <a:t>属性</a:t>
                      </a:r>
                      <a:endParaRPr lang="x-none" altLang="x-none" sz="2100" dirty="0"/>
                    </a:p>
                    <a:p>
                      <a:pPr marL="979280" algn="l" rtl="0" eaLnBrk="0">
                        <a:lnSpc>
                          <a:spcPct val="97000"/>
                        </a:lnSpc>
                        <a:spcBef>
                          <a:spcPts val="1304"/>
                        </a:spcBef>
                        <a:tabLst/>
                      </a:pPr>
                      <a:r>
                        <a:rPr sz="2100" spc="-20" dirty="0">
                          <a:solidFill>
                            <a:srgbClr val="002060">
                              <a:alpha val="100000"/>
                            </a:srgbClr>
                          </a:solidFill>
                          <a:latin typeface="Times New Roman"/>
                          <a:ea typeface="Times New Roman"/>
                          <a:cs typeface="Times New Roman"/>
                        </a:rPr>
                        <a:t>06 </a:t>
                      </a:r>
                      <a:r>
                        <a:rPr sz="2100" spc="-20" dirty="0">
                          <a:solidFill>
                            <a:srgbClr val="002060">
                              <a:alpha val="100000"/>
                            </a:srgbClr>
                          </a:solidFill>
                          <a:latin typeface="Microsoft YaHei"/>
                          <a:ea typeface="Microsoft YaHei"/>
                          <a:cs typeface="Microsoft YaHei"/>
                        </a:rPr>
                        <a:t>构</a:t>
                      </a:r>
                      <a:r>
                        <a:rPr sz="2100" spc="-10" dirty="0">
                          <a:solidFill>
                            <a:srgbClr val="002060">
                              <a:alpha val="100000"/>
                            </a:srgbClr>
                          </a:solidFill>
                          <a:latin typeface="Microsoft YaHei"/>
                          <a:ea typeface="Microsoft YaHei"/>
                          <a:cs typeface="Microsoft YaHei"/>
                        </a:rPr>
                        <a:t>造</a:t>
                      </a:r>
                      <a:r>
                        <a:rPr sz="2100" spc="0" dirty="0">
                          <a:solidFill>
                            <a:srgbClr val="002060">
                              <a:alpha val="100000"/>
                            </a:srgbClr>
                          </a:solidFill>
                          <a:latin typeface="Microsoft YaHei"/>
                          <a:ea typeface="Microsoft YaHei"/>
                          <a:cs typeface="Microsoft YaHei"/>
                        </a:rPr>
                        <a:t>方法</a:t>
                      </a:r>
                      <a:endParaRPr lang="x-none" altLang="x-none" sz="2100" dirty="0"/>
                    </a:p>
                    <a:p>
                      <a:pPr marL="979280" algn="l" rtl="0" eaLnBrk="0">
                        <a:lnSpc>
                          <a:spcPct val="97000"/>
                        </a:lnSpc>
                        <a:spcBef>
                          <a:spcPts val="1301"/>
                        </a:spcBef>
                        <a:tabLst/>
                      </a:pPr>
                      <a:r>
                        <a:rPr sz="2100" spc="-20" dirty="0">
                          <a:solidFill>
                            <a:srgbClr val="002060">
                              <a:alpha val="100000"/>
                            </a:srgbClr>
                          </a:solidFill>
                          <a:latin typeface="Times New Roman"/>
                          <a:ea typeface="Times New Roman"/>
                          <a:cs typeface="Times New Roman"/>
                        </a:rPr>
                        <a:t>07 </a:t>
                      </a:r>
                      <a:r>
                        <a:rPr sz="2100" spc="-20" dirty="0">
                          <a:solidFill>
                            <a:srgbClr val="002060">
                              <a:alpha val="100000"/>
                            </a:srgbClr>
                          </a:solidFill>
                          <a:latin typeface="Microsoft YaHei"/>
                          <a:ea typeface="Microsoft YaHei"/>
                          <a:cs typeface="Microsoft YaHei"/>
                        </a:rPr>
                        <a:t>析</a:t>
                      </a:r>
                      <a:r>
                        <a:rPr sz="2100" spc="-10" dirty="0">
                          <a:solidFill>
                            <a:srgbClr val="002060">
                              <a:alpha val="100000"/>
                            </a:srgbClr>
                          </a:solidFill>
                          <a:latin typeface="Microsoft YaHei"/>
                          <a:ea typeface="Microsoft YaHei"/>
                          <a:cs typeface="Microsoft YaHei"/>
                        </a:rPr>
                        <a:t>构</a:t>
                      </a:r>
                      <a:r>
                        <a:rPr sz="2100" spc="0" dirty="0">
                          <a:solidFill>
                            <a:srgbClr val="002060">
                              <a:alpha val="100000"/>
                            </a:srgbClr>
                          </a:solidFill>
                          <a:latin typeface="Microsoft YaHei"/>
                          <a:ea typeface="Microsoft YaHei"/>
                          <a:cs typeface="Microsoft YaHei"/>
                        </a:rPr>
                        <a:t>方法</a:t>
                      </a:r>
                      <a:endParaRPr lang="x-none" altLang="x-none" sz="2100" dirty="0"/>
                    </a:p>
                    <a:p>
                      <a:pPr algn="l" rtl="0" eaLnBrk="0">
                        <a:lnSpc>
                          <a:spcPct val="107000"/>
                        </a:lnSpc>
                        <a:tabLst/>
                      </a:pPr>
                      <a:endParaRPr lang="x-none" altLang="x-none" sz="800" dirty="0"/>
                    </a:p>
                    <a:p>
                      <a:pPr marL="979280" algn="l" rtl="0" eaLnBrk="0">
                        <a:lnSpc>
                          <a:spcPct val="97000"/>
                        </a:lnSpc>
                        <a:spcBef>
                          <a:spcPts val="6"/>
                        </a:spcBef>
                        <a:tabLst/>
                      </a:pPr>
                      <a:r>
                        <a:rPr sz="2100" spc="-10" dirty="0">
                          <a:solidFill>
                            <a:srgbClr val="002060">
                              <a:alpha val="100000"/>
                            </a:srgbClr>
                          </a:solidFill>
                          <a:latin typeface="Times New Roman"/>
                          <a:ea typeface="Times New Roman"/>
                          <a:cs typeface="Times New Roman"/>
                        </a:rPr>
                        <a:t>08 </a:t>
                      </a:r>
                      <a:r>
                        <a:rPr sz="2100" spc="-10" dirty="0">
                          <a:solidFill>
                            <a:srgbClr val="002060">
                              <a:alpha val="100000"/>
                            </a:srgbClr>
                          </a:solidFill>
                          <a:latin typeface="Microsoft YaHei"/>
                          <a:ea typeface="Microsoft YaHei"/>
                          <a:cs typeface="Microsoft YaHei"/>
                        </a:rPr>
                        <a:t>常用内置</a:t>
                      </a:r>
                      <a:r>
                        <a:rPr sz="2100" spc="0" dirty="0">
                          <a:solidFill>
                            <a:srgbClr val="002060">
                              <a:alpha val="100000"/>
                            </a:srgbClr>
                          </a:solidFill>
                          <a:latin typeface="Microsoft YaHei"/>
                          <a:ea typeface="Microsoft YaHei"/>
                          <a:cs typeface="Microsoft YaHei"/>
                        </a:rPr>
                        <a:t>方法</a:t>
                      </a:r>
                      <a:endParaRPr lang="x-none" altLang="x-none" sz="2100" dirty="0"/>
                    </a:p>
                  </a:txBody>
                  <a:tcPr marL="0" marR="0" marT="0" marB="0">
                    <a:lnL w="12700" cap="flat" cmpd="sng" algn="ctr">
                      <a:solidFill>
                        <a:srgbClr val="1950B2"/>
                      </a:solidFill>
                      <a:prstDash val="solid"/>
                      <a:round/>
                      <a:headEnd type="none" w="med" len="med"/>
                      <a:tailEnd type="none" w="med" len="med"/>
                    </a:lnL>
                    <a:lnR>
                      <a:noFill/>
                    </a:lnR>
                    <a:lnT>
                      <a:noFill/>
                    </a:lnT>
                    <a:lnB>
                      <a:noFill/>
                    </a:lnB>
                  </a:tcPr>
                </a:tc>
                <a:tc>
                  <a:txBody>
                    <a:bodyPr/>
                    <a:lstStyle/>
                    <a:p>
                      <a:pPr algn="l" rtl="0" eaLnBrk="0">
                        <a:lnSpc>
                          <a:spcPct val="100000"/>
                        </a:lnSpc>
                        <a:tabLst/>
                      </a:pPr>
                      <a:endParaRPr lang="x-none" altLang="x-none" sz="700" dirty="0"/>
                    </a:p>
                    <a:p>
                      <a:pPr marL="226687" algn="l" rtl="0" eaLnBrk="0">
                        <a:lnSpc>
                          <a:spcPct val="98000"/>
                        </a:lnSpc>
                        <a:spcBef>
                          <a:spcPts val="1"/>
                        </a:spcBef>
                        <a:tabLst/>
                      </a:pPr>
                      <a:r>
                        <a:rPr sz="2100" spc="-20" dirty="0">
                          <a:solidFill>
                            <a:srgbClr val="002060">
                              <a:alpha val="100000"/>
                            </a:srgbClr>
                          </a:solidFill>
                          <a:latin typeface="Times New Roman"/>
                          <a:ea typeface="Times New Roman"/>
                          <a:cs typeface="Times New Roman"/>
                        </a:rPr>
                        <a:t>09 </a:t>
                      </a:r>
                      <a:r>
                        <a:rPr sz="2100" spc="-20" dirty="0">
                          <a:solidFill>
                            <a:srgbClr val="002060">
                              <a:alpha val="100000"/>
                            </a:srgbClr>
                          </a:solidFill>
                          <a:latin typeface="Microsoft YaHei"/>
                          <a:ea typeface="Microsoft YaHei"/>
                          <a:cs typeface="Microsoft YaHei"/>
                        </a:rPr>
                        <a:t>继</a:t>
                      </a:r>
                      <a:r>
                        <a:rPr sz="2100" spc="-10" dirty="0">
                          <a:solidFill>
                            <a:srgbClr val="002060">
                              <a:alpha val="100000"/>
                            </a:srgbClr>
                          </a:solidFill>
                          <a:latin typeface="Microsoft YaHei"/>
                          <a:ea typeface="Microsoft YaHei"/>
                          <a:cs typeface="Microsoft YaHei"/>
                        </a:rPr>
                        <a:t>承</a:t>
                      </a:r>
                      <a:r>
                        <a:rPr sz="2100" spc="0" dirty="0">
                          <a:solidFill>
                            <a:srgbClr val="002060">
                              <a:alpha val="100000"/>
                            </a:srgbClr>
                          </a:solidFill>
                          <a:latin typeface="Microsoft YaHei"/>
                          <a:ea typeface="Microsoft YaHei"/>
                          <a:cs typeface="Microsoft YaHei"/>
                        </a:rPr>
                        <a:t>的概念</a:t>
                      </a:r>
                      <a:endParaRPr lang="x-none" altLang="x-none" sz="2100" dirty="0"/>
                    </a:p>
                    <a:p>
                      <a:pPr marL="255503" algn="l" rtl="0" eaLnBrk="0">
                        <a:lnSpc>
                          <a:spcPct val="97000"/>
                        </a:lnSpc>
                        <a:spcBef>
                          <a:spcPts val="1278"/>
                        </a:spcBef>
                        <a:tabLst/>
                      </a:pPr>
                      <a:r>
                        <a:rPr sz="2100" spc="-40" dirty="0">
                          <a:solidFill>
                            <a:srgbClr val="002060">
                              <a:alpha val="100000"/>
                            </a:srgbClr>
                          </a:solidFill>
                          <a:latin typeface="Times New Roman"/>
                          <a:ea typeface="Times New Roman"/>
                          <a:cs typeface="Times New Roman"/>
                        </a:rPr>
                        <a:t>10 </a:t>
                      </a:r>
                      <a:r>
                        <a:rPr sz="2100" spc="-40" dirty="0" err="1">
                          <a:solidFill>
                            <a:srgbClr val="002060">
                              <a:alpha val="100000"/>
                            </a:srgbClr>
                          </a:solidFill>
                          <a:latin typeface="Microsoft YaHei"/>
                          <a:ea typeface="Microsoft YaHei"/>
                          <a:cs typeface="Microsoft YaHei"/>
                        </a:rPr>
                        <a:t>子类的定义</a:t>
                      </a:r>
                      <a:endParaRPr lang="x-none" altLang="x-none" sz="2100" dirty="0"/>
                    </a:p>
                    <a:p>
                      <a:pPr marL="255503" algn="l" rtl="0" eaLnBrk="0">
                        <a:lnSpc>
                          <a:spcPct val="97000"/>
                        </a:lnSpc>
                        <a:spcBef>
                          <a:spcPts val="1301"/>
                        </a:spcBef>
                        <a:tabLst/>
                      </a:pPr>
                      <a:r>
                        <a:rPr sz="2100" spc="-40" dirty="0">
                          <a:solidFill>
                            <a:srgbClr val="002060">
                              <a:alpha val="100000"/>
                            </a:srgbClr>
                          </a:solidFill>
                          <a:latin typeface="Times New Roman"/>
                          <a:ea typeface="Times New Roman"/>
                          <a:cs typeface="Times New Roman"/>
                        </a:rPr>
                        <a:t>11 </a:t>
                      </a:r>
                      <a:r>
                        <a:rPr sz="2100" spc="-40" dirty="0" err="1">
                          <a:solidFill>
                            <a:srgbClr val="002060">
                              <a:alpha val="100000"/>
                            </a:srgbClr>
                          </a:solidFill>
                          <a:latin typeface="Microsoft YaHei"/>
                          <a:ea typeface="Microsoft YaHei"/>
                          <a:cs typeface="Microsoft YaHei"/>
                        </a:rPr>
                        <a:t>方法重写和鸭子</a:t>
                      </a:r>
                      <a:r>
                        <a:rPr sz="2100" spc="-20" dirty="0" err="1">
                          <a:solidFill>
                            <a:srgbClr val="002060">
                              <a:alpha val="100000"/>
                            </a:srgbClr>
                          </a:solidFill>
                          <a:latin typeface="Microsoft YaHei"/>
                          <a:ea typeface="Microsoft YaHei"/>
                          <a:cs typeface="Microsoft YaHei"/>
                        </a:rPr>
                        <a:t>类</a:t>
                      </a:r>
                      <a:r>
                        <a:rPr sz="2100" spc="0" dirty="0" err="1">
                          <a:solidFill>
                            <a:srgbClr val="002060">
                              <a:alpha val="100000"/>
                            </a:srgbClr>
                          </a:solidFill>
                          <a:latin typeface="Microsoft YaHei"/>
                          <a:ea typeface="Microsoft YaHei"/>
                          <a:cs typeface="Microsoft YaHei"/>
                        </a:rPr>
                        <a:t>型</a:t>
                      </a:r>
                      <a:endParaRPr lang="x-none" altLang="x-none" sz="2100" dirty="0"/>
                    </a:p>
                    <a:p>
                      <a:pPr marL="255503" algn="l" rtl="0" eaLnBrk="0">
                        <a:lnSpc>
                          <a:spcPct val="91000"/>
                        </a:lnSpc>
                        <a:spcBef>
                          <a:spcPts val="1296"/>
                        </a:spcBef>
                        <a:tabLst/>
                      </a:pPr>
                      <a:r>
                        <a:rPr sz="2100" spc="-40" dirty="0">
                          <a:solidFill>
                            <a:srgbClr val="002060">
                              <a:alpha val="100000"/>
                            </a:srgbClr>
                          </a:solidFill>
                          <a:latin typeface="Times New Roman"/>
                          <a:ea typeface="Times New Roman"/>
                          <a:cs typeface="Times New Roman"/>
                        </a:rPr>
                        <a:t>12 su</a:t>
                      </a:r>
                      <a:r>
                        <a:rPr sz="2100" spc="-30" dirty="0">
                          <a:solidFill>
                            <a:srgbClr val="002060">
                              <a:alpha val="100000"/>
                            </a:srgbClr>
                          </a:solidFill>
                          <a:latin typeface="Times New Roman"/>
                          <a:ea typeface="Times New Roman"/>
                          <a:cs typeface="Times New Roman"/>
                        </a:rPr>
                        <a:t>p</a:t>
                      </a:r>
                      <a:r>
                        <a:rPr sz="2100" spc="0" dirty="0">
                          <a:solidFill>
                            <a:srgbClr val="002060">
                              <a:alpha val="100000"/>
                            </a:srgbClr>
                          </a:solidFill>
                          <a:latin typeface="Times New Roman"/>
                          <a:ea typeface="Times New Roman"/>
                          <a:cs typeface="Times New Roman"/>
                        </a:rPr>
                        <a:t>er</a:t>
                      </a:r>
                      <a:r>
                        <a:rPr sz="2100" spc="-40" dirty="0">
                          <a:solidFill>
                            <a:srgbClr val="002060">
                              <a:alpha val="100000"/>
                            </a:srgbClr>
                          </a:solidFill>
                          <a:latin typeface="Microsoft YaHei"/>
                          <a:ea typeface="Microsoft YaHei"/>
                          <a:cs typeface="Microsoft YaHei"/>
                        </a:rPr>
                        <a:t>方法</a:t>
                      </a:r>
                      <a:endParaRPr lang="x-none" altLang="x-none" sz="2100" dirty="0"/>
                    </a:p>
                    <a:p>
                      <a:pPr marL="255532" algn="l" rtl="0" eaLnBrk="0">
                        <a:lnSpc>
                          <a:spcPct val="91000"/>
                        </a:lnSpc>
                        <a:spcBef>
                          <a:spcPts val="1498"/>
                        </a:spcBef>
                        <a:tabLst/>
                      </a:pPr>
                      <a:r>
                        <a:rPr sz="2100" spc="-20" dirty="0">
                          <a:solidFill>
                            <a:srgbClr val="002060">
                              <a:alpha val="100000"/>
                            </a:srgbClr>
                          </a:solidFill>
                          <a:latin typeface="Times New Roman"/>
                          <a:ea typeface="Times New Roman"/>
                          <a:cs typeface="Times New Roman"/>
                        </a:rPr>
                        <a:t>13 </a:t>
                      </a:r>
                      <a:r>
                        <a:rPr sz="2100" spc="-20" dirty="0">
                          <a:solidFill>
                            <a:srgbClr val="002060">
                              <a:alpha val="100000"/>
                            </a:srgbClr>
                          </a:solidFill>
                          <a:latin typeface="Microsoft YaHei"/>
                          <a:ea typeface="Microsoft YaHei"/>
                          <a:cs typeface="Microsoft YaHei"/>
                        </a:rPr>
                        <a:t>内置函数</a:t>
                      </a:r>
                      <a:r>
                        <a:rPr sz="2100" spc="-20" dirty="0">
                          <a:solidFill>
                            <a:srgbClr val="002060">
                              <a:alpha val="100000"/>
                            </a:srgbClr>
                          </a:solidFill>
                          <a:latin typeface="Times New Roman"/>
                          <a:ea typeface="Times New Roman"/>
                          <a:cs typeface="Times New Roman"/>
                        </a:rPr>
                        <a:t>isinstanc</a:t>
                      </a:r>
                      <a:r>
                        <a:rPr sz="2100" spc="0" dirty="0">
                          <a:solidFill>
                            <a:srgbClr val="002060">
                              <a:alpha val="100000"/>
                            </a:srgbClr>
                          </a:solidFill>
                          <a:latin typeface="Times New Roman"/>
                          <a:ea typeface="Times New Roman"/>
                          <a:cs typeface="Times New Roman"/>
                        </a:rPr>
                        <a:t>e</a:t>
                      </a:r>
                      <a:r>
                        <a:rPr sz="2100" spc="-20" dirty="0">
                          <a:solidFill>
                            <a:srgbClr val="002060">
                              <a:alpha val="100000"/>
                            </a:srgbClr>
                          </a:solidFill>
                          <a:latin typeface="Microsoft YaHei"/>
                          <a:ea typeface="Microsoft YaHei"/>
                          <a:cs typeface="Microsoft YaHei"/>
                        </a:rPr>
                        <a:t>、</a:t>
                      </a:r>
                      <a:r>
                        <a:rPr sz="2100" spc="0" dirty="0">
                          <a:solidFill>
                            <a:srgbClr val="002060">
                              <a:alpha val="100000"/>
                            </a:srgbClr>
                          </a:solidFill>
                          <a:latin typeface="Times New Roman"/>
                          <a:ea typeface="Times New Roman"/>
                          <a:cs typeface="Times New Roman"/>
                        </a:rPr>
                        <a:t>issubclass</a:t>
                      </a:r>
                      <a:r>
                        <a:rPr sz="2100" spc="-20" dirty="0">
                          <a:solidFill>
                            <a:srgbClr val="002060">
                              <a:alpha val="100000"/>
                            </a:srgbClr>
                          </a:solidFill>
                          <a:latin typeface="Microsoft YaHei"/>
                          <a:ea typeface="Microsoft YaHei"/>
                          <a:cs typeface="Microsoft YaHei"/>
                        </a:rPr>
                        <a:t>和</a:t>
                      </a:r>
                      <a:r>
                        <a:rPr sz="2100" spc="0" dirty="0">
                          <a:solidFill>
                            <a:srgbClr val="002060">
                              <a:alpha val="100000"/>
                            </a:srgbClr>
                          </a:solidFill>
                          <a:latin typeface="Times New Roman"/>
                          <a:ea typeface="Times New Roman"/>
                          <a:cs typeface="Times New Roman"/>
                        </a:rPr>
                        <a:t>type</a:t>
                      </a:r>
                      <a:endParaRPr lang="x-none" altLang="x-none" sz="2100" dirty="0"/>
                    </a:p>
                    <a:p>
                      <a:pPr marL="255503" algn="l" rtl="0" eaLnBrk="0">
                        <a:lnSpc>
                          <a:spcPct val="97000"/>
                        </a:lnSpc>
                        <a:spcBef>
                          <a:spcPts val="1515"/>
                        </a:spcBef>
                        <a:tabLst/>
                      </a:pPr>
                      <a:r>
                        <a:rPr sz="2100" spc="-30" dirty="0">
                          <a:solidFill>
                            <a:srgbClr val="002060">
                              <a:alpha val="100000"/>
                            </a:srgbClr>
                          </a:solidFill>
                          <a:latin typeface="Times New Roman"/>
                          <a:ea typeface="Times New Roman"/>
                          <a:cs typeface="Times New Roman"/>
                        </a:rPr>
                        <a:t>14 </a:t>
                      </a:r>
                      <a:r>
                        <a:rPr sz="2100" spc="-30" dirty="0">
                          <a:solidFill>
                            <a:srgbClr val="002060">
                              <a:alpha val="100000"/>
                            </a:srgbClr>
                          </a:solidFill>
                          <a:latin typeface="Microsoft YaHei"/>
                          <a:ea typeface="Microsoft YaHei"/>
                          <a:cs typeface="Microsoft YaHei"/>
                        </a:rPr>
                        <a:t>类方法和静态方</a:t>
                      </a:r>
                      <a:r>
                        <a:rPr sz="2100" spc="-10" dirty="0">
                          <a:solidFill>
                            <a:srgbClr val="002060">
                              <a:alpha val="100000"/>
                            </a:srgbClr>
                          </a:solidFill>
                          <a:latin typeface="Microsoft YaHei"/>
                          <a:ea typeface="Microsoft YaHei"/>
                          <a:cs typeface="Microsoft YaHei"/>
                        </a:rPr>
                        <a:t>法</a:t>
                      </a:r>
                      <a:endParaRPr lang="x-none" altLang="x-none" sz="2100" dirty="0"/>
                    </a:p>
                    <a:p>
                      <a:pPr algn="l" rtl="0" eaLnBrk="0">
                        <a:lnSpc>
                          <a:spcPct val="109000"/>
                        </a:lnSpc>
                        <a:tabLst/>
                      </a:pPr>
                      <a:endParaRPr lang="x-none" altLang="x-none" sz="800" dirty="0"/>
                    </a:p>
                    <a:p>
                      <a:pPr algn="l" rtl="0" eaLnBrk="0">
                        <a:lnSpc>
                          <a:spcPct val="6108"/>
                        </a:lnSpc>
                        <a:tabLst/>
                      </a:pPr>
                      <a:endParaRPr lang="x-none" altLang="x-none" sz="100" dirty="0"/>
                    </a:p>
                    <a:p>
                      <a:pPr marL="255503" algn="l" rtl="0" eaLnBrk="0">
                        <a:lnSpc>
                          <a:spcPct val="113000"/>
                        </a:lnSpc>
                        <a:tabLst/>
                      </a:pPr>
                      <a:r>
                        <a:rPr sz="2100" spc="-20" dirty="0">
                          <a:solidFill>
                            <a:srgbClr val="002060">
                              <a:alpha val="100000"/>
                            </a:srgbClr>
                          </a:solidFill>
                          <a:latin typeface="Times New Roman"/>
                          <a:ea typeface="Times New Roman"/>
                          <a:cs typeface="Times New Roman"/>
                        </a:rPr>
                        <a:t>15 </a:t>
                      </a:r>
                      <a:r>
                        <a:rPr sz="2100" spc="-20" dirty="0" err="1">
                          <a:solidFill>
                            <a:srgbClr val="002060">
                              <a:alpha val="100000"/>
                            </a:srgbClr>
                          </a:solidFill>
                          <a:latin typeface="Microsoft YaHei"/>
                          <a:ea typeface="Microsoft YaHei"/>
                          <a:cs typeface="Microsoft YaHei"/>
                        </a:rPr>
                        <a:t>动态扩展类与实例</a:t>
                      </a:r>
                      <a:endParaRPr lang="en-US" altLang="zh-CN" sz="2100" spc="-20" dirty="0">
                        <a:solidFill>
                          <a:srgbClr val="002060">
                            <a:alpha val="100000"/>
                          </a:srgbClr>
                        </a:solidFill>
                        <a:latin typeface="Microsoft YaHei"/>
                        <a:ea typeface="Microsoft YaHei"/>
                        <a:cs typeface="Microsoft YaHei"/>
                      </a:endParaRPr>
                    </a:p>
                    <a:p>
                      <a:pPr marL="255503" algn="l" rtl="0" eaLnBrk="0">
                        <a:lnSpc>
                          <a:spcPct val="113000"/>
                        </a:lnSpc>
                        <a:tabLst/>
                      </a:pPr>
                      <a:r>
                        <a:rPr sz="2100" spc="-30" dirty="0">
                          <a:solidFill>
                            <a:srgbClr val="002060">
                              <a:alpha val="100000"/>
                            </a:srgbClr>
                          </a:solidFill>
                          <a:latin typeface="Times New Roman"/>
                          <a:ea typeface="Times New Roman"/>
                          <a:cs typeface="Times New Roman"/>
                        </a:rPr>
                        <a:t>16 @pro</a:t>
                      </a:r>
                      <a:r>
                        <a:rPr sz="2100" spc="-10" dirty="0">
                          <a:solidFill>
                            <a:srgbClr val="002060">
                              <a:alpha val="100000"/>
                            </a:srgbClr>
                          </a:solidFill>
                          <a:latin typeface="Times New Roman"/>
                          <a:ea typeface="Times New Roman"/>
                          <a:cs typeface="Times New Roman"/>
                        </a:rPr>
                        <a:t>p</a:t>
                      </a:r>
                      <a:r>
                        <a:rPr sz="2100" spc="0" dirty="0">
                          <a:solidFill>
                            <a:srgbClr val="002060">
                              <a:alpha val="100000"/>
                            </a:srgbClr>
                          </a:solidFill>
                          <a:latin typeface="Times New Roman"/>
                          <a:ea typeface="Times New Roman"/>
                          <a:cs typeface="Times New Roman"/>
                        </a:rPr>
                        <a:t>erty</a:t>
                      </a:r>
                      <a:r>
                        <a:rPr sz="2100" spc="-30" dirty="0">
                          <a:solidFill>
                            <a:srgbClr val="002060">
                              <a:alpha val="100000"/>
                            </a:srgbClr>
                          </a:solidFill>
                          <a:latin typeface="Microsoft YaHei"/>
                          <a:ea typeface="Microsoft YaHei"/>
                          <a:cs typeface="Microsoft YaHei"/>
                        </a:rPr>
                        <a:t>装饰器</a:t>
                      </a:r>
                      <a:endParaRPr lang="x-none" altLang="x-none" sz="2100" dirty="0"/>
                    </a:p>
                  </a:txBody>
                  <a:tcPr marL="0" marR="0" marT="0" marB="0">
                    <a:lnL>
                      <a:noFill/>
                    </a:lnL>
                    <a:lnR w="12700" cap="flat" cmpd="sng" algn="ctr">
                      <a:solidFill>
                        <a:srgbClr val="1950B2"/>
                      </a:solidFill>
                      <a:prstDash val="solid"/>
                      <a:round/>
                      <a:headEnd type="none" w="med" len="med"/>
                      <a:tailEnd type="none" w="med" len="med"/>
                    </a:lnR>
                    <a:lnT>
                      <a:noFill/>
                    </a:lnT>
                    <a:lnB>
                      <a:noFill/>
                    </a:lnB>
                  </a:tcPr>
                </a:tc>
                <a:extLst>
                  <a:ext uri="{0D108BD9-81ED-4DB2-BD59-A6C34878D82A}">
                    <a16:rowId xmlns:a16="http://schemas.microsoft.com/office/drawing/2014/main" val="10001"/>
                  </a:ext>
                </a:extLst>
              </a:tr>
              <a:tr h="575553">
                <a:tc gridSpan="2">
                  <a:txBody>
                    <a:bodyPr/>
                    <a:lstStyle/>
                    <a:p>
                      <a:pPr algn="l" rtl="0" eaLnBrk="0">
                        <a:lnSpc>
                          <a:spcPct val="100000"/>
                        </a:lnSpc>
                        <a:tabLst/>
                      </a:pPr>
                      <a:endParaRPr lang="x-none" altLang="x-none" sz="8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a:noFill/>
                    </a:lnT>
                    <a:lnB w="3175" cap="flat" cmpd="sng" algn="ctr">
                      <a:solidFill>
                        <a:srgbClr val="1950B2"/>
                      </a:solidFill>
                      <a:prstDash val="solid"/>
                      <a:round/>
                      <a:headEnd type="none" w="med" len="med"/>
                      <a:tailEnd type="none" w="med" len="med"/>
                    </a:lnB>
                  </a:tcPr>
                </a:tc>
                <a:tc hMerge="1">
                  <a:txBody>
                    <a:bodyPr/>
                    <a:lstStyle/>
                    <a:p>
                      <a:endParaRPr/>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a:noFill/>
                    </a:lnT>
                    <a:lnB w="3175"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6" name="table 346">
            <a:extLst>
              <a:ext uri="{FF2B5EF4-FFF2-40B4-BE49-F238E27FC236}">
                <a16:creationId xmlns:a16="http://schemas.microsoft.com/office/drawing/2014/main" id="{B413F521-669A-416F-AE1E-8B787ABE200C}"/>
              </a:ext>
            </a:extLst>
          </p:cNvPr>
          <p:cNvGraphicFramePr>
            <a:graphicFrameLocks noGrp="1"/>
          </p:cNvGraphicFramePr>
          <p:nvPr/>
        </p:nvGraphicFramePr>
        <p:xfrm>
          <a:off x="836613" y="2197100"/>
          <a:ext cx="7470775" cy="2400300"/>
        </p:xfrm>
        <a:graphic>
          <a:graphicData uri="http://schemas.openxmlformats.org/drawingml/2006/table">
            <a:tbl>
              <a:tblPr/>
              <a:tblGrid>
                <a:gridCol w="7470775">
                  <a:extLst>
                    <a:ext uri="{9D8B030D-6E8A-4147-A177-3AD203B41FA5}">
                      <a16:colId xmlns:a16="http://schemas.microsoft.com/office/drawing/2014/main" val="20000"/>
                    </a:ext>
                  </a:extLst>
                </a:gridCol>
              </a:tblGrid>
              <a:tr h="2400300">
                <a:tc>
                  <a:txBody>
                    <a:bodyPr/>
                    <a:lstStyle/>
                    <a:p>
                      <a:pPr algn="l" rtl="0" eaLnBrk="0">
                        <a:lnSpc>
                          <a:spcPct val="125000"/>
                        </a:lnSpc>
                        <a:tabLst/>
                      </a:pPr>
                      <a:endParaRPr lang="x-none" altLang="x-none" sz="800" dirty="0"/>
                    </a:p>
                    <a:p>
                      <a:pPr marL="349961" algn="l" rtl="0" eaLnBrk="0">
                        <a:lnSpc>
                          <a:spcPct val="97000"/>
                        </a:lnSpc>
                        <a:spcBef>
                          <a:spcPts val="6"/>
                        </a:spcBef>
                        <a:tabLst/>
                      </a:pPr>
                      <a:r>
                        <a:rPr sz="1800" spc="-110" dirty="0">
                          <a:solidFill>
                            <a:srgbClr val="B1C400">
                              <a:alpha val="100000"/>
                            </a:srgbClr>
                          </a:solidFill>
                          <a:latin typeface="MS Gothic"/>
                          <a:ea typeface="MS Gothic"/>
                          <a:cs typeface="MS Gothic"/>
                        </a:rPr>
                        <a:t>➢ </a:t>
                      </a:r>
                      <a:r>
                        <a:rPr sz="1800" spc="-110" dirty="0">
                          <a:solidFill>
                            <a:srgbClr val="262626">
                              <a:alpha val="100000"/>
                            </a:srgbClr>
                          </a:solidFill>
                          <a:latin typeface="Microsoft YaHei"/>
                          <a:ea typeface="Microsoft YaHei"/>
                          <a:cs typeface="Microsoft YaHei"/>
                        </a:rPr>
                        <a:t>类中的方法实际上就是执行某种数据处理功能的函</a:t>
                      </a:r>
                      <a:r>
                        <a:rPr sz="1800" spc="-10" dirty="0">
                          <a:solidFill>
                            <a:srgbClr val="262626">
                              <a:alpha val="100000"/>
                            </a:srgbClr>
                          </a:solidFill>
                          <a:latin typeface="Microsoft YaHei"/>
                          <a:ea typeface="Microsoft YaHei"/>
                          <a:cs typeface="Microsoft YaHei"/>
                        </a:rPr>
                        <a:t>数</a:t>
                      </a:r>
                      <a:r>
                        <a:rPr sz="1800" spc="0" dirty="0">
                          <a:solidFill>
                            <a:srgbClr val="262626">
                              <a:alpha val="100000"/>
                            </a:srgbClr>
                          </a:solidFill>
                          <a:latin typeface="Microsoft YaHei"/>
                          <a:ea typeface="Microsoft YaHei"/>
                          <a:cs typeface="Microsoft YaHei"/>
                        </a:rPr>
                        <a:t>。</a:t>
                      </a:r>
                      <a:endParaRPr lang="x-none" altLang="x-none" sz="1800" dirty="0"/>
                    </a:p>
                    <a:p>
                      <a:pPr marL="349961" algn="l" rtl="0" eaLnBrk="0">
                        <a:lnSpc>
                          <a:spcPct val="97000"/>
                        </a:lnSpc>
                        <a:spcBef>
                          <a:spcPts val="1527"/>
                        </a:spcBef>
                        <a:tabLst/>
                      </a:pPr>
                      <a:r>
                        <a:rPr sz="1800" spc="-70" dirty="0">
                          <a:solidFill>
                            <a:srgbClr val="B1C400">
                              <a:alpha val="100000"/>
                            </a:srgbClr>
                          </a:solidFill>
                          <a:latin typeface="MS Gothic"/>
                          <a:ea typeface="MS Gothic"/>
                          <a:cs typeface="MS Gothic"/>
                        </a:rPr>
                        <a:t>➢ </a:t>
                      </a:r>
                      <a:r>
                        <a:rPr sz="1800" spc="-70" dirty="0">
                          <a:solidFill>
                            <a:srgbClr val="262626">
                              <a:alpha val="100000"/>
                            </a:srgbClr>
                          </a:solidFill>
                          <a:latin typeface="Microsoft YaHei"/>
                          <a:ea typeface="Microsoft YaHei"/>
                          <a:cs typeface="Microsoft YaHei"/>
                        </a:rPr>
                        <a:t>与普通函数定义一样，类中的方法在定义时也需要使用</a:t>
                      </a:r>
                      <a:r>
                        <a:rPr sz="1800" spc="-70" dirty="0">
                          <a:solidFill>
                            <a:srgbClr val="262626">
                              <a:alpha val="100000"/>
                            </a:srgbClr>
                          </a:solidFill>
                          <a:latin typeface="Times New Roman"/>
                          <a:ea typeface="Times New Roman"/>
                          <a:cs typeface="Times New Roman"/>
                        </a:rPr>
                        <a:t>de</a:t>
                      </a:r>
                      <a:r>
                        <a:rPr sz="1800" spc="-20" dirty="0">
                          <a:solidFill>
                            <a:srgbClr val="262626">
                              <a:alpha val="100000"/>
                            </a:srgbClr>
                          </a:solidFill>
                          <a:latin typeface="Times New Roman"/>
                          <a:ea typeface="Times New Roman"/>
                          <a:cs typeface="Times New Roman"/>
                        </a:rPr>
                        <a:t>f</a:t>
                      </a:r>
                      <a:r>
                        <a:rPr sz="1800" spc="-70" dirty="0">
                          <a:solidFill>
                            <a:srgbClr val="262626">
                              <a:alpha val="100000"/>
                            </a:srgbClr>
                          </a:solidFill>
                          <a:latin typeface="Times New Roman"/>
                          <a:ea typeface="Times New Roman"/>
                          <a:cs typeface="Times New Roman"/>
                        </a:rPr>
                        <a:t> </a:t>
                      </a:r>
                      <a:r>
                        <a:rPr sz="1800" spc="-70" dirty="0">
                          <a:solidFill>
                            <a:srgbClr val="262626">
                              <a:alpha val="100000"/>
                            </a:srgbClr>
                          </a:solidFill>
                          <a:latin typeface="Microsoft YaHei"/>
                          <a:ea typeface="Microsoft YaHei"/>
                          <a:cs typeface="Microsoft YaHei"/>
                        </a:rPr>
                        <a:t>关键字。</a:t>
                      </a:r>
                      <a:endParaRPr lang="x-none" altLang="x-none" sz="1800" dirty="0"/>
                    </a:p>
                    <a:p>
                      <a:pPr marL="349961" algn="l" rtl="0" eaLnBrk="0">
                        <a:lnSpc>
                          <a:spcPct val="97000"/>
                        </a:lnSpc>
                        <a:spcBef>
                          <a:spcPts val="1536"/>
                        </a:spcBef>
                        <a:tabLst/>
                      </a:pPr>
                      <a:r>
                        <a:rPr sz="1800" spc="-120" dirty="0">
                          <a:solidFill>
                            <a:srgbClr val="B1C400">
                              <a:alpha val="100000"/>
                            </a:srgbClr>
                          </a:solidFill>
                          <a:latin typeface="MS Gothic"/>
                          <a:ea typeface="MS Gothic"/>
                          <a:cs typeface="MS Gothic"/>
                        </a:rPr>
                        <a:t>➢ </a:t>
                      </a:r>
                      <a:r>
                        <a:rPr sz="1800" spc="-120" dirty="0">
                          <a:solidFill>
                            <a:srgbClr val="262626">
                              <a:alpha val="100000"/>
                            </a:srgbClr>
                          </a:solidFill>
                          <a:latin typeface="Microsoft YaHei"/>
                          <a:ea typeface="Microsoft YaHei"/>
                          <a:cs typeface="Microsoft YaHei"/>
                        </a:rPr>
                        <a:t>类中的方法分为两类：普通方法和内置方法。</a:t>
                      </a:r>
                      <a:endParaRPr lang="x-none" altLang="x-none" sz="1800" dirty="0"/>
                    </a:p>
                    <a:p>
                      <a:pPr marL="797966" algn="l" rtl="0" eaLnBrk="0">
                        <a:lnSpc>
                          <a:spcPct val="97000"/>
                        </a:lnSpc>
                        <a:spcBef>
                          <a:spcPts val="1527"/>
                        </a:spcBef>
                        <a:tabLst/>
                      </a:pPr>
                      <a:r>
                        <a:rPr sz="1800" spc="-50" dirty="0">
                          <a:solidFill>
                            <a:srgbClr val="B1C400">
                              <a:alpha val="100000"/>
                            </a:srgbClr>
                          </a:solidFill>
                          <a:latin typeface="Arial"/>
                          <a:ea typeface="Arial"/>
                          <a:cs typeface="Arial"/>
                        </a:rPr>
                        <a:t>• </a:t>
                      </a:r>
                      <a:r>
                        <a:rPr sz="1800" spc="-50" dirty="0" err="1">
                          <a:solidFill>
                            <a:srgbClr val="262626">
                              <a:alpha val="100000"/>
                            </a:srgbClr>
                          </a:solidFill>
                          <a:latin typeface="Microsoft YaHei"/>
                          <a:ea typeface="Microsoft YaHei"/>
                          <a:cs typeface="Microsoft YaHei"/>
                        </a:rPr>
                        <a:t>普通方法需要通过类的实例对象根据方法名调</a:t>
                      </a:r>
                      <a:r>
                        <a:rPr sz="1800" spc="-30" dirty="0" err="1">
                          <a:solidFill>
                            <a:srgbClr val="262626">
                              <a:alpha val="100000"/>
                            </a:srgbClr>
                          </a:solidFill>
                          <a:latin typeface="Microsoft YaHei"/>
                          <a:ea typeface="Microsoft YaHei"/>
                          <a:cs typeface="Microsoft YaHei"/>
                        </a:rPr>
                        <a:t>用</a:t>
                      </a:r>
                      <a:r>
                        <a:rPr sz="1800" spc="0" dirty="0">
                          <a:solidFill>
                            <a:srgbClr val="262626">
                              <a:alpha val="100000"/>
                            </a:srgbClr>
                          </a:solidFill>
                          <a:latin typeface="Microsoft YaHei"/>
                          <a:ea typeface="Microsoft YaHei"/>
                          <a:cs typeface="Microsoft YaHei"/>
                        </a:rPr>
                        <a:t>；</a:t>
                      </a:r>
                      <a:endParaRPr lang="x-none" altLang="x-none" sz="900" dirty="0"/>
                    </a:p>
                    <a:p>
                      <a:pPr marL="797966" algn="l" rtl="0" eaLnBrk="0">
                        <a:lnSpc>
                          <a:spcPct val="97000"/>
                        </a:lnSpc>
                        <a:spcBef>
                          <a:spcPts val="7"/>
                        </a:spcBef>
                        <a:tabLst/>
                      </a:pPr>
                      <a:r>
                        <a:rPr sz="1800" spc="-80" dirty="0">
                          <a:solidFill>
                            <a:srgbClr val="B1C400">
                              <a:alpha val="100000"/>
                            </a:srgbClr>
                          </a:solidFill>
                          <a:latin typeface="Arial"/>
                          <a:ea typeface="Arial"/>
                          <a:cs typeface="Arial"/>
                        </a:rPr>
                        <a:t>• </a:t>
                      </a:r>
                      <a:r>
                        <a:rPr sz="1800" spc="-80" dirty="0" err="1">
                          <a:solidFill>
                            <a:srgbClr val="262626">
                              <a:alpha val="100000"/>
                            </a:srgbClr>
                          </a:solidFill>
                          <a:latin typeface="Microsoft YaHei"/>
                          <a:ea typeface="Microsoft YaHei"/>
                          <a:cs typeface="Microsoft YaHei"/>
                        </a:rPr>
                        <a:t>内置方法是在特定情况下由系统自动执行</a:t>
                      </a:r>
                      <a:r>
                        <a:rPr sz="1800" spc="-70" dirty="0">
                          <a:solidFill>
                            <a:srgbClr val="262626">
                              <a:alpha val="100000"/>
                            </a:srgbClr>
                          </a:solidFill>
                          <a:latin typeface="Microsoft YaHei"/>
                          <a:ea typeface="Microsoft YaHei"/>
                          <a:cs typeface="Microsoft YaHei"/>
                        </a:rPr>
                        <a:t>。</a:t>
                      </a:r>
                      <a:endParaRPr lang="x-none" altLang="x-none" sz="1800" dirty="0"/>
                    </a:p>
                  </a:txBody>
                  <a:tcPr marL="0" marR="0" marT="0" marB="0">
                    <a:lnL w="12700" cap="flat" cmpd="sng" algn="ctr">
                      <a:solidFill>
                        <a:srgbClr val="B1C400"/>
                      </a:solidFill>
                      <a:prstDash val="solid"/>
                      <a:round/>
                      <a:headEnd type="none" w="med" len="med"/>
                      <a:tailEnd type="none" w="med" len="med"/>
                    </a:lnL>
                    <a:lnR w="12700" cap="flat" cmpd="sng" algn="ctr">
                      <a:solidFill>
                        <a:srgbClr val="B1C400"/>
                      </a:solidFill>
                      <a:prstDash val="solid"/>
                      <a:round/>
                      <a:headEnd type="none" w="med" len="med"/>
                      <a:tailEnd type="none" w="med" len="med"/>
                    </a:lnR>
                    <a:lnT w="12700" cap="flat" cmpd="sng" algn="ctr">
                      <a:solidFill>
                        <a:srgbClr val="B1C400"/>
                      </a:solidFill>
                      <a:prstDash val="solid"/>
                      <a:round/>
                      <a:headEnd type="none" w="med" len="med"/>
                      <a:tailEnd type="none" w="med" len="med"/>
                    </a:lnT>
                    <a:lnB w="12700" cap="flat" cmpd="sng" algn="ctr">
                      <a:solidFill>
                        <a:srgbClr val="B1C4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5" name="textbox 252">
            <a:extLst>
              <a:ext uri="{FF2B5EF4-FFF2-40B4-BE49-F238E27FC236}">
                <a16:creationId xmlns:a16="http://schemas.microsoft.com/office/drawing/2014/main" id="{D2426407-FA47-468F-B611-760ABEA2B45A}"/>
              </a:ext>
            </a:extLst>
          </p:cNvPr>
          <p:cNvSpPr/>
          <p:nvPr/>
        </p:nvSpPr>
        <p:spPr>
          <a:xfrm>
            <a:off x="3195638" y="1311275"/>
            <a:ext cx="2755900" cy="373063"/>
          </a:xfrm>
          <a:prstGeom prst="rect">
            <a:avLst/>
          </a:prstGeom>
        </p:spPr>
        <p:txBody>
          <a:bodyPr lIns="0" tIns="0" rIns="0" bIns="0"/>
          <a:lstStyle/>
          <a:p>
            <a:pPr>
              <a:lnSpc>
                <a:spcPct val="79782"/>
              </a:lnSpc>
              <a:defRPr/>
            </a:pPr>
            <a:endParaRPr lang="x-none" altLang="x-none" sz="100" dirty="0"/>
          </a:p>
          <a:p>
            <a:pPr marL="9525" algn="ctr">
              <a:defRPr/>
            </a:pPr>
            <a:r>
              <a:rPr lang="zh-CN" altLang="en-US" sz="2325" dirty="0"/>
              <a:t>概述</a:t>
            </a:r>
            <a:endParaRPr lang="x-none" altLang="x-none" sz="2325"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9" name="table 349">
            <a:extLst>
              <a:ext uri="{FF2B5EF4-FFF2-40B4-BE49-F238E27FC236}">
                <a16:creationId xmlns:a16="http://schemas.microsoft.com/office/drawing/2014/main" id="{5F06531C-B7AC-427B-99B9-339F139E3F59}"/>
              </a:ext>
            </a:extLst>
          </p:cNvPr>
          <p:cNvGraphicFramePr>
            <a:graphicFrameLocks noGrp="1"/>
          </p:cNvGraphicFramePr>
          <p:nvPr/>
        </p:nvGraphicFramePr>
        <p:xfrm>
          <a:off x="34925" y="836613"/>
          <a:ext cx="9099550" cy="5081587"/>
        </p:xfrm>
        <a:graphic>
          <a:graphicData uri="http://schemas.openxmlformats.org/drawingml/2006/table">
            <a:tbl>
              <a:tblPr/>
              <a:tblGrid>
                <a:gridCol w="9099550">
                  <a:extLst>
                    <a:ext uri="{9D8B030D-6E8A-4147-A177-3AD203B41FA5}">
                      <a16:colId xmlns:a16="http://schemas.microsoft.com/office/drawing/2014/main" val="20000"/>
                    </a:ext>
                  </a:extLst>
                </a:gridCol>
              </a:tblGrid>
              <a:tr h="5081587">
                <a:tc>
                  <a:txBody>
                    <a:bodyPr/>
                    <a:lstStyle/>
                    <a:p>
                      <a:pPr algn="l" rtl="0" eaLnBrk="0">
                        <a:lnSpc>
                          <a:spcPct val="124000"/>
                        </a:lnSpc>
                        <a:tabLst/>
                      </a:pPr>
                      <a:endParaRPr lang="x-none" altLang="x-none" sz="800" dirty="0"/>
                    </a:p>
                    <a:p>
                      <a:pPr algn="l" rtl="0" eaLnBrk="0">
                        <a:lnSpc>
                          <a:spcPct val="124000"/>
                        </a:lnSpc>
                        <a:tabLst/>
                      </a:pPr>
                      <a:endParaRPr lang="x-none" altLang="x-none" sz="800" dirty="0"/>
                    </a:p>
                    <a:p>
                      <a:pPr algn="l" rtl="0" eaLnBrk="0">
                        <a:lnSpc>
                          <a:spcPct val="124000"/>
                        </a:lnSpc>
                        <a:tabLst/>
                      </a:pPr>
                      <a:endParaRPr lang="x-none" altLang="x-none" sz="800" dirty="0"/>
                    </a:p>
                    <a:p>
                      <a:pPr marL="4256088" indent="-1031875" algn="l" rtl="0" eaLnBrk="0">
                        <a:lnSpc>
                          <a:spcPct val="100000"/>
                        </a:lnSpc>
                        <a:tabLst/>
                      </a:pPr>
                      <a:r>
                        <a:rPr sz="2300" spc="100" dirty="0">
                          <a:solidFill>
                            <a:srgbClr val="262626">
                              <a:alpha val="100000"/>
                            </a:srgbClr>
                          </a:solidFill>
                          <a:latin typeface="Microsoft YaHei"/>
                          <a:ea typeface="Microsoft YaHei"/>
                          <a:cs typeface="Microsoft YaHei"/>
                        </a:rPr>
                        <a:t>普通方法定义和调</a:t>
                      </a:r>
                      <a:r>
                        <a:rPr sz="2300" spc="10" dirty="0">
                          <a:solidFill>
                            <a:srgbClr val="262626">
                              <a:alpha val="100000"/>
                            </a:srgbClr>
                          </a:solidFill>
                          <a:latin typeface="Microsoft YaHei"/>
                          <a:ea typeface="Microsoft YaHei"/>
                          <a:cs typeface="Microsoft YaHei"/>
                        </a:rPr>
                        <a:t>用</a:t>
                      </a:r>
                      <a:endParaRPr lang="x-none" altLang="x-none" sz="2300" dirty="0"/>
                    </a:p>
                    <a:p>
                      <a:pPr algn="l" rtl="0" eaLnBrk="0">
                        <a:lnSpc>
                          <a:spcPct val="104000"/>
                        </a:lnSpc>
                        <a:tabLst/>
                      </a:pPr>
                      <a:endParaRPr lang="x-none" altLang="x-none" sz="800" dirty="0"/>
                    </a:p>
                    <a:p>
                      <a:pPr algn="l" rtl="0" eaLnBrk="0">
                        <a:lnSpc>
                          <a:spcPct val="104000"/>
                        </a:lnSpc>
                        <a:tabLst/>
                      </a:pPr>
                      <a:endParaRPr lang="x-none" altLang="x-none" sz="800" dirty="0"/>
                    </a:p>
                    <a:p>
                      <a:pPr algn="l" rtl="0" eaLnBrk="0">
                        <a:lnSpc>
                          <a:spcPct val="104000"/>
                        </a:lnSpc>
                        <a:tabLst/>
                      </a:pPr>
                      <a:endParaRPr lang="x-none" altLang="x-none" sz="800" dirty="0"/>
                    </a:p>
                    <a:p>
                      <a:pPr algn="l" rtl="0" eaLnBrk="0">
                        <a:lnSpc>
                          <a:spcPct val="104000"/>
                        </a:lnSpc>
                        <a:tabLst/>
                      </a:pPr>
                      <a:endParaRPr lang="x-none" altLang="x-none" sz="800" dirty="0"/>
                    </a:p>
                    <a:p>
                      <a:pPr algn="l" rtl="0" eaLnBrk="0">
                        <a:lnSpc>
                          <a:spcPct val="104000"/>
                        </a:lnSpc>
                        <a:tabLst/>
                      </a:pPr>
                      <a:endParaRPr lang="x-none" altLang="x-none" sz="800" dirty="0"/>
                    </a:p>
                    <a:p>
                      <a:pPr algn="l" rtl="0" eaLnBrk="0">
                        <a:lnSpc>
                          <a:spcPct val="104000"/>
                        </a:lnSpc>
                        <a:tabLst/>
                      </a:pPr>
                      <a:endParaRPr lang="x-none" altLang="x-none" sz="800" dirty="0"/>
                    </a:p>
                    <a:p>
                      <a:pPr algn="l" rtl="0" eaLnBrk="0">
                        <a:lnSpc>
                          <a:spcPct val="105000"/>
                        </a:lnSpc>
                        <a:tabLst/>
                      </a:pPr>
                      <a:endParaRPr lang="x-none" altLang="x-none" sz="800" dirty="0"/>
                    </a:p>
                    <a:p>
                      <a:pPr algn="l" rtl="0" eaLnBrk="0">
                        <a:lnSpc>
                          <a:spcPct val="105000"/>
                        </a:lnSpc>
                        <a:tabLst/>
                      </a:pPr>
                      <a:endParaRPr lang="x-none" altLang="x-none" sz="800" dirty="0"/>
                    </a:p>
                    <a:p>
                      <a:pPr algn="l" rtl="0" eaLnBrk="0">
                        <a:lnSpc>
                          <a:spcPct val="105000"/>
                        </a:lnSpc>
                        <a:tabLst/>
                      </a:pPr>
                      <a:endParaRPr lang="x-none" altLang="x-none" sz="800" dirty="0"/>
                    </a:p>
                    <a:p>
                      <a:pPr algn="l" rtl="0" eaLnBrk="0">
                        <a:lnSpc>
                          <a:spcPct val="105000"/>
                        </a:lnSpc>
                        <a:tabLst/>
                      </a:pPr>
                      <a:endParaRPr lang="x-none" altLang="x-none" sz="800" dirty="0"/>
                    </a:p>
                    <a:p>
                      <a:pPr algn="l" rtl="0" eaLnBrk="0">
                        <a:lnSpc>
                          <a:spcPct val="105000"/>
                        </a:lnSpc>
                        <a:tabLst/>
                      </a:pPr>
                      <a:endParaRPr lang="x-none" altLang="x-none" sz="800" dirty="0"/>
                    </a:p>
                    <a:p>
                      <a:pPr algn="l" rtl="0" eaLnBrk="0">
                        <a:lnSpc>
                          <a:spcPct val="105000"/>
                        </a:lnSpc>
                        <a:tabLst/>
                      </a:pPr>
                      <a:endParaRPr lang="x-none" altLang="x-none" sz="800" dirty="0"/>
                    </a:p>
                    <a:p>
                      <a:pPr algn="l" rtl="0" eaLnBrk="0">
                        <a:lnSpc>
                          <a:spcPct val="105000"/>
                        </a:lnSpc>
                        <a:tabLst/>
                      </a:pPr>
                      <a:endParaRPr lang="x-none" altLang="x-none" sz="800" dirty="0"/>
                    </a:p>
                    <a:p>
                      <a:pPr algn="l" rtl="0" eaLnBrk="0">
                        <a:lnSpc>
                          <a:spcPct val="105000"/>
                        </a:lnSpc>
                        <a:tabLst/>
                      </a:pPr>
                      <a:endParaRPr lang="x-none" altLang="x-none" sz="800" dirty="0"/>
                    </a:p>
                    <a:p>
                      <a:pPr algn="l" rtl="0" eaLnBrk="0">
                        <a:lnSpc>
                          <a:spcPct val="105000"/>
                        </a:lnSpc>
                        <a:tabLst/>
                      </a:pPr>
                      <a:endParaRPr lang="x-none" altLang="x-none" sz="800" dirty="0"/>
                    </a:p>
                    <a:p>
                      <a:pPr algn="l" rtl="0" eaLnBrk="0">
                        <a:lnSpc>
                          <a:spcPct val="105000"/>
                        </a:lnSpc>
                        <a:tabLst/>
                      </a:pPr>
                      <a:endParaRPr lang="x-none" altLang="x-none" sz="800" dirty="0"/>
                    </a:p>
                    <a:p>
                      <a:pPr algn="l" rtl="0" eaLnBrk="0">
                        <a:lnSpc>
                          <a:spcPct val="105000"/>
                        </a:lnSpc>
                        <a:tabLst/>
                      </a:pPr>
                      <a:endParaRPr lang="x-none" altLang="x-none" sz="800" dirty="0"/>
                    </a:p>
                    <a:p>
                      <a:pPr algn="l" rtl="0" eaLnBrk="0">
                        <a:lnSpc>
                          <a:spcPct val="105000"/>
                        </a:lnSpc>
                        <a:tabLst/>
                      </a:pPr>
                      <a:endParaRPr lang="x-none" altLang="x-none" sz="800" dirty="0"/>
                    </a:p>
                    <a:p>
                      <a:pPr algn="l" rtl="0" eaLnBrk="0">
                        <a:lnSpc>
                          <a:spcPct val="105000"/>
                        </a:lnSpc>
                        <a:tabLst/>
                      </a:pPr>
                      <a:endParaRPr lang="x-none" altLang="x-none" sz="800" dirty="0"/>
                    </a:p>
                    <a:p>
                      <a:pPr algn="l" rtl="0" eaLnBrk="0">
                        <a:lnSpc>
                          <a:spcPct val="105000"/>
                        </a:lnSpc>
                        <a:tabLst/>
                      </a:pPr>
                      <a:endParaRPr lang="x-none" altLang="x-none" sz="800" dirty="0"/>
                    </a:p>
                    <a:p>
                      <a:pPr marL="1399184" algn="l" rtl="0" eaLnBrk="0">
                        <a:lnSpc>
                          <a:spcPct val="91000"/>
                        </a:lnSpc>
                        <a:spcBef>
                          <a:spcPts val="726"/>
                        </a:spcBef>
                        <a:tabLst/>
                      </a:pPr>
                      <a:r>
                        <a:rPr sz="1800" spc="-10" dirty="0">
                          <a:solidFill>
                            <a:srgbClr val="262626">
                              <a:alpha val="100000"/>
                            </a:srgbClr>
                          </a:solidFill>
                          <a:latin typeface="Microsoft YaHei"/>
                          <a:ea typeface="Microsoft YaHei"/>
                          <a:cs typeface="Microsoft YaHei"/>
                        </a:rPr>
                        <a:t>实例对象名</a:t>
                      </a:r>
                      <a:r>
                        <a:rPr sz="1800" spc="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Microsoft YaHei"/>
                          <a:ea typeface="Microsoft YaHei"/>
                          <a:cs typeface="Microsoft YaHei"/>
                        </a:rPr>
                        <a:t>方法名</a:t>
                      </a:r>
                      <a:r>
                        <a:rPr sz="1800" spc="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Microsoft YaHei"/>
                          <a:ea typeface="Microsoft YaHei"/>
                          <a:cs typeface="Microsoft YaHei"/>
                        </a:rPr>
                        <a:t>实参列表</a:t>
                      </a:r>
                      <a:r>
                        <a:rPr sz="1800" spc="0" dirty="0">
                          <a:solidFill>
                            <a:srgbClr val="262626">
                              <a:alpha val="100000"/>
                            </a:srgbClr>
                          </a:solidFill>
                          <a:latin typeface="Times New Roman"/>
                          <a:ea typeface="Times New Roman"/>
                          <a:cs typeface="Times New Roman"/>
                        </a:rPr>
                        <a:t>)</a:t>
                      </a:r>
                      <a:endParaRPr lang="x-none" altLang="x-none" sz="1800" dirty="0"/>
                    </a:p>
                    <a:p>
                      <a:pPr algn="l" rtl="0" eaLnBrk="0">
                        <a:lnSpc>
                          <a:spcPct val="112000"/>
                        </a:lnSpc>
                        <a:tabLst/>
                      </a:pPr>
                      <a:endParaRPr lang="x-none" altLang="x-none" sz="800" dirty="0"/>
                    </a:p>
                    <a:p>
                      <a:pPr algn="l" rtl="0" eaLnBrk="0">
                        <a:lnSpc>
                          <a:spcPct val="113000"/>
                        </a:lnSpc>
                        <a:tabLst/>
                      </a:pPr>
                      <a:endParaRPr lang="x-none" altLang="x-none" sz="800" dirty="0"/>
                    </a:p>
                    <a:p>
                      <a:pPr algn="l" rtl="0" eaLnBrk="0">
                        <a:lnSpc>
                          <a:spcPct val="101000"/>
                        </a:lnSpc>
                        <a:tabLst/>
                      </a:pPr>
                      <a:endParaRPr lang="x-none" altLang="x-none" sz="500" dirty="0"/>
                    </a:p>
                    <a:p>
                      <a:pPr marL="1435049" indent="-10972" algn="l" rtl="0" eaLnBrk="0">
                        <a:lnSpc>
                          <a:spcPct val="151000"/>
                        </a:lnSpc>
                        <a:spcBef>
                          <a:spcPts val="4"/>
                        </a:spcBef>
                        <a:tabLst/>
                      </a:pPr>
                      <a:r>
                        <a:rPr sz="1800" spc="-10" dirty="0">
                          <a:solidFill>
                            <a:srgbClr val="262626">
                              <a:alpha val="100000"/>
                            </a:srgbClr>
                          </a:solidFill>
                          <a:latin typeface="Microsoft YaHei"/>
                          <a:ea typeface="Microsoft YaHei"/>
                          <a:cs typeface="Microsoft YaHei"/>
                        </a:rPr>
                        <a:t>提示：在</a:t>
                      </a:r>
                      <a:r>
                        <a:rPr sz="1800" spc="0" dirty="0">
                          <a:solidFill>
                            <a:srgbClr val="262626">
                              <a:alpha val="100000"/>
                            </a:srgbClr>
                          </a:solidFill>
                          <a:latin typeface="Microsoft YaHei"/>
                          <a:ea typeface="Microsoft YaHei"/>
                          <a:cs typeface="Microsoft YaHei"/>
                        </a:rPr>
                        <a:t>通过类的实例对象调用类中的普通方法时，并不需要传入                    </a:t>
                      </a:r>
                      <a:r>
                        <a:rPr sz="1800" spc="-60" dirty="0">
                          <a:solidFill>
                            <a:srgbClr val="262626">
                              <a:alpha val="100000"/>
                            </a:srgbClr>
                          </a:solidFill>
                          <a:latin typeface="Times New Roman"/>
                          <a:ea typeface="Times New Roman"/>
                          <a:cs typeface="Times New Roman"/>
                        </a:rPr>
                        <a:t>self</a:t>
                      </a:r>
                      <a:r>
                        <a:rPr sz="1800" spc="-60" dirty="0">
                          <a:solidFill>
                            <a:srgbClr val="262626">
                              <a:alpha val="100000"/>
                            </a:srgbClr>
                          </a:solidFill>
                          <a:latin typeface="Microsoft YaHei"/>
                          <a:ea typeface="Microsoft YaHei"/>
                          <a:cs typeface="Microsoft YaHei"/>
                        </a:rPr>
                        <a:t>参数的值，  </a:t>
                      </a:r>
                      <a:r>
                        <a:rPr sz="1800" spc="-60" dirty="0">
                          <a:solidFill>
                            <a:srgbClr val="262626">
                              <a:alpha val="100000"/>
                            </a:srgbClr>
                          </a:solidFill>
                          <a:latin typeface="Times New Roman"/>
                          <a:ea typeface="Times New Roman"/>
                          <a:cs typeface="Times New Roman"/>
                        </a:rPr>
                        <a:t>sel</a:t>
                      </a:r>
                      <a:r>
                        <a:rPr sz="1800" spc="-30" dirty="0">
                          <a:solidFill>
                            <a:srgbClr val="262626">
                              <a:alpha val="100000"/>
                            </a:srgbClr>
                          </a:solidFill>
                          <a:latin typeface="Times New Roman"/>
                          <a:ea typeface="Times New Roman"/>
                          <a:cs typeface="Times New Roman"/>
                        </a:rPr>
                        <a:t>f</a:t>
                      </a:r>
                      <a:r>
                        <a:rPr sz="1800" spc="-60" dirty="0">
                          <a:solidFill>
                            <a:srgbClr val="262626">
                              <a:alpha val="100000"/>
                            </a:srgbClr>
                          </a:solidFill>
                          <a:latin typeface="Microsoft YaHei"/>
                          <a:ea typeface="Microsoft YaHei"/>
                          <a:cs typeface="Microsoft YaHei"/>
                        </a:rPr>
                        <a:t>会自动对应调用该方法时所使用的对象。</a:t>
                      </a:r>
                      <a:endParaRPr lang="x-none" altLang="x-none" sz="18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37892" name="path">
            <a:extLst>
              <a:ext uri="{FF2B5EF4-FFF2-40B4-BE49-F238E27FC236}">
                <a16:creationId xmlns:a16="http://schemas.microsoft.com/office/drawing/2014/main" id="{1BD0CAE5-43AA-89CD-FC22-DAE12E47DFAE}"/>
              </a:ext>
            </a:extLst>
          </p:cNvPr>
          <p:cNvSpPr>
            <a:spLocks/>
          </p:cNvSpPr>
          <p:nvPr/>
        </p:nvSpPr>
        <p:spPr bwMode="auto">
          <a:xfrm>
            <a:off x="8251825" y="3236913"/>
            <a:ext cx="55563" cy="590550"/>
          </a:xfrm>
          <a:custGeom>
            <a:avLst/>
            <a:gdLst>
              <a:gd name="T0" fmla="*/ 2147483646 w 115"/>
              <a:gd name="T1" fmla="*/ 2147483646 h 1239"/>
              <a:gd name="T2" fmla="*/ 2147483646 w 115"/>
              <a:gd name="T3" fmla="*/ 2147483646 h 1239"/>
              <a:gd name="T4" fmla="*/ 2147483646 w 115"/>
              <a:gd name="T5" fmla="*/ 2147483646 h 1239"/>
              <a:gd name="T6" fmla="*/ 2147483646 w 115"/>
              <a:gd name="T7" fmla="*/ 2147483646 h 1239"/>
              <a:gd name="T8" fmla="*/ 0 60000 65536"/>
              <a:gd name="T9" fmla="*/ 0 60000 65536"/>
              <a:gd name="T10" fmla="*/ 0 60000 65536"/>
              <a:gd name="T11" fmla="*/ 0 60000 65536"/>
              <a:gd name="T12" fmla="*/ 0 w 115"/>
              <a:gd name="T13" fmla="*/ 0 h 1239"/>
              <a:gd name="T14" fmla="*/ 115 w 115"/>
              <a:gd name="T15" fmla="*/ 1239 h 1239"/>
            </a:gdLst>
            <a:ahLst/>
            <a:cxnLst>
              <a:cxn ang="T8">
                <a:pos x="T0" y="T1"/>
              </a:cxn>
              <a:cxn ang="T9">
                <a:pos x="T2" y="T3"/>
              </a:cxn>
              <a:cxn ang="T10">
                <a:pos x="T4" y="T5"/>
              </a:cxn>
              <a:cxn ang="T11">
                <a:pos x="T6" y="T7"/>
              </a:cxn>
            </a:cxnLst>
            <a:rect l="T12" t="T13" r="T14" b="T15"/>
            <a:pathLst>
              <a:path w="115" h="1239">
                <a:moveTo>
                  <a:pt x="10" y="10"/>
                </a:moveTo>
                <a:cubicBezTo>
                  <a:pt x="63" y="10"/>
                  <a:pt x="105" y="53"/>
                  <a:pt x="105" y="105"/>
                </a:cubicBezTo>
                <a:moveTo>
                  <a:pt x="105" y="1133"/>
                </a:moveTo>
                <a:cubicBezTo>
                  <a:pt x="105" y="1186"/>
                  <a:pt x="63" y="1229"/>
                  <a:pt x="10" y="1229"/>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graphicFrame>
        <p:nvGraphicFramePr>
          <p:cNvPr id="359" name="table 359">
            <a:extLst>
              <a:ext uri="{FF2B5EF4-FFF2-40B4-BE49-F238E27FC236}">
                <a16:creationId xmlns:a16="http://schemas.microsoft.com/office/drawing/2014/main" id="{A8B19DF2-3846-46C1-A564-9A49A5C450E5}"/>
              </a:ext>
            </a:extLst>
          </p:cNvPr>
          <p:cNvGraphicFramePr>
            <a:graphicFrameLocks noGrp="1"/>
          </p:cNvGraphicFramePr>
          <p:nvPr/>
        </p:nvGraphicFramePr>
        <p:xfrm>
          <a:off x="836613" y="1951038"/>
          <a:ext cx="7470775" cy="1141412"/>
        </p:xfrm>
        <a:graphic>
          <a:graphicData uri="http://schemas.openxmlformats.org/drawingml/2006/table">
            <a:tbl>
              <a:tblPr/>
              <a:tblGrid>
                <a:gridCol w="7470775">
                  <a:extLst>
                    <a:ext uri="{9D8B030D-6E8A-4147-A177-3AD203B41FA5}">
                      <a16:colId xmlns:a16="http://schemas.microsoft.com/office/drawing/2014/main" val="20000"/>
                    </a:ext>
                  </a:extLst>
                </a:gridCol>
              </a:tblGrid>
              <a:tr h="1141412">
                <a:tc>
                  <a:txBody>
                    <a:bodyPr/>
                    <a:lstStyle/>
                    <a:p>
                      <a:pPr algn="l" rtl="0" eaLnBrk="0">
                        <a:lnSpc>
                          <a:spcPct val="112000"/>
                        </a:lnSpc>
                        <a:tabLst/>
                      </a:pPr>
                      <a:endParaRPr lang="x-none" altLang="x-none" sz="800" dirty="0"/>
                    </a:p>
                    <a:p>
                      <a:pPr algn="l" rtl="0" eaLnBrk="0">
                        <a:lnSpc>
                          <a:spcPct val="6328"/>
                        </a:lnSpc>
                        <a:tabLst/>
                      </a:pPr>
                      <a:endParaRPr lang="x-none" altLang="x-none" sz="100" dirty="0"/>
                    </a:p>
                    <a:p>
                      <a:pPr marL="341426" indent="-13411" algn="l" rtl="0" eaLnBrk="0">
                        <a:lnSpc>
                          <a:spcPct val="150000"/>
                        </a:lnSpc>
                        <a:tabLst/>
                      </a:pPr>
                      <a:r>
                        <a:rPr sz="1800" spc="-10" dirty="0">
                          <a:solidFill>
                            <a:srgbClr val="262626">
                              <a:alpha val="100000"/>
                            </a:srgbClr>
                          </a:solidFill>
                          <a:latin typeface="Microsoft YaHei"/>
                          <a:ea typeface="Microsoft YaHei"/>
                          <a:cs typeface="Microsoft YaHei"/>
                        </a:rPr>
                        <a:t>在定义</a:t>
                      </a:r>
                      <a:r>
                        <a:rPr sz="1800" spc="0" dirty="0">
                          <a:solidFill>
                            <a:srgbClr val="262626">
                              <a:alpha val="100000"/>
                            </a:srgbClr>
                          </a:solidFill>
                          <a:latin typeface="Microsoft YaHei"/>
                          <a:ea typeface="Microsoft YaHei"/>
                          <a:cs typeface="Microsoft YaHei"/>
                        </a:rPr>
                        <a:t>类的普通方法时，要求第一个参数需要对应调用方法时所使用     </a:t>
                      </a:r>
                      <a:r>
                        <a:rPr sz="1800" spc="110" dirty="0">
                          <a:solidFill>
                            <a:srgbClr val="262626">
                              <a:alpha val="100000"/>
                            </a:srgbClr>
                          </a:solidFill>
                          <a:latin typeface="Microsoft YaHei"/>
                          <a:ea typeface="Microsoft YaHei"/>
                          <a:cs typeface="Microsoft YaHei"/>
                        </a:rPr>
                        <a:t>的实例对象(一般命名为</a:t>
                      </a:r>
                      <a:r>
                        <a:rPr sz="1800" spc="0" dirty="0">
                          <a:solidFill>
                            <a:srgbClr val="262626">
                              <a:alpha val="100000"/>
                            </a:srgbClr>
                          </a:solidFill>
                          <a:latin typeface="Times New Roman"/>
                          <a:ea typeface="Times New Roman"/>
                          <a:cs typeface="Times New Roman"/>
                        </a:rPr>
                        <a:t>self</a:t>
                      </a:r>
                      <a:r>
                        <a:rPr sz="1800" spc="110" dirty="0">
                          <a:solidFill>
                            <a:srgbClr val="262626">
                              <a:alpha val="100000"/>
                            </a:srgbClr>
                          </a:solidFill>
                          <a:latin typeface="Microsoft YaHei"/>
                          <a:ea typeface="Microsoft YaHei"/>
                          <a:cs typeface="Microsoft YaHei"/>
                        </a:rPr>
                        <a:t>，但也可以改为其他名字)</a:t>
                      </a:r>
                      <a:r>
                        <a:rPr sz="1800" spc="70" dirty="0">
                          <a:solidFill>
                            <a:srgbClr val="262626">
                              <a:alpha val="100000"/>
                            </a:srgbClr>
                          </a:solidFill>
                          <a:latin typeface="Microsoft YaHei"/>
                          <a:ea typeface="Microsoft YaHei"/>
                          <a:cs typeface="Microsoft YaHei"/>
                        </a:rPr>
                        <a:t>。</a:t>
                      </a:r>
                      <a:endParaRPr lang="x-none" altLang="x-none" sz="1800" dirty="0"/>
                    </a:p>
                  </a:txBody>
                  <a:tcPr marL="0" marR="0" marT="0" marB="0">
                    <a:lnL w="12700" cap="flat" cmpd="sng" algn="ctr">
                      <a:solidFill>
                        <a:srgbClr val="B1C400"/>
                      </a:solidFill>
                      <a:prstDash val="solid"/>
                      <a:round/>
                      <a:headEnd type="none" w="med" len="med"/>
                      <a:tailEnd type="none" w="med" len="med"/>
                    </a:lnL>
                    <a:lnR w="12700" cap="flat" cmpd="sng" algn="ctr">
                      <a:solidFill>
                        <a:srgbClr val="B1C400"/>
                      </a:solidFill>
                      <a:prstDash val="solid"/>
                      <a:round/>
                      <a:headEnd type="none" w="med" len="med"/>
                      <a:tailEnd type="none" w="med" len="med"/>
                    </a:lnR>
                    <a:lnT w="12700" cap="flat" cmpd="sng" algn="ctr">
                      <a:solidFill>
                        <a:srgbClr val="B1C400"/>
                      </a:solidFill>
                      <a:prstDash val="solid"/>
                      <a:round/>
                      <a:headEnd type="none" w="med" len="med"/>
                      <a:tailEnd type="none" w="med" len="med"/>
                    </a:lnT>
                    <a:lnB w="12700" cap="flat" cmpd="sng" algn="ctr">
                      <a:solidFill>
                        <a:srgbClr val="B1C4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360" name="table 360">
            <a:extLst>
              <a:ext uri="{FF2B5EF4-FFF2-40B4-BE49-F238E27FC236}">
                <a16:creationId xmlns:a16="http://schemas.microsoft.com/office/drawing/2014/main" id="{1E5296EA-56D7-4F1C-9781-0A926C711D62}"/>
              </a:ext>
            </a:extLst>
          </p:cNvPr>
          <p:cNvGraphicFramePr>
            <a:graphicFrameLocks noGrp="1"/>
          </p:cNvGraphicFramePr>
          <p:nvPr/>
        </p:nvGraphicFramePr>
        <p:xfrm>
          <a:off x="836613" y="3292475"/>
          <a:ext cx="7470775" cy="606425"/>
        </p:xfrm>
        <a:graphic>
          <a:graphicData uri="http://schemas.openxmlformats.org/drawingml/2006/table">
            <a:tbl>
              <a:tblPr/>
              <a:tblGrid>
                <a:gridCol w="7470775">
                  <a:extLst>
                    <a:ext uri="{9D8B030D-6E8A-4147-A177-3AD203B41FA5}">
                      <a16:colId xmlns:a16="http://schemas.microsoft.com/office/drawing/2014/main" val="20000"/>
                    </a:ext>
                  </a:extLst>
                </a:gridCol>
              </a:tblGrid>
              <a:tr h="606425">
                <a:tc>
                  <a:txBody>
                    <a:bodyPr/>
                    <a:lstStyle/>
                    <a:p>
                      <a:pPr algn="l" rtl="0" eaLnBrk="0">
                        <a:lnSpc>
                          <a:spcPct val="102000"/>
                        </a:lnSpc>
                        <a:tabLst/>
                      </a:pPr>
                      <a:endParaRPr lang="x-none" altLang="x-none" sz="800" dirty="0"/>
                    </a:p>
                    <a:p>
                      <a:pPr algn="l" rtl="0" eaLnBrk="0">
                        <a:lnSpc>
                          <a:spcPct val="103000"/>
                        </a:lnSpc>
                        <a:tabLst/>
                      </a:pPr>
                      <a:endParaRPr lang="x-none" altLang="x-none" sz="800" dirty="0"/>
                    </a:p>
                    <a:p>
                      <a:pPr marL="73723" algn="l" rtl="0" eaLnBrk="0">
                        <a:lnSpc>
                          <a:spcPts val="2781"/>
                        </a:lnSpc>
                        <a:spcBef>
                          <a:spcPts val="1"/>
                        </a:spcBef>
                        <a:tabLst>
                          <a:tab pos="340359" algn="l"/>
                        </a:tabLst>
                      </a:pPr>
                      <a:r>
                        <a:rPr sz="1700" spc="0" dirty="0">
                          <a:solidFill>
                            <a:srgbClr val="262626">
                              <a:alpha val="100000"/>
                            </a:srgbClr>
                          </a:solidFill>
                          <a:latin typeface="Microsoft YaHei"/>
                          <a:ea typeface="Microsoft YaHei"/>
                          <a:cs typeface="Microsoft YaHei"/>
                        </a:rPr>
                        <a:t>	</a:t>
                      </a:r>
                      <a:r>
                        <a:rPr sz="1700" spc="40" dirty="0">
                          <a:solidFill>
                            <a:srgbClr val="262626">
                              <a:alpha val="100000"/>
                            </a:srgbClr>
                          </a:solidFill>
                          <a:latin typeface="Microsoft YaHei"/>
                          <a:ea typeface="Microsoft YaHei"/>
                          <a:cs typeface="Microsoft YaHei"/>
                        </a:rPr>
                        <a:t>当使用一个实例对象调用类的普通方法时，其</a:t>
                      </a:r>
                      <a:r>
                        <a:rPr sz="1700" spc="20" dirty="0">
                          <a:solidFill>
                            <a:srgbClr val="262626">
                              <a:alpha val="100000"/>
                            </a:srgbClr>
                          </a:solidFill>
                          <a:latin typeface="Microsoft YaHei"/>
                          <a:ea typeface="Microsoft YaHei"/>
                          <a:cs typeface="Microsoft YaHei"/>
                        </a:rPr>
                        <a:t>语</a:t>
                      </a:r>
                      <a:r>
                        <a:rPr sz="1700" spc="0" dirty="0">
                          <a:solidFill>
                            <a:srgbClr val="262626">
                              <a:alpha val="100000"/>
                            </a:srgbClr>
                          </a:solidFill>
                          <a:latin typeface="Microsoft YaHei"/>
                          <a:ea typeface="Microsoft YaHei"/>
                          <a:cs typeface="Microsoft YaHei"/>
                        </a:rPr>
                        <a:t>法格式为：</a:t>
                      </a:r>
                      <a:endParaRPr lang="x-none" altLang="x-none" sz="17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37905" name="path">
            <a:extLst>
              <a:ext uri="{FF2B5EF4-FFF2-40B4-BE49-F238E27FC236}">
                <a16:creationId xmlns:a16="http://schemas.microsoft.com/office/drawing/2014/main" id="{59A9487B-5ADD-279F-FE7B-305AD75DD1E7}"/>
              </a:ext>
            </a:extLst>
          </p:cNvPr>
          <p:cNvSpPr>
            <a:spLocks/>
          </p:cNvSpPr>
          <p:nvPr/>
        </p:nvSpPr>
        <p:spPr bwMode="auto">
          <a:xfrm>
            <a:off x="836613" y="3771900"/>
            <a:ext cx="55562" cy="55563"/>
          </a:xfrm>
          <a:custGeom>
            <a:avLst/>
            <a:gdLst>
              <a:gd name="T0" fmla="*/ 2147483646 w 116"/>
              <a:gd name="T1" fmla="*/ 2147483646 h 115"/>
              <a:gd name="T2" fmla="*/ 2147483646 w 116"/>
              <a:gd name="T3" fmla="*/ 2147483646 h 115"/>
              <a:gd name="T4" fmla="*/ 0 60000 65536"/>
              <a:gd name="T5" fmla="*/ 0 60000 65536"/>
              <a:gd name="T6" fmla="*/ 0 w 116"/>
              <a:gd name="T7" fmla="*/ 0 h 115"/>
              <a:gd name="T8" fmla="*/ 116 w 116"/>
              <a:gd name="T9" fmla="*/ 115 h 115"/>
            </a:gdLst>
            <a:ahLst/>
            <a:cxnLst>
              <a:cxn ang="T4">
                <a:pos x="T0" y="T1"/>
              </a:cxn>
              <a:cxn ang="T5">
                <a:pos x="T2" y="T3"/>
              </a:cxn>
            </a:cxnLst>
            <a:rect l="T6" t="T7" r="T8" b="T9"/>
            <a:pathLst>
              <a:path w="116" h="115">
                <a:moveTo>
                  <a:pt x="105" y="105"/>
                </a:moveTo>
                <a:cubicBezTo>
                  <a:pt x="53" y="105"/>
                  <a:pt x="10" y="62"/>
                  <a:pt x="10" y="1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43" cap="flat">
                <a:solidFill>
                  <a:srgbClr val="000000"/>
                </a:solidFill>
                <a:miter lim="1000000"/>
                <a:headEnd/>
                <a:tailEnd/>
              </a14:hiddenLine>
            </a:ext>
          </a:extLst>
        </p:spPr>
        <p:txBody>
          <a:bodyPr/>
          <a:lstStyle/>
          <a:p>
            <a:endParaRPr lang="zh-CN" altLang="en-US"/>
          </a:p>
        </p:txBody>
      </p:sp>
      <p:sp>
        <p:nvSpPr>
          <p:cNvPr id="37906" name="path">
            <a:extLst>
              <a:ext uri="{FF2B5EF4-FFF2-40B4-BE49-F238E27FC236}">
                <a16:creationId xmlns:a16="http://schemas.microsoft.com/office/drawing/2014/main" id="{F16774D9-5E08-7A76-215C-6D48CDA3A7DF}"/>
              </a:ext>
            </a:extLst>
          </p:cNvPr>
          <p:cNvSpPr>
            <a:spLocks/>
          </p:cNvSpPr>
          <p:nvPr/>
        </p:nvSpPr>
        <p:spPr bwMode="auto">
          <a:xfrm>
            <a:off x="836613" y="3236913"/>
            <a:ext cx="55562" cy="55562"/>
          </a:xfrm>
          <a:custGeom>
            <a:avLst/>
            <a:gdLst>
              <a:gd name="T0" fmla="*/ 2147483646 w 116"/>
              <a:gd name="T1" fmla="*/ 2147483646 h 116"/>
              <a:gd name="T2" fmla="*/ 2147483646 w 116"/>
              <a:gd name="T3" fmla="*/ 2147483646 h 116"/>
              <a:gd name="T4" fmla="*/ 0 60000 65536"/>
              <a:gd name="T5" fmla="*/ 0 60000 65536"/>
              <a:gd name="T6" fmla="*/ 0 w 116"/>
              <a:gd name="T7" fmla="*/ 0 h 116"/>
              <a:gd name="T8" fmla="*/ 116 w 116"/>
              <a:gd name="T9" fmla="*/ 116 h 116"/>
            </a:gdLst>
            <a:ahLst/>
            <a:cxnLst>
              <a:cxn ang="T4">
                <a:pos x="T0" y="T1"/>
              </a:cxn>
              <a:cxn ang="T5">
                <a:pos x="T2" y="T3"/>
              </a:cxn>
            </a:cxnLst>
            <a:rect l="T6" t="T7" r="T8" b="T9"/>
            <a:pathLst>
              <a:path w="116" h="116">
                <a:moveTo>
                  <a:pt x="10" y="105"/>
                </a:moveTo>
                <a:cubicBezTo>
                  <a:pt x="10" y="53"/>
                  <a:pt x="53" y="10"/>
                  <a:pt x="105" y="1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5" name="table 365">
            <a:extLst>
              <a:ext uri="{FF2B5EF4-FFF2-40B4-BE49-F238E27FC236}">
                <a16:creationId xmlns:a16="http://schemas.microsoft.com/office/drawing/2014/main" id="{63C7AAE6-9968-4512-8A60-0C838A98D090}"/>
              </a:ext>
            </a:extLst>
          </p:cNvPr>
          <p:cNvGraphicFramePr>
            <a:graphicFrameLocks noGrp="1"/>
          </p:cNvGraphicFramePr>
          <p:nvPr/>
        </p:nvGraphicFramePr>
        <p:xfrm>
          <a:off x="0" y="836613"/>
          <a:ext cx="9144000" cy="5616575"/>
        </p:xfrm>
        <a:graphic>
          <a:graphicData uri="http://schemas.openxmlformats.org/drawingml/2006/table">
            <a:tbl>
              <a:tblPr/>
              <a:tblGrid>
                <a:gridCol w="9144000">
                  <a:extLst>
                    <a:ext uri="{9D8B030D-6E8A-4147-A177-3AD203B41FA5}">
                      <a16:colId xmlns:a16="http://schemas.microsoft.com/office/drawing/2014/main" val="20000"/>
                    </a:ext>
                  </a:extLst>
                </a:gridCol>
              </a:tblGrid>
              <a:tr h="5616575">
                <a:tc>
                  <a:txBody>
                    <a:bodyPr/>
                    <a:lstStyle/>
                    <a:p>
                      <a:pPr algn="l" rtl="0" eaLnBrk="0">
                        <a:lnSpc>
                          <a:spcPct val="131000"/>
                        </a:lnSpc>
                        <a:tabLst/>
                      </a:pPr>
                      <a:endParaRPr lang="x-none" altLang="x-none" sz="800" dirty="0"/>
                    </a:p>
                    <a:p>
                      <a:pPr algn="l" rtl="0" eaLnBrk="0">
                        <a:lnSpc>
                          <a:spcPct val="131000"/>
                        </a:lnSpc>
                        <a:tabLst/>
                      </a:pPr>
                      <a:endParaRPr lang="x-none" altLang="x-none" sz="800" dirty="0"/>
                    </a:p>
                    <a:p>
                      <a:pPr algn="l" rtl="0" eaLnBrk="0">
                        <a:lnSpc>
                          <a:spcPct val="132000"/>
                        </a:lnSpc>
                        <a:tabLst/>
                      </a:pPr>
                      <a:endParaRPr lang="x-none" altLang="x-none" sz="800" dirty="0"/>
                    </a:p>
                    <a:p>
                      <a:pPr marL="4276725" indent="-1228725" algn="l" rtl="0" eaLnBrk="0">
                        <a:lnSpc>
                          <a:spcPct val="100000"/>
                        </a:lnSpc>
                        <a:spcBef>
                          <a:spcPts val="6"/>
                        </a:spcBef>
                        <a:tabLst/>
                      </a:pPr>
                      <a:r>
                        <a:rPr sz="2300" spc="100" dirty="0">
                          <a:solidFill>
                            <a:srgbClr val="262626">
                              <a:alpha val="100000"/>
                            </a:srgbClr>
                          </a:solidFill>
                          <a:latin typeface="Microsoft YaHei"/>
                          <a:ea typeface="Microsoft YaHei"/>
                          <a:cs typeface="Microsoft YaHei"/>
                        </a:rPr>
                        <a:t>普通方法定义和调</a:t>
                      </a:r>
                      <a:r>
                        <a:rPr sz="2300" spc="10" dirty="0">
                          <a:solidFill>
                            <a:srgbClr val="262626">
                              <a:alpha val="100000"/>
                            </a:srgbClr>
                          </a:solidFill>
                          <a:latin typeface="Microsoft YaHei"/>
                          <a:ea typeface="Microsoft YaHei"/>
                          <a:cs typeface="Microsoft YaHei"/>
                        </a:rPr>
                        <a:t>用</a:t>
                      </a:r>
                      <a:endParaRPr lang="x-none" altLang="x-none" sz="2300" dirty="0"/>
                    </a:p>
                    <a:p>
                      <a:pPr algn="l" rtl="0" eaLnBrk="0">
                        <a:lnSpc>
                          <a:spcPct val="103000"/>
                        </a:lnSpc>
                        <a:tabLst/>
                      </a:pPr>
                      <a:endParaRPr lang="x-none" altLang="x-none" sz="1100" dirty="0"/>
                    </a:p>
                    <a:p>
                      <a:pPr algn="l" rtl="0" eaLnBrk="0">
                        <a:lnSpc>
                          <a:spcPct val="12775"/>
                        </a:lnSpc>
                        <a:tabLst/>
                      </a:pPr>
                      <a:endParaRPr lang="x-none" altLang="x-none" sz="100" dirty="0"/>
                    </a:p>
                    <a:p>
                      <a:pPr marL="2018080" algn="l" rtl="0" eaLnBrk="0">
                        <a:lnSpc>
                          <a:spcPct val="97000"/>
                        </a:lnSpc>
                        <a:tabLst/>
                      </a:pPr>
                      <a:r>
                        <a:rPr sz="1800" spc="-10" dirty="0">
                          <a:solidFill>
                            <a:srgbClr val="262626">
                              <a:alpha val="100000"/>
                            </a:srgbClr>
                          </a:solidFill>
                          <a:latin typeface="Microsoft YaHei"/>
                          <a:ea typeface="Microsoft YaHei"/>
                          <a:cs typeface="Microsoft YaHei"/>
                        </a:rPr>
                        <a:t>例：类中</a:t>
                      </a:r>
                      <a:r>
                        <a:rPr sz="1800" spc="0" dirty="0">
                          <a:solidFill>
                            <a:srgbClr val="262626">
                              <a:alpha val="100000"/>
                            </a:srgbClr>
                          </a:solidFill>
                          <a:latin typeface="Microsoft YaHei"/>
                          <a:ea typeface="Microsoft YaHei"/>
                          <a:cs typeface="Microsoft YaHei"/>
                        </a:rPr>
                        <a:t>普通方法定义及调用示例</a:t>
                      </a:r>
                      <a:endParaRPr lang="x-none" altLang="x-none" sz="18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pSp>
        <p:nvGrpSpPr>
          <p:cNvPr id="38916" name="group 70">
            <a:extLst>
              <a:ext uri="{FF2B5EF4-FFF2-40B4-BE49-F238E27FC236}">
                <a16:creationId xmlns:a16="http://schemas.microsoft.com/office/drawing/2014/main" id="{36B1C2E8-565E-0D1F-C0D0-4AB5510B91C7}"/>
              </a:ext>
            </a:extLst>
          </p:cNvPr>
          <p:cNvGrpSpPr>
            <a:grpSpLocks/>
          </p:cNvGrpSpPr>
          <p:nvPr/>
        </p:nvGrpSpPr>
        <p:grpSpPr bwMode="auto">
          <a:xfrm>
            <a:off x="608013" y="1785938"/>
            <a:ext cx="658812" cy="657225"/>
            <a:chOff x="0" y="0"/>
            <a:chExt cx="877061" cy="877061"/>
          </a:xfrm>
        </p:grpSpPr>
        <p:sp>
          <p:nvSpPr>
            <p:cNvPr id="38924" name="path">
              <a:extLst>
                <a:ext uri="{FF2B5EF4-FFF2-40B4-BE49-F238E27FC236}">
                  <a16:creationId xmlns:a16="http://schemas.microsoft.com/office/drawing/2014/main" id="{B33B7895-F14F-4262-95ED-B0BFAFE2C86C}"/>
                </a:ext>
              </a:extLst>
            </p:cNvPr>
            <p:cNvSpPr>
              <a:spLocks/>
            </p:cNvSpPr>
            <p:nvPr/>
          </p:nvSpPr>
          <p:spPr bwMode="auto">
            <a:xfrm>
              <a:off x="0" y="0"/>
              <a:ext cx="877061" cy="877061"/>
            </a:xfrm>
            <a:custGeom>
              <a:avLst/>
              <a:gdLst>
                <a:gd name="T0" fmla="*/ 0 w 1381"/>
                <a:gd name="T1" fmla="*/ 2147483646 h 1381"/>
                <a:gd name="T2" fmla="*/ 2147483646 w 1381"/>
                <a:gd name="T3" fmla="*/ 0 h 1381"/>
                <a:gd name="T4" fmla="*/ 2147483646 w 1381"/>
                <a:gd name="T5" fmla="*/ 2147483646 h 1381"/>
                <a:gd name="T6" fmla="*/ 2147483646 w 1381"/>
                <a:gd name="T7" fmla="*/ 2147483646 h 1381"/>
                <a:gd name="T8" fmla="*/ 0 w 1381"/>
                <a:gd name="T9" fmla="*/ 2147483646 h 1381"/>
                <a:gd name="T10" fmla="*/ 0 60000 65536"/>
                <a:gd name="T11" fmla="*/ 0 60000 65536"/>
                <a:gd name="T12" fmla="*/ 0 60000 65536"/>
                <a:gd name="T13" fmla="*/ 0 60000 65536"/>
                <a:gd name="T14" fmla="*/ 0 60000 65536"/>
                <a:gd name="T15" fmla="*/ 0 w 1381"/>
                <a:gd name="T16" fmla="*/ 0 h 1381"/>
                <a:gd name="T17" fmla="*/ 1381 w 1381"/>
                <a:gd name="T18" fmla="*/ 1381 h 1381"/>
              </a:gdLst>
              <a:ahLst/>
              <a:cxnLst>
                <a:cxn ang="T10">
                  <a:pos x="T0" y="T1"/>
                </a:cxn>
                <a:cxn ang="T11">
                  <a:pos x="T2" y="T3"/>
                </a:cxn>
                <a:cxn ang="T12">
                  <a:pos x="T4" y="T5"/>
                </a:cxn>
                <a:cxn ang="T13">
                  <a:pos x="T6" y="T7"/>
                </a:cxn>
                <a:cxn ang="T14">
                  <a:pos x="T8" y="T9"/>
                </a:cxn>
              </a:cxnLst>
              <a:rect l="T15" t="T16" r="T17" b="T18"/>
              <a:pathLst>
                <a:path w="1381" h="1381">
                  <a:moveTo>
                    <a:pt x="0" y="690"/>
                  </a:moveTo>
                  <a:cubicBezTo>
                    <a:pt x="0" y="309"/>
                    <a:pt x="309" y="0"/>
                    <a:pt x="690" y="0"/>
                  </a:cubicBezTo>
                  <a:cubicBezTo>
                    <a:pt x="1071" y="0"/>
                    <a:pt x="1381" y="309"/>
                    <a:pt x="1381" y="690"/>
                  </a:cubicBezTo>
                  <a:cubicBezTo>
                    <a:pt x="1381" y="1072"/>
                    <a:pt x="1071" y="1381"/>
                    <a:pt x="690" y="1381"/>
                  </a:cubicBezTo>
                  <a:cubicBezTo>
                    <a:pt x="309" y="1381"/>
                    <a:pt x="0" y="1072"/>
                    <a:pt x="0" y="690"/>
                  </a:cubicBezTo>
                </a:path>
              </a:pathLst>
            </a:custGeom>
            <a:solidFill>
              <a:srgbClr val="1950B2"/>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38925" name="path">
              <a:extLst>
                <a:ext uri="{FF2B5EF4-FFF2-40B4-BE49-F238E27FC236}">
                  <a16:creationId xmlns:a16="http://schemas.microsoft.com/office/drawing/2014/main" id="{507D5331-EDD7-984E-72B4-7B58C2AFEE68}"/>
                </a:ext>
              </a:extLst>
            </p:cNvPr>
            <p:cNvSpPr>
              <a:spLocks/>
            </p:cNvSpPr>
            <p:nvPr/>
          </p:nvSpPr>
          <p:spPr bwMode="auto">
            <a:xfrm>
              <a:off x="179069" y="109728"/>
              <a:ext cx="646176" cy="649223"/>
            </a:xfrm>
            <a:custGeom>
              <a:avLst/>
              <a:gdLst>
                <a:gd name="T0" fmla="*/ 2147483646 w 1017"/>
                <a:gd name="T1" fmla="*/ 2147483646 h 1022"/>
                <a:gd name="T2" fmla="*/ 2147483646 w 1017"/>
                <a:gd name="T3" fmla="*/ 2147483646 h 1022"/>
                <a:gd name="T4" fmla="*/ 0 w 1017"/>
                <a:gd name="T5" fmla="*/ 2147483646 h 1022"/>
                <a:gd name="T6" fmla="*/ 2147483646 w 1017"/>
                <a:gd name="T7" fmla="*/ 2147483646 h 1022"/>
                <a:gd name="T8" fmla="*/ 2147483646 w 1017"/>
                <a:gd name="T9" fmla="*/ 2147483646 h 1022"/>
                <a:gd name="T10" fmla="*/ 2147483646 w 1017"/>
                <a:gd name="T11" fmla="*/ 2147483646 h 1022"/>
                <a:gd name="T12" fmla="*/ 2147483646 w 1017"/>
                <a:gd name="T13" fmla="*/ 2147483646 h 1022"/>
                <a:gd name="T14" fmla="*/ 2147483646 w 1017"/>
                <a:gd name="T15" fmla="*/ 2147483646 h 1022"/>
                <a:gd name="T16" fmla="*/ 2147483646 w 1017"/>
                <a:gd name="T17" fmla="*/ 2147483646 h 1022"/>
                <a:gd name="T18" fmla="*/ 2147483646 w 1017"/>
                <a:gd name="T19" fmla="*/ 2147483646 h 1022"/>
                <a:gd name="T20" fmla="*/ 2147483646 w 1017"/>
                <a:gd name="T21" fmla="*/ 2147483646 h 1022"/>
                <a:gd name="T22" fmla="*/ 2147483646 w 1017"/>
                <a:gd name="T23" fmla="*/ 2147483646 h 1022"/>
                <a:gd name="T24" fmla="*/ 2147483646 w 1017"/>
                <a:gd name="T25" fmla="*/ 2147483646 h 1022"/>
                <a:gd name="T26" fmla="*/ 2147483646 w 1017"/>
                <a:gd name="T27" fmla="*/ 2147483646 h 1022"/>
                <a:gd name="T28" fmla="*/ 2147483646 w 1017"/>
                <a:gd name="T29" fmla="*/ 2147483646 h 1022"/>
                <a:gd name="T30" fmla="*/ 2147483646 w 1017"/>
                <a:gd name="T31" fmla="*/ 2147483646 h 1022"/>
                <a:gd name="T32" fmla="*/ 2147483646 w 1017"/>
                <a:gd name="T33" fmla="*/ 2147483646 h 1022"/>
                <a:gd name="T34" fmla="*/ 2147483646 w 1017"/>
                <a:gd name="T35" fmla="*/ 2147483646 h 1022"/>
                <a:gd name="T36" fmla="*/ 2147483646 w 1017"/>
                <a:gd name="T37" fmla="*/ 2147483646 h 1022"/>
                <a:gd name="T38" fmla="*/ 2147483646 w 1017"/>
                <a:gd name="T39" fmla="*/ 2147483646 h 1022"/>
                <a:gd name="T40" fmla="*/ 2147483646 w 1017"/>
                <a:gd name="T41" fmla="*/ 2147483646 h 1022"/>
                <a:gd name="T42" fmla="*/ 2147483646 w 1017"/>
                <a:gd name="T43" fmla="*/ 2147483646 h 1022"/>
                <a:gd name="T44" fmla="*/ 2147483646 w 1017"/>
                <a:gd name="T45" fmla="*/ 2147483646 h 1022"/>
                <a:gd name="T46" fmla="*/ 2147483646 w 1017"/>
                <a:gd name="T47" fmla="*/ 2147483646 h 1022"/>
                <a:gd name="T48" fmla="*/ 2147483646 w 1017"/>
                <a:gd name="T49" fmla="*/ 2147483646 h 1022"/>
                <a:gd name="T50" fmla="*/ 2147483646 w 1017"/>
                <a:gd name="T51" fmla="*/ 2147483646 h 1022"/>
                <a:gd name="T52" fmla="*/ 2147483646 w 1017"/>
                <a:gd name="T53" fmla="*/ 2147483646 h 1022"/>
                <a:gd name="T54" fmla="*/ 2147483646 w 1017"/>
                <a:gd name="T55" fmla="*/ 2147483646 h 1022"/>
                <a:gd name="T56" fmla="*/ 2147483646 w 1017"/>
                <a:gd name="T57" fmla="*/ 2147483646 h 1022"/>
                <a:gd name="T58" fmla="*/ 2147483646 w 1017"/>
                <a:gd name="T59" fmla="*/ 2147483646 h 1022"/>
                <a:gd name="T60" fmla="*/ 2147483646 w 1017"/>
                <a:gd name="T61" fmla="*/ 2147483646 h 1022"/>
                <a:gd name="T62" fmla="*/ 2147483646 w 1017"/>
                <a:gd name="T63" fmla="*/ 2147483646 h 1022"/>
                <a:gd name="T64" fmla="*/ 2147483646 w 1017"/>
                <a:gd name="T65" fmla="*/ 2147483646 h 1022"/>
                <a:gd name="T66" fmla="*/ 2147483646 w 1017"/>
                <a:gd name="T67" fmla="*/ 2147483646 h 1022"/>
                <a:gd name="T68" fmla="*/ 2147483646 w 1017"/>
                <a:gd name="T69" fmla="*/ 2147483646 h 1022"/>
                <a:gd name="T70" fmla="*/ 2147483646 w 1017"/>
                <a:gd name="T71" fmla="*/ 2147483646 h 1022"/>
                <a:gd name="T72" fmla="*/ 2147483646 w 1017"/>
                <a:gd name="T73" fmla="*/ 2147483646 h 1022"/>
                <a:gd name="T74" fmla="*/ 2147483646 w 1017"/>
                <a:gd name="T75" fmla="*/ 2147483646 h 1022"/>
                <a:gd name="T76" fmla="*/ 2147483646 w 1017"/>
                <a:gd name="T77" fmla="*/ 2147483646 h 1022"/>
                <a:gd name="T78" fmla="*/ 2147483646 w 1017"/>
                <a:gd name="T79" fmla="*/ 2147483646 h 1022"/>
                <a:gd name="T80" fmla="*/ 2147483646 w 1017"/>
                <a:gd name="T81" fmla="*/ 2147483646 h 1022"/>
                <a:gd name="T82" fmla="*/ 2147483646 w 1017"/>
                <a:gd name="T83" fmla="*/ 2147483646 h 1022"/>
                <a:gd name="T84" fmla="*/ 2147483646 w 1017"/>
                <a:gd name="T85" fmla="*/ 2147483646 h 1022"/>
                <a:gd name="T86" fmla="*/ 2147483646 w 1017"/>
                <a:gd name="T87" fmla="*/ 2147483646 h 1022"/>
                <a:gd name="T88" fmla="*/ 2147483646 w 1017"/>
                <a:gd name="T89" fmla="*/ 2147483646 h 1022"/>
                <a:gd name="T90" fmla="*/ 2147483646 w 1017"/>
                <a:gd name="T91" fmla="*/ 2147483646 h 1022"/>
                <a:gd name="T92" fmla="*/ 2147483646 w 1017"/>
                <a:gd name="T93" fmla="*/ 2147483646 h 1022"/>
                <a:gd name="T94" fmla="*/ 2147483646 w 1017"/>
                <a:gd name="T95" fmla="*/ 2147483646 h 1022"/>
                <a:gd name="T96" fmla="*/ 2147483646 w 1017"/>
                <a:gd name="T97" fmla="*/ 2147483646 h 1022"/>
                <a:gd name="T98" fmla="*/ 2147483646 w 1017"/>
                <a:gd name="T99" fmla="*/ 2147483646 h 102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017"/>
                <a:gd name="T151" fmla="*/ 0 h 1022"/>
                <a:gd name="T152" fmla="*/ 1017 w 1017"/>
                <a:gd name="T153" fmla="*/ 1022 h 102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017" h="1022">
                  <a:moveTo>
                    <a:pt x="915" y="900"/>
                  </a:moveTo>
                  <a:cubicBezTo>
                    <a:pt x="834" y="900"/>
                    <a:pt x="834" y="900"/>
                    <a:pt x="834" y="900"/>
                  </a:cubicBezTo>
                  <a:cubicBezTo>
                    <a:pt x="834" y="920"/>
                    <a:pt x="834" y="920"/>
                    <a:pt x="834" y="920"/>
                  </a:cubicBezTo>
                  <a:cubicBezTo>
                    <a:pt x="834" y="976"/>
                    <a:pt x="789" y="1022"/>
                    <a:pt x="732" y="1022"/>
                  </a:cubicBezTo>
                  <a:cubicBezTo>
                    <a:pt x="101" y="1022"/>
                    <a:pt x="101" y="1022"/>
                    <a:pt x="101" y="1022"/>
                  </a:cubicBezTo>
                  <a:cubicBezTo>
                    <a:pt x="45" y="1022"/>
                    <a:pt x="0" y="976"/>
                    <a:pt x="0" y="920"/>
                  </a:cubicBezTo>
                  <a:cubicBezTo>
                    <a:pt x="0" y="104"/>
                    <a:pt x="0" y="104"/>
                    <a:pt x="0" y="104"/>
                  </a:cubicBezTo>
                  <a:cubicBezTo>
                    <a:pt x="0" y="48"/>
                    <a:pt x="45" y="2"/>
                    <a:pt x="101" y="2"/>
                  </a:cubicBezTo>
                  <a:cubicBezTo>
                    <a:pt x="508" y="2"/>
                    <a:pt x="508" y="2"/>
                    <a:pt x="508" y="2"/>
                  </a:cubicBezTo>
                  <a:cubicBezTo>
                    <a:pt x="546" y="2"/>
                    <a:pt x="546" y="2"/>
                    <a:pt x="546" y="2"/>
                  </a:cubicBezTo>
                  <a:cubicBezTo>
                    <a:pt x="546" y="0"/>
                    <a:pt x="546" y="0"/>
                    <a:pt x="546" y="0"/>
                  </a:cubicBezTo>
                  <a:cubicBezTo>
                    <a:pt x="549" y="2"/>
                    <a:pt x="549" y="2"/>
                    <a:pt x="549" y="2"/>
                  </a:cubicBezTo>
                  <a:cubicBezTo>
                    <a:pt x="549" y="2"/>
                    <a:pt x="549" y="2"/>
                    <a:pt x="549" y="2"/>
                  </a:cubicBezTo>
                  <a:cubicBezTo>
                    <a:pt x="549" y="3"/>
                    <a:pt x="549" y="3"/>
                    <a:pt x="549" y="3"/>
                  </a:cubicBezTo>
                  <a:cubicBezTo>
                    <a:pt x="831" y="308"/>
                    <a:pt x="831" y="308"/>
                    <a:pt x="831" y="308"/>
                  </a:cubicBezTo>
                  <a:cubicBezTo>
                    <a:pt x="834" y="308"/>
                    <a:pt x="834" y="308"/>
                    <a:pt x="834" y="308"/>
                  </a:cubicBezTo>
                  <a:cubicBezTo>
                    <a:pt x="834" y="312"/>
                    <a:pt x="834" y="312"/>
                    <a:pt x="834" y="312"/>
                  </a:cubicBezTo>
                  <a:cubicBezTo>
                    <a:pt x="836" y="313"/>
                    <a:pt x="836" y="313"/>
                    <a:pt x="836" y="313"/>
                  </a:cubicBezTo>
                  <a:cubicBezTo>
                    <a:pt x="834" y="313"/>
                    <a:pt x="834" y="313"/>
                    <a:pt x="834" y="313"/>
                  </a:cubicBezTo>
                  <a:cubicBezTo>
                    <a:pt x="834" y="553"/>
                    <a:pt x="834" y="553"/>
                    <a:pt x="834" y="553"/>
                  </a:cubicBezTo>
                  <a:cubicBezTo>
                    <a:pt x="915" y="553"/>
                    <a:pt x="915" y="553"/>
                    <a:pt x="915" y="553"/>
                  </a:cubicBezTo>
                  <a:cubicBezTo>
                    <a:pt x="972" y="553"/>
                    <a:pt x="1017" y="599"/>
                    <a:pt x="1017" y="655"/>
                  </a:cubicBezTo>
                  <a:cubicBezTo>
                    <a:pt x="1017" y="798"/>
                    <a:pt x="1017" y="798"/>
                    <a:pt x="1017" y="798"/>
                  </a:cubicBezTo>
                  <a:cubicBezTo>
                    <a:pt x="1017" y="854"/>
                    <a:pt x="972" y="900"/>
                    <a:pt x="915" y="900"/>
                  </a:cubicBezTo>
                  <a:moveTo>
                    <a:pt x="549" y="76"/>
                  </a:moveTo>
                  <a:cubicBezTo>
                    <a:pt x="549" y="206"/>
                    <a:pt x="549" y="206"/>
                    <a:pt x="549" y="206"/>
                  </a:cubicBezTo>
                  <a:cubicBezTo>
                    <a:pt x="549" y="263"/>
                    <a:pt x="595" y="308"/>
                    <a:pt x="651" y="308"/>
                  </a:cubicBezTo>
                  <a:cubicBezTo>
                    <a:pt x="768" y="308"/>
                    <a:pt x="768" y="308"/>
                    <a:pt x="768" y="308"/>
                  </a:cubicBezTo>
                  <a:lnTo>
                    <a:pt x="549" y="76"/>
                  </a:lnTo>
                  <a:close/>
                  <a:moveTo>
                    <a:pt x="793" y="349"/>
                  </a:moveTo>
                  <a:cubicBezTo>
                    <a:pt x="610" y="349"/>
                    <a:pt x="610" y="349"/>
                    <a:pt x="610" y="349"/>
                  </a:cubicBezTo>
                  <a:cubicBezTo>
                    <a:pt x="554" y="349"/>
                    <a:pt x="508" y="303"/>
                    <a:pt x="508" y="247"/>
                  </a:cubicBezTo>
                  <a:cubicBezTo>
                    <a:pt x="508" y="43"/>
                    <a:pt x="508" y="43"/>
                    <a:pt x="508" y="43"/>
                  </a:cubicBezTo>
                  <a:cubicBezTo>
                    <a:pt x="142" y="43"/>
                    <a:pt x="142" y="43"/>
                    <a:pt x="142" y="43"/>
                  </a:cubicBezTo>
                  <a:cubicBezTo>
                    <a:pt x="86" y="43"/>
                    <a:pt x="40" y="89"/>
                    <a:pt x="40" y="145"/>
                  </a:cubicBezTo>
                  <a:cubicBezTo>
                    <a:pt x="40" y="879"/>
                    <a:pt x="40" y="879"/>
                    <a:pt x="40" y="879"/>
                  </a:cubicBezTo>
                  <a:cubicBezTo>
                    <a:pt x="40" y="935"/>
                    <a:pt x="86" y="981"/>
                    <a:pt x="142" y="981"/>
                  </a:cubicBezTo>
                  <a:cubicBezTo>
                    <a:pt x="691" y="981"/>
                    <a:pt x="691" y="981"/>
                    <a:pt x="691" y="981"/>
                  </a:cubicBezTo>
                  <a:cubicBezTo>
                    <a:pt x="741" y="981"/>
                    <a:pt x="782" y="946"/>
                    <a:pt x="791" y="900"/>
                  </a:cubicBezTo>
                  <a:cubicBezTo>
                    <a:pt x="325" y="900"/>
                    <a:pt x="325" y="900"/>
                    <a:pt x="325" y="900"/>
                  </a:cubicBezTo>
                  <a:cubicBezTo>
                    <a:pt x="269" y="900"/>
                    <a:pt x="223" y="854"/>
                    <a:pt x="223" y="798"/>
                  </a:cubicBezTo>
                  <a:cubicBezTo>
                    <a:pt x="223" y="655"/>
                    <a:pt x="223" y="655"/>
                    <a:pt x="223" y="655"/>
                  </a:cubicBezTo>
                  <a:cubicBezTo>
                    <a:pt x="223" y="599"/>
                    <a:pt x="269" y="553"/>
                    <a:pt x="325" y="553"/>
                  </a:cubicBezTo>
                  <a:cubicBezTo>
                    <a:pt x="793" y="553"/>
                    <a:pt x="793" y="553"/>
                    <a:pt x="793" y="553"/>
                  </a:cubicBezTo>
                  <a:lnTo>
                    <a:pt x="793" y="349"/>
                  </a:lnTo>
                  <a:close/>
                  <a:moveTo>
                    <a:pt x="711" y="651"/>
                  </a:moveTo>
                  <a:cubicBezTo>
                    <a:pt x="670" y="651"/>
                    <a:pt x="670" y="651"/>
                    <a:pt x="670" y="651"/>
                  </a:cubicBezTo>
                  <a:cubicBezTo>
                    <a:pt x="636" y="707"/>
                    <a:pt x="636" y="707"/>
                    <a:pt x="636" y="707"/>
                  </a:cubicBezTo>
                  <a:cubicBezTo>
                    <a:pt x="601" y="651"/>
                    <a:pt x="601" y="651"/>
                    <a:pt x="601" y="651"/>
                  </a:cubicBezTo>
                  <a:cubicBezTo>
                    <a:pt x="559" y="651"/>
                    <a:pt x="559" y="651"/>
                    <a:pt x="559" y="651"/>
                  </a:cubicBezTo>
                  <a:cubicBezTo>
                    <a:pt x="613" y="735"/>
                    <a:pt x="613" y="735"/>
                    <a:pt x="613" y="735"/>
                  </a:cubicBezTo>
                  <a:cubicBezTo>
                    <a:pt x="554" y="826"/>
                    <a:pt x="554" y="826"/>
                    <a:pt x="554" y="826"/>
                  </a:cubicBezTo>
                  <a:cubicBezTo>
                    <a:pt x="596" y="826"/>
                    <a:pt x="596" y="826"/>
                    <a:pt x="596" y="826"/>
                  </a:cubicBezTo>
                  <a:cubicBezTo>
                    <a:pt x="635" y="766"/>
                    <a:pt x="635" y="766"/>
                    <a:pt x="635" y="766"/>
                  </a:cubicBezTo>
                  <a:cubicBezTo>
                    <a:pt x="674" y="826"/>
                    <a:pt x="674" y="826"/>
                    <a:pt x="674" y="826"/>
                  </a:cubicBezTo>
                  <a:cubicBezTo>
                    <a:pt x="717" y="826"/>
                    <a:pt x="717" y="826"/>
                    <a:pt x="717" y="826"/>
                  </a:cubicBezTo>
                  <a:cubicBezTo>
                    <a:pt x="657" y="736"/>
                    <a:pt x="657" y="736"/>
                    <a:pt x="657" y="736"/>
                  </a:cubicBezTo>
                  <a:lnTo>
                    <a:pt x="711" y="651"/>
                  </a:lnTo>
                  <a:close/>
                  <a:moveTo>
                    <a:pt x="543" y="681"/>
                  </a:moveTo>
                  <a:cubicBezTo>
                    <a:pt x="543" y="651"/>
                    <a:pt x="543" y="651"/>
                    <a:pt x="543" y="651"/>
                  </a:cubicBezTo>
                  <a:cubicBezTo>
                    <a:pt x="404" y="651"/>
                    <a:pt x="404" y="651"/>
                    <a:pt x="404" y="651"/>
                  </a:cubicBezTo>
                  <a:cubicBezTo>
                    <a:pt x="404" y="681"/>
                    <a:pt x="404" y="681"/>
                    <a:pt x="404" y="681"/>
                  </a:cubicBezTo>
                  <a:cubicBezTo>
                    <a:pt x="456" y="681"/>
                    <a:pt x="456" y="681"/>
                    <a:pt x="456" y="681"/>
                  </a:cubicBezTo>
                  <a:cubicBezTo>
                    <a:pt x="456" y="826"/>
                    <a:pt x="456" y="826"/>
                    <a:pt x="456" y="826"/>
                  </a:cubicBezTo>
                  <a:cubicBezTo>
                    <a:pt x="491" y="826"/>
                    <a:pt x="491" y="826"/>
                    <a:pt x="491" y="826"/>
                  </a:cubicBezTo>
                  <a:cubicBezTo>
                    <a:pt x="491" y="681"/>
                    <a:pt x="491" y="681"/>
                    <a:pt x="491" y="681"/>
                  </a:cubicBezTo>
                  <a:lnTo>
                    <a:pt x="543" y="681"/>
                  </a:lnTo>
                  <a:close/>
                  <a:moveTo>
                    <a:pt x="867" y="651"/>
                  </a:moveTo>
                  <a:cubicBezTo>
                    <a:pt x="728" y="651"/>
                    <a:pt x="728" y="651"/>
                    <a:pt x="728" y="651"/>
                  </a:cubicBezTo>
                  <a:cubicBezTo>
                    <a:pt x="728" y="681"/>
                    <a:pt x="728" y="681"/>
                    <a:pt x="728" y="681"/>
                  </a:cubicBezTo>
                  <a:cubicBezTo>
                    <a:pt x="780" y="681"/>
                    <a:pt x="780" y="681"/>
                    <a:pt x="780" y="681"/>
                  </a:cubicBezTo>
                  <a:cubicBezTo>
                    <a:pt x="780" y="826"/>
                    <a:pt x="780" y="826"/>
                    <a:pt x="780" y="826"/>
                  </a:cubicBezTo>
                  <a:cubicBezTo>
                    <a:pt x="815" y="826"/>
                    <a:pt x="815" y="826"/>
                    <a:pt x="815" y="826"/>
                  </a:cubicBezTo>
                  <a:cubicBezTo>
                    <a:pt x="815" y="681"/>
                    <a:pt x="815" y="681"/>
                    <a:pt x="815" y="681"/>
                  </a:cubicBezTo>
                  <a:cubicBezTo>
                    <a:pt x="867" y="681"/>
                    <a:pt x="867" y="681"/>
                    <a:pt x="867" y="681"/>
                  </a:cubicBezTo>
                  <a:lnTo>
                    <a:pt x="867" y="651"/>
                  </a:lnTo>
                  <a:close/>
                  <a:moveTo>
                    <a:pt x="101" y="370"/>
                  </a:moveTo>
                  <a:cubicBezTo>
                    <a:pt x="427" y="370"/>
                    <a:pt x="427" y="370"/>
                    <a:pt x="427" y="370"/>
                  </a:cubicBezTo>
                  <a:cubicBezTo>
                    <a:pt x="427" y="410"/>
                    <a:pt x="427" y="410"/>
                    <a:pt x="427" y="410"/>
                  </a:cubicBezTo>
                  <a:cubicBezTo>
                    <a:pt x="101" y="410"/>
                    <a:pt x="101" y="410"/>
                    <a:pt x="101" y="410"/>
                  </a:cubicBezTo>
                  <a:lnTo>
                    <a:pt x="101" y="370"/>
                  </a:lnTo>
                  <a:close/>
                  <a:moveTo>
                    <a:pt x="101" y="206"/>
                  </a:moveTo>
                  <a:cubicBezTo>
                    <a:pt x="427" y="206"/>
                    <a:pt x="427" y="206"/>
                    <a:pt x="427" y="206"/>
                  </a:cubicBezTo>
                  <a:cubicBezTo>
                    <a:pt x="427" y="247"/>
                    <a:pt x="427" y="247"/>
                    <a:pt x="427" y="247"/>
                  </a:cubicBezTo>
                  <a:cubicBezTo>
                    <a:pt x="101" y="247"/>
                    <a:pt x="101" y="247"/>
                    <a:pt x="101" y="247"/>
                  </a:cubicBezTo>
                  <a:lnTo>
                    <a:pt x="101" y="206"/>
                  </a:lnTo>
                  <a:close/>
                  <a:moveTo>
                    <a:pt x="101" y="125"/>
                  </a:moveTo>
                  <a:cubicBezTo>
                    <a:pt x="427" y="125"/>
                    <a:pt x="427" y="125"/>
                    <a:pt x="427" y="125"/>
                  </a:cubicBezTo>
                  <a:cubicBezTo>
                    <a:pt x="427" y="166"/>
                    <a:pt x="427" y="166"/>
                    <a:pt x="427" y="166"/>
                  </a:cubicBezTo>
                  <a:cubicBezTo>
                    <a:pt x="101" y="166"/>
                    <a:pt x="101" y="166"/>
                    <a:pt x="101" y="166"/>
                  </a:cubicBezTo>
                  <a:lnTo>
                    <a:pt x="101" y="125"/>
                  </a:lnTo>
                  <a:close/>
                  <a:moveTo>
                    <a:pt x="305" y="329"/>
                  </a:moveTo>
                  <a:cubicBezTo>
                    <a:pt x="101" y="329"/>
                    <a:pt x="101" y="329"/>
                    <a:pt x="101" y="329"/>
                  </a:cubicBezTo>
                  <a:cubicBezTo>
                    <a:pt x="101" y="288"/>
                    <a:pt x="101" y="288"/>
                    <a:pt x="101" y="288"/>
                  </a:cubicBezTo>
                  <a:cubicBezTo>
                    <a:pt x="305" y="288"/>
                    <a:pt x="305" y="288"/>
                    <a:pt x="305" y="288"/>
                  </a:cubicBezTo>
                  <a:lnTo>
                    <a:pt x="305" y="329"/>
                  </a:lnTo>
                  <a:close/>
                  <a:moveTo>
                    <a:pt x="223" y="492"/>
                  </a:moveTo>
                  <a:cubicBezTo>
                    <a:pt x="101" y="492"/>
                    <a:pt x="101" y="492"/>
                    <a:pt x="101" y="492"/>
                  </a:cubicBezTo>
                  <a:cubicBezTo>
                    <a:pt x="101" y="451"/>
                    <a:pt x="101" y="451"/>
                    <a:pt x="101" y="451"/>
                  </a:cubicBezTo>
                  <a:cubicBezTo>
                    <a:pt x="223" y="451"/>
                    <a:pt x="223" y="451"/>
                    <a:pt x="223" y="451"/>
                  </a:cubicBezTo>
                  <a:lnTo>
                    <a:pt x="223" y="492"/>
                  </a:lnTo>
                  <a:close/>
                </a:path>
              </a:pathLst>
            </a:custGeom>
            <a:solidFill>
              <a:srgbClr val="FFFFFF"/>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pSp>
      <p:pic>
        <p:nvPicPr>
          <p:cNvPr id="38917" name="picture 372">
            <a:extLst>
              <a:ext uri="{FF2B5EF4-FFF2-40B4-BE49-F238E27FC236}">
                <a16:creationId xmlns:a16="http://schemas.microsoft.com/office/drawing/2014/main" id="{0D0C0D0D-6C87-1034-A3D4-760F12FBF4C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08100" y="2108200"/>
            <a:ext cx="387350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77" name="table 377">
            <a:extLst>
              <a:ext uri="{FF2B5EF4-FFF2-40B4-BE49-F238E27FC236}">
                <a16:creationId xmlns:a16="http://schemas.microsoft.com/office/drawing/2014/main" id="{AA97A9CD-94C0-4508-88A3-DB58C9624B87}"/>
              </a:ext>
            </a:extLst>
          </p:cNvPr>
          <p:cNvGraphicFramePr>
            <a:graphicFrameLocks noGrp="1"/>
          </p:cNvGraphicFramePr>
          <p:nvPr/>
        </p:nvGraphicFramePr>
        <p:xfrm>
          <a:off x="1262063" y="2216150"/>
          <a:ext cx="7278687" cy="3925888"/>
        </p:xfrm>
        <a:graphic>
          <a:graphicData uri="http://schemas.openxmlformats.org/drawingml/2006/table">
            <a:tbl>
              <a:tblPr/>
              <a:tblGrid>
                <a:gridCol w="7278687">
                  <a:extLst>
                    <a:ext uri="{9D8B030D-6E8A-4147-A177-3AD203B41FA5}">
                      <a16:colId xmlns:a16="http://schemas.microsoft.com/office/drawing/2014/main" val="20000"/>
                    </a:ext>
                  </a:extLst>
                </a:gridCol>
              </a:tblGrid>
              <a:tr h="3925888">
                <a:tc>
                  <a:txBody>
                    <a:bodyPr/>
                    <a:lstStyle/>
                    <a:p>
                      <a:pPr algn="l" rtl="0" eaLnBrk="0">
                        <a:lnSpc>
                          <a:spcPct val="135000"/>
                        </a:lnSpc>
                        <a:tabLst/>
                      </a:pPr>
                      <a:endParaRPr lang="x-none" altLang="x-none" sz="800" dirty="0"/>
                    </a:p>
                    <a:p>
                      <a:pPr algn="l" rtl="0" eaLnBrk="0">
                        <a:lnSpc>
                          <a:spcPct val="9817"/>
                        </a:lnSpc>
                        <a:tabLst/>
                      </a:pPr>
                      <a:endParaRPr lang="x-none" altLang="x-none" sz="100" dirty="0"/>
                    </a:p>
                    <a:p>
                      <a:pPr marL="302484" algn="l" rtl="0" eaLnBrk="0">
                        <a:lnSpc>
                          <a:spcPts val="2317"/>
                        </a:lnSpc>
                        <a:tabLst/>
                      </a:pPr>
                      <a:r>
                        <a:rPr sz="1400" spc="60" dirty="0">
                          <a:solidFill>
                            <a:srgbClr val="262626">
                              <a:alpha val="100000"/>
                            </a:srgbClr>
                          </a:solidFill>
                          <a:latin typeface="Times New Roman"/>
                          <a:ea typeface="Times New Roman"/>
                          <a:cs typeface="Times New Roman"/>
                        </a:rPr>
                        <a:t>1             </a:t>
                      </a:r>
                      <a:r>
                        <a:rPr sz="1400" spc="0" dirty="0">
                          <a:solidFill>
                            <a:srgbClr val="262626">
                              <a:alpha val="100000"/>
                            </a:srgbClr>
                          </a:solidFill>
                          <a:latin typeface="Times New Roman"/>
                          <a:ea typeface="Times New Roman"/>
                          <a:cs typeface="Times New Roman"/>
                        </a:rPr>
                        <a:t>class</a:t>
                      </a:r>
                      <a:r>
                        <a:rPr sz="1400" spc="60" dirty="0">
                          <a:solidFill>
                            <a:srgbClr val="262626">
                              <a:alpha val="100000"/>
                            </a:srgbClr>
                          </a:solidFill>
                          <a:latin typeface="Times New Roman"/>
                          <a:ea typeface="Times New Roman"/>
                          <a:cs typeface="Times New Roman"/>
                        </a:rPr>
                        <a:t> </a:t>
                      </a:r>
                      <a:r>
                        <a:rPr sz="1400" spc="0" dirty="0">
                          <a:solidFill>
                            <a:srgbClr val="262626">
                              <a:alpha val="100000"/>
                            </a:srgbClr>
                          </a:solidFill>
                          <a:latin typeface="Times New Roman"/>
                          <a:ea typeface="Times New Roman"/>
                          <a:cs typeface="Times New Roman"/>
                        </a:rPr>
                        <a:t>Student</a:t>
                      </a:r>
                      <a:r>
                        <a:rPr sz="1400" spc="60" dirty="0">
                          <a:solidFill>
                            <a:srgbClr val="262626">
                              <a:alpha val="100000"/>
                            </a:srgbClr>
                          </a:solidFill>
                          <a:latin typeface="Times New Roman"/>
                          <a:ea typeface="Times New Roman"/>
                          <a:cs typeface="Times New Roman"/>
                        </a:rPr>
                        <a:t>: </a:t>
                      </a:r>
                      <a:r>
                        <a:rPr sz="1400" spc="30" dirty="0">
                          <a:solidFill>
                            <a:srgbClr val="262626">
                              <a:alpha val="100000"/>
                            </a:srgbClr>
                          </a:solidFill>
                          <a:latin typeface="Times New Roman"/>
                          <a:ea typeface="Times New Roman"/>
                          <a:cs typeface="Times New Roman"/>
                        </a:rPr>
                        <a:t>#</a:t>
                      </a:r>
                      <a:r>
                        <a:rPr sz="1400" spc="0" dirty="0">
                          <a:solidFill>
                            <a:srgbClr val="262626">
                              <a:alpha val="100000"/>
                            </a:srgbClr>
                          </a:solidFill>
                          <a:latin typeface="Microsoft YaHei"/>
                          <a:ea typeface="Microsoft YaHei"/>
                          <a:cs typeface="Microsoft YaHei"/>
                        </a:rPr>
                        <a:t>定义</a:t>
                      </a:r>
                      <a:r>
                        <a:rPr sz="1400" spc="0" dirty="0">
                          <a:solidFill>
                            <a:srgbClr val="262626">
                              <a:alpha val="100000"/>
                            </a:srgbClr>
                          </a:solidFill>
                          <a:latin typeface="Times New Roman"/>
                          <a:ea typeface="Times New Roman"/>
                          <a:cs typeface="Times New Roman"/>
                        </a:rPr>
                        <a:t>Student</a:t>
                      </a:r>
                      <a:r>
                        <a:rPr sz="1400" spc="0" dirty="0">
                          <a:solidFill>
                            <a:srgbClr val="262626">
                              <a:alpha val="100000"/>
                            </a:srgbClr>
                          </a:solidFill>
                          <a:latin typeface="Microsoft YaHei"/>
                          <a:ea typeface="Microsoft YaHei"/>
                          <a:cs typeface="Microsoft YaHei"/>
                        </a:rPr>
                        <a:t>类</a:t>
                      </a:r>
                      <a:endParaRPr lang="x-none" altLang="x-none" sz="1400" dirty="0"/>
                    </a:p>
                    <a:p>
                      <a:pPr marL="278124" algn="l" rtl="0" eaLnBrk="0">
                        <a:lnSpc>
                          <a:spcPts val="2317"/>
                        </a:lnSpc>
                        <a:spcBef>
                          <a:spcPts val="322"/>
                        </a:spcBef>
                        <a:tabLst/>
                      </a:pPr>
                      <a:r>
                        <a:rPr sz="1400" spc="80" dirty="0">
                          <a:solidFill>
                            <a:srgbClr val="262626">
                              <a:alpha val="100000"/>
                            </a:srgbClr>
                          </a:solidFill>
                          <a:latin typeface="Times New Roman"/>
                          <a:ea typeface="Times New Roman"/>
                          <a:cs typeface="Times New Roman"/>
                        </a:rPr>
                        <a:t>2                 </a:t>
                      </a:r>
                      <a:r>
                        <a:rPr sz="1400" spc="0" dirty="0">
                          <a:solidFill>
                            <a:srgbClr val="262626">
                              <a:alpha val="100000"/>
                            </a:srgbClr>
                          </a:solidFill>
                          <a:latin typeface="Times New Roman"/>
                          <a:ea typeface="Times New Roman"/>
                          <a:cs typeface="Times New Roman"/>
                        </a:rPr>
                        <a:t>name</a:t>
                      </a:r>
                      <a:r>
                        <a:rPr sz="1400" spc="80" dirty="0">
                          <a:solidFill>
                            <a:srgbClr val="262626">
                              <a:alpha val="100000"/>
                            </a:srgbClr>
                          </a:solidFill>
                          <a:latin typeface="Times New Roman"/>
                          <a:ea typeface="Times New Roman"/>
                          <a:cs typeface="Times New Roman"/>
                        </a:rPr>
                        <a:t>='</a:t>
                      </a:r>
                      <a:r>
                        <a:rPr sz="1400" spc="0" dirty="0">
                          <a:solidFill>
                            <a:srgbClr val="262626">
                              <a:alpha val="100000"/>
                            </a:srgbClr>
                          </a:solidFill>
                          <a:latin typeface="Times New Roman"/>
                          <a:ea typeface="Times New Roman"/>
                          <a:cs typeface="Times New Roman"/>
                        </a:rPr>
                        <a:t>Unknown</a:t>
                      </a:r>
                      <a:r>
                        <a:rPr sz="1400" spc="80" dirty="0">
                          <a:solidFill>
                            <a:srgbClr val="262626">
                              <a:alpha val="100000"/>
                            </a:srgbClr>
                          </a:solidFill>
                          <a:latin typeface="Times New Roman"/>
                          <a:ea typeface="Times New Roman"/>
                          <a:cs typeface="Times New Roman"/>
                        </a:rPr>
                        <a:t>' #</a:t>
                      </a:r>
                      <a:r>
                        <a:rPr sz="1400" spc="80" dirty="0">
                          <a:solidFill>
                            <a:srgbClr val="262626">
                              <a:alpha val="100000"/>
                            </a:srgbClr>
                          </a:solidFill>
                          <a:latin typeface="Microsoft YaHei"/>
                          <a:ea typeface="Microsoft YaHei"/>
                          <a:cs typeface="Microsoft YaHei"/>
                        </a:rPr>
                        <a:t>定义</a:t>
                      </a:r>
                      <a:r>
                        <a:rPr sz="1400" spc="0" dirty="0">
                          <a:solidFill>
                            <a:srgbClr val="262626">
                              <a:alpha val="100000"/>
                            </a:srgbClr>
                          </a:solidFill>
                          <a:latin typeface="Times New Roman"/>
                          <a:ea typeface="Times New Roman"/>
                          <a:cs typeface="Times New Roman"/>
                        </a:rPr>
                        <a:t>Student</a:t>
                      </a:r>
                      <a:r>
                        <a:rPr sz="1400" spc="80" dirty="0">
                          <a:solidFill>
                            <a:srgbClr val="262626">
                              <a:alpha val="100000"/>
                            </a:srgbClr>
                          </a:solidFill>
                          <a:latin typeface="Microsoft YaHei"/>
                          <a:ea typeface="Microsoft YaHei"/>
                          <a:cs typeface="Microsoft YaHei"/>
                        </a:rPr>
                        <a:t>类中有一</a:t>
                      </a:r>
                      <a:r>
                        <a:rPr sz="1400" spc="10" dirty="0">
                          <a:solidFill>
                            <a:srgbClr val="262626">
                              <a:alpha val="100000"/>
                            </a:srgbClr>
                          </a:solidFill>
                          <a:latin typeface="Microsoft YaHei"/>
                          <a:ea typeface="Microsoft YaHei"/>
                          <a:cs typeface="Microsoft YaHei"/>
                        </a:rPr>
                        <a:t>个</a:t>
                      </a:r>
                      <a:r>
                        <a:rPr sz="1400" spc="0" dirty="0">
                          <a:solidFill>
                            <a:srgbClr val="262626">
                              <a:alpha val="100000"/>
                            </a:srgbClr>
                          </a:solidFill>
                          <a:latin typeface="Times New Roman"/>
                          <a:ea typeface="Times New Roman"/>
                          <a:cs typeface="Times New Roman"/>
                        </a:rPr>
                        <a:t>name</a:t>
                      </a:r>
                      <a:r>
                        <a:rPr sz="1400" spc="0" dirty="0">
                          <a:solidFill>
                            <a:srgbClr val="262626">
                              <a:alpha val="100000"/>
                            </a:srgbClr>
                          </a:solidFill>
                          <a:latin typeface="Microsoft YaHei"/>
                          <a:ea typeface="Microsoft YaHei"/>
                          <a:cs typeface="Microsoft YaHei"/>
                        </a:rPr>
                        <a:t>属性</a:t>
                      </a:r>
                      <a:endParaRPr lang="x-none" altLang="x-none" sz="1400" dirty="0"/>
                    </a:p>
                    <a:p>
                      <a:pPr marL="283199" algn="l" rtl="0" eaLnBrk="0">
                        <a:lnSpc>
                          <a:spcPct val="96000"/>
                        </a:lnSpc>
                        <a:spcBef>
                          <a:spcPts val="311"/>
                        </a:spcBef>
                        <a:tabLst/>
                      </a:pPr>
                      <a:r>
                        <a:rPr sz="1400" spc="80" dirty="0">
                          <a:solidFill>
                            <a:srgbClr val="262626">
                              <a:alpha val="100000"/>
                            </a:srgbClr>
                          </a:solidFill>
                          <a:latin typeface="Times New Roman"/>
                          <a:ea typeface="Times New Roman"/>
                          <a:cs typeface="Times New Roman"/>
                        </a:rPr>
                        <a:t>3                 </a:t>
                      </a:r>
                      <a:r>
                        <a:rPr sz="1400" spc="0" dirty="0">
                          <a:solidFill>
                            <a:srgbClr val="262626">
                              <a:alpha val="100000"/>
                            </a:srgbClr>
                          </a:solidFill>
                          <a:latin typeface="Times New Roman"/>
                          <a:ea typeface="Times New Roman"/>
                          <a:cs typeface="Times New Roman"/>
                        </a:rPr>
                        <a:t>def</a:t>
                      </a:r>
                      <a:r>
                        <a:rPr sz="1400" spc="80" dirty="0">
                          <a:solidFill>
                            <a:srgbClr val="262626">
                              <a:alpha val="100000"/>
                            </a:srgbClr>
                          </a:solidFill>
                          <a:latin typeface="Times New Roman"/>
                          <a:ea typeface="Times New Roman"/>
                          <a:cs typeface="Times New Roman"/>
                        </a:rPr>
                        <a:t> </a:t>
                      </a:r>
                      <a:r>
                        <a:rPr sz="1400" spc="0" dirty="0">
                          <a:solidFill>
                            <a:srgbClr val="262626">
                              <a:alpha val="100000"/>
                            </a:srgbClr>
                          </a:solidFill>
                          <a:latin typeface="Times New Roman"/>
                          <a:ea typeface="Times New Roman"/>
                          <a:cs typeface="Times New Roman"/>
                        </a:rPr>
                        <a:t>SetName</a:t>
                      </a:r>
                      <a:r>
                        <a:rPr sz="1400" spc="80" dirty="0">
                          <a:solidFill>
                            <a:srgbClr val="262626">
                              <a:alpha val="100000"/>
                            </a:srgbClr>
                          </a:solidFill>
                          <a:latin typeface="Times New Roman"/>
                          <a:ea typeface="Times New Roman"/>
                          <a:cs typeface="Times New Roman"/>
                        </a:rPr>
                        <a:t>(</a:t>
                      </a:r>
                      <a:r>
                        <a:rPr sz="1400" spc="0" dirty="0">
                          <a:solidFill>
                            <a:srgbClr val="262626">
                              <a:alpha val="100000"/>
                            </a:srgbClr>
                          </a:solidFill>
                          <a:latin typeface="Times New Roman"/>
                          <a:ea typeface="Times New Roman"/>
                          <a:cs typeface="Times New Roman"/>
                        </a:rPr>
                        <a:t>self</a:t>
                      </a:r>
                      <a:r>
                        <a:rPr sz="1400" spc="80" dirty="0">
                          <a:solidFill>
                            <a:srgbClr val="262626">
                              <a:alpha val="100000"/>
                            </a:srgbClr>
                          </a:solidFill>
                          <a:latin typeface="Times New Roman"/>
                          <a:ea typeface="Times New Roman"/>
                          <a:cs typeface="Times New Roman"/>
                        </a:rPr>
                        <a:t>, </a:t>
                      </a:r>
                      <a:r>
                        <a:rPr sz="1400" spc="0" dirty="0">
                          <a:solidFill>
                            <a:srgbClr val="262626">
                              <a:alpha val="100000"/>
                            </a:srgbClr>
                          </a:solidFill>
                          <a:latin typeface="Times New Roman"/>
                          <a:ea typeface="Times New Roman"/>
                          <a:cs typeface="Times New Roman"/>
                        </a:rPr>
                        <a:t>newname</a:t>
                      </a:r>
                      <a:r>
                        <a:rPr sz="1400" spc="80" dirty="0">
                          <a:solidFill>
                            <a:srgbClr val="262626">
                              <a:alpha val="100000"/>
                            </a:srgbClr>
                          </a:solidFill>
                          <a:latin typeface="Times New Roman"/>
                          <a:ea typeface="Times New Roman"/>
                          <a:cs typeface="Times New Roman"/>
                        </a:rPr>
                        <a:t>): #</a:t>
                      </a:r>
                      <a:r>
                        <a:rPr sz="1400" spc="80" dirty="0">
                          <a:solidFill>
                            <a:srgbClr val="262626">
                              <a:alpha val="100000"/>
                            </a:srgbClr>
                          </a:solidFill>
                          <a:latin typeface="Microsoft YaHei"/>
                          <a:ea typeface="Microsoft YaHei"/>
                          <a:cs typeface="Microsoft YaHei"/>
                        </a:rPr>
                        <a:t>定义类的</a:t>
                      </a:r>
                      <a:r>
                        <a:rPr sz="1400" spc="70" dirty="0">
                          <a:solidFill>
                            <a:srgbClr val="262626">
                              <a:alpha val="100000"/>
                            </a:srgbClr>
                          </a:solidFill>
                          <a:latin typeface="Microsoft YaHei"/>
                          <a:ea typeface="Microsoft YaHei"/>
                          <a:cs typeface="Microsoft YaHei"/>
                        </a:rPr>
                        <a:t>普</a:t>
                      </a:r>
                      <a:r>
                        <a:rPr sz="1400" spc="0" dirty="0">
                          <a:solidFill>
                            <a:srgbClr val="262626">
                              <a:alpha val="100000"/>
                            </a:srgbClr>
                          </a:solidFill>
                          <a:latin typeface="Microsoft YaHei"/>
                          <a:ea typeface="Microsoft YaHei"/>
                          <a:cs typeface="Microsoft YaHei"/>
                        </a:rPr>
                        <a:t>通方法</a:t>
                      </a:r>
                      <a:r>
                        <a:rPr sz="1400" spc="0" dirty="0">
                          <a:solidFill>
                            <a:srgbClr val="262626">
                              <a:alpha val="100000"/>
                            </a:srgbClr>
                          </a:solidFill>
                          <a:latin typeface="Times New Roman"/>
                          <a:ea typeface="Times New Roman"/>
                          <a:cs typeface="Times New Roman"/>
                        </a:rPr>
                        <a:t>SetName</a:t>
                      </a:r>
                      <a:endParaRPr lang="x-none" altLang="x-none" sz="1400" dirty="0"/>
                    </a:p>
                    <a:p>
                      <a:pPr marL="276855" algn="l" rtl="0" eaLnBrk="0">
                        <a:lnSpc>
                          <a:spcPts val="2315"/>
                        </a:lnSpc>
                        <a:spcBef>
                          <a:spcPts val="463"/>
                        </a:spcBef>
                        <a:tabLst/>
                      </a:pPr>
                      <a:r>
                        <a:rPr sz="1400" spc="90" dirty="0">
                          <a:solidFill>
                            <a:srgbClr val="262626">
                              <a:alpha val="100000"/>
                            </a:srgbClr>
                          </a:solidFill>
                          <a:latin typeface="Times New Roman"/>
                          <a:ea typeface="Times New Roman"/>
                          <a:cs typeface="Times New Roman"/>
                        </a:rPr>
                        <a:t>4                     </a:t>
                      </a:r>
                      <a:r>
                        <a:rPr sz="1400" spc="0" dirty="0">
                          <a:solidFill>
                            <a:srgbClr val="262626">
                              <a:alpha val="100000"/>
                            </a:srgbClr>
                          </a:solidFill>
                          <a:latin typeface="Times New Roman"/>
                          <a:ea typeface="Times New Roman"/>
                          <a:cs typeface="Times New Roman"/>
                        </a:rPr>
                        <a:t>self</a:t>
                      </a:r>
                      <a:r>
                        <a:rPr sz="1400" spc="90" dirty="0">
                          <a:solidFill>
                            <a:srgbClr val="262626">
                              <a:alpha val="100000"/>
                            </a:srgbClr>
                          </a:solidFill>
                          <a:latin typeface="Times New Roman"/>
                          <a:ea typeface="Times New Roman"/>
                          <a:cs typeface="Times New Roman"/>
                        </a:rPr>
                        <a:t>.</a:t>
                      </a:r>
                      <a:r>
                        <a:rPr sz="1400" spc="0" dirty="0">
                          <a:solidFill>
                            <a:srgbClr val="262626">
                              <a:alpha val="100000"/>
                            </a:srgbClr>
                          </a:solidFill>
                          <a:latin typeface="Times New Roman"/>
                          <a:ea typeface="Times New Roman"/>
                          <a:cs typeface="Times New Roman"/>
                        </a:rPr>
                        <a:t>name</a:t>
                      </a:r>
                      <a:r>
                        <a:rPr sz="1400" spc="90" dirty="0">
                          <a:solidFill>
                            <a:srgbClr val="262626">
                              <a:alpha val="100000"/>
                            </a:srgbClr>
                          </a:solidFill>
                          <a:latin typeface="Times New Roman"/>
                          <a:ea typeface="Times New Roman"/>
                          <a:cs typeface="Times New Roman"/>
                        </a:rPr>
                        <a:t>=</a:t>
                      </a:r>
                      <a:r>
                        <a:rPr sz="1400" spc="0" dirty="0">
                          <a:solidFill>
                            <a:srgbClr val="262626">
                              <a:alpha val="100000"/>
                            </a:srgbClr>
                          </a:solidFill>
                          <a:latin typeface="Times New Roman"/>
                          <a:ea typeface="Times New Roman"/>
                          <a:cs typeface="Times New Roman"/>
                        </a:rPr>
                        <a:t>newname</a:t>
                      </a:r>
                      <a:r>
                        <a:rPr sz="1400" spc="90" dirty="0">
                          <a:solidFill>
                            <a:srgbClr val="262626">
                              <a:alpha val="100000"/>
                            </a:srgbClr>
                          </a:solidFill>
                          <a:latin typeface="Times New Roman"/>
                          <a:ea typeface="Times New Roman"/>
                          <a:cs typeface="Times New Roman"/>
                        </a:rPr>
                        <a:t> #</a:t>
                      </a:r>
                      <a:r>
                        <a:rPr sz="1400" spc="90" dirty="0">
                          <a:solidFill>
                            <a:srgbClr val="262626">
                              <a:alpha val="100000"/>
                            </a:srgbClr>
                          </a:solidFill>
                          <a:latin typeface="Microsoft YaHei"/>
                          <a:ea typeface="Microsoft YaHei"/>
                          <a:cs typeface="Microsoft YaHei"/>
                        </a:rPr>
                        <a:t>将</a:t>
                      </a:r>
                      <a:r>
                        <a:rPr sz="1400" spc="0" dirty="0">
                          <a:solidFill>
                            <a:srgbClr val="262626">
                              <a:alpha val="100000"/>
                            </a:srgbClr>
                          </a:solidFill>
                          <a:latin typeface="Times New Roman"/>
                          <a:ea typeface="Times New Roman"/>
                          <a:cs typeface="Times New Roman"/>
                        </a:rPr>
                        <a:t>self</a:t>
                      </a:r>
                      <a:r>
                        <a:rPr sz="1400" spc="90" dirty="0">
                          <a:solidFill>
                            <a:srgbClr val="262626">
                              <a:alpha val="100000"/>
                            </a:srgbClr>
                          </a:solidFill>
                          <a:latin typeface="Microsoft YaHei"/>
                          <a:ea typeface="Microsoft YaHei"/>
                          <a:cs typeface="Microsoft YaHei"/>
                        </a:rPr>
                        <a:t>对应实例对象中的</a:t>
                      </a:r>
                      <a:r>
                        <a:rPr sz="1400" spc="0" dirty="0">
                          <a:solidFill>
                            <a:srgbClr val="262626">
                              <a:alpha val="100000"/>
                            </a:srgbClr>
                          </a:solidFill>
                          <a:latin typeface="Times New Roman"/>
                          <a:ea typeface="Times New Roman"/>
                          <a:cs typeface="Times New Roman"/>
                        </a:rPr>
                        <a:t>name</a:t>
                      </a:r>
                      <a:r>
                        <a:rPr sz="1400" spc="90" dirty="0">
                          <a:solidFill>
                            <a:srgbClr val="262626">
                              <a:alpha val="100000"/>
                            </a:srgbClr>
                          </a:solidFill>
                          <a:latin typeface="Microsoft YaHei"/>
                          <a:ea typeface="Microsoft YaHei"/>
                          <a:cs typeface="Microsoft YaHei"/>
                        </a:rPr>
                        <a:t>属</a:t>
                      </a:r>
                      <a:r>
                        <a:rPr sz="1400" spc="0" dirty="0">
                          <a:solidFill>
                            <a:srgbClr val="262626">
                              <a:alpha val="100000"/>
                            </a:srgbClr>
                          </a:solidFill>
                          <a:latin typeface="Microsoft YaHei"/>
                          <a:ea typeface="Microsoft YaHei"/>
                          <a:cs typeface="Microsoft YaHei"/>
                        </a:rPr>
                        <a:t>性值赋为</a:t>
                      </a:r>
                      <a:r>
                        <a:rPr sz="1400" spc="0" dirty="0">
                          <a:solidFill>
                            <a:srgbClr val="262626">
                              <a:alpha val="100000"/>
                            </a:srgbClr>
                          </a:solidFill>
                          <a:latin typeface="Times New Roman"/>
                          <a:ea typeface="Times New Roman"/>
                          <a:cs typeface="Times New Roman"/>
                        </a:rPr>
                        <a:t>newname</a:t>
                      </a:r>
                      <a:endParaRPr lang="x-none" altLang="x-none" sz="1400" dirty="0"/>
                    </a:p>
                    <a:p>
                      <a:pPr marL="284975" algn="l" rtl="0" eaLnBrk="0">
                        <a:lnSpc>
                          <a:spcPct val="96000"/>
                        </a:lnSpc>
                        <a:spcBef>
                          <a:spcPts val="313"/>
                        </a:spcBef>
                        <a:tabLst/>
                      </a:pPr>
                      <a:r>
                        <a:rPr sz="1400" spc="70" dirty="0">
                          <a:solidFill>
                            <a:srgbClr val="262626">
                              <a:alpha val="100000"/>
                            </a:srgbClr>
                          </a:solidFill>
                          <a:latin typeface="Times New Roman"/>
                          <a:ea typeface="Times New Roman"/>
                          <a:cs typeface="Times New Roman"/>
                        </a:rPr>
                        <a:t>5                 </a:t>
                      </a:r>
                      <a:r>
                        <a:rPr sz="1400" spc="0" dirty="0">
                          <a:solidFill>
                            <a:srgbClr val="262626">
                              <a:alpha val="100000"/>
                            </a:srgbClr>
                          </a:solidFill>
                          <a:latin typeface="Times New Roman"/>
                          <a:ea typeface="Times New Roman"/>
                          <a:cs typeface="Times New Roman"/>
                        </a:rPr>
                        <a:t>def</a:t>
                      </a:r>
                      <a:r>
                        <a:rPr sz="1400" spc="70" dirty="0">
                          <a:solidFill>
                            <a:srgbClr val="262626">
                              <a:alpha val="100000"/>
                            </a:srgbClr>
                          </a:solidFill>
                          <a:latin typeface="Times New Roman"/>
                          <a:ea typeface="Times New Roman"/>
                          <a:cs typeface="Times New Roman"/>
                        </a:rPr>
                        <a:t> </a:t>
                      </a:r>
                      <a:r>
                        <a:rPr sz="1400" spc="0" dirty="0">
                          <a:solidFill>
                            <a:srgbClr val="262626">
                              <a:alpha val="100000"/>
                            </a:srgbClr>
                          </a:solidFill>
                          <a:latin typeface="Times New Roman"/>
                          <a:ea typeface="Times New Roman"/>
                          <a:cs typeface="Times New Roman"/>
                        </a:rPr>
                        <a:t>PrintName</a:t>
                      </a:r>
                      <a:r>
                        <a:rPr sz="1400" spc="70" dirty="0">
                          <a:solidFill>
                            <a:srgbClr val="262626">
                              <a:alpha val="100000"/>
                            </a:srgbClr>
                          </a:solidFill>
                          <a:latin typeface="Times New Roman"/>
                          <a:ea typeface="Times New Roman"/>
                          <a:cs typeface="Times New Roman"/>
                        </a:rPr>
                        <a:t>(</a:t>
                      </a:r>
                      <a:r>
                        <a:rPr sz="1400" spc="0" dirty="0">
                          <a:solidFill>
                            <a:srgbClr val="262626">
                              <a:alpha val="100000"/>
                            </a:srgbClr>
                          </a:solidFill>
                          <a:latin typeface="Times New Roman"/>
                          <a:ea typeface="Times New Roman"/>
                          <a:cs typeface="Times New Roman"/>
                        </a:rPr>
                        <a:t>self</a:t>
                      </a:r>
                      <a:r>
                        <a:rPr sz="1400" spc="70" dirty="0">
                          <a:solidFill>
                            <a:srgbClr val="262626">
                              <a:alpha val="100000"/>
                            </a:srgbClr>
                          </a:solidFill>
                          <a:latin typeface="Times New Roman"/>
                          <a:ea typeface="Times New Roman"/>
                          <a:cs typeface="Times New Roman"/>
                        </a:rPr>
                        <a:t>): #</a:t>
                      </a:r>
                      <a:r>
                        <a:rPr sz="1400" spc="70" dirty="0">
                          <a:solidFill>
                            <a:srgbClr val="262626">
                              <a:alpha val="100000"/>
                            </a:srgbClr>
                          </a:solidFill>
                          <a:latin typeface="Microsoft YaHei"/>
                          <a:ea typeface="Microsoft YaHei"/>
                          <a:cs typeface="Microsoft YaHei"/>
                        </a:rPr>
                        <a:t>定义类的普通</a:t>
                      </a:r>
                      <a:r>
                        <a:rPr sz="1400" spc="50" dirty="0">
                          <a:solidFill>
                            <a:srgbClr val="262626">
                              <a:alpha val="100000"/>
                            </a:srgbClr>
                          </a:solidFill>
                          <a:latin typeface="Microsoft YaHei"/>
                          <a:ea typeface="Microsoft YaHei"/>
                          <a:cs typeface="Microsoft YaHei"/>
                        </a:rPr>
                        <a:t>方</a:t>
                      </a:r>
                      <a:r>
                        <a:rPr sz="1400" spc="0" dirty="0">
                          <a:solidFill>
                            <a:srgbClr val="262626">
                              <a:alpha val="100000"/>
                            </a:srgbClr>
                          </a:solidFill>
                          <a:latin typeface="Microsoft YaHei"/>
                          <a:ea typeface="Microsoft YaHei"/>
                          <a:cs typeface="Microsoft YaHei"/>
                        </a:rPr>
                        <a:t>法</a:t>
                      </a:r>
                      <a:r>
                        <a:rPr sz="1400" spc="0" dirty="0">
                          <a:solidFill>
                            <a:srgbClr val="262626">
                              <a:alpha val="100000"/>
                            </a:srgbClr>
                          </a:solidFill>
                          <a:latin typeface="Times New Roman"/>
                          <a:ea typeface="Times New Roman"/>
                          <a:cs typeface="Times New Roman"/>
                        </a:rPr>
                        <a:t>PrintName</a:t>
                      </a:r>
                      <a:endParaRPr lang="x-none" altLang="x-none" sz="1400" dirty="0"/>
                    </a:p>
                    <a:p>
                      <a:pPr marL="283717" algn="l" rtl="0" eaLnBrk="0">
                        <a:lnSpc>
                          <a:spcPct val="91000"/>
                        </a:lnSpc>
                        <a:spcBef>
                          <a:spcPts val="459"/>
                        </a:spcBef>
                        <a:tabLst/>
                      </a:pPr>
                      <a:r>
                        <a:rPr sz="1500" spc="-20" dirty="0">
                          <a:solidFill>
                            <a:srgbClr val="262626">
                              <a:alpha val="100000"/>
                            </a:srgbClr>
                          </a:solidFill>
                          <a:latin typeface="Times New Roman"/>
                          <a:ea typeface="Times New Roman"/>
                          <a:cs typeface="Times New Roman"/>
                        </a:rPr>
                        <a:t>6                   </a:t>
                      </a:r>
                      <a:r>
                        <a:rPr lang="en-US" altLang="zh-CN" sz="1500" spc="-20" dirty="0">
                          <a:solidFill>
                            <a:srgbClr val="262626">
                              <a:alpha val="100000"/>
                            </a:srgbClr>
                          </a:solidFill>
                          <a:latin typeface="Times New Roman"/>
                          <a:ea typeface="Times New Roman"/>
                          <a:cs typeface="Times New Roman"/>
                        </a:rPr>
                        <a:t>      </a:t>
                      </a:r>
                      <a:r>
                        <a:rPr sz="1500" spc="-20" dirty="0">
                          <a:solidFill>
                            <a:srgbClr val="262626">
                              <a:alpha val="100000"/>
                            </a:srgbClr>
                          </a:solidFill>
                          <a:latin typeface="Times New Roman"/>
                          <a:ea typeface="Times New Roman"/>
                          <a:cs typeface="Times New Roman"/>
                        </a:rPr>
                        <a:t> print('</a:t>
                      </a:r>
                      <a:r>
                        <a:rPr sz="1500" spc="-20" dirty="0">
                          <a:solidFill>
                            <a:srgbClr val="262626">
                              <a:alpha val="100000"/>
                            </a:srgbClr>
                          </a:solidFill>
                          <a:latin typeface="Microsoft YaHei"/>
                          <a:ea typeface="Microsoft YaHei"/>
                          <a:cs typeface="Microsoft YaHei"/>
                        </a:rPr>
                        <a:t>姓名：  </a:t>
                      </a:r>
                      <a:r>
                        <a:rPr sz="1500" spc="-20" dirty="0">
                          <a:solidFill>
                            <a:srgbClr val="262626">
                              <a:alpha val="100000"/>
                            </a:srgbClr>
                          </a:solidFill>
                          <a:latin typeface="Times New Roman"/>
                          <a:ea typeface="Times New Roman"/>
                          <a:cs typeface="Times New Roman"/>
                        </a:rPr>
                        <a:t>%s'%sel</a:t>
                      </a:r>
                      <a:r>
                        <a:rPr sz="1500" spc="0" dirty="0">
                          <a:solidFill>
                            <a:srgbClr val="262626">
                              <a:alpha val="100000"/>
                            </a:srgbClr>
                          </a:solidFill>
                          <a:latin typeface="Times New Roman"/>
                          <a:ea typeface="Times New Roman"/>
                          <a:cs typeface="Times New Roman"/>
                        </a:rPr>
                        <a:t>f</a:t>
                      </a:r>
                      <a:r>
                        <a:rPr sz="1500" spc="-20" dirty="0">
                          <a:solidFill>
                            <a:srgbClr val="262626">
                              <a:alpha val="100000"/>
                            </a:srgbClr>
                          </a:solidFill>
                          <a:latin typeface="Times New Roman"/>
                          <a:ea typeface="Times New Roman"/>
                          <a:cs typeface="Times New Roman"/>
                        </a:rPr>
                        <a:t>.</a:t>
                      </a:r>
                      <a:r>
                        <a:rPr sz="1500" spc="0" dirty="0">
                          <a:solidFill>
                            <a:srgbClr val="262626">
                              <a:alpha val="100000"/>
                            </a:srgbClr>
                          </a:solidFill>
                          <a:latin typeface="Times New Roman"/>
                          <a:ea typeface="Times New Roman"/>
                          <a:cs typeface="Times New Roman"/>
                        </a:rPr>
                        <a:t>name</a:t>
                      </a:r>
                      <a:r>
                        <a:rPr sz="1500" spc="-20" dirty="0">
                          <a:solidFill>
                            <a:srgbClr val="262626">
                              <a:alpha val="100000"/>
                            </a:srgbClr>
                          </a:solidFill>
                          <a:latin typeface="Times New Roman"/>
                          <a:ea typeface="Times New Roman"/>
                          <a:cs typeface="Times New Roman"/>
                        </a:rPr>
                        <a:t>) #</a:t>
                      </a:r>
                      <a:r>
                        <a:rPr sz="1500" spc="-20" dirty="0">
                          <a:solidFill>
                            <a:srgbClr val="262626">
                              <a:alpha val="100000"/>
                            </a:srgbClr>
                          </a:solidFill>
                          <a:latin typeface="Microsoft YaHei"/>
                          <a:ea typeface="Microsoft YaHei"/>
                          <a:cs typeface="Microsoft YaHei"/>
                        </a:rPr>
                        <a:t>输出</a:t>
                      </a:r>
                      <a:r>
                        <a:rPr sz="1500" spc="0" dirty="0">
                          <a:solidFill>
                            <a:srgbClr val="262626">
                              <a:alpha val="100000"/>
                            </a:srgbClr>
                          </a:solidFill>
                          <a:latin typeface="Times New Roman"/>
                          <a:ea typeface="Times New Roman"/>
                          <a:cs typeface="Times New Roman"/>
                        </a:rPr>
                        <a:t>self</a:t>
                      </a:r>
                      <a:r>
                        <a:rPr sz="1500" spc="-20" dirty="0">
                          <a:solidFill>
                            <a:srgbClr val="262626">
                              <a:alpha val="100000"/>
                            </a:srgbClr>
                          </a:solidFill>
                          <a:latin typeface="Microsoft YaHei"/>
                          <a:ea typeface="Microsoft YaHei"/>
                          <a:cs typeface="Microsoft YaHei"/>
                        </a:rPr>
                        <a:t>对应实例对象中的</a:t>
                      </a:r>
                      <a:r>
                        <a:rPr sz="1500" spc="0" dirty="0">
                          <a:solidFill>
                            <a:srgbClr val="262626">
                              <a:alpha val="100000"/>
                            </a:srgbClr>
                          </a:solidFill>
                          <a:latin typeface="Times New Roman"/>
                          <a:ea typeface="Times New Roman"/>
                          <a:cs typeface="Times New Roman"/>
                        </a:rPr>
                        <a:t>name</a:t>
                      </a:r>
                      <a:r>
                        <a:rPr sz="1500" spc="-20" dirty="0">
                          <a:solidFill>
                            <a:srgbClr val="262626">
                              <a:alpha val="100000"/>
                            </a:srgbClr>
                          </a:solidFill>
                          <a:latin typeface="Microsoft YaHei"/>
                          <a:ea typeface="Microsoft YaHei"/>
                          <a:cs typeface="Microsoft YaHei"/>
                        </a:rPr>
                        <a:t>属性值</a:t>
                      </a:r>
                      <a:endParaRPr lang="x-none" altLang="x-none" sz="1500" dirty="0"/>
                    </a:p>
                    <a:p>
                      <a:pPr marL="282184" algn="l" rtl="0" eaLnBrk="0">
                        <a:lnSpc>
                          <a:spcPct val="82000"/>
                        </a:lnSpc>
                        <a:spcBef>
                          <a:spcPts val="692"/>
                        </a:spcBef>
                        <a:tabLst/>
                      </a:pPr>
                      <a:r>
                        <a:rPr sz="1400" spc="40" dirty="0">
                          <a:solidFill>
                            <a:srgbClr val="262626">
                              <a:alpha val="100000"/>
                            </a:srgbClr>
                          </a:solidFill>
                          <a:latin typeface="Times New Roman"/>
                          <a:ea typeface="Times New Roman"/>
                          <a:cs typeface="Times New Roman"/>
                        </a:rPr>
                        <a:t>7             </a:t>
                      </a:r>
                      <a:r>
                        <a:rPr sz="1400" spc="0" dirty="0">
                          <a:solidFill>
                            <a:srgbClr val="262626">
                              <a:alpha val="100000"/>
                            </a:srgbClr>
                          </a:solidFill>
                          <a:latin typeface="Times New Roman"/>
                          <a:ea typeface="Times New Roman"/>
                          <a:cs typeface="Times New Roman"/>
                        </a:rPr>
                        <a:t>if</a:t>
                      </a:r>
                      <a:r>
                        <a:rPr sz="1400" spc="40" dirty="0">
                          <a:solidFill>
                            <a:srgbClr val="262626">
                              <a:alpha val="100000"/>
                            </a:srgbClr>
                          </a:solidFill>
                          <a:latin typeface="Times New Roman"/>
                          <a:ea typeface="Times New Roman"/>
                          <a:cs typeface="Times New Roman"/>
                        </a:rPr>
                        <a:t> __</a:t>
                      </a:r>
                      <a:r>
                        <a:rPr sz="1400" spc="0" dirty="0">
                          <a:solidFill>
                            <a:srgbClr val="262626">
                              <a:alpha val="100000"/>
                            </a:srgbClr>
                          </a:solidFill>
                          <a:latin typeface="Times New Roman"/>
                          <a:ea typeface="Times New Roman"/>
                          <a:cs typeface="Times New Roman"/>
                        </a:rPr>
                        <a:t>name</a:t>
                      </a:r>
                      <a:r>
                        <a:rPr sz="1400" spc="40" dirty="0">
                          <a:solidFill>
                            <a:srgbClr val="262626">
                              <a:alpha val="100000"/>
                            </a:srgbClr>
                          </a:solidFill>
                          <a:latin typeface="Times New Roman"/>
                          <a:ea typeface="Times New Roman"/>
                          <a:cs typeface="Times New Roman"/>
                        </a:rPr>
                        <a:t>__=='__</a:t>
                      </a:r>
                      <a:r>
                        <a:rPr sz="1400" spc="0" dirty="0">
                          <a:solidFill>
                            <a:srgbClr val="262626">
                              <a:alpha val="100000"/>
                            </a:srgbClr>
                          </a:solidFill>
                          <a:latin typeface="Times New Roman"/>
                          <a:ea typeface="Times New Roman"/>
                          <a:cs typeface="Times New Roman"/>
                        </a:rPr>
                        <a:t>main</a:t>
                      </a:r>
                      <a:r>
                        <a:rPr sz="1400" spc="40" dirty="0">
                          <a:solidFill>
                            <a:srgbClr val="262626">
                              <a:alpha val="100000"/>
                            </a:srgbClr>
                          </a:solidFill>
                          <a:latin typeface="Times New Roman"/>
                          <a:ea typeface="Times New Roman"/>
                          <a:cs typeface="Times New Roman"/>
                        </a:rPr>
                        <a:t>__'</a:t>
                      </a:r>
                      <a:r>
                        <a:rPr sz="1400" spc="0" dirty="0">
                          <a:solidFill>
                            <a:srgbClr val="262626">
                              <a:alpha val="100000"/>
                            </a:srgbClr>
                          </a:solidFill>
                          <a:latin typeface="Times New Roman"/>
                          <a:ea typeface="Times New Roman"/>
                          <a:cs typeface="Times New Roman"/>
                        </a:rPr>
                        <a:t>:</a:t>
                      </a:r>
                      <a:endParaRPr lang="x-none" altLang="x-none" sz="1400" dirty="0"/>
                    </a:p>
                    <a:p>
                      <a:pPr marL="288274" algn="l" rtl="0" eaLnBrk="0">
                        <a:lnSpc>
                          <a:spcPct val="96000"/>
                        </a:lnSpc>
                        <a:spcBef>
                          <a:spcPts val="529"/>
                        </a:spcBef>
                        <a:tabLst/>
                      </a:pPr>
                      <a:r>
                        <a:rPr sz="1400" spc="60" dirty="0">
                          <a:solidFill>
                            <a:srgbClr val="262626">
                              <a:alpha val="100000"/>
                            </a:srgbClr>
                          </a:solidFill>
                          <a:latin typeface="Times New Roman"/>
                          <a:ea typeface="Times New Roman"/>
                          <a:cs typeface="Times New Roman"/>
                        </a:rPr>
                        <a:t>8                 </a:t>
                      </a:r>
                      <a:r>
                        <a:rPr sz="1400" spc="0" dirty="0">
                          <a:solidFill>
                            <a:srgbClr val="262626">
                              <a:alpha val="100000"/>
                            </a:srgbClr>
                          </a:solidFill>
                          <a:latin typeface="Times New Roman"/>
                          <a:ea typeface="Times New Roman"/>
                          <a:cs typeface="Times New Roman"/>
                        </a:rPr>
                        <a:t>stu</a:t>
                      </a:r>
                      <a:r>
                        <a:rPr sz="1400" spc="60" dirty="0">
                          <a:solidFill>
                            <a:srgbClr val="262626">
                              <a:alpha val="100000"/>
                            </a:srgbClr>
                          </a:solidFill>
                          <a:latin typeface="Times New Roman"/>
                          <a:ea typeface="Times New Roman"/>
                          <a:cs typeface="Times New Roman"/>
                        </a:rPr>
                        <a:t>1=</a:t>
                      </a:r>
                      <a:r>
                        <a:rPr sz="1400" spc="0" dirty="0">
                          <a:solidFill>
                            <a:srgbClr val="262626">
                              <a:alpha val="100000"/>
                            </a:srgbClr>
                          </a:solidFill>
                          <a:latin typeface="Times New Roman"/>
                          <a:ea typeface="Times New Roman"/>
                          <a:cs typeface="Times New Roman"/>
                        </a:rPr>
                        <a:t>Student</a:t>
                      </a:r>
                      <a:r>
                        <a:rPr sz="1400" spc="60" dirty="0">
                          <a:solidFill>
                            <a:srgbClr val="262626">
                              <a:alpha val="100000"/>
                            </a:srgbClr>
                          </a:solidFill>
                          <a:latin typeface="Times New Roman"/>
                          <a:ea typeface="Times New Roman"/>
                          <a:cs typeface="Times New Roman"/>
                        </a:rPr>
                        <a:t>() #</a:t>
                      </a:r>
                      <a:r>
                        <a:rPr sz="1400" spc="60" dirty="0">
                          <a:solidFill>
                            <a:srgbClr val="262626">
                              <a:alpha val="100000"/>
                            </a:srgbClr>
                          </a:solidFill>
                          <a:latin typeface="Microsoft YaHei"/>
                          <a:ea typeface="Microsoft YaHei"/>
                          <a:cs typeface="Microsoft YaHei"/>
                        </a:rPr>
                        <a:t>定义</a:t>
                      </a:r>
                      <a:r>
                        <a:rPr sz="1400" spc="0" dirty="0">
                          <a:solidFill>
                            <a:srgbClr val="262626">
                              <a:alpha val="100000"/>
                            </a:srgbClr>
                          </a:solidFill>
                          <a:latin typeface="Times New Roman"/>
                          <a:ea typeface="Times New Roman"/>
                          <a:cs typeface="Times New Roman"/>
                        </a:rPr>
                        <a:t>Student</a:t>
                      </a:r>
                      <a:r>
                        <a:rPr sz="1400" spc="60" dirty="0">
                          <a:solidFill>
                            <a:srgbClr val="262626">
                              <a:alpha val="100000"/>
                            </a:srgbClr>
                          </a:solidFill>
                          <a:latin typeface="Microsoft YaHei"/>
                          <a:ea typeface="Microsoft YaHei"/>
                          <a:cs typeface="Microsoft YaHei"/>
                        </a:rPr>
                        <a:t>类</a:t>
                      </a:r>
                      <a:r>
                        <a:rPr sz="1400" spc="40" dirty="0">
                          <a:solidFill>
                            <a:srgbClr val="262626">
                              <a:alpha val="100000"/>
                            </a:srgbClr>
                          </a:solidFill>
                          <a:latin typeface="Microsoft YaHei"/>
                          <a:ea typeface="Microsoft YaHei"/>
                          <a:cs typeface="Microsoft YaHei"/>
                        </a:rPr>
                        <a:t>对</a:t>
                      </a:r>
                      <a:r>
                        <a:rPr sz="1400" spc="0" dirty="0">
                          <a:solidFill>
                            <a:srgbClr val="262626">
                              <a:alpha val="100000"/>
                            </a:srgbClr>
                          </a:solidFill>
                          <a:latin typeface="Microsoft YaHei"/>
                          <a:ea typeface="Microsoft YaHei"/>
                          <a:cs typeface="Microsoft YaHei"/>
                        </a:rPr>
                        <a:t>象</a:t>
                      </a:r>
                      <a:r>
                        <a:rPr sz="1400" spc="0" dirty="0">
                          <a:solidFill>
                            <a:srgbClr val="262626">
                              <a:alpha val="100000"/>
                            </a:srgbClr>
                          </a:solidFill>
                          <a:latin typeface="Times New Roman"/>
                          <a:ea typeface="Times New Roman"/>
                          <a:cs typeface="Times New Roman"/>
                        </a:rPr>
                        <a:t>stu1</a:t>
                      </a:r>
                      <a:endParaRPr lang="x-none" altLang="x-none" sz="1400" dirty="0"/>
                    </a:p>
                    <a:p>
                      <a:pPr marL="282945" algn="l" rtl="0" eaLnBrk="0">
                        <a:lnSpc>
                          <a:spcPct val="96000"/>
                        </a:lnSpc>
                        <a:spcBef>
                          <a:spcPts val="451"/>
                        </a:spcBef>
                        <a:tabLst/>
                      </a:pPr>
                      <a:r>
                        <a:rPr sz="1400" spc="60" dirty="0">
                          <a:solidFill>
                            <a:srgbClr val="262626">
                              <a:alpha val="100000"/>
                            </a:srgbClr>
                          </a:solidFill>
                          <a:latin typeface="Times New Roman"/>
                          <a:ea typeface="Times New Roman"/>
                          <a:cs typeface="Times New Roman"/>
                        </a:rPr>
                        <a:t>9                 </a:t>
                      </a:r>
                      <a:r>
                        <a:rPr sz="1400" spc="0" dirty="0">
                          <a:solidFill>
                            <a:srgbClr val="262626">
                              <a:alpha val="100000"/>
                            </a:srgbClr>
                          </a:solidFill>
                          <a:latin typeface="Times New Roman"/>
                          <a:ea typeface="Times New Roman"/>
                          <a:cs typeface="Times New Roman"/>
                        </a:rPr>
                        <a:t>stu</a:t>
                      </a:r>
                      <a:r>
                        <a:rPr sz="1400" spc="60" dirty="0">
                          <a:solidFill>
                            <a:srgbClr val="262626">
                              <a:alpha val="100000"/>
                            </a:srgbClr>
                          </a:solidFill>
                          <a:latin typeface="Times New Roman"/>
                          <a:ea typeface="Times New Roman"/>
                          <a:cs typeface="Times New Roman"/>
                        </a:rPr>
                        <a:t>2=</a:t>
                      </a:r>
                      <a:r>
                        <a:rPr sz="1400" spc="0" dirty="0">
                          <a:solidFill>
                            <a:srgbClr val="262626">
                              <a:alpha val="100000"/>
                            </a:srgbClr>
                          </a:solidFill>
                          <a:latin typeface="Times New Roman"/>
                          <a:ea typeface="Times New Roman"/>
                          <a:cs typeface="Times New Roman"/>
                        </a:rPr>
                        <a:t>Student</a:t>
                      </a:r>
                      <a:r>
                        <a:rPr sz="1400" spc="60" dirty="0">
                          <a:solidFill>
                            <a:srgbClr val="262626">
                              <a:alpha val="100000"/>
                            </a:srgbClr>
                          </a:solidFill>
                          <a:latin typeface="Times New Roman"/>
                          <a:ea typeface="Times New Roman"/>
                          <a:cs typeface="Times New Roman"/>
                        </a:rPr>
                        <a:t>() #</a:t>
                      </a:r>
                      <a:r>
                        <a:rPr sz="1400" spc="60" dirty="0">
                          <a:solidFill>
                            <a:srgbClr val="262626">
                              <a:alpha val="100000"/>
                            </a:srgbClr>
                          </a:solidFill>
                          <a:latin typeface="Microsoft YaHei"/>
                          <a:ea typeface="Microsoft YaHei"/>
                          <a:cs typeface="Microsoft YaHei"/>
                        </a:rPr>
                        <a:t>定义</a:t>
                      </a:r>
                      <a:r>
                        <a:rPr sz="1400" spc="0" dirty="0">
                          <a:solidFill>
                            <a:srgbClr val="262626">
                              <a:alpha val="100000"/>
                            </a:srgbClr>
                          </a:solidFill>
                          <a:latin typeface="Times New Roman"/>
                          <a:ea typeface="Times New Roman"/>
                          <a:cs typeface="Times New Roman"/>
                        </a:rPr>
                        <a:t>Student</a:t>
                      </a:r>
                      <a:r>
                        <a:rPr sz="1400" spc="60" dirty="0">
                          <a:solidFill>
                            <a:srgbClr val="262626">
                              <a:alpha val="100000"/>
                            </a:srgbClr>
                          </a:solidFill>
                          <a:latin typeface="Microsoft YaHei"/>
                          <a:ea typeface="Microsoft YaHei"/>
                          <a:cs typeface="Microsoft YaHei"/>
                        </a:rPr>
                        <a:t>类对</a:t>
                      </a:r>
                      <a:r>
                        <a:rPr sz="1400" spc="20" dirty="0">
                          <a:solidFill>
                            <a:srgbClr val="262626">
                              <a:alpha val="100000"/>
                            </a:srgbClr>
                          </a:solidFill>
                          <a:latin typeface="Microsoft YaHei"/>
                          <a:ea typeface="Microsoft YaHei"/>
                          <a:cs typeface="Microsoft YaHei"/>
                        </a:rPr>
                        <a:t>象</a:t>
                      </a:r>
                      <a:r>
                        <a:rPr sz="1400" spc="0" dirty="0">
                          <a:solidFill>
                            <a:srgbClr val="262626">
                              <a:alpha val="100000"/>
                            </a:srgbClr>
                          </a:solidFill>
                          <a:latin typeface="Times New Roman"/>
                          <a:ea typeface="Times New Roman"/>
                          <a:cs typeface="Times New Roman"/>
                        </a:rPr>
                        <a:t>stu2</a:t>
                      </a:r>
                      <a:endParaRPr lang="x-none" altLang="x-none" sz="1400" dirty="0"/>
                    </a:p>
                    <a:p>
                      <a:pPr marL="302484" algn="l" rtl="0" eaLnBrk="0">
                        <a:lnSpc>
                          <a:spcPct val="96000"/>
                        </a:lnSpc>
                        <a:spcBef>
                          <a:spcPts val="451"/>
                        </a:spcBef>
                        <a:tabLst/>
                      </a:pPr>
                      <a:r>
                        <a:rPr sz="1400" spc="70" dirty="0">
                          <a:solidFill>
                            <a:srgbClr val="262626">
                              <a:alpha val="100000"/>
                            </a:srgbClr>
                          </a:solidFill>
                          <a:latin typeface="Times New Roman"/>
                          <a:ea typeface="Times New Roman"/>
                          <a:cs typeface="Times New Roman"/>
                        </a:rPr>
                        <a:t>10               </a:t>
                      </a:r>
                      <a:r>
                        <a:rPr sz="1400" spc="0" dirty="0">
                          <a:solidFill>
                            <a:srgbClr val="262626">
                              <a:alpha val="100000"/>
                            </a:srgbClr>
                          </a:solidFill>
                          <a:latin typeface="Times New Roman"/>
                          <a:ea typeface="Times New Roman"/>
                          <a:cs typeface="Times New Roman"/>
                        </a:rPr>
                        <a:t>stu</a:t>
                      </a:r>
                      <a:r>
                        <a:rPr sz="1400" spc="70" dirty="0">
                          <a:solidFill>
                            <a:srgbClr val="262626">
                              <a:alpha val="100000"/>
                            </a:srgbClr>
                          </a:solidFill>
                          <a:latin typeface="Times New Roman"/>
                          <a:ea typeface="Times New Roman"/>
                          <a:cs typeface="Times New Roman"/>
                        </a:rPr>
                        <a:t>1.</a:t>
                      </a:r>
                      <a:r>
                        <a:rPr sz="1400" spc="0" dirty="0">
                          <a:solidFill>
                            <a:srgbClr val="262626">
                              <a:alpha val="100000"/>
                            </a:srgbClr>
                          </a:solidFill>
                          <a:latin typeface="Times New Roman"/>
                          <a:ea typeface="Times New Roman"/>
                          <a:cs typeface="Times New Roman"/>
                        </a:rPr>
                        <a:t>SetName</a:t>
                      </a:r>
                      <a:r>
                        <a:rPr sz="1400" spc="70" dirty="0">
                          <a:solidFill>
                            <a:srgbClr val="262626">
                              <a:alpha val="100000"/>
                            </a:srgbClr>
                          </a:solidFill>
                          <a:latin typeface="Times New Roman"/>
                          <a:ea typeface="Times New Roman"/>
                          <a:cs typeface="Times New Roman"/>
                        </a:rPr>
                        <a:t>('</a:t>
                      </a:r>
                      <a:r>
                        <a:rPr sz="1400" spc="70" dirty="0">
                          <a:solidFill>
                            <a:srgbClr val="262626">
                              <a:alpha val="100000"/>
                            </a:srgbClr>
                          </a:solidFill>
                          <a:latin typeface="Microsoft YaHei"/>
                          <a:ea typeface="Microsoft YaHei"/>
                          <a:cs typeface="Microsoft YaHei"/>
                        </a:rPr>
                        <a:t>李晓明</a:t>
                      </a:r>
                      <a:r>
                        <a:rPr sz="1400" spc="70" dirty="0">
                          <a:solidFill>
                            <a:srgbClr val="262626">
                              <a:alpha val="100000"/>
                            </a:srgbClr>
                          </a:solidFill>
                          <a:latin typeface="Times New Roman"/>
                          <a:ea typeface="Times New Roman"/>
                          <a:cs typeface="Times New Roman"/>
                        </a:rPr>
                        <a:t>') #</a:t>
                      </a:r>
                      <a:r>
                        <a:rPr sz="1400" spc="70" dirty="0">
                          <a:solidFill>
                            <a:srgbClr val="262626">
                              <a:alpha val="100000"/>
                            </a:srgbClr>
                          </a:solidFill>
                          <a:latin typeface="Microsoft YaHei"/>
                          <a:ea typeface="Microsoft YaHei"/>
                          <a:cs typeface="Microsoft YaHei"/>
                        </a:rPr>
                        <a:t>通过</a:t>
                      </a:r>
                      <a:r>
                        <a:rPr sz="1400" spc="0" dirty="0">
                          <a:solidFill>
                            <a:srgbClr val="262626">
                              <a:alpha val="100000"/>
                            </a:srgbClr>
                          </a:solidFill>
                          <a:latin typeface="Times New Roman"/>
                          <a:ea typeface="Times New Roman"/>
                          <a:cs typeface="Times New Roman"/>
                        </a:rPr>
                        <a:t>stu</a:t>
                      </a:r>
                      <a:r>
                        <a:rPr sz="1400" spc="70" dirty="0">
                          <a:solidFill>
                            <a:srgbClr val="262626">
                              <a:alpha val="100000"/>
                            </a:srgbClr>
                          </a:solidFill>
                          <a:latin typeface="Times New Roman"/>
                          <a:ea typeface="Times New Roman"/>
                          <a:cs typeface="Times New Roman"/>
                        </a:rPr>
                        <a:t>1</a:t>
                      </a:r>
                      <a:r>
                        <a:rPr sz="1400" spc="70" dirty="0">
                          <a:solidFill>
                            <a:srgbClr val="262626">
                              <a:alpha val="100000"/>
                            </a:srgbClr>
                          </a:solidFill>
                          <a:latin typeface="Microsoft YaHei"/>
                          <a:ea typeface="Microsoft YaHei"/>
                          <a:cs typeface="Microsoft YaHei"/>
                        </a:rPr>
                        <a:t>对</a:t>
                      </a:r>
                      <a:r>
                        <a:rPr sz="1400" spc="40" dirty="0">
                          <a:solidFill>
                            <a:srgbClr val="262626">
                              <a:alpha val="100000"/>
                            </a:srgbClr>
                          </a:solidFill>
                          <a:latin typeface="Microsoft YaHei"/>
                          <a:ea typeface="Microsoft YaHei"/>
                          <a:cs typeface="Microsoft YaHei"/>
                        </a:rPr>
                        <a:t>象</a:t>
                      </a:r>
                      <a:r>
                        <a:rPr sz="1400" spc="0" dirty="0">
                          <a:solidFill>
                            <a:srgbClr val="262626">
                              <a:alpha val="100000"/>
                            </a:srgbClr>
                          </a:solidFill>
                          <a:latin typeface="Microsoft YaHei"/>
                          <a:ea typeface="Microsoft YaHei"/>
                          <a:cs typeface="Microsoft YaHei"/>
                        </a:rPr>
                        <a:t>调用</a:t>
                      </a:r>
                      <a:r>
                        <a:rPr sz="1400" spc="0" dirty="0">
                          <a:solidFill>
                            <a:srgbClr val="262626">
                              <a:alpha val="100000"/>
                            </a:srgbClr>
                          </a:solidFill>
                          <a:latin typeface="Times New Roman"/>
                          <a:ea typeface="Times New Roman"/>
                          <a:cs typeface="Times New Roman"/>
                        </a:rPr>
                        <a:t>SetName</a:t>
                      </a:r>
                      <a:r>
                        <a:rPr sz="1400" spc="0" dirty="0">
                          <a:solidFill>
                            <a:srgbClr val="262626">
                              <a:alpha val="100000"/>
                            </a:srgbClr>
                          </a:solidFill>
                          <a:latin typeface="Microsoft YaHei"/>
                          <a:ea typeface="Microsoft YaHei"/>
                          <a:cs typeface="Microsoft YaHei"/>
                        </a:rPr>
                        <a:t>方法</a:t>
                      </a:r>
                      <a:endParaRPr lang="x-none" altLang="x-none" sz="1400" dirty="0"/>
                    </a:p>
                    <a:p>
                      <a:pPr marL="302484" algn="l" rtl="0" eaLnBrk="0">
                        <a:lnSpc>
                          <a:spcPct val="96000"/>
                        </a:lnSpc>
                        <a:spcBef>
                          <a:spcPts val="451"/>
                        </a:spcBef>
                        <a:tabLst/>
                      </a:pPr>
                      <a:r>
                        <a:rPr sz="1400" spc="70" dirty="0">
                          <a:solidFill>
                            <a:srgbClr val="262626">
                              <a:alpha val="100000"/>
                            </a:srgbClr>
                          </a:solidFill>
                          <a:latin typeface="Times New Roman"/>
                          <a:ea typeface="Times New Roman"/>
                          <a:cs typeface="Times New Roman"/>
                        </a:rPr>
                        <a:t>11               </a:t>
                      </a:r>
                      <a:r>
                        <a:rPr sz="1400" spc="0" dirty="0">
                          <a:solidFill>
                            <a:srgbClr val="262626">
                              <a:alpha val="100000"/>
                            </a:srgbClr>
                          </a:solidFill>
                          <a:latin typeface="Times New Roman"/>
                          <a:ea typeface="Times New Roman"/>
                          <a:cs typeface="Times New Roman"/>
                        </a:rPr>
                        <a:t>stu</a:t>
                      </a:r>
                      <a:r>
                        <a:rPr sz="1400" spc="70" dirty="0">
                          <a:solidFill>
                            <a:srgbClr val="262626">
                              <a:alpha val="100000"/>
                            </a:srgbClr>
                          </a:solidFill>
                          <a:latin typeface="Times New Roman"/>
                          <a:ea typeface="Times New Roman"/>
                          <a:cs typeface="Times New Roman"/>
                        </a:rPr>
                        <a:t>2.</a:t>
                      </a:r>
                      <a:r>
                        <a:rPr sz="1400" spc="0" dirty="0">
                          <a:solidFill>
                            <a:srgbClr val="262626">
                              <a:alpha val="100000"/>
                            </a:srgbClr>
                          </a:solidFill>
                          <a:latin typeface="Times New Roman"/>
                          <a:ea typeface="Times New Roman"/>
                          <a:cs typeface="Times New Roman"/>
                        </a:rPr>
                        <a:t>SetName</a:t>
                      </a:r>
                      <a:r>
                        <a:rPr sz="1400" spc="70" dirty="0">
                          <a:solidFill>
                            <a:srgbClr val="262626">
                              <a:alpha val="100000"/>
                            </a:srgbClr>
                          </a:solidFill>
                          <a:latin typeface="Times New Roman"/>
                          <a:ea typeface="Times New Roman"/>
                          <a:cs typeface="Times New Roman"/>
                        </a:rPr>
                        <a:t>('</a:t>
                      </a:r>
                      <a:r>
                        <a:rPr sz="1400" spc="70" dirty="0">
                          <a:solidFill>
                            <a:srgbClr val="262626">
                              <a:alpha val="100000"/>
                            </a:srgbClr>
                          </a:solidFill>
                          <a:latin typeface="Microsoft YaHei"/>
                          <a:ea typeface="Microsoft YaHei"/>
                          <a:cs typeface="Microsoft YaHei"/>
                        </a:rPr>
                        <a:t>马红</a:t>
                      </a:r>
                      <a:r>
                        <a:rPr sz="1400" spc="70" dirty="0">
                          <a:solidFill>
                            <a:srgbClr val="262626">
                              <a:alpha val="100000"/>
                            </a:srgbClr>
                          </a:solidFill>
                          <a:latin typeface="Times New Roman"/>
                          <a:ea typeface="Times New Roman"/>
                          <a:cs typeface="Times New Roman"/>
                        </a:rPr>
                        <a:t>') #</a:t>
                      </a:r>
                      <a:r>
                        <a:rPr sz="1400" spc="70" dirty="0">
                          <a:solidFill>
                            <a:srgbClr val="262626">
                              <a:alpha val="100000"/>
                            </a:srgbClr>
                          </a:solidFill>
                          <a:latin typeface="Microsoft YaHei"/>
                          <a:ea typeface="Microsoft YaHei"/>
                          <a:cs typeface="Microsoft YaHei"/>
                        </a:rPr>
                        <a:t>通过</a:t>
                      </a:r>
                      <a:r>
                        <a:rPr sz="1400" spc="0" dirty="0">
                          <a:solidFill>
                            <a:srgbClr val="262626">
                              <a:alpha val="100000"/>
                            </a:srgbClr>
                          </a:solidFill>
                          <a:latin typeface="Times New Roman"/>
                          <a:ea typeface="Times New Roman"/>
                          <a:cs typeface="Times New Roman"/>
                        </a:rPr>
                        <a:t>stu</a:t>
                      </a:r>
                      <a:r>
                        <a:rPr sz="1400" spc="70" dirty="0">
                          <a:solidFill>
                            <a:srgbClr val="262626">
                              <a:alpha val="100000"/>
                            </a:srgbClr>
                          </a:solidFill>
                          <a:latin typeface="Times New Roman"/>
                          <a:ea typeface="Times New Roman"/>
                          <a:cs typeface="Times New Roman"/>
                        </a:rPr>
                        <a:t>1</a:t>
                      </a:r>
                      <a:r>
                        <a:rPr sz="1400" spc="70" dirty="0">
                          <a:solidFill>
                            <a:srgbClr val="262626">
                              <a:alpha val="100000"/>
                            </a:srgbClr>
                          </a:solidFill>
                          <a:latin typeface="Microsoft YaHei"/>
                          <a:ea typeface="Microsoft YaHei"/>
                          <a:cs typeface="Microsoft YaHei"/>
                        </a:rPr>
                        <a:t>对</a:t>
                      </a:r>
                      <a:r>
                        <a:rPr sz="1400" spc="10" dirty="0">
                          <a:solidFill>
                            <a:srgbClr val="262626">
                              <a:alpha val="100000"/>
                            </a:srgbClr>
                          </a:solidFill>
                          <a:latin typeface="Microsoft YaHei"/>
                          <a:ea typeface="Microsoft YaHei"/>
                          <a:cs typeface="Microsoft YaHei"/>
                        </a:rPr>
                        <a:t>象</a:t>
                      </a:r>
                      <a:r>
                        <a:rPr sz="1400" spc="0" dirty="0">
                          <a:solidFill>
                            <a:srgbClr val="262626">
                              <a:alpha val="100000"/>
                            </a:srgbClr>
                          </a:solidFill>
                          <a:latin typeface="Microsoft YaHei"/>
                          <a:ea typeface="Microsoft YaHei"/>
                          <a:cs typeface="Microsoft YaHei"/>
                        </a:rPr>
                        <a:t>调用</a:t>
                      </a:r>
                      <a:r>
                        <a:rPr sz="1400" spc="0" dirty="0">
                          <a:solidFill>
                            <a:srgbClr val="262626">
                              <a:alpha val="100000"/>
                            </a:srgbClr>
                          </a:solidFill>
                          <a:latin typeface="Times New Roman"/>
                          <a:ea typeface="Times New Roman"/>
                          <a:cs typeface="Times New Roman"/>
                        </a:rPr>
                        <a:t>SetName</a:t>
                      </a:r>
                      <a:r>
                        <a:rPr sz="1400" spc="0" dirty="0">
                          <a:solidFill>
                            <a:srgbClr val="262626">
                              <a:alpha val="100000"/>
                            </a:srgbClr>
                          </a:solidFill>
                          <a:latin typeface="Microsoft YaHei"/>
                          <a:ea typeface="Microsoft YaHei"/>
                          <a:cs typeface="Microsoft YaHei"/>
                        </a:rPr>
                        <a:t>方法</a:t>
                      </a:r>
                      <a:endParaRPr lang="x-none" altLang="x-none" sz="1400" dirty="0"/>
                    </a:p>
                    <a:p>
                      <a:pPr marL="302484" algn="l" rtl="0" eaLnBrk="0">
                        <a:lnSpc>
                          <a:spcPts val="2315"/>
                        </a:lnSpc>
                        <a:spcBef>
                          <a:spcPts val="463"/>
                        </a:spcBef>
                        <a:tabLst/>
                      </a:pPr>
                      <a:r>
                        <a:rPr sz="1400" spc="70" dirty="0">
                          <a:solidFill>
                            <a:srgbClr val="262626">
                              <a:alpha val="100000"/>
                            </a:srgbClr>
                          </a:solidFill>
                          <a:latin typeface="Times New Roman"/>
                          <a:ea typeface="Times New Roman"/>
                          <a:cs typeface="Times New Roman"/>
                        </a:rPr>
                        <a:t>12               </a:t>
                      </a:r>
                      <a:r>
                        <a:rPr sz="1400" spc="0" dirty="0">
                          <a:solidFill>
                            <a:srgbClr val="262626">
                              <a:alpha val="100000"/>
                            </a:srgbClr>
                          </a:solidFill>
                          <a:latin typeface="Times New Roman"/>
                          <a:ea typeface="Times New Roman"/>
                          <a:cs typeface="Times New Roman"/>
                        </a:rPr>
                        <a:t>stu</a:t>
                      </a:r>
                      <a:r>
                        <a:rPr sz="1400" spc="70" dirty="0">
                          <a:solidFill>
                            <a:srgbClr val="262626">
                              <a:alpha val="100000"/>
                            </a:srgbClr>
                          </a:solidFill>
                          <a:latin typeface="Times New Roman"/>
                          <a:ea typeface="Times New Roman"/>
                          <a:cs typeface="Times New Roman"/>
                        </a:rPr>
                        <a:t>1.</a:t>
                      </a:r>
                      <a:r>
                        <a:rPr sz="1400" spc="0" dirty="0">
                          <a:solidFill>
                            <a:srgbClr val="262626">
                              <a:alpha val="100000"/>
                            </a:srgbClr>
                          </a:solidFill>
                          <a:latin typeface="Times New Roman"/>
                          <a:ea typeface="Times New Roman"/>
                          <a:cs typeface="Times New Roman"/>
                        </a:rPr>
                        <a:t>PrintName</a:t>
                      </a:r>
                      <a:r>
                        <a:rPr sz="1400" spc="70" dirty="0">
                          <a:solidFill>
                            <a:srgbClr val="262626">
                              <a:alpha val="100000"/>
                            </a:srgbClr>
                          </a:solidFill>
                          <a:latin typeface="Times New Roman"/>
                          <a:ea typeface="Times New Roman"/>
                          <a:cs typeface="Times New Roman"/>
                        </a:rPr>
                        <a:t>() #</a:t>
                      </a:r>
                      <a:r>
                        <a:rPr sz="1400" spc="70" dirty="0">
                          <a:solidFill>
                            <a:srgbClr val="262626">
                              <a:alpha val="100000"/>
                            </a:srgbClr>
                          </a:solidFill>
                          <a:latin typeface="Microsoft YaHei"/>
                          <a:ea typeface="Microsoft YaHei"/>
                          <a:cs typeface="Microsoft YaHei"/>
                        </a:rPr>
                        <a:t>通过</a:t>
                      </a:r>
                      <a:r>
                        <a:rPr sz="1400" spc="0" dirty="0">
                          <a:solidFill>
                            <a:srgbClr val="262626">
                              <a:alpha val="100000"/>
                            </a:srgbClr>
                          </a:solidFill>
                          <a:latin typeface="Times New Roman"/>
                          <a:ea typeface="Times New Roman"/>
                          <a:cs typeface="Times New Roman"/>
                        </a:rPr>
                        <a:t>stu</a:t>
                      </a:r>
                      <a:r>
                        <a:rPr sz="1400" spc="70" dirty="0">
                          <a:solidFill>
                            <a:srgbClr val="262626">
                              <a:alpha val="100000"/>
                            </a:srgbClr>
                          </a:solidFill>
                          <a:latin typeface="Times New Roman"/>
                          <a:ea typeface="Times New Roman"/>
                          <a:cs typeface="Times New Roman"/>
                        </a:rPr>
                        <a:t>1</a:t>
                      </a:r>
                      <a:r>
                        <a:rPr sz="1400" spc="70" dirty="0">
                          <a:solidFill>
                            <a:srgbClr val="262626">
                              <a:alpha val="100000"/>
                            </a:srgbClr>
                          </a:solidFill>
                          <a:latin typeface="Microsoft YaHei"/>
                          <a:ea typeface="Microsoft YaHei"/>
                          <a:cs typeface="Microsoft YaHei"/>
                        </a:rPr>
                        <a:t>对象调</a:t>
                      </a:r>
                      <a:r>
                        <a:rPr sz="1400" spc="30" dirty="0">
                          <a:solidFill>
                            <a:srgbClr val="262626">
                              <a:alpha val="100000"/>
                            </a:srgbClr>
                          </a:solidFill>
                          <a:latin typeface="Microsoft YaHei"/>
                          <a:ea typeface="Microsoft YaHei"/>
                          <a:cs typeface="Microsoft YaHei"/>
                        </a:rPr>
                        <a:t>用</a:t>
                      </a:r>
                      <a:r>
                        <a:rPr sz="1400" spc="0" dirty="0">
                          <a:solidFill>
                            <a:srgbClr val="262626">
                              <a:alpha val="100000"/>
                            </a:srgbClr>
                          </a:solidFill>
                          <a:latin typeface="Times New Roman"/>
                          <a:ea typeface="Times New Roman"/>
                          <a:cs typeface="Times New Roman"/>
                        </a:rPr>
                        <a:t>PrintName</a:t>
                      </a:r>
                      <a:r>
                        <a:rPr sz="1400" spc="0" dirty="0">
                          <a:solidFill>
                            <a:srgbClr val="262626">
                              <a:alpha val="100000"/>
                            </a:srgbClr>
                          </a:solidFill>
                          <a:latin typeface="Microsoft YaHei"/>
                          <a:ea typeface="Microsoft YaHei"/>
                          <a:cs typeface="Microsoft YaHei"/>
                        </a:rPr>
                        <a:t>方法</a:t>
                      </a:r>
                      <a:endParaRPr lang="x-none" altLang="x-none" sz="1400" dirty="0"/>
                    </a:p>
                    <a:p>
                      <a:pPr marL="302484" algn="l" rtl="0" eaLnBrk="0">
                        <a:lnSpc>
                          <a:spcPts val="2315"/>
                        </a:lnSpc>
                        <a:spcBef>
                          <a:spcPts val="326"/>
                        </a:spcBef>
                        <a:tabLst/>
                      </a:pPr>
                      <a:r>
                        <a:rPr sz="1400" spc="70" dirty="0">
                          <a:solidFill>
                            <a:srgbClr val="262626">
                              <a:alpha val="100000"/>
                            </a:srgbClr>
                          </a:solidFill>
                          <a:latin typeface="Times New Roman"/>
                          <a:ea typeface="Times New Roman"/>
                          <a:cs typeface="Times New Roman"/>
                        </a:rPr>
                        <a:t>13               </a:t>
                      </a:r>
                      <a:r>
                        <a:rPr sz="1400" spc="0" dirty="0">
                          <a:solidFill>
                            <a:srgbClr val="262626">
                              <a:alpha val="100000"/>
                            </a:srgbClr>
                          </a:solidFill>
                          <a:latin typeface="Times New Roman"/>
                          <a:ea typeface="Times New Roman"/>
                          <a:cs typeface="Times New Roman"/>
                        </a:rPr>
                        <a:t>stu</a:t>
                      </a:r>
                      <a:r>
                        <a:rPr sz="1400" spc="70" dirty="0">
                          <a:solidFill>
                            <a:srgbClr val="262626">
                              <a:alpha val="100000"/>
                            </a:srgbClr>
                          </a:solidFill>
                          <a:latin typeface="Times New Roman"/>
                          <a:ea typeface="Times New Roman"/>
                          <a:cs typeface="Times New Roman"/>
                        </a:rPr>
                        <a:t>2.</a:t>
                      </a:r>
                      <a:r>
                        <a:rPr sz="1400" spc="0" dirty="0">
                          <a:solidFill>
                            <a:srgbClr val="262626">
                              <a:alpha val="100000"/>
                            </a:srgbClr>
                          </a:solidFill>
                          <a:latin typeface="Times New Roman"/>
                          <a:ea typeface="Times New Roman"/>
                          <a:cs typeface="Times New Roman"/>
                        </a:rPr>
                        <a:t>PrintName</a:t>
                      </a:r>
                      <a:r>
                        <a:rPr sz="1400" spc="70" dirty="0">
                          <a:solidFill>
                            <a:srgbClr val="262626">
                              <a:alpha val="100000"/>
                            </a:srgbClr>
                          </a:solidFill>
                          <a:latin typeface="Times New Roman"/>
                          <a:ea typeface="Times New Roman"/>
                          <a:cs typeface="Times New Roman"/>
                        </a:rPr>
                        <a:t>() #</a:t>
                      </a:r>
                      <a:r>
                        <a:rPr sz="1400" spc="70" dirty="0">
                          <a:solidFill>
                            <a:srgbClr val="262626">
                              <a:alpha val="100000"/>
                            </a:srgbClr>
                          </a:solidFill>
                          <a:latin typeface="Microsoft YaHei"/>
                          <a:ea typeface="Microsoft YaHei"/>
                          <a:cs typeface="Microsoft YaHei"/>
                        </a:rPr>
                        <a:t>通过</a:t>
                      </a:r>
                      <a:r>
                        <a:rPr sz="1400" spc="0" dirty="0">
                          <a:solidFill>
                            <a:srgbClr val="262626">
                              <a:alpha val="100000"/>
                            </a:srgbClr>
                          </a:solidFill>
                          <a:latin typeface="Times New Roman"/>
                          <a:ea typeface="Times New Roman"/>
                          <a:cs typeface="Times New Roman"/>
                        </a:rPr>
                        <a:t>stu</a:t>
                      </a:r>
                      <a:r>
                        <a:rPr sz="1400" spc="70" dirty="0">
                          <a:solidFill>
                            <a:srgbClr val="262626">
                              <a:alpha val="100000"/>
                            </a:srgbClr>
                          </a:solidFill>
                          <a:latin typeface="Times New Roman"/>
                          <a:ea typeface="Times New Roman"/>
                          <a:cs typeface="Times New Roman"/>
                        </a:rPr>
                        <a:t>2</a:t>
                      </a:r>
                      <a:r>
                        <a:rPr sz="1400" spc="70" dirty="0">
                          <a:solidFill>
                            <a:srgbClr val="262626">
                              <a:alpha val="100000"/>
                            </a:srgbClr>
                          </a:solidFill>
                          <a:latin typeface="Microsoft YaHei"/>
                          <a:ea typeface="Microsoft YaHei"/>
                          <a:cs typeface="Microsoft YaHei"/>
                        </a:rPr>
                        <a:t>对象调</a:t>
                      </a:r>
                      <a:r>
                        <a:rPr sz="1400" spc="30" dirty="0">
                          <a:solidFill>
                            <a:srgbClr val="262626">
                              <a:alpha val="100000"/>
                            </a:srgbClr>
                          </a:solidFill>
                          <a:latin typeface="Microsoft YaHei"/>
                          <a:ea typeface="Microsoft YaHei"/>
                          <a:cs typeface="Microsoft YaHei"/>
                        </a:rPr>
                        <a:t>用</a:t>
                      </a:r>
                      <a:r>
                        <a:rPr sz="1400" spc="0" dirty="0">
                          <a:solidFill>
                            <a:srgbClr val="262626">
                              <a:alpha val="100000"/>
                            </a:srgbClr>
                          </a:solidFill>
                          <a:latin typeface="Times New Roman"/>
                          <a:ea typeface="Times New Roman"/>
                          <a:cs typeface="Times New Roman"/>
                        </a:rPr>
                        <a:t>PrintName</a:t>
                      </a:r>
                      <a:r>
                        <a:rPr sz="1400" spc="0" dirty="0">
                          <a:solidFill>
                            <a:srgbClr val="262626">
                              <a:alpha val="100000"/>
                            </a:srgbClr>
                          </a:solidFill>
                          <a:latin typeface="Microsoft YaHei"/>
                          <a:ea typeface="Microsoft YaHei"/>
                          <a:cs typeface="Microsoft YaHei"/>
                        </a:rPr>
                        <a:t>方法</a:t>
                      </a:r>
                      <a:endParaRPr lang="x-none" altLang="x-none" sz="14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0" name="table 380">
            <a:extLst>
              <a:ext uri="{FF2B5EF4-FFF2-40B4-BE49-F238E27FC236}">
                <a16:creationId xmlns:a16="http://schemas.microsoft.com/office/drawing/2014/main" id="{18783066-0B24-410C-8F79-CAEAB3BDAB13}"/>
              </a:ext>
            </a:extLst>
          </p:cNvPr>
          <p:cNvGraphicFramePr>
            <a:graphicFrameLocks noGrp="1"/>
          </p:cNvGraphicFramePr>
          <p:nvPr/>
        </p:nvGraphicFramePr>
        <p:xfrm>
          <a:off x="15875" y="847725"/>
          <a:ext cx="9099550" cy="5676900"/>
        </p:xfrm>
        <a:graphic>
          <a:graphicData uri="http://schemas.openxmlformats.org/drawingml/2006/table">
            <a:tbl>
              <a:tblPr/>
              <a:tblGrid>
                <a:gridCol w="9099550">
                  <a:extLst>
                    <a:ext uri="{9D8B030D-6E8A-4147-A177-3AD203B41FA5}">
                      <a16:colId xmlns:a16="http://schemas.microsoft.com/office/drawing/2014/main" val="20000"/>
                    </a:ext>
                  </a:extLst>
                </a:gridCol>
              </a:tblGrid>
              <a:tr h="5676900">
                <a:tc>
                  <a:txBody>
                    <a:bodyPr/>
                    <a:lstStyle/>
                    <a:p>
                      <a:pPr algn="l" rtl="0" eaLnBrk="0">
                        <a:lnSpc>
                          <a:spcPct val="124000"/>
                        </a:lnSpc>
                        <a:tabLst/>
                      </a:pPr>
                      <a:endParaRPr lang="x-none" altLang="x-none" sz="800" dirty="0"/>
                    </a:p>
                    <a:p>
                      <a:pPr algn="l" rtl="0" eaLnBrk="0">
                        <a:lnSpc>
                          <a:spcPct val="124000"/>
                        </a:lnSpc>
                        <a:tabLst/>
                      </a:pPr>
                      <a:endParaRPr lang="x-none" altLang="x-none" sz="800" dirty="0"/>
                    </a:p>
                    <a:p>
                      <a:pPr algn="l" rtl="0" eaLnBrk="0">
                        <a:lnSpc>
                          <a:spcPct val="124000"/>
                        </a:lnSpc>
                        <a:tabLst/>
                      </a:pPr>
                      <a:endParaRPr lang="x-none" altLang="x-none" sz="800" dirty="0"/>
                    </a:p>
                    <a:p>
                      <a:pPr marL="4256088" indent="-942975" algn="l" rtl="0" eaLnBrk="0">
                        <a:lnSpc>
                          <a:spcPct val="100000"/>
                        </a:lnSpc>
                        <a:tabLst/>
                      </a:pPr>
                      <a:r>
                        <a:rPr sz="2300" spc="100" dirty="0">
                          <a:solidFill>
                            <a:srgbClr val="262626">
                              <a:alpha val="100000"/>
                            </a:srgbClr>
                          </a:solidFill>
                          <a:latin typeface="Microsoft YaHei"/>
                          <a:ea typeface="Microsoft YaHei"/>
                          <a:cs typeface="Microsoft YaHei"/>
                        </a:rPr>
                        <a:t>普通方法定义和调</a:t>
                      </a:r>
                      <a:r>
                        <a:rPr sz="2300" spc="10" dirty="0">
                          <a:solidFill>
                            <a:srgbClr val="262626">
                              <a:alpha val="100000"/>
                            </a:srgbClr>
                          </a:solidFill>
                          <a:latin typeface="Microsoft YaHei"/>
                          <a:ea typeface="Microsoft YaHei"/>
                          <a:cs typeface="Microsoft YaHei"/>
                        </a:rPr>
                        <a:t>用</a:t>
                      </a:r>
                      <a:endParaRPr lang="x-none" altLang="x-none" sz="2300" dirty="0"/>
                    </a:p>
                    <a:p>
                      <a:pPr marL="2032000" indent="-684213" algn="l" rtl="0" eaLnBrk="0">
                        <a:lnSpc>
                          <a:spcPct val="98000"/>
                        </a:lnSpc>
                        <a:spcBef>
                          <a:spcPts val="862"/>
                        </a:spcBef>
                        <a:tabLst/>
                      </a:pPr>
                      <a:r>
                        <a:rPr sz="1800" spc="-10" dirty="0">
                          <a:solidFill>
                            <a:srgbClr val="262626">
                              <a:alpha val="100000"/>
                            </a:srgbClr>
                          </a:solidFill>
                          <a:latin typeface="Microsoft YaHei"/>
                          <a:ea typeface="Microsoft YaHei"/>
                          <a:cs typeface="Microsoft YaHei"/>
                        </a:rPr>
                        <a:t>提示</a:t>
                      </a:r>
                      <a:endParaRPr lang="x-none" altLang="x-none" sz="1800" dirty="0"/>
                    </a:p>
                    <a:p>
                      <a:pPr algn="l" rtl="0" eaLnBrk="0">
                        <a:lnSpc>
                          <a:spcPct val="111000"/>
                        </a:lnSpc>
                        <a:tabLst/>
                      </a:pPr>
                      <a:endParaRPr lang="x-none" altLang="x-none" sz="800" dirty="0"/>
                    </a:p>
                    <a:p>
                      <a:pPr algn="l" rtl="0" eaLnBrk="0">
                        <a:lnSpc>
                          <a:spcPct val="112000"/>
                        </a:lnSpc>
                        <a:tabLst/>
                      </a:pPr>
                      <a:endParaRPr lang="x-none" altLang="x-none" sz="800" dirty="0"/>
                    </a:p>
                    <a:p>
                      <a:pPr algn="l" rtl="0" eaLnBrk="0">
                        <a:lnSpc>
                          <a:spcPct val="112000"/>
                        </a:lnSpc>
                        <a:tabLst/>
                      </a:pPr>
                      <a:endParaRPr lang="x-none" altLang="x-none" sz="800" dirty="0"/>
                    </a:p>
                    <a:p>
                      <a:pPr algn="l" rtl="0" eaLnBrk="0">
                        <a:lnSpc>
                          <a:spcPct val="112000"/>
                        </a:lnSpc>
                        <a:tabLst/>
                      </a:pPr>
                      <a:endParaRPr lang="x-none" altLang="x-none" sz="800" dirty="0"/>
                    </a:p>
                    <a:p>
                      <a:pPr algn="l" rtl="0" eaLnBrk="0">
                        <a:lnSpc>
                          <a:spcPct val="112000"/>
                        </a:lnSpc>
                        <a:tabLst/>
                      </a:pPr>
                      <a:endParaRPr lang="x-none" altLang="x-none" sz="800" dirty="0"/>
                    </a:p>
                    <a:p>
                      <a:pPr algn="l" rtl="0" eaLnBrk="0">
                        <a:lnSpc>
                          <a:spcPct val="112000"/>
                        </a:lnSpc>
                        <a:tabLst/>
                      </a:pPr>
                      <a:endParaRPr lang="x-none" altLang="x-none" sz="800" dirty="0"/>
                    </a:p>
                    <a:p>
                      <a:pPr marL="4805363" indent="-1128713" algn="l" rtl="0" eaLnBrk="0">
                        <a:lnSpc>
                          <a:spcPct val="89000"/>
                        </a:lnSpc>
                        <a:spcBef>
                          <a:spcPts val="722"/>
                        </a:spcBef>
                        <a:tabLst/>
                      </a:pPr>
                      <a:r>
                        <a:rPr sz="1800" spc="-10" dirty="0">
                          <a:solidFill>
                            <a:srgbClr val="262626">
                              <a:alpha val="100000"/>
                            </a:srgbClr>
                          </a:solidFill>
                          <a:latin typeface="Times New Roman"/>
                          <a:ea typeface="Times New Roman"/>
                          <a:cs typeface="Times New Roman"/>
                        </a:rPr>
                        <a:t>Student.Set</a:t>
                      </a:r>
                      <a:r>
                        <a:rPr sz="1800" spc="0" dirty="0">
                          <a:solidFill>
                            <a:srgbClr val="262626">
                              <a:alpha val="100000"/>
                            </a:srgbClr>
                          </a:solidFill>
                          <a:latin typeface="Times New Roman"/>
                          <a:ea typeface="Times New Roman"/>
                          <a:cs typeface="Times New Roman"/>
                        </a:rPr>
                        <a:t>Name</a:t>
                      </a:r>
                      <a:r>
                        <a:rPr sz="1800" spc="-10" dirty="0">
                          <a:solidFill>
                            <a:srgbClr val="262626">
                              <a:alpha val="100000"/>
                            </a:srgbClr>
                          </a:solidFill>
                          <a:latin typeface="Times New Roman"/>
                          <a:ea typeface="Times New Roman"/>
                          <a:cs typeface="Times New Roman"/>
                        </a:rPr>
                        <a:t>('</a:t>
                      </a:r>
                      <a:r>
                        <a:rPr sz="1800" spc="-10" dirty="0">
                          <a:solidFill>
                            <a:srgbClr val="262626">
                              <a:alpha val="100000"/>
                            </a:srgbClr>
                          </a:solidFill>
                          <a:latin typeface="Microsoft YaHei"/>
                          <a:ea typeface="Microsoft YaHei"/>
                          <a:cs typeface="Microsoft YaHei"/>
                        </a:rPr>
                        <a:t>未知</a:t>
                      </a:r>
                      <a:r>
                        <a:rPr sz="1800" spc="-10" dirty="0">
                          <a:solidFill>
                            <a:srgbClr val="262626">
                              <a:alpha val="100000"/>
                            </a:srgbClr>
                          </a:solidFill>
                          <a:latin typeface="Times New Roman"/>
                          <a:ea typeface="Times New Roman"/>
                          <a:cs typeface="Times New Roman"/>
                        </a:rPr>
                        <a:t>')</a:t>
                      </a:r>
                      <a:endParaRPr lang="x-none" altLang="x-none" sz="1800" dirty="0"/>
                    </a:p>
                    <a:p>
                      <a:pPr marL="4805363" indent="-1128713" algn="l" rtl="0" eaLnBrk="0">
                        <a:lnSpc>
                          <a:spcPts val="3338"/>
                        </a:lnSpc>
                        <a:tabLst/>
                      </a:pPr>
                      <a:r>
                        <a:rPr sz="1800" spc="-10" dirty="0">
                          <a:solidFill>
                            <a:srgbClr val="262626">
                              <a:alpha val="100000"/>
                            </a:srgbClr>
                          </a:solidFill>
                          <a:latin typeface="Times New Roman"/>
                          <a:ea typeface="Times New Roman"/>
                          <a:cs typeface="Times New Roman"/>
                        </a:rPr>
                        <a:t>Student.PrintN</a:t>
                      </a:r>
                      <a:r>
                        <a:rPr sz="1800" spc="0" dirty="0">
                          <a:solidFill>
                            <a:srgbClr val="262626">
                              <a:alpha val="100000"/>
                            </a:srgbClr>
                          </a:solidFill>
                          <a:latin typeface="Times New Roman"/>
                          <a:ea typeface="Times New Roman"/>
                          <a:cs typeface="Times New Roman"/>
                        </a:rPr>
                        <a:t>ame</a:t>
                      </a:r>
                      <a:r>
                        <a:rPr sz="1800" spc="-10" dirty="0">
                          <a:solidFill>
                            <a:srgbClr val="262626">
                              <a:alpha val="100000"/>
                            </a:srgbClr>
                          </a:solidFill>
                          <a:latin typeface="Times New Roman"/>
                          <a:ea typeface="Times New Roman"/>
                          <a:cs typeface="Times New Roman"/>
                        </a:rPr>
                        <a:t>()</a:t>
                      </a:r>
                      <a:endParaRPr lang="x-none" altLang="x-none" sz="1800" dirty="0"/>
                    </a:p>
                    <a:p>
                      <a:pPr marL="4805363" indent="-1128713" algn="l" rtl="0" eaLnBrk="0">
                        <a:lnSpc>
                          <a:spcPct val="78000"/>
                        </a:lnSpc>
                        <a:spcBef>
                          <a:spcPts val="720"/>
                        </a:spcBef>
                        <a:tabLst/>
                      </a:pPr>
                      <a:r>
                        <a:rPr sz="1800" spc="-10" dirty="0" err="1">
                          <a:solidFill>
                            <a:srgbClr val="262626">
                              <a:alpha val="100000"/>
                            </a:srgbClr>
                          </a:solidFill>
                          <a:latin typeface="Times New Roman"/>
                          <a:ea typeface="Times New Roman"/>
                          <a:cs typeface="Times New Roman"/>
                        </a:rPr>
                        <a:t>TypeError</a:t>
                      </a:r>
                      <a:r>
                        <a:rPr sz="1800" spc="-10" dirty="0">
                          <a:solidFill>
                            <a:srgbClr val="262626">
                              <a:alpha val="100000"/>
                            </a:srgbClr>
                          </a:solidFill>
                          <a:latin typeface="Times New Roman"/>
                          <a:ea typeface="Times New Roman"/>
                          <a:cs typeface="Times New Roman"/>
                        </a:rPr>
                        <a:t>: SetName() mi</a:t>
                      </a:r>
                      <a:r>
                        <a:rPr sz="1800" spc="0" dirty="0">
                          <a:solidFill>
                            <a:srgbClr val="262626">
                              <a:alpha val="100000"/>
                            </a:srgbClr>
                          </a:solidFill>
                          <a:latin typeface="Times New Roman"/>
                          <a:ea typeface="Times New Roman"/>
                          <a:cs typeface="Times New Roman"/>
                        </a:rPr>
                        <a:t>ssing</a:t>
                      </a:r>
                      <a:r>
                        <a:rPr sz="1800" spc="-10" dirty="0">
                          <a:solidFill>
                            <a:srgbClr val="262626">
                              <a:alpha val="100000"/>
                            </a:srgbClr>
                          </a:solidFill>
                          <a:latin typeface="Times New Roman"/>
                          <a:ea typeface="Times New Roman"/>
                          <a:cs typeface="Times New Roman"/>
                        </a:rPr>
                        <a:t> 1 </a:t>
                      </a:r>
                      <a:r>
                        <a:rPr sz="1800" spc="0" dirty="0">
                          <a:solidFill>
                            <a:srgbClr val="262626">
                              <a:alpha val="100000"/>
                            </a:srgbClr>
                          </a:solidFill>
                          <a:latin typeface="Times New Roman"/>
                          <a:ea typeface="Times New Roman"/>
                          <a:cs typeface="Times New Roman"/>
                        </a:rPr>
                        <a:t>required</a:t>
                      </a:r>
                      <a:endParaRPr lang="x-none" altLang="x-none" sz="1800" dirty="0"/>
                    </a:p>
                    <a:p>
                      <a:pPr marL="4805363" indent="-1128713" algn="l" rtl="0" eaLnBrk="0">
                        <a:lnSpc>
                          <a:spcPct val="78000"/>
                        </a:lnSpc>
                        <a:spcBef>
                          <a:spcPts val="636"/>
                        </a:spcBef>
                        <a:tabLst/>
                      </a:pPr>
                      <a:r>
                        <a:rPr sz="1800" spc="-10" dirty="0">
                          <a:solidFill>
                            <a:srgbClr val="262626">
                              <a:alpha val="100000"/>
                            </a:srgbClr>
                          </a:solidFill>
                          <a:latin typeface="Times New Roman"/>
                          <a:ea typeface="Times New Roman"/>
                          <a:cs typeface="Times New Roman"/>
                        </a:rPr>
                        <a:t>po</a:t>
                      </a:r>
                      <a:r>
                        <a:rPr sz="1800" spc="0" dirty="0">
                          <a:solidFill>
                            <a:srgbClr val="262626">
                              <a:alpha val="100000"/>
                            </a:srgbClr>
                          </a:solidFill>
                          <a:latin typeface="Times New Roman"/>
                          <a:ea typeface="Times New Roman"/>
                          <a:cs typeface="Times New Roman"/>
                        </a:rPr>
                        <a:t>sitional</a:t>
                      </a:r>
                      <a:r>
                        <a:rPr sz="1800" spc="-10" dirty="0">
                          <a:solidFill>
                            <a:srgbClr val="262626">
                              <a:alpha val="100000"/>
                            </a:srgbClr>
                          </a:solidFill>
                          <a:latin typeface="Times New Roman"/>
                          <a:ea typeface="Times New Roman"/>
                          <a:cs typeface="Times New Roman"/>
                        </a:rPr>
                        <a:t> </a:t>
                      </a:r>
                      <a:r>
                        <a:rPr sz="1800" spc="0" dirty="0">
                          <a:solidFill>
                            <a:srgbClr val="262626">
                              <a:alpha val="100000"/>
                            </a:srgbClr>
                          </a:solidFill>
                          <a:latin typeface="Times New Roman"/>
                          <a:ea typeface="Times New Roman"/>
                          <a:cs typeface="Times New Roman"/>
                        </a:rPr>
                        <a:t>argument</a:t>
                      </a:r>
                      <a:r>
                        <a:rPr sz="1800" spc="-10" dirty="0">
                          <a:solidFill>
                            <a:srgbClr val="262626">
                              <a:alpha val="100000"/>
                            </a:srgbClr>
                          </a:solidFill>
                          <a:latin typeface="Times New Roman"/>
                          <a:ea typeface="Times New Roman"/>
                          <a:cs typeface="Times New Roman"/>
                        </a:rPr>
                        <a:t>: '</a:t>
                      </a:r>
                      <a:r>
                        <a:rPr sz="1800" spc="0" dirty="0">
                          <a:solidFill>
                            <a:srgbClr val="262626">
                              <a:alpha val="100000"/>
                            </a:srgbClr>
                          </a:solidFill>
                          <a:latin typeface="Times New Roman"/>
                          <a:ea typeface="Times New Roman"/>
                          <a:cs typeface="Times New Roman"/>
                        </a:rPr>
                        <a:t>newname</a:t>
                      </a:r>
                      <a:r>
                        <a:rPr sz="1800" spc="-10" dirty="0">
                          <a:solidFill>
                            <a:srgbClr val="262626">
                              <a:alpha val="100000"/>
                            </a:srgbClr>
                          </a:solidFill>
                          <a:latin typeface="Times New Roman"/>
                          <a:ea typeface="Times New Roman"/>
                          <a:cs typeface="Times New Roman"/>
                        </a:rPr>
                        <a:t>'</a:t>
                      </a:r>
                      <a:endParaRPr lang="x-none" altLang="x-none" sz="1800" dirty="0"/>
                    </a:p>
                    <a:p>
                      <a:pPr marL="4805363" indent="-1128713" algn="l" rtl="0" eaLnBrk="0">
                        <a:lnSpc>
                          <a:spcPct val="78000"/>
                        </a:lnSpc>
                        <a:spcBef>
                          <a:spcPts val="634"/>
                        </a:spcBef>
                        <a:tabLst/>
                      </a:pPr>
                      <a:r>
                        <a:rPr sz="1800" spc="-10" dirty="0">
                          <a:solidFill>
                            <a:srgbClr val="262626">
                              <a:alpha val="100000"/>
                            </a:srgbClr>
                          </a:solidFill>
                          <a:latin typeface="Times New Roman"/>
                          <a:ea typeface="Times New Roman"/>
                          <a:cs typeface="Times New Roman"/>
                        </a:rPr>
                        <a:t>TypeError: PrintNam</a:t>
                      </a:r>
                      <a:r>
                        <a:rPr sz="1800" spc="0" dirty="0">
                          <a:solidFill>
                            <a:srgbClr val="262626">
                              <a:alpha val="100000"/>
                            </a:srgbClr>
                          </a:solidFill>
                          <a:latin typeface="Times New Roman"/>
                          <a:ea typeface="Times New Roman"/>
                          <a:cs typeface="Times New Roman"/>
                        </a:rPr>
                        <a:t>e</a:t>
                      </a:r>
                      <a:r>
                        <a:rPr sz="1800" spc="-10" dirty="0">
                          <a:solidFill>
                            <a:srgbClr val="262626">
                              <a:alpha val="100000"/>
                            </a:srgbClr>
                          </a:solidFill>
                          <a:latin typeface="Times New Roman"/>
                          <a:ea typeface="Times New Roman"/>
                          <a:cs typeface="Times New Roman"/>
                        </a:rPr>
                        <a:t>() </a:t>
                      </a:r>
                      <a:r>
                        <a:rPr sz="1800" spc="0" dirty="0">
                          <a:solidFill>
                            <a:srgbClr val="262626">
                              <a:alpha val="100000"/>
                            </a:srgbClr>
                          </a:solidFill>
                          <a:latin typeface="Times New Roman"/>
                          <a:ea typeface="Times New Roman"/>
                          <a:cs typeface="Times New Roman"/>
                        </a:rPr>
                        <a:t>missing</a:t>
                      </a:r>
                      <a:r>
                        <a:rPr sz="1800" spc="-10" dirty="0">
                          <a:solidFill>
                            <a:srgbClr val="262626">
                              <a:alpha val="100000"/>
                            </a:srgbClr>
                          </a:solidFill>
                          <a:latin typeface="Times New Roman"/>
                          <a:ea typeface="Times New Roman"/>
                          <a:cs typeface="Times New Roman"/>
                        </a:rPr>
                        <a:t> 1 </a:t>
                      </a:r>
                      <a:r>
                        <a:rPr sz="1800" spc="0" dirty="0">
                          <a:solidFill>
                            <a:srgbClr val="262626">
                              <a:alpha val="100000"/>
                            </a:srgbClr>
                          </a:solidFill>
                          <a:latin typeface="Times New Roman"/>
                          <a:ea typeface="Times New Roman"/>
                          <a:cs typeface="Times New Roman"/>
                        </a:rPr>
                        <a:t>required</a:t>
                      </a:r>
                      <a:endParaRPr lang="x-none" altLang="x-none" sz="1800" dirty="0"/>
                    </a:p>
                    <a:p>
                      <a:pPr marL="4805363" indent="-1128713" algn="l" rtl="0" eaLnBrk="0">
                        <a:lnSpc>
                          <a:spcPct val="78000"/>
                        </a:lnSpc>
                        <a:spcBef>
                          <a:spcPts val="634"/>
                        </a:spcBef>
                        <a:tabLst/>
                      </a:pPr>
                      <a:r>
                        <a:rPr sz="1800" spc="0" dirty="0">
                          <a:solidFill>
                            <a:srgbClr val="262626">
                              <a:alpha val="100000"/>
                            </a:srgbClr>
                          </a:solidFill>
                          <a:latin typeface="Times New Roman"/>
                          <a:ea typeface="Times New Roman"/>
                          <a:cs typeface="Times New Roman"/>
                        </a:rPr>
                        <a:t>positional</a:t>
                      </a:r>
                      <a:r>
                        <a:rPr sz="1800" spc="10" dirty="0">
                          <a:solidFill>
                            <a:srgbClr val="262626">
                              <a:alpha val="100000"/>
                            </a:srgbClr>
                          </a:solidFill>
                          <a:latin typeface="Times New Roman"/>
                          <a:ea typeface="Times New Roman"/>
                          <a:cs typeface="Times New Roman"/>
                        </a:rPr>
                        <a:t> </a:t>
                      </a:r>
                      <a:r>
                        <a:rPr sz="1800" spc="0" dirty="0">
                          <a:solidFill>
                            <a:srgbClr val="262626">
                              <a:alpha val="100000"/>
                            </a:srgbClr>
                          </a:solidFill>
                          <a:latin typeface="Times New Roman"/>
                          <a:ea typeface="Times New Roman"/>
                          <a:cs typeface="Times New Roman"/>
                        </a:rPr>
                        <a:t>argument</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 'self '</a:t>
                      </a:r>
                      <a:endParaRPr lang="x-none" altLang="x-none" sz="18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pic>
        <p:nvPicPr>
          <p:cNvPr id="39940" name="picture 382">
            <a:extLst>
              <a:ext uri="{FF2B5EF4-FFF2-40B4-BE49-F238E27FC236}">
                <a16:creationId xmlns:a16="http://schemas.microsoft.com/office/drawing/2014/main" id="{87801BFD-CD7D-ECC1-7324-A9096A5F7A3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4797425"/>
            <a:ext cx="1900238"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383">
            <a:extLst>
              <a:ext uri="{FF2B5EF4-FFF2-40B4-BE49-F238E27FC236}">
                <a16:creationId xmlns:a16="http://schemas.microsoft.com/office/drawing/2014/main" id="{72C73CB7-91CB-DCC1-4640-D7A4FA38537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3888" y="1676400"/>
            <a:ext cx="65722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2" name="path">
            <a:extLst>
              <a:ext uri="{FF2B5EF4-FFF2-40B4-BE49-F238E27FC236}">
                <a16:creationId xmlns:a16="http://schemas.microsoft.com/office/drawing/2014/main" id="{63086093-C377-73ED-DFCD-A05604867B9C}"/>
              </a:ext>
            </a:extLst>
          </p:cNvPr>
          <p:cNvSpPr>
            <a:spLocks/>
          </p:cNvSpPr>
          <p:nvPr/>
        </p:nvSpPr>
        <p:spPr bwMode="auto">
          <a:xfrm>
            <a:off x="3468688" y="4827588"/>
            <a:ext cx="4897437" cy="90487"/>
          </a:xfrm>
          <a:custGeom>
            <a:avLst/>
            <a:gdLst>
              <a:gd name="T0" fmla="*/ 2147483646 w 10284"/>
              <a:gd name="T1" fmla="*/ 2147483646 h 189"/>
              <a:gd name="T2" fmla="*/ 2147483646 w 10284"/>
              <a:gd name="T3" fmla="*/ 2147483646 h 189"/>
              <a:gd name="T4" fmla="*/ 2147483646 w 10284"/>
              <a:gd name="T5" fmla="*/ 2147483646 h 189"/>
              <a:gd name="T6" fmla="*/ 2147483646 w 10284"/>
              <a:gd name="T7" fmla="*/ 2147483646 h 189"/>
              <a:gd name="T8" fmla="*/ 0 60000 65536"/>
              <a:gd name="T9" fmla="*/ 0 60000 65536"/>
              <a:gd name="T10" fmla="*/ 0 60000 65536"/>
              <a:gd name="T11" fmla="*/ 0 60000 65536"/>
              <a:gd name="T12" fmla="*/ 0 w 10284"/>
              <a:gd name="T13" fmla="*/ 0 h 189"/>
              <a:gd name="T14" fmla="*/ 10284 w 10284"/>
              <a:gd name="T15" fmla="*/ 189 h 189"/>
            </a:gdLst>
            <a:ahLst/>
            <a:cxnLst>
              <a:cxn ang="T8">
                <a:pos x="T0" y="T1"/>
              </a:cxn>
              <a:cxn ang="T9">
                <a:pos x="T2" y="T3"/>
              </a:cxn>
              <a:cxn ang="T10">
                <a:pos x="T4" y="T5"/>
              </a:cxn>
              <a:cxn ang="T11">
                <a:pos x="T6" y="T7"/>
              </a:cxn>
            </a:cxnLst>
            <a:rect l="T12" t="T13" r="T14" b="T15"/>
            <a:pathLst>
              <a:path w="10284" h="189">
                <a:moveTo>
                  <a:pt x="10" y="179"/>
                </a:moveTo>
                <a:cubicBezTo>
                  <a:pt x="10" y="86"/>
                  <a:pt x="86" y="10"/>
                  <a:pt x="179" y="10"/>
                </a:cubicBezTo>
                <a:moveTo>
                  <a:pt x="10104" y="10"/>
                </a:moveTo>
                <a:cubicBezTo>
                  <a:pt x="10197" y="10"/>
                  <a:pt x="10273" y="86"/>
                  <a:pt x="10273" y="179"/>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pic>
        <p:nvPicPr>
          <p:cNvPr id="39943" name="picture 388">
            <a:extLst>
              <a:ext uri="{FF2B5EF4-FFF2-40B4-BE49-F238E27FC236}">
                <a16:creationId xmlns:a16="http://schemas.microsoft.com/office/drawing/2014/main" id="{63A0C609-8681-0E07-2161-901DD73B208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08100" y="3471863"/>
            <a:ext cx="1900238"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4" name="picture 390">
            <a:extLst>
              <a:ext uri="{FF2B5EF4-FFF2-40B4-BE49-F238E27FC236}">
                <a16:creationId xmlns:a16="http://schemas.microsoft.com/office/drawing/2014/main" id="{669D9C2C-FD40-0DDF-F9EC-57BEFB80945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09688" y="2009775"/>
            <a:ext cx="90805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5" name="picture 392">
            <a:extLst>
              <a:ext uri="{FF2B5EF4-FFF2-40B4-BE49-F238E27FC236}">
                <a16:creationId xmlns:a16="http://schemas.microsoft.com/office/drawing/2014/main" id="{736C40AF-3F6A-3CF0-1B3F-33BB2524EE77}"/>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84288" y="2847975"/>
            <a:ext cx="1901825"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97" name="table 397">
            <a:extLst>
              <a:ext uri="{FF2B5EF4-FFF2-40B4-BE49-F238E27FC236}">
                <a16:creationId xmlns:a16="http://schemas.microsoft.com/office/drawing/2014/main" id="{4FAE6F6F-1E63-4FDB-9DCD-A2AA492B7A1B}"/>
              </a:ext>
            </a:extLst>
          </p:cNvPr>
          <p:cNvGraphicFramePr>
            <a:graphicFrameLocks noGrp="1"/>
          </p:cNvGraphicFramePr>
          <p:nvPr/>
        </p:nvGraphicFramePr>
        <p:xfrm>
          <a:off x="3468688" y="4827588"/>
          <a:ext cx="4897437" cy="1027112"/>
        </p:xfrm>
        <a:graphic>
          <a:graphicData uri="http://schemas.openxmlformats.org/drawingml/2006/table">
            <a:tbl>
              <a:tblPr/>
              <a:tblGrid>
                <a:gridCol w="4897437">
                  <a:extLst>
                    <a:ext uri="{9D8B030D-6E8A-4147-A177-3AD203B41FA5}">
                      <a16:colId xmlns:a16="http://schemas.microsoft.com/office/drawing/2014/main" val="20000"/>
                    </a:ext>
                  </a:extLst>
                </a:gridCol>
              </a:tblGrid>
              <a:tr h="1027112">
                <a:tc>
                  <a:txBody>
                    <a:bodyPr/>
                    <a:lstStyle/>
                    <a:p>
                      <a:pPr algn="l" rtl="0" eaLnBrk="0">
                        <a:lnSpc>
                          <a:spcPct val="103000"/>
                        </a:lnSpc>
                        <a:tabLst/>
                      </a:pPr>
                      <a:endParaRPr lang="x-none" altLang="x-none" sz="700" dirty="0"/>
                    </a:p>
                    <a:p>
                      <a:pPr algn="l" rtl="0" eaLnBrk="0">
                        <a:lnSpc>
                          <a:spcPct val="8624"/>
                        </a:lnSpc>
                        <a:tabLst/>
                      </a:pPr>
                      <a:endParaRPr lang="x-none" altLang="x-none" sz="100" dirty="0"/>
                    </a:p>
                    <a:p>
                      <a:pPr marL="199034" indent="-305" algn="l" rtl="0" eaLnBrk="0">
                        <a:lnSpc>
                          <a:spcPct val="104000"/>
                        </a:lnSpc>
                        <a:tabLst/>
                      </a:pPr>
                      <a:r>
                        <a:rPr sz="1800" spc="-10" dirty="0">
                          <a:solidFill>
                            <a:srgbClr val="262626">
                              <a:alpha val="100000"/>
                            </a:srgbClr>
                          </a:solidFill>
                          <a:latin typeface="Microsoft YaHei"/>
                          <a:ea typeface="Microsoft YaHei"/>
                          <a:cs typeface="Microsoft YaHei"/>
                        </a:rPr>
                        <a:t>这是因</a:t>
                      </a:r>
                      <a:r>
                        <a:rPr sz="1800" spc="0" dirty="0">
                          <a:solidFill>
                            <a:srgbClr val="262626">
                              <a:alpha val="100000"/>
                            </a:srgbClr>
                          </a:solidFill>
                          <a:latin typeface="Microsoft YaHei"/>
                          <a:ea typeface="Microsoft YaHei"/>
                          <a:cs typeface="Microsoft YaHei"/>
                        </a:rPr>
                        <a:t>为通过实例对象调用时会自动将该实例  </a:t>
                      </a:r>
                      <a:r>
                        <a:rPr sz="1800" spc="-10" dirty="0">
                          <a:solidFill>
                            <a:srgbClr val="262626">
                              <a:alpha val="100000"/>
                            </a:srgbClr>
                          </a:solidFill>
                          <a:latin typeface="Microsoft YaHei"/>
                          <a:ea typeface="Microsoft YaHei"/>
                          <a:cs typeface="Microsoft YaHei"/>
                        </a:rPr>
                        <a:t>对象</a:t>
                      </a:r>
                      <a:r>
                        <a:rPr sz="1800" spc="0" dirty="0">
                          <a:solidFill>
                            <a:srgbClr val="262626">
                              <a:alpha val="100000"/>
                            </a:srgbClr>
                          </a:solidFill>
                          <a:latin typeface="Microsoft YaHei"/>
                          <a:ea typeface="Microsoft YaHei"/>
                          <a:cs typeface="Microsoft YaHei"/>
                        </a:rPr>
                        <a:t>传给</a:t>
                      </a:r>
                      <a:r>
                        <a:rPr sz="1800" spc="0" dirty="0">
                          <a:solidFill>
                            <a:srgbClr val="262626">
                              <a:alpha val="100000"/>
                            </a:srgbClr>
                          </a:solidFill>
                          <a:latin typeface="Times New Roman"/>
                          <a:ea typeface="Times New Roman"/>
                          <a:cs typeface="Times New Roman"/>
                        </a:rPr>
                        <a:t>self</a:t>
                      </a:r>
                      <a:r>
                        <a:rPr sz="1800" spc="0" dirty="0">
                          <a:solidFill>
                            <a:srgbClr val="262626">
                              <a:alpha val="100000"/>
                            </a:srgbClr>
                          </a:solidFill>
                          <a:latin typeface="Microsoft YaHei"/>
                          <a:ea typeface="Microsoft YaHei"/>
                          <a:cs typeface="Microsoft YaHei"/>
                        </a:rPr>
                        <a:t>，而通过类调用时则不会有这个</a:t>
                      </a:r>
                      <a:endParaRPr lang="x-none" altLang="x-none" sz="1800" dirty="0"/>
                    </a:p>
                    <a:p>
                      <a:pPr marL="214274" algn="l" rtl="0" eaLnBrk="0">
                        <a:lnSpc>
                          <a:spcPct val="97000"/>
                        </a:lnSpc>
                        <a:spcBef>
                          <a:spcPts val="77"/>
                        </a:spcBef>
                        <a:tabLst/>
                      </a:pPr>
                      <a:r>
                        <a:rPr sz="1800" spc="-200" dirty="0">
                          <a:solidFill>
                            <a:srgbClr val="262626">
                              <a:alpha val="100000"/>
                            </a:srgbClr>
                          </a:solidFill>
                          <a:latin typeface="Microsoft YaHei"/>
                          <a:ea typeface="Microsoft YaHei"/>
                          <a:cs typeface="Microsoft YaHei"/>
                        </a:rPr>
                        <a:t>隐含的参数传递</a:t>
                      </a:r>
                      <a:r>
                        <a:rPr sz="1800" spc="-190" dirty="0">
                          <a:solidFill>
                            <a:srgbClr val="262626">
                              <a:alpha val="100000"/>
                            </a:srgbClr>
                          </a:solidFill>
                          <a:latin typeface="Microsoft YaHei"/>
                          <a:ea typeface="Microsoft YaHei"/>
                          <a:cs typeface="Microsoft YaHei"/>
                        </a:rPr>
                        <a:t>。</a:t>
                      </a:r>
                      <a:endParaRPr lang="x-none" altLang="x-none" sz="18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398" name="table 398">
            <a:extLst>
              <a:ext uri="{FF2B5EF4-FFF2-40B4-BE49-F238E27FC236}">
                <a16:creationId xmlns:a16="http://schemas.microsoft.com/office/drawing/2014/main" id="{C41C11CF-C3BF-430A-B089-8753020412FE}"/>
              </a:ext>
            </a:extLst>
          </p:cNvPr>
          <p:cNvGraphicFramePr>
            <a:graphicFrameLocks noGrp="1"/>
          </p:cNvGraphicFramePr>
          <p:nvPr/>
        </p:nvGraphicFramePr>
        <p:xfrm>
          <a:off x="1308100" y="2135188"/>
          <a:ext cx="7129463" cy="492125"/>
        </p:xfrm>
        <a:graphic>
          <a:graphicData uri="http://schemas.openxmlformats.org/drawingml/2006/table">
            <a:tbl>
              <a:tblPr/>
              <a:tblGrid>
                <a:gridCol w="7129463">
                  <a:extLst>
                    <a:ext uri="{9D8B030D-6E8A-4147-A177-3AD203B41FA5}">
                      <a16:colId xmlns:a16="http://schemas.microsoft.com/office/drawing/2014/main" val="20000"/>
                    </a:ext>
                  </a:extLst>
                </a:gridCol>
              </a:tblGrid>
              <a:tr h="492125">
                <a:tc>
                  <a:txBody>
                    <a:bodyPr/>
                    <a:lstStyle/>
                    <a:p>
                      <a:pPr algn="l" rtl="0" eaLnBrk="0">
                        <a:lnSpc>
                          <a:spcPct val="127000"/>
                        </a:lnSpc>
                        <a:tabLst/>
                      </a:pPr>
                      <a:endParaRPr lang="x-none" altLang="x-none" sz="800" dirty="0"/>
                    </a:p>
                    <a:p>
                      <a:pPr algn="l" rtl="0" eaLnBrk="0">
                        <a:lnSpc>
                          <a:spcPct val="9402"/>
                        </a:lnSpc>
                        <a:tabLst/>
                      </a:pPr>
                      <a:endParaRPr lang="x-none" altLang="x-none" sz="100" dirty="0"/>
                    </a:p>
                    <a:p>
                      <a:pPr marL="270814" algn="l" rtl="0" eaLnBrk="0">
                        <a:lnSpc>
                          <a:spcPct val="97000"/>
                        </a:lnSpc>
                        <a:tabLst/>
                      </a:pPr>
                      <a:r>
                        <a:rPr sz="1800" spc="-60" dirty="0">
                          <a:solidFill>
                            <a:srgbClr val="262626">
                              <a:alpha val="100000"/>
                            </a:srgbClr>
                          </a:solidFill>
                          <a:latin typeface="Microsoft YaHei"/>
                          <a:ea typeface="Microsoft YaHei"/>
                          <a:cs typeface="Microsoft YaHei"/>
                        </a:rPr>
                        <a:t>类的普通方法必须通过实例对象调用，而不能通过类名直接调</a:t>
                      </a:r>
                      <a:r>
                        <a:rPr sz="1800" spc="-30" dirty="0">
                          <a:solidFill>
                            <a:srgbClr val="262626">
                              <a:alpha val="100000"/>
                            </a:srgbClr>
                          </a:solidFill>
                          <a:latin typeface="Microsoft YaHei"/>
                          <a:ea typeface="Microsoft YaHei"/>
                          <a:cs typeface="Microsoft YaHei"/>
                        </a:rPr>
                        <a:t>用</a:t>
                      </a:r>
                      <a:r>
                        <a:rPr sz="1800" spc="0" dirty="0">
                          <a:solidFill>
                            <a:srgbClr val="262626">
                              <a:alpha val="100000"/>
                            </a:srgbClr>
                          </a:solidFill>
                          <a:latin typeface="Microsoft YaHei"/>
                          <a:ea typeface="Microsoft YaHei"/>
                          <a:cs typeface="Microsoft YaHei"/>
                        </a:rPr>
                        <a:t>。</a:t>
                      </a:r>
                      <a:endParaRPr lang="x-none" altLang="x-none" sz="18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399" name="textbox 399">
            <a:extLst>
              <a:ext uri="{FF2B5EF4-FFF2-40B4-BE49-F238E27FC236}">
                <a16:creationId xmlns:a16="http://schemas.microsoft.com/office/drawing/2014/main" id="{BB51A65E-38E6-46A4-BEAF-F79A08569278}"/>
              </a:ext>
            </a:extLst>
          </p:cNvPr>
          <p:cNvSpPr/>
          <p:nvPr/>
        </p:nvSpPr>
        <p:spPr>
          <a:xfrm>
            <a:off x="1443038" y="3570288"/>
            <a:ext cx="1616075" cy="1763712"/>
          </a:xfrm>
          <a:prstGeom prst="rect">
            <a:avLst/>
          </a:prstGeom>
        </p:spPr>
        <p:txBody>
          <a:bodyPr lIns="0" tIns="0" rIns="0" bIns="0"/>
          <a:lstStyle/>
          <a:p>
            <a:pPr>
              <a:lnSpc>
                <a:spcPct val="83193"/>
              </a:lnSpc>
              <a:defRPr/>
            </a:pPr>
            <a:endParaRPr lang="x-none" altLang="x-none" sz="100" dirty="0"/>
          </a:p>
          <a:p>
            <a:pPr marL="124282" indent="-114757">
              <a:lnSpc>
                <a:spcPct val="99000"/>
              </a:lnSpc>
              <a:defRPr/>
            </a:pPr>
            <a:r>
              <a:rPr spc="-8" dirty="0">
                <a:solidFill>
                  <a:srgbClr val="FFFFFF">
                    <a:alpha val="100000"/>
                  </a:srgbClr>
                </a:solidFill>
                <a:latin typeface="Microsoft YaHei"/>
                <a:ea typeface="Microsoft YaHei"/>
                <a:cs typeface="Microsoft YaHei"/>
              </a:rPr>
              <a:t>系统会分</a:t>
            </a:r>
            <a:r>
              <a:rPr dirty="0">
                <a:solidFill>
                  <a:srgbClr val="FFFFFF">
                    <a:alpha val="100000"/>
                  </a:srgbClr>
                </a:solidFill>
                <a:latin typeface="Microsoft YaHei"/>
                <a:ea typeface="Microsoft YaHei"/>
                <a:cs typeface="Microsoft YaHei"/>
              </a:rPr>
              <a:t>别给出 </a:t>
            </a:r>
            <a:r>
              <a:rPr spc="-8" dirty="0">
                <a:solidFill>
                  <a:srgbClr val="FFFFFF">
                    <a:alpha val="100000"/>
                  </a:srgbClr>
                </a:solidFill>
                <a:latin typeface="Microsoft YaHei"/>
                <a:ea typeface="Microsoft YaHei"/>
                <a:cs typeface="Microsoft YaHei"/>
              </a:rPr>
              <a:t>如下报错</a:t>
            </a:r>
            <a:r>
              <a:rPr dirty="0">
                <a:solidFill>
                  <a:srgbClr val="FFFFFF">
                    <a:alpha val="100000"/>
                  </a:srgbClr>
                </a:solidFill>
                <a:latin typeface="Microsoft YaHei"/>
                <a:ea typeface="Microsoft YaHei"/>
                <a:cs typeface="Microsoft YaHei"/>
              </a:rPr>
              <a:t>信息</a:t>
            </a:r>
            <a:endParaRPr lang="x-none" altLang="x-none" dirty="0"/>
          </a:p>
          <a:p>
            <a:pPr>
              <a:lnSpc>
                <a:spcPct val="123000"/>
              </a:lnSpc>
              <a:defRPr/>
            </a:pPr>
            <a:endParaRPr lang="x-none" altLang="x-none" sz="750" dirty="0"/>
          </a:p>
          <a:p>
            <a:pPr>
              <a:lnSpc>
                <a:spcPct val="123000"/>
              </a:lnSpc>
              <a:defRPr/>
            </a:pPr>
            <a:endParaRPr lang="x-none" altLang="x-none" sz="750" dirty="0"/>
          </a:p>
          <a:p>
            <a:pPr>
              <a:lnSpc>
                <a:spcPct val="123000"/>
              </a:lnSpc>
              <a:defRPr/>
            </a:pPr>
            <a:endParaRPr lang="en-US" altLang="x-none" sz="750" dirty="0"/>
          </a:p>
          <a:p>
            <a:pPr>
              <a:lnSpc>
                <a:spcPct val="123000"/>
              </a:lnSpc>
              <a:defRPr/>
            </a:pPr>
            <a:endParaRPr lang="x-none" altLang="x-none" sz="750" dirty="0"/>
          </a:p>
          <a:p>
            <a:pPr>
              <a:lnSpc>
                <a:spcPct val="123000"/>
              </a:lnSpc>
              <a:defRPr/>
            </a:pPr>
            <a:endParaRPr lang="x-none" altLang="x-none" sz="750" dirty="0"/>
          </a:p>
          <a:p>
            <a:pPr>
              <a:defRPr/>
            </a:pPr>
            <a:endParaRPr lang="x-none" altLang="x-none" sz="450" dirty="0"/>
          </a:p>
          <a:p>
            <a:pPr marL="352196" indent="-336956">
              <a:lnSpc>
                <a:spcPct val="104000"/>
              </a:lnSpc>
              <a:spcBef>
                <a:spcPts val="1"/>
              </a:spcBef>
              <a:defRPr/>
            </a:pPr>
            <a:r>
              <a:rPr spc="-15" dirty="0">
                <a:solidFill>
                  <a:srgbClr val="FFFFFF">
                    <a:alpha val="100000"/>
                  </a:srgbClr>
                </a:solidFill>
                <a:latin typeface="Microsoft YaHei"/>
                <a:ea typeface="Microsoft YaHei"/>
                <a:cs typeface="Microsoft YaHei"/>
              </a:rPr>
              <a:t>即都缺少了</a:t>
            </a:r>
            <a:r>
              <a:rPr dirty="0">
                <a:solidFill>
                  <a:srgbClr val="FFFFFF">
                    <a:alpha val="100000"/>
                  </a:srgbClr>
                </a:solidFill>
                <a:latin typeface="Microsoft YaHei"/>
                <a:ea typeface="Microsoft YaHei"/>
                <a:cs typeface="Microsoft YaHei"/>
              </a:rPr>
              <a:t>一个 </a:t>
            </a:r>
            <a:r>
              <a:rPr spc="-8" dirty="0">
                <a:solidFill>
                  <a:srgbClr val="FFFFFF">
                    <a:alpha val="100000"/>
                  </a:srgbClr>
                </a:solidFill>
                <a:latin typeface="Microsoft YaHei"/>
                <a:ea typeface="Microsoft YaHei"/>
                <a:cs typeface="Microsoft YaHei"/>
              </a:rPr>
              <a:t>位置参</a:t>
            </a:r>
            <a:r>
              <a:rPr dirty="0">
                <a:solidFill>
                  <a:srgbClr val="FFFFFF">
                    <a:alpha val="100000"/>
                  </a:srgbClr>
                </a:solidFill>
                <a:latin typeface="Microsoft YaHei"/>
                <a:ea typeface="Microsoft YaHei"/>
                <a:cs typeface="Microsoft YaHei"/>
              </a:rPr>
              <a:t>数</a:t>
            </a:r>
            <a:endParaRPr lang="x-none" altLang="x-none" dirty="0"/>
          </a:p>
        </p:txBody>
      </p:sp>
      <p:sp>
        <p:nvSpPr>
          <p:cNvPr id="400" name="textbox 400">
            <a:extLst>
              <a:ext uri="{FF2B5EF4-FFF2-40B4-BE49-F238E27FC236}">
                <a16:creationId xmlns:a16="http://schemas.microsoft.com/office/drawing/2014/main" id="{A9412C90-91EA-4E78-A8D1-1DA75AF167AE}"/>
              </a:ext>
            </a:extLst>
          </p:cNvPr>
          <p:cNvSpPr/>
          <p:nvPr/>
        </p:nvSpPr>
        <p:spPr>
          <a:xfrm>
            <a:off x="1419225" y="2962275"/>
            <a:ext cx="2063750" cy="304800"/>
          </a:xfrm>
          <a:prstGeom prst="rect">
            <a:avLst/>
          </a:prstGeom>
        </p:spPr>
        <p:txBody>
          <a:bodyPr lIns="0" tIns="0" rIns="0" bIns="0"/>
          <a:lstStyle/>
          <a:p>
            <a:pPr>
              <a:lnSpc>
                <a:spcPct val="127000"/>
              </a:lnSpc>
              <a:defRPr/>
            </a:pPr>
            <a:endParaRPr lang="x-none" altLang="x-none" sz="150" dirty="0"/>
          </a:p>
          <a:p>
            <a:pPr marL="9525">
              <a:lnSpc>
                <a:spcPct val="97000"/>
              </a:lnSpc>
              <a:spcBef>
                <a:spcPts val="1"/>
              </a:spcBef>
              <a:defRPr/>
            </a:pPr>
            <a:r>
              <a:rPr spc="-8" dirty="0">
                <a:solidFill>
                  <a:srgbClr val="FFFFFF">
                    <a:alpha val="100000"/>
                  </a:srgbClr>
                </a:solidFill>
                <a:latin typeface="Microsoft YaHei"/>
                <a:ea typeface="Microsoft YaHei"/>
                <a:cs typeface="Microsoft YaHei"/>
              </a:rPr>
              <a:t>例如，如</a:t>
            </a:r>
            <a:r>
              <a:rPr dirty="0">
                <a:solidFill>
                  <a:srgbClr val="FFFFFF">
                    <a:alpha val="100000"/>
                  </a:srgbClr>
                </a:solidFill>
                <a:latin typeface="Microsoft YaHei"/>
                <a:ea typeface="Microsoft YaHei"/>
                <a:cs typeface="Microsoft YaHei"/>
              </a:rPr>
              <a:t>果运行   </a:t>
            </a:r>
            <a:endParaRPr lang="x-none" altLang="x-none" dirty="0"/>
          </a:p>
        </p:txBody>
      </p:sp>
      <p:pic>
        <p:nvPicPr>
          <p:cNvPr id="39960" name="picture 401">
            <a:extLst>
              <a:ext uri="{FF2B5EF4-FFF2-40B4-BE49-F238E27FC236}">
                <a16:creationId xmlns:a16="http://schemas.microsoft.com/office/drawing/2014/main" id="{20115A27-C32B-64C7-D468-EBBE59237E4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265488" y="2971800"/>
            <a:ext cx="20796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61" name="picture 402">
            <a:extLst>
              <a:ext uri="{FF2B5EF4-FFF2-40B4-BE49-F238E27FC236}">
                <a16:creationId xmlns:a16="http://schemas.microsoft.com/office/drawing/2014/main" id="{E24F8B41-FAE9-D47B-DDA8-D8E4FDD18F71}"/>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265488" y="3698875"/>
            <a:ext cx="20796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图片 1">
            <a:extLst>
              <a:ext uri="{FF2B5EF4-FFF2-40B4-BE49-F238E27FC236}">
                <a16:creationId xmlns:a16="http://schemas.microsoft.com/office/drawing/2014/main" id="{38F09DDC-1899-A113-756C-D15DB44F59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311275"/>
            <a:ext cx="6526212"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TextBox 2">
            <a:extLst>
              <a:ext uri="{FF2B5EF4-FFF2-40B4-BE49-F238E27FC236}">
                <a16:creationId xmlns:a16="http://schemas.microsoft.com/office/drawing/2014/main" id="{1B081815-33DE-38FF-4414-FDA8060BFEAD}"/>
              </a:ext>
            </a:extLst>
          </p:cNvPr>
          <p:cNvSpPr txBox="1">
            <a:spLocks noChangeArrowheads="1"/>
          </p:cNvSpPr>
          <p:nvPr/>
        </p:nvSpPr>
        <p:spPr bwMode="auto">
          <a:xfrm>
            <a:off x="1227138" y="2808288"/>
            <a:ext cx="6369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5400" b="0">
                <a:solidFill>
                  <a:schemeClr val="tx1"/>
                </a:solidFill>
                <a:latin typeface="微软雅黑" panose="020B0503020204020204" pitchFamily="34" charset="-122"/>
                <a:ea typeface="微软雅黑" panose="020B0503020204020204" pitchFamily="34" charset="-122"/>
              </a:rPr>
              <a:t>私有属性</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14">
            <a:extLst>
              <a:ext uri="{FF2B5EF4-FFF2-40B4-BE49-F238E27FC236}">
                <a16:creationId xmlns:a16="http://schemas.microsoft.com/office/drawing/2014/main" id="{1E3CEF68-21B7-572B-CF4B-B738A2067E2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59100" y="2560638"/>
            <a:ext cx="11525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7" name="picture 415">
            <a:extLst>
              <a:ext uri="{FF2B5EF4-FFF2-40B4-BE49-F238E27FC236}">
                <a16:creationId xmlns:a16="http://schemas.microsoft.com/office/drawing/2014/main" id="{E9CC448D-6962-8A13-6F6D-035D10268FF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40188" y="2044700"/>
            <a:ext cx="11525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16" name="table 416">
            <a:extLst>
              <a:ext uri="{FF2B5EF4-FFF2-40B4-BE49-F238E27FC236}">
                <a16:creationId xmlns:a16="http://schemas.microsoft.com/office/drawing/2014/main" id="{013903DA-5DD6-4633-9AE7-10EB0B372851}"/>
              </a:ext>
            </a:extLst>
          </p:cNvPr>
          <p:cNvGraphicFramePr>
            <a:graphicFrameLocks noGrp="1"/>
          </p:cNvGraphicFramePr>
          <p:nvPr/>
        </p:nvGraphicFramePr>
        <p:xfrm>
          <a:off x="44450" y="762000"/>
          <a:ext cx="9099551" cy="5091112"/>
        </p:xfrm>
        <a:graphic>
          <a:graphicData uri="http://schemas.openxmlformats.org/drawingml/2006/table">
            <a:tbl>
              <a:tblPr/>
              <a:tblGrid>
                <a:gridCol w="2913018">
                  <a:extLst>
                    <a:ext uri="{9D8B030D-6E8A-4147-A177-3AD203B41FA5}">
                      <a16:colId xmlns:a16="http://schemas.microsoft.com/office/drawing/2014/main" val="20000"/>
                    </a:ext>
                  </a:extLst>
                </a:gridCol>
                <a:gridCol w="3371139">
                  <a:extLst>
                    <a:ext uri="{9D8B030D-6E8A-4147-A177-3AD203B41FA5}">
                      <a16:colId xmlns:a16="http://schemas.microsoft.com/office/drawing/2014/main" val="20001"/>
                    </a:ext>
                  </a:extLst>
                </a:gridCol>
                <a:gridCol w="2815394">
                  <a:extLst>
                    <a:ext uri="{9D8B030D-6E8A-4147-A177-3AD203B41FA5}">
                      <a16:colId xmlns:a16="http://schemas.microsoft.com/office/drawing/2014/main" val="20002"/>
                    </a:ext>
                  </a:extLst>
                </a:gridCol>
              </a:tblGrid>
              <a:tr h="1303374">
                <a:tc>
                  <a:txBody>
                    <a:bodyPr/>
                    <a:lstStyle/>
                    <a:p>
                      <a:pPr algn="l" rtl="0" eaLnBrk="0">
                        <a:lnSpc>
                          <a:spcPct val="100000"/>
                        </a:lnSpc>
                        <a:tabLst/>
                      </a:pPr>
                      <a:endParaRPr lang="x-none" altLang="x-none" sz="800" dirty="0"/>
                    </a:p>
                  </a:txBody>
                  <a:tcPr marL="0" marR="0" marT="0" marB="0">
                    <a:lnL w="12700" cap="flat" cmpd="sng" algn="ctr">
                      <a:noFill/>
                      <a:prstDash val="solid"/>
                      <a:round/>
                      <a:headEnd type="none" w="med" len="med"/>
                      <a:tailEnd type="none" w="med" len="med"/>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rowSpan="5">
                  <a:txBody>
                    <a:bodyPr/>
                    <a:lstStyle/>
                    <a:p>
                      <a:pPr algn="l" rtl="0" eaLnBrk="0">
                        <a:lnSpc>
                          <a:spcPct val="127000"/>
                        </a:lnSpc>
                        <a:tabLst/>
                      </a:pPr>
                      <a:endParaRPr lang="x-none" altLang="x-none" sz="800" dirty="0"/>
                    </a:p>
                    <a:p>
                      <a:pPr algn="l" rtl="0" eaLnBrk="0">
                        <a:lnSpc>
                          <a:spcPct val="127000"/>
                        </a:lnSpc>
                        <a:tabLst/>
                      </a:pPr>
                      <a:endParaRPr lang="x-none" altLang="x-none" sz="800" dirty="0"/>
                    </a:p>
                    <a:p>
                      <a:pPr algn="l" rtl="0" eaLnBrk="0">
                        <a:lnSpc>
                          <a:spcPct val="127000"/>
                        </a:lnSpc>
                        <a:tabLst/>
                      </a:pPr>
                      <a:endParaRPr lang="x-none" altLang="x-none" sz="800" dirty="0"/>
                    </a:p>
                    <a:p>
                      <a:pPr marL="1384373" algn="l" rtl="0" eaLnBrk="0">
                        <a:lnSpc>
                          <a:spcPct val="100000"/>
                        </a:lnSpc>
                        <a:spcBef>
                          <a:spcPts val="6"/>
                        </a:spcBef>
                        <a:tabLst/>
                      </a:pPr>
                      <a:r>
                        <a:rPr sz="2300" spc="90" dirty="0">
                          <a:solidFill>
                            <a:srgbClr val="262626">
                              <a:alpha val="100000"/>
                            </a:srgbClr>
                          </a:solidFill>
                          <a:latin typeface="Microsoft YaHei"/>
                          <a:ea typeface="Microsoft YaHei"/>
                          <a:cs typeface="Microsoft YaHei"/>
                        </a:rPr>
                        <a:t>私有属</a:t>
                      </a:r>
                      <a:r>
                        <a:rPr sz="2300" spc="80" dirty="0">
                          <a:solidFill>
                            <a:srgbClr val="262626">
                              <a:alpha val="100000"/>
                            </a:srgbClr>
                          </a:solidFill>
                          <a:latin typeface="Microsoft YaHei"/>
                          <a:ea typeface="Microsoft YaHei"/>
                          <a:cs typeface="Microsoft YaHei"/>
                        </a:rPr>
                        <a:t>性</a:t>
                      </a:r>
                      <a:endParaRPr lang="x-none" altLang="x-none" sz="2300" dirty="0"/>
                    </a:p>
                    <a:p>
                      <a:pPr algn="l" rtl="0" eaLnBrk="0">
                        <a:lnSpc>
                          <a:spcPct val="107000"/>
                        </a:lnSpc>
                        <a:tabLst/>
                      </a:pPr>
                      <a:endParaRPr lang="x-none" altLang="x-none" sz="800" dirty="0"/>
                    </a:p>
                    <a:p>
                      <a:pPr algn="l" rtl="0" eaLnBrk="0">
                        <a:lnSpc>
                          <a:spcPct val="107000"/>
                        </a:lnSpc>
                        <a:tabLst/>
                      </a:pPr>
                      <a:endParaRPr lang="x-none" altLang="x-none" sz="800" dirty="0"/>
                    </a:p>
                    <a:p>
                      <a:pPr algn="l" rtl="0" eaLnBrk="0">
                        <a:lnSpc>
                          <a:spcPct val="107000"/>
                        </a:lnSpc>
                        <a:tabLst/>
                      </a:pPr>
                      <a:endParaRPr lang="x-none" altLang="x-none" sz="800" dirty="0"/>
                    </a:p>
                    <a:p>
                      <a:pPr algn="l" rtl="0" eaLnBrk="0">
                        <a:lnSpc>
                          <a:spcPct val="108000"/>
                        </a:lnSpc>
                        <a:tabLst/>
                      </a:pPr>
                      <a:endParaRPr lang="x-none" altLang="x-none" sz="800" dirty="0"/>
                    </a:p>
                    <a:p>
                      <a:pPr algn="l" rtl="0" eaLnBrk="0">
                        <a:lnSpc>
                          <a:spcPct val="108000"/>
                        </a:lnSpc>
                        <a:tabLst/>
                      </a:pPr>
                      <a:endParaRPr lang="x-none" altLang="x-none" sz="800" dirty="0"/>
                    </a:p>
                    <a:p>
                      <a:pPr algn="l" rtl="0" eaLnBrk="0">
                        <a:lnSpc>
                          <a:spcPct val="108000"/>
                        </a:lnSpc>
                        <a:tabLst/>
                      </a:pPr>
                      <a:endParaRPr lang="x-none" altLang="x-none" sz="800" dirty="0"/>
                    </a:p>
                    <a:p>
                      <a:pPr algn="l" rtl="0" eaLnBrk="0">
                        <a:lnSpc>
                          <a:spcPct val="108000"/>
                        </a:lnSpc>
                        <a:tabLst/>
                      </a:pPr>
                      <a:endParaRPr lang="x-none" altLang="x-none" sz="800" dirty="0"/>
                    </a:p>
                    <a:p>
                      <a:pPr marL="2100263" indent="-576263" algn="l" rtl="0" eaLnBrk="0">
                        <a:lnSpc>
                          <a:spcPct val="84000"/>
                        </a:lnSpc>
                        <a:spcBef>
                          <a:spcPts val="724"/>
                        </a:spcBef>
                        <a:tabLst/>
                      </a:pPr>
                      <a:r>
                        <a:rPr sz="1800" spc="30" dirty="0">
                          <a:solidFill>
                            <a:srgbClr val="FFFFFF">
                              <a:alpha val="100000"/>
                            </a:srgbClr>
                          </a:solidFill>
                          <a:latin typeface="Microsoft YaHei"/>
                          <a:ea typeface="Microsoft YaHei"/>
                          <a:cs typeface="Microsoft YaHei"/>
                        </a:rPr>
                        <a:t>0</a:t>
                      </a:r>
                      <a:r>
                        <a:rPr sz="1800" spc="20" dirty="0">
                          <a:solidFill>
                            <a:srgbClr val="FFFFFF">
                              <a:alpha val="100000"/>
                            </a:srgbClr>
                          </a:solidFill>
                          <a:latin typeface="Microsoft YaHei"/>
                          <a:ea typeface="Microsoft YaHei"/>
                          <a:cs typeface="Microsoft YaHei"/>
                        </a:rPr>
                        <a:t>2</a:t>
                      </a:r>
                      <a:endParaRPr lang="x-none" altLang="x-none" sz="1800" dirty="0"/>
                    </a:p>
                    <a:p>
                      <a:pPr algn="l" rtl="0" eaLnBrk="0">
                        <a:lnSpc>
                          <a:spcPct val="105000"/>
                        </a:lnSpc>
                        <a:tabLst/>
                      </a:pPr>
                      <a:endParaRPr lang="x-none" altLang="x-none" sz="800" dirty="0"/>
                    </a:p>
                    <a:p>
                      <a:pPr algn="l" rtl="0" eaLnBrk="0">
                        <a:lnSpc>
                          <a:spcPct val="106000"/>
                        </a:lnSpc>
                        <a:tabLst/>
                      </a:pPr>
                      <a:endParaRPr lang="x-none" altLang="x-none" sz="800" dirty="0"/>
                    </a:p>
                    <a:p>
                      <a:pPr algn="l" rtl="0" eaLnBrk="0">
                        <a:lnSpc>
                          <a:spcPct val="106000"/>
                        </a:lnSpc>
                        <a:tabLst/>
                      </a:pPr>
                      <a:endParaRPr lang="x-none" altLang="x-none" sz="800" dirty="0"/>
                    </a:p>
                    <a:p>
                      <a:pPr marL="614969" algn="l" rtl="0" eaLnBrk="0">
                        <a:lnSpc>
                          <a:spcPct val="84000"/>
                        </a:lnSpc>
                        <a:spcBef>
                          <a:spcPts val="731"/>
                        </a:spcBef>
                        <a:tabLst/>
                      </a:pPr>
                      <a:r>
                        <a:rPr sz="1800" spc="30" dirty="0">
                          <a:solidFill>
                            <a:srgbClr val="262626">
                              <a:alpha val="100000"/>
                            </a:srgbClr>
                          </a:solidFill>
                          <a:latin typeface="Microsoft YaHei"/>
                          <a:ea typeface="Microsoft YaHei"/>
                          <a:cs typeface="Microsoft YaHei"/>
                        </a:rPr>
                        <a:t>0</a:t>
                      </a:r>
                      <a:r>
                        <a:rPr sz="1800" spc="20" dirty="0">
                          <a:solidFill>
                            <a:srgbClr val="262626">
                              <a:alpha val="100000"/>
                            </a:srgbClr>
                          </a:solidFill>
                          <a:latin typeface="Microsoft YaHei"/>
                          <a:ea typeface="Microsoft YaHei"/>
                          <a:cs typeface="Microsoft YaHei"/>
                        </a:rPr>
                        <a:t>1</a:t>
                      </a:r>
                      <a:endParaRPr lang="x-none" altLang="x-none" sz="1800" dirty="0"/>
                    </a:p>
                    <a:p>
                      <a:pPr algn="l" rtl="0" eaLnBrk="0">
                        <a:lnSpc>
                          <a:spcPct val="103000"/>
                        </a:lnSpc>
                        <a:tabLst/>
                      </a:pPr>
                      <a:endParaRPr lang="x-none" altLang="x-none" sz="800" dirty="0"/>
                    </a:p>
                    <a:p>
                      <a:pPr algn="l" rtl="0" eaLnBrk="0">
                        <a:lnSpc>
                          <a:spcPct val="104000"/>
                        </a:lnSpc>
                        <a:tabLst/>
                      </a:pPr>
                      <a:endParaRPr lang="x-none" altLang="x-none" sz="800" dirty="0"/>
                    </a:p>
                    <a:p>
                      <a:pPr algn="l" rtl="0" eaLnBrk="0">
                        <a:lnSpc>
                          <a:spcPct val="104000"/>
                        </a:lnSpc>
                        <a:tabLst/>
                      </a:pPr>
                      <a:endParaRPr lang="x-none" altLang="x-none" sz="800" dirty="0"/>
                    </a:p>
                    <a:p>
                      <a:pPr algn="l" rtl="0" eaLnBrk="0">
                        <a:lnSpc>
                          <a:spcPct val="104000"/>
                        </a:lnSpc>
                        <a:tabLst/>
                      </a:pPr>
                      <a:endParaRPr lang="x-none" altLang="x-none" sz="800" dirty="0"/>
                    </a:p>
                    <a:p>
                      <a:pPr algn="l" rtl="0" eaLnBrk="0">
                        <a:lnSpc>
                          <a:spcPct val="104000"/>
                        </a:lnSpc>
                        <a:tabLst/>
                      </a:pPr>
                      <a:endParaRPr lang="x-none" altLang="x-none" sz="800" dirty="0"/>
                    </a:p>
                    <a:p>
                      <a:pPr algn="l" rtl="0" eaLnBrk="0">
                        <a:lnSpc>
                          <a:spcPct val="100000"/>
                        </a:lnSpc>
                        <a:tabLst/>
                      </a:pPr>
                      <a:endParaRPr lang="x-none" altLang="x-none" sz="500" dirty="0"/>
                    </a:p>
                    <a:p>
                      <a:pPr marL="854837" indent="2133" algn="l" rtl="0" eaLnBrk="0">
                        <a:lnSpc>
                          <a:spcPct val="101000"/>
                        </a:lnSpc>
                        <a:spcBef>
                          <a:spcPts val="4"/>
                        </a:spcBef>
                        <a:tabLst/>
                      </a:pPr>
                      <a:r>
                        <a:rPr sz="1800" spc="-20" dirty="0">
                          <a:solidFill>
                            <a:srgbClr val="262626">
                              <a:alpha val="100000"/>
                            </a:srgbClr>
                          </a:solidFill>
                          <a:latin typeface="Times New Roman"/>
                          <a:ea typeface="Times New Roman"/>
                          <a:cs typeface="Times New Roman"/>
                        </a:rPr>
                        <a:t>Pyt</a:t>
                      </a:r>
                      <a:r>
                        <a:rPr sz="1800" spc="-10" dirty="0">
                          <a:solidFill>
                            <a:srgbClr val="262626">
                              <a:alpha val="100000"/>
                            </a:srgbClr>
                          </a:solidFill>
                          <a:latin typeface="Times New Roman"/>
                          <a:ea typeface="Times New Roman"/>
                          <a:cs typeface="Times New Roman"/>
                        </a:rPr>
                        <a:t>h</a:t>
                      </a:r>
                      <a:r>
                        <a:rPr sz="1800" spc="0" dirty="0">
                          <a:solidFill>
                            <a:srgbClr val="262626">
                              <a:alpha val="100000"/>
                            </a:srgbClr>
                          </a:solidFill>
                          <a:latin typeface="Times New Roman"/>
                          <a:ea typeface="Times New Roman"/>
                          <a:cs typeface="Times New Roman"/>
                        </a:rPr>
                        <a:t>on</a:t>
                      </a:r>
                      <a:r>
                        <a:rPr sz="1800" spc="-20" dirty="0">
                          <a:solidFill>
                            <a:srgbClr val="262626">
                              <a:alpha val="100000"/>
                            </a:srgbClr>
                          </a:solidFill>
                          <a:latin typeface="Times New Roman"/>
                          <a:ea typeface="Times New Roman"/>
                          <a:cs typeface="Times New Roman"/>
                        </a:rPr>
                        <a:t> </a:t>
                      </a:r>
                      <a:r>
                        <a:rPr sz="1800" spc="-20" dirty="0">
                          <a:solidFill>
                            <a:srgbClr val="262626">
                              <a:alpha val="100000"/>
                            </a:srgbClr>
                          </a:solidFill>
                          <a:latin typeface="Microsoft YaHei"/>
                          <a:ea typeface="Microsoft YaHei"/>
                          <a:cs typeface="Microsoft YaHei"/>
                        </a:rPr>
                        <a:t>中规定， </a:t>
                      </a:r>
                      <a:r>
                        <a:rPr sz="1800" spc="-20" dirty="0" err="1">
                          <a:solidFill>
                            <a:srgbClr val="262626">
                              <a:alpha val="100000"/>
                            </a:srgbClr>
                          </a:solidFill>
                          <a:latin typeface="Microsoft YaHei"/>
                          <a:ea typeface="Microsoft YaHei"/>
                          <a:cs typeface="Microsoft YaHei"/>
                        </a:rPr>
                        <a:t>在定</a:t>
                      </a:r>
                      <a:r>
                        <a:rPr sz="1800" spc="0" dirty="0">
                          <a:solidFill>
                            <a:srgbClr val="262626">
                              <a:alpha val="100000"/>
                            </a:srgbClr>
                          </a:solidFill>
                          <a:latin typeface="Microsoft YaHei"/>
                          <a:ea typeface="Microsoft YaHei"/>
                          <a:cs typeface="Microsoft YaHei"/>
                        </a:rPr>
                        <a:t>        </a:t>
                      </a:r>
                      <a:r>
                        <a:rPr sz="1800" spc="-10" dirty="0" err="1">
                          <a:solidFill>
                            <a:srgbClr val="262626">
                              <a:alpha val="100000"/>
                            </a:srgbClr>
                          </a:solidFill>
                          <a:latin typeface="Microsoft YaHei"/>
                          <a:ea typeface="Microsoft YaHei"/>
                          <a:cs typeface="Microsoft YaHei"/>
                        </a:rPr>
                        <a:t>义类时，</a:t>
                      </a:r>
                      <a:r>
                        <a:rPr sz="1800" spc="0" dirty="0" err="1">
                          <a:solidFill>
                            <a:srgbClr val="262626">
                              <a:alpha val="100000"/>
                            </a:srgbClr>
                          </a:solidFill>
                          <a:latin typeface="Microsoft YaHei"/>
                          <a:ea typeface="Microsoft YaHei"/>
                          <a:cs typeface="Microsoft YaHei"/>
                        </a:rPr>
                        <a:t>如果一个类</a:t>
                      </a:r>
                      <a:r>
                        <a:rPr sz="1800" spc="0" dirty="0">
                          <a:solidFill>
                            <a:srgbClr val="262626">
                              <a:alpha val="100000"/>
                            </a:srgbClr>
                          </a:solidFill>
                          <a:latin typeface="Microsoft YaHei"/>
                          <a:ea typeface="Microsoft YaHei"/>
                          <a:cs typeface="Microsoft YaHei"/>
                        </a:rPr>
                        <a:t>        </a:t>
                      </a:r>
                      <a:r>
                        <a:rPr sz="1800" spc="150" dirty="0">
                          <a:solidFill>
                            <a:srgbClr val="262626">
                              <a:alpha val="100000"/>
                            </a:srgbClr>
                          </a:solidFill>
                          <a:latin typeface="Microsoft YaHei"/>
                          <a:ea typeface="Microsoft YaHei"/>
                          <a:cs typeface="Microsoft YaHei"/>
                        </a:rPr>
                        <a:t>属性名是以</a:t>
                      </a:r>
                      <a:r>
                        <a:rPr sz="1800" spc="150" dirty="0">
                          <a:solidFill>
                            <a:srgbClr val="262626">
                              <a:alpha val="100000"/>
                            </a:srgbClr>
                          </a:solidFill>
                          <a:latin typeface="Times New Roman"/>
                          <a:ea typeface="Times New Roman"/>
                          <a:cs typeface="Times New Roman"/>
                        </a:rPr>
                        <a:t>__ </a:t>
                      </a:r>
                      <a:r>
                        <a:rPr sz="1800" spc="150" dirty="0">
                          <a:solidFill>
                            <a:srgbClr val="262626">
                              <a:alpha val="100000"/>
                            </a:srgbClr>
                          </a:solidFill>
                          <a:latin typeface="Microsoft YaHei"/>
                          <a:ea typeface="Microsoft YaHei"/>
                          <a:cs typeface="Microsoft YaHei"/>
                        </a:rPr>
                        <a:t>(两</a:t>
                      </a:r>
                      <a:r>
                        <a:rPr sz="1800" spc="140" dirty="0">
                          <a:solidFill>
                            <a:srgbClr val="262626">
                              <a:alpha val="100000"/>
                            </a:srgbClr>
                          </a:solidFill>
                          <a:latin typeface="Microsoft YaHei"/>
                          <a:ea typeface="Microsoft YaHei"/>
                          <a:cs typeface="Microsoft YaHei"/>
                        </a:rPr>
                        <a:t>个</a:t>
                      </a:r>
                      <a:r>
                        <a:rPr sz="1800" spc="0" dirty="0">
                          <a:solidFill>
                            <a:srgbClr val="262626">
                              <a:alpha val="100000"/>
                            </a:srgbClr>
                          </a:solidFill>
                          <a:latin typeface="Microsoft YaHei"/>
                          <a:ea typeface="Microsoft YaHei"/>
                          <a:cs typeface="Microsoft YaHei"/>
                        </a:rPr>
                        <a:t>        </a:t>
                      </a:r>
                      <a:r>
                        <a:rPr sz="1800" spc="20" dirty="0">
                          <a:solidFill>
                            <a:srgbClr val="262626">
                              <a:alpha val="100000"/>
                            </a:srgbClr>
                          </a:solidFill>
                          <a:latin typeface="Microsoft YaHei"/>
                          <a:ea typeface="Microsoft YaHei"/>
                          <a:cs typeface="Microsoft YaHei"/>
                        </a:rPr>
                        <a:t>下划线) </a:t>
                      </a:r>
                      <a:r>
                        <a:rPr sz="1800" spc="20" dirty="0" err="1">
                          <a:solidFill>
                            <a:srgbClr val="262626">
                              <a:alpha val="100000"/>
                            </a:srgbClr>
                          </a:solidFill>
                          <a:latin typeface="Microsoft YaHei"/>
                          <a:ea typeface="Microsoft YaHei"/>
                          <a:cs typeface="Microsoft YaHei"/>
                        </a:rPr>
                        <a:t>开</a:t>
                      </a:r>
                      <a:r>
                        <a:rPr sz="1800" spc="10" dirty="0" err="1">
                          <a:solidFill>
                            <a:srgbClr val="262626">
                              <a:alpha val="100000"/>
                            </a:srgbClr>
                          </a:solidFill>
                          <a:latin typeface="Microsoft YaHei"/>
                          <a:ea typeface="Microsoft YaHei"/>
                          <a:cs typeface="Microsoft YaHei"/>
                        </a:rPr>
                        <a:t>头</a:t>
                      </a:r>
                      <a:r>
                        <a:rPr sz="1800" spc="0" dirty="0" err="1">
                          <a:solidFill>
                            <a:srgbClr val="262626">
                              <a:alpha val="100000"/>
                            </a:srgbClr>
                          </a:solidFill>
                          <a:latin typeface="Microsoft YaHei"/>
                          <a:ea typeface="Microsoft YaHei"/>
                          <a:cs typeface="Microsoft YaHei"/>
                        </a:rPr>
                        <a:t>，则该</a:t>
                      </a:r>
                      <a:r>
                        <a:rPr sz="1800" spc="0" dirty="0">
                          <a:solidFill>
                            <a:srgbClr val="262626">
                              <a:alpha val="100000"/>
                            </a:srgbClr>
                          </a:solidFill>
                          <a:latin typeface="Microsoft YaHei"/>
                          <a:ea typeface="Microsoft YaHei"/>
                          <a:cs typeface="Microsoft YaHei"/>
                        </a:rPr>
                        <a:t>        </a:t>
                      </a:r>
                      <a:r>
                        <a:rPr sz="1800" spc="-10" dirty="0">
                          <a:solidFill>
                            <a:srgbClr val="262626">
                              <a:alpha val="100000"/>
                            </a:srgbClr>
                          </a:solidFill>
                          <a:latin typeface="Microsoft YaHei"/>
                          <a:ea typeface="Microsoft YaHei"/>
                          <a:cs typeface="Microsoft YaHei"/>
                        </a:rPr>
                        <a:t>类属性</a:t>
                      </a:r>
                      <a:r>
                        <a:rPr sz="1800" spc="0" dirty="0">
                          <a:solidFill>
                            <a:srgbClr val="262626">
                              <a:alpha val="100000"/>
                            </a:srgbClr>
                          </a:solidFill>
                          <a:latin typeface="Microsoft YaHei"/>
                          <a:ea typeface="Microsoft YaHei"/>
                          <a:cs typeface="Microsoft YaHei"/>
                        </a:rPr>
                        <a:t>为私有属性。</a:t>
                      </a:r>
                      <a:endParaRPr lang="x-none" altLang="x-none" sz="1800" dirty="0"/>
                    </a:p>
                  </a:txBody>
                  <a:tcPr marL="0" marR="0" marT="0" marB="0">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eaLnBrk="0">
                        <a:lnSpc>
                          <a:spcPct val="100000"/>
                        </a:lnSpc>
                        <a:tabLst/>
                      </a:pPr>
                      <a:endParaRPr lang="x-none" altLang="x-none" sz="800" dirty="0"/>
                    </a:p>
                  </a:txBody>
                  <a:tcPr marL="0" marR="0" marT="0" marB="0">
                    <a:lnL>
                      <a:noFill/>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47659">
                <a:tc>
                  <a:txBody>
                    <a:bodyPr/>
                    <a:lstStyle/>
                    <a:p>
                      <a:pPr algn="l" rtl="0" eaLnBrk="0">
                        <a:lnSpc>
                          <a:spcPct val="100000"/>
                        </a:lnSpc>
                        <a:tabLst/>
                      </a:pPr>
                      <a:endParaRPr lang="x-none" altLang="x-none" sz="800" dirty="0"/>
                    </a:p>
                  </a:txBody>
                  <a:tcPr marL="0" marR="0" marT="0" marB="0">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vMerge="1">
                  <a:txBody>
                    <a:bodyPr/>
                    <a:lstStyle/>
                    <a:p>
                      <a:pPr algn="l" rtl="0" eaLnBrk="0">
                        <a:lnSpc>
                          <a:spcPct val="100000"/>
                        </a:lnSpc>
                        <a:tabLst/>
                      </a:pPr>
                      <a:endParaRPr lang="x-none" altLang="x-none" sz="1000" dirty="0"/>
                    </a:p>
                  </a:txBody>
                  <a:tcPr marL="0" marR="0" marT="0" marB="0">
                    <a:lnL>
                      <a:noFill/>
                    </a:lnL>
                    <a:lnR>
                      <a:noFill/>
                    </a:lnR>
                    <a:lnT w="3175" cap="flat" cmpd="sng" algn="ctr">
                      <a:solidFill>
                        <a:srgbClr val="1950B2"/>
                      </a:solidFill>
                      <a:prstDash val="solid"/>
                      <a:round/>
                      <a:headEnd type="none" w="med" len="med"/>
                      <a:tailEnd type="none" w="med" len="med"/>
                    </a:lnT>
                    <a:lnB w="3175" cap="flat" cmpd="sng" algn="ctr">
                      <a:solidFill>
                        <a:srgbClr val="1950B2"/>
                      </a:solidFill>
                      <a:prstDash val="solid"/>
                      <a:round/>
                      <a:headEnd type="none" w="med" len="med"/>
                      <a:tailEnd type="none" w="med" len="med"/>
                    </a:lnB>
                  </a:tcPr>
                </a:tc>
                <a:tc>
                  <a:txBody>
                    <a:bodyPr/>
                    <a:lstStyle/>
                    <a:p>
                      <a:pPr algn="l" rtl="0" eaLnBrk="0">
                        <a:lnSpc>
                          <a:spcPct val="100000"/>
                        </a:lnSpc>
                        <a:tabLst/>
                      </a:pPr>
                      <a:endParaRPr lang="x-none" altLang="x-none" sz="800" dirty="0"/>
                    </a:p>
                  </a:txBody>
                  <a:tcPr marL="0" marR="0" marT="0" marB="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35279">
                <a:tc rowSpan="2">
                  <a:txBody>
                    <a:bodyPr/>
                    <a:lstStyle/>
                    <a:p>
                      <a:pPr algn="l" rtl="0" eaLnBrk="0">
                        <a:lnSpc>
                          <a:spcPct val="118000"/>
                        </a:lnSpc>
                        <a:tabLst/>
                      </a:pPr>
                      <a:endParaRPr lang="x-none" altLang="x-none" sz="200" dirty="0"/>
                    </a:p>
                    <a:p>
                      <a:pPr marL="1049375" algn="l" rtl="0" eaLnBrk="0">
                        <a:lnSpc>
                          <a:spcPct val="102000"/>
                        </a:lnSpc>
                        <a:spcBef>
                          <a:spcPts val="3"/>
                        </a:spcBef>
                        <a:tabLst/>
                      </a:pPr>
                      <a:r>
                        <a:rPr sz="1800" spc="-10" dirty="0" err="1">
                          <a:solidFill>
                            <a:srgbClr val="262626">
                              <a:alpha val="100000"/>
                            </a:srgbClr>
                          </a:solidFill>
                          <a:latin typeface="Microsoft YaHei"/>
                          <a:ea typeface="Microsoft YaHei"/>
                          <a:cs typeface="Microsoft YaHei"/>
                        </a:rPr>
                        <a:t>私有</a:t>
                      </a:r>
                      <a:r>
                        <a:rPr sz="1800" spc="0" dirty="0" err="1">
                          <a:solidFill>
                            <a:srgbClr val="262626">
                              <a:alpha val="100000"/>
                            </a:srgbClr>
                          </a:solidFill>
                          <a:latin typeface="Microsoft YaHei"/>
                          <a:ea typeface="Microsoft YaHei"/>
                          <a:cs typeface="Microsoft YaHei"/>
                        </a:rPr>
                        <a:t>属性，是指在类</a:t>
                      </a:r>
                      <a:r>
                        <a:rPr sz="1800" spc="-10" dirty="0" err="1">
                          <a:solidFill>
                            <a:srgbClr val="262626">
                              <a:alpha val="100000"/>
                            </a:srgbClr>
                          </a:solidFill>
                          <a:latin typeface="Microsoft YaHei"/>
                          <a:ea typeface="Microsoft YaHei"/>
                          <a:cs typeface="Microsoft YaHei"/>
                        </a:rPr>
                        <a:t>内可</a:t>
                      </a:r>
                      <a:r>
                        <a:rPr sz="1800" spc="0" dirty="0" err="1">
                          <a:solidFill>
                            <a:srgbClr val="262626">
                              <a:alpha val="100000"/>
                            </a:srgbClr>
                          </a:solidFill>
                          <a:latin typeface="Microsoft YaHei"/>
                          <a:ea typeface="Microsoft YaHei"/>
                          <a:cs typeface="Microsoft YaHei"/>
                        </a:rPr>
                        <a:t>以直接访问、而</a:t>
                      </a:r>
                      <a:r>
                        <a:rPr sz="1800" spc="-10" dirty="0" err="1">
                          <a:solidFill>
                            <a:srgbClr val="262626">
                              <a:alpha val="100000"/>
                            </a:srgbClr>
                          </a:solidFill>
                          <a:latin typeface="Microsoft YaHei"/>
                          <a:ea typeface="Microsoft YaHei"/>
                          <a:cs typeface="Microsoft YaHei"/>
                        </a:rPr>
                        <a:t>在类</a:t>
                      </a:r>
                      <a:r>
                        <a:rPr sz="1800" spc="0" dirty="0" err="1">
                          <a:solidFill>
                            <a:srgbClr val="262626">
                              <a:alpha val="100000"/>
                            </a:srgbClr>
                          </a:solidFill>
                          <a:latin typeface="Microsoft YaHei"/>
                          <a:ea typeface="Microsoft YaHei"/>
                          <a:cs typeface="Microsoft YaHei"/>
                        </a:rPr>
                        <a:t>外无法直接访问</a:t>
                      </a:r>
                      <a:r>
                        <a:rPr sz="1800" spc="-100" dirty="0" err="1">
                          <a:solidFill>
                            <a:srgbClr val="262626">
                              <a:alpha val="100000"/>
                            </a:srgbClr>
                          </a:solidFill>
                          <a:latin typeface="Microsoft YaHei"/>
                          <a:ea typeface="Microsoft YaHei"/>
                          <a:cs typeface="Microsoft YaHei"/>
                        </a:rPr>
                        <a:t>的属性</a:t>
                      </a:r>
                      <a:r>
                        <a:rPr sz="1800" spc="-70" dirty="0">
                          <a:solidFill>
                            <a:srgbClr val="262626">
                              <a:alpha val="100000"/>
                            </a:srgbClr>
                          </a:solidFill>
                          <a:latin typeface="Microsoft YaHei"/>
                          <a:ea typeface="Microsoft YaHei"/>
                          <a:cs typeface="Microsoft YaHei"/>
                        </a:rPr>
                        <a:t>。</a:t>
                      </a:r>
                      <a:endParaRPr lang="x-none" altLang="x-none" sz="1800" dirty="0"/>
                    </a:p>
                  </a:txBody>
                  <a:tcPr marL="0" marR="0" marT="0" marB="0">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vMerge="1">
                  <a:txBody>
                    <a:bodyPr/>
                    <a:lstStyle/>
                    <a:p>
                      <a:pPr algn="l" rtl="0" eaLnBrk="0">
                        <a:lnSpc>
                          <a:spcPct val="100000"/>
                        </a:lnSpc>
                        <a:tabLst/>
                      </a:pPr>
                      <a:endParaRPr lang="x-none" altLang="x-none" sz="1000" dirty="0"/>
                    </a:p>
                  </a:txBody>
                  <a:tcPr marL="0" marR="0" marT="0" marB="0">
                    <a:lnL>
                      <a:noFill/>
                    </a:lnL>
                    <a:lnR>
                      <a:noFill/>
                    </a:lnR>
                    <a:lnT w="3175" cap="flat" cmpd="sng" algn="ctr">
                      <a:solidFill>
                        <a:srgbClr val="1950B2"/>
                      </a:solidFill>
                      <a:prstDash val="solid"/>
                      <a:round/>
                      <a:headEnd type="none" w="med" len="med"/>
                      <a:tailEnd type="none" w="med" len="med"/>
                    </a:lnT>
                    <a:lnB w="3175" cap="flat" cmpd="sng" algn="ctr">
                      <a:solidFill>
                        <a:srgbClr val="1950B2"/>
                      </a:solidFill>
                      <a:prstDash val="solid"/>
                      <a:round/>
                      <a:headEnd type="none" w="med" len="med"/>
                      <a:tailEnd type="none" w="med" len="med"/>
                    </a:lnB>
                  </a:tcPr>
                </a:tc>
                <a:tc>
                  <a:txBody>
                    <a:bodyPr/>
                    <a:lstStyle/>
                    <a:p>
                      <a:pPr algn="l" rtl="0" eaLnBrk="0">
                        <a:lnSpc>
                          <a:spcPct val="102000"/>
                        </a:lnSpc>
                        <a:tabLst/>
                      </a:pPr>
                      <a:endParaRPr lang="x-none" altLang="x-none" sz="500" dirty="0"/>
                    </a:p>
                    <a:p>
                      <a:pPr marL="195275" algn="l" rtl="0" eaLnBrk="0">
                        <a:lnSpc>
                          <a:spcPct val="97000"/>
                        </a:lnSpc>
                        <a:spcBef>
                          <a:spcPts val="7"/>
                        </a:spcBef>
                        <a:tabLst/>
                      </a:pPr>
                      <a:r>
                        <a:rPr sz="1800" spc="-170" dirty="0">
                          <a:solidFill>
                            <a:srgbClr val="262626">
                              <a:alpha val="100000"/>
                            </a:srgbClr>
                          </a:solidFill>
                          <a:latin typeface="Microsoft YaHei"/>
                          <a:ea typeface="Microsoft YaHei"/>
                          <a:cs typeface="Microsoft YaHei"/>
                        </a:rPr>
                        <a:t>例：私有属性示例</a:t>
                      </a:r>
                      <a:r>
                        <a:rPr sz="1800" spc="-150" dirty="0">
                          <a:solidFill>
                            <a:srgbClr val="262626">
                              <a:alpha val="100000"/>
                            </a:srgbClr>
                          </a:solidFill>
                          <a:latin typeface="Microsoft YaHei"/>
                          <a:ea typeface="Microsoft YaHei"/>
                          <a:cs typeface="Microsoft YaHei"/>
                        </a:rPr>
                        <a:t>。</a:t>
                      </a:r>
                      <a:endParaRPr lang="x-none" altLang="x-none" sz="1800" dirty="0"/>
                    </a:p>
                  </a:txBody>
                  <a:tcPr marL="0" marR="0" marT="0" marB="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16204">
                <a:tc vMerge="1">
                  <a:txBody>
                    <a:bodyPr/>
                    <a:lstStyle/>
                    <a:p>
                      <a:pPr algn="l" rtl="0" eaLnBrk="0">
                        <a:lnSpc>
                          <a:spcPct val="100000"/>
                        </a:lnSpc>
                        <a:tabLst/>
                      </a:pPr>
                      <a:endParaRPr lang="x-none" altLang="x-none" sz="1000" dirty="0"/>
                    </a:p>
                  </a:txBody>
                  <a:tcPr marL="0" marR="0" marT="0" marB="0">
                    <a:lnL w="12700" cap="flat" cmpd="sng" algn="ctr">
                      <a:solidFill>
                        <a:srgbClr val="1950B2"/>
                      </a:solidFill>
                      <a:prstDash val="solid"/>
                      <a:round/>
                      <a:headEnd type="none" w="med" len="med"/>
                      <a:tailEnd type="none" w="med" len="med"/>
                    </a:lnL>
                    <a:lnR>
                      <a:noFill/>
                    </a:lnR>
                    <a:lnT>
                      <a:noFill/>
                    </a:lnT>
                    <a:lnB>
                      <a:noFill/>
                    </a:lnB>
                  </a:tcPr>
                </a:tc>
                <a:tc vMerge="1">
                  <a:txBody>
                    <a:bodyPr/>
                    <a:lstStyle/>
                    <a:p>
                      <a:pPr algn="l" rtl="0" eaLnBrk="0">
                        <a:lnSpc>
                          <a:spcPct val="100000"/>
                        </a:lnSpc>
                        <a:tabLst/>
                      </a:pPr>
                      <a:endParaRPr lang="x-none" altLang="x-none" sz="1000" dirty="0"/>
                    </a:p>
                  </a:txBody>
                  <a:tcPr marL="0" marR="0" marT="0" marB="0">
                    <a:lnL>
                      <a:noFill/>
                    </a:lnL>
                    <a:lnR>
                      <a:noFill/>
                    </a:lnR>
                    <a:lnT w="3175" cap="flat" cmpd="sng" algn="ctr">
                      <a:solidFill>
                        <a:srgbClr val="1950B2"/>
                      </a:solidFill>
                      <a:prstDash val="solid"/>
                      <a:round/>
                      <a:headEnd type="none" w="med" len="med"/>
                      <a:tailEnd type="none" w="med" len="med"/>
                    </a:lnT>
                    <a:lnB w="3175" cap="flat" cmpd="sng" algn="ctr">
                      <a:solidFill>
                        <a:srgbClr val="1950B2"/>
                      </a:solidFill>
                      <a:prstDash val="solid"/>
                      <a:round/>
                      <a:headEnd type="none" w="med" len="med"/>
                      <a:tailEnd type="none" w="med" len="med"/>
                    </a:lnB>
                  </a:tcPr>
                </a:tc>
                <a:tc rowSpan="2">
                  <a:txBody>
                    <a:bodyPr/>
                    <a:lstStyle/>
                    <a:p>
                      <a:pPr algn="l" rtl="0" eaLnBrk="0">
                        <a:lnSpc>
                          <a:spcPct val="100000"/>
                        </a:lnSpc>
                        <a:tabLst/>
                      </a:pPr>
                      <a:endParaRPr lang="x-none" altLang="x-none" sz="800" dirty="0"/>
                    </a:p>
                  </a:txBody>
                  <a:tcPr marL="0" marR="0" marT="0" marB="0">
                    <a:lnL>
                      <a:noFill/>
                    </a:lnL>
                    <a:lnR w="12700" cap="flat" cmpd="sng" algn="ctr">
                      <a:noFill/>
                      <a:prstDash val="solid"/>
                      <a:round/>
                      <a:headEnd type="none" w="med" len="med"/>
                      <a:tailEnd type="none" w="med" len="med"/>
                    </a:lnR>
                    <a:lnT>
                      <a:noFill/>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788596">
                <a:tc>
                  <a:txBody>
                    <a:bodyPr/>
                    <a:lstStyle/>
                    <a:p>
                      <a:pPr algn="l" rtl="0" eaLnBrk="0">
                        <a:lnSpc>
                          <a:spcPct val="100000"/>
                        </a:lnSpc>
                        <a:tabLst/>
                      </a:pPr>
                      <a:endParaRPr lang="x-none" altLang="x-none" sz="800" dirty="0"/>
                    </a:p>
                  </a:txBody>
                  <a:tcPr marL="0" marR="0" marT="0" marB="0">
                    <a:lnL w="12700" cap="flat" cmpd="sng" algn="ctr">
                      <a:noFill/>
                      <a:prstDash val="solid"/>
                      <a:round/>
                      <a:headEnd type="none" w="med" len="med"/>
                      <a:tailEnd type="none" w="med" len="med"/>
                    </a:lnL>
                    <a:lnR>
                      <a:noFill/>
                    </a:lnR>
                    <a:lnT>
                      <a:noFill/>
                    </a:lnT>
                    <a:lnB w="3175"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l" rtl="0" eaLnBrk="0">
                        <a:lnSpc>
                          <a:spcPct val="100000"/>
                        </a:lnSpc>
                        <a:tabLst/>
                      </a:pPr>
                      <a:endParaRPr lang="x-none" altLang="x-none" sz="1000" dirty="0"/>
                    </a:p>
                  </a:txBody>
                  <a:tcPr marL="0" marR="0" marT="0" marB="0">
                    <a:lnL>
                      <a:noFill/>
                    </a:lnL>
                    <a:lnR>
                      <a:noFill/>
                    </a:lnR>
                    <a:lnT w="3175" cap="flat" cmpd="sng" algn="ctr">
                      <a:solidFill>
                        <a:srgbClr val="1950B2"/>
                      </a:solidFill>
                      <a:prstDash val="solid"/>
                      <a:round/>
                      <a:headEnd type="none" w="med" len="med"/>
                      <a:tailEnd type="none" w="med" len="med"/>
                    </a:lnT>
                    <a:lnB w="3175" cap="flat" cmpd="sng" algn="ctr">
                      <a:solidFill>
                        <a:srgbClr val="1950B2"/>
                      </a:solidFill>
                      <a:prstDash val="solid"/>
                      <a:round/>
                      <a:headEnd type="none" w="med" len="med"/>
                      <a:tailEnd type="none" w="med" len="med"/>
                    </a:lnB>
                  </a:tcPr>
                </a:tc>
                <a:tc vMerge="1">
                  <a:txBody>
                    <a:bodyPr/>
                    <a:lstStyle/>
                    <a:p>
                      <a:pPr algn="l" rtl="0" eaLnBrk="0">
                        <a:lnSpc>
                          <a:spcPct val="100000"/>
                        </a:lnSpc>
                        <a:tabLst/>
                      </a:pPr>
                      <a:endParaRPr lang="x-none" altLang="x-none" sz="1000" dirty="0"/>
                    </a:p>
                  </a:txBody>
                  <a:tcPr marL="0" marR="0" marT="0" marB="0">
                    <a:lnL>
                      <a:noFill/>
                    </a:lnL>
                    <a:lnR w="12700" cap="flat" cmpd="sng" algn="ctr">
                      <a:solidFill>
                        <a:srgbClr val="1950B2"/>
                      </a:solidFill>
                      <a:prstDash val="solid"/>
                      <a:round/>
                      <a:headEnd type="none" w="med" len="med"/>
                      <a:tailEnd type="none" w="med" len="med"/>
                    </a:lnR>
                    <a:lnT>
                      <a:noFill/>
                    </a:lnT>
                    <a:lnB w="3175"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pic>
        <p:nvPicPr>
          <p:cNvPr id="41998" name="picture 420">
            <a:extLst>
              <a:ext uri="{FF2B5EF4-FFF2-40B4-BE49-F238E27FC236}">
                <a16:creationId xmlns:a16="http://schemas.microsoft.com/office/drawing/2014/main" id="{BB27B8CD-5978-DEF4-BE17-D4630DEC1C4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19688" y="2560638"/>
            <a:ext cx="115411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9" name="picture 425">
            <a:extLst>
              <a:ext uri="{FF2B5EF4-FFF2-40B4-BE49-F238E27FC236}">
                <a16:creationId xmlns:a16="http://schemas.microsoft.com/office/drawing/2014/main" id="{59A920E6-C1E2-2CFC-133D-6F192AF8EE8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52500" y="3306763"/>
            <a:ext cx="1946275"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00" name="picture 426">
            <a:extLst>
              <a:ext uri="{FF2B5EF4-FFF2-40B4-BE49-F238E27FC236}">
                <a16:creationId xmlns:a16="http://schemas.microsoft.com/office/drawing/2014/main" id="{52CEE136-59F3-552B-CDEE-3A4411A95D5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327775" y="3306763"/>
            <a:ext cx="1946275"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8" name="textbox 428">
            <a:extLst>
              <a:ext uri="{FF2B5EF4-FFF2-40B4-BE49-F238E27FC236}">
                <a16:creationId xmlns:a16="http://schemas.microsoft.com/office/drawing/2014/main" id="{D3F12528-6272-4258-A3EC-375EBDA51DD7}"/>
              </a:ext>
            </a:extLst>
          </p:cNvPr>
          <p:cNvSpPr/>
          <p:nvPr/>
        </p:nvSpPr>
        <p:spPr>
          <a:xfrm>
            <a:off x="5572125" y="3232150"/>
            <a:ext cx="292100" cy="249238"/>
          </a:xfrm>
          <a:prstGeom prst="rect">
            <a:avLst/>
          </a:prstGeom>
        </p:spPr>
        <p:txBody>
          <a:bodyPr lIns="0" tIns="0" rIns="0" bIns="0"/>
          <a:lstStyle/>
          <a:p>
            <a:pPr>
              <a:lnSpc>
                <a:spcPct val="84095"/>
              </a:lnSpc>
              <a:defRPr/>
            </a:pPr>
            <a:endParaRPr lang="x-none" altLang="x-none" sz="100" dirty="0"/>
          </a:p>
          <a:p>
            <a:pPr marL="9525">
              <a:lnSpc>
                <a:spcPct val="84000"/>
              </a:lnSpc>
              <a:defRPr/>
            </a:pPr>
            <a:r>
              <a:rPr spc="23" dirty="0">
                <a:solidFill>
                  <a:srgbClr val="262626">
                    <a:alpha val="100000"/>
                  </a:srgbClr>
                </a:solidFill>
                <a:latin typeface="Microsoft YaHei"/>
                <a:ea typeface="Microsoft YaHei"/>
                <a:cs typeface="Microsoft YaHei"/>
              </a:rPr>
              <a:t>0</a:t>
            </a:r>
            <a:r>
              <a:rPr spc="15" dirty="0">
                <a:solidFill>
                  <a:srgbClr val="262626">
                    <a:alpha val="100000"/>
                  </a:srgbClr>
                </a:solidFill>
                <a:latin typeface="Microsoft YaHei"/>
                <a:ea typeface="Microsoft YaHei"/>
                <a:cs typeface="Microsoft YaHei"/>
              </a:rPr>
              <a:t>3</a:t>
            </a:r>
            <a:endParaRPr lang="x-none" altLang="x-none" dirty="0"/>
          </a:p>
        </p:txBody>
      </p:sp>
      <p:pic>
        <p:nvPicPr>
          <p:cNvPr id="42002" name="picture 429">
            <a:extLst>
              <a:ext uri="{FF2B5EF4-FFF2-40B4-BE49-F238E27FC236}">
                <a16:creationId xmlns:a16="http://schemas.microsoft.com/office/drawing/2014/main" id="{CA9D5F2A-B85D-9100-91A6-E446A281899D}"/>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554538" y="3511550"/>
            <a:ext cx="5715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1" name="table 441">
            <a:extLst>
              <a:ext uri="{FF2B5EF4-FFF2-40B4-BE49-F238E27FC236}">
                <a16:creationId xmlns:a16="http://schemas.microsoft.com/office/drawing/2014/main" id="{7E9CC6BE-F3B1-42C8-B05C-F82A5223DA17}"/>
              </a:ext>
            </a:extLst>
          </p:cNvPr>
          <p:cNvGraphicFramePr>
            <a:graphicFrameLocks noGrp="1"/>
          </p:cNvGraphicFramePr>
          <p:nvPr/>
        </p:nvGraphicFramePr>
        <p:xfrm>
          <a:off x="561975" y="1990725"/>
          <a:ext cx="8315325" cy="3516313"/>
        </p:xfrm>
        <a:graphic>
          <a:graphicData uri="http://schemas.openxmlformats.org/drawingml/2006/table">
            <a:tbl>
              <a:tblPr/>
              <a:tblGrid>
                <a:gridCol w="8315325">
                  <a:extLst>
                    <a:ext uri="{9D8B030D-6E8A-4147-A177-3AD203B41FA5}">
                      <a16:colId xmlns:a16="http://schemas.microsoft.com/office/drawing/2014/main" val="20000"/>
                    </a:ext>
                  </a:extLst>
                </a:gridCol>
              </a:tblGrid>
              <a:tr h="3516313">
                <a:tc>
                  <a:txBody>
                    <a:bodyPr/>
                    <a:lstStyle/>
                    <a:p>
                      <a:pPr algn="l" rtl="0" eaLnBrk="0">
                        <a:lnSpc>
                          <a:spcPct val="125000"/>
                        </a:lnSpc>
                        <a:tabLst/>
                      </a:pPr>
                      <a:endParaRPr lang="x-none" altLang="x-none" sz="200" dirty="0"/>
                    </a:p>
                    <a:p>
                      <a:pPr marL="429314" indent="30780" algn="l" rtl="0" eaLnBrk="0">
                        <a:lnSpc>
                          <a:spcPct val="149000"/>
                        </a:lnSpc>
                        <a:tabLst/>
                      </a:pPr>
                      <a:r>
                        <a:rPr sz="1800" spc="-10" dirty="0">
                          <a:solidFill>
                            <a:srgbClr val="262626">
                              <a:alpha val="100000"/>
                            </a:srgbClr>
                          </a:solidFill>
                          <a:latin typeface="Times New Roman"/>
                          <a:ea typeface="Times New Roman"/>
                          <a:cs typeface="Times New Roman"/>
                        </a:rPr>
                        <a:t>1          class Student: #</a:t>
                      </a:r>
                      <a:r>
                        <a:rPr sz="1800" spc="-10" dirty="0">
                          <a:solidFill>
                            <a:srgbClr val="262626">
                              <a:alpha val="100000"/>
                            </a:srgbClr>
                          </a:solidFill>
                          <a:latin typeface="Microsoft YaHei"/>
                          <a:ea typeface="Microsoft YaHei"/>
                          <a:cs typeface="Microsoft YaHei"/>
                        </a:rPr>
                        <a:t>定义</a:t>
                      </a:r>
                      <a:r>
                        <a:rPr sz="1800" spc="0" dirty="0">
                          <a:solidFill>
                            <a:srgbClr val="262626">
                              <a:alpha val="100000"/>
                            </a:srgbClr>
                          </a:solidFill>
                          <a:latin typeface="Times New Roman"/>
                          <a:ea typeface="Times New Roman"/>
                          <a:cs typeface="Times New Roman"/>
                        </a:rPr>
                        <a:t>Student</a:t>
                      </a:r>
                      <a:r>
                        <a:rPr sz="1800" spc="-10" dirty="0">
                          <a:solidFill>
                            <a:srgbClr val="262626">
                              <a:alpha val="100000"/>
                            </a:srgbClr>
                          </a:solidFill>
                          <a:latin typeface="Microsoft YaHei"/>
                          <a:ea typeface="Microsoft YaHei"/>
                          <a:cs typeface="Microsoft YaHei"/>
                        </a:rPr>
                        <a:t>类</a:t>
                      </a:r>
                      <a:r>
                        <a:rPr sz="1800" spc="0" dirty="0">
                          <a:solidFill>
                            <a:srgbClr val="262626">
                              <a:alpha val="100000"/>
                            </a:srgbClr>
                          </a:solidFill>
                          <a:latin typeface="Microsoft YaHei"/>
                          <a:ea typeface="Microsoft YaHei"/>
                          <a:cs typeface="Microsoft YaHei"/>
                        </a:rPr>
                        <a:t>                                                                  </a:t>
                      </a:r>
                      <a:r>
                        <a:rPr sz="1800" spc="-10" dirty="0">
                          <a:solidFill>
                            <a:srgbClr val="262626">
                              <a:alpha val="100000"/>
                            </a:srgbClr>
                          </a:solidFill>
                          <a:latin typeface="Times New Roman"/>
                          <a:ea typeface="Times New Roman"/>
                          <a:cs typeface="Times New Roman"/>
                        </a:rPr>
                        <a:t>2   </a:t>
                      </a:r>
                      <a:r>
                        <a:rPr sz="1800" spc="0" dirty="0">
                          <a:solidFill>
                            <a:srgbClr val="262626">
                              <a:alpha val="100000"/>
                            </a:srgbClr>
                          </a:solidFill>
                          <a:latin typeface="Times New Roman"/>
                          <a:ea typeface="Times New Roman"/>
                          <a:cs typeface="Times New Roman"/>
                        </a:rPr>
                        <a:t>           name='</a:t>
                      </a:r>
                      <a:r>
                        <a:rPr sz="1800" spc="0" dirty="0">
                          <a:solidFill>
                            <a:srgbClr val="262626">
                              <a:alpha val="100000"/>
                            </a:srgbClr>
                          </a:solidFill>
                          <a:latin typeface="Microsoft YaHei"/>
                          <a:ea typeface="Microsoft YaHei"/>
                          <a:cs typeface="Microsoft YaHei"/>
                        </a:rPr>
                        <a:t>未知</a:t>
                      </a:r>
                      <a:r>
                        <a:rPr sz="1800" spc="0" dirty="0">
                          <a:solidFill>
                            <a:srgbClr val="262626">
                              <a:alpha val="100000"/>
                            </a:srgbClr>
                          </a:solidFill>
                          <a:latin typeface="Times New Roman"/>
                          <a:ea typeface="Times New Roman"/>
                          <a:cs typeface="Times New Roman"/>
                        </a:rPr>
                        <a:t>' #</a:t>
                      </a:r>
                      <a:r>
                        <a:rPr sz="1800" spc="0" dirty="0">
                          <a:solidFill>
                            <a:srgbClr val="262626">
                              <a:alpha val="100000"/>
                            </a:srgbClr>
                          </a:solidFill>
                          <a:latin typeface="Microsoft YaHei"/>
                          <a:ea typeface="Microsoft YaHei"/>
                          <a:cs typeface="Microsoft YaHei"/>
                        </a:rPr>
                        <a:t>定义</a:t>
                      </a:r>
                      <a:r>
                        <a:rPr sz="1800" spc="0" dirty="0">
                          <a:solidFill>
                            <a:srgbClr val="262626">
                              <a:alpha val="100000"/>
                            </a:srgbClr>
                          </a:solidFill>
                          <a:latin typeface="Times New Roman"/>
                          <a:ea typeface="Times New Roman"/>
                          <a:cs typeface="Times New Roman"/>
                        </a:rPr>
                        <a:t>Student</a:t>
                      </a:r>
                      <a:r>
                        <a:rPr sz="1800" spc="0" dirty="0">
                          <a:solidFill>
                            <a:srgbClr val="262626">
                              <a:alpha val="100000"/>
                            </a:srgbClr>
                          </a:solidFill>
                          <a:latin typeface="Microsoft YaHei"/>
                          <a:ea typeface="Microsoft YaHei"/>
                          <a:cs typeface="Microsoft YaHei"/>
                        </a:rPr>
                        <a:t>类中有一个</a:t>
                      </a:r>
                      <a:r>
                        <a:rPr sz="1800" spc="0" dirty="0">
                          <a:solidFill>
                            <a:srgbClr val="262626">
                              <a:alpha val="100000"/>
                            </a:srgbClr>
                          </a:solidFill>
                          <a:latin typeface="Times New Roman"/>
                          <a:ea typeface="Times New Roman"/>
                          <a:cs typeface="Times New Roman"/>
                        </a:rPr>
                        <a:t>name</a:t>
                      </a:r>
                      <a:r>
                        <a:rPr sz="1800" spc="0" dirty="0">
                          <a:solidFill>
                            <a:srgbClr val="262626">
                              <a:alpha val="100000"/>
                            </a:srgbClr>
                          </a:solidFill>
                          <a:latin typeface="Microsoft YaHei"/>
                          <a:ea typeface="Microsoft YaHei"/>
                          <a:cs typeface="Microsoft YaHei"/>
                        </a:rPr>
                        <a:t>属性                                     </a:t>
                      </a:r>
                      <a:r>
                        <a:rPr sz="1800" spc="20" dirty="0">
                          <a:solidFill>
                            <a:srgbClr val="262626">
                              <a:alpha val="100000"/>
                            </a:srgbClr>
                          </a:solidFill>
                          <a:latin typeface="Times New Roman"/>
                          <a:ea typeface="Times New Roman"/>
                          <a:cs typeface="Times New Roman"/>
                        </a:rPr>
                        <a:t>3             __</a:t>
                      </a:r>
                      <a:r>
                        <a:rPr sz="1800" spc="0" dirty="0">
                          <a:solidFill>
                            <a:srgbClr val="262626">
                              <a:alpha val="100000"/>
                            </a:srgbClr>
                          </a:solidFill>
                          <a:latin typeface="Times New Roman"/>
                          <a:ea typeface="Times New Roman"/>
                          <a:cs typeface="Times New Roman"/>
                        </a:rPr>
                        <a:t>id</a:t>
                      </a:r>
                      <a:r>
                        <a:rPr sz="1800" spc="20" dirty="0">
                          <a:solidFill>
                            <a:srgbClr val="262626">
                              <a:alpha val="100000"/>
                            </a:srgbClr>
                          </a:solidFill>
                          <a:latin typeface="Times New Roman"/>
                          <a:ea typeface="Times New Roman"/>
                          <a:cs typeface="Times New Roman"/>
                        </a:rPr>
                        <a:t>='</a:t>
                      </a:r>
                      <a:r>
                        <a:rPr sz="1800" spc="20" dirty="0">
                          <a:solidFill>
                            <a:srgbClr val="262626">
                              <a:alpha val="100000"/>
                            </a:srgbClr>
                          </a:solidFill>
                          <a:latin typeface="Microsoft YaHei"/>
                          <a:ea typeface="Microsoft YaHei"/>
                          <a:cs typeface="Microsoft YaHei"/>
                        </a:rPr>
                        <a:t>未知</a:t>
                      </a:r>
                      <a:r>
                        <a:rPr sz="1800" spc="20" dirty="0">
                          <a:solidFill>
                            <a:srgbClr val="262626">
                              <a:alpha val="100000"/>
                            </a:srgbClr>
                          </a:solidFill>
                          <a:latin typeface="Times New Roman"/>
                          <a:ea typeface="Times New Roman"/>
                          <a:cs typeface="Times New Roman"/>
                        </a:rPr>
                        <a:t>' #</a:t>
                      </a:r>
                      <a:r>
                        <a:rPr sz="1800" spc="20" dirty="0">
                          <a:solidFill>
                            <a:srgbClr val="262626">
                              <a:alpha val="100000"/>
                            </a:srgbClr>
                          </a:solidFill>
                          <a:latin typeface="Microsoft YaHei"/>
                          <a:ea typeface="Microsoft YaHei"/>
                          <a:cs typeface="Microsoft YaHei"/>
                        </a:rPr>
                        <a:t>定义</a:t>
                      </a:r>
                      <a:r>
                        <a:rPr sz="1800" spc="0" dirty="0">
                          <a:solidFill>
                            <a:srgbClr val="262626">
                              <a:alpha val="100000"/>
                            </a:srgbClr>
                          </a:solidFill>
                          <a:latin typeface="Times New Roman"/>
                          <a:ea typeface="Times New Roman"/>
                          <a:cs typeface="Times New Roman"/>
                        </a:rPr>
                        <a:t>Student</a:t>
                      </a:r>
                      <a:r>
                        <a:rPr sz="1800" spc="20" dirty="0">
                          <a:solidFill>
                            <a:srgbClr val="262626">
                              <a:alpha val="100000"/>
                            </a:srgbClr>
                          </a:solidFill>
                          <a:latin typeface="Microsoft YaHei"/>
                          <a:ea typeface="Microsoft YaHei"/>
                          <a:cs typeface="Microsoft YaHei"/>
                        </a:rPr>
                        <a:t>类中有</a:t>
                      </a:r>
                      <a:r>
                        <a:rPr sz="1800" spc="0" dirty="0">
                          <a:solidFill>
                            <a:srgbClr val="262626">
                              <a:alpha val="100000"/>
                            </a:srgbClr>
                          </a:solidFill>
                          <a:latin typeface="Microsoft YaHei"/>
                          <a:ea typeface="Microsoft YaHei"/>
                          <a:cs typeface="Microsoft YaHei"/>
                        </a:rPr>
                        <a:t>一个</a:t>
                      </a:r>
                      <a:r>
                        <a:rPr sz="1800" spc="0" dirty="0">
                          <a:solidFill>
                            <a:srgbClr val="262626">
                              <a:alpha val="100000"/>
                            </a:srgbClr>
                          </a:solidFill>
                          <a:latin typeface="Times New Roman"/>
                          <a:ea typeface="Times New Roman"/>
                          <a:cs typeface="Times New Roman"/>
                        </a:rPr>
                        <a:t>__id</a:t>
                      </a:r>
                      <a:r>
                        <a:rPr sz="1800" spc="0" dirty="0">
                          <a:solidFill>
                            <a:srgbClr val="262626">
                              <a:alpha val="100000"/>
                            </a:srgbClr>
                          </a:solidFill>
                          <a:latin typeface="Microsoft YaHei"/>
                          <a:ea typeface="Microsoft YaHei"/>
                          <a:cs typeface="Microsoft YaHei"/>
                        </a:rPr>
                        <a:t>私有属性                                </a:t>
                      </a:r>
                      <a:r>
                        <a:rPr sz="1800" spc="-10" dirty="0">
                          <a:solidFill>
                            <a:srgbClr val="262626">
                              <a:alpha val="100000"/>
                            </a:srgbClr>
                          </a:solidFill>
                          <a:latin typeface="Times New Roman"/>
                          <a:ea typeface="Times New Roman"/>
                          <a:cs typeface="Times New Roman"/>
                        </a:rPr>
                        <a:t>4     </a:t>
                      </a:r>
                      <a:r>
                        <a:rPr sz="1800" spc="0" dirty="0">
                          <a:solidFill>
                            <a:srgbClr val="262626">
                              <a:alpha val="100000"/>
                            </a:srgbClr>
                          </a:solidFill>
                          <a:latin typeface="Times New Roman"/>
                          <a:ea typeface="Times New Roman"/>
                          <a:cs typeface="Times New Roman"/>
                        </a:rPr>
                        <a:t>         def SetInfo(self,newname,newid): #</a:t>
                      </a:r>
                      <a:r>
                        <a:rPr sz="1800" spc="0" dirty="0">
                          <a:solidFill>
                            <a:srgbClr val="262626">
                              <a:alpha val="100000"/>
                            </a:srgbClr>
                          </a:solidFill>
                          <a:latin typeface="Microsoft YaHei"/>
                          <a:ea typeface="Microsoft YaHei"/>
                          <a:cs typeface="Microsoft YaHei"/>
                        </a:rPr>
                        <a:t>定义</a:t>
                      </a:r>
                      <a:r>
                        <a:rPr sz="1800" spc="0" dirty="0">
                          <a:solidFill>
                            <a:srgbClr val="262626">
                              <a:alpha val="100000"/>
                            </a:srgbClr>
                          </a:solidFill>
                          <a:latin typeface="Times New Roman"/>
                          <a:ea typeface="Times New Roman"/>
                          <a:cs typeface="Times New Roman"/>
                        </a:rPr>
                        <a:t>SetInfo</a:t>
                      </a:r>
                      <a:r>
                        <a:rPr sz="1800" spc="0" dirty="0">
                          <a:solidFill>
                            <a:srgbClr val="262626">
                              <a:alpha val="100000"/>
                            </a:srgbClr>
                          </a:solidFill>
                          <a:latin typeface="Microsoft YaHei"/>
                          <a:ea typeface="Microsoft YaHei"/>
                          <a:cs typeface="Microsoft YaHei"/>
                        </a:rPr>
                        <a:t>方法                                </a:t>
                      </a:r>
                      <a:r>
                        <a:rPr sz="1800" spc="-10" dirty="0">
                          <a:solidFill>
                            <a:srgbClr val="262626">
                              <a:alpha val="100000"/>
                            </a:srgbClr>
                          </a:solidFill>
                          <a:latin typeface="Times New Roman"/>
                          <a:ea typeface="Times New Roman"/>
                          <a:cs typeface="Times New Roman"/>
                        </a:rPr>
                        <a:t>5     </a:t>
                      </a:r>
                      <a:r>
                        <a:rPr sz="1800" spc="0" dirty="0">
                          <a:solidFill>
                            <a:srgbClr val="262626">
                              <a:alpha val="100000"/>
                            </a:srgbClr>
                          </a:solidFill>
                          <a:latin typeface="Times New Roman"/>
                          <a:ea typeface="Times New Roman"/>
                          <a:cs typeface="Times New Roman"/>
                        </a:rPr>
                        <a:t>             self.name=newname #</a:t>
                      </a:r>
                      <a:r>
                        <a:rPr sz="1800" spc="0" dirty="0">
                          <a:solidFill>
                            <a:srgbClr val="262626">
                              <a:alpha val="100000"/>
                            </a:srgbClr>
                          </a:solidFill>
                          <a:latin typeface="Microsoft YaHei"/>
                          <a:ea typeface="Microsoft YaHei"/>
                          <a:cs typeface="Microsoft YaHei"/>
                        </a:rPr>
                        <a:t>将</a:t>
                      </a:r>
                      <a:r>
                        <a:rPr sz="1800" spc="0" dirty="0">
                          <a:solidFill>
                            <a:srgbClr val="262626">
                              <a:alpha val="100000"/>
                            </a:srgbClr>
                          </a:solidFill>
                          <a:latin typeface="Times New Roman"/>
                          <a:ea typeface="Times New Roman"/>
                          <a:cs typeface="Times New Roman"/>
                        </a:rPr>
                        <a:t>self</a:t>
                      </a:r>
                      <a:r>
                        <a:rPr sz="1800" spc="0" dirty="0">
                          <a:solidFill>
                            <a:srgbClr val="262626">
                              <a:alpha val="100000"/>
                            </a:srgbClr>
                          </a:solidFill>
                          <a:latin typeface="Microsoft YaHei"/>
                          <a:ea typeface="Microsoft YaHei"/>
                          <a:cs typeface="Microsoft YaHei"/>
                        </a:rPr>
                        <a:t>对应实例对象的</a:t>
                      </a:r>
                      <a:r>
                        <a:rPr sz="1800" spc="0" dirty="0">
                          <a:solidFill>
                            <a:srgbClr val="262626">
                              <a:alpha val="100000"/>
                            </a:srgbClr>
                          </a:solidFill>
                          <a:latin typeface="Times New Roman"/>
                          <a:ea typeface="Times New Roman"/>
                          <a:cs typeface="Times New Roman"/>
                        </a:rPr>
                        <a:t>name</a:t>
                      </a:r>
                      <a:r>
                        <a:rPr sz="1800" spc="0" dirty="0">
                          <a:solidFill>
                            <a:srgbClr val="262626">
                              <a:alpha val="100000"/>
                            </a:srgbClr>
                          </a:solidFill>
                          <a:latin typeface="Microsoft YaHei"/>
                          <a:ea typeface="Microsoft YaHei"/>
                          <a:cs typeface="Microsoft YaHei"/>
                        </a:rPr>
                        <a:t>属性赋为</a:t>
                      </a:r>
                      <a:r>
                        <a:rPr sz="1800" spc="0" dirty="0">
                          <a:solidFill>
                            <a:srgbClr val="262626">
                              <a:alpha val="100000"/>
                            </a:srgbClr>
                          </a:solidFill>
                          <a:latin typeface="Times New Roman"/>
                          <a:ea typeface="Times New Roman"/>
                          <a:cs typeface="Times New Roman"/>
                        </a:rPr>
                        <a:t>newname      </a:t>
                      </a:r>
                      <a:r>
                        <a:rPr sz="1800" spc="-10" dirty="0">
                          <a:solidFill>
                            <a:srgbClr val="262626">
                              <a:alpha val="100000"/>
                            </a:srgbClr>
                          </a:solidFill>
                          <a:latin typeface="Times New Roman"/>
                          <a:ea typeface="Times New Roman"/>
                          <a:cs typeface="Times New Roman"/>
                        </a:rPr>
                        <a:t>6   </a:t>
                      </a:r>
                      <a:r>
                        <a:rPr sz="1800" spc="0" dirty="0">
                          <a:solidFill>
                            <a:srgbClr val="262626">
                              <a:alpha val="100000"/>
                            </a:srgbClr>
                          </a:solidFill>
                          <a:latin typeface="Times New Roman"/>
                          <a:ea typeface="Times New Roman"/>
                          <a:cs typeface="Times New Roman"/>
                        </a:rPr>
                        <a:t>               self.__id=newid #</a:t>
                      </a:r>
                      <a:r>
                        <a:rPr sz="1800" spc="0" dirty="0">
                          <a:solidFill>
                            <a:srgbClr val="262626">
                              <a:alpha val="100000"/>
                            </a:srgbClr>
                          </a:solidFill>
                          <a:latin typeface="Microsoft YaHei"/>
                          <a:ea typeface="Microsoft YaHei"/>
                          <a:cs typeface="Microsoft YaHei"/>
                        </a:rPr>
                        <a:t>将</a:t>
                      </a:r>
                      <a:r>
                        <a:rPr sz="1800" spc="0" dirty="0">
                          <a:solidFill>
                            <a:srgbClr val="262626">
                              <a:alpha val="100000"/>
                            </a:srgbClr>
                          </a:solidFill>
                          <a:latin typeface="Times New Roman"/>
                          <a:ea typeface="Times New Roman"/>
                          <a:cs typeface="Times New Roman"/>
                        </a:rPr>
                        <a:t>self</a:t>
                      </a:r>
                      <a:r>
                        <a:rPr sz="1800" spc="0" dirty="0">
                          <a:solidFill>
                            <a:srgbClr val="262626">
                              <a:alpha val="100000"/>
                            </a:srgbClr>
                          </a:solidFill>
                          <a:latin typeface="Microsoft YaHei"/>
                          <a:ea typeface="Microsoft YaHei"/>
                          <a:cs typeface="Microsoft YaHei"/>
                        </a:rPr>
                        <a:t>对应实例对象的</a:t>
                      </a:r>
                      <a:r>
                        <a:rPr sz="1800" spc="0" dirty="0">
                          <a:solidFill>
                            <a:srgbClr val="262626">
                              <a:alpha val="100000"/>
                            </a:srgbClr>
                          </a:solidFill>
                          <a:latin typeface="Times New Roman"/>
                          <a:ea typeface="Times New Roman"/>
                          <a:cs typeface="Times New Roman"/>
                        </a:rPr>
                        <a:t>__id</a:t>
                      </a:r>
                      <a:r>
                        <a:rPr sz="1800" spc="0" dirty="0">
                          <a:solidFill>
                            <a:srgbClr val="262626">
                              <a:alpha val="100000"/>
                            </a:srgbClr>
                          </a:solidFill>
                          <a:latin typeface="Microsoft YaHei"/>
                          <a:ea typeface="Microsoft YaHei"/>
                          <a:cs typeface="Microsoft YaHei"/>
                        </a:rPr>
                        <a:t>属性赋为</a:t>
                      </a:r>
                      <a:r>
                        <a:rPr sz="1800" spc="0" dirty="0">
                          <a:solidFill>
                            <a:srgbClr val="262626">
                              <a:alpha val="100000"/>
                            </a:srgbClr>
                          </a:solidFill>
                          <a:latin typeface="Times New Roman"/>
                          <a:ea typeface="Times New Roman"/>
                          <a:cs typeface="Times New Roman"/>
                        </a:rPr>
                        <a:t>newid</a:t>
                      </a:r>
                      <a:endParaRPr lang="x-none" altLang="x-none" sz="1800" dirty="0"/>
                    </a:p>
                    <a:p>
                      <a:pPr marL="443042" indent="-7330" algn="l" rtl="0" eaLnBrk="0">
                        <a:lnSpc>
                          <a:spcPct val="148000"/>
                        </a:lnSpc>
                        <a:spcBef>
                          <a:spcPts val="117"/>
                        </a:spcBef>
                        <a:tabLst/>
                      </a:pPr>
                      <a:r>
                        <a:rPr sz="1800" spc="-10" dirty="0">
                          <a:solidFill>
                            <a:srgbClr val="262626">
                              <a:alpha val="100000"/>
                            </a:srgbClr>
                          </a:solidFill>
                          <a:latin typeface="Times New Roman"/>
                          <a:ea typeface="Times New Roman"/>
                          <a:cs typeface="Times New Roman"/>
                        </a:rPr>
                        <a:t>7          </a:t>
                      </a:r>
                      <a:r>
                        <a:rPr sz="1800" spc="0" dirty="0">
                          <a:solidFill>
                            <a:srgbClr val="262626">
                              <a:alpha val="100000"/>
                            </a:srgbClr>
                          </a:solidFill>
                          <a:latin typeface="Times New Roman"/>
                          <a:ea typeface="Times New Roman"/>
                          <a:cs typeface="Times New Roman"/>
                        </a:rPr>
                        <a:t>    def PrintInfo(self): #</a:t>
                      </a:r>
                      <a:r>
                        <a:rPr sz="1800" spc="0" dirty="0">
                          <a:solidFill>
                            <a:srgbClr val="262626">
                              <a:alpha val="100000"/>
                            </a:srgbClr>
                          </a:solidFill>
                          <a:latin typeface="Microsoft YaHei"/>
                          <a:ea typeface="Microsoft YaHei"/>
                          <a:cs typeface="Microsoft YaHei"/>
                        </a:rPr>
                        <a:t>定义</a:t>
                      </a:r>
                      <a:r>
                        <a:rPr sz="1800" spc="0" dirty="0">
                          <a:solidFill>
                            <a:srgbClr val="262626">
                              <a:alpha val="100000"/>
                            </a:srgbClr>
                          </a:solidFill>
                          <a:latin typeface="Times New Roman"/>
                          <a:ea typeface="Times New Roman"/>
                          <a:cs typeface="Times New Roman"/>
                        </a:rPr>
                        <a:t>PrintInfo</a:t>
                      </a:r>
                      <a:r>
                        <a:rPr sz="1800" spc="0" dirty="0">
                          <a:solidFill>
                            <a:srgbClr val="262626">
                              <a:alpha val="100000"/>
                            </a:srgbClr>
                          </a:solidFill>
                          <a:latin typeface="Microsoft YaHei"/>
                          <a:ea typeface="Microsoft YaHei"/>
                          <a:cs typeface="Microsoft YaHei"/>
                        </a:rPr>
                        <a:t>函数                                                   </a:t>
                      </a:r>
                      <a:r>
                        <a:rPr sz="1800" spc="-40" dirty="0">
                          <a:solidFill>
                            <a:srgbClr val="262626">
                              <a:alpha val="100000"/>
                            </a:srgbClr>
                          </a:solidFill>
                          <a:latin typeface="Times New Roman"/>
                          <a:ea typeface="Times New Roman"/>
                          <a:cs typeface="Times New Roman"/>
                        </a:rPr>
                        <a:t>8                 print('</a:t>
                      </a:r>
                      <a:r>
                        <a:rPr sz="1800" spc="-40" dirty="0">
                          <a:solidFill>
                            <a:srgbClr val="262626">
                              <a:alpha val="100000"/>
                            </a:srgbClr>
                          </a:solidFill>
                          <a:latin typeface="Microsoft YaHei"/>
                          <a:ea typeface="Microsoft YaHei"/>
                          <a:cs typeface="Microsoft YaHei"/>
                        </a:rPr>
                        <a:t>姓名：  </a:t>
                      </a:r>
                      <a:r>
                        <a:rPr sz="1800" spc="-40" dirty="0">
                          <a:solidFill>
                            <a:srgbClr val="262626">
                              <a:alpha val="100000"/>
                            </a:srgbClr>
                          </a:solidFill>
                          <a:latin typeface="Times New Roman"/>
                          <a:ea typeface="Times New Roman"/>
                          <a:cs typeface="Times New Roman"/>
                        </a:rPr>
                        <a:t>%s</a:t>
                      </a:r>
                      <a:r>
                        <a:rPr sz="1800" spc="-40" dirty="0">
                          <a:solidFill>
                            <a:srgbClr val="262626">
                              <a:alpha val="100000"/>
                            </a:srgbClr>
                          </a:solidFill>
                          <a:latin typeface="Microsoft YaHei"/>
                          <a:ea typeface="Microsoft YaHei"/>
                          <a:cs typeface="Microsoft YaHei"/>
                        </a:rPr>
                        <a:t>，身份证号：  </a:t>
                      </a:r>
                      <a:r>
                        <a:rPr sz="1800" spc="-40" dirty="0">
                          <a:solidFill>
                            <a:srgbClr val="262626">
                              <a:alpha val="100000"/>
                            </a:srgbClr>
                          </a:solidFill>
                          <a:latin typeface="Times New Roman"/>
                          <a:ea typeface="Times New Roman"/>
                          <a:cs typeface="Times New Roman"/>
                        </a:rPr>
                        <a:t>%s'%(self.nam</a:t>
                      </a:r>
                      <a:r>
                        <a:rPr sz="1800" spc="-20" dirty="0">
                          <a:solidFill>
                            <a:srgbClr val="262626">
                              <a:alpha val="100000"/>
                            </a:srgbClr>
                          </a:solidFill>
                          <a:latin typeface="Times New Roman"/>
                          <a:ea typeface="Times New Roman"/>
                          <a:cs typeface="Times New Roman"/>
                        </a:rPr>
                        <a:t>e</a:t>
                      </a:r>
                      <a:r>
                        <a:rPr sz="1800" spc="-4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self</a:t>
                      </a:r>
                      <a:r>
                        <a:rPr sz="1800" spc="-40" dirty="0">
                          <a:solidFill>
                            <a:srgbClr val="262626">
                              <a:alpha val="100000"/>
                            </a:srgbClr>
                          </a:solidFill>
                          <a:latin typeface="Times New Roman"/>
                          <a:ea typeface="Times New Roman"/>
                          <a:cs typeface="Times New Roman"/>
                        </a:rPr>
                        <a:t>.__</a:t>
                      </a:r>
                      <a:r>
                        <a:rPr sz="1800" spc="0" dirty="0">
                          <a:solidFill>
                            <a:srgbClr val="262626">
                              <a:alpha val="100000"/>
                            </a:srgbClr>
                          </a:solidFill>
                          <a:latin typeface="Times New Roman"/>
                          <a:ea typeface="Times New Roman"/>
                          <a:cs typeface="Times New Roman"/>
                        </a:rPr>
                        <a:t>id</a:t>
                      </a:r>
                      <a:r>
                        <a:rPr sz="1800" spc="-40" dirty="0">
                          <a:solidFill>
                            <a:srgbClr val="262626">
                              <a:alpha val="100000"/>
                            </a:srgbClr>
                          </a:solidFill>
                          <a:latin typeface="Times New Roman"/>
                          <a:ea typeface="Times New Roman"/>
                          <a:cs typeface="Times New Roman"/>
                        </a:rPr>
                        <a:t>))</a:t>
                      </a:r>
                      <a:endParaRPr lang="x-none" altLang="x-none" sz="18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4" name="table 444">
            <a:extLst>
              <a:ext uri="{FF2B5EF4-FFF2-40B4-BE49-F238E27FC236}">
                <a16:creationId xmlns:a16="http://schemas.microsoft.com/office/drawing/2014/main" id="{C4BB7CD8-6494-4666-99E1-9FB0171F1413}"/>
              </a:ext>
            </a:extLst>
          </p:cNvPr>
          <p:cNvGraphicFramePr>
            <a:graphicFrameLocks noGrp="1"/>
          </p:cNvGraphicFramePr>
          <p:nvPr/>
        </p:nvGraphicFramePr>
        <p:xfrm>
          <a:off x="0" y="1268413"/>
          <a:ext cx="9099550" cy="5081587"/>
        </p:xfrm>
        <a:graphic>
          <a:graphicData uri="http://schemas.openxmlformats.org/drawingml/2006/table">
            <a:tbl>
              <a:tblPr/>
              <a:tblGrid>
                <a:gridCol w="9099550">
                  <a:extLst>
                    <a:ext uri="{9D8B030D-6E8A-4147-A177-3AD203B41FA5}">
                      <a16:colId xmlns:a16="http://schemas.microsoft.com/office/drawing/2014/main" val="20000"/>
                    </a:ext>
                  </a:extLst>
                </a:gridCol>
              </a:tblGrid>
              <a:tr h="5081587">
                <a:tc>
                  <a:txBody>
                    <a:bodyPr/>
                    <a:lstStyle/>
                    <a:p>
                      <a:pPr algn="l" rtl="0" eaLnBrk="0">
                        <a:lnSpc>
                          <a:spcPct val="124000"/>
                        </a:lnSpc>
                        <a:tabLst/>
                      </a:pPr>
                      <a:endParaRPr lang="x-none" altLang="x-none" sz="800" dirty="0"/>
                    </a:p>
                    <a:p>
                      <a:pPr algn="l" rtl="0" eaLnBrk="0">
                        <a:lnSpc>
                          <a:spcPct val="124000"/>
                        </a:lnSpc>
                        <a:tabLst/>
                      </a:pPr>
                      <a:endParaRPr lang="x-none" altLang="x-none" sz="800" dirty="0"/>
                    </a:p>
                    <a:p>
                      <a:pPr algn="l" rtl="0" eaLnBrk="0">
                        <a:lnSpc>
                          <a:spcPct val="125000"/>
                        </a:lnSpc>
                        <a:tabLst/>
                      </a:pPr>
                      <a:endParaRPr lang="x-none" altLang="x-none" sz="800" dirty="0"/>
                    </a:p>
                    <a:p>
                      <a:pPr marL="5267325" indent="-1501775" algn="l" rtl="0" eaLnBrk="0">
                        <a:lnSpc>
                          <a:spcPct val="100000"/>
                        </a:lnSpc>
                        <a:tabLst/>
                      </a:pPr>
                      <a:r>
                        <a:rPr sz="2300" spc="90" dirty="0">
                          <a:solidFill>
                            <a:srgbClr val="262626">
                              <a:alpha val="100000"/>
                            </a:srgbClr>
                          </a:solidFill>
                          <a:latin typeface="Microsoft YaHei"/>
                          <a:ea typeface="Microsoft YaHei"/>
                          <a:cs typeface="Microsoft YaHei"/>
                        </a:rPr>
                        <a:t>私有属</a:t>
                      </a:r>
                      <a:r>
                        <a:rPr sz="2300" spc="80" dirty="0">
                          <a:solidFill>
                            <a:srgbClr val="262626">
                              <a:alpha val="100000"/>
                            </a:srgbClr>
                          </a:solidFill>
                          <a:latin typeface="Microsoft YaHei"/>
                          <a:ea typeface="Microsoft YaHei"/>
                          <a:cs typeface="Microsoft YaHei"/>
                        </a:rPr>
                        <a:t>性</a:t>
                      </a:r>
                      <a:endParaRPr lang="x-none" altLang="x-none" sz="2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453" name="table 453">
            <a:extLst>
              <a:ext uri="{FF2B5EF4-FFF2-40B4-BE49-F238E27FC236}">
                <a16:creationId xmlns:a16="http://schemas.microsoft.com/office/drawing/2014/main" id="{C79178B5-E992-4216-AF46-1AC1250FBE9F}"/>
              </a:ext>
            </a:extLst>
          </p:cNvPr>
          <p:cNvGraphicFramePr>
            <a:graphicFrameLocks noGrp="1"/>
          </p:cNvGraphicFramePr>
          <p:nvPr/>
        </p:nvGraphicFramePr>
        <p:xfrm>
          <a:off x="414338" y="2143125"/>
          <a:ext cx="8315325" cy="3230563"/>
        </p:xfrm>
        <a:graphic>
          <a:graphicData uri="http://schemas.openxmlformats.org/drawingml/2006/table">
            <a:tbl>
              <a:tblPr/>
              <a:tblGrid>
                <a:gridCol w="8315325">
                  <a:extLst>
                    <a:ext uri="{9D8B030D-6E8A-4147-A177-3AD203B41FA5}">
                      <a16:colId xmlns:a16="http://schemas.microsoft.com/office/drawing/2014/main" val="20000"/>
                    </a:ext>
                  </a:extLst>
                </a:gridCol>
              </a:tblGrid>
              <a:tr h="3230563">
                <a:tc>
                  <a:txBody>
                    <a:bodyPr/>
                    <a:lstStyle>
                      <a:lvl1pPr>
                        <a:spcBef>
                          <a:spcPct val="20000"/>
                        </a:spcBef>
                        <a:buClr>
                          <a:schemeClr val="bg2"/>
                        </a:buClr>
                        <a:buSzPct val="75000"/>
                        <a:buFont typeface="Wingdings" panose="05000000000000000000" pitchFamily="2" charset="2"/>
                        <a:defRPr sz="20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defRPr sz="20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defRPr>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defRPr>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1">
                        <a:lnSpc>
                          <a:spcPct val="108000"/>
                        </a:lnSpc>
                        <a:spcBef>
                          <a:spcPct val="0"/>
                        </a:spcBef>
                        <a:spcAft>
                          <a:spcPct val="0"/>
                        </a:spcAft>
                        <a:buClrTx/>
                        <a:buSzTx/>
                        <a:buFontTx/>
                        <a:buNone/>
                        <a:tabLst/>
                      </a:pPr>
                      <a:endParaRPr kumimoji="0" lang="zh-CN" altLang="zh-CN" sz="8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p>
                      <a:pPr marL="0" marR="0" lvl="0" indent="0" algn="l" defTabSz="914400" rtl="0" eaLnBrk="0" fontAlgn="base" latinLnBrk="0" hangingPunct="1">
                        <a:lnSpc>
                          <a:spcPct val="108000"/>
                        </a:lnSpc>
                        <a:spcBef>
                          <a:spcPct val="0"/>
                        </a:spcBef>
                        <a:spcAft>
                          <a:spcPct val="0"/>
                        </a:spcAft>
                        <a:buClrTx/>
                        <a:buSzTx/>
                        <a:buFontTx/>
                        <a:buNone/>
                        <a:tabLst/>
                      </a:pPr>
                      <a:endParaRPr kumimoji="0" lang="zh-CN" altLang="zh-CN" sz="8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p>
                      <a:pPr marL="0" marR="0" lvl="0" indent="0" algn="l" defTabSz="914400" rtl="0" eaLnBrk="0" fontAlgn="base" latinLnBrk="0" hangingPunct="1">
                        <a:lnSpc>
                          <a:spcPct val="109000"/>
                        </a:lnSpc>
                        <a:spcBef>
                          <a:spcPct val="0"/>
                        </a:spcBef>
                        <a:spcAft>
                          <a:spcPct val="0"/>
                        </a:spcAft>
                        <a:buClrTx/>
                        <a:buSzTx/>
                        <a:buFontTx/>
                        <a:buNone/>
                        <a:tabLst/>
                      </a:pPr>
                      <a:endParaRPr kumimoji="0" lang="zh-CN" altLang="zh-CN" sz="8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p>
                      <a:pPr marL="0" marR="0" lvl="0" indent="0" algn="l" defTabSz="914400" rtl="0" eaLnBrk="0" fontAlgn="base" latinLnBrk="0" hangingPunct="1">
                        <a:lnSpc>
                          <a:spcPct val="109000"/>
                        </a:lnSpc>
                        <a:spcBef>
                          <a:spcPct val="0"/>
                        </a:spcBef>
                        <a:spcAft>
                          <a:spcPct val="0"/>
                        </a:spcAft>
                        <a:buClrTx/>
                        <a:buSzTx/>
                        <a:buFontTx/>
                        <a:buNone/>
                        <a:tabLst/>
                      </a:pPr>
                      <a:endParaRPr kumimoji="0" lang="zh-CN" altLang="zh-CN" sz="8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p>
                      <a:pPr marL="0" marR="0" lvl="0" indent="0" algn="l" defTabSz="914400" rtl="0" eaLnBrk="0" fontAlgn="base" latinLnBrk="0" hangingPunct="1">
                        <a:lnSpc>
                          <a:spcPct val="78000"/>
                        </a:lnSpc>
                        <a:spcBef>
                          <a:spcPct val="0"/>
                        </a:spcBef>
                        <a:spcAft>
                          <a:spcPct val="0"/>
                        </a:spcAft>
                        <a:buClrTx/>
                        <a:buSzTx/>
                        <a:buFontTx/>
                        <a:buNone/>
                        <a:tabLst/>
                      </a:pPr>
                      <a:r>
                        <a:rPr kumimoji="0" lang="zh-CN" altLang="zh-CN" sz="1800" b="0" i="0" u="none" strike="noStrike" cap="none" normalizeH="0" baseline="0">
                          <a:ln>
                            <a:noFill/>
                          </a:ln>
                          <a:solidFill>
                            <a:srgbClr val="262626"/>
                          </a:solidFill>
                          <a:effectLst/>
                          <a:latin typeface="Times New Roman" panose="02020603050405020304" pitchFamily="18" charset="0"/>
                          <a:ea typeface="宋体" panose="02010600030101010101" pitchFamily="2" charset="-122"/>
                          <a:cs typeface="Times New Roman" panose="02020603050405020304" pitchFamily="18" charset="0"/>
                        </a:rPr>
                        <a:t>7          if __name__=='__main__':</a:t>
                      </a:r>
                      <a:endParaRPr kumimoji="0" lang="zh-CN" altLang="zh-CN" sz="18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p>
                      <a:pPr marL="0" marR="0" lvl="0" indent="0" algn="l" defTabSz="914400" rtl="0" eaLnBrk="0" fontAlgn="base" latinLnBrk="0" hangingPunct="1">
                        <a:lnSpc>
                          <a:spcPct val="91000"/>
                        </a:lnSpc>
                        <a:spcBef>
                          <a:spcPts val="1788"/>
                        </a:spcBef>
                        <a:spcAft>
                          <a:spcPct val="0"/>
                        </a:spcAft>
                        <a:buClrTx/>
                        <a:buSzTx/>
                        <a:buFontTx/>
                        <a:buNone/>
                        <a:tabLst/>
                      </a:pPr>
                      <a:r>
                        <a:rPr kumimoji="0" lang="zh-CN" altLang="zh-CN" sz="1800" b="0" i="0" u="none" strike="noStrike" cap="none" normalizeH="0" baseline="0">
                          <a:ln>
                            <a:noFill/>
                          </a:ln>
                          <a:solidFill>
                            <a:srgbClr val="262626"/>
                          </a:solidFill>
                          <a:effectLst/>
                          <a:latin typeface="Times New Roman" panose="02020603050405020304" pitchFamily="18" charset="0"/>
                          <a:ea typeface="宋体" panose="02010600030101010101" pitchFamily="2" charset="-122"/>
                          <a:cs typeface="Times New Roman" panose="02020603050405020304" pitchFamily="18" charset="0"/>
                        </a:rPr>
                        <a:t>8              stu=Student() #</a:t>
                      </a:r>
                      <a:r>
                        <a:rPr kumimoji="0" lang="zh-CN" altLang="zh-CN" sz="1800" b="0" i="0" u="none" strike="noStrike" cap="none" normalizeH="0" baseline="0">
                          <a:ln>
                            <a:noFill/>
                          </a:ln>
                          <a:solidFill>
                            <a:srgbClr val="262626"/>
                          </a:solidFill>
                          <a:effectLst/>
                          <a:latin typeface="微软雅黑" panose="020B0503020204020204" pitchFamily="34" charset="-122"/>
                          <a:ea typeface="微软雅黑" panose="020B0503020204020204" pitchFamily="34" charset="-122"/>
                        </a:rPr>
                        <a:t>定义</a:t>
                      </a:r>
                      <a:r>
                        <a:rPr kumimoji="0" lang="zh-CN" altLang="zh-CN" sz="1800" b="0" i="0" u="none" strike="noStrike" cap="none" normalizeH="0" baseline="0">
                          <a:ln>
                            <a:noFill/>
                          </a:ln>
                          <a:solidFill>
                            <a:srgbClr val="262626"/>
                          </a:solidFill>
                          <a:effectLst/>
                          <a:latin typeface="Times New Roman" panose="02020603050405020304" pitchFamily="18" charset="0"/>
                          <a:ea typeface="宋体" panose="02010600030101010101" pitchFamily="2" charset="-122"/>
                          <a:cs typeface="Times New Roman" panose="02020603050405020304" pitchFamily="18" charset="0"/>
                        </a:rPr>
                        <a:t>Student</a:t>
                      </a:r>
                      <a:r>
                        <a:rPr kumimoji="0" lang="zh-CN" altLang="zh-CN" sz="1800" b="0" i="0" u="none" strike="noStrike" cap="none" normalizeH="0" baseline="0">
                          <a:ln>
                            <a:noFill/>
                          </a:ln>
                          <a:solidFill>
                            <a:srgbClr val="262626"/>
                          </a:solidFill>
                          <a:effectLst/>
                          <a:latin typeface="微软雅黑" panose="020B0503020204020204" pitchFamily="34" charset="-122"/>
                          <a:ea typeface="微软雅黑" panose="020B0503020204020204" pitchFamily="34" charset="-122"/>
                        </a:rPr>
                        <a:t>类对象</a:t>
                      </a:r>
                      <a:r>
                        <a:rPr kumimoji="0" lang="zh-CN" altLang="zh-CN" sz="1800" b="0" i="0" u="none" strike="noStrike" cap="none" normalizeH="0" baseline="0">
                          <a:ln>
                            <a:noFill/>
                          </a:ln>
                          <a:solidFill>
                            <a:srgbClr val="262626"/>
                          </a:solidFill>
                          <a:effectLst/>
                          <a:latin typeface="Times New Roman" panose="02020603050405020304" pitchFamily="18" charset="0"/>
                          <a:ea typeface="宋体" panose="02010600030101010101" pitchFamily="2" charset="-122"/>
                          <a:cs typeface="Times New Roman" panose="02020603050405020304" pitchFamily="18" charset="0"/>
                        </a:rPr>
                        <a:t>stu</a:t>
                      </a:r>
                      <a:endParaRPr kumimoji="0" lang="zh-CN" altLang="zh-CN" sz="18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p>
                      <a:pPr marL="0" marR="0" lvl="0" indent="0" algn="l" defTabSz="914400" rtl="0" eaLnBrk="0" fontAlgn="base" latinLnBrk="0" hangingPunct="1">
                        <a:lnSpc>
                          <a:spcPct val="124000"/>
                        </a:lnSpc>
                        <a:spcBef>
                          <a:spcPts val="1688"/>
                        </a:spcBef>
                        <a:spcAft>
                          <a:spcPct val="0"/>
                        </a:spcAft>
                        <a:buClrTx/>
                        <a:buSzTx/>
                        <a:buFontTx/>
                        <a:buNone/>
                        <a:tabLst/>
                      </a:pPr>
                      <a:r>
                        <a:rPr kumimoji="0" lang="zh-CN" altLang="zh-CN" sz="1800" b="0" i="0" u="none" strike="noStrike" cap="none" normalizeH="0" baseline="0">
                          <a:ln>
                            <a:noFill/>
                          </a:ln>
                          <a:solidFill>
                            <a:srgbClr val="262626"/>
                          </a:solidFill>
                          <a:effectLst/>
                          <a:latin typeface="Times New Roman" panose="02020603050405020304" pitchFamily="18" charset="0"/>
                          <a:ea typeface="宋体" panose="02010600030101010101" pitchFamily="2" charset="-122"/>
                          <a:cs typeface="Times New Roman" panose="02020603050405020304" pitchFamily="18" charset="0"/>
                        </a:rPr>
                        <a:t>9              stu.SetInfo('</a:t>
                      </a:r>
                      <a:r>
                        <a:rPr kumimoji="0" lang="zh-CN" altLang="zh-CN" sz="1800" b="0" i="0" u="none" strike="noStrike" cap="none" normalizeH="0" baseline="0">
                          <a:ln>
                            <a:noFill/>
                          </a:ln>
                          <a:solidFill>
                            <a:srgbClr val="262626"/>
                          </a:solidFill>
                          <a:effectLst/>
                          <a:latin typeface="微软雅黑" panose="020B0503020204020204" pitchFamily="34" charset="-122"/>
                          <a:ea typeface="微软雅黑" panose="020B0503020204020204" pitchFamily="34" charset="-122"/>
                        </a:rPr>
                        <a:t>李晓明</a:t>
                      </a:r>
                      <a:r>
                        <a:rPr kumimoji="0" lang="zh-CN" altLang="zh-CN" sz="1800" b="0" i="0" u="none" strike="noStrike" cap="none" normalizeH="0" baseline="0">
                          <a:ln>
                            <a:noFill/>
                          </a:ln>
                          <a:solidFill>
                            <a:srgbClr val="262626"/>
                          </a:solidFill>
                          <a:effectLst/>
                          <a:latin typeface="Times New Roman" panose="02020603050405020304" pitchFamily="18" charset="0"/>
                          <a:ea typeface="宋体" panose="02010600030101010101" pitchFamily="2" charset="-122"/>
                          <a:cs typeface="Times New Roman" panose="02020603050405020304" pitchFamily="18" charset="0"/>
                        </a:rPr>
                        <a:t>','120XXXXXXXXXXXXXXX') #</a:t>
                      </a:r>
                      <a:r>
                        <a:rPr kumimoji="0" lang="zh-CN" altLang="zh-CN" sz="1800" b="0" i="0" u="none" strike="noStrike" cap="none" normalizeH="0" baseline="0">
                          <a:ln>
                            <a:noFill/>
                          </a:ln>
                          <a:solidFill>
                            <a:srgbClr val="262626"/>
                          </a:solidFill>
                          <a:effectLst/>
                          <a:latin typeface="微软雅黑" panose="020B0503020204020204" pitchFamily="34" charset="-122"/>
                          <a:ea typeface="微软雅黑" panose="020B0503020204020204" pitchFamily="34" charset="-122"/>
                        </a:rPr>
                        <a:t>通过</a:t>
                      </a:r>
                      <a:r>
                        <a:rPr kumimoji="0" lang="zh-CN" altLang="zh-CN" sz="1800" b="0" i="0" u="none" strike="noStrike" cap="none" normalizeH="0" baseline="0">
                          <a:ln>
                            <a:noFill/>
                          </a:ln>
                          <a:solidFill>
                            <a:srgbClr val="262626"/>
                          </a:solidFill>
                          <a:effectLst/>
                          <a:latin typeface="Times New Roman" panose="02020603050405020304" pitchFamily="18" charset="0"/>
                          <a:ea typeface="宋体" panose="02010600030101010101" pitchFamily="2" charset="-122"/>
                          <a:cs typeface="Times New Roman" panose="02020603050405020304" pitchFamily="18" charset="0"/>
                        </a:rPr>
                        <a:t>stu</a:t>
                      </a:r>
                      <a:r>
                        <a:rPr kumimoji="0" lang="zh-CN" altLang="zh-CN" sz="1800" b="0" i="0" u="none" strike="noStrike" cap="none" normalizeH="0" baseline="0">
                          <a:ln>
                            <a:noFill/>
                          </a:ln>
                          <a:solidFill>
                            <a:srgbClr val="262626"/>
                          </a:solidFill>
                          <a:effectLst/>
                          <a:latin typeface="微软雅黑" panose="020B0503020204020204" pitchFamily="34" charset="-122"/>
                          <a:ea typeface="微软雅黑" panose="020B0503020204020204" pitchFamily="34" charset="-122"/>
                        </a:rPr>
                        <a:t>调用            </a:t>
                      </a:r>
                      <a:r>
                        <a:rPr kumimoji="0" lang="zh-CN" altLang="zh-CN" sz="1800" b="0" i="0" u="none" strike="noStrike" cap="none" normalizeH="0" baseline="0">
                          <a:ln>
                            <a:noFill/>
                          </a:ln>
                          <a:solidFill>
                            <a:srgbClr val="262626"/>
                          </a:solidFill>
                          <a:effectLst/>
                          <a:latin typeface="Times New Roman" panose="02020603050405020304" pitchFamily="18" charset="0"/>
                          <a:ea typeface="宋体" panose="02010600030101010101" pitchFamily="2" charset="-122"/>
                          <a:cs typeface="Times New Roman" panose="02020603050405020304" pitchFamily="18" charset="0"/>
                        </a:rPr>
                        <a:t>#SetInfo方法</a:t>
                      </a:r>
                    </a:p>
                    <a:p>
                      <a:pPr marL="0" marR="0" lvl="0" indent="0" algn="l" defTabSz="914400" rtl="0" eaLnBrk="0" fontAlgn="base" latinLnBrk="0" hangingPunct="1">
                        <a:lnSpc>
                          <a:spcPct val="97000"/>
                        </a:lnSpc>
                        <a:spcBef>
                          <a:spcPts val="1513"/>
                        </a:spcBef>
                        <a:spcAft>
                          <a:spcPct val="0"/>
                        </a:spcAft>
                        <a:buClrTx/>
                        <a:buSzTx/>
                        <a:buFontTx/>
                        <a:buNone/>
                        <a:tabLst/>
                      </a:pPr>
                      <a:r>
                        <a:rPr kumimoji="0" lang="zh-CN" altLang="zh-CN" sz="1800" b="0" i="0" u="none" strike="noStrike" cap="none" normalizeH="0" baseline="0">
                          <a:ln>
                            <a:noFill/>
                          </a:ln>
                          <a:solidFill>
                            <a:srgbClr val="262626"/>
                          </a:solidFill>
                          <a:effectLst/>
                          <a:latin typeface="Times New Roman" panose="02020603050405020304" pitchFamily="18" charset="0"/>
                          <a:ea typeface="宋体" panose="02010600030101010101" pitchFamily="2" charset="-122"/>
                          <a:cs typeface="Times New Roman" panose="02020603050405020304" pitchFamily="18" charset="0"/>
                        </a:rPr>
                        <a:t>10            stu.PrintInfo() #</a:t>
                      </a:r>
                      <a:r>
                        <a:rPr kumimoji="0" lang="zh-CN" altLang="zh-CN" sz="1800" b="0" i="0" u="none" strike="noStrike" cap="none" normalizeH="0" baseline="0">
                          <a:ln>
                            <a:noFill/>
                          </a:ln>
                          <a:solidFill>
                            <a:srgbClr val="262626"/>
                          </a:solidFill>
                          <a:effectLst/>
                          <a:latin typeface="微软雅黑" panose="020B0503020204020204" pitchFamily="34" charset="-122"/>
                          <a:ea typeface="微软雅黑" panose="020B0503020204020204" pitchFamily="34" charset="-122"/>
                        </a:rPr>
                        <a:t>通过</a:t>
                      </a:r>
                      <a:r>
                        <a:rPr kumimoji="0" lang="zh-CN" altLang="zh-CN" sz="1800" b="0" i="0" u="none" strike="noStrike" cap="none" normalizeH="0" baseline="0">
                          <a:ln>
                            <a:noFill/>
                          </a:ln>
                          <a:solidFill>
                            <a:srgbClr val="262626"/>
                          </a:solidFill>
                          <a:effectLst/>
                          <a:latin typeface="Times New Roman" panose="02020603050405020304" pitchFamily="18" charset="0"/>
                          <a:ea typeface="宋体" panose="02010600030101010101" pitchFamily="2" charset="-122"/>
                          <a:cs typeface="Times New Roman" panose="02020603050405020304" pitchFamily="18" charset="0"/>
                        </a:rPr>
                        <a:t>stu</a:t>
                      </a:r>
                      <a:r>
                        <a:rPr kumimoji="0" lang="zh-CN" altLang="zh-CN" sz="1800" b="0" i="0" u="none" strike="noStrike" cap="none" normalizeH="0" baseline="0">
                          <a:ln>
                            <a:noFill/>
                          </a:ln>
                          <a:solidFill>
                            <a:srgbClr val="262626"/>
                          </a:solidFill>
                          <a:effectLst/>
                          <a:latin typeface="微软雅黑" panose="020B0503020204020204" pitchFamily="34" charset="-122"/>
                          <a:ea typeface="微软雅黑" panose="020B0503020204020204" pitchFamily="34" charset="-122"/>
                        </a:rPr>
                        <a:t>对象调用</a:t>
                      </a:r>
                      <a:r>
                        <a:rPr kumimoji="0" lang="zh-CN" altLang="zh-CN" sz="1800" b="0" i="0" u="none" strike="noStrike" cap="none" normalizeH="0" baseline="0">
                          <a:ln>
                            <a:noFill/>
                          </a:ln>
                          <a:solidFill>
                            <a:srgbClr val="262626"/>
                          </a:solidFill>
                          <a:effectLst/>
                          <a:latin typeface="Times New Roman" panose="02020603050405020304" pitchFamily="18" charset="0"/>
                          <a:ea typeface="宋体" panose="02010600030101010101" pitchFamily="2" charset="-122"/>
                          <a:cs typeface="Times New Roman" panose="02020603050405020304" pitchFamily="18" charset="0"/>
                        </a:rPr>
                        <a:t>PrintInfo</a:t>
                      </a:r>
                      <a:r>
                        <a:rPr kumimoji="0" lang="zh-CN" altLang="zh-CN" sz="1800" b="0" i="0" u="none" strike="noStrike" cap="none" normalizeH="0" baseline="0">
                          <a:ln>
                            <a:noFill/>
                          </a:ln>
                          <a:solidFill>
                            <a:srgbClr val="262626"/>
                          </a:solidFill>
                          <a:effectLst/>
                          <a:latin typeface="微软雅黑" panose="020B0503020204020204" pitchFamily="34" charset="-122"/>
                          <a:ea typeface="微软雅黑" panose="020B0503020204020204" pitchFamily="34" charset="-122"/>
                        </a:rPr>
                        <a:t>方法</a:t>
                      </a:r>
                      <a:endParaRPr kumimoji="0" lang="zh-CN" altLang="zh-CN" sz="18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p>
                      <a:pPr marL="0" marR="0" lvl="0" indent="0" algn="l" defTabSz="914400" rtl="0" eaLnBrk="0" fontAlgn="base" latinLnBrk="0" hangingPunct="1">
                        <a:lnSpc>
                          <a:spcPct val="105000"/>
                        </a:lnSpc>
                        <a:spcBef>
                          <a:spcPct val="0"/>
                        </a:spcBef>
                        <a:spcAft>
                          <a:spcPct val="0"/>
                        </a:spcAft>
                        <a:buClrTx/>
                        <a:buSzTx/>
                        <a:buFontTx/>
                        <a:buNone/>
                        <a:tabLst/>
                      </a:pPr>
                      <a:endParaRPr kumimoji="0" lang="zh-CN" altLang="zh-CN" sz="9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p>
                      <a:pPr marL="0" marR="0" lvl="0" indent="0" algn="l" defTabSz="914400" rtl="0" eaLnBrk="0" fontAlgn="base" latinLnBrk="0" hangingPunct="1">
                        <a:lnSpc>
                          <a:spcPct val="11000"/>
                        </a:lnSpc>
                        <a:spcBef>
                          <a:spcPct val="0"/>
                        </a:spcBef>
                        <a:spcAft>
                          <a:spcPct val="0"/>
                        </a:spcAft>
                        <a:buClrTx/>
                        <a:buSzTx/>
                        <a:buFontTx/>
                        <a:buNone/>
                        <a:tabLst/>
                      </a:pPr>
                      <a:endParaRPr kumimoji="0" lang="zh-CN" altLang="zh-CN" sz="1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p>
                      <a:pPr marL="0" marR="0" lvl="0" indent="0" algn="l" defTabSz="914400" rtl="0" eaLnBrk="0" fontAlgn="base" latinLnBrk="0" hangingPunct="1">
                        <a:lnSpc>
                          <a:spcPct val="91000"/>
                        </a:lnSpc>
                        <a:spcBef>
                          <a:spcPct val="0"/>
                        </a:spcBef>
                        <a:spcAft>
                          <a:spcPct val="0"/>
                        </a:spcAft>
                        <a:buClrTx/>
                        <a:buSzTx/>
                        <a:buFontTx/>
                        <a:buNone/>
                        <a:tabLst/>
                      </a:pPr>
                      <a:r>
                        <a:rPr kumimoji="0" lang="zh-CN" altLang="zh-CN" sz="1800" b="0" i="0" u="none" strike="noStrike" cap="none" normalizeH="0" baseline="0">
                          <a:ln>
                            <a:noFill/>
                          </a:ln>
                          <a:solidFill>
                            <a:srgbClr val="262626"/>
                          </a:solidFill>
                          <a:effectLst/>
                          <a:latin typeface="Times New Roman" panose="02020603050405020304" pitchFamily="18" charset="0"/>
                          <a:ea typeface="宋体" panose="02010600030101010101" pitchFamily="2" charset="-122"/>
                          <a:cs typeface="Times New Roman" panose="02020603050405020304" pitchFamily="18" charset="0"/>
                        </a:rPr>
                        <a:t>11            #print('</a:t>
                      </a:r>
                      <a:r>
                        <a:rPr kumimoji="0" lang="zh-CN" altLang="zh-CN" sz="1800" b="0" i="0" u="none" strike="noStrike" cap="none" normalizeH="0" baseline="0">
                          <a:ln>
                            <a:noFill/>
                          </a:ln>
                          <a:solidFill>
                            <a:srgbClr val="262626"/>
                          </a:solidFill>
                          <a:effectLst/>
                          <a:latin typeface="微软雅黑" panose="020B0503020204020204" pitchFamily="34" charset="-122"/>
                          <a:ea typeface="微软雅黑" panose="020B0503020204020204" pitchFamily="34" charset="-122"/>
                        </a:rPr>
                        <a:t>身份证号：  </a:t>
                      </a:r>
                      <a:r>
                        <a:rPr kumimoji="0" lang="zh-CN" altLang="zh-CN" sz="1800" b="0" i="0" u="none" strike="noStrike" cap="none" normalizeH="0" baseline="0">
                          <a:ln>
                            <a:noFill/>
                          </a:ln>
                          <a:solidFill>
                            <a:srgbClr val="262626"/>
                          </a:solidFill>
                          <a:effectLst/>
                          <a:latin typeface="Times New Roman" panose="02020603050405020304" pitchFamily="18" charset="0"/>
                          <a:ea typeface="宋体" panose="02010600030101010101" pitchFamily="2" charset="-122"/>
                          <a:cs typeface="Times New Roman" panose="02020603050405020304" pitchFamily="18" charset="0"/>
                        </a:rPr>
                        <a:t>%s'%stu.__id) #</a:t>
                      </a:r>
                      <a:r>
                        <a:rPr kumimoji="0" lang="zh-CN" altLang="zh-CN" sz="1800" b="0" i="0" u="none" strike="noStrike" cap="none" normalizeH="0" baseline="0">
                          <a:ln>
                            <a:noFill/>
                          </a:ln>
                          <a:solidFill>
                            <a:srgbClr val="262626"/>
                          </a:solidFill>
                          <a:effectLst/>
                          <a:latin typeface="微软雅黑" panose="020B0503020204020204" pitchFamily="34" charset="-122"/>
                          <a:ea typeface="微软雅黑" panose="020B0503020204020204" pitchFamily="34" charset="-122"/>
                        </a:rPr>
                        <a:t>取消前面的注释，则程序会报错</a:t>
                      </a:r>
                      <a:endParaRPr kumimoji="0" lang="zh-CN" altLang="zh-CN" sz="18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L="0" marR="0" marT="0" marB="0" horzOverflow="overflow">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9" name="table 479">
            <a:extLst>
              <a:ext uri="{FF2B5EF4-FFF2-40B4-BE49-F238E27FC236}">
                <a16:creationId xmlns:a16="http://schemas.microsoft.com/office/drawing/2014/main" id="{CBE2272C-E3D6-4EC5-ADFC-9EA1D2017CE8}"/>
              </a:ext>
            </a:extLst>
          </p:cNvPr>
          <p:cNvGraphicFramePr>
            <a:graphicFrameLocks noGrp="1"/>
          </p:cNvGraphicFramePr>
          <p:nvPr/>
        </p:nvGraphicFramePr>
        <p:xfrm>
          <a:off x="23813" y="836613"/>
          <a:ext cx="9099550" cy="5745162"/>
        </p:xfrm>
        <a:graphic>
          <a:graphicData uri="http://schemas.openxmlformats.org/drawingml/2006/table">
            <a:tbl>
              <a:tblPr/>
              <a:tblGrid>
                <a:gridCol w="9099550">
                  <a:extLst>
                    <a:ext uri="{9D8B030D-6E8A-4147-A177-3AD203B41FA5}">
                      <a16:colId xmlns:a16="http://schemas.microsoft.com/office/drawing/2014/main" val="20000"/>
                    </a:ext>
                  </a:extLst>
                </a:gridCol>
              </a:tblGrid>
              <a:tr h="5745162">
                <a:tc>
                  <a:txBody>
                    <a:bodyPr/>
                    <a:lstStyle/>
                    <a:p>
                      <a:pPr algn="l" rtl="0" eaLnBrk="0">
                        <a:lnSpc>
                          <a:spcPct val="124000"/>
                        </a:lnSpc>
                        <a:tabLst/>
                      </a:pPr>
                      <a:endParaRPr lang="x-none" altLang="x-none" sz="800" dirty="0"/>
                    </a:p>
                    <a:p>
                      <a:pPr algn="l" rtl="0" eaLnBrk="0">
                        <a:lnSpc>
                          <a:spcPct val="124000"/>
                        </a:lnSpc>
                        <a:tabLst/>
                      </a:pPr>
                      <a:endParaRPr lang="x-none" altLang="x-none" sz="800" dirty="0"/>
                    </a:p>
                    <a:p>
                      <a:pPr algn="l" rtl="0" eaLnBrk="0">
                        <a:lnSpc>
                          <a:spcPct val="125000"/>
                        </a:lnSpc>
                        <a:tabLst/>
                      </a:pPr>
                      <a:endParaRPr lang="x-none" altLang="x-none" sz="800" dirty="0"/>
                    </a:p>
                    <a:p>
                      <a:pPr marL="5267325" indent="-1323975" algn="l" rtl="0" eaLnBrk="0">
                        <a:lnSpc>
                          <a:spcPct val="100000"/>
                        </a:lnSpc>
                        <a:tabLst/>
                      </a:pPr>
                      <a:r>
                        <a:rPr sz="2300" spc="90" dirty="0">
                          <a:solidFill>
                            <a:srgbClr val="262626">
                              <a:alpha val="100000"/>
                            </a:srgbClr>
                          </a:solidFill>
                          <a:latin typeface="Microsoft YaHei"/>
                          <a:ea typeface="Microsoft YaHei"/>
                          <a:cs typeface="Microsoft YaHei"/>
                        </a:rPr>
                        <a:t>私有属</a:t>
                      </a:r>
                      <a:r>
                        <a:rPr sz="2300" spc="80" dirty="0">
                          <a:solidFill>
                            <a:srgbClr val="262626">
                              <a:alpha val="100000"/>
                            </a:srgbClr>
                          </a:solidFill>
                          <a:latin typeface="Microsoft YaHei"/>
                          <a:ea typeface="Microsoft YaHei"/>
                          <a:cs typeface="Microsoft YaHei"/>
                        </a:rPr>
                        <a:t>性</a:t>
                      </a:r>
                      <a:endParaRPr lang="x-none" altLang="x-none" sz="2300" dirty="0"/>
                    </a:p>
                    <a:p>
                      <a:pPr algn="l" rtl="0" eaLnBrk="0">
                        <a:lnSpc>
                          <a:spcPct val="169000"/>
                        </a:lnSpc>
                        <a:tabLst/>
                      </a:pPr>
                      <a:endParaRPr lang="x-none" altLang="x-none" sz="800" dirty="0"/>
                    </a:p>
                    <a:p>
                      <a:pPr marL="2032000" indent="-596900" algn="l" rtl="0" eaLnBrk="0">
                        <a:lnSpc>
                          <a:spcPct val="98000"/>
                        </a:lnSpc>
                        <a:spcBef>
                          <a:spcPts val="724"/>
                        </a:spcBef>
                        <a:tabLst/>
                      </a:pPr>
                      <a:r>
                        <a:rPr sz="1800" spc="-10" dirty="0">
                          <a:solidFill>
                            <a:srgbClr val="262626">
                              <a:alpha val="100000"/>
                            </a:srgbClr>
                          </a:solidFill>
                          <a:latin typeface="Microsoft YaHei"/>
                          <a:ea typeface="Microsoft YaHei"/>
                          <a:cs typeface="Microsoft YaHei"/>
                        </a:rPr>
                        <a:t>提示</a:t>
                      </a:r>
                      <a:endParaRPr lang="x-none" altLang="x-none" sz="1800" dirty="0"/>
                    </a:p>
                    <a:p>
                      <a:pPr algn="l" rtl="0" eaLnBrk="0">
                        <a:lnSpc>
                          <a:spcPct val="103000"/>
                        </a:lnSpc>
                        <a:tabLst/>
                      </a:pPr>
                      <a:endParaRPr lang="x-none" altLang="x-none" sz="800" dirty="0"/>
                    </a:p>
                    <a:p>
                      <a:pPr algn="l" rtl="0" eaLnBrk="0">
                        <a:lnSpc>
                          <a:spcPct val="103000"/>
                        </a:lnSpc>
                        <a:tabLst/>
                      </a:pPr>
                      <a:endParaRPr lang="x-none" altLang="x-none" sz="800" dirty="0"/>
                    </a:p>
                    <a:p>
                      <a:pPr algn="l" rtl="0" eaLnBrk="0">
                        <a:lnSpc>
                          <a:spcPct val="103000"/>
                        </a:lnSpc>
                        <a:tabLst/>
                      </a:pPr>
                      <a:endParaRPr lang="x-none" altLang="x-none" sz="800" dirty="0"/>
                    </a:p>
                    <a:p>
                      <a:pPr algn="l" rtl="0" eaLnBrk="0">
                        <a:lnSpc>
                          <a:spcPct val="103000"/>
                        </a:lnSpc>
                        <a:tabLst/>
                      </a:pPr>
                      <a:endParaRPr lang="x-none" altLang="x-none" sz="800" dirty="0"/>
                    </a:p>
                    <a:p>
                      <a:pPr algn="l" rtl="0" eaLnBrk="0">
                        <a:lnSpc>
                          <a:spcPct val="104000"/>
                        </a:lnSpc>
                        <a:tabLst/>
                      </a:pPr>
                      <a:endParaRPr lang="x-none" altLang="x-none" sz="800" dirty="0"/>
                    </a:p>
                    <a:p>
                      <a:pPr algn="l" rtl="0" eaLnBrk="0">
                        <a:lnSpc>
                          <a:spcPct val="104000"/>
                        </a:lnSpc>
                        <a:tabLst/>
                      </a:pPr>
                      <a:endParaRPr lang="x-none" altLang="x-none" sz="800" dirty="0"/>
                    </a:p>
                    <a:p>
                      <a:pPr algn="l" rtl="0" eaLnBrk="0">
                        <a:lnSpc>
                          <a:spcPct val="104000"/>
                        </a:lnSpc>
                        <a:tabLst/>
                      </a:pPr>
                      <a:endParaRPr lang="x-none" altLang="x-none" sz="800" dirty="0"/>
                    </a:p>
                    <a:p>
                      <a:pPr algn="l" rtl="0" eaLnBrk="0">
                        <a:lnSpc>
                          <a:spcPct val="104000"/>
                        </a:lnSpc>
                        <a:tabLst/>
                      </a:pPr>
                      <a:endParaRPr lang="x-none" altLang="x-none" sz="800" dirty="0"/>
                    </a:p>
                    <a:p>
                      <a:pPr algn="l" rtl="0" eaLnBrk="0">
                        <a:lnSpc>
                          <a:spcPct val="104000"/>
                        </a:lnSpc>
                        <a:tabLst/>
                      </a:pPr>
                      <a:endParaRPr lang="x-none" altLang="x-none" sz="800" dirty="0"/>
                    </a:p>
                    <a:p>
                      <a:pPr algn="l" rtl="0" eaLnBrk="0">
                        <a:lnSpc>
                          <a:spcPct val="104000"/>
                        </a:lnSpc>
                        <a:tabLst/>
                      </a:pPr>
                      <a:endParaRPr lang="x-none" altLang="x-none" sz="800" dirty="0"/>
                    </a:p>
                    <a:p>
                      <a:pPr algn="l" rtl="0" eaLnBrk="0">
                        <a:lnSpc>
                          <a:spcPct val="104000"/>
                        </a:lnSpc>
                        <a:tabLst/>
                      </a:pPr>
                      <a:endParaRPr lang="x-none" altLang="x-none" sz="800" dirty="0"/>
                    </a:p>
                    <a:p>
                      <a:pPr algn="l" rtl="0" eaLnBrk="0">
                        <a:lnSpc>
                          <a:spcPct val="104000"/>
                        </a:lnSpc>
                        <a:tabLst/>
                      </a:pPr>
                      <a:endParaRPr lang="x-none" altLang="x-none" sz="800" dirty="0"/>
                    </a:p>
                    <a:p>
                      <a:pPr algn="l" rtl="0" eaLnBrk="0">
                        <a:lnSpc>
                          <a:spcPct val="104000"/>
                        </a:lnSpc>
                        <a:tabLst/>
                      </a:pPr>
                      <a:endParaRPr lang="x-none" altLang="x-none" sz="800" dirty="0">
                        <a:solidFill>
                          <a:schemeClr val="tx1"/>
                        </a:solidFill>
                      </a:endParaRPr>
                    </a:p>
                    <a:p>
                      <a:pPr marL="1728977" algn="l" rtl="0" eaLnBrk="0">
                        <a:lnSpc>
                          <a:spcPts val="3045"/>
                        </a:lnSpc>
                        <a:spcBef>
                          <a:spcPts val="722"/>
                        </a:spcBef>
                        <a:tabLst>
                          <a:tab pos="2132329" algn="l"/>
                        </a:tabLst>
                      </a:pPr>
                      <a:r>
                        <a:rPr sz="1800" kern="1200" spc="-30" dirty="0">
                          <a:solidFill>
                            <a:srgbClr val="262626">
                              <a:alpha val="100000"/>
                            </a:srgbClr>
                          </a:solidFill>
                          <a:latin typeface="Microsoft YaHei"/>
                          <a:ea typeface="Microsoft YaHei"/>
                          <a:cs typeface="Microsoft YaHei"/>
                        </a:rPr>
                        <a:t>	</a:t>
                      </a:r>
                      <a:r>
                        <a:rPr sz="1800" kern="1200" spc="-30" dirty="0" err="1">
                          <a:solidFill>
                            <a:srgbClr val="262626">
                              <a:alpha val="100000"/>
                            </a:srgbClr>
                          </a:solidFill>
                          <a:latin typeface="Microsoft YaHei"/>
                          <a:ea typeface="Microsoft YaHei"/>
                          <a:cs typeface="Microsoft YaHei"/>
                        </a:rPr>
                        <a:t>例如</a:t>
                      </a:r>
                      <a:r>
                        <a:rPr lang="zh-CN" altLang="en-US" sz="1800" kern="1200" spc="-30" dirty="0">
                          <a:solidFill>
                            <a:srgbClr val="262626">
                              <a:alpha val="100000"/>
                            </a:srgbClr>
                          </a:solidFill>
                          <a:latin typeface="Microsoft YaHei"/>
                          <a:ea typeface="Microsoft YaHei"/>
                          <a:cs typeface="Microsoft YaHei"/>
                        </a:rPr>
                        <a:t>，</a:t>
                      </a:r>
                      <a:r>
                        <a:rPr sz="1800" spc="-30" dirty="0">
                          <a:solidFill>
                            <a:srgbClr val="262626">
                              <a:alpha val="100000"/>
                            </a:srgbClr>
                          </a:solidFill>
                          <a:latin typeface="Microsoft YaHei"/>
                          <a:ea typeface="Microsoft YaHei"/>
                          <a:cs typeface="Microsoft YaHei"/>
                        </a:rPr>
                        <a:t>可以将第</a:t>
                      </a:r>
                      <a:r>
                        <a:rPr sz="1800" spc="-30" dirty="0">
                          <a:solidFill>
                            <a:srgbClr val="262626">
                              <a:alpha val="100000"/>
                            </a:srgbClr>
                          </a:solidFill>
                          <a:latin typeface="Times New Roman"/>
                          <a:ea typeface="Times New Roman"/>
                          <a:cs typeface="Times New Roman"/>
                        </a:rPr>
                        <a:t>4</a:t>
                      </a:r>
                      <a:r>
                        <a:rPr sz="1800" spc="-30" dirty="0">
                          <a:solidFill>
                            <a:srgbClr val="262626">
                              <a:alpha val="100000"/>
                            </a:srgbClr>
                          </a:solidFill>
                          <a:latin typeface="Microsoft YaHei"/>
                          <a:ea typeface="Microsoft YaHei"/>
                          <a:cs typeface="Microsoft YaHei"/>
                        </a:rPr>
                        <a:t>行代码修改</a:t>
                      </a:r>
                      <a:r>
                        <a:rPr sz="1800" spc="0" dirty="0">
                          <a:solidFill>
                            <a:srgbClr val="262626">
                              <a:alpha val="100000"/>
                            </a:srgbClr>
                          </a:solidFill>
                          <a:latin typeface="Microsoft YaHei"/>
                          <a:ea typeface="Microsoft YaHei"/>
                          <a:cs typeface="Microsoft YaHei"/>
                        </a:rPr>
                        <a:t>为：</a:t>
                      </a:r>
                      <a:endParaRPr lang="x-none" altLang="x-none" sz="1800" dirty="0"/>
                    </a:p>
                    <a:p>
                      <a:pPr marL="8428038" indent="-5468938" algn="l" rtl="0" eaLnBrk="0">
                        <a:lnSpc>
                          <a:spcPct val="119000"/>
                        </a:lnSpc>
                        <a:spcBef>
                          <a:spcPts val="70"/>
                        </a:spcBef>
                        <a:tabLst/>
                      </a:pPr>
                      <a:r>
                        <a:rPr sz="1800" spc="0" dirty="0">
                          <a:solidFill>
                            <a:srgbClr val="262626">
                              <a:alpha val="100000"/>
                            </a:srgbClr>
                          </a:solidFill>
                          <a:latin typeface="Times New Roman"/>
                          <a:ea typeface="Times New Roman"/>
                          <a:cs typeface="Times New Roman"/>
                        </a:rPr>
                        <a:t>def</a:t>
                      </a:r>
                      <a:r>
                        <a:rPr sz="1800" spc="-10" dirty="0">
                          <a:solidFill>
                            <a:srgbClr val="262626">
                              <a:alpha val="100000"/>
                            </a:srgbClr>
                          </a:solidFill>
                          <a:latin typeface="Times New Roman"/>
                          <a:ea typeface="Times New Roman"/>
                          <a:cs typeface="Times New Roman"/>
                        </a:rPr>
                        <a:t> </a:t>
                      </a:r>
                      <a:r>
                        <a:rPr sz="1800" spc="0" dirty="0">
                          <a:solidFill>
                            <a:srgbClr val="262626">
                              <a:alpha val="100000"/>
                            </a:srgbClr>
                          </a:solidFill>
                          <a:latin typeface="Times New Roman"/>
                          <a:ea typeface="Times New Roman"/>
                          <a:cs typeface="Times New Roman"/>
                        </a:rPr>
                        <a:t>SetInfo</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self</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newname</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newid</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Unknown</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   </a:t>
                      </a:r>
                      <a:r>
                        <a:rPr sz="1800" spc="-10" dirty="0">
                          <a:solidFill>
                            <a:srgbClr val="262626">
                              <a:alpha val="100000"/>
                            </a:srgbClr>
                          </a:solidFill>
                          <a:latin typeface="Times New Roman"/>
                          <a:ea typeface="Times New Roman"/>
                          <a:cs typeface="Times New Roman"/>
                        </a:rPr>
                        <a:t>#</a:t>
                      </a:r>
                      <a:r>
                        <a:rPr sz="1800" spc="-10" dirty="0">
                          <a:solidFill>
                            <a:srgbClr val="262626">
                              <a:alpha val="100000"/>
                            </a:srgbClr>
                          </a:solidFill>
                          <a:latin typeface="Microsoft YaHei"/>
                          <a:ea typeface="Microsoft YaHei"/>
                          <a:cs typeface="Microsoft YaHei"/>
                        </a:rPr>
                        <a:t>定义</a:t>
                      </a:r>
                      <a:r>
                        <a:rPr sz="1800" spc="0" dirty="0">
                          <a:solidFill>
                            <a:srgbClr val="262626">
                              <a:alpha val="100000"/>
                            </a:srgbClr>
                          </a:solidFill>
                          <a:latin typeface="Times New Roman"/>
                          <a:ea typeface="Times New Roman"/>
                          <a:cs typeface="Times New Roman"/>
                        </a:rPr>
                        <a:t>SetInfo</a:t>
                      </a:r>
                      <a:r>
                        <a:rPr sz="1800" spc="-10" dirty="0">
                          <a:solidFill>
                            <a:srgbClr val="262626">
                              <a:alpha val="100000"/>
                            </a:srgbClr>
                          </a:solidFill>
                          <a:latin typeface="Microsoft YaHei"/>
                          <a:ea typeface="Microsoft YaHei"/>
                          <a:cs typeface="Microsoft YaHei"/>
                        </a:rPr>
                        <a:t>方法</a:t>
                      </a:r>
                      <a:endParaRPr lang="x-none" altLang="x-none" sz="1800" dirty="0"/>
                    </a:p>
                    <a:p>
                      <a:pPr marL="3852863" indent="-1069975" algn="l" rtl="0" eaLnBrk="0">
                        <a:lnSpc>
                          <a:spcPct val="97000"/>
                        </a:lnSpc>
                        <a:spcBef>
                          <a:spcPts val="651"/>
                        </a:spcBef>
                        <a:tabLst/>
                      </a:pPr>
                      <a:r>
                        <a:rPr sz="1800" spc="-150" dirty="0">
                          <a:solidFill>
                            <a:srgbClr val="262626">
                              <a:alpha val="100000"/>
                            </a:srgbClr>
                          </a:solidFill>
                          <a:latin typeface="Microsoft YaHei"/>
                          <a:ea typeface="Microsoft YaHei"/>
                          <a:cs typeface="Microsoft YaHei"/>
                        </a:rPr>
                        <a:t>将第</a:t>
                      </a:r>
                      <a:r>
                        <a:rPr sz="1800" spc="-150" dirty="0">
                          <a:solidFill>
                            <a:srgbClr val="262626">
                              <a:alpha val="100000"/>
                            </a:srgbClr>
                          </a:solidFill>
                          <a:latin typeface="Times New Roman"/>
                          <a:ea typeface="Times New Roman"/>
                          <a:cs typeface="Times New Roman"/>
                        </a:rPr>
                        <a:t>9</a:t>
                      </a:r>
                      <a:r>
                        <a:rPr sz="1800" spc="-150" dirty="0">
                          <a:solidFill>
                            <a:srgbClr val="262626">
                              <a:alpha val="100000"/>
                            </a:srgbClr>
                          </a:solidFill>
                          <a:latin typeface="Microsoft YaHei"/>
                          <a:ea typeface="Microsoft YaHei"/>
                          <a:cs typeface="Microsoft YaHei"/>
                        </a:rPr>
                        <a:t>行代码修改为</a:t>
                      </a:r>
                      <a:r>
                        <a:rPr sz="1800" spc="-80" dirty="0">
                          <a:solidFill>
                            <a:srgbClr val="262626">
                              <a:alpha val="100000"/>
                            </a:srgbClr>
                          </a:solidFill>
                          <a:latin typeface="Microsoft YaHei"/>
                          <a:ea typeface="Microsoft YaHei"/>
                          <a:cs typeface="Microsoft YaHei"/>
                        </a:rPr>
                        <a:t>：</a:t>
                      </a:r>
                      <a:endParaRPr lang="x-none" altLang="x-none" sz="1800" dirty="0"/>
                    </a:p>
                    <a:p>
                      <a:pPr marL="4779963" indent="-1820863" algn="l" rtl="0" eaLnBrk="0">
                        <a:lnSpc>
                          <a:spcPct val="91000"/>
                        </a:lnSpc>
                        <a:spcBef>
                          <a:spcPts val="662"/>
                        </a:spcBef>
                        <a:tabLst/>
                      </a:pPr>
                      <a:r>
                        <a:rPr sz="1800" spc="0" dirty="0">
                          <a:solidFill>
                            <a:srgbClr val="262626">
                              <a:alpha val="100000"/>
                            </a:srgbClr>
                          </a:solidFill>
                          <a:latin typeface="Times New Roman"/>
                          <a:ea typeface="Times New Roman"/>
                          <a:cs typeface="Times New Roman"/>
                        </a:rPr>
                        <a:t>stu</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SetInfo</a:t>
                      </a:r>
                      <a:r>
                        <a:rPr sz="1800" spc="-10" dirty="0">
                          <a:solidFill>
                            <a:srgbClr val="262626">
                              <a:alpha val="100000"/>
                            </a:srgbClr>
                          </a:solidFill>
                          <a:latin typeface="Times New Roman"/>
                          <a:ea typeface="Times New Roman"/>
                          <a:cs typeface="Times New Roman"/>
                        </a:rPr>
                        <a:t>('</a:t>
                      </a:r>
                      <a:r>
                        <a:rPr sz="1800" spc="-10" dirty="0">
                          <a:solidFill>
                            <a:srgbClr val="262626">
                              <a:alpha val="100000"/>
                            </a:srgbClr>
                          </a:solidFill>
                          <a:latin typeface="Microsoft YaHei"/>
                          <a:ea typeface="Microsoft YaHei"/>
                          <a:cs typeface="Microsoft YaHei"/>
                        </a:rPr>
                        <a:t>李晓明</a:t>
                      </a:r>
                      <a:r>
                        <a:rPr sz="1800" spc="-10" dirty="0">
                          <a:solidFill>
                            <a:srgbClr val="262626">
                              <a:alpha val="100000"/>
                            </a:srgbClr>
                          </a:solidFill>
                          <a:latin typeface="Times New Roman"/>
                          <a:ea typeface="Times New Roman"/>
                          <a:cs typeface="Times New Roman"/>
                        </a:rPr>
                        <a:t>') #</a:t>
                      </a:r>
                      <a:r>
                        <a:rPr sz="1800" spc="-10" dirty="0">
                          <a:solidFill>
                            <a:srgbClr val="262626">
                              <a:alpha val="100000"/>
                            </a:srgbClr>
                          </a:solidFill>
                          <a:latin typeface="Microsoft YaHei"/>
                          <a:ea typeface="Microsoft YaHei"/>
                          <a:cs typeface="Microsoft YaHei"/>
                        </a:rPr>
                        <a:t>通</a:t>
                      </a:r>
                      <a:r>
                        <a:rPr sz="1800" spc="0" dirty="0">
                          <a:solidFill>
                            <a:srgbClr val="262626">
                              <a:alpha val="100000"/>
                            </a:srgbClr>
                          </a:solidFill>
                          <a:latin typeface="Microsoft YaHei"/>
                          <a:ea typeface="Microsoft YaHei"/>
                          <a:cs typeface="Microsoft YaHei"/>
                        </a:rPr>
                        <a:t>过</a:t>
                      </a:r>
                      <a:r>
                        <a:rPr sz="1800" spc="0" dirty="0">
                          <a:solidFill>
                            <a:srgbClr val="262626">
                              <a:alpha val="100000"/>
                            </a:srgbClr>
                          </a:solidFill>
                          <a:latin typeface="Times New Roman"/>
                          <a:ea typeface="Times New Roman"/>
                          <a:cs typeface="Times New Roman"/>
                        </a:rPr>
                        <a:t>stu</a:t>
                      </a:r>
                      <a:r>
                        <a:rPr sz="1800" spc="0" dirty="0">
                          <a:solidFill>
                            <a:srgbClr val="262626">
                              <a:alpha val="100000"/>
                            </a:srgbClr>
                          </a:solidFill>
                          <a:latin typeface="Microsoft YaHei"/>
                          <a:ea typeface="Microsoft YaHei"/>
                          <a:cs typeface="Microsoft YaHei"/>
                        </a:rPr>
                        <a:t>调用</a:t>
                      </a:r>
                      <a:r>
                        <a:rPr sz="1800" spc="0" dirty="0">
                          <a:solidFill>
                            <a:srgbClr val="262626">
                              <a:alpha val="100000"/>
                            </a:srgbClr>
                          </a:solidFill>
                          <a:latin typeface="Times New Roman"/>
                          <a:ea typeface="Times New Roman"/>
                          <a:cs typeface="Times New Roman"/>
                        </a:rPr>
                        <a:t>SetInfo</a:t>
                      </a:r>
                      <a:r>
                        <a:rPr sz="1800" spc="0" dirty="0">
                          <a:solidFill>
                            <a:srgbClr val="262626">
                              <a:alpha val="100000"/>
                            </a:srgbClr>
                          </a:solidFill>
                          <a:latin typeface="Microsoft YaHei"/>
                          <a:ea typeface="Microsoft YaHei"/>
                          <a:cs typeface="Microsoft YaHei"/>
                        </a:rPr>
                        <a:t>方法</a:t>
                      </a:r>
                      <a:endParaRPr lang="x-none" altLang="x-none" sz="18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pic>
        <p:nvPicPr>
          <p:cNvPr id="45060" name="picture 485">
            <a:extLst>
              <a:ext uri="{FF2B5EF4-FFF2-40B4-BE49-F238E27FC236}">
                <a16:creationId xmlns:a16="http://schemas.microsoft.com/office/drawing/2014/main" id="{9AC3403D-2451-BEF1-9714-2F567F702CA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09688" y="2189163"/>
            <a:ext cx="90805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487">
            <a:extLst>
              <a:ext uri="{FF2B5EF4-FFF2-40B4-BE49-F238E27FC236}">
                <a16:creationId xmlns:a16="http://schemas.microsoft.com/office/drawing/2014/main" id="{78DA924D-66F5-43BA-9FF1-368CF266667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3888" y="1857375"/>
            <a:ext cx="65722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91" name="table 491">
            <a:extLst>
              <a:ext uri="{FF2B5EF4-FFF2-40B4-BE49-F238E27FC236}">
                <a16:creationId xmlns:a16="http://schemas.microsoft.com/office/drawing/2014/main" id="{4E7DE423-BF23-400D-AE44-D131A877F2E5}"/>
              </a:ext>
            </a:extLst>
          </p:cNvPr>
          <p:cNvGraphicFramePr>
            <a:graphicFrameLocks noGrp="1"/>
          </p:cNvGraphicFramePr>
          <p:nvPr/>
        </p:nvGraphicFramePr>
        <p:xfrm>
          <a:off x="1308100" y="2316163"/>
          <a:ext cx="7129463" cy="1108075"/>
        </p:xfrm>
        <a:graphic>
          <a:graphicData uri="http://schemas.openxmlformats.org/drawingml/2006/table">
            <a:tbl>
              <a:tblPr/>
              <a:tblGrid>
                <a:gridCol w="7129463">
                  <a:extLst>
                    <a:ext uri="{9D8B030D-6E8A-4147-A177-3AD203B41FA5}">
                      <a16:colId xmlns:a16="http://schemas.microsoft.com/office/drawing/2014/main" val="20000"/>
                    </a:ext>
                  </a:extLst>
                </a:gridCol>
              </a:tblGrid>
              <a:tr h="1108075">
                <a:tc>
                  <a:txBody>
                    <a:bodyPr/>
                    <a:lstStyle/>
                    <a:p>
                      <a:pPr algn="l" rtl="0" eaLnBrk="0">
                        <a:lnSpc>
                          <a:spcPct val="122000"/>
                        </a:lnSpc>
                        <a:tabLst/>
                      </a:pPr>
                      <a:endParaRPr lang="x-none" altLang="x-none" sz="800" dirty="0"/>
                    </a:p>
                    <a:p>
                      <a:pPr algn="l" rtl="0" eaLnBrk="0">
                        <a:lnSpc>
                          <a:spcPct val="8720"/>
                        </a:lnSpc>
                        <a:tabLst/>
                      </a:pPr>
                      <a:endParaRPr lang="x-none" altLang="x-none" sz="100" dirty="0"/>
                    </a:p>
                    <a:p>
                      <a:pPr marL="279349" indent="-8534" algn="l" rtl="0" eaLnBrk="0">
                        <a:lnSpc>
                          <a:spcPct val="151000"/>
                        </a:lnSpc>
                        <a:tabLst/>
                      </a:pPr>
                      <a:r>
                        <a:rPr sz="1800" spc="-10" dirty="0">
                          <a:solidFill>
                            <a:srgbClr val="262626">
                              <a:alpha val="100000"/>
                            </a:srgbClr>
                          </a:solidFill>
                          <a:latin typeface="Microsoft YaHei"/>
                          <a:ea typeface="Microsoft YaHei"/>
                          <a:cs typeface="Microsoft YaHei"/>
                        </a:rPr>
                        <a:t>类中的方法本</a:t>
                      </a:r>
                      <a:r>
                        <a:rPr sz="1800" spc="0" dirty="0">
                          <a:solidFill>
                            <a:srgbClr val="262626">
                              <a:alpha val="100000"/>
                            </a:srgbClr>
                          </a:solidFill>
                          <a:latin typeface="Microsoft YaHei"/>
                          <a:ea typeface="Microsoft YaHei"/>
                          <a:cs typeface="Microsoft YaHei"/>
                        </a:rPr>
                        <a:t>质上就是前面所学习的函数，因此，类中的方法也可    </a:t>
                      </a:r>
                      <a:r>
                        <a:rPr sz="1800" spc="-70" dirty="0">
                          <a:solidFill>
                            <a:srgbClr val="262626">
                              <a:alpha val="100000"/>
                            </a:srgbClr>
                          </a:solidFill>
                          <a:latin typeface="Microsoft YaHei"/>
                          <a:ea typeface="Microsoft YaHei"/>
                          <a:cs typeface="Microsoft YaHei"/>
                        </a:rPr>
                        <a:t>以有默认参数值</a:t>
                      </a:r>
                      <a:r>
                        <a:rPr sz="1800" spc="-20" dirty="0">
                          <a:solidFill>
                            <a:srgbClr val="262626">
                              <a:alpha val="100000"/>
                            </a:srgbClr>
                          </a:solidFill>
                          <a:latin typeface="Microsoft YaHei"/>
                          <a:ea typeface="Microsoft YaHei"/>
                          <a:cs typeface="Microsoft YaHei"/>
                        </a:rPr>
                        <a:t>。</a:t>
                      </a:r>
                      <a:endParaRPr lang="x-none" altLang="x-none" sz="18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图片 1">
            <a:extLst>
              <a:ext uri="{FF2B5EF4-FFF2-40B4-BE49-F238E27FC236}">
                <a16:creationId xmlns:a16="http://schemas.microsoft.com/office/drawing/2014/main" id="{6040E037-83A5-A874-A711-CA01161C5AC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311275"/>
            <a:ext cx="6526212"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TextBox 2">
            <a:extLst>
              <a:ext uri="{FF2B5EF4-FFF2-40B4-BE49-F238E27FC236}">
                <a16:creationId xmlns:a16="http://schemas.microsoft.com/office/drawing/2014/main" id="{56411555-065C-79A1-10EF-4871F1565298}"/>
              </a:ext>
            </a:extLst>
          </p:cNvPr>
          <p:cNvSpPr txBox="1">
            <a:spLocks noChangeArrowheads="1"/>
          </p:cNvSpPr>
          <p:nvPr/>
        </p:nvSpPr>
        <p:spPr bwMode="auto">
          <a:xfrm>
            <a:off x="1227138" y="2808288"/>
            <a:ext cx="6369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5400" b="0">
                <a:solidFill>
                  <a:schemeClr val="tx1"/>
                </a:solidFill>
                <a:latin typeface="微软雅黑" panose="020B0503020204020204" pitchFamily="34" charset="-122"/>
                <a:ea typeface="微软雅黑" panose="020B0503020204020204" pitchFamily="34" charset="-122"/>
              </a:rPr>
              <a:t>构造方法</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图片 1">
            <a:extLst>
              <a:ext uri="{FF2B5EF4-FFF2-40B4-BE49-F238E27FC236}">
                <a16:creationId xmlns:a16="http://schemas.microsoft.com/office/drawing/2014/main" id="{806320EA-FE1C-29B7-3ECE-E989A16CB2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311275"/>
            <a:ext cx="6526212"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TextBox 2">
            <a:extLst>
              <a:ext uri="{FF2B5EF4-FFF2-40B4-BE49-F238E27FC236}">
                <a16:creationId xmlns:a16="http://schemas.microsoft.com/office/drawing/2014/main" id="{3C7787B5-7DBE-9A28-0CB1-2ECD04AFB267}"/>
              </a:ext>
            </a:extLst>
          </p:cNvPr>
          <p:cNvSpPr txBox="1">
            <a:spLocks noChangeArrowheads="1"/>
          </p:cNvSpPr>
          <p:nvPr/>
        </p:nvSpPr>
        <p:spPr bwMode="auto">
          <a:xfrm>
            <a:off x="1227138" y="2808288"/>
            <a:ext cx="6369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5400" b="0">
                <a:solidFill>
                  <a:schemeClr val="tx1"/>
                </a:solidFill>
                <a:latin typeface="微软雅黑" panose="020B0503020204020204" pitchFamily="34" charset="-122"/>
                <a:ea typeface="微软雅黑" panose="020B0503020204020204" pitchFamily="34" charset="-122"/>
              </a:rPr>
              <a:t>面向对象概述</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path">
            <a:extLst>
              <a:ext uri="{FF2B5EF4-FFF2-40B4-BE49-F238E27FC236}">
                <a16:creationId xmlns:a16="http://schemas.microsoft.com/office/drawing/2014/main" id="{3434C352-834D-E184-0175-3E5EF97932F2}"/>
              </a:ext>
            </a:extLst>
          </p:cNvPr>
          <p:cNvSpPr>
            <a:spLocks/>
          </p:cNvSpPr>
          <p:nvPr/>
        </p:nvSpPr>
        <p:spPr bwMode="auto">
          <a:xfrm>
            <a:off x="7356475" y="4144963"/>
            <a:ext cx="287338" cy="288925"/>
          </a:xfrm>
          <a:custGeom>
            <a:avLst/>
            <a:gdLst>
              <a:gd name="T0" fmla="*/ 2147483646 w 604"/>
              <a:gd name="T1" fmla="*/ 2147483646 h 604"/>
              <a:gd name="T2" fmla="*/ 2147483646 w 604"/>
              <a:gd name="T3" fmla="*/ 2147483646 h 604"/>
              <a:gd name="T4" fmla="*/ 0 60000 65536"/>
              <a:gd name="T5" fmla="*/ 0 60000 65536"/>
              <a:gd name="T6" fmla="*/ 0 w 604"/>
              <a:gd name="T7" fmla="*/ 0 h 604"/>
              <a:gd name="T8" fmla="*/ 604 w 604"/>
              <a:gd name="T9" fmla="*/ 604 h 604"/>
            </a:gdLst>
            <a:ahLst/>
            <a:cxnLst>
              <a:cxn ang="T4">
                <a:pos x="T0" y="T1"/>
              </a:cxn>
              <a:cxn ang="T5">
                <a:pos x="T2" y="T3"/>
              </a:cxn>
            </a:cxnLst>
            <a:rect l="T6" t="T7" r="T8" b="T9"/>
            <a:pathLst>
              <a:path w="604" h="604">
                <a:moveTo>
                  <a:pt x="594" y="10"/>
                </a:moveTo>
                <a:cubicBezTo>
                  <a:pt x="594" y="332"/>
                  <a:pt x="332" y="594"/>
                  <a:pt x="10" y="594"/>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47107" name="rect">
            <a:extLst>
              <a:ext uri="{FF2B5EF4-FFF2-40B4-BE49-F238E27FC236}">
                <a16:creationId xmlns:a16="http://schemas.microsoft.com/office/drawing/2014/main" id="{8029BE85-3806-FC7B-5EBF-911DBEABD223}"/>
              </a:ext>
            </a:extLst>
          </p:cNvPr>
          <p:cNvSpPr>
            <a:spLocks noChangeArrowheads="1"/>
          </p:cNvSpPr>
          <p:nvPr/>
        </p:nvSpPr>
        <p:spPr bwMode="auto">
          <a:xfrm>
            <a:off x="7634288" y="2708275"/>
            <a:ext cx="9525" cy="1441450"/>
          </a:xfrm>
          <a:prstGeom prst="rect">
            <a:avLst/>
          </a:prstGeom>
          <a:solidFill>
            <a:srgbClr val="1950B2"/>
          </a:solidFill>
          <a:ln>
            <a:noFill/>
          </a:ln>
          <a:extLst>
            <a:ext uri="{91240B29-F687-4F45-9708-019B960494DF}">
              <a14:hiddenLine xmlns:a14="http://schemas.microsoft.com/office/drawing/2010/main" w="9525">
                <a:solidFill>
                  <a:srgbClr val="000000"/>
                </a:solidFill>
                <a:miter lim="0"/>
                <a:headEnd/>
                <a:tailEnd/>
              </a14:hiddenLine>
            </a:ext>
          </a:extLst>
        </p:spPr>
        <p:txBody>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800" b="0">
              <a:solidFill>
                <a:schemeClr val="tx1"/>
              </a:solidFill>
              <a:ea typeface="宋体" panose="02010600030101010101" pitchFamily="2" charset="-122"/>
            </a:endParaRPr>
          </a:p>
        </p:txBody>
      </p:sp>
      <p:sp>
        <p:nvSpPr>
          <p:cNvPr id="47108" name="rect">
            <a:extLst>
              <a:ext uri="{FF2B5EF4-FFF2-40B4-BE49-F238E27FC236}">
                <a16:creationId xmlns:a16="http://schemas.microsoft.com/office/drawing/2014/main" id="{6F61A047-E3D1-0918-F6AF-2F6A8C411033}"/>
              </a:ext>
            </a:extLst>
          </p:cNvPr>
          <p:cNvSpPr>
            <a:spLocks noChangeArrowheads="1"/>
          </p:cNvSpPr>
          <p:nvPr/>
        </p:nvSpPr>
        <p:spPr bwMode="auto">
          <a:xfrm>
            <a:off x="1784350" y="4422775"/>
            <a:ext cx="5576888" cy="11113"/>
          </a:xfrm>
          <a:prstGeom prst="rect">
            <a:avLst/>
          </a:prstGeom>
          <a:solidFill>
            <a:srgbClr val="1950B2"/>
          </a:solidFill>
          <a:ln>
            <a:noFill/>
          </a:ln>
          <a:extLst>
            <a:ext uri="{91240B29-F687-4F45-9708-019B960494DF}">
              <a14:hiddenLine xmlns:a14="http://schemas.microsoft.com/office/drawing/2010/main" w="9525">
                <a:solidFill>
                  <a:srgbClr val="000000"/>
                </a:solidFill>
                <a:miter lim="0"/>
                <a:headEnd/>
                <a:tailEnd/>
              </a14:hiddenLine>
            </a:ext>
          </a:extLst>
        </p:spPr>
        <p:txBody>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800" b="0">
              <a:solidFill>
                <a:schemeClr val="tx1"/>
              </a:solidFill>
              <a:ea typeface="宋体" panose="02010600030101010101" pitchFamily="2" charset="-122"/>
            </a:endParaRPr>
          </a:p>
        </p:txBody>
      </p:sp>
      <p:graphicFrame>
        <p:nvGraphicFramePr>
          <p:cNvPr id="506" name="table 506">
            <a:extLst>
              <a:ext uri="{FF2B5EF4-FFF2-40B4-BE49-F238E27FC236}">
                <a16:creationId xmlns:a16="http://schemas.microsoft.com/office/drawing/2014/main" id="{762038FA-83F8-4DD3-9748-1796505E37FC}"/>
              </a:ext>
            </a:extLst>
          </p:cNvPr>
          <p:cNvGraphicFramePr>
            <a:graphicFrameLocks noGrp="1"/>
          </p:cNvGraphicFramePr>
          <p:nvPr/>
        </p:nvGraphicFramePr>
        <p:xfrm>
          <a:off x="0" y="887413"/>
          <a:ext cx="9099550" cy="5083175"/>
        </p:xfrm>
        <a:graphic>
          <a:graphicData uri="http://schemas.openxmlformats.org/drawingml/2006/table">
            <a:tbl>
              <a:tblPr/>
              <a:tblGrid>
                <a:gridCol w="9099550">
                  <a:extLst>
                    <a:ext uri="{9D8B030D-6E8A-4147-A177-3AD203B41FA5}">
                      <a16:colId xmlns:a16="http://schemas.microsoft.com/office/drawing/2014/main" val="20000"/>
                    </a:ext>
                  </a:extLst>
                </a:gridCol>
              </a:tblGrid>
              <a:tr h="5083175">
                <a:tc>
                  <a:txBody>
                    <a:bodyPr/>
                    <a:lstStyle/>
                    <a:p>
                      <a:pPr algn="l" rtl="0" eaLnBrk="0">
                        <a:lnSpc>
                          <a:spcPct val="124000"/>
                        </a:lnSpc>
                        <a:tabLst/>
                      </a:pPr>
                      <a:endParaRPr lang="x-none" altLang="x-none" sz="800" dirty="0"/>
                    </a:p>
                    <a:p>
                      <a:pPr algn="l" rtl="0" eaLnBrk="0">
                        <a:lnSpc>
                          <a:spcPct val="124000"/>
                        </a:lnSpc>
                        <a:tabLst/>
                      </a:pPr>
                      <a:endParaRPr lang="x-none" altLang="x-none" sz="800" dirty="0"/>
                    </a:p>
                    <a:p>
                      <a:pPr algn="l" rtl="0" eaLnBrk="0">
                        <a:lnSpc>
                          <a:spcPct val="125000"/>
                        </a:lnSpc>
                        <a:tabLst/>
                      </a:pPr>
                      <a:endParaRPr lang="x-none" altLang="x-none" sz="800" dirty="0"/>
                    </a:p>
                    <a:p>
                      <a:pPr marL="5267325" indent="-1236663" algn="l" rtl="0" eaLnBrk="0">
                        <a:lnSpc>
                          <a:spcPct val="100000"/>
                        </a:lnSpc>
                        <a:spcBef>
                          <a:spcPts val="3"/>
                        </a:spcBef>
                        <a:tabLst/>
                      </a:pPr>
                      <a:r>
                        <a:rPr sz="2300" spc="90" dirty="0">
                          <a:solidFill>
                            <a:srgbClr val="262626">
                              <a:alpha val="100000"/>
                            </a:srgbClr>
                          </a:solidFill>
                          <a:latin typeface="Microsoft YaHei"/>
                          <a:ea typeface="Microsoft YaHei"/>
                          <a:cs typeface="Microsoft YaHei"/>
                        </a:rPr>
                        <a:t>构造方</a:t>
                      </a:r>
                      <a:r>
                        <a:rPr sz="2300" spc="80" dirty="0">
                          <a:solidFill>
                            <a:srgbClr val="262626">
                              <a:alpha val="100000"/>
                            </a:srgbClr>
                          </a:solidFill>
                          <a:latin typeface="Microsoft YaHei"/>
                          <a:ea typeface="Microsoft YaHei"/>
                          <a:cs typeface="Microsoft YaHei"/>
                        </a:rPr>
                        <a:t>法</a:t>
                      </a:r>
                      <a:endParaRPr lang="x-none" altLang="x-none" sz="2300" dirty="0"/>
                    </a:p>
                    <a:p>
                      <a:pPr algn="l" rtl="0" eaLnBrk="0">
                        <a:lnSpc>
                          <a:spcPct val="100000"/>
                        </a:lnSpc>
                        <a:tabLst/>
                      </a:pPr>
                      <a:endParaRPr lang="x-none" altLang="x-none" sz="800" dirty="0"/>
                    </a:p>
                    <a:p>
                      <a:pPr algn="l" rtl="0" eaLnBrk="0">
                        <a:lnSpc>
                          <a:spcPct val="100000"/>
                        </a:lnSpc>
                        <a:tabLst/>
                      </a:pPr>
                      <a:endParaRPr lang="x-none" altLang="x-none" sz="800" dirty="0"/>
                    </a:p>
                    <a:p>
                      <a:pPr algn="l" rtl="0" eaLnBrk="0">
                        <a:lnSpc>
                          <a:spcPct val="100000"/>
                        </a:lnSpc>
                        <a:tabLst/>
                      </a:pPr>
                      <a:endParaRPr lang="x-none" altLang="x-none" sz="800" dirty="0"/>
                    </a:p>
                    <a:p>
                      <a:pPr algn="l" rtl="0" eaLnBrk="0">
                        <a:lnSpc>
                          <a:spcPct val="100000"/>
                        </a:lnSpc>
                        <a:tabLst/>
                      </a:pPr>
                      <a:endParaRPr lang="x-none" altLang="x-none" sz="800" dirty="0"/>
                    </a:p>
                    <a:p>
                      <a:pPr algn="l" rtl="0" eaLnBrk="0">
                        <a:lnSpc>
                          <a:spcPct val="100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0000"/>
                        </a:lnSpc>
                        <a:tabLst/>
                      </a:pPr>
                      <a:endParaRPr lang="x-none" altLang="x-none" sz="500" dirty="0"/>
                    </a:p>
                    <a:p>
                      <a:pPr marL="2346325" indent="-733425" algn="l" rtl="0" eaLnBrk="0">
                        <a:lnSpc>
                          <a:spcPct val="152000"/>
                        </a:lnSpc>
                        <a:tabLst/>
                      </a:pPr>
                      <a:r>
                        <a:rPr sz="1800" spc="-10" dirty="0">
                          <a:solidFill>
                            <a:srgbClr val="262626">
                              <a:alpha val="100000"/>
                            </a:srgbClr>
                          </a:solidFill>
                          <a:latin typeface="Microsoft YaHei"/>
                          <a:ea typeface="Microsoft YaHei"/>
                          <a:cs typeface="Microsoft YaHei"/>
                        </a:rPr>
                        <a:t>构</a:t>
                      </a:r>
                      <a:r>
                        <a:rPr sz="1800" spc="0" dirty="0">
                          <a:solidFill>
                            <a:srgbClr val="262626">
                              <a:alpha val="100000"/>
                            </a:srgbClr>
                          </a:solidFill>
                          <a:latin typeface="Microsoft YaHei"/>
                          <a:ea typeface="Microsoft YaHei"/>
                          <a:cs typeface="Microsoft YaHei"/>
                        </a:rPr>
                        <a:t>造方法是</a:t>
                      </a:r>
                      <a:r>
                        <a:rPr sz="1800" spc="0" dirty="0">
                          <a:solidFill>
                            <a:srgbClr val="262626">
                              <a:alpha val="100000"/>
                            </a:srgbClr>
                          </a:solidFill>
                          <a:latin typeface="Times New Roman"/>
                          <a:ea typeface="Times New Roman"/>
                          <a:cs typeface="Times New Roman"/>
                        </a:rPr>
                        <a:t>Python</a:t>
                      </a:r>
                      <a:r>
                        <a:rPr sz="1800" spc="0" dirty="0">
                          <a:solidFill>
                            <a:srgbClr val="262626">
                              <a:alpha val="100000"/>
                            </a:srgbClr>
                          </a:solidFill>
                          <a:latin typeface="Microsoft YaHei"/>
                          <a:ea typeface="Microsoft YaHei"/>
                          <a:cs typeface="Microsoft YaHei"/>
                        </a:rPr>
                        <a:t>类中的内置方法之一，  </a:t>
                      </a:r>
                      <a:r>
                        <a:rPr sz="1800" spc="0" dirty="0" err="1">
                          <a:solidFill>
                            <a:srgbClr val="262626">
                              <a:alpha val="100000"/>
                            </a:srgbClr>
                          </a:solidFill>
                          <a:latin typeface="Microsoft YaHei"/>
                          <a:ea typeface="Microsoft YaHei"/>
                          <a:cs typeface="Microsoft YaHei"/>
                        </a:rPr>
                        <a:t>它的方法名为</a:t>
                      </a:r>
                      <a:endParaRPr lang="en-US" sz="1800" spc="0" dirty="0">
                        <a:solidFill>
                          <a:srgbClr val="262626">
                            <a:alpha val="100000"/>
                          </a:srgbClr>
                        </a:solidFill>
                        <a:latin typeface="Microsoft YaHei"/>
                        <a:ea typeface="Microsoft YaHei"/>
                        <a:cs typeface="Microsoft YaHei"/>
                      </a:endParaRPr>
                    </a:p>
                    <a:p>
                      <a:pPr marL="2346325" indent="-733425" algn="l" rtl="0" eaLnBrk="0">
                        <a:lnSpc>
                          <a:spcPct val="152000"/>
                        </a:lnSpc>
                        <a:tabLst/>
                      </a:pPr>
                      <a:r>
                        <a:rPr sz="1800" spc="-80" dirty="0">
                          <a:solidFill>
                            <a:srgbClr val="262626">
                              <a:alpha val="100000"/>
                            </a:srgbClr>
                          </a:solidFill>
                          <a:latin typeface="Times New Roman"/>
                          <a:ea typeface="Times New Roman"/>
                          <a:cs typeface="Times New Roman"/>
                        </a:rPr>
                        <a:t>__ini</a:t>
                      </a:r>
                      <a:r>
                        <a:rPr sz="1800" spc="-20" dirty="0">
                          <a:solidFill>
                            <a:srgbClr val="262626">
                              <a:alpha val="100000"/>
                            </a:srgbClr>
                          </a:solidFill>
                          <a:latin typeface="Times New Roman"/>
                          <a:ea typeface="Times New Roman"/>
                          <a:cs typeface="Times New Roman"/>
                        </a:rPr>
                        <a:t>t</a:t>
                      </a:r>
                      <a:r>
                        <a:rPr sz="1800" spc="-80" dirty="0">
                          <a:solidFill>
                            <a:srgbClr val="262626">
                              <a:alpha val="100000"/>
                            </a:srgbClr>
                          </a:solidFill>
                          <a:latin typeface="Times New Roman"/>
                          <a:ea typeface="Times New Roman"/>
                          <a:cs typeface="Times New Roman"/>
                        </a:rPr>
                        <a:t>__</a:t>
                      </a:r>
                      <a:r>
                        <a:rPr sz="1800" spc="-80" dirty="0">
                          <a:solidFill>
                            <a:srgbClr val="262626">
                              <a:alpha val="100000"/>
                            </a:srgbClr>
                          </a:solidFill>
                          <a:latin typeface="Microsoft YaHei"/>
                          <a:ea typeface="Microsoft YaHei"/>
                          <a:cs typeface="Microsoft YaHei"/>
                        </a:rPr>
                        <a:t>，  在创建一个类对象时会自动执行，  </a:t>
                      </a:r>
                      <a:r>
                        <a:rPr sz="1800" spc="-80" dirty="0" err="1">
                          <a:solidFill>
                            <a:srgbClr val="262626">
                              <a:alpha val="100000"/>
                            </a:srgbClr>
                          </a:solidFill>
                          <a:latin typeface="Microsoft YaHei"/>
                          <a:ea typeface="Microsoft YaHei"/>
                          <a:cs typeface="Microsoft YaHei"/>
                        </a:rPr>
                        <a:t>负责完成新</a:t>
                      </a:r>
                      <a:endParaRPr lang="en-US" sz="1800" spc="-80" dirty="0">
                        <a:solidFill>
                          <a:srgbClr val="262626">
                            <a:alpha val="100000"/>
                          </a:srgbClr>
                        </a:solidFill>
                        <a:latin typeface="Microsoft YaHei"/>
                        <a:ea typeface="Microsoft YaHei"/>
                        <a:cs typeface="Microsoft YaHei"/>
                      </a:endParaRPr>
                    </a:p>
                    <a:p>
                      <a:pPr marL="2346325" indent="-733425" algn="l" rtl="0" eaLnBrk="0">
                        <a:lnSpc>
                          <a:spcPct val="152000"/>
                        </a:lnSpc>
                        <a:tabLst/>
                      </a:pPr>
                      <a:r>
                        <a:rPr sz="1800" spc="10" dirty="0" err="1">
                          <a:solidFill>
                            <a:srgbClr val="262626">
                              <a:alpha val="100000"/>
                            </a:srgbClr>
                          </a:solidFill>
                          <a:latin typeface="Microsoft YaHei"/>
                          <a:ea typeface="Microsoft YaHei"/>
                          <a:cs typeface="Microsoft YaHei"/>
                        </a:rPr>
                        <a:t>创</a:t>
                      </a:r>
                      <a:r>
                        <a:rPr sz="1800" spc="0" dirty="0" err="1">
                          <a:solidFill>
                            <a:srgbClr val="262626">
                              <a:alpha val="100000"/>
                            </a:srgbClr>
                          </a:solidFill>
                          <a:latin typeface="Microsoft YaHei"/>
                          <a:ea typeface="Microsoft YaHei"/>
                          <a:cs typeface="Microsoft YaHei"/>
                        </a:rPr>
                        <a:t>建对象的初始化工作</a:t>
                      </a:r>
                      <a:r>
                        <a:rPr sz="1800" spc="0" dirty="0">
                          <a:solidFill>
                            <a:srgbClr val="262626">
                              <a:alpha val="100000"/>
                            </a:srgbClr>
                          </a:solidFill>
                          <a:latin typeface="Microsoft YaHei"/>
                          <a:ea typeface="Microsoft YaHei"/>
                          <a:cs typeface="Microsoft YaHei"/>
                        </a:rPr>
                        <a:t>。</a:t>
                      </a:r>
                      <a:endParaRPr lang="x-none" altLang="x-none" sz="18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47111" name="path">
            <a:extLst>
              <a:ext uri="{FF2B5EF4-FFF2-40B4-BE49-F238E27FC236}">
                <a16:creationId xmlns:a16="http://schemas.microsoft.com/office/drawing/2014/main" id="{970CC284-8389-ECDA-B133-9028D2130428}"/>
              </a:ext>
            </a:extLst>
          </p:cNvPr>
          <p:cNvSpPr>
            <a:spLocks/>
          </p:cNvSpPr>
          <p:nvPr/>
        </p:nvSpPr>
        <p:spPr bwMode="auto">
          <a:xfrm>
            <a:off x="7356475" y="2425700"/>
            <a:ext cx="287338" cy="287338"/>
          </a:xfrm>
          <a:custGeom>
            <a:avLst/>
            <a:gdLst>
              <a:gd name="T0" fmla="*/ 2147483646 w 604"/>
              <a:gd name="T1" fmla="*/ 2147483646 h 604"/>
              <a:gd name="T2" fmla="*/ 2147483646 w 604"/>
              <a:gd name="T3" fmla="*/ 2147483646 h 604"/>
              <a:gd name="T4" fmla="*/ 0 60000 65536"/>
              <a:gd name="T5" fmla="*/ 0 60000 65536"/>
              <a:gd name="T6" fmla="*/ 0 w 604"/>
              <a:gd name="T7" fmla="*/ 0 h 604"/>
              <a:gd name="T8" fmla="*/ 604 w 604"/>
              <a:gd name="T9" fmla="*/ 604 h 604"/>
            </a:gdLst>
            <a:ahLst/>
            <a:cxnLst>
              <a:cxn ang="T4">
                <a:pos x="T0" y="T1"/>
              </a:cxn>
              <a:cxn ang="T5">
                <a:pos x="T2" y="T3"/>
              </a:cxn>
            </a:cxnLst>
            <a:rect l="T6" t="T7" r="T8" b="T9"/>
            <a:pathLst>
              <a:path w="604" h="604">
                <a:moveTo>
                  <a:pt x="10" y="10"/>
                </a:moveTo>
                <a:cubicBezTo>
                  <a:pt x="332" y="10"/>
                  <a:pt x="594" y="271"/>
                  <a:pt x="594" y="594"/>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47112" name="path">
            <a:extLst>
              <a:ext uri="{FF2B5EF4-FFF2-40B4-BE49-F238E27FC236}">
                <a16:creationId xmlns:a16="http://schemas.microsoft.com/office/drawing/2014/main" id="{043EE68B-E99B-9B47-142A-AA72FC159AA7}"/>
              </a:ext>
            </a:extLst>
          </p:cNvPr>
          <p:cNvSpPr>
            <a:spLocks/>
          </p:cNvSpPr>
          <p:nvPr/>
        </p:nvSpPr>
        <p:spPr bwMode="auto">
          <a:xfrm>
            <a:off x="1500188" y="4144963"/>
            <a:ext cx="288925" cy="288925"/>
          </a:xfrm>
          <a:custGeom>
            <a:avLst/>
            <a:gdLst>
              <a:gd name="T0" fmla="*/ 2147483646 w 604"/>
              <a:gd name="T1" fmla="*/ 2147483646 h 604"/>
              <a:gd name="T2" fmla="*/ 2147483646 w 604"/>
              <a:gd name="T3" fmla="*/ 2147483646 h 604"/>
              <a:gd name="T4" fmla="*/ 0 60000 65536"/>
              <a:gd name="T5" fmla="*/ 0 60000 65536"/>
              <a:gd name="T6" fmla="*/ 0 w 604"/>
              <a:gd name="T7" fmla="*/ 0 h 604"/>
              <a:gd name="T8" fmla="*/ 604 w 604"/>
              <a:gd name="T9" fmla="*/ 604 h 604"/>
            </a:gdLst>
            <a:ahLst/>
            <a:cxnLst>
              <a:cxn ang="T4">
                <a:pos x="T0" y="T1"/>
              </a:cxn>
              <a:cxn ang="T5">
                <a:pos x="T2" y="T3"/>
              </a:cxn>
            </a:cxnLst>
            <a:rect l="T6" t="T7" r="T8" b="T9"/>
            <a:pathLst>
              <a:path w="604" h="604">
                <a:moveTo>
                  <a:pt x="594" y="594"/>
                </a:moveTo>
                <a:cubicBezTo>
                  <a:pt x="271" y="594"/>
                  <a:pt x="10" y="332"/>
                  <a:pt x="10" y="1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47113" name="path">
            <a:extLst>
              <a:ext uri="{FF2B5EF4-FFF2-40B4-BE49-F238E27FC236}">
                <a16:creationId xmlns:a16="http://schemas.microsoft.com/office/drawing/2014/main" id="{1E2304A1-4B2C-487B-45DE-AC451957F02D}"/>
              </a:ext>
            </a:extLst>
          </p:cNvPr>
          <p:cNvSpPr>
            <a:spLocks/>
          </p:cNvSpPr>
          <p:nvPr/>
        </p:nvSpPr>
        <p:spPr bwMode="auto">
          <a:xfrm>
            <a:off x="1500188" y="2708275"/>
            <a:ext cx="9525" cy="1441450"/>
          </a:xfrm>
          <a:custGeom>
            <a:avLst/>
            <a:gdLst>
              <a:gd name="T0" fmla="*/ 2147483646 w 20"/>
              <a:gd name="T1" fmla="*/ 2147483646 h 3026"/>
              <a:gd name="T2" fmla="*/ 2147483646 w 20"/>
              <a:gd name="T3" fmla="*/ 0 h 3026"/>
              <a:gd name="T4" fmla="*/ 0 60000 65536"/>
              <a:gd name="T5" fmla="*/ 0 60000 65536"/>
              <a:gd name="T6" fmla="*/ 0 w 20"/>
              <a:gd name="T7" fmla="*/ 0 h 3026"/>
              <a:gd name="T8" fmla="*/ 20 w 20"/>
              <a:gd name="T9" fmla="*/ 3026 h 3026"/>
            </a:gdLst>
            <a:ahLst/>
            <a:cxnLst>
              <a:cxn ang="T4">
                <a:pos x="T0" y="T1"/>
              </a:cxn>
              <a:cxn ang="T5">
                <a:pos x="T2" y="T3"/>
              </a:cxn>
            </a:cxnLst>
            <a:rect l="T6" t="T7" r="T8" b="T9"/>
            <a:pathLst>
              <a:path w="20" h="3026">
                <a:moveTo>
                  <a:pt x="10" y="3026"/>
                </a:move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47114" name="rect">
            <a:extLst>
              <a:ext uri="{FF2B5EF4-FFF2-40B4-BE49-F238E27FC236}">
                <a16:creationId xmlns:a16="http://schemas.microsoft.com/office/drawing/2014/main" id="{9BF1BEB5-5FBC-6DA5-AB7F-ED7BD48473EA}"/>
              </a:ext>
            </a:extLst>
          </p:cNvPr>
          <p:cNvSpPr>
            <a:spLocks noChangeArrowheads="1"/>
          </p:cNvSpPr>
          <p:nvPr/>
        </p:nvSpPr>
        <p:spPr bwMode="auto">
          <a:xfrm>
            <a:off x="1784350" y="2425700"/>
            <a:ext cx="5576888" cy="9525"/>
          </a:xfrm>
          <a:prstGeom prst="rect">
            <a:avLst/>
          </a:prstGeom>
          <a:solidFill>
            <a:srgbClr val="1950B2"/>
          </a:solidFill>
          <a:ln>
            <a:noFill/>
          </a:ln>
          <a:extLst>
            <a:ext uri="{91240B29-F687-4F45-9708-019B960494DF}">
              <a14:hiddenLine xmlns:a14="http://schemas.microsoft.com/office/drawing/2010/main" w="9525">
                <a:solidFill>
                  <a:srgbClr val="000000"/>
                </a:solidFill>
                <a:miter lim="0"/>
                <a:headEnd/>
                <a:tailEnd/>
              </a14:hiddenLine>
            </a:ext>
          </a:extLst>
        </p:spPr>
        <p:txBody>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800" b="0">
              <a:solidFill>
                <a:schemeClr val="tx1"/>
              </a:solidFill>
              <a:ea typeface="宋体" panose="02010600030101010101" pitchFamily="2" charset="-122"/>
            </a:endParaRPr>
          </a:p>
        </p:txBody>
      </p:sp>
      <p:grpSp>
        <p:nvGrpSpPr>
          <p:cNvPr id="47115" name="group 86">
            <a:extLst>
              <a:ext uri="{FF2B5EF4-FFF2-40B4-BE49-F238E27FC236}">
                <a16:creationId xmlns:a16="http://schemas.microsoft.com/office/drawing/2014/main" id="{2106856B-E9BF-8BE9-B51C-BD62DCDAFB7C}"/>
              </a:ext>
            </a:extLst>
          </p:cNvPr>
          <p:cNvGrpSpPr>
            <a:grpSpLocks/>
          </p:cNvGrpSpPr>
          <p:nvPr/>
        </p:nvGrpSpPr>
        <p:grpSpPr bwMode="auto">
          <a:xfrm>
            <a:off x="1301750" y="2187575"/>
            <a:ext cx="657225" cy="658813"/>
            <a:chOff x="0" y="0"/>
            <a:chExt cx="877823" cy="877823"/>
          </a:xfrm>
        </p:grpSpPr>
        <p:sp>
          <p:nvSpPr>
            <p:cNvPr id="47119" name="path">
              <a:extLst>
                <a:ext uri="{FF2B5EF4-FFF2-40B4-BE49-F238E27FC236}">
                  <a16:creationId xmlns:a16="http://schemas.microsoft.com/office/drawing/2014/main" id="{52C85ED0-88C1-B9A3-6EF2-70B17C56080E}"/>
                </a:ext>
              </a:extLst>
            </p:cNvPr>
            <p:cNvSpPr>
              <a:spLocks/>
            </p:cNvSpPr>
            <p:nvPr/>
          </p:nvSpPr>
          <p:spPr bwMode="auto">
            <a:xfrm>
              <a:off x="265938" y="316230"/>
              <a:ext cx="383920" cy="383920"/>
            </a:xfrm>
            <a:custGeom>
              <a:avLst/>
              <a:gdLst>
                <a:gd name="T0" fmla="*/ 2147483646 w 604"/>
                <a:gd name="T1" fmla="*/ 2147483646 h 604"/>
                <a:gd name="T2" fmla="*/ 2147483646 w 604"/>
                <a:gd name="T3" fmla="*/ 2147483646 h 604"/>
                <a:gd name="T4" fmla="*/ 0 60000 65536"/>
                <a:gd name="T5" fmla="*/ 0 60000 65536"/>
                <a:gd name="T6" fmla="*/ 0 w 604"/>
                <a:gd name="T7" fmla="*/ 0 h 604"/>
                <a:gd name="T8" fmla="*/ 604 w 604"/>
                <a:gd name="T9" fmla="*/ 604 h 604"/>
              </a:gdLst>
              <a:ahLst/>
              <a:cxnLst>
                <a:cxn ang="T4">
                  <a:pos x="T0" y="T1"/>
                </a:cxn>
                <a:cxn ang="T5">
                  <a:pos x="T2" y="T3"/>
                </a:cxn>
              </a:cxnLst>
              <a:rect l="T6" t="T7" r="T8" b="T9"/>
              <a:pathLst>
                <a:path w="604" h="604">
                  <a:moveTo>
                    <a:pt x="10" y="594"/>
                  </a:moveTo>
                  <a:cubicBezTo>
                    <a:pt x="10" y="271"/>
                    <a:pt x="271" y="10"/>
                    <a:pt x="594" y="1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47120" name="path">
              <a:extLst>
                <a:ext uri="{FF2B5EF4-FFF2-40B4-BE49-F238E27FC236}">
                  <a16:creationId xmlns:a16="http://schemas.microsoft.com/office/drawing/2014/main" id="{EBD325B1-F4DD-F8E9-8606-EA4459A838BE}"/>
                </a:ext>
              </a:extLst>
            </p:cNvPr>
            <p:cNvSpPr>
              <a:spLocks/>
            </p:cNvSpPr>
            <p:nvPr/>
          </p:nvSpPr>
          <p:spPr bwMode="auto">
            <a:xfrm>
              <a:off x="0" y="0"/>
              <a:ext cx="877823" cy="877823"/>
            </a:xfrm>
            <a:custGeom>
              <a:avLst/>
              <a:gdLst>
                <a:gd name="T0" fmla="*/ 0 w 1382"/>
                <a:gd name="T1" fmla="*/ 2147483646 h 1382"/>
                <a:gd name="T2" fmla="*/ 2147483646 w 1382"/>
                <a:gd name="T3" fmla="*/ 0 h 1382"/>
                <a:gd name="T4" fmla="*/ 2147483646 w 1382"/>
                <a:gd name="T5" fmla="*/ 2147483646 h 1382"/>
                <a:gd name="T6" fmla="*/ 2147483646 w 1382"/>
                <a:gd name="T7" fmla="*/ 2147483646 h 1382"/>
                <a:gd name="T8" fmla="*/ 0 w 1382"/>
                <a:gd name="T9" fmla="*/ 2147483646 h 1382"/>
                <a:gd name="T10" fmla="*/ 0 60000 65536"/>
                <a:gd name="T11" fmla="*/ 0 60000 65536"/>
                <a:gd name="T12" fmla="*/ 0 60000 65536"/>
                <a:gd name="T13" fmla="*/ 0 60000 65536"/>
                <a:gd name="T14" fmla="*/ 0 60000 65536"/>
                <a:gd name="T15" fmla="*/ 0 w 1382"/>
                <a:gd name="T16" fmla="*/ 0 h 1382"/>
                <a:gd name="T17" fmla="*/ 1382 w 1382"/>
                <a:gd name="T18" fmla="*/ 1382 h 1382"/>
              </a:gdLst>
              <a:ahLst/>
              <a:cxnLst>
                <a:cxn ang="T10">
                  <a:pos x="T0" y="T1"/>
                </a:cxn>
                <a:cxn ang="T11">
                  <a:pos x="T2" y="T3"/>
                </a:cxn>
                <a:cxn ang="T12">
                  <a:pos x="T4" y="T5"/>
                </a:cxn>
                <a:cxn ang="T13">
                  <a:pos x="T6" y="T7"/>
                </a:cxn>
                <a:cxn ang="T14">
                  <a:pos x="T8" y="T9"/>
                </a:cxn>
              </a:cxnLst>
              <a:rect l="T15" t="T16" r="T17" b="T18"/>
              <a:pathLst>
                <a:path w="1382" h="1382">
                  <a:moveTo>
                    <a:pt x="0" y="691"/>
                  </a:moveTo>
                  <a:cubicBezTo>
                    <a:pt x="0" y="309"/>
                    <a:pt x="309" y="0"/>
                    <a:pt x="691" y="0"/>
                  </a:cubicBezTo>
                  <a:cubicBezTo>
                    <a:pt x="1072" y="0"/>
                    <a:pt x="1382" y="309"/>
                    <a:pt x="1382" y="691"/>
                  </a:cubicBezTo>
                  <a:cubicBezTo>
                    <a:pt x="1382" y="1072"/>
                    <a:pt x="1072" y="1382"/>
                    <a:pt x="691" y="1382"/>
                  </a:cubicBezTo>
                  <a:cubicBezTo>
                    <a:pt x="309" y="1382"/>
                    <a:pt x="0" y="1072"/>
                    <a:pt x="0" y="691"/>
                  </a:cubicBezTo>
                </a:path>
              </a:pathLst>
            </a:custGeom>
            <a:solidFill>
              <a:srgbClr val="1950B2"/>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47121" name="path">
              <a:extLst>
                <a:ext uri="{FF2B5EF4-FFF2-40B4-BE49-F238E27FC236}">
                  <a16:creationId xmlns:a16="http://schemas.microsoft.com/office/drawing/2014/main" id="{7A3C05ED-49A5-4A46-2978-FC66C66BF389}"/>
                </a:ext>
              </a:extLst>
            </p:cNvPr>
            <p:cNvSpPr>
              <a:spLocks/>
            </p:cNvSpPr>
            <p:nvPr/>
          </p:nvSpPr>
          <p:spPr bwMode="auto">
            <a:xfrm>
              <a:off x="75437" y="187452"/>
              <a:ext cx="717804" cy="450341"/>
            </a:xfrm>
            <a:custGeom>
              <a:avLst/>
              <a:gdLst>
                <a:gd name="T0" fmla="*/ 2147483646 w 1130"/>
                <a:gd name="T1" fmla="*/ 2147483646 h 709"/>
                <a:gd name="T2" fmla="*/ 2147483646 w 1130"/>
                <a:gd name="T3" fmla="*/ 0 h 709"/>
                <a:gd name="T4" fmla="*/ 2147483646 w 1130"/>
                <a:gd name="T5" fmla="*/ 2147483646 h 709"/>
                <a:gd name="T6" fmla="*/ 2147483646 w 1130"/>
                <a:gd name="T7" fmla="*/ 2147483646 h 709"/>
                <a:gd name="T8" fmla="*/ 2147483646 w 1130"/>
                <a:gd name="T9" fmla="*/ 2147483646 h 709"/>
                <a:gd name="T10" fmla="*/ 2147483646 w 1130"/>
                <a:gd name="T11" fmla="*/ 2147483646 h 709"/>
                <a:gd name="T12" fmla="*/ 2147483646 w 1130"/>
                <a:gd name="T13" fmla="*/ 2147483646 h 709"/>
                <a:gd name="T14" fmla="*/ 2147483646 w 1130"/>
                <a:gd name="T15" fmla="*/ 2147483646 h 709"/>
                <a:gd name="T16" fmla="*/ 2147483646 w 1130"/>
                <a:gd name="T17" fmla="*/ 2147483646 h 709"/>
                <a:gd name="T18" fmla="*/ 2147483646 w 1130"/>
                <a:gd name="T19" fmla="*/ 2147483646 h 709"/>
                <a:gd name="T20" fmla="*/ 2147483646 w 1130"/>
                <a:gd name="T21" fmla="*/ 2147483646 h 709"/>
                <a:gd name="T22" fmla="*/ 2147483646 w 1130"/>
                <a:gd name="T23" fmla="*/ 2147483646 h 709"/>
                <a:gd name="T24" fmla="*/ 2147483646 w 1130"/>
                <a:gd name="T25" fmla="*/ 2147483646 h 709"/>
                <a:gd name="T26" fmla="*/ 2147483646 w 1130"/>
                <a:gd name="T27" fmla="*/ 2147483646 h 709"/>
                <a:gd name="T28" fmla="*/ 2147483646 w 1130"/>
                <a:gd name="T29" fmla="*/ 2147483646 h 709"/>
                <a:gd name="T30" fmla="*/ 2147483646 w 1130"/>
                <a:gd name="T31" fmla="*/ 2147483646 h 709"/>
                <a:gd name="T32" fmla="*/ 2147483646 w 1130"/>
                <a:gd name="T33" fmla="*/ 2147483646 h 709"/>
                <a:gd name="T34" fmla="*/ 2147483646 w 1130"/>
                <a:gd name="T35" fmla="*/ 2147483646 h 709"/>
                <a:gd name="T36" fmla="*/ 2147483646 w 1130"/>
                <a:gd name="T37" fmla="*/ 2147483646 h 709"/>
                <a:gd name="T38" fmla="*/ 2147483646 w 1130"/>
                <a:gd name="T39" fmla="*/ 2147483646 h 709"/>
                <a:gd name="T40" fmla="*/ 2147483646 w 1130"/>
                <a:gd name="T41" fmla="*/ 2147483646 h 709"/>
                <a:gd name="T42" fmla="*/ 2147483646 w 1130"/>
                <a:gd name="T43" fmla="*/ 2147483646 h 709"/>
                <a:gd name="T44" fmla="*/ 2147483646 w 1130"/>
                <a:gd name="T45" fmla="*/ 2147483646 h 709"/>
                <a:gd name="T46" fmla="*/ 2147483646 w 1130"/>
                <a:gd name="T47" fmla="*/ 2147483646 h 709"/>
                <a:gd name="T48" fmla="*/ 2147483646 w 1130"/>
                <a:gd name="T49" fmla="*/ 2147483646 h 709"/>
                <a:gd name="T50" fmla="*/ 2147483646 w 1130"/>
                <a:gd name="T51" fmla="*/ 2147483646 h 709"/>
                <a:gd name="T52" fmla="*/ 2147483646 w 1130"/>
                <a:gd name="T53" fmla="*/ 2147483646 h 709"/>
                <a:gd name="T54" fmla="*/ 2147483646 w 1130"/>
                <a:gd name="T55" fmla="*/ 2147483646 h 709"/>
                <a:gd name="T56" fmla="*/ 2147483646 w 1130"/>
                <a:gd name="T57" fmla="*/ 2147483646 h 709"/>
                <a:gd name="T58" fmla="*/ 2147483646 w 1130"/>
                <a:gd name="T59" fmla="*/ 2147483646 h 709"/>
                <a:gd name="T60" fmla="*/ 2147483646 w 1130"/>
                <a:gd name="T61" fmla="*/ 2147483646 h 709"/>
                <a:gd name="T62" fmla="*/ 2147483646 w 1130"/>
                <a:gd name="T63" fmla="*/ 2147483646 h 709"/>
                <a:gd name="T64" fmla="*/ 2147483646 w 1130"/>
                <a:gd name="T65" fmla="*/ 2147483646 h 709"/>
                <a:gd name="T66" fmla="*/ 2147483646 w 1130"/>
                <a:gd name="T67" fmla="*/ 2147483646 h 709"/>
                <a:gd name="T68" fmla="*/ 2147483646 w 1130"/>
                <a:gd name="T69" fmla="*/ 2147483646 h 709"/>
                <a:gd name="T70" fmla="*/ 2147483646 w 1130"/>
                <a:gd name="T71" fmla="*/ 2147483646 h 709"/>
                <a:gd name="T72" fmla="*/ 2147483646 w 1130"/>
                <a:gd name="T73" fmla="*/ 2147483646 h 709"/>
                <a:gd name="T74" fmla="*/ 2147483646 w 1130"/>
                <a:gd name="T75" fmla="*/ 2147483646 h 709"/>
                <a:gd name="T76" fmla="*/ 2147483646 w 1130"/>
                <a:gd name="T77" fmla="*/ 2147483646 h 709"/>
                <a:gd name="T78" fmla="*/ 2147483646 w 1130"/>
                <a:gd name="T79" fmla="*/ 2147483646 h 709"/>
                <a:gd name="T80" fmla="*/ 2147483646 w 1130"/>
                <a:gd name="T81" fmla="*/ 2147483646 h 709"/>
                <a:gd name="T82" fmla="*/ 2147483646 w 1130"/>
                <a:gd name="T83" fmla="*/ 2147483646 h 70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30"/>
                <a:gd name="T127" fmla="*/ 0 h 709"/>
                <a:gd name="T128" fmla="*/ 1130 w 1130"/>
                <a:gd name="T129" fmla="*/ 709 h 70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30" h="709">
                  <a:moveTo>
                    <a:pt x="27" y="709"/>
                  </a:moveTo>
                  <a:cubicBezTo>
                    <a:pt x="1102" y="709"/>
                    <a:pt x="1102" y="709"/>
                    <a:pt x="1102" y="709"/>
                  </a:cubicBezTo>
                  <a:cubicBezTo>
                    <a:pt x="1116" y="709"/>
                    <a:pt x="1130" y="695"/>
                    <a:pt x="1130" y="681"/>
                  </a:cubicBezTo>
                  <a:cubicBezTo>
                    <a:pt x="1130" y="27"/>
                    <a:pt x="1130" y="27"/>
                    <a:pt x="1130" y="27"/>
                  </a:cubicBezTo>
                  <a:cubicBezTo>
                    <a:pt x="1130" y="14"/>
                    <a:pt x="1116" y="0"/>
                    <a:pt x="1102" y="0"/>
                  </a:cubicBezTo>
                  <a:cubicBezTo>
                    <a:pt x="27" y="0"/>
                    <a:pt x="27" y="0"/>
                    <a:pt x="27" y="0"/>
                  </a:cubicBezTo>
                  <a:cubicBezTo>
                    <a:pt x="13" y="0"/>
                    <a:pt x="0" y="14"/>
                    <a:pt x="0" y="27"/>
                  </a:cubicBezTo>
                  <a:cubicBezTo>
                    <a:pt x="0" y="681"/>
                    <a:pt x="0" y="681"/>
                    <a:pt x="0" y="681"/>
                  </a:cubicBezTo>
                  <a:cubicBezTo>
                    <a:pt x="0" y="695"/>
                    <a:pt x="13" y="709"/>
                    <a:pt x="27" y="709"/>
                  </a:cubicBezTo>
                  <a:moveTo>
                    <a:pt x="565" y="20"/>
                  </a:moveTo>
                  <a:cubicBezTo>
                    <a:pt x="572" y="20"/>
                    <a:pt x="586" y="27"/>
                    <a:pt x="586" y="34"/>
                  </a:cubicBezTo>
                  <a:cubicBezTo>
                    <a:pt x="586" y="48"/>
                    <a:pt x="572" y="55"/>
                    <a:pt x="565" y="55"/>
                  </a:cubicBezTo>
                  <a:cubicBezTo>
                    <a:pt x="558" y="55"/>
                    <a:pt x="544" y="48"/>
                    <a:pt x="544" y="34"/>
                  </a:cubicBezTo>
                  <a:cubicBezTo>
                    <a:pt x="544" y="27"/>
                    <a:pt x="558" y="20"/>
                    <a:pt x="565" y="20"/>
                  </a:cubicBezTo>
                  <a:moveTo>
                    <a:pt x="69" y="69"/>
                  </a:moveTo>
                  <a:cubicBezTo>
                    <a:pt x="1060" y="69"/>
                    <a:pt x="1060" y="69"/>
                    <a:pt x="1060" y="69"/>
                  </a:cubicBezTo>
                  <a:cubicBezTo>
                    <a:pt x="1060" y="639"/>
                    <a:pt x="1060" y="639"/>
                    <a:pt x="1060" y="639"/>
                  </a:cubicBezTo>
                  <a:cubicBezTo>
                    <a:pt x="69" y="639"/>
                    <a:pt x="69" y="639"/>
                    <a:pt x="69" y="639"/>
                  </a:cubicBezTo>
                  <a:lnTo>
                    <a:pt x="69" y="69"/>
                  </a:lnTo>
                  <a:close/>
                </a:path>
                <a:path w="1130" h="709">
                  <a:moveTo>
                    <a:pt x="111" y="111"/>
                  </a:moveTo>
                  <a:cubicBezTo>
                    <a:pt x="111" y="600"/>
                    <a:pt x="111" y="600"/>
                    <a:pt x="111" y="600"/>
                  </a:cubicBezTo>
                  <a:cubicBezTo>
                    <a:pt x="236" y="600"/>
                    <a:pt x="236" y="600"/>
                    <a:pt x="236" y="600"/>
                  </a:cubicBezTo>
                  <a:cubicBezTo>
                    <a:pt x="223" y="572"/>
                    <a:pt x="223" y="572"/>
                    <a:pt x="223" y="572"/>
                  </a:cubicBezTo>
                  <a:cubicBezTo>
                    <a:pt x="216" y="558"/>
                    <a:pt x="216" y="558"/>
                    <a:pt x="216" y="558"/>
                  </a:cubicBezTo>
                  <a:cubicBezTo>
                    <a:pt x="257" y="530"/>
                    <a:pt x="257" y="530"/>
                    <a:pt x="257" y="530"/>
                  </a:cubicBezTo>
                  <a:cubicBezTo>
                    <a:pt x="257" y="516"/>
                    <a:pt x="251" y="502"/>
                    <a:pt x="251" y="495"/>
                  </a:cubicBezTo>
                  <a:cubicBezTo>
                    <a:pt x="202" y="481"/>
                    <a:pt x="202" y="481"/>
                    <a:pt x="202" y="481"/>
                  </a:cubicBezTo>
                  <a:cubicBezTo>
                    <a:pt x="209" y="467"/>
                    <a:pt x="209" y="467"/>
                    <a:pt x="209" y="467"/>
                  </a:cubicBezTo>
                  <a:cubicBezTo>
                    <a:pt x="209" y="425"/>
                    <a:pt x="209" y="425"/>
                    <a:pt x="209" y="425"/>
                  </a:cubicBezTo>
                  <a:cubicBezTo>
                    <a:pt x="209" y="411"/>
                    <a:pt x="209" y="411"/>
                    <a:pt x="209" y="411"/>
                  </a:cubicBezTo>
                  <a:cubicBezTo>
                    <a:pt x="265" y="411"/>
                    <a:pt x="265" y="411"/>
                    <a:pt x="265" y="411"/>
                  </a:cubicBezTo>
                  <a:cubicBezTo>
                    <a:pt x="265" y="397"/>
                    <a:pt x="271" y="383"/>
                    <a:pt x="278" y="376"/>
                  </a:cubicBezTo>
                  <a:cubicBezTo>
                    <a:pt x="243" y="341"/>
                    <a:pt x="243" y="341"/>
                    <a:pt x="243" y="341"/>
                  </a:cubicBezTo>
                  <a:cubicBezTo>
                    <a:pt x="251" y="327"/>
                    <a:pt x="251" y="327"/>
                    <a:pt x="251" y="327"/>
                  </a:cubicBezTo>
                  <a:cubicBezTo>
                    <a:pt x="271" y="300"/>
                    <a:pt x="271" y="300"/>
                    <a:pt x="271" y="300"/>
                  </a:cubicBezTo>
                  <a:cubicBezTo>
                    <a:pt x="278" y="285"/>
                    <a:pt x="278" y="285"/>
                    <a:pt x="278" y="285"/>
                  </a:cubicBezTo>
                  <a:cubicBezTo>
                    <a:pt x="327" y="307"/>
                    <a:pt x="327" y="307"/>
                    <a:pt x="327" y="307"/>
                  </a:cubicBezTo>
                  <a:cubicBezTo>
                    <a:pt x="334" y="300"/>
                    <a:pt x="348" y="293"/>
                    <a:pt x="355" y="285"/>
                  </a:cubicBezTo>
                  <a:cubicBezTo>
                    <a:pt x="341" y="244"/>
                    <a:pt x="341" y="244"/>
                    <a:pt x="341" y="244"/>
                  </a:cubicBezTo>
                  <a:cubicBezTo>
                    <a:pt x="355" y="237"/>
                    <a:pt x="355" y="237"/>
                    <a:pt x="355" y="237"/>
                  </a:cubicBezTo>
                  <a:cubicBezTo>
                    <a:pt x="390" y="216"/>
                    <a:pt x="390" y="216"/>
                    <a:pt x="390" y="216"/>
                  </a:cubicBezTo>
                  <a:cubicBezTo>
                    <a:pt x="404" y="209"/>
                    <a:pt x="404" y="209"/>
                    <a:pt x="404" y="209"/>
                  </a:cubicBezTo>
                  <a:cubicBezTo>
                    <a:pt x="432" y="258"/>
                    <a:pt x="432" y="258"/>
                    <a:pt x="432" y="258"/>
                  </a:cubicBezTo>
                  <a:cubicBezTo>
                    <a:pt x="446" y="251"/>
                    <a:pt x="460" y="251"/>
                    <a:pt x="466" y="251"/>
                  </a:cubicBezTo>
                  <a:cubicBezTo>
                    <a:pt x="481" y="202"/>
                    <a:pt x="481" y="202"/>
                    <a:pt x="481" y="202"/>
                  </a:cubicBezTo>
                  <a:cubicBezTo>
                    <a:pt x="495" y="202"/>
                    <a:pt x="495" y="202"/>
                    <a:pt x="495" y="202"/>
                  </a:cubicBezTo>
                  <a:cubicBezTo>
                    <a:pt x="529" y="209"/>
                    <a:pt x="529" y="209"/>
                    <a:pt x="529" y="209"/>
                  </a:cubicBezTo>
                  <a:cubicBezTo>
                    <a:pt x="550" y="209"/>
                    <a:pt x="550" y="209"/>
                    <a:pt x="550" y="209"/>
                  </a:cubicBezTo>
                  <a:cubicBezTo>
                    <a:pt x="550" y="265"/>
                    <a:pt x="550" y="265"/>
                    <a:pt x="550" y="265"/>
                  </a:cubicBezTo>
                  <a:cubicBezTo>
                    <a:pt x="564" y="265"/>
                    <a:pt x="571" y="272"/>
                    <a:pt x="585" y="279"/>
                  </a:cubicBezTo>
                  <a:cubicBezTo>
                    <a:pt x="620" y="237"/>
                    <a:pt x="620" y="237"/>
                    <a:pt x="620" y="237"/>
                  </a:cubicBezTo>
                  <a:cubicBezTo>
                    <a:pt x="634" y="251"/>
                    <a:pt x="634" y="251"/>
                    <a:pt x="634" y="251"/>
                  </a:cubicBezTo>
                  <a:cubicBezTo>
                    <a:pt x="662" y="272"/>
                    <a:pt x="662" y="272"/>
                    <a:pt x="662" y="272"/>
                  </a:cubicBezTo>
                  <a:cubicBezTo>
                    <a:pt x="676" y="279"/>
                    <a:pt x="676" y="279"/>
                    <a:pt x="676" y="279"/>
                  </a:cubicBezTo>
                  <a:cubicBezTo>
                    <a:pt x="648" y="327"/>
                    <a:pt x="648" y="327"/>
                    <a:pt x="648" y="327"/>
                  </a:cubicBezTo>
                  <a:cubicBezTo>
                    <a:pt x="662" y="334"/>
                    <a:pt x="669" y="348"/>
                    <a:pt x="669" y="355"/>
                  </a:cubicBezTo>
                  <a:cubicBezTo>
                    <a:pt x="717" y="341"/>
                    <a:pt x="717" y="341"/>
                    <a:pt x="717" y="341"/>
                  </a:cubicBezTo>
                  <a:cubicBezTo>
                    <a:pt x="724" y="355"/>
                    <a:pt x="724" y="355"/>
                    <a:pt x="724" y="355"/>
                  </a:cubicBezTo>
                  <a:cubicBezTo>
                    <a:pt x="745" y="390"/>
                    <a:pt x="745" y="390"/>
                    <a:pt x="745" y="390"/>
                  </a:cubicBezTo>
                  <a:cubicBezTo>
                    <a:pt x="752" y="404"/>
                    <a:pt x="752" y="404"/>
                    <a:pt x="752" y="404"/>
                  </a:cubicBezTo>
                  <a:cubicBezTo>
                    <a:pt x="703" y="432"/>
                    <a:pt x="703" y="432"/>
                    <a:pt x="703" y="432"/>
                  </a:cubicBezTo>
                  <a:cubicBezTo>
                    <a:pt x="711" y="446"/>
                    <a:pt x="711" y="453"/>
                    <a:pt x="711" y="467"/>
                  </a:cubicBezTo>
                  <a:cubicBezTo>
                    <a:pt x="759" y="481"/>
                    <a:pt x="759" y="481"/>
                    <a:pt x="759" y="481"/>
                  </a:cubicBezTo>
                  <a:cubicBezTo>
                    <a:pt x="759" y="495"/>
                    <a:pt x="759" y="495"/>
                    <a:pt x="759" y="495"/>
                  </a:cubicBezTo>
                  <a:cubicBezTo>
                    <a:pt x="752" y="530"/>
                    <a:pt x="752" y="530"/>
                    <a:pt x="752" y="530"/>
                  </a:cubicBezTo>
                  <a:cubicBezTo>
                    <a:pt x="752" y="544"/>
                    <a:pt x="752" y="544"/>
                    <a:pt x="752" y="544"/>
                  </a:cubicBezTo>
                  <a:cubicBezTo>
                    <a:pt x="696" y="551"/>
                    <a:pt x="696" y="551"/>
                    <a:pt x="696" y="551"/>
                  </a:cubicBezTo>
                  <a:cubicBezTo>
                    <a:pt x="696" y="565"/>
                    <a:pt x="690" y="572"/>
                    <a:pt x="682" y="585"/>
                  </a:cubicBezTo>
                  <a:cubicBezTo>
                    <a:pt x="703" y="600"/>
                    <a:pt x="703" y="600"/>
                    <a:pt x="703" y="600"/>
                  </a:cubicBezTo>
                  <a:cubicBezTo>
                    <a:pt x="1017" y="600"/>
                    <a:pt x="1017" y="600"/>
                    <a:pt x="1017" y="600"/>
                  </a:cubicBezTo>
                  <a:cubicBezTo>
                    <a:pt x="1017" y="111"/>
                    <a:pt x="1017" y="111"/>
                    <a:pt x="1017" y="111"/>
                  </a:cubicBezTo>
                  <a:lnTo>
                    <a:pt x="111" y="111"/>
                  </a:lnTo>
                  <a:close/>
                  <a:moveTo>
                    <a:pt x="947" y="293"/>
                  </a:moveTo>
                  <a:cubicBezTo>
                    <a:pt x="926" y="293"/>
                    <a:pt x="926" y="293"/>
                    <a:pt x="926" y="293"/>
                  </a:cubicBezTo>
                  <a:cubicBezTo>
                    <a:pt x="920" y="300"/>
                    <a:pt x="920" y="307"/>
                    <a:pt x="920" y="314"/>
                  </a:cubicBezTo>
                  <a:cubicBezTo>
                    <a:pt x="912" y="314"/>
                    <a:pt x="912" y="321"/>
                    <a:pt x="912" y="327"/>
                  </a:cubicBezTo>
                  <a:cubicBezTo>
                    <a:pt x="912" y="327"/>
                    <a:pt x="912" y="327"/>
                    <a:pt x="912" y="327"/>
                  </a:cubicBezTo>
                  <a:cubicBezTo>
                    <a:pt x="926" y="348"/>
                    <a:pt x="926" y="348"/>
                    <a:pt x="926" y="348"/>
                  </a:cubicBezTo>
                  <a:cubicBezTo>
                    <a:pt x="933" y="348"/>
                    <a:pt x="933" y="355"/>
                    <a:pt x="926" y="362"/>
                  </a:cubicBezTo>
                  <a:cubicBezTo>
                    <a:pt x="899" y="383"/>
                    <a:pt x="899" y="383"/>
                    <a:pt x="899" y="383"/>
                  </a:cubicBezTo>
                  <a:cubicBezTo>
                    <a:pt x="892" y="383"/>
                    <a:pt x="885" y="383"/>
                    <a:pt x="885" y="376"/>
                  </a:cubicBezTo>
                  <a:cubicBezTo>
                    <a:pt x="871" y="355"/>
                    <a:pt x="871" y="355"/>
                    <a:pt x="871" y="355"/>
                  </a:cubicBezTo>
                  <a:cubicBezTo>
                    <a:pt x="857" y="362"/>
                    <a:pt x="850" y="362"/>
                    <a:pt x="836" y="362"/>
                  </a:cubicBezTo>
                  <a:cubicBezTo>
                    <a:pt x="836" y="362"/>
                    <a:pt x="836" y="362"/>
                    <a:pt x="836" y="362"/>
                  </a:cubicBezTo>
                  <a:cubicBezTo>
                    <a:pt x="822" y="390"/>
                    <a:pt x="822" y="390"/>
                    <a:pt x="822" y="390"/>
                  </a:cubicBezTo>
                  <a:cubicBezTo>
                    <a:pt x="822" y="390"/>
                    <a:pt x="815" y="397"/>
                    <a:pt x="815" y="390"/>
                  </a:cubicBezTo>
                  <a:cubicBezTo>
                    <a:pt x="780" y="376"/>
                    <a:pt x="780" y="376"/>
                    <a:pt x="780" y="376"/>
                  </a:cubicBezTo>
                  <a:cubicBezTo>
                    <a:pt x="773" y="376"/>
                    <a:pt x="773" y="369"/>
                    <a:pt x="773" y="369"/>
                  </a:cubicBezTo>
                  <a:cubicBezTo>
                    <a:pt x="787" y="341"/>
                    <a:pt x="787" y="341"/>
                    <a:pt x="787" y="341"/>
                  </a:cubicBezTo>
                  <a:cubicBezTo>
                    <a:pt x="773" y="334"/>
                    <a:pt x="773" y="327"/>
                    <a:pt x="766" y="314"/>
                  </a:cubicBezTo>
                  <a:cubicBezTo>
                    <a:pt x="766" y="314"/>
                    <a:pt x="766" y="314"/>
                    <a:pt x="766" y="314"/>
                  </a:cubicBezTo>
                  <a:cubicBezTo>
                    <a:pt x="738" y="321"/>
                    <a:pt x="738" y="321"/>
                    <a:pt x="738" y="321"/>
                  </a:cubicBezTo>
                  <a:cubicBezTo>
                    <a:pt x="731" y="321"/>
                    <a:pt x="724" y="314"/>
                    <a:pt x="724" y="314"/>
                  </a:cubicBezTo>
                  <a:cubicBezTo>
                    <a:pt x="724" y="272"/>
                    <a:pt x="724" y="272"/>
                    <a:pt x="724" y="272"/>
                  </a:cubicBezTo>
                  <a:cubicBezTo>
                    <a:pt x="724" y="272"/>
                    <a:pt x="724" y="265"/>
                    <a:pt x="731" y="265"/>
                  </a:cubicBezTo>
                  <a:cubicBezTo>
                    <a:pt x="759" y="265"/>
                    <a:pt x="759" y="265"/>
                    <a:pt x="759" y="265"/>
                  </a:cubicBezTo>
                  <a:cubicBezTo>
                    <a:pt x="759" y="258"/>
                    <a:pt x="759" y="251"/>
                    <a:pt x="766" y="244"/>
                  </a:cubicBezTo>
                  <a:cubicBezTo>
                    <a:pt x="766" y="237"/>
                    <a:pt x="766" y="237"/>
                    <a:pt x="766" y="230"/>
                  </a:cubicBezTo>
                  <a:cubicBezTo>
                    <a:pt x="766" y="230"/>
                    <a:pt x="766" y="230"/>
                    <a:pt x="766" y="230"/>
                  </a:cubicBezTo>
                  <a:cubicBezTo>
                    <a:pt x="752" y="209"/>
                    <a:pt x="752" y="209"/>
                    <a:pt x="752" y="209"/>
                  </a:cubicBezTo>
                  <a:cubicBezTo>
                    <a:pt x="752" y="202"/>
                    <a:pt x="752" y="195"/>
                    <a:pt x="752" y="195"/>
                  </a:cubicBezTo>
                  <a:cubicBezTo>
                    <a:pt x="787" y="174"/>
                    <a:pt x="787" y="174"/>
                    <a:pt x="787" y="174"/>
                  </a:cubicBezTo>
                  <a:cubicBezTo>
                    <a:pt x="787" y="167"/>
                    <a:pt x="794" y="174"/>
                    <a:pt x="794" y="174"/>
                  </a:cubicBezTo>
                  <a:cubicBezTo>
                    <a:pt x="815" y="195"/>
                    <a:pt x="815" y="195"/>
                    <a:pt x="815" y="195"/>
                  </a:cubicBezTo>
                  <a:cubicBezTo>
                    <a:pt x="822" y="195"/>
                    <a:pt x="836" y="195"/>
                    <a:pt x="843" y="195"/>
                  </a:cubicBezTo>
                  <a:cubicBezTo>
                    <a:pt x="843" y="195"/>
                    <a:pt x="843" y="195"/>
                    <a:pt x="843" y="195"/>
                  </a:cubicBezTo>
                  <a:cubicBezTo>
                    <a:pt x="857" y="167"/>
                    <a:pt x="857" y="167"/>
                    <a:pt x="857" y="167"/>
                  </a:cubicBezTo>
                  <a:cubicBezTo>
                    <a:pt x="857" y="160"/>
                    <a:pt x="864" y="160"/>
                    <a:pt x="871" y="160"/>
                  </a:cubicBezTo>
                  <a:cubicBezTo>
                    <a:pt x="906" y="174"/>
                    <a:pt x="906" y="174"/>
                    <a:pt x="906" y="174"/>
                  </a:cubicBezTo>
                  <a:cubicBezTo>
                    <a:pt x="906" y="181"/>
                    <a:pt x="906" y="181"/>
                    <a:pt x="906" y="188"/>
                  </a:cubicBezTo>
                  <a:cubicBezTo>
                    <a:pt x="899" y="216"/>
                    <a:pt x="899" y="216"/>
                    <a:pt x="899" y="216"/>
                  </a:cubicBezTo>
                  <a:cubicBezTo>
                    <a:pt x="906" y="223"/>
                    <a:pt x="912" y="230"/>
                    <a:pt x="912" y="237"/>
                  </a:cubicBezTo>
                  <a:cubicBezTo>
                    <a:pt x="920" y="237"/>
                    <a:pt x="920" y="237"/>
                    <a:pt x="920" y="237"/>
                  </a:cubicBezTo>
                  <a:cubicBezTo>
                    <a:pt x="947" y="237"/>
                    <a:pt x="947" y="237"/>
                    <a:pt x="947" y="237"/>
                  </a:cubicBezTo>
                  <a:cubicBezTo>
                    <a:pt x="947" y="237"/>
                    <a:pt x="954" y="237"/>
                    <a:pt x="954" y="244"/>
                  </a:cubicBezTo>
                  <a:cubicBezTo>
                    <a:pt x="961" y="279"/>
                    <a:pt x="961" y="279"/>
                    <a:pt x="961" y="279"/>
                  </a:cubicBezTo>
                  <a:cubicBezTo>
                    <a:pt x="961" y="285"/>
                    <a:pt x="954" y="293"/>
                    <a:pt x="947" y="293"/>
                  </a:cubicBezTo>
                </a:path>
                <a:path w="1130" h="709">
                  <a:moveTo>
                    <a:pt x="614" y="571"/>
                  </a:moveTo>
                  <a:cubicBezTo>
                    <a:pt x="663" y="501"/>
                    <a:pt x="649" y="395"/>
                    <a:pt x="572" y="346"/>
                  </a:cubicBezTo>
                  <a:cubicBezTo>
                    <a:pt x="496" y="297"/>
                    <a:pt x="398" y="311"/>
                    <a:pt x="350" y="389"/>
                  </a:cubicBezTo>
                  <a:cubicBezTo>
                    <a:pt x="301" y="459"/>
                    <a:pt x="315" y="550"/>
                    <a:pt x="384" y="600"/>
                  </a:cubicBezTo>
                  <a:cubicBezTo>
                    <a:pt x="586" y="600"/>
                    <a:pt x="586" y="600"/>
                    <a:pt x="586" y="600"/>
                  </a:cubicBezTo>
                  <a:cubicBezTo>
                    <a:pt x="600" y="593"/>
                    <a:pt x="607" y="585"/>
                    <a:pt x="614" y="571"/>
                  </a:cubicBezTo>
                  <a:moveTo>
                    <a:pt x="558" y="536"/>
                  </a:moveTo>
                  <a:cubicBezTo>
                    <a:pt x="531" y="579"/>
                    <a:pt x="475" y="593"/>
                    <a:pt x="426" y="557"/>
                  </a:cubicBezTo>
                  <a:cubicBezTo>
                    <a:pt x="384" y="529"/>
                    <a:pt x="370" y="466"/>
                    <a:pt x="405" y="424"/>
                  </a:cubicBezTo>
                  <a:cubicBezTo>
                    <a:pt x="433" y="382"/>
                    <a:pt x="496" y="367"/>
                    <a:pt x="538" y="395"/>
                  </a:cubicBezTo>
                  <a:cubicBezTo>
                    <a:pt x="580" y="431"/>
                    <a:pt x="593" y="487"/>
                    <a:pt x="558" y="536"/>
                  </a:cubicBezTo>
                </a:path>
              </a:pathLst>
            </a:custGeom>
            <a:solidFill>
              <a:srgbClr val="FFFFFF"/>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pSp>
      <p:sp>
        <p:nvSpPr>
          <p:cNvPr id="47116" name="rect">
            <a:extLst>
              <a:ext uri="{FF2B5EF4-FFF2-40B4-BE49-F238E27FC236}">
                <a16:creationId xmlns:a16="http://schemas.microsoft.com/office/drawing/2014/main" id="{FBB93D61-12EF-206F-E0EC-610D8068ADA5}"/>
              </a:ext>
            </a:extLst>
          </p:cNvPr>
          <p:cNvSpPr>
            <a:spLocks noChangeArrowheads="1"/>
          </p:cNvSpPr>
          <p:nvPr/>
        </p:nvSpPr>
        <p:spPr bwMode="auto">
          <a:xfrm>
            <a:off x="1736725" y="2436813"/>
            <a:ext cx="42863" cy="44450"/>
          </a:xfrm>
          <a:prstGeom prst="rect">
            <a:avLst/>
          </a:prstGeom>
          <a:solidFill>
            <a:srgbClr val="FFFFFF"/>
          </a:solidFill>
          <a:ln>
            <a:noFill/>
          </a:ln>
          <a:extLst>
            <a:ext uri="{91240B29-F687-4F45-9708-019B960494DF}">
              <a14:hiddenLine xmlns:a14="http://schemas.microsoft.com/office/drawing/2010/main" w="9525">
                <a:solidFill>
                  <a:srgbClr val="000000"/>
                </a:solidFill>
                <a:miter lim="0"/>
                <a:headEnd/>
                <a:tailEnd/>
              </a14:hiddenLine>
            </a:ext>
          </a:extLst>
        </p:spPr>
        <p:txBody>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800" b="0">
              <a:solidFill>
                <a:schemeClr val="tx1"/>
              </a:solidFill>
              <a:ea typeface="宋体" panose="02010600030101010101" pitchFamily="2" charset="-122"/>
            </a:endParaRPr>
          </a:p>
        </p:txBody>
      </p:sp>
      <p:sp>
        <p:nvSpPr>
          <p:cNvPr id="47117" name="path">
            <a:extLst>
              <a:ext uri="{FF2B5EF4-FFF2-40B4-BE49-F238E27FC236}">
                <a16:creationId xmlns:a16="http://schemas.microsoft.com/office/drawing/2014/main" id="{418C38A2-005F-30B6-7E10-D8B27393EE6B}"/>
              </a:ext>
            </a:extLst>
          </p:cNvPr>
          <p:cNvSpPr>
            <a:spLocks/>
          </p:cNvSpPr>
          <p:nvPr/>
        </p:nvSpPr>
        <p:spPr bwMode="auto">
          <a:xfrm>
            <a:off x="1308100" y="2689225"/>
            <a:ext cx="638175" cy="39688"/>
          </a:xfrm>
          <a:custGeom>
            <a:avLst/>
            <a:gdLst>
              <a:gd name="T0" fmla="*/ 2147483646 w 1340"/>
              <a:gd name="T1" fmla="*/ 0 h 84"/>
              <a:gd name="T2" fmla="*/ 2147483646 w 1340"/>
              <a:gd name="T3" fmla="*/ 0 h 84"/>
              <a:gd name="T4" fmla="*/ 2147483646 w 1340"/>
              <a:gd name="T5" fmla="*/ 2147483646 h 84"/>
              <a:gd name="T6" fmla="*/ 2147483646 w 1340"/>
              <a:gd name="T7" fmla="*/ 2147483646 h 84"/>
              <a:gd name="T8" fmla="*/ 2147483646 w 1340"/>
              <a:gd name="T9" fmla="*/ 0 h 84"/>
              <a:gd name="T10" fmla="*/ 0 w 1340"/>
              <a:gd name="T11" fmla="*/ 0 h 84"/>
              <a:gd name="T12" fmla="*/ 0 w 1340"/>
              <a:gd name="T13" fmla="*/ 2147483646 h 84"/>
              <a:gd name="T14" fmla="*/ 0 w 1340"/>
              <a:gd name="T15" fmla="*/ 2147483646 h 84"/>
              <a:gd name="T16" fmla="*/ 2147483646 w 1340"/>
              <a:gd name="T17" fmla="*/ 2147483646 h 84"/>
              <a:gd name="T18" fmla="*/ 2147483646 w 1340"/>
              <a:gd name="T19" fmla="*/ 2147483646 h 84"/>
              <a:gd name="T20" fmla="*/ 2147483646 w 1340"/>
              <a:gd name="T21" fmla="*/ 2147483646 h 84"/>
              <a:gd name="T22" fmla="*/ 2147483646 w 1340"/>
              <a:gd name="T23" fmla="*/ 2147483646 h 84"/>
              <a:gd name="T24" fmla="*/ 2147483646 w 1340"/>
              <a:gd name="T25" fmla="*/ 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0"/>
              <a:gd name="T40" fmla="*/ 0 h 84"/>
              <a:gd name="T41" fmla="*/ 1340 w 1340"/>
              <a:gd name="T42" fmla="*/ 84 h 8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0" h="84">
                <a:moveTo>
                  <a:pt x="1340" y="0"/>
                </a:moveTo>
                <a:cubicBezTo>
                  <a:pt x="879" y="0"/>
                  <a:pt x="879" y="0"/>
                  <a:pt x="879" y="0"/>
                </a:cubicBezTo>
                <a:cubicBezTo>
                  <a:pt x="872" y="7"/>
                  <a:pt x="865" y="14"/>
                  <a:pt x="858" y="14"/>
                </a:cubicBezTo>
                <a:cubicBezTo>
                  <a:pt x="481" y="14"/>
                  <a:pt x="481" y="14"/>
                  <a:pt x="481" y="14"/>
                </a:cubicBezTo>
                <a:cubicBezTo>
                  <a:pt x="474" y="14"/>
                  <a:pt x="467" y="7"/>
                  <a:pt x="460" y="0"/>
                </a:cubicBezTo>
                <a:cubicBezTo>
                  <a:pt x="0" y="0"/>
                  <a:pt x="0" y="0"/>
                  <a:pt x="0" y="0"/>
                </a:cubicBezTo>
                <a:cubicBezTo>
                  <a:pt x="0" y="0"/>
                  <a:pt x="0" y="0"/>
                  <a:pt x="0" y="7"/>
                </a:cubicBezTo>
                <a:cubicBezTo>
                  <a:pt x="0" y="21"/>
                  <a:pt x="0" y="21"/>
                  <a:pt x="0" y="21"/>
                </a:cubicBezTo>
                <a:cubicBezTo>
                  <a:pt x="0" y="56"/>
                  <a:pt x="28" y="84"/>
                  <a:pt x="62" y="84"/>
                </a:cubicBezTo>
                <a:cubicBezTo>
                  <a:pt x="1277" y="84"/>
                  <a:pt x="1277" y="84"/>
                  <a:pt x="1277" y="84"/>
                </a:cubicBezTo>
                <a:cubicBezTo>
                  <a:pt x="1312" y="84"/>
                  <a:pt x="1340" y="56"/>
                  <a:pt x="1340" y="21"/>
                </a:cubicBezTo>
                <a:cubicBezTo>
                  <a:pt x="1340" y="7"/>
                  <a:pt x="1340" y="7"/>
                  <a:pt x="1340" y="7"/>
                </a:cubicBezTo>
                <a:cubicBezTo>
                  <a:pt x="1340" y="0"/>
                  <a:pt x="1340" y="0"/>
                  <a:pt x="1340" y="0"/>
                </a:cubicBezTo>
              </a:path>
            </a:pathLst>
          </a:custGeom>
          <a:solidFill>
            <a:srgbClr val="203864"/>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47118" name="path">
            <a:extLst>
              <a:ext uri="{FF2B5EF4-FFF2-40B4-BE49-F238E27FC236}">
                <a16:creationId xmlns:a16="http://schemas.microsoft.com/office/drawing/2014/main" id="{FB317C06-46CC-1E3F-2FE1-234A23AA832A}"/>
              </a:ext>
            </a:extLst>
          </p:cNvPr>
          <p:cNvSpPr>
            <a:spLocks/>
          </p:cNvSpPr>
          <p:nvPr/>
        </p:nvSpPr>
        <p:spPr bwMode="auto">
          <a:xfrm>
            <a:off x="1308100" y="2682875"/>
            <a:ext cx="638175" cy="39688"/>
          </a:xfrm>
          <a:custGeom>
            <a:avLst/>
            <a:gdLst>
              <a:gd name="T0" fmla="*/ 2147483646 w 1340"/>
              <a:gd name="T1" fmla="*/ 0 h 83"/>
              <a:gd name="T2" fmla="*/ 2147483646 w 1340"/>
              <a:gd name="T3" fmla="*/ 0 h 83"/>
              <a:gd name="T4" fmla="*/ 2147483646 w 1340"/>
              <a:gd name="T5" fmla="*/ 2147483646 h 83"/>
              <a:gd name="T6" fmla="*/ 2147483646 w 1340"/>
              <a:gd name="T7" fmla="*/ 2147483646 h 83"/>
              <a:gd name="T8" fmla="*/ 2147483646 w 1340"/>
              <a:gd name="T9" fmla="*/ 0 h 83"/>
              <a:gd name="T10" fmla="*/ 0 w 1340"/>
              <a:gd name="T11" fmla="*/ 0 h 83"/>
              <a:gd name="T12" fmla="*/ 0 w 1340"/>
              <a:gd name="T13" fmla="*/ 2147483646 h 83"/>
              <a:gd name="T14" fmla="*/ 0 w 1340"/>
              <a:gd name="T15" fmla="*/ 2147483646 h 83"/>
              <a:gd name="T16" fmla="*/ 2147483646 w 1340"/>
              <a:gd name="T17" fmla="*/ 2147483646 h 83"/>
              <a:gd name="T18" fmla="*/ 2147483646 w 1340"/>
              <a:gd name="T19" fmla="*/ 2147483646 h 83"/>
              <a:gd name="T20" fmla="*/ 2147483646 w 1340"/>
              <a:gd name="T21" fmla="*/ 2147483646 h 83"/>
              <a:gd name="T22" fmla="*/ 2147483646 w 1340"/>
              <a:gd name="T23" fmla="*/ 2147483646 h 83"/>
              <a:gd name="T24" fmla="*/ 2147483646 w 1340"/>
              <a:gd name="T25" fmla="*/ 0 h 8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0"/>
              <a:gd name="T40" fmla="*/ 0 h 83"/>
              <a:gd name="T41" fmla="*/ 1340 w 1340"/>
              <a:gd name="T42" fmla="*/ 83 h 8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0" h="83">
                <a:moveTo>
                  <a:pt x="1340" y="0"/>
                </a:moveTo>
                <a:cubicBezTo>
                  <a:pt x="879" y="0"/>
                  <a:pt x="879" y="0"/>
                  <a:pt x="879" y="0"/>
                </a:cubicBezTo>
                <a:cubicBezTo>
                  <a:pt x="872" y="7"/>
                  <a:pt x="865" y="13"/>
                  <a:pt x="858" y="13"/>
                </a:cubicBezTo>
                <a:cubicBezTo>
                  <a:pt x="481" y="13"/>
                  <a:pt x="481" y="13"/>
                  <a:pt x="481" y="13"/>
                </a:cubicBezTo>
                <a:cubicBezTo>
                  <a:pt x="474" y="13"/>
                  <a:pt x="467" y="7"/>
                  <a:pt x="460" y="0"/>
                </a:cubicBezTo>
                <a:cubicBezTo>
                  <a:pt x="0" y="0"/>
                  <a:pt x="0" y="0"/>
                  <a:pt x="0" y="0"/>
                </a:cubicBezTo>
                <a:cubicBezTo>
                  <a:pt x="0" y="0"/>
                  <a:pt x="0" y="0"/>
                  <a:pt x="0" y="7"/>
                </a:cubicBezTo>
                <a:cubicBezTo>
                  <a:pt x="0" y="20"/>
                  <a:pt x="0" y="20"/>
                  <a:pt x="0" y="20"/>
                </a:cubicBezTo>
                <a:cubicBezTo>
                  <a:pt x="0" y="55"/>
                  <a:pt x="28" y="83"/>
                  <a:pt x="62" y="83"/>
                </a:cubicBezTo>
                <a:cubicBezTo>
                  <a:pt x="1277" y="83"/>
                  <a:pt x="1277" y="83"/>
                  <a:pt x="1277" y="83"/>
                </a:cubicBezTo>
                <a:cubicBezTo>
                  <a:pt x="1312" y="83"/>
                  <a:pt x="1340" y="55"/>
                  <a:pt x="1340" y="20"/>
                </a:cubicBezTo>
                <a:cubicBezTo>
                  <a:pt x="1340" y="7"/>
                  <a:pt x="1340" y="7"/>
                  <a:pt x="1340" y="7"/>
                </a:cubicBezTo>
                <a:cubicBezTo>
                  <a:pt x="1340" y="0"/>
                  <a:pt x="1340" y="0"/>
                  <a:pt x="1340" y="0"/>
                </a:cubicBezTo>
              </a:path>
            </a:pathLst>
          </a:custGeom>
          <a:solidFill>
            <a:srgbClr val="FFFFFF"/>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527">
            <a:extLst>
              <a:ext uri="{FF2B5EF4-FFF2-40B4-BE49-F238E27FC236}">
                <a16:creationId xmlns:a16="http://schemas.microsoft.com/office/drawing/2014/main" id="{D23ABA17-804F-8DC1-6F6B-4AC1ADA3634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5488" y="1814513"/>
            <a:ext cx="890587"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28" name="table 528">
            <a:extLst>
              <a:ext uri="{FF2B5EF4-FFF2-40B4-BE49-F238E27FC236}">
                <a16:creationId xmlns:a16="http://schemas.microsoft.com/office/drawing/2014/main" id="{BFADCF9C-5C3B-4E68-94A5-E9364260B178}"/>
              </a:ext>
            </a:extLst>
          </p:cNvPr>
          <p:cNvGraphicFramePr>
            <a:graphicFrameLocks noGrp="1"/>
          </p:cNvGraphicFramePr>
          <p:nvPr/>
        </p:nvGraphicFramePr>
        <p:xfrm>
          <a:off x="0" y="836613"/>
          <a:ext cx="9099550" cy="5329237"/>
        </p:xfrm>
        <a:graphic>
          <a:graphicData uri="http://schemas.openxmlformats.org/drawingml/2006/table">
            <a:tbl>
              <a:tblPr/>
              <a:tblGrid>
                <a:gridCol w="9099550">
                  <a:extLst>
                    <a:ext uri="{9D8B030D-6E8A-4147-A177-3AD203B41FA5}">
                      <a16:colId xmlns:a16="http://schemas.microsoft.com/office/drawing/2014/main" val="20000"/>
                    </a:ext>
                  </a:extLst>
                </a:gridCol>
              </a:tblGrid>
              <a:tr h="5329237">
                <a:tc>
                  <a:txBody>
                    <a:bodyPr/>
                    <a:lstStyle/>
                    <a:p>
                      <a:pPr algn="l" rtl="0" eaLnBrk="0">
                        <a:lnSpc>
                          <a:spcPct val="124000"/>
                        </a:lnSpc>
                        <a:tabLst/>
                      </a:pPr>
                      <a:endParaRPr lang="x-none" altLang="x-none" sz="800" dirty="0"/>
                    </a:p>
                    <a:p>
                      <a:pPr algn="l" rtl="0" eaLnBrk="0">
                        <a:lnSpc>
                          <a:spcPct val="124000"/>
                        </a:lnSpc>
                        <a:tabLst/>
                      </a:pPr>
                      <a:endParaRPr lang="x-none" altLang="x-none" sz="800" dirty="0"/>
                    </a:p>
                    <a:p>
                      <a:pPr algn="l" rtl="0" eaLnBrk="0">
                        <a:lnSpc>
                          <a:spcPct val="125000"/>
                        </a:lnSpc>
                        <a:tabLst/>
                      </a:pPr>
                      <a:endParaRPr lang="x-none" altLang="x-none" sz="800" dirty="0"/>
                    </a:p>
                    <a:p>
                      <a:pPr marL="5267325" indent="-1236663" algn="l" rtl="0" eaLnBrk="0">
                        <a:lnSpc>
                          <a:spcPct val="100000"/>
                        </a:lnSpc>
                        <a:spcBef>
                          <a:spcPts val="3"/>
                        </a:spcBef>
                        <a:tabLst/>
                      </a:pPr>
                      <a:r>
                        <a:rPr sz="2300" spc="90" dirty="0">
                          <a:solidFill>
                            <a:srgbClr val="262626">
                              <a:alpha val="100000"/>
                            </a:srgbClr>
                          </a:solidFill>
                          <a:latin typeface="Microsoft YaHei"/>
                          <a:ea typeface="Microsoft YaHei"/>
                          <a:cs typeface="Microsoft YaHei"/>
                        </a:rPr>
                        <a:t>构造方</a:t>
                      </a:r>
                      <a:r>
                        <a:rPr sz="2300" spc="80" dirty="0">
                          <a:solidFill>
                            <a:srgbClr val="262626">
                              <a:alpha val="100000"/>
                            </a:srgbClr>
                          </a:solidFill>
                          <a:latin typeface="Microsoft YaHei"/>
                          <a:ea typeface="Microsoft YaHei"/>
                          <a:cs typeface="Microsoft YaHei"/>
                        </a:rPr>
                        <a:t>法</a:t>
                      </a:r>
                      <a:endParaRPr lang="x-none" altLang="x-none" sz="2300" dirty="0"/>
                    </a:p>
                    <a:p>
                      <a:pPr algn="l" rtl="0" eaLnBrk="0">
                        <a:lnSpc>
                          <a:spcPct val="164000"/>
                        </a:lnSpc>
                        <a:tabLst/>
                      </a:pPr>
                      <a:endParaRPr lang="x-none" altLang="x-none" sz="800" dirty="0"/>
                    </a:p>
                    <a:p>
                      <a:pPr marL="2576513" indent="-600075" algn="l" rtl="0" eaLnBrk="0">
                        <a:lnSpc>
                          <a:spcPct val="91000"/>
                        </a:lnSpc>
                        <a:spcBef>
                          <a:spcPts val="606"/>
                        </a:spcBef>
                        <a:tabLst/>
                      </a:pPr>
                      <a:r>
                        <a:rPr sz="1500" spc="400" dirty="0">
                          <a:solidFill>
                            <a:srgbClr val="262626">
                              <a:alpha val="100000"/>
                            </a:srgbClr>
                          </a:solidFill>
                          <a:latin typeface="Microsoft YaHei"/>
                          <a:ea typeface="Microsoft YaHei"/>
                          <a:cs typeface="Microsoft YaHei"/>
                        </a:rPr>
                        <a:t>只有一个参数的构造方法示</a:t>
                      </a:r>
                      <a:r>
                        <a:rPr sz="1500" spc="360" dirty="0">
                          <a:solidFill>
                            <a:srgbClr val="262626">
                              <a:alpha val="100000"/>
                            </a:srgbClr>
                          </a:solidFill>
                          <a:latin typeface="Microsoft YaHei"/>
                          <a:ea typeface="Microsoft YaHei"/>
                          <a:cs typeface="Microsoft YaHei"/>
                        </a:rPr>
                        <a:t>例</a:t>
                      </a:r>
                      <a:endParaRPr lang="x-none" altLang="x-none" sz="1500" dirty="0"/>
                    </a:p>
                    <a:p>
                      <a:pPr marL="1339850" indent="-268288" algn="l" rtl="0" eaLnBrk="0">
                        <a:lnSpc>
                          <a:spcPct val="100000"/>
                        </a:lnSpc>
                        <a:spcBef>
                          <a:spcPts val="6"/>
                        </a:spcBef>
                        <a:tabLst/>
                      </a:pPr>
                      <a:r>
                        <a:rPr sz="1500" spc="360" dirty="0">
                          <a:solidFill>
                            <a:srgbClr val="262626">
                              <a:alpha val="100000"/>
                            </a:srgbClr>
                          </a:solidFill>
                          <a:latin typeface="Microsoft YaHei"/>
                          <a:ea typeface="Microsoft YaHei"/>
                          <a:cs typeface="Microsoft YaHei"/>
                        </a:rPr>
                        <a:t>例</a:t>
                      </a:r>
                      <a:endParaRPr lang="x-none" altLang="x-none" sz="15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pic>
        <p:nvPicPr>
          <p:cNvPr id="48133" name="picture 534">
            <a:extLst>
              <a:ext uri="{FF2B5EF4-FFF2-40B4-BE49-F238E27FC236}">
                <a16:creationId xmlns:a16="http://schemas.microsoft.com/office/drawing/2014/main" id="{DBDB3677-3282-8D94-6F35-4BA76253690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73238" y="2157413"/>
            <a:ext cx="3363912"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38" name="table 538">
            <a:extLst>
              <a:ext uri="{FF2B5EF4-FFF2-40B4-BE49-F238E27FC236}">
                <a16:creationId xmlns:a16="http://schemas.microsoft.com/office/drawing/2014/main" id="{3373302F-9D45-4868-9A76-29A04DB1DB98}"/>
              </a:ext>
            </a:extLst>
          </p:cNvPr>
          <p:cNvGraphicFramePr>
            <a:graphicFrameLocks noGrp="1"/>
          </p:cNvGraphicFramePr>
          <p:nvPr/>
        </p:nvGraphicFramePr>
        <p:xfrm>
          <a:off x="1697038" y="2354263"/>
          <a:ext cx="7056437" cy="3654933"/>
        </p:xfrm>
        <a:graphic>
          <a:graphicData uri="http://schemas.openxmlformats.org/drawingml/2006/table">
            <a:tbl>
              <a:tblPr/>
              <a:tblGrid>
                <a:gridCol w="7056437">
                  <a:extLst>
                    <a:ext uri="{9D8B030D-6E8A-4147-A177-3AD203B41FA5}">
                      <a16:colId xmlns:a16="http://schemas.microsoft.com/office/drawing/2014/main" val="20000"/>
                    </a:ext>
                  </a:extLst>
                </a:gridCol>
              </a:tblGrid>
              <a:tr h="3654425">
                <a:tc>
                  <a:txBody>
                    <a:bodyPr/>
                    <a:lstStyle/>
                    <a:p>
                      <a:pPr algn="l" rtl="0" eaLnBrk="0">
                        <a:lnSpc>
                          <a:spcPct val="167000"/>
                        </a:lnSpc>
                        <a:tabLst/>
                      </a:pPr>
                      <a:endParaRPr lang="x-none" altLang="x-none" sz="800" dirty="0"/>
                    </a:p>
                    <a:p>
                      <a:pPr marL="334141" algn="l" rtl="0" eaLnBrk="0">
                        <a:lnSpc>
                          <a:spcPct val="97000"/>
                        </a:lnSpc>
                        <a:tabLst/>
                      </a:pPr>
                      <a:r>
                        <a:rPr sz="1800" spc="-10" dirty="0">
                          <a:solidFill>
                            <a:srgbClr val="262626">
                              <a:alpha val="100000"/>
                            </a:srgbClr>
                          </a:solidFill>
                          <a:latin typeface="Times New Roman"/>
                          <a:ea typeface="Times New Roman"/>
                          <a:cs typeface="Times New Roman"/>
                        </a:rPr>
                        <a:t>1   class Student: #</a:t>
                      </a:r>
                      <a:r>
                        <a:rPr sz="1800" spc="-10" dirty="0">
                          <a:solidFill>
                            <a:srgbClr val="262626">
                              <a:alpha val="100000"/>
                            </a:srgbClr>
                          </a:solidFill>
                          <a:latin typeface="Microsoft YaHei"/>
                          <a:ea typeface="Microsoft YaHei"/>
                          <a:cs typeface="Microsoft YaHei"/>
                        </a:rPr>
                        <a:t>定义</a:t>
                      </a:r>
                      <a:r>
                        <a:rPr sz="1800" spc="-10" dirty="0">
                          <a:solidFill>
                            <a:srgbClr val="262626">
                              <a:alpha val="100000"/>
                            </a:srgbClr>
                          </a:solidFill>
                          <a:latin typeface="Times New Roman"/>
                          <a:ea typeface="Times New Roman"/>
                          <a:cs typeface="Times New Roman"/>
                        </a:rPr>
                        <a:t>Studen</a:t>
                      </a:r>
                      <a:r>
                        <a:rPr sz="1800" spc="0" dirty="0">
                          <a:solidFill>
                            <a:srgbClr val="262626">
                              <a:alpha val="100000"/>
                            </a:srgbClr>
                          </a:solidFill>
                          <a:latin typeface="Times New Roman"/>
                          <a:ea typeface="Times New Roman"/>
                          <a:cs typeface="Times New Roman"/>
                        </a:rPr>
                        <a:t>t</a:t>
                      </a:r>
                      <a:r>
                        <a:rPr sz="1800" spc="-10" dirty="0">
                          <a:solidFill>
                            <a:srgbClr val="262626">
                              <a:alpha val="100000"/>
                            </a:srgbClr>
                          </a:solidFill>
                          <a:latin typeface="Microsoft YaHei"/>
                          <a:ea typeface="Microsoft YaHei"/>
                          <a:cs typeface="Microsoft YaHei"/>
                        </a:rPr>
                        <a:t>类</a:t>
                      </a:r>
                      <a:endParaRPr lang="x-none" altLang="x-none" sz="1800" dirty="0"/>
                    </a:p>
                    <a:p>
                      <a:pPr marL="304850" algn="l" rtl="0" eaLnBrk="0">
                        <a:lnSpc>
                          <a:spcPct val="91000"/>
                        </a:lnSpc>
                        <a:spcBef>
                          <a:spcPts val="943"/>
                        </a:spcBef>
                        <a:tabLst/>
                      </a:pPr>
                      <a:r>
                        <a:rPr sz="1800" spc="-10" dirty="0">
                          <a:solidFill>
                            <a:srgbClr val="262626">
                              <a:alpha val="100000"/>
                            </a:srgbClr>
                          </a:solidFill>
                          <a:latin typeface="Times New Roman"/>
                          <a:ea typeface="Times New Roman"/>
                          <a:cs typeface="Times New Roman"/>
                        </a:rPr>
                        <a:t>2     </a:t>
                      </a:r>
                      <a:r>
                        <a:rPr sz="1800" spc="0" dirty="0">
                          <a:solidFill>
                            <a:srgbClr val="262626">
                              <a:alpha val="100000"/>
                            </a:srgbClr>
                          </a:solidFill>
                          <a:latin typeface="Times New Roman"/>
                          <a:ea typeface="Times New Roman"/>
                          <a:cs typeface="Times New Roman"/>
                        </a:rPr>
                        <a:t>  def __init__(self): #</a:t>
                      </a:r>
                      <a:r>
                        <a:rPr sz="1800" spc="0" dirty="0">
                          <a:solidFill>
                            <a:srgbClr val="262626">
                              <a:alpha val="100000"/>
                            </a:srgbClr>
                          </a:solidFill>
                          <a:latin typeface="Microsoft YaHei"/>
                          <a:ea typeface="Microsoft YaHei"/>
                          <a:cs typeface="Microsoft YaHei"/>
                        </a:rPr>
                        <a:t>定义构造方法</a:t>
                      </a:r>
                      <a:endParaRPr lang="x-none" altLang="x-none" sz="1800" dirty="0"/>
                    </a:p>
                    <a:p>
                      <a:pPr marL="310946" algn="l" rtl="0" eaLnBrk="0">
                        <a:lnSpc>
                          <a:spcPct val="91000"/>
                        </a:lnSpc>
                        <a:spcBef>
                          <a:spcPts val="1128"/>
                        </a:spcBef>
                        <a:tabLst/>
                      </a:pPr>
                      <a:r>
                        <a:rPr sz="1800" spc="-30" dirty="0">
                          <a:solidFill>
                            <a:srgbClr val="262626">
                              <a:alpha val="100000"/>
                            </a:srgbClr>
                          </a:solidFill>
                          <a:latin typeface="Times New Roman"/>
                          <a:ea typeface="Times New Roman"/>
                          <a:cs typeface="Times New Roman"/>
                        </a:rPr>
                        <a:t>3          </a:t>
                      </a:r>
                      <a:r>
                        <a:rPr lang="en-US" altLang="zh-CN" sz="1800" spc="-30" dirty="0">
                          <a:solidFill>
                            <a:srgbClr val="262626">
                              <a:alpha val="100000"/>
                            </a:srgbClr>
                          </a:solidFill>
                          <a:latin typeface="Times New Roman"/>
                          <a:ea typeface="Times New Roman"/>
                          <a:cs typeface="Times New Roman"/>
                        </a:rPr>
                        <a:t>    </a:t>
                      </a:r>
                      <a:r>
                        <a:rPr sz="1800" spc="-30" dirty="0">
                          <a:solidFill>
                            <a:srgbClr val="262626">
                              <a:alpha val="100000"/>
                            </a:srgbClr>
                          </a:solidFill>
                          <a:latin typeface="Times New Roman"/>
                          <a:ea typeface="Times New Roman"/>
                          <a:cs typeface="Times New Roman"/>
                        </a:rPr>
                        <a:t>pri</a:t>
                      </a:r>
                      <a:r>
                        <a:rPr sz="1800" spc="-20" dirty="0">
                          <a:solidFill>
                            <a:srgbClr val="262626">
                              <a:alpha val="100000"/>
                            </a:srgbClr>
                          </a:solidFill>
                          <a:latin typeface="Times New Roman"/>
                          <a:ea typeface="Times New Roman"/>
                          <a:cs typeface="Times New Roman"/>
                        </a:rPr>
                        <a:t>n</a:t>
                      </a:r>
                      <a:r>
                        <a:rPr sz="1800" spc="0" dirty="0">
                          <a:solidFill>
                            <a:srgbClr val="262626">
                              <a:alpha val="100000"/>
                            </a:srgbClr>
                          </a:solidFill>
                          <a:latin typeface="Times New Roman"/>
                          <a:ea typeface="Times New Roman"/>
                          <a:cs typeface="Times New Roman"/>
                        </a:rPr>
                        <a:t>t</a:t>
                      </a:r>
                      <a:r>
                        <a:rPr sz="1800" spc="-30" dirty="0">
                          <a:solidFill>
                            <a:srgbClr val="262626">
                              <a:alpha val="100000"/>
                            </a:srgbClr>
                          </a:solidFill>
                          <a:latin typeface="Times New Roman"/>
                          <a:ea typeface="Times New Roman"/>
                          <a:cs typeface="Times New Roman"/>
                        </a:rPr>
                        <a:t>('</a:t>
                      </a:r>
                      <a:r>
                        <a:rPr sz="1800" spc="-30" dirty="0">
                          <a:solidFill>
                            <a:srgbClr val="262626">
                              <a:alpha val="100000"/>
                            </a:srgbClr>
                          </a:solidFill>
                          <a:latin typeface="Microsoft YaHei"/>
                          <a:ea typeface="Microsoft YaHei"/>
                          <a:cs typeface="Microsoft YaHei"/>
                        </a:rPr>
                        <a:t>构造方法被调用！  </a:t>
                      </a:r>
                      <a:r>
                        <a:rPr sz="1800" spc="-30" dirty="0">
                          <a:solidFill>
                            <a:srgbClr val="262626">
                              <a:alpha val="100000"/>
                            </a:srgbClr>
                          </a:solidFill>
                          <a:latin typeface="Times New Roman"/>
                          <a:ea typeface="Times New Roman"/>
                          <a:cs typeface="Times New Roman"/>
                        </a:rPr>
                        <a:t>')</a:t>
                      </a:r>
                      <a:endParaRPr lang="x-none" altLang="x-none" sz="1800" dirty="0"/>
                    </a:p>
                    <a:p>
                      <a:pPr marL="303326" algn="l" rtl="0" eaLnBrk="0">
                        <a:lnSpc>
                          <a:spcPts val="2783"/>
                        </a:lnSpc>
                        <a:spcBef>
                          <a:spcPts val="1125"/>
                        </a:spcBef>
                        <a:tabLst/>
                      </a:pPr>
                      <a:r>
                        <a:rPr sz="1700" spc="90" dirty="0">
                          <a:solidFill>
                            <a:srgbClr val="262626">
                              <a:alpha val="100000"/>
                            </a:srgbClr>
                          </a:solidFill>
                          <a:latin typeface="Times New Roman"/>
                          <a:ea typeface="Times New Roman"/>
                          <a:cs typeface="Times New Roman"/>
                        </a:rPr>
                        <a:t>4           </a:t>
                      </a:r>
                      <a:r>
                        <a:rPr sz="1700" spc="0" dirty="0">
                          <a:solidFill>
                            <a:srgbClr val="262626">
                              <a:alpha val="100000"/>
                            </a:srgbClr>
                          </a:solidFill>
                          <a:latin typeface="Times New Roman"/>
                          <a:ea typeface="Times New Roman"/>
                          <a:cs typeface="Times New Roman"/>
                        </a:rPr>
                        <a:t>self</a:t>
                      </a:r>
                      <a:r>
                        <a:rPr sz="1700" spc="90" dirty="0">
                          <a:solidFill>
                            <a:srgbClr val="262626">
                              <a:alpha val="100000"/>
                            </a:srgbClr>
                          </a:solidFill>
                          <a:latin typeface="Times New Roman"/>
                          <a:ea typeface="Times New Roman"/>
                          <a:cs typeface="Times New Roman"/>
                        </a:rPr>
                        <a:t>.</a:t>
                      </a:r>
                      <a:r>
                        <a:rPr sz="1700" spc="0" dirty="0">
                          <a:solidFill>
                            <a:srgbClr val="262626">
                              <a:alpha val="100000"/>
                            </a:srgbClr>
                          </a:solidFill>
                          <a:latin typeface="Times New Roman"/>
                          <a:ea typeface="Times New Roman"/>
                          <a:cs typeface="Times New Roman"/>
                        </a:rPr>
                        <a:t>name</a:t>
                      </a:r>
                      <a:r>
                        <a:rPr sz="1700" spc="90" dirty="0">
                          <a:solidFill>
                            <a:srgbClr val="262626">
                              <a:alpha val="100000"/>
                            </a:srgbClr>
                          </a:solidFill>
                          <a:latin typeface="Times New Roman"/>
                          <a:ea typeface="Times New Roman"/>
                          <a:cs typeface="Times New Roman"/>
                        </a:rPr>
                        <a:t>='</a:t>
                      </a:r>
                      <a:r>
                        <a:rPr sz="1700" spc="90" dirty="0">
                          <a:solidFill>
                            <a:srgbClr val="262626">
                              <a:alpha val="100000"/>
                            </a:srgbClr>
                          </a:solidFill>
                          <a:latin typeface="Microsoft YaHei"/>
                          <a:ea typeface="Microsoft YaHei"/>
                          <a:cs typeface="Microsoft YaHei"/>
                        </a:rPr>
                        <a:t>未知</a:t>
                      </a:r>
                      <a:r>
                        <a:rPr sz="1700" spc="90" dirty="0">
                          <a:solidFill>
                            <a:srgbClr val="262626">
                              <a:alpha val="100000"/>
                            </a:srgbClr>
                          </a:solidFill>
                          <a:latin typeface="Times New Roman"/>
                          <a:ea typeface="Times New Roman"/>
                          <a:cs typeface="Times New Roman"/>
                        </a:rPr>
                        <a:t>' #</a:t>
                      </a:r>
                      <a:r>
                        <a:rPr sz="1700" spc="90" dirty="0">
                          <a:solidFill>
                            <a:srgbClr val="262626">
                              <a:alpha val="100000"/>
                            </a:srgbClr>
                          </a:solidFill>
                          <a:latin typeface="Microsoft YaHei"/>
                          <a:ea typeface="Microsoft YaHei"/>
                          <a:cs typeface="Microsoft YaHei"/>
                        </a:rPr>
                        <a:t>将</a:t>
                      </a:r>
                      <a:r>
                        <a:rPr sz="1700" spc="0" dirty="0">
                          <a:solidFill>
                            <a:srgbClr val="262626">
                              <a:alpha val="100000"/>
                            </a:srgbClr>
                          </a:solidFill>
                          <a:latin typeface="Times New Roman"/>
                          <a:ea typeface="Times New Roman"/>
                          <a:cs typeface="Times New Roman"/>
                        </a:rPr>
                        <a:t>self</a:t>
                      </a:r>
                      <a:r>
                        <a:rPr sz="1700" spc="90" dirty="0">
                          <a:solidFill>
                            <a:srgbClr val="262626">
                              <a:alpha val="100000"/>
                            </a:srgbClr>
                          </a:solidFill>
                          <a:latin typeface="Microsoft YaHei"/>
                          <a:ea typeface="Microsoft YaHei"/>
                          <a:cs typeface="Microsoft YaHei"/>
                        </a:rPr>
                        <a:t>对应对象的</a:t>
                      </a:r>
                      <a:r>
                        <a:rPr sz="1700" spc="0" dirty="0">
                          <a:solidFill>
                            <a:srgbClr val="262626">
                              <a:alpha val="100000"/>
                            </a:srgbClr>
                          </a:solidFill>
                          <a:latin typeface="Times New Roman"/>
                          <a:ea typeface="Times New Roman"/>
                          <a:cs typeface="Times New Roman"/>
                        </a:rPr>
                        <a:t>name</a:t>
                      </a:r>
                      <a:r>
                        <a:rPr sz="1700" spc="90" dirty="0">
                          <a:solidFill>
                            <a:srgbClr val="262626">
                              <a:alpha val="100000"/>
                            </a:srgbClr>
                          </a:solidFill>
                          <a:latin typeface="Microsoft YaHei"/>
                          <a:ea typeface="Microsoft YaHei"/>
                          <a:cs typeface="Microsoft YaHei"/>
                        </a:rPr>
                        <a:t>属性赋值为“</a:t>
                      </a:r>
                      <a:r>
                        <a:rPr sz="1700" spc="10" dirty="0">
                          <a:solidFill>
                            <a:srgbClr val="262626">
                              <a:alpha val="100000"/>
                            </a:srgbClr>
                          </a:solidFill>
                          <a:latin typeface="Microsoft YaHei"/>
                          <a:ea typeface="Microsoft YaHei"/>
                          <a:cs typeface="Microsoft YaHei"/>
                        </a:rPr>
                        <a:t>未</a:t>
                      </a:r>
                      <a:r>
                        <a:rPr sz="1700" spc="0" dirty="0">
                          <a:solidFill>
                            <a:srgbClr val="262626">
                              <a:alpha val="100000"/>
                            </a:srgbClr>
                          </a:solidFill>
                          <a:latin typeface="Microsoft YaHei"/>
                          <a:ea typeface="Microsoft YaHei"/>
                          <a:cs typeface="Microsoft YaHei"/>
                        </a:rPr>
                        <a:t>知”</a:t>
                      </a:r>
                      <a:endParaRPr lang="x-none" altLang="x-none" sz="1700" dirty="0"/>
                    </a:p>
                    <a:p>
                      <a:pPr marL="313080" algn="l" rtl="0" eaLnBrk="0">
                        <a:lnSpc>
                          <a:spcPct val="91000"/>
                        </a:lnSpc>
                        <a:spcBef>
                          <a:spcPts val="959"/>
                        </a:spcBef>
                        <a:tabLst/>
                      </a:pPr>
                      <a:r>
                        <a:rPr sz="1800" spc="-10" dirty="0">
                          <a:solidFill>
                            <a:srgbClr val="262626">
                              <a:alpha val="100000"/>
                            </a:srgbClr>
                          </a:solidFill>
                          <a:latin typeface="Times New Roman"/>
                          <a:ea typeface="Times New Roman"/>
                          <a:cs typeface="Times New Roman"/>
                        </a:rPr>
                        <a:t>5       </a:t>
                      </a:r>
                      <a:r>
                        <a:rPr sz="1800" spc="0" dirty="0">
                          <a:solidFill>
                            <a:srgbClr val="262626">
                              <a:alpha val="100000"/>
                            </a:srgbClr>
                          </a:solidFill>
                          <a:latin typeface="Times New Roman"/>
                          <a:ea typeface="Times New Roman"/>
                          <a:cs typeface="Times New Roman"/>
                        </a:rPr>
                        <a:t>def</a:t>
                      </a:r>
                      <a:r>
                        <a:rPr sz="1800" spc="-10" dirty="0">
                          <a:solidFill>
                            <a:srgbClr val="262626">
                              <a:alpha val="100000"/>
                            </a:srgbClr>
                          </a:solidFill>
                          <a:latin typeface="Times New Roman"/>
                          <a:ea typeface="Times New Roman"/>
                          <a:cs typeface="Times New Roman"/>
                        </a:rPr>
                        <a:t> </a:t>
                      </a:r>
                      <a:r>
                        <a:rPr sz="1800" spc="0" dirty="0">
                          <a:solidFill>
                            <a:srgbClr val="262626">
                              <a:alpha val="100000"/>
                            </a:srgbClr>
                          </a:solidFill>
                          <a:latin typeface="Times New Roman"/>
                          <a:ea typeface="Times New Roman"/>
                          <a:cs typeface="Times New Roman"/>
                        </a:rPr>
                        <a:t>PrintInfo</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self</a:t>
                      </a:r>
                      <a:r>
                        <a:rPr sz="1800" spc="-10" dirty="0">
                          <a:solidFill>
                            <a:srgbClr val="262626">
                              <a:alpha val="100000"/>
                            </a:srgbClr>
                          </a:solidFill>
                          <a:latin typeface="Times New Roman"/>
                          <a:ea typeface="Times New Roman"/>
                          <a:cs typeface="Times New Roman"/>
                        </a:rPr>
                        <a:t>): #</a:t>
                      </a:r>
                      <a:r>
                        <a:rPr sz="1800" spc="0" dirty="0">
                          <a:solidFill>
                            <a:srgbClr val="262626">
                              <a:alpha val="100000"/>
                            </a:srgbClr>
                          </a:solidFill>
                          <a:latin typeface="Microsoft YaHei"/>
                          <a:ea typeface="Microsoft YaHei"/>
                          <a:cs typeface="Microsoft YaHei"/>
                        </a:rPr>
                        <a:t>定义普通方法</a:t>
                      </a:r>
                      <a:r>
                        <a:rPr sz="1800" spc="0" dirty="0">
                          <a:solidFill>
                            <a:srgbClr val="262626">
                              <a:alpha val="100000"/>
                            </a:srgbClr>
                          </a:solidFill>
                          <a:latin typeface="Times New Roman"/>
                          <a:ea typeface="Times New Roman"/>
                          <a:cs typeface="Times New Roman"/>
                        </a:rPr>
                        <a:t>PrintInfo</a:t>
                      </a:r>
                      <a:endParaRPr lang="x-none" altLang="x-none" sz="1800" dirty="0"/>
                    </a:p>
                    <a:p>
                      <a:pPr marL="311556" algn="l" rtl="0" eaLnBrk="0">
                        <a:lnSpc>
                          <a:spcPct val="91000"/>
                        </a:lnSpc>
                        <a:spcBef>
                          <a:spcPts val="1125"/>
                        </a:spcBef>
                        <a:tabLst/>
                      </a:pPr>
                      <a:r>
                        <a:rPr sz="1800" spc="-30" dirty="0">
                          <a:solidFill>
                            <a:srgbClr val="262626">
                              <a:alpha val="100000"/>
                            </a:srgbClr>
                          </a:solidFill>
                          <a:latin typeface="Times New Roman"/>
                          <a:ea typeface="Times New Roman"/>
                          <a:cs typeface="Times New Roman"/>
                        </a:rPr>
                        <a:t>6         </a:t>
                      </a:r>
                      <a:r>
                        <a:rPr lang="en-US" altLang="zh-CN" sz="1800" spc="-30" dirty="0">
                          <a:solidFill>
                            <a:srgbClr val="262626">
                              <a:alpha val="100000"/>
                            </a:srgbClr>
                          </a:solidFill>
                          <a:latin typeface="Times New Roman"/>
                          <a:ea typeface="Times New Roman"/>
                          <a:cs typeface="Times New Roman"/>
                        </a:rPr>
                        <a:t>   </a:t>
                      </a:r>
                      <a:r>
                        <a:rPr sz="1800" spc="-30" dirty="0">
                          <a:solidFill>
                            <a:srgbClr val="262626">
                              <a:alpha val="100000"/>
                            </a:srgbClr>
                          </a:solidFill>
                          <a:latin typeface="Times New Roman"/>
                          <a:ea typeface="Times New Roman"/>
                          <a:cs typeface="Times New Roman"/>
                        </a:rPr>
                        <a:t> </a:t>
                      </a:r>
                      <a:r>
                        <a:rPr sz="1800" spc="0" dirty="0">
                          <a:solidFill>
                            <a:srgbClr val="262626">
                              <a:alpha val="100000"/>
                            </a:srgbClr>
                          </a:solidFill>
                          <a:latin typeface="Times New Roman"/>
                          <a:ea typeface="Times New Roman"/>
                          <a:cs typeface="Times New Roman"/>
                        </a:rPr>
                        <a:t>print</a:t>
                      </a:r>
                      <a:r>
                        <a:rPr sz="1800" spc="-30" dirty="0">
                          <a:solidFill>
                            <a:srgbClr val="262626">
                              <a:alpha val="100000"/>
                            </a:srgbClr>
                          </a:solidFill>
                          <a:latin typeface="Times New Roman"/>
                          <a:ea typeface="Times New Roman"/>
                          <a:cs typeface="Times New Roman"/>
                        </a:rPr>
                        <a:t>('</a:t>
                      </a:r>
                      <a:r>
                        <a:rPr sz="1800" spc="-30" dirty="0">
                          <a:solidFill>
                            <a:srgbClr val="262626">
                              <a:alpha val="100000"/>
                            </a:srgbClr>
                          </a:solidFill>
                          <a:latin typeface="Microsoft YaHei"/>
                          <a:ea typeface="Microsoft YaHei"/>
                          <a:cs typeface="Microsoft YaHei"/>
                        </a:rPr>
                        <a:t>姓名：  </a:t>
                      </a:r>
                      <a:r>
                        <a:rPr sz="1800" spc="-3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s</a:t>
                      </a:r>
                      <a:r>
                        <a:rPr sz="1800" spc="-3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self</a:t>
                      </a:r>
                      <a:r>
                        <a:rPr sz="1800" spc="-3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name</a:t>
                      </a:r>
                      <a:r>
                        <a:rPr sz="1800" spc="-30" dirty="0">
                          <a:solidFill>
                            <a:srgbClr val="262626">
                              <a:alpha val="100000"/>
                            </a:srgbClr>
                          </a:solidFill>
                          <a:latin typeface="Times New Roman"/>
                          <a:ea typeface="Times New Roman"/>
                          <a:cs typeface="Times New Roman"/>
                        </a:rPr>
                        <a:t>) #</a:t>
                      </a:r>
                      <a:r>
                        <a:rPr sz="1800" spc="-30" dirty="0">
                          <a:solidFill>
                            <a:srgbClr val="262626">
                              <a:alpha val="100000"/>
                            </a:srgbClr>
                          </a:solidFill>
                          <a:latin typeface="Microsoft YaHei"/>
                          <a:ea typeface="Microsoft YaHei"/>
                          <a:cs typeface="Microsoft YaHei"/>
                        </a:rPr>
                        <a:t>输出姓名信息</a:t>
                      </a:r>
                      <a:endParaRPr lang="x-none" altLang="x-none" sz="1800" dirty="0"/>
                    </a:p>
                    <a:p>
                      <a:pPr marL="309727" algn="l" rtl="0" eaLnBrk="0">
                        <a:lnSpc>
                          <a:spcPct val="78000"/>
                        </a:lnSpc>
                        <a:spcBef>
                          <a:spcPts val="1404"/>
                        </a:spcBef>
                        <a:tabLst/>
                      </a:pPr>
                      <a:r>
                        <a:rPr sz="1800" spc="-10" dirty="0">
                          <a:solidFill>
                            <a:srgbClr val="262626">
                              <a:alpha val="100000"/>
                            </a:srgbClr>
                          </a:solidFill>
                          <a:latin typeface="Times New Roman"/>
                          <a:ea typeface="Times New Roman"/>
                          <a:cs typeface="Times New Roman"/>
                        </a:rPr>
                        <a:t>7   </a:t>
                      </a:r>
                      <a:r>
                        <a:rPr sz="1800" spc="0" dirty="0">
                          <a:solidFill>
                            <a:srgbClr val="262626">
                              <a:alpha val="100000"/>
                            </a:srgbClr>
                          </a:solidFill>
                          <a:latin typeface="Times New Roman"/>
                          <a:ea typeface="Times New Roman"/>
                          <a:cs typeface="Times New Roman"/>
                        </a:rPr>
                        <a:t>if __name__=='__main__':</a:t>
                      </a:r>
                      <a:endParaRPr lang="x-none" altLang="x-none" sz="1800" dirty="0"/>
                    </a:p>
                    <a:p>
                      <a:pPr marL="317042" algn="l" rtl="0" eaLnBrk="0">
                        <a:lnSpc>
                          <a:spcPct val="91000"/>
                        </a:lnSpc>
                        <a:spcBef>
                          <a:spcPts val="1217"/>
                        </a:spcBef>
                        <a:tabLst/>
                      </a:pPr>
                      <a:r>
                        <a:rPr sz="1800" spc="-10" dirty="0">
                          <a:solidFill>
                            <a:srgbClr val="262626">
                              <a:alpha val="100000"/>
                            </a:srgbClr>
                          </a:solidFill>
                          <a:latin typeface="Times New Roman"/>
                          <a:ea typeface="Times New Roman"/>
                          <a:cs typeface="Times New Roman"/>
                        </a:rPr>
                        <a:t>8       </a:t>
                      </a:r>
                      <a:r>
                        <a:rPr sz="1800" spc="0" dirty="0">
                          <a:solidFill>
                            <a:srgbClr val="262626">
                              <a:alpha val="100000"/>
                            </a:srgbClr>
                          </a:solidFill>
                          <a:latin typeface="Times New Roman"/>
                          <a:ea typeface="Times New Roman"/>
                          <a:cs typeface="Times New Roman"/>
                        </a:rPr>
                        <a:t>stu</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Student</a:t>
                      </a:r>
                      <a:r>
                        <a:rPr sz="1800" spc="-10" dirty="0">
                          <a:solidFill>
                            <a:srgbClr val="262626">
                              <a:alpha val="100000"/>
                            </a:srgbClr>
                          </a:solidFill>
                          <a:latin typeface="Times New Roman"/>
                          <a:ea typeface="Times New Roman"/>
                          <a:cs typeface="Times New Roman"/>
                        </a:rPr>
                        <a:t>() #</a:t>
                      </a:r>
                      <a:r>
                        <a:rPr sz="1800" spc="-10" dirty="0">
                          <a:solidFill>
                            <a:srgbClr val="262626">
                              <a:alpha val="100000"/>
                            </a:srgbClr>
                          </a:solidFill>
                          <a:latin typeface="Microsoft YaHei"/>
                          <a:ea typeface="Microsoft YaHei"/>
                          <a:cs typeface="Microsoft YaHei"/>
                        </a:rPr>
                        <a:t>创建</a:t>
                      </a:r>
                      <a:r>
                        <a:rPr sz="1800" spc="0" dirty="0">
                          <a:solidFill>
                            <a:srgbClr val="262626">
                              <a:alpha val="100000"/>
                            </a:srgbClr>
                          </a:solidFill>
                          <a:latin typeface="Times New Roman"/>
                          <a:ea typeface="Times New Roman"/>
                          <a:cs typeface="Times New Roman"/>
                        </a:rPr>
                        <a:t>Student</a:t>
                      </a:r>
                      <a:r>
                        <a:rPr sz="1800" spc="-10" dirty="0">
                          <a:solidFill>
                            <a:srgbClr val="262626">
                              <a:alpha val="100000"/>
                            </a:srgbClr>
                          </a:solidFill>
                          <a:latin typeface="Microsoft YaHei"/>
                          <a:ea typeface="Microsoft YaHei"/>
                          <a:cs typeface="Microsoft YaHei"/>
                        </a:rPr>
                        <a:t>类对象</a:t>
                      </a:r>
                      <a:r>
                        <a:rPr sz="1800" spc="0" dirty="0">
                          <a:solidFill>
                            <a:srgbClr val="262626">
                              <a:alpha val="100000"/>
                            </a:srgbClr>
                          </a:solidFill>
                          <a:latin typeface="Times New Roman"/>
                          <a:ea typeface="Times New Roman"/>
                          <a:cs typeface="Times New Roman"/>
                        </a:rPr>
                        <a:t>stu</a:t>
                      </a:r>
                      <a:r>
                        <a:rPr sz="1800" spc="-10" dirty="0">
                          <a:solidFill>
                            <a:srgbClr val="262626">
                              <a:alpha val="100000"/>
                            </a:srgbClr>
                          </a:solidFill>
                          <a:latin typeface="Microsoft YaHei"/>
                          <a:ea typeface="Microsoft YaHei"/>
                          <a:cs typeface="Microsoft YaHei"/>
                        </a:rPr>
                        <a:t>，自</a:t>
                      </a:r>
                      <a:r>
                        <a:rPr sz="1800" spc="0" dirty="0">
                          <a:solidFill>
                            <a:srgbClr val="262626">
                              <a:alpha val="100000"/>
                            </a:srgbClr>
                          </a:solidFill>
                          <a:latin typeface="Microsoft YaHei"/>
                          <a:ea typeface="Microsoft YaHei"/>
                          <a:cs typeface="Microsoft YaHei"/>
                        </a:rPr>
                        <a:t>动执行构造方法</a:t>
                      </a:r>
                      <a:endParaRPr lang="x-none" altLang="x-none" sz="1800" dirty="0"/>
                    </a:p>
                    <a:p>
                      <a:pPr algn="l" rtl="0" eaLnBrk="0">
                        <a:lnSpc>
                          <a:spcPct val="104000"/>
                        </a:lnSpc>
                        <a:tabLst/>
                      </a:pPr>
                      <a:endParaRPr lang="x-none" altLang="x-none" sz="700" dirty="0"/>
                    </a:p>
                    <a:p>
                      <a:pPr marL="310641" algn="l" rtl="0" eaLnBrk="0">
                        <a:lnSpc>
                          <a:spcPct val="97000"/>
                        </a:lnSpc>
                        <a:spcBef>
                          <a:spcPts val="2"/>
                        </a:spcBef>
                        <a:tabLst/>
                      </a:pPr>
                      <a:r>
                        <a:rPr sz="1800" spc="-10" dirty="0">
                          <a:solidFill>
                            <a:srgbClr val="262626">
                              <a:alpha val="100000"/>
                            </a:srgbClr>
                          </a:solidFill>
                          <a:latin typeface="Times New Roman"/>
                          <a:ea typeface="Times New Roman"/>
                          <a:cs typeface="Times New Roman"/>
                        </a:rPr>
                        <a:t>9       </a:t>
                      </a:r>
                      <a:r>
                        <a:rPr sz="1800" spc="0" dirty="0">
                          <a:solidFill>
                            <a:srgbClr val="262626">
                              <a:alpha val="100000"/>
                            </a:srgbClr>
                          </a:solidFill>
                          <a:latin typeface="Times New Roman"/>
                          <a:ea typeface="Times New Roman"/>
                          <a:cs typeface="Times New Roman"/>
                        </a:rPr>
                        <a:t>stu</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PrintInfo</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 #</a:t>
                      </a:r>
                      <a:r>
                        <a:rPr sz="1800" spc="0" dirty="0">
                          <a:solidFill>
                            <a:srgbClr val="262626">
                              <a:alpha val="100000"/>
                            </a:srgbClr>
                          </a:solidFill>
                          <a:latin typeface="Microsoft YaHei"/>
                          <a:ea typeface="Microsoft YaHei"/>
                          <a:cs typeface="Microsoft YaHei"/>
                        </a:rPr>
                        <a:t>通过</a:t>
                      </a:r>
                      <a:r>
                        <a:rPr sz="1800" spc="0" dirty="0">
                          <a:solidFill>
                            <a:srgbClr val="262626">
                              <a:alpha val="100000"/>
                            </a:srgbClr>
                          </a:solidFill>
                          <a:latin typeface="Times New Roman"/>
                          <a:ea typeface="Times New Roman"/>
                          <a:cs typeface="Times New Roman"/>
                        </a:rPr>
                        <a:t>stu</a:t>
                      </a:r>
                      <a:r>
                        <a:rPr sz="1800" spc="0" dirty="0">
                          <a:solidFill>
                            <a:srgbClr val="262626">
                              <a:alpha val="100000"/>
                            </a:srgbClr>
                          </a:solidFill>
                          <a:latin typeface="Microsoft YaHei"/>
                          <a:ea typeface="Microsoft YaHei"/>
                          <a:cs typeface="Microsoft YaHei"/>
                        </a:rPr>
                        <a:t>对象调用</a:t>
                      </a:r>
                      <a:r>
                        <a:rPr sz="1800" spc="0" dirty="0">
                          <a:solidFill>
                            <a:srgbClr val="262626">
                              <a:alpha val="100000"/>
                            </a:srgbClr>
                          </a:solidFill>
                          <a:latin typeface="Times New Roman"/>
                          <a:ea typeface="Times New Roman"/>
                          <a:cs typeface="Times New Roman"/>
                        </a:rPr>
                        <a:t>PrintInfo</a:t>
                      </a:r>
                      <a:r>
                        <a:rPr sz="1800" spc="0" dirty="0">
                          <a:solidFill>
                            <a:srgbClr val="262626">
                              <a:alpha val="100000"/>
                            </a:srgbClr>
                          </a:solidFill>
                          <a:latin typeface="Microsoft YaHei"/>
                          <a:ea typeface="Microsoft YaHei"/>
                          <a:cs typeface="Microsoft YaHei"/>
                        </a:rPr>
                        <a:t>方法</a:t>
                      </a:r>
                      <a:endParaRPr lang="x-none" altLang="x-none" sz="1800" dirty="0"/>
                    </a:p>
                  </a:txBody>
                  <a:tcPr marL="0" marR="0" marT="0" marB="0">
                    <a:lnL w="12700" cap="flat" cmpd="sng" algn="ctr">
                      <a:solidFill>
                        <a:srgbClr val="B1C400"/>
                      </a:solidFill>
                      <a:prstDash val="solid"/>
                      <a:round/>
                      <a:headEnd type="none" w="med" len="med"/>
                      <a:tailEnd type="none" w="med" len="med"/>
                    </a:lnL>
                    <a:lnR w="12700" cap="flat" cmpd="sng" algn="ctr">
                      <a:solidFill>
                        <a:srgbClr val="B1C400"/>
                      </a:solidFill>
                      <a:prstDash val="solid"/>
                      <a:round/>
                      <a:headEnd type="none" w="med" len="med"/>
                      <a:tailEnd type="none" w="med" len="med"/>
                    </a:lnR>
                    <a:lnT w="12700" cap="flat" cmpd="sng" algn="ctr">
                      <a:solidFill>
                        <a:srgbClr val="B1C400"/>
                      </a:solidFill>
                      <a:prstDash val="solid"/>
                      <a:round/>
                      <a:headEnd type="none" w="med" len="med"/>
                      <a:tailEnd type="none" w="med" len="med"/>
                    </a:lnT>
                    <a:lnB w="12700" cap="flat" cmpd="sng" algn="ctr">
                      <a:solidFill>
                        <a:srgbClr val="B1C4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1" name="table 541">
            <a:extLst>
              <a:ext uri="{FF2B5EF4-FFF2-40B4-BE49-F238E27FC236}">
                <a16:creationId xmlns:a16="http://schemas.microsoft.com/office/drawing/2014/main" id="{43BD2CAB-F60C-4D73-BA24-57664513E4F9}"/>
              </a:ext>
            </a:extLst>
          </p:cNvPr>
          <p:cNvGraphicFramePr>
            <a:graphicFrameLocks noGrp="1"/>
          </p:cNvGraphicFramePr>
          <p:nvPr/>
        </p:nvGraphicFramePr>
        <p:xfrm>
          <a:off x="44450" y="1196975"/>
          <a:ext cx="9099550" cy="5081588"/>
        </p:xfrm>
        <a:graphic>
          <a:graphicData uri="http://schemas.openxmlformats.org/drawingml/2006/table">
            <a:tbl>
              <a:tblPr/>
              <a:tblGrid>
                <a:gridCol w="9099550">
                  <a:extLst>
                    <a:ext uri="{9D8B030D-6E8A-4147-A177-3AD203B41FA5}">
                      <a16:colId xmlns:a16="http://schemas.microsoft.com/office/drawing/2014/main" val="20000"/>
                    </a:ext>
                  </a:extLst>
                </a:gridCol>
              </a:tblGrid>
              <a:tr h="5081588">
                <a:tc>
                  <a:txBody>
                    <a:bodyPr/>
                    <a:lstStyle/>
                    <a:p>
                      <a:pPr marL="5267325" indent="-1501775" algn="l" rtl="0" eaLnBrk="0">
                        <a:lnSpc>
                          <a:spcPct val="100000"/>
                        </a:lnSpc>
                        <a:spcBef>
                          <a:spcPts val="3"/>
                        </a:spcBef>
                        <a:tabLst/>
                      </a:pPr>
                      <a:endParaRPr lang="en-US" altLang="zh-CN" sz="2300" spc="90" dirty="0">
                        <a:solidFill>
                          <a:srgbClr val="262626">
                            <a:alpha val="100000"/>
                          </a:srgbClr>
                        </a:solidFill>
                        <a:latin typeface="Microsoft YaHei"/>
                        <a:ea typeface="Microsoft YaHei"/>
                      </a:endParaRPr>
                    </a:p>
                    <a:p>
                      <a:pPr marL="5267325" indent="-1501775" algn="l" rtl="0" eaLnBrk="0">
                        <a:lnSpc>
                          <a:spcPct val="100000"/>
                        </a:lnSpc>
                        <a:spcBef>
                          <a:spcPts val="3"/>
                        </a:spcBef>
                        <a:tabLst/>
                      </a:pPr>
                      <a:endParaRPr lang="en-US" altLang="zh-CN" sz="2300" spc="90" dirty="0">
                        <a:solidFill>
                          <a:srgbClr val="262626">
                            <a:alpha val="100000"/>
                          </a:srgbClr>
                        </a:solidFill>
                        <a:latin typeface="Microsoft YaHei"/>
                        <a:ea typeface="Microsoft YaHei"/>
                      </a:endParaRPr>
                    </a:p>
                    <a:p>
                      <a:pPr marL="5267325" indent="-1501775" algn="l" rtl="0" eaLnBrk="0">
                        <a:lnSpc>
                          <a:spcPct val="100000"/>
                        </a:lnSpc>
                        <a:spcBef>
                          <a:spcPts val="3"/>
                        </a:spcBef>
                        <a:tabLst/>
                      </a:pPr>
                      <a:r>
                        <a:rPr lang="zh-CN" altLang="en-US" sz="2300" spc="90" dirty="0">
                          <a:solidFill>
                            <a:srgbClr val="262626">
                              <a:alpha val="100000"/>
                            </a:srgbClr>
                          </a:solidFill>
                          <a:latin typeface="Microsoft YaHei"/>
                          <a:ea typeface="Microsoft YaHei"/>
                        </a:rPr>
                        <a:t>输出结果</a:t>
                      </a:r>
                      <a:endParaRPr lang="x-none" altLang="x-none" sz="2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50" name="table 550">
            <a:extLst>
              <a:ext uri="{FF2B5EF4-FFF2-40B4-BE49-F238E27FC236}">
                <a16:creationId xmlns:a16="http://schemas.microsoft.com/office/drawing/2014/main" id="{2CA8B9DD-EF50-495B-B7BC-85B4175A94A3}"/>
              </a:ext>
            </a:extLst>
          </p:cNvPr>
          <p:cNvGraphicFramePr>
            <a:graphicFrameLocks noGrp="1"/>
          </p:cNvGraphicFramePr>
          <p:nvPr/>
        </p:nvGraphicFramePr>
        <p:xfrm>
          <a:off x="3262313" y="2776538"/>
          <a:ext cx="2619375" cy="1295400"/>
        </p:xfrm>
        <a:graphic>
          <a:graphicData uri="http://schemas.openxmlformats.org/drawingml/2006/table">
            <a:tbl>
              <a:tblPr/>
              <a:tblGrid>
                <a:gridCol w="2619375">
                  <a:extLst>
                    <a:ext uri="{9D8B030D-6E8A-4147-A177-3AD203B41FA5}">
                      <a16:colId xmlns:a16="http://schemas.microsoft.com/office/drawing/2014/main" val="20000"/>
                    </a:ext>
                  </a:extLst>
                </a:gridCol>
              </a:tblGrid>
              <a:tr h="1295400">
                <a:tc>
                  <a:txBody>
                    <a:bodyPr/>
                    <a:lstStyle/>
                    <a:p>
                      <a:pPr algn="l" rtl="0" eaLnBrk="0">
                        <a:lnSpc>
                          <a:spcPct val="127000"/>
                        </a:lnSpc>
                        <a:tabLst/>
                      </a:pPr>
                      <a:endParaRPr lang="x-none" altLang="x-none" sz="800" dirty="0"/>
                    </a:p>
                    <a:p>
                      <a:pPr algn="l" rtl="0" eaLnBrk="0">
                        <a:lnSpc>
                          <a:spcPct val="127000"/>
                        </a:lnSpc>
                        <a:tabLst/>
                      </a:pPr>
                      <a:endParaRPr lang="x-none" altLang="x-none" sz="800" dirty="0"/>
                    </a:p>
                    <a:p>
                      <a:pPr algn="l" rtl="0" eaLnBrk="0">
                        <a:lnSpc>
                          <a:spcPct val="8623"/>
                        </a:lnSpc>
                        <a:tabLst/>
                      </a:pPr>
                      <a:endParaRPr lang="x-none" altLang="x-none" sz="100" dirty="0"/>
                    </a:p>
                    <a:p>
                      <a:pPr marL="577139" indent="-914" algn="l" rtl="0" eaLnBrk="0">
                        <a:lnSpc>
                          <a:spcPct val="132000"/>
                        </a:lnSpc>
                        <a:tabLst/>
                      </a:pPr>
                      <a:r>
                        <a:rPr sz="1800" spc="-220" dirty="0">
                          <a:solidFill>
                            <a:srgbClr val="262626">
                              <a:alpha val="100000"/>
                            </a:srgbClr>
                          </a:solidFill>
                          <a:latin typeface="Microsoft YaHei"/>
                          <a:ea typeface="Microsoft YaHei"/>
                          <a:cs typeface="Microsoft YaHei"/>
                        </a:rPr>
                        <a:t>构造方法被调用</a:t>
                      </a:r>
                      <a:r>
                        <a:rPr sz="1800" spc="-150" dirty="0">
                          <a:solidFill>
                            <a:srgbClr val="262626">
                              <a:alpha val="100000"/>
                            </a:srgbClr>
                          </a:solidFill>
                          <a:latin typeface="Microsoft YaHei"/>
                          <a:ea typeface="Microsoft YaHei"/>
                          <a:cs typeface="Microsoft YaHei"/>
                        </a:rPr>
                        <a:t>！</a:t>
                      </a:r>
                      <a:r>
                        <a:rPr sz="1800" spc="0" dirty="0">
                          <a:solidFill>
                            <a:srgbClr val="262626">
                              <a:alpha val="100000"/>
                            </a:srgbClr>
                          </a:solidFill>
                          <a:latin typeface="Microsoft YaHei"/>
                          <a:ea typeface="Microsoft YaHei"/>
                          <a:cs typeface="Microsoft YaHei"/>
                        </a:rPr>
                        <a:t>       </a:t>
                      </a:r>
                      <a:r>
                        <a:rPr sz="1800" spc="-10" dirty="0">
                          <a:solidFill>
                            <a:srgbClr val="262626">
                              <a:alpha val="100000"/>
                            </a:srgbClr>
                          </a:solidFill>
                          <a:latin typeface="Microsoft YaHei"/>
                          <a:ea typeface="Microsoft YaHei"/>
                          <a:cs typeface="Microsoft YaHei"/>
                        </a:rPr>
                        <a:t>姓名：未</a:t>
                      </a:r>
                      <a:r>
                        <a:rPr sz="1800" spc="0" dirty="0">
                          <a:solidFill>
                            <a:srgbClr val="262626">
                              <a:alpha val="100000"/>
                            </a:srgbClr>
                          </a:solidFill>
                          <a:latin typeface="Microsoft YaHei"/>
                          <a:ea typeface="Microsoft YaHei"/>
                          <a:cs typeface="Microsoft YaHei"/>
                        </a:rPr>
                        <a:t>知</a:t>
                      </a:r>
                      <a:endParaRPr lang="x-none" altLang="x-none" sz="18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553">
            <a:extLst>
              <a:ext uri="{FF2B5EF4-FFF2-40B4-BE49-F238E27FC236}">
                <a16:creationId xmlns:a16="http://schemas.microsoft.com/office/drawing/2014/main" id="{3241F6CF-949C-0A93-9436-AE77C148DDD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6288" y="2041525"/>
            <a:ext cx="890587"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54" name="table 554">
            <a:extLst>
              <a:ext uri="{FF2B5EF4-FFF2-40B4-BE49-F238E27FC236}">
                <a16:creationId xmlns:a16="http://schemas.microsoft.com/office/drawing/2014/main" id="{2DC5A03B-F2D4-4FFC-A9E0-305838FEB10B}"/>
              </a:ext>
            </a:extLst>
          </p:cNvPr>
          <p:cNvGraphicFramePr>
            <a:graphicFrameLocks noGrp="1"/>
          </p:cNvGraphicFramePr>
          <p:nvPr/>
        </p:nvGraphicFramePr>
        <p:xfrm>
          <a:off x="44450" y="836613"/>
          <a:ext cx="9099550" cy="5081587"/>
        </p:xfrm>
        <a:graphic>
          <a:graphicData uri="http://schemas.openxmlformats.org/drawingml/2006/table">
            <a:tbl>
              <a:tblPr/>
              <a:tblGrid>
                <a:gridCol w="9099550">
                  <a:extLst>
                    <a:ext uri="{9D8B030D-6E8A-4147-A177-3AD203B41FA5}">
                      <a16:colId xmlns:a16="http://schemas.microsoft.com/office/drawing/2014/main" val="20000"/>
                    </a:ext>
                  </a:extLst>
                </a:gridCol>
              </a:tblGrid>
              <a:tr h="5081587">
                <a:tc>
                  <a:txBody>
                    <a:bodyPr/>
                    <a:lstStyle/>
                    <a:p>
                      <a:pPr algn="l" rtl="0" eaLnBrk="0">
                        <a:lnSpc>
                          <a:spcPct val="124000"/>
                        </a:lnSpc>
                        <a:tabLst/>
                      </a:pPr>
                      <a:endParaRPr lang="x-none" altLang="x-none" sz="800" dirty="0"/>
                    </a:p>
                    <a:p>
                      <a:pPr algn="l" rtl="0" eaLnBrk="0">
                        <a:lnSpc>
                          <a:spcPct val="124000"/>
                        </a:lnSpc>
                        <a:tabLst/>
                      </a:pPr>
                      <a:endParaRPr lang="x-none" altLang="x-none" sz="800" dirty="0"/>
                    </a:p>
                    <a:p>
                      <a:pPr algn="l" rtl="0" eaLnBrk="0">
                        <a:lnSpc>
                          <a:spcPct val="125000"/>
                        </a:lnSpc>
                        <a:tabLst/>
                      </a:pPr>
                      <a:endParaRPr lang="x-none" altLang="x-none" sz="800" dirty="0"/>
                    </a:p>
                    <a:p>
                      <a:pPr marL="5267325" indent="-1236663" algn="l" rtl="0" eaLnBrk="0">
                        <a:lnSpc>
                          <a:spcPct val="100000"/>
                        </a:lnSpc>
                        <a:spcBef>
                          <a:spcPts val="3"/>
                        </a:spcBef>
                        <a:tabLst/>
                      </a:pPr>
                      <a:r>
                        <a:rPr sz="2300" spc="90" dirty="0">
                          <a:solidFill>
                            <a:srgbClr val="262626">
                              <a:alpha val="100000"/>
                            </a:srgbClr>
                          </a:solidFill>
                          <a:latin typeface="Microsoft YaHei"/>
                          <a:ea typeface="Microsoft YaHei"/>
                          <a:cs typeface="Microsoft YaHei"/>
                        </a:rPr>
                        <a:t>构造方</a:t>
                      </a:r>
                      <a:r>
                        <a:rPr sz="2300" spc="80" dirty="0">
                          <a:solidFill>
                            <a:srgbClr val="262626">
                              <a:alpha val="100000"/>
                            </a:srgbClr>
                          </a:solidFill>
                          <a:latin typeface="Microsoft YaHei"/>
                          <a:ea typeface="Microsoft YaHei"/>
                          <a:cs typeface="Microsoft YaHei"/>
                        </a:rPr>
                        <a:t>法</a:t>
                      </a:r>
                      <a:endParaRPr lang="x-none" altLang="x-none" sz="2300" dirty="0"/>
                    </a:p>
                    <a:p>
                      <a:pPr algn="l" rtl="0" eaLnBrk="0">
                        <a:lnSpc>
                          <a:spcPct val="121000"/>
                        </a:lnSpc>
                        <a:tabLst/>
                      </a:pPr>
                      <a:endParaRPr lang="x-none" altLang="x-none" sz="800" dirty="0"/>
                    </a:p>
                    <a:p>
                      <a:pPr algn="l" rtl="0" eaLnBrk="0">
                        <a:lnSpc>
                          <a:spcPct val="121000"/>
                        </a:lnSpc>
                        <a:tabLst/>
                      </a:pPr>
                      <a:endParaRPr lang="x-none" altLang="x-none" sz="800" dirty="0"/>
                    </a:p>
                    <a:p>
                      <a:pPr algn="l" rtl="0" eaLnBrk="0">
                        <a:lnSpc>
                          <a:spcPct val="122000"/>
                        </a:lnSpc>
                        <a:tabLst/>
                      </a:pPr>
                      <a:endParaRPr lang="x-none" altLang="x-none" sz="800" dirty="0"/>
                    </a:p>
                    <a:p>
                      <a:pPr marL="2646363" indent="-768350" algn="l" rtl="0" eaLnBrk="0">
                        <a:lnSpc>
                          <a:spcPct val="91000"/>
                        </a:lnSpc>
                        <a:spcBef>
                          <a:spcPts val="601"/>
                        </a:spcBef>
                        <a:tabLst/>
                      </a:pPr>
                      <a:r>
                        <a:rPr sz="1500" spc="400" dirty="0">
                          <a:solidFill>
                            <a:srgbClr val="262626">
                              <a:alpha val="100000"/>
                            </a:srgbClr>
                          </a:solidFill>
                          <a:latin typeface="Microsoft YaHei"/>
                          <a:ea typeface="Microsoft YaHei"/>
                          <a:cs typeface="Microsoft YaHei"/>
                        </a:rPr>
                        <a:t>带默认参数的构造方法示</a:t>
                      </a:r>
                      <a:r>
                        <a:rPr sz="1500" spc="350" dirty="0">
                          <a:solidFill>
                            <a:srgbClr val="262626">
                              <a:alpha val="100000"/>
                            </a:srgbClr>
                          </a:solidFill>
                          <a:latin typeface="Microsoft YaHei"/>
                          <a:ea typeface="Microsoft YaHei"/>
                          <a:cs typeface="Microsoft YaHei"/>
                        </a:rPr>
                        <a:t>例</a:t>
                      </a:r>
                      <a:endParaRPr lang="x-none" altLang="x-none" sz="1500" dirty="0"/>
                    </a:p>
                    <a:p>
                      <a:pPr marL="1406525" indent="-334963" algn="l" rtl="0" eaLnBrk="0">
                        <a:lnSpc>
                          <a:spcPct val="100000"/>
                        </a:lnSpc>
                        <a:spcBef>
                          <a:spcPts val="5"/>
                        </a:spcBef>
                        <a:tabLst/>
                      </a:pPr>
                      <a:r>
                        <a:rPr sz="1500" spc="360" dirty="0">
                          <a:solidFill>
                            <a:srgbClr val="FFFFFF">
                              <a:alpha val="100000"/>
                            </a:srgbClr>
                          </a:solidFill>
                          <a:latin typeface="Microsoft YaHei"/>
                          <a:ea typeface="Microsoft YaHei"/>
                          <a:cs typeface="Microsoft YaHei"/>
                        </a:rPr>
                        <a:t>例</a:t>
                      </a:r>
                      <a:endParaRPr lang="x-none" altLang="x-none" sz="15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pic>
        <p:nvPicPr>
          <p:cNvPr id="50181" name="picture 560">
            <a:extLst>
              <a:ext uri="{FF2B5EF4-FFF2-40B4-BE49-F238E27FC236}">
                <a16:creationId xmlns:a16="http://schemas.microsoft.com/office/drawing/2014/main" id="{0E3D71A6-CD3A-E61D-6B85-6AE9F221B5E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24038" y="2386013"/>
            <a:ext cx="3114675"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64" name="table 564">
            <a:extLst>
              <a:ext uri="{FF2B5EF4-FFF2-40B4-BE49-F238E27FC236}">
                <a16:creationId xmlns:a16="http://schemas.microsoft.com/office/drawing/2014/main" id="{D5F43674-8AED-45E6-97F6-D62A457D8839}"/>
              </a:ext>
            </a:extLst>
          </p:cNvPr>
          <p:cNvGraphicFramePr>
            <a:graphicFrameLocks noGrp="1"/>
          </p:cNvGraphicFramePr>
          <p:nvPr/>
        </p:nvGraphicFramePr>
        <p:xfrm>
          <a:off x="1747838" y="2581275"/>
          <a:ext cx="6186487" cy="3175000"/>
        </p:xfrm>
        <a:graphic>
          <a:graphicData uri="http://schemas.openxmlformats.org/drawingml/2006/table">
            <a:tbl>
              <a:tblPr/>
              <a:tblGrid>
                <a:gridCol w="6186487">
                  <a:extLst>
                    <a:ext uri="{9D8B030D-6E8A-4147-A177-3AD203B41FA5}">
                      <a16:colId xmlns:a16="http://schemas.microsoft.com/office/drawing/2014/main" val="20000"/>
                    </a:ext>
                  </a:extLst>
                </a:gridCol>
              </a:tblGrid>
              <a:tr h="3175000">
                <a:tc>
                  <a:txBody>
                    <a:bodyPr/>
                    <a:lstStyle/>
                    <a:p>
                      <a:pPr algn="l" rtl="0" eaLnBrk="0">
                        <a:lnSpc>
                          <a:spcPct val="101000"/>
                        </a:lnSpc>
                        <a:tabLst/>
                      </a:pPr>
                      <a:endParaRPr lang="x-none" altLang="x-none" sz="800" dirty="0"/>
                    </a:p>
                    <a:p>
                      <a:pPr algn="l" rtl="0" eaLnBrk="0">
                        <a:lnSpc>
                          <a:spcPct val="102000"/>
                        </a:lnSpc>
                        <a:tabLst/>
                      </a:pPr>
                      <a:endParaRPr lang="x-none" altLang="x-none" sz="800" dirty="0"/>
                    </a:p>
                    <a:p>
                      <a:pPr marL="323443" algn="l" rtl="0" eaLnBrk="0">
                        <a:lnSpc>
                          <a:spcPct val="97000"/>
                        </a:lnSpc>
                        <a:spcBef>
                          <a:spcPts val="6"/>
                        </a:spcBef>
                        <a:tabLst/>
                      </a:pPr>
                      <a:r>
                        <a:rPr sz="1800" spc="-10" dirty="0">
                          <a:solidFill>
                            <a:srgbClr val="262626">
                              <a:alpha val="100000"/>
                            </a:srgbClr>
                          </a:solidFill>
                          <a:latin typeface="Times New Roman"/>
                          <a:ea typeface="Times New Roman"/>
                          <a:cs typeface="Times New Roman"/>
                        </a:rPr>
                        <a:t>1   class Student: #</a:t>
                      </a:r>
                      <a:r>
                        <a:rPr sz="1800" spc="-10" dirty="0">
                          <a:solidFill>
                            <a:srgbClr val="262626">
                              <a:alpha val="100000"/>
                            </a:srgbClr>
                          </a:solidFill>
                          <a:latin typeface="Microsoft YaHei"/>
                          <a:ea typeface="Microsoft YaHei"/>
                          <a:cs typeface="Microsoft YaHei"/>
                        </a:rPr>
                        <a:t>定义</a:t>
                      </a:r>
                      <a:r>
                        <a:rPr sz="1800" spc="-10" dirty="0">
                          <a:solidFill>
                            <a:srgbClr val="262626">
                              <a:alpha val="100000"/>
                            </a:srgbClr>
                          </a:solidFill>
                          <a:latin typeface="Times New Roman"/>
                          <a:ea typeface="Times New Roman"/>
                          <a:cs typeface="Times New Roman"/>
                        </a:rPr>
                        <a:t>Student</a:t>
                      </a:r>
                      <a:r>
                        <a:rPr sz="1800" spc="-10" dirty="0">
                          <a:solidFill>
                            <a:srgbClr val="262626">
                              <a:alpha val="100000"/>
                            </a:srgbClr>
                          </a:solidFill>
                          <a:latin typeface="Microsoft YaHei"/>
                          <a:ea typeface="Microsoft YaHei"/>
                          <a:cs typeface="Microsoft YaHei"/>
                        </a:rPr>
                        <a:t>类</a:t>
                      </a:r>
                      <a:endParaRPr lang="x-none" altLang="x-none" sz="1800" dirty="0"/>
                    </a:p>
                    <a:p>
                      <a:pPr marL="294188" algn="l" rtl="0" eaLnBrk="0">
                        <a:lnSpc>
                          <a:spcPct val="91000"/>
                        </a:lnSpc>
                        <a:spcBef>
                          <a:spcPts val="1518"/>
                        </a:spcBef>
                        <a:tabLst/>
                      </a:pPr>
                      <a:r>
                        <a:rPr sz="1800" spc="-10" dirty="0">
                          <a:solidFill>
                            <a:srgbClr val="262626">
                              <a:alpha val="100000"/>
                            </a:srgbClr>
                          </a:solidFill>
                          <a:latin typeface="Times New Roman"/>
                          <a:ea typeface="Times New Roman"/>
                          <a:cs typeface="Times New Roman"/>
                        </a:rPr>
                        <a:t>2       </a:t>
                      </a:r>
                      <a:r>
                        <a:rPr sz="1800" spc="0" dirty="0">
                          <a:solidFill>
                            <a:srgbClr val="262626">
                              <a:alpha val="100000"/>
                            </a:srgbClr>
                          </a:solidFill>
                          <a:latin typeface="Times New Roman"/>
                          <a:ea typeface="Times New Roman"/>
                          <a:cs typeface="Times New Roman"/>
                        </a:rPr>
                        <a:t>def __init__(self,name='</a:t>
                      </a:r>
                      <a:r>
                        <a:rPr sz="1800" spc="0" dirty="0">
                          <a:solidFill>
                            <a:srgbClr val="262626">
                              <a:alpha val="100000"/>
                            </a:srgbClr>
                          </a:solidFill>
                          <a:latin typeface="Microsoft YaHei"/>
                          <a:ea typeface="Microsoft YaHei"/>
                          <a:cs typeface="Microsoft YaHei"/>
                        </a:rPr>
                        <a:t>未知</a:t>
                      </a:r>
                      <a:r>
                        <a:rPr sz="1800" spc="0" dirty="0">
                          <a:solidFill>
                            <a:srgbClr val="262626">
                              <a:alpha val="100000"/>
                            </a:srgbClr>
                          </a:solidFill>
                          <a:latin typeface="Times New Roman"/>
                          <a:ea typeface="Times New Roman"/>
                          <a:cs typeface="Times New Roman"/>
                        </a:rPr>
                        <a:t>'): #</a:t>
                      </a:r>
                      <a:r>
                        <a:rPr sz="1800" spc="0" dirty="0">
                          <a:solidFill>
                            <a:srgbClr val="262626">
                              <a:alpha val="100000"/>
                            </a:srgbClr>
                          </a:solidFill>
                          <a:latin typeface="Microsoft YaHei"/>
                          <a:ea typeface="Microsoft YaHei"/>
                          <a:cs typeface="Microsoft YaHei"/>
                        </a:rPr>
                        <a:t>定义构造方法</a:t>
                      </a:r>
                      <a:endParaRPr lang="x-none" altLang="x-none" sz="1800" dirty="0"/>
                    </a:p>
                    <a:p>
                      <a:pPr marL="300278" algn="l" rtl="0" eaLnBrk="0">
                        <a:lnSpc>
                          <a:spcPct val="91000"/>
                        </a:lnSpc>
                        <a:spcBef>
                          <a:spcPts val="1706"/>
                        </a:spcBef>
                        <a:tabLst/>
                      </a:pPr>
                      <a:r>
                        <a:rPr sz="1800" spc="-30" dirty="0">
                          <a:solidFill>
                            <a:srgbClr val="262626">
                              <a:alpha val="100000"/>
                            </a:srgbClr>
                          </a:solidFill>
                          <a:latin typeface="Times New Roman"/>
                          <a:ea typeface="Times New Roman"/>
                          <a:cs typeface="Times New Roman"/>
                        </a:rPr>
                        <a:t>3          pri</a:t>
                      </a:r>
                      <a:r>
                        <a:rPr sz="1800" spc="-20" dirty="0">
                          <a:solidFill>
                            <a:srgbClr val="262626">
                              <a:alpha val="100000"/>
                            </a:srgbClr>
                          </a:solidFill>
                          <a:latin typeface="Times New Roman"/>
                          <a:ea typeface="Times New Roman"/>
                          <a:cs typeface="Times New Roman"/>
                        </a:rPr>
                        <a:t>n</a:t>
                      </a:r>
                      <a:r>
                        <a:rPr sz="1800" spc="0" dirty="0">
                          <a:solidFill>
                            <a:srgbClr val="262626">
                              <a:alpha val="100000"/>
                            </a:srgbClr>
                          </a:solidFill>
                          <a:latin typeface="Times New Roman"/>
                          <a:ea typeface="Times New Roman"/>
                          <a:cs typeface="Times New Roman"/>
                        </a:rPr>
                        <a:t>t</a:t>
                      </a:r>
                      <a:r>
                        <a:rPr sz="1800" spc="-30" dirty="0">
                          <a:solidFill>
                            <a:srgbClr val="262626">
                              <a:alpha val="100000"/>
                            </a:srgbClr>
                          </a:solidFill>
                          <a:latin typeface="Times New Roman"/>
                          <a:ea typeface="Times New Roman"/>
                          <a:cs typeface="Times New Roman"/>
                        </a:rPr>
                        <a:t>('</a:t>
                      </a:r>
                      <a:r>
                        <a:rPr sz="1800" spc="-30" dirty="0">
                          <a:solidFill>
                            <a:srgbClr val="262626">
                              <a:alpha val="100000"/>
                            </a:srgbClr>
                          </a:solidFill>
                          <a:latin typeface="Microsoft YaHei"/>
                          <a:ea typeface="Microsoft YaHei"/>
                          <a:cs typeface="Microsoft YaHei"/>
                        </a:rPr>
                        <a:t>构造方法被调用！  </a:t>
                      </a:r>
                      <a:r>
                        <a:rPr sz="1800" spc="-30" dirty="0">
                          <a:solidFill>
                            <a:srgbClr val="262626">
                              <a:alpha val="100000"/>
                            </a:srgbClr>
                          </a:solidFill>
                          <a:latin typeface="Times New Roman"/>
                          <a:ea typeface="Times New Roman"/>
                          <a:cs typeface="Times New Roman"/>
                        </a:rPr>
                        <a:t>')</a:t>
                      </a:r>
                      <a:endParaRPr lang="x-none" altLang="x-none" sz="1800" dirty="0"/>
                    </a:p>
                    <a:p>
                      <a:pPr marL="3382670" indent="-3090011" algn="l" rtl="0" eaLnBrk="0">
                        <a:lnSpc>
                          <a:spcPct val="124000"/>
                        </a:lnSpc>
                        <a:spcBef>
                          <a:spcPts val="1678"/>
                        </a:spcBef>
                        <a:tabLst/>
                      </a:pPr>
                      <a:r>
                        <a:rPr sz="1800" spc="-10" dirty="0">
                          <a:solidFill>
                            <a:srgbClr val="262626">
                              <a:alpha val="100000"/>
                            </a:srgbClr>
                          </a:solidFill>
                          <a:latin typeface="Times New Roman"/>
                          <a:ea typeface="Times New Roman"/>
                          <a:cs typeface="Times New Roman"/>
                        </a:rPr>
                        <a:t>4     </a:t>
                      </a:r>
                      <a:r>
                        <a:rPr sz="1800" spc="0" dirty="0">
                          <a:solidFill>
                            <a:srgbClr val="262626">
                              <a:alpha val="100000"/>
                            </a:srgbClr>
                          </a:solidFill>
                          <a:latin typeface="Times New Roman"/>
                          <a:ea typeface="Times New Roman"/>
                          <a:cs typeface="Times New Roman"/>
                        </a:rPr>
                        <a:t>      self.name=name #</a:t>
                      </a:r>
                      <a:r>
                        <a:rPr sz="1800" spc="0" dirty="0">
                          <a:solidFill>
                            <a:srgbClr val="262626">
                              <a:alpha val="100000"/>
                            </a:srgbClr>
                          </a:solidFill>
                          <a:latin typeface="Microsoft YaHei"/>
                          <a:ea typeface="Microsoft YaHei"/>
                          <a:cs typeface="Microsoft YaHei"/>
                        </a:rPr>
                        <a:t>将</a:t>
                      </a:r>
                      <a:r>
                        <a:rPr sz="1800" spc="0" dirty="0">
                          <a:solidFill>
                            <a:srgbClr val="262626">
                              <a:alpha val="100000"/>
                            </a:srgbClr>
                          </a:solidFill>
                          <a:latin typeface="Times New Roman"/>
                          <a:ea typeface="Times New Roman"/>
                          <a:cs typeface="Times New Roman"/>
                        </a:rPr>
                        <a:t>self</a:t>
                      </a:r>
                      <a:r>
                        <a:rPr sz="1800" spc="0" dirty="0">
                          <a:solidFill>
                            <a:srgbClr val="262626">
                              <a:alpha val="100000"/>
                            </a:srgbClr>
                          </a:solidFill>
                          <a:latin typeface="Microsoft YaHei"/>
                          <a:ea typeface="Microsoft YaHei"/>
                          <a:cs typeface="Microsoft YaHei"/>
                        </a:rPr>
                        <a:t>对应对象的</a:t>
                      </a:r>
                      <a:r>
                        <a:rPr sz="1800" spc="0" dirty="0">
                          <a:solidFill>
                            <a:srgbClr val="262626">
                              <a:alpha val="100000"/>
                            </a:srgbClr>
                          </a:solidFill>
                          <a:latin typeface="Times New Roman"/>
                          <a:ea typeface="Times New Roman"/>
                          <a:cs typeface="Times New Roman"/>
                        </a:rPr>
                        <a:t>name</a:t>
                      </a:r>
                      <a:r>
                        <a:rPr sz="1800" spc="0" dirty="0">
                          <a:solidFill>
                            <a:srgbClr val="262626">
                              <a:alpha val="100000"/>
                            </a:srgbClr>
                          </a:solidFill>
                          <a:latin typeface="Microsoft YaHei"/>
                          <a:ea typeface="Microsoft YaHei"/>
                          <a:cs typeface="Microsoft YaHei"/>
                        </a:rPr>
                        <a:t>属性赋为形   </a:t>
                      </a:r>
                      <a:r>
                        <a:rPr sz="1800" spc="-10" dirty="0">
                          <a:solidFill>
                            <a:srgbClr val="262626">
                              <a:alpha val="100000"/>
                            </a:srgbClr>
                          </a:solidFill>
                          <a:latin typeface="Times New Roman"/>
                          <a:ea typeface="Times New Roman"/>
                          <a:cs typeface="Times New Roman"/>
                        </a:rPr>
                        <a:t>#</a:t>
                      </a:r>
                      <a:r>
                        <a:rPr sz="1800" spc="-10" dirty="0">
                          <a:solidFill>
                            <a:srgbClr val="262626">
                              <a:alpha val="100000"/>
                            </a:srgbClr>
                          </a:solidFill>
                          <a:latin typeface="Microsoft YaHei"/>
                          <a:ea typeface="Microsoft YaHei"/>
                          <a:cs typeface="Microsoft YaHei"/>
                        </a:rPr>
                        <a:t>参</a:t>
                      </a:r>
                      <a:r>
                        <a:rPr sz="1800" spc="0" dirty="0">
                          <a:solidFill>
                            <a:srgbClr val="262626">
                              <a:alpha val="100000"/>
                            </a:srgbClr>
                          </a:solidFill>
                          <a:latin typeface="Times New Roman"/>
                          <a:ea typeface="Times New Roman"/>
                          <a:cs typeface="Times New Roman"/>
                        </a:rPr>
                        <a:t>name</a:t>
                      </a:r>
                      <a:r>
                        <a:rPr sz="1800" spc="-10" dirty="0">
                          <a:solidFill>
                            <a:srgbClr val="262626">
                              <a:alpha val="100000"/>
                            </a:srgbClr>
                          </a:solidFill>
                          <a:latin typeface="Microsoft YaHei"/>
                          <a:ea typeface="Microsoft YaHei"/>
                          <a:cs typeface="Microsoft YaHei"/>
                        </a:rPr>
                        <a:t>的值</a:t>
                      </a:r>
                      <a:endParaRPr lang="x-none" altLang="x-none" sz="1800" dirty="0"/>
                    </a:p>
                    <a:p>
                      <a:pPr marL="302424" algn="l" rtl="0" eaLnBrk="0">
                        <a:lnSpc>
                          <a:spcPct val="91000"/>
                        </a:lnSpc>
                        <a:spcBef>
                          <a:spcPts val="1521"/>
                        </a:spcBef>
                        <a:tabLst/>
                      </a:pPr>
                      <a:r>
                        <a:rPr sz="1800" spc="-10" dirty="0">
                          <a:solidFill>
                            <a:srgbClr val="262626">
                              <a:alpha val="100000"/>
                            </a:srgbClr>
                          </a:solidFill>
                          <a:latin typeface="Times New Roman"/>
                          <a:ea typeface="Times New Roman"/>
                          <a:cs typeface="Times New Roman"/>
                        </a:rPr>
                        <a:t>5       </a:t>
                      </a:r>
                      <a:r>
                        <a:rPr sz="1800" spc="0" dirty="0">
                          <a:solidFill>
                            <a:srgbClr val="262626">
                              <a:alpha val="100000"/>
                            </a:srgbClr>
                          </a:solidFill>
                          <a:latin typeface="Times New Roman"/>
                          <a:ea typeface="Times New Roman"/>
                          <a:cs typeface="Times New Roman"/>
                        </a:rPr>
                        <a:t>def</a:t>
                      </a:r>
                      <a:r>
                        <a:rPr sz="1800" spc="-10" dirty="0">
                          <a:solidFill>
                            <a:srgbClr val="262626">
                              <a:alpha val="100000"/>
                            </a:srgbClr>
                          </a:solidFill>
                          <a:latin typeface="Times New Roman"/>
                          <a:ea typeface="Times New Roman"/>
                          <a:cs typeface="Times New Roman"/>
                        </a:rPr>
                        <a:t> </a:t>
                      </a:r>
                      <a:r>
                        <a:rPr sz="1800" spc="0" dirty="0">
                          <a:solidFill>
                            <a:srgbClr val="262626">
                              <a:alpha val="100000"/>
                            </a:srgbClr>
                          </a:solidFill>
                          <a:latin typeface="Times New Roman"/>
                          <a:ea typeface="Times New Roman"/>
                          <a:cs typeface="Times New Roman"/>
                        </a:rPr>
                        <a:t>PrintInfo</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self</a:t>
                      </a:r>
                      <a:r>
                        <a:rPr sz="1800" spc="-10" dirty="0">
                          <a:solidFill>
                            <a:srgbClr val="262626">
                              <a:alpha val="100000"/>
                            </a:srgbClr>
                          </a:solidFill>
                          <a:latin typeface="Times New Roman"/>
                          <a:ea typeface="Times New Roman"/>
                          <a:cs typeface="Times New Roman"/>
                        </a:rPr>
                        <a:t>): </a:t>
                      </a:r>
                      <a:r>
                        <a:rPr sz="1800" spc="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Microsoft YaHei"/>
                          <a:ea typeface="Microsoft YaHei"/>
                          <a:cs typeface="Microsoft YaHei"/>
                        </a:rPr>
                        <a:t>定义普通方法</a:t>
                      </a:r>
                      <a:r>
                        <a:rPr sz="1800" spc="0" dirty="0">
                          <a:solidFill>
                            <a:srgbClr val="262626">
                              <a:alpha val="100000"/>
                            </a:srgbClr>
                          </a:solidFill>
                          <a:latin typeface="Times New Roman"/>
                          <a:ea typeface="Times New Roman"/>
                          <a:cs typeface="Times New Roman"/>
                        </a:rPr>
                        <a:t>PrintInfo</a:t>
                      </a:r>
                      <a:endParaRPr lang="x-none" altLang="x-none" sz="1800" dirty="0"/>
                    </a:p>
                    <a:p>
                      <a:pPr algn="l" rtl="0" eaLnBrk="0">
                        <a:lnSpc>
                          <a:spcPct val="101000"/>
                        </a:lnSpc>
                        <a:tabLst/>
                      </a:pPr>
                      <a:endParaRPr lang="x-none" altLang="x-none" sz="1100" dirty="0"/>
                    </a:p>
                    <a:p>
                      <a:pPr marL="300888" algn="l" rtl="0" eaLnBrk="0">
                        <a:lnSpc>
                          <a:spcPct val="91000"/>
                        </a:lnSpc>
                        <a:spcBef>
                          <a:spcPts val="4"/>
                        </a:spcBef>
                        <a:tabLst/>
                      </a:pPr>
                      <a:r>
                        <a:rPr sz="1800" spc="-30" dirty="0">
                          <a:solidFill>
                            <a:srgbClr val="262626">
                              <a:alpha val="100000"/>
                            </a:srgbClr>
                          </a:solidFill>
                          <a:latin typeface="Times New Roman"/>
                          <a:ea typeface="Times New Roman"/>
                          <a:cs typeface="Times New Roman"/>
                        </a:rPr>
                        <a:t>6          </a:t>
                      </a:r>
                      <a:r>
                        <a:rPr sz="1800" spc="0" dirty="0">
                          <a:solidFill>
                            <a:srgbClr val="262626">
                              <a:alpha val="100000"/>
                            </a:srgbClr>
                          </a:solidFill>
                          <a:latin typeface="Times New Roman"/>
                          <a:ea typeface="Times New Roman"/>
                          <a:cs typeface="Times New Roman"/>
                        </a:rPr>
                        <a:t>print</a:t>
                      </a:r>
                      <a:r>
                        <a:rPr sz="1800" spc="-30" dirty="0">
                          <a:solidFill>
                            <a:srgbClr val="262626">
                              <a:alpha val="100000"/>
                            </a:srgbClr>
                          </a:solidFill>
                          <a:latin typeface="Times New Roman"/>
                          <a:ea typeface="Times New Roman"/>
                          <a:cs typeface="Times New Roman"/>
                        </a:rPr>
                        <a:t>('</a:t>
                      </a:r>
                      <a:r>
                        <a:rPr sz="1800" spc="-30" dirty="0">
                          <a:solidFill>
                            <a:srgbClr val="262626">
                              <a:alpha val="100000"/>
                            </a:srgbClr>
                          </a:solidFill>
                          <a:latin typeface="Microsoft YaHei"/>
                          <a:ea typeface="Microsoft YaHei"/>
                          <a:cs typeface="Microsoft YaHei"/>
                        </a:rPr>
                        <a:t>姓名：  </a:t>
                      </a:r>
                      <a:r>
                        <a:rPr sz="1800" spc="-3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s</a:t>
                      </a:r>
                      <a:r>
                        <a:rPr sz="1800" spc="-3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self</a:t>
                      </a:r>
                      <a:r>
                        <a:rPr sz="1800" spc="-3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name</a:t>
                      </a:r>
                      <a:r>
                        <a:rPr sz="1800" spc="-30" dirty="0">
                          <a:solidFill>
                            <a:srgbClr val="262626">
                              <a:alpha val="100000"/>
                            </a:srgbClr>
                          </a:solidFill>
                          <a:latin typeface="Times New Roman"/>
                          <a:ea typeface="Times New Roman"/>
                          <a:cs typeface="Times New Roman"/>
                        </a:rPr>
                        <a:t>) #</a:t>
                      </a:r>
                      <a:r>
                        <a:rPr sz="1800" spc="-30" dirty="0">
                          <a:solidFill>
                            <a:srgbClr val="262626">
                              <a:alpha val="100000"/>
                            </a:srgbClr>
                          </a:solidFill>
                          <a:latin typeface="Microsoft YaHei"/>
                          <a:ea typeface="Microsoft YaHei"/>
                          <a:cs typeface="Microsoft YaHei"/>
                        </a:rPr>
                        <a:t>输出姓名信息</a:t>
                      </a:r>
                      <a:endParaRPr lang="x-none" altLang="x-none" sz="18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567">
            <a:extLst>
              <a:ext uri="{FF2B5EF4-FFF2-40B4-BE49-F238E27FC236}">
                <a16:creationId xmlns:a16="http://schemas.microsoft.com/office/drawing/2014/main" id="{443A78A7-92A8-9C3D-8FD7-40E8D1ED83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6288" y="2041525"/>
            <a:ext cx="890587"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68" name="table 568">
            <a:extLst>
              <a:ext uri="{FF2B5EF4-FFF2-40B4-BE49-F238E27FC236}">
                <a16:creationId xmlns:a16="http://schemas.microsoft.com/office/drawing/2014/main" id="{1D4E332C-C66C-432C-BE02-1312BB23A3A5}"/>
              </a:ext>
            </a:extLst>
          </p:cNvPr>
          <p:cNvGraphicFramePr>
            <a:graphicFrameLocks noGrp="1"/>
          </p:cNvGraphicFramePr>
          <p:nvPr/>
        </p:nvGraphicFramePr>
        <p:xfrm>
          <a:off x="-14288" y="836613"/>
          <a:ext cx="9099551" cy="5081587"/>
        </p:xfrm>
        <a:graphic>
          <a:graphicData uri="http://schemas.openxmlformats.org/drawingml/2006/table">
            <a:tbl>
              <a:tblPr/>
              <a:tblGrid>
                <a:gridCol w="9099551">
                  <a:extLst>
                    <a:ext uri="{9D8B030D-6E8A-4147-A177-3AD203B41FA5}">
                      <a16:colId xmlns:a16="http://schemas.microsoft.com/office/drawing/2014/main" val="20000"/>
                    </a:ext>
                  </a:extLst>
                </a:gridCol>
              </a:tblGrid>
              <a:tr h="5081587">
                <a:tc>
                  <a:txBody>
                    <a:bodyPr/>
                    <a:lstStyle/>
                    <a:p>
                      <a:pPr algn="l" rtl="0" eaLnBrk="0">
                        <a:lnSpc>
                          <a:spcPct val="124000"/>
                        </a:lnSpc>
                        <a:tabLst/>
                      </a:pPr>
                      <a:endParaRPr lang="x-none" altLang="x-none" sz="800" dirty="0"/>
                    </a:p>
                    <a:p>
                      <a:pPr algn="l" rtl="0" eaLnBrk="0">
                        <a:lnSpc>
                          <a:spcPct val="124000"/>
                        </a:lnSpc>
                        <a:tabLst/>
                      </a:pPr>
                      <a:endParaRPr lang="x-none" altLang="x-none" sz="800" dirty="0"/>
                    </a:p>
                    <a:p>
                      <a:pPr algn="l" rtl="0" eaLnBrk="0">
                        <a:lnSpc>
                          <a:spcPct val="125000"/>
                        </a:lnSpc>
                        <a:tabLst/>
                      </a:pPr>
                      <a:endParaRPr lang="x-none" altLang="x-none" sz="800" dirty="0"/>
                    </a:p>
                    <a:p>
                      <a:pPr marL="5267325" indent="-1236663" algn="l" rtl="0" eaLnBrk="0">
                        <a:lnSpc>
                          <a:spcPct val="100000"/>
                        </a:lnSpc>
                        <a:spcBef>
                          <a:spcPts val="3"/>
                        </a:spcBef>
                        <a:tabLst/>
                      </a:pPr>
                      <a:r>
                        <a:rPr sz="2300" spc="90" dirty="0">
                          <a:solidFill>
                            <a:srgbClr val="262626">
                              <a:alpha val="100000"/>
                            </a:srgbClr>
                          </a:solidFill>
                          <a:latin typeface="Microsoft YaHei"/>
                          <a:ea typeface="Microsoft YaHei"/>
                          <a:cs typeface="Microsoft YaHei"/>
                        </a:rPr>
                        <a:t>构造方</a:t>
                      </a:r>
                      <a:r>
                        <a:rPr sz="2300" spc="80" dirty="0">
                          <a:solidFill>
                            <a:srgbClr val="262626">
                              <a:alpha val="100000"/>
                            </a:srgbClr>
                          </a:solidFill>
                          <a:latin typeface="Microsoft YaHei"/>
                          <a:ea typeface="Microsoft YaHei"/>
                          <a:cs typeface="Microsoft YaHei"/>
                        </a:rPr>
                        <a:t>法</a:t>
                      </a:r>
                      <a:endParaRPr lang="x-none" altLang="x-none" sz="2300" dirty="0"/>
                    </a:p>
                    <a:p>
                      <a:pPr algn="l" rtl="0" eaLnBrk="0">
                        <a:lnSpc>
                          <a:spcPct val="121000"/>
                        </a:lnSpc>
                        <a:tabLst/>
                      </a:pPr>
                      <a:endParaRPr lang="x-none" altLang="x-none" sz="800" dirty="0"/>
                    </a:p>
                    <a:p>
                      <a:pPr algn="l" rtl="0" eaLnBrk="0">
                        <a:lnSpc>
                          <a:spcPct val="121000"/>
                        </a:lnSpc>
                        <a:tabLst/>
                      </a:pPr>
                      <a:endParaRPr lang="x-none" altLang="x-none" sz="800" dirty="0"/>
                    </a:p>
                    <a:p>
                      <a:pPr algn="l" rtl="0" eaLnBrk="0">
                        <a:lnSpc>
                          <a:spcPct val="122000"/>
                        </a:lnSpc>
                        <a:tabLst/>
                      </a:pPr>
                      <a:endParaRPr lang="x-none" altLang="x-none" sz="800" dirty="0"/>
                    </a:p>
                    <a:p>
                      <a:pPr marL="2410586" algn="l" rtl="0" eaLnBrk="0">
                        <a:lnSpc>
                          <a:spcPct val="91000"/>
                        </a:lnSpc>
                        <a:spcBef>
                          <a:spcPts val="601"/>
                        </a:spcBef>
                        <a:tabLst>
                          <a:tab pos="2646045" algn="l"/>
                          <a:tab pos="6564630" algn="l"/>
                        </a:tabLst>
                      </a:pPr>
                      <a:r>
                        <a:rPr sz="1500" u="sng" spc="0" dirty="0">
                          <a:solidFill>
                            <a:srgbClr val="262626">
                              <a:alpha val="100000"/>
                            </a:srgbClr>
                          </a:solidFill>
                          <a:latin typeface="Microsoft YaHei"/>
                          <a:ea typeface="Microsoft YaHei"/>
                          <a:cs typeface="Microsoft YaHei"/>
                        </a:rPr>
                        <a:t>	</a:t>
                      </a:r>
                      <a:r>
                        <a:rPr sz="1500" u="sng" spc="400" dirty="0">
                          <a:solidFill>
                            <a:srgbClr val="262626">
                              <a:alpha val="100000"/>
                            </a:srgbClr>
                          </a:solidFill>
                          <a:latin typeface="Microsoft YaHei"/>
                          <a:ea typeface="Microsoft YaHei"/>
                          <a:cs typeface="Microsoft YaHei"/>
                        </a:rPr>
                        <a:t>带默认参数的构造方法示</a:t>
                      </a:r>
                      <a:r>
                        <a:rPr sz="1500" u="sng" spc="350" dirty="0">
                          <a:solidFill>
                            <a:srgbClr val="262626">
                              <a:alpha val="100000"/>
                            </a:srgbClr>
                          </a:solidFill>
                          <a:latin typeface="Microsoft YaHei"/>
                          <a:ea typeface="Microsoft YaHei"/>
                          <a:cs typeface="Microsoft YaHei"/>
                        </a:rPr>
                        <a:t>例</a:t>
                      </a:r>
                      <a:r>
                        <a:rPr sz="1500" u="sng" spc="0" dirty="0">
                          <a:solidFill>
                            <a:srgbClr val="262626">
                              <a:alpha val="100000"/>
                            </a:srgbClr>
                          </a:solidFill>
                          <a:latin typeface="Microsoft YaHei"/>
                          <a:ea typeface="Microsoft YaHei"/>
                          <a:cs typeface="Microsoft YaHei"/>
                        </a:rPr>
                        <a:t>	</a:t>
                      </a:r>
                      <a:endParaRPr lang="x-none" altLang="x-none" sz="1500" dirty="0"/>
                    </a:p>
                    <a:p>
                      <a:pPr marL="1406525" indent="-334963" algn="l" rtl="0" eaLnBrk="0">
                        <a:lnSpc>
                          <a:spcPct val="100000"/>
                        </a:lnSpc>
                        <a:spcBef>
                          <a:spcPts val="5"/>
                        </a:spcBef>
                        <a:tabLst/>
                      </a:pPr>
                      <a:r>
                        <a:rPr sz="1500" spc="360" dirty="0">
                          <a:solidFill>
                            <a:srgbClr val="262626">
                              <a:alpha val="100000"/>
                            </a:srgbClr>
                          </a:solidFill>
                          <a:latin typeface="Microsoft YaHei"/>
                          <a:ea typeface="Microsoft YaHei"/>
                          <a:cs typeface="Microsoft YaHei"/>
                        </a:rPr>
                        <a:t>例</a:t>
                      </a:r>
                      <a:endParaRPr lang="x-none" altLang="x-none" sz="15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77" name="table 577">
            <a:extLst>
              <a:ext uri="{FF2B5EF4-FFF2-40B4-BE49-F238E27FC236}">
                <a16:creationId xmlns:a16="http://schemas.microsoft.com/office/drawing/2014/main" id="{FAD7AE6A-C1CA-49A5-9D9B-FBC8311A2920}"/>
              </a:ext>
            </a:extLst>
          </p:cNvPr>
          <p:cNvGraphicFramePr>
            <a:graphicFrameLocks noGrp="1"/>
          </p:cNvGraphicFramePr>
          <p:nvPr/>
        </p:nvGraphicFramePr>
        <p:xfrm>
          <a:off x="1747838" y="2581275"/>
          <a:ext cx="6186487" cy="2747963"/>
        </p:xfrm>
        <a:graphic>
          <a:graphicData uri="http://schemas.openxmlformats.org/drawingml/2006/table">
            <a:tbl>
              <a:tblPr/>
              <a:tblGrid>
                <a:gridCol w="6186487">
                  <a:extLst>
                    <a:ext uri="{9D8B030D-6E8A-4147-A177-3AD203B41FA5}">
                      <a16:colId xmlns:a16="http://schemas.microsoft.com/office/drawing/2014/main" val="20000"/>
                    </a:ext>
                  </a:extLst>
                </a:gridCol>
              </a:tblGrid>
              <a:tr h="2747963">
                <a:tc>
                  <a:txBody>
                    <a:bodyPr/>
                    <a:lstStyle/>
                    <a:p>
                      <a:pPr algn="l" rtl="0" eaLnBrk="0">
                        <a:lnSpc>
                          <a:spcPct val="119000"/>
                        </a:lnSpc>
                        <a:tabLst/>
                      </a:pPr>
                      <a:endParaRPr lang="x-none" altLang="x-none" sz="800" dirty="0"/>
                    </a:p>
                    <a:p>
                      <a:pPr algn="l" rtl="0" eaLnBrk="0">
                        <a:lnSpc>
                          <a:spcPct val="119000"/>
                        </a:lnSpc>
                        <a:tabLst/>
                      </a:pPr>
                      <a:endParaRPr lang="x-none" altLang="x-none" sz="800" dirty="0"/>
                    </a:p>
                    <a:p>
                      <a:pPr marL="299059" algn="l" rtl="0" eaLnBrk="0">
                        <a:lnSpc>
                          <a:spcPct val="78000"/>
                        </a:lnSpc>
                        <a:spcBef>
                          <a:spcPts val="2"/>
                        </a:spcBef>
                        <a:tabLst/>
                      </a:pPr>
                      <a:r>
                        <a:rPr sz="1800" spc="-10" dirty="0">
                          <a:solidFill>
                            <a:srgbClr val="262626">
                              <a:alpha val="100000"/>
                            </a:srgbClr>
                          </a:solidFill>
                          <a:latin typeface="Times New Roman"/>
                          <a:ea typeface="Times New Roman"/>
                          <a:cs typeface="Times New Roman"/>
                        </a:rPr>
                        <a:t>7   </a:t>
                      </a:r>
                      <a:r>
                        <a:rPr sz="1800" spc="0" dirty="0">
                          <a:solidFill>
                            <a:srgbClr val="262626">
                              <a:alpha val="100000"/>
                            </a:srgbClr>
                          </a:solidFill>
                          <a:latin typeface="Times New Roman"/>
                          <a:ea typeface="Times New Roman"/>
                          <a:cs typeface="Times New Roman"/>
                        </a:rPr>
                        <a:t>if __name__=='__main__':</a:t>
                      </a:r>
                      <a:endParaRPr lang="x-none" altLang="x-none" sz="1800" dirty="0"/>
                    </a:p>
                    <a:p>
                      <a:pPr marL="2876448" indent="-2570058" algn="l" rtl="0" eaLnBrk="0">
                        <a:lnSpc>
                          <a:spcPct val="124000"/>
                        </a:lnSpc>
                        <a:spcBef>
                          <a:spcPts val="1780"/>
                        </a:spcBef>
                        <a:tabLst/>
                      </a:pPr>
                      <a:r>
                        <a:rPr sz="1800" spc="-10" dirty="0">
                          <a:solidFill>
                            <a:srgbClr val="262626">
                              <a:alpha val="100000"/>
                            </a:srgbClr>
                          </a:solidFill>
                          <a:latin typeface="Times New Roman"/>
                          <a:ea typeface="Times New Roman"/>
                          <a:cs typeface="Times New Roman"/>
                        </a:rPr>
                        <a:t>8       st</a:t>
                      </a:r>
                      <a:r>
                        <a:rPr sz="1800" spc="0" dirty="0">
                          <a:solidFill>
                            <a:srgbClr val="262626">
                              <a:alpha val="100000"/>
                            </a:srgbClr>
                          </a:solidFill>
                          <a:latin typeface="Times New Roman"/>
                          <a:ea typeface="Times New Roman"/>
                          <a:cs typeface="Times New Roman"/>
                        </a:rPr>
                        <a:t>u</a:t>
                      </a:r>
                      <a:r>
                        <a:rPr sz="1800" spc="-10" dirty="0">
                          <a:solidFill>
                            <a:srgbClr val="262626">
                              <a:alpha val="100000"/>
                            </a:srgbClr>
                          </a:solidFill>
                          <a:latin typeface="Times New Roman"/>
                          <a:ea typeface="Times New Roman"/>
                          <a:cs typeface="Times New Roman"/>
                        </a:rPr>
                        <a:t>1=</a:t>
                      </a:r>
                      <a:r>
                        <a:rPr sz="1800" spc="0" dirty="0">
                          <a:solidFill>
                            <a:srgbClr val="262626">
                              <a:alpha val="100000"/>
                            </a:srgbClr>
                          </a:solidFill>
                          <a:latin typeface="Times New Roman"/>
                          <a:ea typeface="Times New Roman"/>
                          <a:cs typeface="Times New Roman"/>
                        </a:rPr>
                        <a:t>Student</a:t>
                      </a:r>
                      <a:r>
                        <a:rPr sz="1800" spc="-10" dirty="0">
                          <a:solidFill>
                            <a:srgbClr val="262626">
                              <a:alpha val="100000"/>
                            </a:srgbClr>
                          </a:solidFill>
                          <a:latin typeface="Times New Roman"/>
                          <a:ea typeface="Times New Roman"/>
                          <a:cs typeface="Times New Roman"/>
                        </a:rPr>
                        <a:t>() #</a:t>
                      </a:r>
                      <a:r>
                        <a:rPr sz="1800" spc="-10" dirty="0">
                          <a:solidFill>
                            <a:srgbClr val="262626">
                              <a:alpha val="100000"/>
                            </a:srgbClr>
                          </a:solidFill>
                          <a:latin typeface="Microsoft YaHei"/>
                          <a:ea typeface="Microsoft YaHei"/>
                          <a:cs typeface="Microsoft YaHei"/>
                        </a:rPr>
                        <a:t>创建</a:t>
                      </a:r>
                      <a:r>
                        <a:rPr sz="1800" spc="0" dirty="0">
                          <a:solidFill>
                            <a:srgbClr val="262626">
                              <a:alpha val="100000"/>
                            </a:srgbClr>
                          </a:solidFill>
                          <a:latin typeface="Times New Roman"/>
                          <a:ea typeface="Times New Roman"/>
                          <a:cs typeface="Times New Roman"/>
                        </a:rPr>
                        <a:t>Student</a:t>
                      </a:r>
                      <a:r>
                        <a:rPr sz="1800" spc="-10" dirty="0">
                          <a:solidFill>
                            <a:srgbClr val="262626">
                              <a:alpha val="100000"/>
                            </a:srgbClr>
                          </a:solidFill>
                          <a:latin typeface="Microsoft YaHei"/>
                          <a:ea typeface="Microsoft YaHei"/>
                          <a:cs typeface="Microsoft YaHei"/>
                        </a:rPr>
                        <a:t>类对象</a:t>
                      </a:r>
                      <a:r>
                        <a:rPr sz="1800" spc="0" dirty="0">
                          <a:solidFill>
                            <a:srgbClr val="262626">
                              <a:alpha val="100000"/>
                            </a:srgbClr>
                          </a:solidFill>
                          <a:latin typeface="Times New Roman"/>
                          <a:ea typeface="Times New Roman"/>
                          <a:cs typeface="Times New Roman"/>
                        </a:rPr>
                        <a:t>stu</a:t>
                      </a:r>
                      <a:r>
                        <a:rPr sz="1800" spc="-10" dirty="0">
                          <a:solidFill>
                            <a:srgbClr val="262626">
                              <a:alpha val="100000"/>
                            </a:srgbClr>
                          </a:solidFill>
                          <a:latin typeface="Times New Roman"/>
                          <a:ea typeface="Times New Roman"/>
                          <a:cs typeface="Times New Roman"/>
                        </a:rPr>
                        <a:t>1</a:t>
                      </a:r>
                      <a:r>
                        <a:rPr sz="1800" spc="-10" dirty="0">
                          <a:solidFill>
                            <a:srgbClr val="262626">
                              <a:alpha val="100000"/>
                            </a:srgbClr>
                          </a:solidFill>
                          <a:latin typeface="Microsoft YaHei"/>
                          <a:ea typeface="Microsoft YaHei"/>
                          <a:cs typeface="Microsoft YaHei"/>
                        </a:rPr>
                        <a:t>，自动执行构</a:t>
                      </a:r>
                      <a:r>
                        <a:rPr sz="1800" spc="0" dirty="0">
                          <a:solidFill>
                            <a:srgbClr val="262626">
                              <a:alpha val="100000"/>
                            </a:srgbClr>
                          </a:solidFill>
                          <a:latin typeface="Microsoft YaHei"/>
                          <a:ea typeface="Microsoft YaHei"/>
                          <a:cs typeface="Microsoft YaHei"/>
                        </a:rPr>
                        <a:t>     </a:t>
                      </a:r>
                      <a:r>
                        <a:rPr sz="1800" spc="-10" dirty="0">
                          <a:solidFill>
                            <a:srgbClr val="262626">
                              <a:alpha val="100000"/>
                            </a:srgbClr>
                          </a:solidFill>
                          <a:latin typeface="Times New Roman"/>
                          <a:ea typeface="Times New Roman"/>
                          <a:cs typeface="Times New Roman"/>
                        </a:rPr>
                        <a:t>#</a:t>
                      </a:r>
                      <a:r>
                        <a:rPr sz="1800" spc="-10" dirty="0">
                          <a:solidFill>
                            <a:srgbClr val="262626">
                              <a:alpha val="100000"/>
                            </a:srgbClr>
                          </a:solidFill>
                          <a:latin typeface="Microsoft YaHei"/>
                          <a:ea typeface="Microsoft YaHei"/>
                          <a:cs typeface="Microsoft YaHei"/>
                        </a:rPr>
                        <a:t>造方法</a:t>
                      </a:r>
                      <a:endParaRPr lang="x-none" altLang="x-none" sz="1800" dirty="0"/>
                    </a:p>
                    <a:p>
                      <a:pPr marL="299974" algn="l" rtl="0" eaLnBrk="0">
                        <a:lnSpc>
                          <a:spcPct val="91000"/>
                        </a:lnSpc>
                        <a:spcBef>
                          <a:spcPts val="1513"/>
                        </a:spcBef>
                        <a:tabLst/>
                      </a:pPr>
                      <a:r>
                        <a:rPr sz="1800" spc="-10" dirty="0">
                          <a:solidFill>
                            <a:srgbClr val="262626">
                              <a:alpha val="100000"/>
                            </a:srgbClr>
                          </a:solidFill>
                          <a:latin typeface="Times New Roman"/>
                          <a:ea typeface="Times New Roman"/>
                          <a:cs typeface="Times New Roman"/>
                        </a:rPr>
                        <a:t>9       </a:t>
                      </a:r>
                      <a:r>
                        <a:rPr sz="1800" spc="0" dirty="0">
                          <a:solidFill>
                            <a:srgbClr val="262626">
                              <a:alpha val="100000"/>
                            </a:srgbClr>
                          </a:solidFill>
                          <a:latin typeface="Times New Roman"/>
                          <a:ea typeface="Times New Roman"/>
                          <a:cs typeface="Times New Roman"/>
                        </a:rPr>
                        <a:t>stu</a:t>
                      </a:r>
                      <a:r>
                        <a:rPr sz="1800" spc="-10" dirty="0">
                          <a:solidFill>
                            <a:srgbClr val="262626">
                              <a:alpha val="100000"/>
                            </a:srgbClr>
                          </a:solidFill>
                          <a:latin typeface="Times New Roman"/>
                          <a:ea typeface="Times New Roman"/>
                          <a:cs typeface="Times New Roman"/>
                        </a:rPr>
                        <a:t>2=</a:t>
                      </a:r>
                      <a:r>
                        <a:rPr sz="1800" spc="0" dirty="0">
                          <a:solidFill>
                            <a:srgbClr val="262626">
                              <a:alpha val="100000"/>
                            </a:srgbClr>
                          </a:solidFill>
                          <a:latin typeface="Times New Roman"/>
                          <a:ea typeface="Times New Roman"/>
                          <a:cs typeface="Times New Roman"/>
                        </a:rPr>
                        <a:t>Student('</a:t>
                      </a:r>
                      <a:r>
                        <a:rPr sz="1800" spc="0" dirty="0">
                          <a:solidFill>
                            <a:srgbClr val="262626">
                              <a:alpha val="100000"/>
                            </a:srgbClr>
                          </a:solidFill>
                          <a:latin typeface="Microsoft YaHei"/>
                          <a:ea typeface="Microsoft YaHei"/>
                          <a:cs typeface="Microsoft YaHei"/>
                        </a:rPr>
                        <a:t>李晓明</a:t>
                      </a:r>
                      <a:r>
                        <a:rPr sz="1800" spc="0" dirty="0">
                          <a:solidFill>
                            <a:srgbClr val="262626">
                              <a:alpha val="100000"/>
                            </a:srgbClr>
                          </a:solidFill>
                          <a:latin typeface="Times New Roman"/>
                          <a:ea typeface="Times New Roman"/>
                          <a:cs typeface="Times New Roman"/>
                        </a:rPr>
                        <a:t>')</a:t>
                      </a:r>
                      <a:endParaRPr lang="x-none" altLang="x-none" sz="1800" dirty="0"/>
                    </a:p>
                    <a:p>
                      <a:pPr marL="323443" algn="l" rtl="0" eaLnBrk="0">
                        <a:lnSpc>
                          <a:spcPct val="97000"/>
                        </a:lnSpc>
                        <a:spcBef>
                          <a:spcPts val="1701"/>
                        </a:spcBef>
                        <a:tabLst/>
                      </a:pPr>
                      <a:r>
                        <a:rPr sz="1800" spc="-10" dirty="0">
                          <a:solidFill>
                            <a:srgbClr val="262626">
                              <a:alpha val="100000"/>
                            </a:srgbClr>
                          </a:solidFill>
                          <a:latin typeface="Times New Roman"/>
                          <a:ea typeface="Times New Roman"/>
                          <a:cs typeface="Times New Roman"/>
                        </a:rPr>
                        <a:t>10     stu1.Prin</a:t>
                      </a:r>
                      <a:r>
                        <a:rPr sz="1800" spc="0" dirty="0">
                          <a:solidFill>
                            <a:srgbClr val="262626">
                              <a:alpha val="100000"/>
                            </a:srgbClr>
                          </a:solidFill>
                          <a:latin typeface="Times New Roman"/>
                          <a:ea typeface="Times New Roman"/>
                          <a:cs typeface="Times New Roman"/>
                        </a:rPr>
                        <a:t>tInfo</a:t>
                      </a:r>
                      <a:r>
                        <a:rPr sz="1800" spc="-10" dirty="0">
                          <a:solidFill>
                            <a:srgbClr val="262626">
                              <a:alpha val="100000"/>
                            </a:srgbClr>
                          </a:solidFill>
                          <a:latin typeface="Times New Roman"/>
                          <a:ea typeface="Times New Roman"/>
                          <a:cs typeface="Times New Roman"/>
                        </a:rPr>
                        <a:t>() #</a:t>
                      </a:r>
                      <a:r>
                        <a:rPr sz="1800" spc="-10" dirty="0">
                          <a:solidFill>
                            <a:srgbClr val="262626">
                              <a:alpha val="100000"/>
                            </a:srgbClr>
                          </a:solidFill>
                          <a:latin typeface="Microsoft YaHei"/>
                          <a:ea typeface="Microsoft YaHei"/>
                          <a:cs typeface="Microsoft YaHei"/>
                        </a:rPr>
                        <a:t>通过</a:t>
                      </a:r>
                      <a:r>
                        <a:rPr sz="1800" spc="0" dirty="0">
                          <a:solidFill>
                            <a:srgbClr val="262626">
                              <a:alpha val="100000"/>
                            </a:srgbClr>
                          </a:solidFill>
                          <a:latin typeface="Times New Roman"/>
                          <a:ea typeface="Times New Roman"/>
                          <a:cs typeface="Times New Roman"/>
                        </a:rPr>
                        <a:t>stu</a:t>
                      </a:r>
                      <a:r>
                        <a:rPr sz="1800" spc="-10" dirty="0">
                          <a:solidFill>
                            <a:srgbClr val="262626">
                              <a:alpha val="100000"/>
                            </a:srgbClr>
                          </a:solidFill>
                          <a:latin typeface="Times New Roman"/>
                          <a:ea typeface="Times New Roman"/>
                          <a:cs typeface="Times New Roman"/>
                        </a:rPr>
                        <a:t>1</a:t>
                      </a:r>
                      <a:r>
                        <a:rPr sz="1800" spc="-10" dirty="0">
                          <a:solidFill>
                            <a:srgbClr val="262626">
                              <a:alpha val="100000"/>
                            </a:srgbClr>
                          </a:solidFill>
                          <a:latin typeface="Microsoft YaHei"/>
                          <a:ea typeface="Microsoft YaHei"/>
                          <a:cs typeface="Microsoft YaHei"/>
                        </a:rPr>
                        <a:t>对象调用</a:t>
                      </a:r>
                      <a:r>
                        <a:rPr sz="1800" spc="0" dirty="0">
                          <a:solidFill>
                            <a:srgbClr val="262626">
                              <a:alpha val="100000"/>
                            </a:srgbClr>
                          </a:solidFill>
                          <a:latin typeface="Times New Roman"/>
                          <a:ea typeface="Times New Roman"/>
                          <a:cs typeface="Times New Roman"/>
                        </a:rPr>
                        <a:t>PrintInfo</a:t>
                      </a:r>
                      <a:r>
                        <a:rPr sz="1800" spc="-10" dirty="0">
                          <a:solidFill>
                            <a:srgbClr val="262626">
                              <a:alpha val="100000"/>
                            </a:srgbClr>
                          </a:solidFill>
                          <a:latin typeface="Microsoft YaHei"/>
                          <a:ea typeface="Microsoft YaHei"/>
                          <a:cs typeface="Microsoft YaHei"/>
                        </a:rPr>
                        <a:t>方法</a:t>
                      </a:r>
                      <a:endParaRPr lang="x-none" altLang="x-none" sz="1800" dirty="0"/>
                    </a:p>
                    <a:p>
                      <a:pPr algn="l" rtl="0" eaLnBrk="0">
                        <a:lnSpc>
                          <a:spcPct val="106000"/>
                        </a:lnSpc>
                        <a:tabLst/>
                      </a:pPr>
                      <a:endParaRPr lang="x-none" altLang="x-none" sz="900" dirty="0"/>
                    </a:p>
                    <a:p>
                      <a:pPr marL="323473" algn="l" rtl="0" eaLnBrk="0">
                        <a:lnSpc>
                          <a:spcPct val="97000"/>
                        </a:lnSpc>
                        <a:spcBef>
                          <a:spcPts val="1"/>
                        </a:spcBef>
                        <a:tabLst/>
                      </a:pPr>
                      <a:r>
                        <a:rPr sz="1800" spc="-10" dirty="0">
                          <a:solidFill>
                            <a:srgbClr val="262626">
                              <a:alpha val="100000"/>
                            </a:srgbClr>
                          </a:solidFill>
                          <a:latin typeface="Times New Roman"/>
                          <a:ea typeface="Times New Roman"/>
                          <a:cs typeface="Times New Roman"/>
                        </a:rPr>
                        <a:t>11     stu2.Prin</a:t>
                      </a:r>
                      <a:r>
                        <a:rPr sz="1800" spc="0" dirty="0">
                          <a:solidFill>
                            <a:srgbClr val="262626">
                              <a:alpha val="100000"/>
                            </a:srgbClr>
                          </a:solidFill>
                          <a:latin typeface="Times New Roman"/>
                          <a:ea typeface="Times New Roman"/>
                          <a:cs typeface="Times New Roman"/>
                        </a:rPr>
                        <a:t>tInfo</a:t>
                      </a:r>
                      <a:r>
                        <a:rPr sz="1800" spc="-10" dirty="0">
                          <a:solidFill>
                            <a:srgbClr val="262626">
                              <a:alpha val="100000"/>
                            </a:srgbClr>
                          </a:solidFill>
                          <a:latin typeface="Times New Roman"/>
                          <a:ea typeface="Times New Roman"/>
                          <a:cs typeface="Times New Roman"/>
                        </a:rPr>
                        <a:t>() #</a:t>
                      </a:r>
                      <a:r>
                        <a:rPr sz="1800" spc="-10" dirty="0">
                          <a:solidFill>
                            <a:srgbClr val="262626">
                              <a:alpha val="100000"/>
                            </a:srgbClr>
                          </a:solidFill>
                          <a:latin typeface="Microsoft YaHei"/>
                          <a:ea typeface="Microsoft YaHei"/>
                          <a:cs typeface="Microsoft YaHei"/>
                        </a:rPr>
                        <a:t>通过</a:t>
                      </a:r>
                      <a:r>
                        <a:rPr sz="1800" spc="0" dirty="0">
                          <a:solidFill>
                            <a:srgbClr val="262626">
                              <a:alpha val="100000"/>
                            </a:srgbClr>
                          </a:solidFill>
                          <a:latin typeface="Times New Roman"/>
                          <a:ea typeface="Times New Roman"/>
                          <a:cs typeface="Times New Roman"/>
                        </a:rPr>
                        <a:t>stu</a:t>
                      </a:r>
                      <a:r>
                        <a:rPr sz="1800" spc="-10" dirty="0">
                          <a:solidFill>
                            <a:srgbClr val="262626">
                              <a:alpha val="100000"/>
                            </a:srgbClr>
                          </a:solidFill>
                          <a:latin typeface="Times New Roman"/>
                          <a:ea typeface="Times New Roman"/>
                          <a:cs typeface="Times New Roman"/>
                        </a:rPr>
                        <a:t>1</a:t>
                      </a:r>
                      <a:r>
                        <a:rPr sz="1800" spc="-10" dirty="0">
                          <a:solidFill>
                            <a:srgbClr val="262626">
                              <a:alpha val="100000"/>
                            </a:srgbClr>
                          </a:solidFill>
                          <a:latin typeface="Microsoft YaHei"/>
                          <a:ea typeface="Microsoft YaHei"/>
                          <a:cs typeface="Microsoft YaHei"/>
                        </a:rPr>
                        <a:t>对象调用</a:t>
                      </a:r>
                      <a:r>
                        <a:rPr sz="1800" spc="0" dirty="0">
                          <a:solidFill>
                            <a:srgbClr val="262626">
                              <a:alpha val="100000"/>
                            </a:srgbClr>
                          </a:solidFill>
                          <a:latin typeface="Times New Roman"/>
                          <a:ea typeface="Times New Roman"/>
                          <a:cs typeface="Times New Roman"/>
                        </a:rPr>
                        <a:t>PrintInfo</a:t>
                      </a:r>
                      <a:r>
                        <a:rPr sz="1800" spc="-10" dirty="0">
                          <a:solidFill>
                            <a:srgbClr val="262626">
                              <a:alpha val="100000"/>
                            </a:srgbClr>
                          </a:solidFill>
                          <a:latin typeface="Microsoft YaHei"/>
                          <a:ea typeface="Microsoft YaHei"/>
                          <a:cs typeface="Microsoft YaHei"/>
                        </a:rPr>
                        <a:t>方法</a:t>
                      </a:r>
                      <a:endParaRPr lang="x-none" altLang="x-none" sz="18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0" name="table 580">
            <a:extLst>
              <a:ext uri="{FF2B5EF4-FFF2-40B4-BE49-F238E27FC236}">
                <a16:creationId xmlns:a16="http://schemas.microsoft.com/office/drawing/2014/main" id="{7727CEA2-4EBC-4EC3-9BC9-1B90263A95A2}"/>
              </a:ext>
            </a:extLst>
          </p:cNvPr>
          <p:cNvGraphicFramePr>
            <a:graphicFrameLocks noGrp="1"/>
          </p:cNvGraphicFramePr>
          <p:nvPr/>
        </p:nvGraphicFramePr>
        <p:xfrm>
          <a:off x="58738" y="1052513"/>
          <a:ext cx="9099550" cy="5081587"/>
        </p:xfrm>
        <a:graphic>
          <a:graphicData uri="http://schemas.openxmlformats.org/drawingml/2006/table">
            <a:tbl>
              <a:tblPr/>
              <a:tblGrid>
                <a:gridCol w="9099550">
                  <a:extLst>
                    <a:ext uri="{9D8B030D-6E8A-4147-A177-3AD203B41FA5}">
                      <a16:colId xmlns:a16="http://schemas.microsoft.com/office/drawing/2014/main" val="20000"/>
                    </a:ext>
                  </a:extLst>
                </a:gridCol>
              </a:tblGrid>
              <a:tr h="5081587">
                <a:tc>
                  <a:txBody>
                    <a:bodyPr/>
                    <a:lstStyle/>
                    <a:p>
                      <a:pPr algn="l" rtl="0" eaLnBrk="0">
                        <a:lnSpc>
                          <a:spcPct val="124000"/>
                        </a:lnSpc>
                        <a:tabLst/>
                      </a:pPr>
                      <a:endParaRPr lang="x-none" altLang="x-none" sz="800" dirty="0"/>
                    </a:p>
                    <a:p>
                      <a:pPr algn="l" rtl="0" eaLnBrk="0">
                        <a:lnSpc>
                          <a:spcPct val="124000"/>
                        </a:lnSpc>
                        <a:tabLst/>
                      </a:pPr>
                      <a:endParaRPr lang="x-none" altLang="x-none" sz="800" dirty="0"/>
                    </a:p>
                    <a:p>
                      <a:pPr algn="l" rtl="0" eaLnBrk="0">
                        <a:lnSpc>
                          <a:spcPct val="125000"/>
                        </a:lnSpc>
                        <a:tabLst/>
                      </a:pPr>
                      <a:endParaRPr lang="x-none" altLang="x-none" sz="800" dirty="0"/>
                    </a:p>
                    <a:p>
                      <a:pPr marL="5267325" indent="-1590675" algn="l" rtl="0" eaLnBrk="0">
                        <a:lnSpc>
                          <a:spcPct val="100000"/>
                        </a:lnSpc>
                        <a:spcBef>
                          <a:spcPts val="3"/>
                        </a:spcBef>
                        <a:tabLst/>
                      </a:pPr>
                      <a:r>
                        <a:rPr sz="2300" spc="90" dirty="0">
                          <a:solidFill>
                            <a:srgbClr val="262626">
                              <a:alpha val="100000"/>
                            </a:srgbClr>
                          </a:solidFill>
                          <a:latin typeface="Microsoft YaHei"/>
                          <a:ea typeface="Microsoft YaHei"/>
                          <a:cs typeface="Microsoft YaHei"/>
                        </a:rPr>
                        <a:t>构造方</a:t>
                      </a:r>
                      <a:r>
                        <a:rPr sz="2300" spc="80" dirty="0">
                          <a:solidFill>
                            <a:srgbClr val="262626">
                              <a:alpha val="100000"/>
                            </a:srgbClr>
                          </a:solidFill>
                          <a:latin typeface="Microsoft YaHei"/>
                          <a:ea typeface="Microsoft YaHei"/>
                          <a:cs typeface="Microsoft YaHei"/>
                        </a:rPr>
                        <a:t>法</a:t>
                      </a:r>
                      <a:endParaRPr lang="x-none" altLang="x-none" sz="23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589" name="table 589">
            <a:extLst>
              <a:ext uri="{FF2B5EF4-FFF2-40B4-BE49-F238E27FC236}">
                <a16:creationId xmlns:a16="http://schemas.microsoft.com/office/drawing/2014/main" id="{B97B1ECF-9CAA-4EC3-8FD7-953D1CF29BD5}"/>
              </a:ext>
            </a:extLst>
          </p:cNvPr>
          <p:cNvGraphicFramePr>
            <a:graphicFrameLocks noGrp="1"/>
          </p:cNvGraphicFramePr>
          <p:nvPr/>
        </p:nvGraphicFramePr>
        <p:xfrm>
          <a:off x="3262313" y="2414588"/>
          <a:ext cx="2619375" cy="1971675"/>
        </p:xfrm>
        <a:graphic>
          <a:graphicData uri="http://schemas.openxmlformats.org/drawingml/2006/table">
            <a:tbl>
              <a:tblPr/>
              <a:tblGrid>
                <a:gridCol w="2619375">
                  <a:extLst>
                    <a:ext uri="{9D8B030D-6E8A-4147-A177-3AD203B41FA5}">
                      <a16:colId xmlns:a16="http://schemas.microsoft.com/office/drawing/2014/main" val="20000"/>
                    </a:ext>
                  </a:extLst>
                </a:gridCol>
              </a:tblGrid>
              <a:tr h="1971675">
                <a:tc>
                  <a:txBody>
                    <a:bodyPr/>
                    <a:lstStyle/>
                    <a:p>
                      <a:pPr algn="l" rtl="0" eaLnBrk="0">
                        <a:lnSpc>
                          <a:spcPct val="125000"/>
                        </a:lnSpc>
                        <a:tabLst/>
                      </a:pPr>
                      <a:endParaRPr lang="x-none" altLang="x-none" sz="800" dirty="0"/>
                    </a:p>
                    <a:p>
                      <a:pPr algn="l" rtl="0" eaLnBrk="0">
                        <a:lnSpc>
                          <a:spcPct val="125000"/>
                        </a:lnSpc>
                        <a:tabLst/>
                      </a:pPr>
                      <a:endParaRPr lang="x-none" altLang="x-none" sz="800" dirty="0"/>
                    </a:p>
                    <a:p>
                      <a:pPr marL="576224" algn="l" rtl="0" eaLnBrk="0">
                        <a:lnSpc>
                          <a:spcPct val="132000"/>
                        </a:lnSpc>
                        <a:spcBef>
                          <a:spcPts val="5"/>
                        </a:spcBef>
                        <a:tabLst/>
                      </a:pPr>
                      <a:r>
                        <a:rPr sz="1800" spc="-220" dirty="0">
                          <a:solidFill>
                            <a:srgbClr val="262626">
                              <a:alpha val="100000"/>
                            </a:srgbClr>
                          </a:solidFill>
                          <a:latin typeface="Microsoft YaHei"/>
                          <a:ea typeface="Microsoft YaHei"/>
                          <a:cs typeface="Microsoft YaHei"/>
                        </a:rPr>
                        <a:t>构造方法被调用</a:t>
                      </a:r>
                      <a:r>
                        <a:rPr sz="1800" spc="-150" dirty="0">
                          <a:solidFill>
                            <a:srgbClr val="262626">
                              <a:alpha val="100000"/>
                            </a:srgbClr>
                          </a:solidFill>
                          <a:latin typeface="Microsoft YaHei"/>
                          <a:ea typeface="Microsoft YaHei"/>
                          <a:cs typeface="Microsoft YaHei"/>
                        </a:rPr>
                        <a:t>！</a:t>
                      </a:r>
                      <a:r>
                        <a:rPr sz="1800" spc="0" dirty="0">
                          <a:solidFill>
                            <a:srgbClr val="262626">
                              <a:alpha val="100000"/>
                            </a:srgbClr>
                          </a:solidFill>
                          <a:latin typeface="Microsoft YaHei"/>
                          <a:ea typeface="Microsoft YaHei"/>
                          <a:cs typeface="Microsoft YaHei"/>
                        </a:rPr>
                        <a:t>       </a:t>
                      </a:r>
                      <a:r>
                        <a:rPr sz="1800" spc="-220" dirty="0">
                          <a:solidFill>
                            <a:srgbClr val="262626">
                              <a:alpha val="100000"/>
                            </a:srgbClr>
                          </a:solidFill>
                          <a:latin typeface="Microsoft YaHei"/>
                          <a:ea typeface="Microsoft YaHei"/>
                          <a:cs typeface="Microsoft YaHei"/>
                        </a:rPr>
                        <a:t>构造方法被调用</a:t>
                      </a:r>
                      <a:r>
                        <a:rPr sz="1800" spc="-150" dirty="0">
                          <a:solidFill>
                            <a:srgbClr val="262626">
                              <a:alpha val="100000"/>
                            </a:srgbClr>
                          </a:solidFill>
                          <a:latin typeface="Microsoft YaHei"/>
                          <a:ea typeface="Microsoft YaHei"/>
                          <a:cs typeface="Microsoft YaHei"/>
                        </a:rPr>
                        <a:t>！</a:t>
                      </a:r>
                      <a:r>
                        <a:rPr sz="1800" spc="0" dirty="0">
                          <a:solidFill>
                            <a:srgbClr val="262626">
                              <a:alpha val="100000"/>
                            </a:srgbClr>
                          </a:solidFill>
                          <a:latin typeface="Microsoft YaHei"/>
                          <a:ea typeface="Microsoft YaHei"/>
                          <a:cs typeface="Microsoft YaHei"/>
                        </a:rPr>
                        <a:t>       </a:t>
                      </a:r>
                      <a:r>
                        <a:rPr sz="1800" spc="-10" dirty="0">
                          <a:solidFill>
                            <a:srgbClr val="262626">
                              <a:alpha val="100000"/>
                            </a:srgbClr>
                          </a:solidFill>
                          <a:latin typeface="Microsoft YaHei"/>
                          <a:ea typeface="Microsoft YaHei"/>
                          <a:cs typeface="Microsoft YaHei"/>
                        </a:rPr>
                        <a:t>姓名：</a:t>
                      </a:r>
                      <a:r>
                        <a:rPr sz="1800" spc="0" dirty="0">
                          <a:solidFill>
                            <a:srgbClr val="262626">
                              <a:alpha val="100000"/>
                            </a:srgbClr>
                          </a:solidFill>
                          <a:latin typeface="Microsoft YaHei"/>
                          <a:ea typeface="Microsoft YaHei"/>
                          <a:cs typeface="Microsoft YaHei"/>
                        </a:rPr>
                        <a:t>未知</a:t>
                      </a:r>
                      <a:endParaRPr lang="x-none" altLang="x-none" sz="1800" dirty="0"/>
                    </a:p>
                    <a:p>
                      <a:pPr algn="l" rtl="0" eaLnBrk="0">
                        <a:lnSpc>
                          <a:spcPct val="112000"/>
                        </a:lnSpc>
                        <a:tabLst/>
                      </a:pPr>
                      <a:endParaRPr lang="x-none" altLang="x-none" sz="500" dirty="0"/>
                    </a:p>
                    <a:p>
                      <a:pPr algn="l" rtl="0" eaLnBrk="0">
                        <a:lnSpc>
                          <a:spcPct val="6342"/>
                        </a:lnSpc>
                        <a:tabLst/>
                      </a:pPr>
                      <a:endParaRPr lang="x-none" altLang="x-none" sz="100" dirty="0"/>
                    </a:p>
                    <a:p>
                      <a:pPr marL="577139" algn="l" rtl="0" eaLnBrk="0">
                        <a:lnSpc>
                          <a:spcPct val="97000"/>
                        </a:lnSpc>
                        <a:tabLst/>
                      </a:pPr>
                      <a:r>
                        <a:rPr sz="1800" spc="-10" dirty="0">
                          <a:solidFill>
                            <a:srgbClr val="262626">
                              <a:alpha val="100000"/>
                            </a:srgbClr>
                          </a:solidFill>
                          <a:latin typeface="Microsoft YaHei"/>
                          <a:ea typeface="Microsoft YaHei"/>
                          <a:cs typeface="Microsoft YaHei"/>
                        </a:rPr>
                        <a:t>姓名：李</a:t>
                      </a:r>
                      <a:r>
                        <a:rPr sz="1800" spc="0" dirty="0">
                          <a:solidFill>
                            <a:srgbClr val="262626">
                              <a:alpha val="100000"/>
                            </a:srgbClr>
                          </a:solidFill>
                          <a:latin typeface="Microsoft YaHei"/>
                          <a:ea typeface="Microsoft YaHei"/>
                          <a:cs typeface="Microsoft YaHei"/>
                        </a:rPr>
                        <a:t>晓明</a:t>
                      </a:r>
                      <a:endParaRPr lang="x-none" altLang="x-none" sz="18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图片 1">
            <a:extLst>
              <a:ext uri="{FF2B5EF4-FFF2-40B4-BE49-F238E27FC236}">
                <a16:creationId xmlns:a16="http://schemas.microsoft.com/office/drawing/2014/main" id="{092F136B-CA79-DC1B-B602-0FACD3FAF0D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311275"/>
            <a:ext cx="6526212"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TextBox 2">
            <a:extLst>
              <a:ext uri="{FF2B5EF4-FFF2-40B4-BE49-F238E27FC236}">
                <a16:creationId xmlns:a16="http://schemas.microsoft.com/office/drawing/2014/main" id="{7551960D-98C2-817C-D715-013CD8D7A62E}"/>
              </a:ext>
            </a:extLst>
          </p:cNvPr>
          <p:cNvSpPr txBox="1">
            <a:spLocks noChangeArrowheads="1"/>
          </p:cNvSpPr>
          <p:nvPr/>
        </p:nvSpPr>
        <p:spPr bwMode="auto">
          <a:xfrm>
            <a:off x="1227138" y="2808288"/>
            <a:ext cx="6369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5400" b="0">
                <a:solidFill>
                  <a:schemeClr val="tx1"/>
                </a:solidFill>
                <a:latin typeface="微软雅黑" panose="020B0503020204020204" pitchFamily="34" charset="-122"/>
                <a:ea typeface="微软雅黑" panose="020B0503020204020204" pitchFamily="34" charset="-122"/>
              </a:rPr>
              <a:t>析构方法</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1" name="table 601">
            <a:extLst>
              <a:ext uri="{FF2B5EF4-FFF2-40B4-BE49-F238E27FC236}">
                <a16:creationId xmlns:a16="http://schemas.microsoft.com/office/drawing/2014/main" id="{CA4DFA61-B420-4469-88A0-115AFDA24542}"/>
              </a:ext>
            </a:extLst>
          </p:cNvPr>
          <p:cNvGraphicFramePr>
            <a:graphicFrameLocks noGrp="1"/>
          </p:cNvGraphicFramePr>
          <p:nvPr/>
        </p:nvGraphicFramePr>
        <p:xfrm>
          <a:off x="22225" y="1125538"/>
          <a:ext cx="9099550" cy="5081587"/>
        </p:xfrm>
        <a:graphic>
          <a:graphicData uri="http://schemas.openxmlformats.org/drawingml/2006/table">
            <a:tbl>
              <a:tblPr/>
              <a:tblGrid>
                <a:gridCol w="9099550">
                  <a:extLst>
                    <a:ext uri="{9D8B030D-6E8A-4147-A177-3AD203B41FA5}">
                      <a16:colId xmlns:a16="http://schemas.microsoft.com/office/drawing/2014/main" val="20000"/>
                    </a:ext>
                  </a:extLst>
                </a:gridCol>
              </a:tblGrid>
              <a:tr h="5081587">
                <a:tc>
                  <a:txBody>
                    <a:bodyPr/>
                    <a:lstStyle/>
                    <a:p>
                      <a:pPr algn="l" rtl="0" eaLnBrk="0">
                        <a:lnSpc>
                          <a:spcPct val="124000"/>
                        </a:lnSpc>
                        <a:tabLst/>
                      </a:pPr>
                      <a:endParaRPr lang="x-none" altLang="x-none" sz="800" dirty="0"/>
                    </a:p>
                    <a:p>
                      <a:pPr algn="l" rtl="0" eaLnBrk="0">
                        <a:lnSpc>
                          <a:spcPct val="124000"/>
                        </a:lnSpc>
                        <a:tabLst/>
                      </a:pPr>
                      <a:endParaRPr lang="x-none" altLang="x-none" sz="800" dirty="0"/>
                    </a:p>
                    <a:p>
                      <a:pPr algn="l" rtl="0" eaLnBrk="0">
                        <a:lnSpc>
                          <a:spcPct val="125000"/>
                        </a:lnSpc>
                        <a:tabLst/>
                      </a:pPr>
                      <a:endParaRPr lang="x-none" altLang="x-none" sz="800" dirty="0"/>
                    </a:p>
                    <a:p>
                      <a:pPr marL="5268913" indent="-869950" algn="l" rtl="0" eaLnBrk="0">
                        <a:lnSpc>
                          <a:spcPct val="100000"/>
                        </a:lnSpc>
                        <a:spcBef>
                          <a:spcPts val="3"/>
                        </a:spcBef>
                        <a:tabLst/>
                      </a:pPr>
                      <a:r>
                        <a:rPr sz="2300" spc="90" dirty="0" err="1">
                          <a:solidFill>
                            <a:srgbClr val="262626">
                              <a:alpha val="100000"/>
                            </a:srgbClr>
                          </a:solidFill>
                          <a:latin typeface="Microsoft YaHei"/>
                          <a:ea typeface="Microsoft YaHei"/>
                          <a:cs typeface="Microsoft YaHei"/>
                        </a:rPr>
                        <a:t>析构方</a:t>
                      </a:r>
                      <a:r>
                        <a:rPr sz="2300" spc="70" dirty="0" err="1">
                          <a:solidFill>
                            <a:srgbClr val="262626">
                              <a:alpha val="100000"/>
                            </a:srgbClr>
                          </a:solidFill>
                          <a:latin typeface="Microsoft YaHei"/>
                          <a:ea typeface="Microsoft YaHei"/>
                          <a:cs typeface="Microsoft YaHei"/>
                        </a:rPr>
                        <a:t>法</a:t>
                      </a:r>
                      <a:endParaRPr lang="x-none" altLang="x-none" sz="800" dirty="0"/>
                    </a:p>
                    <a:p>
                      <a:pPr algn="l" rtl="0" eaLnBrk="0">
                        <a:lnSpc>
                          <a:spcPct val="114000"/>
                        </a:lnSpc>
                        <a:tabLst/>
                      </a:pPr>
                      <a:endParaRPr lang="x-none" altLang="x-none" sz="800" dirty="0"/>
                    </a:p>
                    <a:p>
                      <a:pPr marL="2970987" algn="l" rtl="0" eaLnBrk="0">
                        <a:lnSpc>
                          <a:spcPct val="89000"/>
                        </a:lnSpc>
                        <a:spcBef>
                          <a:spcPts val="726"/>
                        </a:spcBef>
                        <a:tabLst/>
                      </a:pPr>
                      <a:r>
                        <a:rPr sz="1800" spc="-10" dirty="0">
                          <a:solidFill>
                            <a:srgbClr val="262626">
                              <a:alpha val="100000"/>
                            </a:srgbClr>
                          </a:solidFill>
                          <a:latin typeface="Microsoft YaHei"/>
                          <a:ea typeface="Microsoft YaHei"/>
                          <a:cs typeface="Microsoft YaHei"/>
                        </a:rPr>
                        <a:t>析构方法</a:t>
                      </a:r>
                      <a:r>
                        <a:rPr sz="1800" spc="0" dirty="0">
                          <a:solidFill>
                            <a:srgbClr val="262626">
                              <a:alpha val="100000"/>
                            </a:srgbClr>
                          </a:solidFill>
                          <a:latin typeface="Microsoft YaHei"/>
                          <a:ea typeface="Microsoft YaHei"/>
                          <a:cs typeface="Microsoft YaHei"/>
                        </a:rPr>
                        <a:t>是类的另一个内置方法，它的方法名</a:t>
                      </a:r>
                      <a:endParaRPr lang="x-none" altLang="x-none" sz="1800" dirty="0"/>
                    </a:p>
                    <a:p>
                      <a:pPr marL="2977388" algn="l" rtl="0" eaLnBrk="0">
                        <a:lnSpc>
                          <a:spcPts val="4319"/>
                        </a:lnSpc>
                        <a:tabLst/>
                      </a:pPr>
                      <a:r>
                        <a:rPr sz="1800" spc="-90" dirty="0">
                          <a:solidFill>
                            <a:srgbClr val="262626">
                              <a:alpha val="100000"/>
                            </a:srgbClr>
                          </a:solidFill>
                          <a:latin typeface="Microsoft YaHei"/>
                          <a:ea typeface="Microsoft YaHei"/>
                          <a:cs typeface="Microsoft YaHei"/>
                        </a:rPr>
                        <a:t>为</a:t>
                      </a:r>
                      <a:r>
                        <a:rPr sz="1800" spc="-90" dirty="0">
                          <a:solidFill>
                            <a:srgbClr val="262626">
                              <a:alpha val="100000"/>
                            </a:srgbClr>
                          </a:solidFill>
                          <a:latin typeface="Times New Roman"/>
                          <a:ea typeface="Times New Roman"/>
                          <a:cs typeface="Times New Roman"/>
                        </a:rPr>
                        <a:t>__de</a:t>
                      </a:r>
                      <a:r>
                        <a:rPr sz="1800" spc="-70" dirty="0">
                          <a:solidFill>
                            <a:srgbClr val="262626">
                              <a:alpha val="100000"/>
                            </a:srgbClr>
                          </a:solidFill>
                          <a:latin typeface="Times New Roman"/>
                          <a:ea typeface="Times New Roman"/>
                          <a:cs typeface="Times New Roman"/>
                        </a:rPr>
                        <a:t>l</a:t>
                      </a:r>
                      <a:r>
                        <a:rPr sz="1800" spc="-90" dirty="0">
                          <a:solidFill>
                            <a:srgbClr val="262626">
                              <a:alpha val="100000"/>
                            </a:srgbClr>
                          </a:solidFill>
                          <a:latin typeface="Times New Roman"/>
                          <a:ea typeface="Times New Roman"/>
                          <a:cs typeface="Times New Roman"/>
                        </a:rPr>
                        <a:t>__ </a:t>
                      </a:r>
                      <a:r>
                        <a:rPr sz="1800" spc="-90" dirty="0">
                          <a:solidFill>
                            <a:srgbClr val="262626">
                              <a:alpha val="100000"/>
                            </a:srgbClr>
                          </a:solidFill>
                          <a:latin typeface="Microsoft YaHei"/>
                          <a:ea typeface="Microsoft YaHei"/>
                          <a:cs typeface="Microsoft YaHei"/>
                        </a:rPr>
                        <a:t>，在销毁一个类对象时会自动执行，</a:t>
                      </a:r>
                      <a:endParaRPr lang="x-none" altLang="x-none" sz="1800" dirty="0"/>
                    </a:p>
                    <a:p>
                      <a:pPr marL="2971292" algn="l" rtl="0" eaLnBrk="0">
                        <a:lnSpc>
                          <a:spcPts val="4322"/>
                        </a:lnSpc>
                        <a:tabLst/>
                      </a:pPr>
                      <a:r>
                        <a:rPr sz="1800" spc="-10" dirty="0">
                          <a:solidFill>
                            <a:srgbClr val="262626">
                              <a:alpha val="100000"/>
                            </a:srgbClr>
                          </a:solidFill>
                          <a:latin typeface="Microsoft YaHei"/>
                          <a:ea typeface="Microsoft YaHei"/>
                          <a:cs typeface="Microsoft YaHei"/>
                        </a:rPr>
                        <a:t>负责完成</a:t>
                      </a:r>
                      <a:r>
                        <a:rPr sz="1800" spc="0" dirty="0">
                          <a:solidFill>
                            <a:srgbClr val="262626">
                              <a:alpha val="100000"/>
                            </a:srgbClr>
                          </a:solidFill>
                          <a:latin typeface="Microsoft YaHei"/>
                          <a:ea typeface="Microsoft YaHei"/>
                          <a:cs typeface="Microsoft YaHei"/>
                        </a:rPr>
                        <a:t>待销毁对象的资源清理工作，如关闭</a:t>
                      </a:r>
                      <a:endParaRPr lang="x-none" altLang="x-none" sz="1800" dirty="0"/>
                    </a:p>
                    <a:p>
                      <a:pPr marL="2973120" algn="l" rtl="0" eaLnBrk="0">
                        <a:lnSpc>
                          <a:spcPts val="4319"/>
                        </a:lnSpc>
                        <a:tabLst/>
                      </a:pPr>
                      <a:r>
                        <a:rPr sz="1700" spc="-130" dirty="0">
                          <a:solidFill>
                            <a:srgbClr val="262626">
                              <a:alpha val="100000"/>
                            </a:srgbClr>
                          </a:solidFill>
                          <a:latin typeface="Microsoft YaHei"/>
                          <a:ea typeface="Microsoft YaHei"/>
                          <a:cs typeface="Microsoft YaHei"/>
                        </a:rPr>
                        <a:t>文件等</a:t>
                      </a:r>
                      <a:r>
                        <a:rPr sz="1700" spc="-100" dirty="0">
                          <a:solidFill>
                            <a:srgbClr val="262626">
                              <a:alpha val="100000"/>
                            </a:srgbClr>
                          </a:solidFill>
                          <a:latin typeface="Microsoft YaHei"/>
                          <a:ea typeface="Microsoft YaHei"/>
                          <a:cs typeface="Microsoft YaHei"/>
                        </a:rPr>
                        <a:t>。</a:t>
                      </a:r>
                      <a:endParaRPr lang="x-none" altLang="x-none" sz="17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4280" name="path">
            <a:extLst>
              <a:ext uri="{FF2B5EF4-FFF2-40B4-BE49-F238E27FC236}">
                <a16:creationId xmlns:a16="http://schemas.microsoft.com/office/drawing/2014/main" id="{02F028ED-9552-5EE9-1462-64EA0F31BFD4}"/>
              </a:ext>
            </a:extLst>
          </p:cNvPr>
          <p:cNvSpPr>
            <a:spLocks/>
          </p:cNvSpPr>
          <p:nvPr/>
        </p:nvSpPr>
        <p:spPr bwMode="auto">
          <a:xfrm>
            <a:off x="1785938" y="2092325"/>
            <a:ext cx="5405437" cy="1887538"/>
          </a:xfrm>
          <a:custGeom>
            <a:avLst/>
            <a:gdLst>
              <a:gd name="T0" fmla="*/ 2147483646 w 11348"/>
              <a:gd name="T1" fmla="*/ 2147483646 h 3963"/>
              <a:gd name="T2" fmla="*/ 2147483646 w 11348"/>
              <a:gd name="T3" fmla="*/ 2147483646 h 3963"/>
              <a:gd name="T4" fmla="*/ 2147483646 w 11348"/>
              <a:gd name="T5" fmla="*/ 2147483646 h 3963"/>
              <a:gd name="T6" fmla="*/ 2147483646 w 11348"/>
              <a:gd name="T7" fmla="*/ 0 h 3963"/>
              <a:gd name="T8" fmla="*/ 0 60000 65536"/>
              <a:gd name="T9" fmla="*/ 0 60000 65536"/>
              <a:gd name="T10" fmla="*/ 0 60000 65536"/>
              <a:gd name="T11" fmla="*/ 0 60000 65536"/>
              <a:gd name="T12" fmla="*/ 0 w 11348"/>
              <a:gd name="T13" fmla="*/ 0 h 3963"/>
              <a:gd name="T14" fmla="*/ 11348 w 11348"/>
              <a:gd name="T15" fmla="*/ 3963 h 3963"/>
            </a:gdLst>
            <a:ahLst/>
            <a:cxnLst>
              <a:cxn ang="T8">
                <a:pos x="T0" y="T1"/>
              </a:cxn>
              <a:cxn ang="T9">
                <a:pos x="T2" y="T3"/>
              </a:cxn>
              <a:cxn ang="T10">
                <a:pos x="T4" y="T5"/>
              </a:cxn>
              <a:cxn ang="T11">
                <a:pos x="T6" y="T7"/>
              </a:cxn>
            </a:cxnLst>
            <a:rect l="T12" t="T13" r="T14" b="T15"/>
            <a:pathLst>
              <a:path w="11348" h="3963">
                <a:moveTo>
                  <a:pt x="11348" y="3953"/>
                </a:moveTo>
                <a:lnTo>
                  <a:pt x="351" y="3953"/>
                </a:lnTo>
                <a:moveTo>
                  <a:pt x="10" y="3612"/>
                </a:move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grpSp>
        <p:nvGrpSpPr>
          <p:cNvPr id="54281" name="group 100">
            <a:extLst>
              <a:ext uri="{FF2B5EF4-FFF2-40B4-BE49-F238E27FC236}">
                <a16:creationId xmlns:a16="http://schemas.microsoft.com/office/drawing/2014/main" id="{215EE5B0-C3F2-3680-D0C4-3B17687D4A7B}"/>
              </a:ext>
            </a:extLst>
          </p:cNvPr>
          <p:cNvGrpSpPr>
            <a:grpSpLocks/>
          </p:cNvGrpSpPr>
          <p:nvPr/>
        </p:nvGrpSpPr>
        <p:grpSpPr bwMode="auto">
          <a:xfrm>
            <a:off x="1590675" y="1704975"/>
            <a:ext cx="657225" cy="657225"/>
            <a:chOff x="0" y="0"/>
            <a:chExt cx="877061" cy="877061"/>
          </a:xfrm>
        </p:grpSpPr>
        <p:sp>
          <p:nvSpPr>
            <p:cNvPr id="54295" name="path">
              <a:extLst>
                <a:ext uri="{FF2B5EF4-FFF2-40B4-BE49-F238E27FC236}">
                  <a16:creationId xmlns:a16="http://schemas.microsoft.com/office/drawing/2014/main" id="{179C6DB9-1E16-9598-8756-D9C759ADFCD9}"/>
                </a:ext>
              </a:extLst>
            </p:cNvPr>
            <p:cNvSpPr>
              <a:spLocks/>
            </p:cNvSpPr>
            <p:nvPr/>
          </p:nvSpPr>
          <p:spPr bwMode="auto">
            <a:xfrm>
              <a:off x="261366" y="294132"/>
              <a:ext cx="229488" cy="229489"/>
            </a:xfrm>
            <a:custGeom>
              <a:avLst/>
              <a:gdLst>
                <a:gd name="T0" fmla="*/ 2147483646 w 361"/>
                <a:gd name="T1" fmla="*/ 2147483646 h 361"/>
                <a:gd name="T2" fmla="*/ 2147483646 w 361"/>
                <a:gd name="T3" fmla="*/ 2147483646 h 361"/>
                <a:gd name="T4" fmla="*/ 0 60000 65536"/>
                <a:gd name="T5" fmla="*/ 0 60000 65536"/>
                <a:gd name="T6" fmla="*/ 0 w 361"/>
                <a:gd name="T7" fmla="*/ 0 h 361"/>
                <a:gd name="T8" fmla="*/ 361 w 361"/>
                <a:gd name="T9" fmla="*/ 361 h 361"/>
              </a:gdLst>
              <a:ahLst/>
              <a:cxnLst>
                <a:cxn ang="T4">
                  <a:pos x="T0" y="T1"/>
                </a:cxn>
                <a:cxn ang="T5">
                  <a:pos x="T2" y="T3"/>
                </a:cxn>
              </a:cxnLst>
              <a:rect l="T6" t="T7" r="T8" b="T9"/>
              <a:pathLst>
                <a:path w="361" h="361">
                  <a:moveTo>
                    <a:pt x="10" y="351"/>
                  </a:moveTo>
                  <a:cubicBezTo>
                    <a:pt x="10" y="162"/>
                    <a:pt x="162" y="10"/>
                    <a:pt x="351" y="1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54296" name="path">
              <a:extLst>
                <a:ext uri="{FF2B5EF4-FFF2-40B4-BE49-F238E27FC236}">
                  <a16:creationId xmlns:a16="http://schemas.microsoft.com/office/drawing/2014/main" id="{17D5124D-ECB9-1D44-DC56-262F2C11091C}"/>
                </a:ext>
              </a:extLst>
            </p:cNvPr>
            <p:cNvSpPr>
              <a:spLocks/>
            </p:cNvSpPr>
            <p:nvPr/>
          </p:nvSpPr>
          <p:spPr bwMode="auto">
            <a:xfrm>
              <a:off x="0" y="0"/>
              <a:ext cx="877061" cy="877061"/>
            </a:xfrm>
            <a:custGeom>
              <a:avLst/>
              <a:gdLst>
                <a:gd name="T0" fmla="*/ 0 w 1381"/>
                <a:gd name="T1" fmla="*/ 2147483646 h 1381"/>
                <a:gd name="T2" fmla="*/ 2147483646 w 1381"/>
                <a:gd name="T3" fmla="*/ 0 h 1381"/>
                <a:gd name="T4" fmla="*/ 2147483646 w 1381"/>
                <a:gd name="T5" fmla="*/ 2147483646 h 1381"/>
                <a:gd name="T6" fmla="*/ 2147483646 w 1381"/>
                <a:gd name="T7" fmla="*/ 2147483646 h 1381"/>
                <a:gd name="T8" fmla="*/ 0 w 1381"/>
                <a:gd name="T9" fmla="*/ 2147483646 h 1381"/>
                <a:gd name="T10" fmla="*/ 0 60000 65536"/>
                <a:gd name="T11" fmla="*/ 0 60000 65536"/>
                <a:gd name="T12" fmla="*/ 0 60000 65536"/>
                <a:gd name="T13" fmla="*/ 0 60000 65536"/>
                <a:gd name="T14" fmla="*/ 0 60000 65536"/>
                <a:gd name="T15" fmla="*/ 0 w 1381"/>
                <a:gd name="T16" fmla="*/ 0 h 1381"/>
                <a:gd name="T17" fmla="*/ 1381 w 1381"/>
                <a:gd name="T18" fmla="*/ 1381 h 1381"/>
              </a:gdLst>
              <a:ahLst/>
              <a:cxnLst>
                <a:cxn ang="T10">
                  <a:pos x="T0" y="T1"/>
                </a:cxn>
                <a:cxn ang="T11">
                  <a:pos x="T2" y="T3"/>
                </a:cxn>
                <a:cxn ang="T12">
                  <a:pos x="T4" y="T5"/>
                </a:cxn>
                <a:cxn ang="T13">
                  <a:pos x="T6" y="T7"/>
                </a:cxn>
                <a:cxn ang="T14">
                  <a:pos x="T8" y="T9"/>
                </a:cxn>
              </a:cxnLst>
              <a:rect l="T15" t="T16" r="T17" b="T18"/>
              <a:pathLst>
                <a:path w="1381" h="1381">
                  <a:moveTo>
                    <a:pt x="0" y="690"/>
                  </a:moveTo>
                  <a:cubicBezTo>
                    <a:pt x="0" y="309"/>
                    <a:pt x="309" y="0"/>
                    <a:pt x="690" y="0"/>
                  </a:cubicBezTo>
                  <a:cubicBezTo>
                    <a:pt x="1072" y="0"/>
                    <a:pt x="1381" y="309"/>
                    <a:pt x="1381" y="690"/>
                  </a:cubicBezTo>
                  <a:cubicBezTo>
                    <a:pt x="1381" y="1072"/>
                    <a:pt x="1072" y="1381"/>
                    <a:pt x="690" y="1381"/>
                  </a:cubicBezTo>
                  <a:cubicBezTo>
                    <a:pt x="309" y="1381"/>
                    <a:pt x="0" y="1072"/>
                    <a:pt x="0" y="690"/>
                  </a:cubicBezTo>
                </a:path>
              </a:pathLst>
            </a:custGeom>
            <a:solidFill>
              <a:srgbClr val="1950B2"/>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54297" name="path">
              <a:extLst>
                <a:ext uri="{FF2B5EF4-FFF2-40B4-BE49-F238E27FC236}">
                  <a16:creationId xmlns:a16="http://schemas.microsoft.com/office/drawing/2014/main" id="{24F9104E-F17E-5320-EDE7-338CC1D78A8A}"/>
                </a:ext>
              </a:extLst>
            </p:cNvPr>
            <p:cNvSpPr>
              <a:spLocks/>
            </p:cNvSpPr>
            <p:nvPr/>
          </p:nvSpPr>
          <p:spPr bwMode="auto">
            <a:xfrm>
              <a:off x="74676" y="186690"/>
              <a:ext cx="717804" cy="450341"/>
            </a:xfrm>
            <a:custGeom>
              <a:avLst/>
              <a:gdLst>
                <a:gd name="T0" fmla="*/ 2147483646 w 1130"/>
                <a:gd name="T1" fmla="*/ 2147483646 h 709"/>
                <a:gd name="T2" fmla="*/ 2147483646 w 1130"/>
                <a:gd name="T3" fmla="*/ 0 h 709"/>
                <a:gd name="T4" fmla="*/ 2147483646 w 1130"/>
                <a:gd name="T5" fmla="*/ 2147483646 h 709"/>
                <a:gd name="T6" fmla="*/ 2147483646 w 1130"/>
                <a:gd name="T7" fmla="*/ 2147483646 h 709"/>
                <a:gd name="T8" fmla="*/ 2147483646 w 1130"/>
                <a:gd name="T9" fmla="*/ 2147483646 h 709"/>
                <a:gd name="T10" fmla="*/ 2147483646 w 1130"/>
                <a:gd name="T11" fmla="*/ 2147483646 h 709"/>
                <a:gd name="T12" fmla="*/ 2147483646 w 1130"/>
                <a:gd name="T13" fmla="*/ 2147483646 h 709"/>
                <a:gd name="T14" fmla="*/ 2147483646 w 1130"/>
                <a:gd name="T15" fmla="*/ 2147483646 h 709"/>
                <a:gd name="T16" fmla="*/ 2147483646 w 1130"/>
                <a:gd name="T17" fmla="*/ 2147483646 h 709"/>
                <a:gd name="T18" fmla="*/ 2147483646 w 1130"/>
                <a:gd name="T19" fmla="*/ 2147483646 h 709"/>
                <a:gd name="T20" fmla="*/ 2147483646 w 1130"/>
                <a:gd name="T21" fmla="*/ 2147483646 h 709"/>
                <a:gd name="T22" fmla="*/ 2147483646 w 1130"/>
                <a:gd name="T23" fmla="*/ 2147483646 h 709"/>
                <a:gd name="T24" fmla="*/ 2147483646 w 1130"/>
                <a:gd name="T25" fmla="*/ 2147483646 h 709"/>
                <a:gd name="T26" fmla="*/ 2147483646 w 1130"/>
                <a:gd name="T27" fmla="*/ 2147483646 h 709"/>
                <a:gd name="T28" fmla="*/ 2147483646 w 1130"/>
                <a:gd name="T29" fmla="*/ 2147483646 h 709"/>
                <a:gd name="T30" fmla="*/ 2147483646 w 1130"/>
                <a:gd name="T31" fmla="*/ 2147483646 h 709"/>
                <a:gd name="T32" fmla="*/ 2147483646 w 1130"/>
                <a:gd name="T33" fmla="*/ 2147483646 h 709"/>
                <a:gd name="T34" fmla="*/ 2147483646 w 1130"/>
                <a:gd name="T35" fmla="*/ 2147483646 h 709"/>
                <a:gd name="T36" fmla="*/ 2147483646 w 1130"/>
                <a:gd name="T37" fmla="*/ 2147483646 h 709"/>
                <a:gd name="T38" fmla="*/ 2147483646 w 1130"/>
                <a:gd name="T39" fmla="*/ 2147483646 h 709"/>
                <a:gd name="T40" fmla="*/ 2147483646 w 1130"/>
                <a:gd name="T41" fmla="*/ 2147483646 h 709"/>
                <a:gd name="T42" fmla="*/ 2147483646 w 1130"/>
                <a:gd name="T43" fmla="*/ 2147483646 h 709"/>
                <a:gd name="T44" fmla="*/ 2147483646 w 1130"/>
                <a:gd name="T45" fmla="*/ 2147483646 h 709"/>
                <a:gd name="T46" fmla="*/ 2147483646 w 1130"/>
                <a:gd name="T47" fmla="*/ 2147483646 h 709"/>
                <a:gd name="T48" fmla="*/ 2147483646 w 1130"/>
                <a:gd name="T49" fmla="*/ 2147483646 h 709"/>
                <a:gd name="T50" fmla="*/ 2147483646 w 1130"/>
                <a:gd name="T51" fmla="*/ 2147483646 h 709"/>
                <a:gd name="T52" fmla="*/ 2147483646 w 1130"/>
                <a:gd name="T53" fmla="*/ 2147483646 h 709"/>
                <a:gd name="T54" fmla="*/ 2147483646 w 1130"/>
                <a:gd name="T55" fmla="*/ 2147483646 h 709"/>
                <a:gd name="T56" fmla="*/ 2147483646 w 1130"/>
                <a:gd name="T57" fmla="*/ 2147483646 h 709"/>
                <a:gd name="T58" fmla="*/ 2147483646 w 1130"/>
                <a:gd name="T59" fmla="*/ 2147483646 h 709"/>
                <a:gd name="T60" fmla="*/ 2147483646 w 1130"/>
                <a:gd name="T61" fmla="*/ 2147483646 h 709"/>
                <a:gd name="T62" fmla="*/ 2147483646 w 1130"/>
                <a:gd name="T63" fmla="*/ 2147483646 h 709"/>
                <a:gd name="T64" fmla="*/ 2147483646 w 1130"/>
                <a:gd name="T65" fmla="*/ 2147483646 h 709"/>
                <a:gd name="T66" fmla="*/ 2147483646 w 1130"/>
                <a:gd name="T67" fmla="*/ 2147483646 h 709"/>
                <a:gd name="T68" fmla="*/ 2147483646 w 1130"/>
                <a:gd name="T69" fmla="*/ 2147483646 h 709"/>
                <a:gd name="T70" fmla="*/ 2147483646 w 1130"/>
                <a:gd name="T71" fmla="*/ 2147483646 h 709"/>
                <a:gd name="T72" fmla="*/ 2147483646 w 1130"/>
                <a:gd name="T73" fmla="*/ 2147483646 h 709"/>
                <a:gd name="T74" fmla="*/ 2147483646 w 1130"/>
                <a:gd name="T75" fmla="*/ 2147483646 h 709"/>
                <a:gd name="T76" fmla="*/ 2147483646 w 1130"/>
                <a:gd name="T77" fmla="*/ 2147483646 h 709"/>
                <a:gd name="T78" fmla="*/ 2147483646 w 1130"/>
                <a:gd name="T79" fmla="*/ 2147483646 h 709"/>
                <a:gd name="T80" fmla="*/ 2147483646 w 1130"/>
                <a:gd name="T81" fmla="*/ 2147483646 h 709"/>
                <a:gd name="T82" fmla="*/ 2147483646 w 1130"/>
                <a:gd name="T83" fmla="*/ 2147483646 h 70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30"/>
                <a:gd name="T127" fmla="*/ 0 h 709"/>
                <a:gd name="T128" fmla="*/ 1130 w 1130"/>
                <a:gd name="T129" fmla="*/ 709 h 70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30" h="709">
                  <a:moveTo>
                    <a:pt x="27" y="709"/>
                  </a:moveTo>
                  <a:cubicBezTo>
                    <a:pt x="1102" y="709"/>
                    <a:pt x="1102" y="709"/>
                    <a:pt x="1102" y="709"/>
                  </a:cubicBezTo>
                  <a:cubicBezTo>
                    <a:pt x="1116" y="709"/>
                    <a:pt x="1130" y="695"/>
                    <a:pt x="1130" y="681"/>
                  </a:cubicBezTo>
                  <a:cubicBezTo>
                    <a:pt x="1130" y="27"/>
                    <a:pt x="1130" y="27"/>
                    <a:pt x="1130" y="27"/>
                  </a:cubicBezTo>
                  <a:cubicBezTo>
                    <a:pt x="1130" y="13"/>
                    <a:pt x="1116" y="0"/>
                    <a:pt x="1102" y="0"/>
                  </a:cubicBezTo>
                  <a:cubicBezTo>
                    <a:pt x="27" y="0"/>
                    <a:pt x="27" y="0"/>
                    <a:pt x="27" y="0"/>
                  </a:cubicBezTo>
                  <a:cubicBezTo>
                    <a:pt x="13" y="0"/>
                    <a:pt x="0" y="13"/>
                    <a:pt x="0" y="27"/>
                  </a:cubicBezTo>
                  <a:cubicBezTo>
                    <a:pt x="0" y="681"/>
                    <a:pt x="0" y="681"/>
                    <a:pt x="0" y="681"/>
                  </a:cubicBezTo>
                  <a:cubicBezTo>
                    <a:pt x="0" y="695"/>
                    <a:pt x="13" y="709"/>
                    <a:pt x="27" y="709"/>
                  </a:cubicBezTo>
                  <a:moveTo>
                    <a:pt x="565" y="20"/>
                  </a:moveTo>
                  <a:cubicBezTo>
                    <a:pt x="572" y="20"/>
                    <a:pt x="586" y="27"/>
                    <a:pt x="586" y="34"/>
                  </a:cubicBezTo>
                  <a:cubicBezTo>
                    <a:pt x="586" y="48"/>
                    <a:pt x="572" y="55"/>
                    <a:pt x="565" y="55"/>
                  </a:cubicBezTo>
                  <a:cubicBezTo>
                    <a:pt x="558" y="55"/>
                    <a:pt x="544" y="48"/>
                    <a:pt x="544" y="34"/>
                  </a:cubicBezTo>
                  <a:cubicBezTo>
                    <a:pt x="544" y="27"/>
                    <a:pt x="558" y="20"/>
                    <a:pt x="565" y="20"/>
                  </a:cubicBezTo>
                  <a:moveTo>
                    <a:pt x="69" y="69"/>
                  </a:moveTo>
                  <a:cubicBezTo>
                    <a:pt x="1060" y="69"/>
                    <a:pt x="1060" y="69"/>
                    <a:pt x="1060" y="69"/>
                  </a:cubicBezTo>
                  <a:cubicBezTo>
                    <a:pt x="1060" y="639"/>
                    <a:pt x="1060" y="639"/>
                    <a:pt x="1060" y="639"/>
                  </a:cubicBezTo>
                  <a:cubicBezTo>
                    <a:pt x="69" y="639"/>
                    <a:pt x="69" y="639"/>
                    <a:pt x="69" y="639"/>
                  </a:cubicBezTo>
                  <a:lnTo>
                    <a:pt x="69" y="69"/>
                  </a:lnTo>
                  <a:close/>
                </a:path>
                <a:path w="1130" h="709">
                  <a:moveTo>
                    <a:pt x="112" y="112"/>
                  </a:moveTo>
                  <a:cubicBezTo>
                    <a:pt x="112" y="600"/>
                    <a:pt x="112" y="600"/>
                    <a:pt x="112" y="600"/>
                  </a:cubicBezTo>
                  <a:cubicBezTo>
                    <a:pt x="238" y="600"/>
                    <a:pt x="238" y="600"/>
                    <a:pt x="238" y="600"/>
                  </a:cubicBezTo>
                  <a:cubicBezTo>
                    <a:pt x="224" y="572"/>
                    <a:pt x="224" y="572"/>
                    <a:pt x="224" y="572"/>
                  </a:cubicBezTo>
                  <a:cubicBezTo>
                    <a:pt x="217" y="558"/>
                    <a:pt x="217" y="558"/>
                    <a:pt x="217" y="558"/>
                  </a:cubicBezTo>
                  <a:cubicBezTo>
                    <a:pt x="259" y="530"/>
                    <a:pt x="259" y="530"/>
                    <a:pt x="259" y="530"/>
                  </a:cubicBezTo>
                  <a:cubicBezTo>
                    <a:pt x="259" y="516"/>
                    <a:pt x="252" y="502"/>
                    <a:pt x="252" y="495"/>
                  </a:cubicBezTo>
                  <a:cubicBezTo>
                    <a:pt x="203" y="481"/>
                    <a:pt x="203" y="481"/>
                    <a:pt x="203" y="481"/>
                  </a:cubicBezTo>
                  <a:cubicBezTo>
                    <a:pt x="210" y="467"/>
                    <a:pt x="210" y="467"/>
                    <a:pt x="210" y="467"/>
                  </a:cubicBezTo>
                  <a:cubicBezTo>
                    <a:pt x="210" y="425"/>
                    <a:pt x="210" y="425"/>
                    <a:pt x="210" y="425"/>
                  </a:cubicBezTo>
                  <a:cubicBezTo>
                    <a:pt x="210" y="411"/>
                    <a:pt x="210" y="411"/>
                    <a:pt x="210" y="411"/>
                  </a:cubicBezTo>
                  <a:cubicBezTo>
                    <a:pt x="266" y="411"/>
                    <a:pt x="266" y="411"/>
                    <a:pt x="266" y="411"/>
                  </a:cubicBezTo>
                  <a:cubicBezTo>
                    <a:pt x="266" y="398"/>
                    <a:pt x="272" y="384"/>
                    <a:pt x="280" y="377"/>
                  </a:cubicBezTo>
                  <a:cubicBezTo>
                    <a:pt x="245" y="342"/>
                    <a:pt x="245" y="342"/>
                    <a:pt x="245" y="342"/>
                  </a:cubicBezTo>
                  <a:cubicBezTo>
                    <a:pt x="252" y="328"/>
                    <a:pt x="252" y="328"/>
                    <a:pt x="252" y="328"/>
                  </a:cubicBezTo>
                  <a:cubicBezTo>
                    <a:pt x="272" y="300"/>
                    <a:pt x="272" y="300"/>
                    <a:pt x="272" y="300"/>
                  </a:cubicBezTo>
                  <a:cubicBezTo>
                    <a:pt x="280" y="286"/>
                    <a:pt x="280" y="286"/>
                    <a:pt x="280" y="286"/>
                  </a:cubicBezTo>
                  <a:cubicBezTo>
                    <a:pt x="328" y="307"/>
                    <a:pt x="328" y="307"/>
                    <a:pt x="328" y="307"/>
                  </a:cubicBezTo>
                  <a:cubicBezTo>
                    <a:pt x="335" y="300"/>
                    <a:pt x="349" y="293"/>
                    <a:pt x="356" y="286"/>
                  </a:cubicBezTo>
                  <a:cubicBezTo>
                    <a:pt x="342" y="244"/>
                    <a:pt x="342" y="244"/>
                    <a:pt x="342" y="244"/>
                  </a:cubicBezTo>
                  <a:cubicBezTo>
                    <a:pt x="356" y="237"/>
                    <a:pt x="356" y="237"/>
                    <a:pt x="356" y="237"/>
                  </a:cubicBezTo>
                  <a:cubicBezTo>
                    <a:pt x="391" y="217"/>
                    <a:pt x="391" y="217"/>
                    <a:pt x="391" y="217"/>
                  </a:cubicBezTo>
                  <a:cubicBezTo>
                    <a:pt x="405" y="210"/>
                    <a:pt x="405" y="210"/>
                    <a:pt x="405" y="210"/>
                  </a:cubicBezTo>
                  <a:cubicBezTo>
                    <a:pt x="433" y="258"/>
                    <a:pt x="433" y="258"/>
                    <a:pt x="433" y="258"/>
                  </a:cubicBezTo>
                  <a:cubicBezTo>
                    <a:pt x="447" y="251"/>
                    <a:pt x="461" y="251"/>
                    <a:pt x="468" y="251"/>
                  </a:cubicBezTo>
                  <a:cubicBezTo>
                    <a:pt x="482" y="203"/>
                    <a:pt x="482" y="203"/>
                    <a:pt x="482" y="203"/>
                  </a:cubicBezTo>
                  <a:cubicBezTo>
                    <a:pt x="496" y="203"/>
                    <a:pt x="496" y="203"/>
                    <a:pt x="496" y="203"/>
                  </a:cubicBezTo>
                  <a:cubicBezTo>
                    <a:pt x="530" y="210"/>
                    <a:pt x="530" y="210"/>
                    <a:pt x="530" y="210"/>
                  </a:cubicBezTo>
                  <a:cubicBezTo>
                    <a:pt x="551" y="210"/>
                    <a:pt x="551" y="210"/>
                    <a:pt x="551" y="210"/>
                  </a:cubicBezTo>
                  <a:cubicBezTo>
                    <a:pt x="551" y="265"/>
                    <a:pt x="551" y="265"/>
                    <a:pt x="551" y="265"/>
                  </a:cubicBezTo>
                  <a:cubicBezTo>
                    <a:pt x="565" y="265"/>
                    <a:pt x="572" y="272"/>
                    <a:pt x="586" y="279"/>
                  </a:cubicBezTo>
                  <a:cubicBezTo>
                    <a:pt x="621" y="237"/>
                    <a:pt x="621" y="237"/>
                    <a:pt x="621" y="237"/>
                  </a:cubicBezTo>
                  <a:cubicBezTo>
                    <a:pt x="635" y="251"/>
                    <a:pt x="635" y="251"/>
                    <a:pt x="635" y="251"/>
                  </a:cubicBezTo>
                  <a:cubicBezTo>
                    <a:pt x="663" y="272"/>
                    <a:pt x="663" y="272"/>
                    <a:pt x="663" y="272"/>
                  </a:cubicBezTo>
                  <a:cubicBezTo>
                    <a:pt x="677" y="279"/>
                    <a:pt x="677" y="279"/>
                    <a:pt x="677" y="279"/>
                  </a:cubicBezTo>
                  <a:cubicBezTo>
                    <a:pt x="649" y="328"/>
                    <a:pt x="649" y="328"/>
                    <a:pt x="649" y="328"/>
                  </a:cubicBezTo>
                  <a:cubicBezTo>
                    <a:pt x="663" y="335"/>
                    <a:pt x="670" y="349"/>
                    <a:pt x="670" y="356"/>
                  </a:cubicBezTo>
                  <a:cubicBezTo>
                    <a:pt x="719" y="342"/>
                    <a:pt x="719" y="342"/>
                    <a:pt x="719" y="342"/>
                  </a:cubicBezTo>
                  <a:cubicBezTo>
                    <a:pt x="726" y="356"/>
                    <a:pt x="726" y="356"/>
                    <a:pt x="726" y="356"/>
                  </a:cubicBezTo>
                  <a:cubicBezTo>
                    <a:pt x="746" y="391"/>
                    <a:pt x="746" y="391"/>
                    <a:pt x="746" y="391"/>
                  </a:cubicBezTo>
                  <a:cubicBezTo>
                    <a:pt x="753" y="405"/>
                    <a:pt x="753" y="405"/>
                    <a:pt x="753" y="405"/>
                  </a:cubicBezTo>
                  <a:cubicBezTo>
                    <a:pt x="705" y="432"/>
                    <a:pt x="705" y="432"/>
                    <a:pt x="705" y="432"/>
                  </a:cubicBezTo>
                  <a:cubicBezTo>
                    <a:pt x="712" y="446"/>
                    <a:pt x="712" y="453"/>
                    <a:pt x="712" y="467"/>
                  </a:cubicBezTo>
                  <a:cubicBezTo>
                    <a:pt x="760" y="481"/>
                    <a:pt x="760" y="481"/>
                    <a:pt x="760" y="481"/>
                  </a:cubicBezTo>
                  <a:cubicBezTo>
                    <a:pt x="760" y="495"/>
                    <a:pt x="760" y="495"/>
                    <a:pt x="760" y="495"/>
                  </a:cubicBezTo>
                  <a:cubicBezTo>
                    <a:pt x="753" y="530"/>
                    <a:pt x="753" y="530"/>
                    <a:pt x="753" y="530"/>
                  </a:cubicBezTo>
                  <a:cubicBezTo>
                    <a:pt x="753" y="544"/>
                    <a:pt x="753" y="544"/>
                    <a:pt x="753" y="544"/>
                  </a:cubicBezTo>
                  <a:cubicBezTo>
                    <a:pt x="698" y="551"/>
                    <a:pt x="698" y="551"/>
                    <a:pt x="698" y="551"/>
                  </a:cubicBezTo>
                  <a:cubicBezTo>
                    <a:pt x="698" y="565"/>
                    <a:pt x="691" y="572"/>
                    <a:pt x="684" y="585"/>
                  </a:cubicBezTo>
                  <a:cubicBezTo>
                    <a:pt x="705" y="600"/>
                    <a:pt x="705" y="600"/>
                    <a:pt x="705" y="600"/>
                  </a:cubicBezTo>
                  <a:cubicBezTo>
                    <a:pt x="1018" y="600"/>
                    <a:pt x="1018" y="600"/>
                    <a:pt x="1018" y="600"/>
                  </a:cubicBezTo>
                  <a:cubicBezTo>
                    <a:pt x="1018" y="112"/>
                    <a:pt x="1018" y="112"/>
                    <a:pt x="1018" y="112"/>
                  </a:cubicBezTo>
                  <a:lnTo>
                    <a:pt x="112" y="112"/>
                  </a:lnTo>
                  <a:close/>
                  <a:moveTo>
                    <a:pt x="949" y="293"/>
                  </a:moveTo>
                  <a:cubicBezTo>
                    <a:pt x="928" y="293"/>
                    <a:pt x="928" y="293"/>
                    <a:pt x="928" y="293"/>
                  </a:cubicBezTo>
                  <a:cubicBezTo>
                    <a:pt x="921" y="300"/>
                    <a:pt x="921" y="307"/>
                    <a:pt x="921" y="314"/>
                  </a:cubicBezTo>
                  <a:cubicBezTo>
                    <a:pt x="914" y="314"/>
                    <a:pt x="914" y="321"/>
                    <a:pt x="914" y="328"/>
                  </a:cubicBezTo>
                  <a:cubicBezTo>
                    <a:pt x="914" y="328"/>
                    <a:pt x="914" y="328"/>
                    <a:pt x="914" y="328"/>
                  </a:cubicBezTo>
                  <a:cubicBezTo>
                    <a:pt x="928" y="349"/>
                    <a:pt x="928" y="349"/>
                    <a:pt x="928" y="349"/>
                  </a:cubicBezTo>
                  <a:cubicBezTo>
                    <a:pt x="935" y="349"/>
                    <a:pt x="935" y="356"/>
                    <a:pt x="928" y="363"/>
                  </a:cubicBezTo>
                  <a:cubicBezTo>
                    <a:pt x="900" y="384"/>
                    <a:pt x="900" y="384"/>
                    <a:pt x="900" y="384"/>
                  </a:cubicBezTo>
                  <a:cubicBezTo>
                    <a:pt x="893" y="384"/>
                    <a:pt x="886" y="384"/>
                    <a:pt x="886" y="377"/>
                  </a:cubicBezTo>
                  <a:cubicBezTo>
                    <a:pt x="872" y="356"/>
                    <a:pt x="872" y="356"/>
                    <a:pt x="872" y="356"/>
                  </a:cubicBezTo>
                  <a:cubicBezTo>
                    <a:pt x="858" y="363"/>
                    <a:pt x="851" y="363"/>
                    <a:pt x="837" y="363"/>
                  </a:cubicBezTo>
                  <a:cubicBezTo>
                    <a:pt x="837" y="363"/>
                    <a:pt x="837" y="363"/>
                    <a:pt x="837" y="363"/>
                  </a:cubicBezTo>
                  <a:cubicBezTo>
                    <a:pt x="823" y="391"/>
                    <a:pt x="823" y="391"/>
                    <a:pt x="823" y="391"/>
                  </a:cubicBezTo>
                  <a:cubicBezTo>
                    <a:pt x="823" y="391"/>
                    <a:pt x="816" y="398"/>
                    <a:pt x="816" y="391"/>
                  </a:cubicBezTo>
                  <a:cubicBezTo>
                    <a:pt x="781" y="377"/>
                    <a:pt x="781" y="377"/>
                    <a:pt x="781" y="377"/>
                  </a:cubicBezTo>
                  <a:cubicBezTo>
                    <a:pt x="774" y="377"/>
                    <a:pt x="774" y="370"/>
                    <a:pt x="774" y="370"/>
                  </a:cubicBezTo>
                  <a:cubicBezTo>
                    <a:pt x="788" y="342"/>
                    <a:pt x="788" y="342"/>
                    <a:pt x="788" y="342"/>
                  </a:cubicBezTo>
                  <a:cubicBezTo>
                    <a:pt x="774" y="335"/>
                    <a:pt x="774" y="328"/>
                    <a:pt x="767" y="314"/>
                  </a:cubicBezTo>
                  <a:cubicBezTo>
                    <a:pt x="767" y="314"/>
                    <a:pt x="767" y="314"/>
                    <a:pt x="767" y="314"/>
                  </a:cubicBezTo>
                  <a:cubicBezTo>
                    <a:pt x="740" y="321"/>
                    <a:pt x="740" y="321"/>
                    <a:pt x="740" y="321"/>
                  </a:cubicBezTo>
                  <a:cubicBezTo>
                    <a:pt x="732" y="321"/>
                    <a:pt x="726" y="314"/>
                    <a:pt x="726" y="314"/>
                  </a:cubicBezTo>
                  <a:cubicBezTo>
                    <a:pt x="726" y="272"/>
                    <a:pt x="726" y="272"/>
                    <a:pt x="726" y="272"/>
                  </a:cubicBezTo>
                  <a:cubicBezTo>
                    <a:pt x="726" y="272"/>
                    <a:pt x="726" y="265"/>
                    <a:pt x="732" y="265"/>
                  </a:cubicBezTo>
                  <a:cubicBezTo>
                    <a:pt x="760" y="265"/>
                    <a:pt x="760" y="265"/>
                    <a:pt x="760" y="265"/>
                  </a:cubicBezTo>
                  <a:cubicBezTo>
                    <a:pt x="760" y="258"/>
                    <a:pt x="760" y="251"/>
                    <a:pt x="767" y="244"/>
                  </a:cubicBezTo>
                  <a:cubicBezTo>
                    <a:pt x="767" y="237"/>
                    <a:pt x="767" y="237"/>
                    <a:pt x="767" y="231"/>
                  </a:cubicBezTo>
                  <a:cubicBezTo>
                    <a:pt x="767" y="231"/>
                    <a:pt x="767" y="231"/>
                    <a:pt x="767" y="231"/>
                  </a:cubicBezTo>
                  <a:cubicBezTo>
                    <a:pt x="753" y="210"/>
                    <a:pt x="753" y="210"/>
                    <a:pt x="753" y="210"/>
                  </a:cubicBezTo>
                  <a:cubicBezTo>
                    <a:pt x="753" y="203"/>
                    <a:pt x="753" y="196"/>
                    <a:pt x="753" y="196"/>
                  </a:cubicBezTo>
                  <a:cubicBezTo>
                    <a:pt x="788" y="175"/>
                    <a:pt x="788" y="175"/>
                    <a:pt x="788" y="175"/>
                  </a:cubicBezTo>
                  <a:cubicBezTo>
                    <a:pt x="788" y="168"/>
                    <a:pt x="795" y="175"/>
                    <a:pt x="795" y="175"/>
                  </a:cubicBezTo>
                  <a:cubicBezTo>
                    <a:pt x="816" y="196"/>
                    <a:pt x="816" y="196"/>
                    <a:pt x="816" y="196"/>
                  </a:cubicBezTo>
                  <a:cubicBezTo>
                    <a:pt x="823" y="196"/>
                    <a:pt x="837" y="196"/>
                    <a:pt x="844" y="196"/>
                  </a:cubicBezTo>
                  <a:cubicBezTo>
                    <a:pt x="844" y="196"/>
                    <a:pt x="844" y="196"/>
                    <a:pt x="844" y="196"/>
                  </a:cubicBezTo>
                  <a:cubicBezTo>
                    <a:pt x="858" y="168"/>
                    <a:pt x="858" y="168"/>
                    <a:pt x="858" y="168"/>
                  </a:cubicBezTo>
                  <a:cubicBezTo>
                    <a:pt x="858" y="161"/>
                    <a:pt x="865" y="161"/>
                    <a:pt x="872" y="161"/>
                  </a:cubicBezTo>
                  <a:cubicBezTo>
                    <a:pt x="907" y="175"/>
                    <a:pt x="907" y="175"/>
                    <a:pt x="907" y="175"/>
                  </a:cubicBezTo>
                  <a:cubicBezTo>
                    <a:pt x="907" y="182"/>
                    <a:pt x="907" y="182"/>
                    <a:pt x="907" y="189"/>
                  </a:cubicBezTo>
                  <a:cubicBezTo>
                    <a:pt x="900" y="217"/>
                    <a:pt x="900" y="217"/>
                    <a:pt x="900" y="217"/>
                  </a:cubicBezTo>
                  <a:cubicBezTo>
                    <a:pt x="907" y="224"/>
                    <a:pt x="914" y="231"/>
                    <a:pt x="914" y="237"/>
                  </a:cubicBezTo>
                  <a:cubicBezTo>
                    <a:pt x="921" y="237"/>
                    <a:pt x="921" y="237"/>
                    <a:pt x="921" y="237"/>
                  </a:cubicBezTo>
                  <a:cubicBezTo>
                    <a:pt x="949" y="237"/>
                    <a:pt x="949" y="237"/>
                    <a:pt x="949" y="237"/>
                  </a:cubicBezTo>
                  <a:cubicBezTo>
                    <a:pt x="949" y="237"/>
                    <a:pt x="956" y="237"/>
                    <a:pt x="956" y="244"/>
                  </a:cubicBezTo>
                  <a:cubicBezTo>
                    <a:pt x="962" y="279"/>
                    <a:pt x="962" y="279"/>
                    <a:pt x="962" y="279"/>
                  </a:cubicBezTo>
                  <a:cubicBezTo>
                    <a:pt x="962" y="286"/>
                    <a:pt x="956" y="293"/>
                    <a:pt x="949" y="293"/>
                  </a:cubicBezTo>
                </a:path>
                <a:path w="1130" h="709">
                  <a:moveTo>
                    <a:pt x="615" y="571"/>
                  </a:moveTo>
                  <a:cubicBezTo>
                    <a:pt x="663" y="501"/>
                    <a:pt x="649" y="396"/>
                    <a:pt x="573" y="347"/>
                  </a:cubicBezTo>
                  <a:cubicBezTo>
                    <a:pt x="496" y="298"/>
                    <a:pt x="399" y="312"/>
                    <a:pt x="350" y="389"/>
                  </a:cubicBezTo>
                  <a:cubicBezTo>
                    <a:pt x="302" y="460"/>
                    <a:pt x="316" y="550"/>
                    <a:pt x="385" y="600"/>
                  </a:cubicBezTo>
                  <a:cubicBezTo>
                    <a:pt x="587" y="600"/>
                    <a:pt x="587" y="600"/>
                    <a:pt x="587" y="600"/>
                  </a:cubicBezTo>
                  <a:cubicBezTo>
                    <a:pt x="600" y="592"/>
                    <a:pt x="607" y="585"/>
                    <a:pt x="615" y="571"/>
                  </a:cubicBezTo>
                  <a:moveTo>
                    <a:pt x="559" y="536"/>
                  </a:moveTo>
                  <a:cubicBezTo>
                    <a:pt x="531" y="578"/>
                    <a:pt x="476" y="592"/>
                    <a:pt x="427" y="557"/>
                  </a:cubicBezTo>
                  <a:cubicBezTo>
                    <a:pt x="385" y="530"/>
                    <a:pt x="371" y="466"/>
                    <a:pt x="406" y="424"/>
                  </a:cubicBezTo>
                  <a:cubicBezTo>
                    <a:pt x="434" y="382"/>
                    <a:pt x="496" y="368"/>
                    <a:pt x="538" y="396"/>
                  </a:cubicBezTo>
                  <a:cubicBezTo>
                    <a:pt x="580" y="431"/>
                    <a:pt x="594" y="487"/>
                    <a:pt x="559" y="536"/>
                  </a:cubicBezTo>
                </a:path>
              </a:pathLst>
            </a:custGeom>
            <a:solidFill>
              <a:srgbClr val="FFFFFF"/>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pSp>
      <p:sp>
        <p:nvSpPr>
          <p:cNvPr id="54282" name="path">
            <a:extLst>
              <a:ext uri="{FF2B5EF4-FFF2-40B4-BE49-F238E27FC236}">
                <a16:creationId xmlns:a16="http://schemas.microsoft.com/office/drawing/2014/main" id="{C935680A-0EB4-FFA1-A405-C7DABBD3776F}"/>
              </a:ext>
            </a:extLst>
          </p:cNvPr>
          <p:cNvSpPr>
            <a:spLocks/>
          </p:cNvSpPr>
          <p:nvPr/>
        </p:nvSpPr>
        <p:spPr bwMode="auto">
          <a:xfrm>
            <a:off x="15875" y="5802313"/>
            <a:ext cx="182563" cy="173037"/>
          </a:xfrm>
          <a:custGeom>
            <a:avLst/>
            <a:gdLst>
              <a:gd name="T0" fmla="*/ 2147483646 w 385"/>
              <a:gd name="T1" fmla="*/ 2147483646 h 362"/>
              <a:gd name="T2" fmla="*/ 2147483646 w 385"/>
              <a:gd name="T3" fmla="*/ 2147483646 h 362"/>
              <a:gd name="T4" fmla="*/ 0 60000 65536"/>
              <a:gd name="T5" fmla="*/ 0 60000 65536"/>
              <a:gd name="T6" fmla="*/ 0 w 385"/>
              <a:gd name="T7" fmla="*/ 0 h 362"/>
              <a:gd name="T8" fmla="*/ 385 w 385"/>
              <a:gd name="T9" fmla="*/ 362 h 362"/>
            </a:gdLst>
            <a:ahLst/>
            <a:cxnLst>
              <a:cxn ang="T4">
                <a:pos x="T0" y="T1"/>
              </a:cxn>
              <a:cxn ang="T5">
                <a:pos x="T2" y="T3"/>
              </a:cxn>
            </a:cxnLst>
            <a:rect l="T6" t="T7" r="T8" b="T9"/>
            <a:pathLst>
              <a:path w="385" h="362">
                <a:moveTo>
                  <a:pt x="355" y="332"/>
                </a:moveTo>
                <a:cubicBezTo>
                  <a:pt x="175" y="332"/>
                  <a:pt x="30" y="197"/>
                  <a:pt x="30" y="3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a:solidFill>
                  <a:srgbClr val="000000"/>
                </a:solidFill>
                <a:miter lim="1000000"/>
                <a:headEnd/>
                <a:tailEnd/>
              </a14:hiddenLine>
            </a:ext>
          </a:extLst>
        </p:spPr>
        <p:txBody>
          <a:bodyPr/>
          <a:lstStyle/>
          <a:p>
            <a:endParaRPr lang="zh-CN" altLang="en-US"/>
          </a:p>
        </p:txBody>
      </p:sp>
      <p:grpSp>
        <p:nvGrpSpPr>
          <p:cNvPr id="54283" name="group 102">
            <a:extLst>
              <a:ext uri="{FF2B5EF4-FFF2-40B4-BE49-F238E27FC236}">
                <a16:creationId xmlns:a16="http://schemas.microsoft.com/office/drawing/2014/main" id="{50C0CF8B-5842-F79E-8663-1DB8050380D9}"/>
              </a:ext>
            </a:extLst>
          </p:cNvPr>
          <p:cNvGrpSpPr>
            <a:grpSpLocks/>
          </p:cNvGrpSpPr>
          <p:nvPr/>
        </p:nvGrpSpPr>
        <p:grpSpPr bwMode="auto">
          <a:xfrm>
            <a:off x="1595438" y="2198688"/>
            <a:ext cx="639762" cy="46037"/>
            <a:chOff x="0" y="0"/>
            <a:chExt cx="851916" cy="61721"/>
          </a:xfrm>
        </p:grpSpPr>
        <p:sp>
          <p:nvSpPr>
            <p:cNvPr id="54293" name="path">
              <a:extLst>
                <a:ext uri="{FF2B5EF4-FFF2-40B4-BE49-F238E27FC236}">
                  <a16:creationId xmlns:a16="http://schemas.microsoft.com/office/drawing/2014/main" id="{38FB72FD-8A30-52F7-E944-AD0B7F30B508}"/>
                </a:ext>
              </a:extLst>
            </p:cNvPr>
            <p:cNvSpPr>
              <a:spLocks/>
            </p:cNvSpPr>
            <p:nvPr/>
          </p:nvSpPr>
          <p:spPr bwMode="auto">
            <a:xfrm>
              <a:off x="0" y="8382"/>
              <a:ext cx="851916" cy="53339"/>
            </a:xfrm>
            <a:custGeom>
              <a:avLst/>
              <a:gdLst>
                <a:gd name="T0" fmla="*/ 2147483646 w 1341"/>
                <a:gd name="T1" fmla="*/ 0 h 83"/>
                <a:gd name="T2" fmla="*/ 2147483646 w 1341"/>
                <a:gd name="T3" fmla="*/ 0 h 83"/>
                <a:gd name="T4" fmla="*/ 2147483646 w 1341"/>
                <a:gd name="T5" fmla="*/ 2147483646 h 83"/>
                <a:gd name="T6" fmla="*/ 2147483646 w 1341"/>
                <a:gd name="T7" fmla="*/ 2147483646 h 83"/>
                <a:gd name="T8" fmla="*/ 2147483646 w 1341"/>
                <a:gd name="T9" fmla="*/ 0 h 83"/>
                <a:gd name="T10" fmla="*/ 0 w 1341"/>
                <a:gd name="T11" fmla="*/ 0 h 83"/>
                <a:gd name="T12" fmla="*/ 0 w 1341"/>
                <a:gd name="T13" fmla="*/ 2147483646 h 83"/>
                <a:gd name="T14" fmla="*/ 0 w 1341"/>
                <a:gd name="T15" fmla="*/ 2147483646 h 83"/>
                <a:gd name="T16" fmla="*/ 2147483646 w 1341"/>
                <a:gd name="T17" fmla="*/ 2147483646 h 83"/>
                <a:gd name="T18" fmla="*/ 2147483646 w 1341"/>
                <a:gd name="T19" fmla="*/ 2147483646 h 83"/>
                <a:gd name="T20" fmla="*/ 2147483646 w 1341"/>
                <a:gd name="T21" fmla="*/ 2147483646 h 83"/>
                <a:gd name="T22" fmla="*/ 2147483646 w 1341"/>
                <a:gd name="T23" fmla="*/ 2147483646 h 83"/>
                <a:gd name="T24" fmla="*/ 2147483646 w 1341"/>
                <a:gd name="T25" fmla="*/ 0 h 8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1"/>
                <a:gd name="T40" fmla="*/ 0 h 83"/>
                <a:gd name="T41" fmla="*/ 1341 w 1341"/>
                <a:gd name="T42" fmla="*/ 83 h 8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1" h="83">
                  <a:moveTo>
                    <a:pt x="1341" y="0"/>
                  </a:moveTo>
                  <a:cubicBezTo>
                    <a:pt x="880" y="0"/>
                    <a:pt x="880" y="0"/>
                    <a:pt x="880" y="0"/>
                  </a:cubicBezTo>
                  <a:cubicBezTo>
                    <a:pt x="873" y="6"/>
                    <a:pt x="866" y="13"/>
                    <a:pt x="859" y="13"/>
                  </a:cubicBezTo>
                  <a:cubicBezTo>
                    <a:pt x="482" y="13"/>
                    <a:pt x="482" y="13"/>
                    <a:pt x="482" y="13"/>
                  </a:cubicBezTo>
                  <a:cubicBezTo>
                    <a:pt x="475" y="13"/>
                    <a:pt x="468" y="6"/>
                    <a:pt x="461" y="0"/>
                  </a:cubicBezTo>
                  <a:cubicBezTo>
                    <a:pt x="0" y="0"/>
                    <a:pt x="0" y="0"/>
                    <a:pt x="0" y="0"/>
                  </a:cubicBezTo>
                  <a:cubicBezTo>
                    <a:pt x="0" y="0"/>
                    <a:pt x="0" y="0"/>
                    <a:pt x="0" y="6"/>
                  </a:cubicBezTo>
                  <a:cubicBezTo>
                    <a:pt x="0" y="20"/>
                    <a:pt x="0" y="20"/>
                    <a:pt x="0" y="20"/>
                  </a:cubicBezTo>
                  <a:cubicBezTo>
                    <a:pt x="0" y="55"/>
                    <a:pt x="27" y="83"/>
                    <a:pt x="62" y="83"/>
                  </a:cubicBezTo>
                  <a:cubicBezTo>
                    <a:pt x="1278" y="83"/>
                    <a:pt x="1278" y="83"/>
                    <a:pt x="1278" y="83"/>
                  </a:cubicBezTo>
                  <a:cubicBezTo>
                    <a:pt x="1313" y="83"/>
                    <a:pt x="1341" y="55"/>
                    <a:pt x="1341" y="20"/>
                  </a:cubicBezTo>
                  <a:cubicBezTo>
                    <a:pt x="1341" y="6"/>
                    <a:pt x="1341" y="6"/>
                    <a:pt x="1341" y="6"/>
                  </a:cubicBezTo>
                  <a:cubicBezTo>
                    <a:pt x="1341" y="0"/>
                    <a:pt x="1341" y="0"/>
                    <a:pt x="1341" y="0"/>
                  </a:cubicBezTo>
                </a:path>
              </a:pathLst>
            </a:custGeom>
            <a:solidFill>
              <a:srgbClr val="203864"/>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54294" name="path">
              <a:extLst>
                <a:ext uri="{FF2B5EF4-FFF2-40B4-BE49-F238E27FC236}">
                  <a16:creationId xmlns:a16="http://schemas.microsoft.com/office/drawing/2014/main" id="{4F791C50-F5FB-32A4-B15B-BFC6A387EC71}"/>
                </a:ext>
              </a:extLst>
            </p:cNvPr>
            <p:cNvSpPr>
              <a:spLocks/>
            </p:cNvSpPr>
            <p:nvPr/>
          </p:nvSpPr>
          <p:spPr bwMode="auto">
            <a:xfrm>
              <a:off x="0" y="0"/>
              <a:ext cx="851916" cy="54102"/>
            </a:xfrm>
            <a:custGeom>
              <a:avLst/>
              <a:gdLst>
                <a:gd name="T0" fmla="*/ 2147483646 w 1341"/>
                <a:gd name="T1" fmla="*/ 0 h 85"/>
                <a:gd name="T2" fmla="*/ 2147483646 w 1341"/>
                <a:gd name="T3" fmla="*/ 0 h 85"/>
                <a:gd name="T4" fmla="*/ 2147483646 w 1341"/>
                <a:gd name="T5" fmla="*/ 2147483646 h 85"/>
                <a:gd name="T6" fmla="*/ 2147483646 w 1341"/>
                <a:gd name="T7" fmla="*/ 2147483646 h 85"/>
                <a:gd name="T8" fmla="*/ 2147483646 w 1341"/>
                <a:gd name="T9" fmla="*/ 0 h 85"/>
                <a:gd name="T10" fmla="*/ 0 w 1341"/>
                <a:gd name="T11" fmla="*/ 0 h 85"/>
                <a:gd name="T12" fmla="*/ 0 w 1341"/>
                <a:gd name="T13" fmla="*/ 2147483646 h 85"/>
                <a:gd name="T14" fmla="*/ 0 w 1341"/>
                <a:gd name="T15" fmla="*/ 2147483646 h 85"/>
                <a:gd name="T16" fmla="*/ 2147483646 w 1341"/>
                <a:gd name="T17" fmla="*/ 2147483646 h 85"/>
                <a:gd name="T18" fmla="*/ 2147483646 w 1341"/>
                <a:gd name="T19" fmla="*/ 2147483646 h 85"/>
                <a:gd name="T20" fmla="*/ 2147483646 w 1341"/>
                <a:gd name="T21" fmla="*/ 2147483646 h 85"/>
                <a:gd name="T22" fmla="*/ 2147483646 w 1341"/>
                <a:gd name="T23" fmla="*/ 2147483646 h 85"/>
                <a:gd name="T24" fmla="*/ 2147483646 w 1341"/>
                <a:gd name="T25" fmla="*/ 0 h 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1"/>
                <a:gd name="T40" fmla="*/ 0 h 85"/>
                <a:gd name="T41" fmla="*/ 1341 w 1341"/>
                <a:gd name="T42" fmla="*/ 85 h 8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1" h="85">
                  <a:moveTo>
                    <a:pt x="1341" y="0"/>
                  </a:moveTo>
                  <a:cubicBezTo>
                    <a:pt x="880" y="0"/>
                    <a:pt x="880" y="0"/>
                    <a:pt x="880" y="0"/>
                  </a:cubicBezTo>
                  <a:cubicBezTo>
                    <a:pt x="873" y="6"/>
                    <a:pt x="866" y="14"/>
                    <a:pt x="859" y="14"/>
                  </a:cubicBezTo>
                  <a:cubicBezTo>
                    <a:pt x="482" y="14"/>
                    <a:pt x="482" y="14"/>
                    <a:pt x="482" y="14"/>
                  </a:cubicBezTo>
                  <a:cubicBezTo>
                    <a:pt x="475" y="14"/>
                    <a:pt x="468" y="6"/>
                    <a:pt x="461" y="0"/>
                  </a:cubicBezTo>
                  <a:cubicBezTo>
                    <a:pt x="0" y="0"/>
                    <a:pt x="0" y="0"/>
                    <a:pt x="0" y="0"/>
                  </a:cubicBezTo>
                  <a:cubicBezTo>
                    <a:pt x="0" y="0"/>
                    <a:pt x="0" y="0"/>
                    <a:pt x="0" y="6"/>
                  </a:cubicBezTo>
                  <a:cubicBezTo>
                    <a:pt x="0" y="21"/>
                    <a:pt x="0" y="21"/>
                    <a:pt x="0" y="21"/>
                  </a:cubicBezTo>
                  <a:cubicBezTo>
                    <a:pt x="0" y="56"/>
                    <a:pt x="27" y="85"/>
                    <a:pt x="62" y="85"/>
                  </a:cubicBezTo>
                  <a:cubicBezTo>
                    <a:pt x="1278" y="85"/>
                    <a:pt x="1278" y="85"/>
                    <a:pt x="1278" y="85"/>
                  </a:cubicBezTo>
                  <a:cubicBezTo>
                    <a:pt x="1313" y="85"/>
                    <a:pt x="1341" y="56"/>
                    <a:pt x="1341" y="21"/>
                  </a:cubicBezTo>
                  <a:cubicBezTo>
                    <a:pt x="1341" y="6"/>
                    <a:pt x="1341" y="6"/>
                    <a:pt x="1341" y="6"/>
                  </a:cubicBezTo>
                  <a:cubicBezTo>
                    <a:pt x="1341" y="0"/>
                    <a:pt x="1341" y="0"/>
                    <a:pt x="1341" y="0"/>
                  </a:cubicBezTo>
                </a:path>
              </a:pathLst>
            </a:custGeom>
            <a:solidFill>
              <a:srgbClr val="FFFFFF"/>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pSp>
      <p:sp>
        <p:nvSpPr>
          <p:cNvPr id="54284" name="path">
            <a:extLst>
              <a:ext uri="{FF2B5EF4-FFF2-40B4-BE49-F238E27FC236}">
                <a16:creationId xmlns:a16="http://schemas.microsoft.com/office/drawing/2014/main" id="{224C2663-3F22-3A3C-B17A-C1F9C4FF05C5}"/>
              </a:ext>
            </a:extLst>
          </p:cNvPr>
          <p:cNvSpPr>
            <a:spLocks/>
          </p:cNvSpPr>
          <p:nvPr/>
        </p:nvSpPr>
        <p:spPr bwMode="auto">
          <a:xfrm>
            <a:off x="7186613" y="1925638"/>
            <a:ext cx="171450" cy="171450"/>
          </a:xfrm>
          <a:custGeom>
            <a:avLst/>
            <a:gdLst>
              <a:gd name="T0" fmla="*/ 2147483646 w 361"/>
              <a:gd name="T1" fmla="*/ 2147483646 h 361"/>
              <a:gd name="T2" fmla="*/ 2147483646 w 361"/>
              <a:gd name="T3" fmla="*/ 2147483646 h 361"/>
              <a:gd name="T4" fmla="*/ 0 60000 65536"/>
              <a:gd name="T5" fmla="*/ 0 60000 65536"/>
              <a:gd name="T6" fmla="*/ 0 w 361"/>
              <a:gd name="T7" fmla="*/ 0 h 361"/>
              <a:gd name="T8" fmla="*/ 361 w 361"/>
              <a:gd name="T9" fmla="*/ 361 h 361"/>
            </a:gdLst>
            <a:ahLst/>
            <a:cxnLst>
              <a:cxn ang="T4">
                <a:pos x="T0" y="T1"/>
              </a:cxn>
              <a:cxn ang="T5">
                <a:pos x="T2" y="T3"/>
              </a:cxn>
            </a:cxnLst>
            <a:rect l="T6" t="T7" r="T8" b="T9"/>
            <a:pathLst>
              <a:path w="361" h="361">
                <a:moveTo>
                  <a:pt x="10" y="10"/>
                </a:moveTo>
                <a:cubicBezTo>
                  <a:pt x="198" y="10"/>
                  <a:pt x="351" y="162"/>
                  <a:pt x="351" y="351"/>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graphicFrame>
        <p:nvGraphicFramePr>
          <p:cNvPr id="618" name="table 618">
            <a:extLst>
              <a:ext uri="{FF2B5EF4-FFF2-40B4-BE49-F238E27FC236}">
                <a16:creationId xmlns:a16="http://schemas.microsoft.com/office/drawing/2014/main" id="{F3D3CC79-0FDA-48FE-9375-434285899472}"/>
              </a:ext>
            </a:extLst>
          </p:cNvPr>
          <p:cNvGraphicFramePr>
            <a:graphicFrameLocks noGrp="1"/>
          </p:cNvGraphicFramePr>
          <p:nvPr/>
        </p:nvGraphicFramePr>
        <p:xfrm>
          <a:off x="1785938" y="4097338"/>
          <a:ext cx="5572125" cy="1763776"/>
        </p:xfrm>
        <a:graphic>
          <a:graphicData uri="http://schemas.openxmlformats.org/drawingml/2006/table">
            <a:tbl>
              <a:tblPr/>
              <a:tblGrid>
                <a:gridCol w="5572125">
                  <a:extLst>
                    <a:ext uri="{9D8B030D-6E8A-4147-A177-3AD203B41FA5}">
                      <a16:colId xmlns:a16="http://schemas.microsoft.com/office/drawing/2014/main" val="20000"/>
                    </a:ext>
                  </a:extLst>
                </a:gridCol>
              </a:tblGrid>
              <a:tr h="1763712">
                <a:tc>
                  <a:txBody>
                    <a:bodyPr/>
                    <a:lstStyle/>
                    <a:p>
                      <a:pPr algn="l" rtl="0" eaLnBrk="0">
                        <a:lnSpc>
                          <a:spcPct val="141000"/>
                        </a:lnSpc>
                        <a:tabLst/>
                      </a:pPr>
                      <a:endParaRPr lang="x-none" altLang="x-none" sz="800" dirty="0"/>
                    </a:p>
                    <a:p>
                      <a:pPr algn="l" rtl="0" eaLnBrk="0">
                        <a:lnSpc>
                          <a:spcPct val="9702"/>
                        </a:lnSpc>
                        <a:tabLst/>
                      </a:pPr>
                      <a:endParaRPr lang="x-none" altLang="x-none" sz="100" dirty="0"/>
                    </a:p>
                    <a:p>
                      <a:pPr marL="215544" algn="l" rtl="0" eaLnBrk="0">
                        <a:lnSpc>
                          <a:spcPct val="97000"/>
                        </a:lnSpc>
                        <a:tabLst/>
                      </a:pPr>
                      <a:r>
                        <a:rPr sz="1800" spc="-170" dirty="0">
                          <a:solidFill>
                            <a:srgbClr val="262626">
                              <a:alpha val="100000"/>
                            </a:srgbClr>
                          </a:solidFill>
                          <a:latin typeface="Microsoft YaHei"/>
                          <a:ea typeface="Microsoft YaHei"/>
                          <a:cs typeface="Microsoft YaHei"/>
                        </a:rPr>
                        <a:t>提示：  类对象销毁有如下三种情况</a:t>
                      </a:r>
                      <a:r>
                        <a:rPr sz="1800" spc="-60" dirty="0">
                          <a:solidFill>
                            <a:srgbClr val="262626">
                              <a:alpha val="100000"/>
                            </a:srgbClr>
                          </a:solidFill>
                          <a:latin typeface="Microsoft YaHei"/>
                          <a:ea typeface="Microsoft YaHei"/>
                          <a:cs typeface="Microsoft YaHei"/>
                        </a:rPr>
                        <a:t>：</a:t>
                      </a:r>
                      <a:endParaRPr lang="x-none" altLang="x-none" sz="1800" dirty="0"/>
                    </a:p>
                    <a:p>
                      <a:pPr marL="410311" algn="l" rtl="0" eaLnBrk="0">
                        <a:lnSpc>
                          <a:spcPct val="94000"/>
                        </a:lnSpc>
                        <a:spcBef>
                          <a:spcPts val="1537"/>
                        </a:spcBef>
                        <a:tabLst/>
                      </a:pPr>
                      <a:r>
                        <a:rPr sz="1800" spc="-10" dirty="0">
                          <a:solidFill>
                            <a:srgbClr val="262626">
                              <a:alpha val="100000"/>
                            </a:srgbClr>
                          </a:solidFill>
                          <a:latin typeface="Microsoft YaHei"/>
                          <a:ea typeface="Microsoft YaHei"/>
                          <a:cs typeface="Microsoft YaHei"/>
                        </a:rPr>
                        <a:t>(</a:t>
                      </a:r>
                      <a:r>
                        <a:rPr sz="1800" spc="-10" dirty="0">
                          <a:solidFill>
                            <a:srgbClr val="262626">
                              <a:alpha val="100000"/>
                            </a:srgbClr>
                          </a:solidFill>
                          <a:latin typeface="Times New Roman"/>
                          <a:ea typeface="Times New Roman"/>
                          <a:cs typeface="Times New Roman"/>
                        </a:rPr>
                        <a:t>1</a:t>
                      </a:r>
                      <a:r>
                        <a:rPr sz="1800" spc="-10" dirty="0">
                          <a:solidFill>
                            <a:srgbClr val="262626">
                              <a:alpha val="100000"/>
                            </a:srgbClr>
                          </a:solidFill>
                          <a:latin typeface="Microsoft YaHei"/>
                          <a:ea typeface="Microsoft YaHei"/>
                          <a:cs typeface="Microsoft YaHei"/>
                        </a:rPr>
                        <a:t>)</a:t>
                      </a:r>
                      <a:r>
                        <a:rPr sz="1800" spc="0" dirty="0">
                          <a:solidFill>
                            <a:srgbClr val="262626">
                              <a:alpha val="100000"/>
                            </a:srgbClr>
                          </a:solidFill>
                          <a:latin typeface="Microsoft YaHei"/>
                          <a:ea typeface="Microsoft YaHei"/>
                          <a:cs typeface="Microsoft YaHei"/>
                        </a:rPr>
                        <a:t>局部变量的作用域结束。</a:t>
                      </a:r>
                      <a:endParaRPr lang="x-none" altLang="x-none" sz="1800" dirty="0"/>
                    </a:p>
                    <a:p>
                      <a:pPr marL="410311" algn="l" rtl="0" eaLnBrk="0">
                        <a:lnSpc>
                          <a:spcPct val="94000"/>
                        </a:lnSpc>
                        <a:spcBef>
                          <a:spcPts val="1615"/>
                        </a:spcBef>
                        <a:tabLst/>
                      </a:pPr>
                      <a:r>
                        <a:rPr sz="1800" spc="40" dirty="0">
                          <a:solidFill>
                            <a:srgbClr val="262626">
                              <a:alpha val="100000"/>
                            </a:srgbClr>
                          </a:solidFill>
                          <a:latin typeface="Microsoft YaHei"/>
                          <a:ea typeface="Microsoft YaHei"/>
                          <a:cs typeface="Microsoft YaHei"/>
                        </a:rPr>
                        <a:t>(</a:t>
                      </a:r>
                      <a:r>
                        <a:rPr sz="1800" spc="40" dirty="0">
                          <a:solidFill>
                            <a:srgbClr val="262626">
                              <a:alpha val="100000"/>
                            </a:srgbClr>
                          </a:solidFill>
                          <a:latin typeface="Times New Roman"/>
                          <a:ea typeface="Times New Roman"/>
                          <a:cs typeface="Times New Roman"/>
                        </a:rPr>
                        <a:t>2</a:t>
                      </a:r>
                      <a:r>
                        <a:rPr sz="1800" spc="40" dirty="0">
                          <a:solidFill>
                            <a:srgbClr val="262626">
                              <a:alpha val="100000"/>
                            </a:srgbClr>
                          </a:solidFill>
                          <a:latin typeface="Microsoft YaHei"/>
                          <a:ea typeface="Microsoft YaHei"/>
                          <a:cs typeface="Microsoft YaHei"/>
                        </a:rPr>
                        <a:t>)使用</a:t>
                      </a:r>
                      <a:r>
                        <a:rPr sz="1800" spc="0" dirty="0">
                          <a:solidFill>
                            <a:srgbClr val="262626">
                              <a:alpha val="100000"/>
                            </a:srgbClr>
                          </a:solidFill>
                          <a:latin typeface="Times New Roman"/>
                          <a:ea typeface="Times New Roman"/>
                          <a:cs typeface="Times New Roman"/>
                        </a:rPr>
                        <a:t>del</a:t>
                      </a:r>
                      <a:r>
                        <a:rPr sz="1800" spc="40" dirty="0">
                          <a:solidFill>
                            <a:srgbClr val="262626">
                              <a:alpha val="100000"/>
                            </a:srgbClr>
                          </a:solidFill>
                          <a:latin typeface="Microsoft YaHei"/>
                          <a:ea typeface="Microsoft YaHei"/>
                          <a:cs typeface="Microsoft YaHei"/>
                        </a:rPr>
                        <a:t>删除</a:t>
                      </a:r>
                      <a:r>
                        <a:rPr sz="1800" spc="20" dirty="0">
                          <a:solidFill>
                            <a:srgbClr val="262626">
                              <a:alpha val="100000"/>
                            </a:srgbClr>
                          </a:solidFill>
                          <a:latin typeface="Microsoft YaHei"/>
                          <a:ea typeface="Microsoft YaHei"/>
                          <a:cs typeface="Microsoft YaHei"/>
                        </a:rPr>
                        <a:t>对</a:t>
                      </a:r>
                      <a:r>
                        <a:rPr sz="1800" spc="0" dirty="0">
                          <a:solidFill>
                            <a:srgbClr val="262626">
                              <a:alpha val="100000"/>
                            </a:srgbClr>
                          </a:solidFill>
                          <a:latin typeface="Microsoft YaHei"/>
                          <a:ea typeface="Microsoft YaHei"/>
                          <a:cs typeface="Microsoft YaHei"/>
                        </a:rPr>
                        <a:t>象。</a:t>
                      </a:r>
                      <a:endParaRPr lang="x-none" altLang="x-none" sz="1800" dirty="0"/>
                    </a:p>
                    <a:p>
                      <a:pPr algn="l" rtl="0" eaLnBrk="0">
                        <a:lnSpc>
                          <a:spcPct val="103000"/>
                        </a:lnSpc>
                        <a:tabLst/>
                      </a:pPr>
                      <a:endParaRPr lang="x-none" altLang="x-none" sz="1000" dirty="0"/>
                    </a:p>
                    <a:p>
                      <a:pPr marL="410311" algn="l" rtl="0" eaLnBrk="0">
                        <a:lnSpc>
                          <a:spcPct val="94000"/>
                        </a:lnSpc>
                        <a:spcBef>
                          <a:spcPts val="6"/>
                        </a:spcBef>
                        <a:tabLst/>
                      </a:pPr>
                      <a:r>
                        <a:rPr sz="1800" spc="-10" dirty="0">
                          <a:solidFill>
                            <a:srgbClr val="262626">
                              <a:alpha val="100000"/>
                            </a:srgbClr>
                          </a:solidFill>
                          <a:latin typeface="Microsoft YaHei"/>
                          <a:ea typeface="Microsoft YaHei"/>
                          <a:cs typeface="Microsoft YaHei"/>
                        </a:rPr>
                        <a:t>(</a:t>
                      </a:r>
                      <a:r>
                        <a:rPr sz="1800" spc="-10" dirty="0">
                          <a:solidFill>
                            <a:srgbClr val="262626">
                              <a:alpha val="100000"/>
                            </a:srgbClr>
                          </a:solidFill>
                          <a:latin typeface="Times New Roman"/>
                          <a:ea typeface="Times New Roman"/>
                          <a:cs typeface="Times New Roman"/>
                        </a:rPr>
                        <a:t>3</a:t>
                      </a:r>
                      <a:r>
                        <a:rPr sz="1800" spc="-10" dirty="0">
                          <a:solidFill>
                            <a:srgbClr val="262626">
                              <a:alpha val="100000"/>
                            </a:srgbClr>
                          </a:solidFill>
                          <a:latin typeface="Microsoft YaHei"/>
                          <a:ea typeface="Microsoft YaHei"/>
                          <a:cs typeface="Microsoft YaHei"/>
                        </a:rPr>
                        <a:t>)</a:t>
                      </a:r>
                      <a:r>
                        <a:rPr sz="1800" spc="0" dirty="0">
                          <a:solidFill>
                            <a:srgbClr val="262626">
                              <a:alpha val="100000"/>
                            </a:srgbClr>
                          </a:solidFill>
                          <a:latin typeface="Microsoft YaHei"/>
                          <a:ea typeface="Microsoft YaHei"/>
                          <a:cs typeface="Microsoft YaHei"/>
                        </a:rPr>
                        <a:t>程序结束时，程序中的所有对象都将被销毁。</a:t>
                      </a:r>
                      <a:endParaRPr lang="x-none" altLang="x-none" sz="1800" dirty="0"/>
                    </a:p>
                  </a:txBody>
                  <a:tcPr marL="0" marR="0" marT="0" marB="0">
                    <a:lnL w="12700" cap="flat" cmpd="sng" algn="ctr">
                      <a:solidFill>
                        <a:srgbClr val="B1C400"/>
                      </a:solidFill>
                      <a:prstDash val="solid"/>
                      <a:round/>
                      <a:headEnd type="none" w="med" len="med"/>
                      <a:tailEnd type="none" w="med" len="med"/>
                    </a:lnL>
                    <a:lnR w="12700" cap="flat" cmpd="sng" algn="ctr">
                      <a:solidFill>
                        <a:srgbClr val="B1C400"/>
                      </a:solidFill>
                      <a:prstDash val="solid"/>
                      <a:round/>
                      <a:headEnd type="none" w="med" len="med"/>
                      <a:tailEnd type="none" w="med" len="med"/>
                    </a:lnR>
                    <a:lnT w="12700" cap="flat" cmpd="sng" algn="ctr">
                      <a:solidFill>
                        <a:srgbClr val="B1C400"/>
                      </a:solidFill>
                      <a:prstDash val="solid"/>
                      <a:round/>
                      <a:headEnd type="none" w="med" len="med"/>
                      <a:tailEnd type="none" w="med" len="med"/>
                    </a:lnT>
                    <a:lnB w="12700" cap="flat" cmpd="sng" algn="ctr">
                      <a:solidFill>
                        <a:srgbClr val="B1C4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4291" name="path">
            <a:extLst>
              <a:ext uri="{FF2B5EF4-FFF2-40B4-BE49-F238E27FC236}">
                <a16:creationId xmlns:a16="http://schemas.microsoft.com/office/drawing/2014/main" id="{128AD19A-C4B6-9F61-D740-9C7057A2A259}"/>
              </a:ext>
            </a:extLst>
          </p:cNvPr>
          <p:cNvSpPr>
            <a:spLocks/>
          </p:cNvSpPr>
          <p:nvPr/>
        </p:nvSpPr>
        <p:spPr bwMode="auto">
          <a:xfrm>
            <a:off x="7186613" y="3808413"/>
            <a:ext cx="171450" cy="171450"/>
          </a:xfrm>
          <a:custGeom>
            <a:avLst/>
            <a:gdLst>
              <a:gd name="T0" fmla="*/ 2147483646 w 361"/>
              <a:gd name="T1" fmla="*/ 2147483646 h 361"/>
              <a:gd name="T2" fmla="*/ 2147483646 w 361"/>
              <a:gd name="T3" fmla="*/ 2147483646 h 361"/>
              <a:gd name="T4" fmla="*/ 0 60000 65536"/>
              <a:gd name="T5" fmla="*/ 0 60000 65536"/>
              <a:gd name="T6" fmla="*/ 0 w 361"/>
              <a:gd name="T7" fmla="*/ 0 h 361"/>
              <a:gd name="T8" fmla="*/ 361 w 361"/>
              <a:gd name="T9" fmla="*/ 361 h 361"/>
            </a:gdLst>
            <a:ahLst/>
            <a:cxnLst>
              <a:cxn ang="T4">
                <a:pos x="T0" y="T1"/>
              </a:cxn>
              <a:cxn ang="T5">
                <a:pos x="T2" y="T3"/>
              </a:cxn>
            </a:cxnLst>
            <a:rect l="T6" t="T7" r="T8" b="T9"/>
            <a:pathLst>
              <a:path w="361" h="361">
                <a:moveTo>
                  <a:pt x="351" y="10"/>
                </a:moveTo>
                <a:cubicBezTo>
                  <a:pt x="351" y="198"/>
                  <a:pt x="198" y="351"/>
                  <a:pt x="10" y="351"/>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54292" name="path">
            <a:extLst>
              <a:ext uri="{FF2B5EF4-FFF2-40B4-BE49-F238E27FC236}">
                <a16:creationId xmlns:a16="http://schemas.microsoft.com/office/drawing/2014/main" id="{81C210FC-F11A-F476-E76A-7937BE0FBA28}"/>
              </a:ext>
            </a:extLst>
          </p:cNvPr>
          <p:cNvSpPr>
            <a:spLocks/>
          </p:cNvSpPr>
          <p:nvPr/>
        </p:nvSpPr>
        <p:spPr bwMode="auto">
          <a:xfrm>
            <a:off x="1785938" y="3808413"/>
            <a:ext cx="173037" cy="171450"/>
          </a:xfrm>
          <a:custGeom>
            <a:avLst/>
            <a:gdLst>
              <a:gd name="T0" fmla="*/ 2147483646 w 361"/>
              <a:gd name="T1" fmla="*/ 2147483646 h 361"/>
              <a:gd name="T2" fmla="*/ 2147483646 w 361"/>
              <a:gd name="T3" fmla="*/ 2147483646 h 361"/>
              <a:gd name="T4" fmla="*/ 0 60000 65536"/>
              <a:gd name="T5" fmla="*/ 0 60000 65536"/>
              <a:gd name="T6" fmla="*/ 0 w 361"/>
              <a:gd name="T7" fmla="*/ 0 h 361"/>
              <a:gd name="T8" fmla="*/ 361 w 361"/>
              <a:gd name="T9" fmla="*/ 361 h 361"/>
            </a:gdLst>
            <a:ahLst/>
            <a:cxnLst>
              <a:cxn ang="T4">
                <a:pos x="T0" y="T1"/>
              </a:cxn>
              <a:cxn ang="T5">
                <a:pos x="T2" y="T3"/>
              </a:cxn>
            </a:cxnLst>
            <a:rect l="T6" t="T7" r="T8" b="T9"/>
            <a:pathLst>
              <a:path w="361" h="361">
                <a:moveTo>
                  <a:pt x="351" y="351"/>
                </a:moveTo>
                <a:cubicBezTo>
                  <a:pt x="162" y="351"/>
                  <a:pt x="10" y="198"/>
                  <a:pt x="10" y="1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623">
            <a:extLst>
              <a:ext uri="{FF2B5EF4-FFF2-40B4-BE49-F238E27FC236}">
                <a16:creationId xmlns:a16="http://schemas.microsoft.com/office/drawing/2014/main" id="{6459E4E3-BE2F-2066-7CBE-F423B1F2A4D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6300" y="1970088"/>
            <a:ext cx="8890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24" name="table 624">
            <a:extLst>
              <a:ext uri="{FF2B5EF4-FFF2-40B4-BE49-F238E27FC236}">
                <a16:creationId xmlns:a16="http://schemas.microsoft.com/office/drawing/2014/main" id="{08CC1D93-F9DA-44CC-A93C-BCF908475C4E}"/>
              </a:ext>
            </a:extLst>
          </p:cNvPr>
          <p:cNvGraphicFramePr>
            <a:graphicFrameLocks noGrp="1"/>
          </p:cNvGraphicFramePr>
          <p:nvPr/>
        </p:nvGraphicFramePr>
        <p:xfrm>
          <a:off x="0" y="715963"/>
          <a:ext cx="9099550" cy="5081587"/>
        </p:xfrm>
        <a:graphic>
          <a:graphicData uri="http://schemas.openxmlformats.org/drawingml/2006/table">
            <a:tbl>
              <a:tblPr/>
              <a:tblGrid>
                <a:gridCol w="9099550">
                  <a:extLst>
                    <a:ext uri="{9D8B030D-6E8A-4147-A177-3AD203B41FA5}">
                      <a16:colId xmlns:a16="http://schemas.microsoft.com/office/drawing/2014/main" val="20000"/>
                    </a:ext>
                  </a:extLst>
                </a:gridCol>
              </a:tblGrid>
              <a:tr h="5081587">
                <a:tc>
                  <a:txBody>
                    <a:bodyPr/>
                    <a:lstStyle/>
                    <a:p>
                      <a:pPr algn="l" rtl="0" eaLnBrk="0">
                        <a:lnSpc>
                          <a:spcPct val="124000"/>
                        </a:lnSpc>
                        <a:tabLst/>
                      </a:pPr>
                      <a:endParaRPr lang="x-none" altLang="x-none" sz="800" dirty="0"/>
                    </a:p>
                    <a:p>
                      <a:pPr algn="l" rtl="0" eaLnBrk="0">
                        <a:lnSpc>
                          <a:spcPct val="124000"/>
                        </a:lnSpc>
                        <a:tabLst/>
                      </a:pPr>
                      <a:endParaRPr lang="x-none" altLang="x-none" sz="800" dirty="0"/>
                    </a:p>
                    <a:p>
                      <a:pPr algn="l" rtl="0" eaLnBrk="0">
                        <a:lnSpc>
                          <a:spcPct val="125000"/>
                        </a:lnSpc>
                        <a:tabLst/>
                      </a:pPr>
                      <a:endParaRPr lang="x-none" altLang="x-none" sz="800" dirty="0"/>
                    </a:p>
                    <a:p>
                      <a:pPr marL="5268913" indent="-1147763" algn="l" rtl="0" eaLnBrk="0">
                        <a:lnSpc>
                          <a:spcPct val="100000"/>
                        </a:lnSpc>
                        <a:spcBef>
                          <a:spcPts val="3"/>
                        </a:spcBef>
                        <a:tabLst/>
                      </a:pPr>
                      <a:r>
                        <a:rPr sz="2300" spc="90" dirty="0">
                          <a:solidFill>
                            <a:srgbClr val="262626">
                              <a:alpha val="100000"/>
                            </a:srgbClr>
                          </a:solidFill>
                          <a:latin typeface="Microsoft YaHei"/>
                          <a:ea typeface="Microsoft YaHei"/>
                          <a:cs typeface="Microsoft YaHei"/>
                        </a:rPr>
                        <a:t>析构方</a:t>
                      </a:r>
                      <a:r>
                        <a:rPr sz="2300" spc="70" dirty="0">
                          <a:solidFill>
                            <a:srgbClr val="262626">
                              <a:alpha val="100000"/>
                            </a:srgbClr>
                          </a:solidFill>
                          <a:latin typeface="Microsoft YaHei"/>
                          <a:ea typeface="Microsoft YaHei"/>
                          <a:cs typeface="Microsoft YaHei"/>
                        </a:rPr>
                        <a:t>法</a:t>
                      </a:r>
                      <a:endParaRPr lang="x-none" altLang="x-none" sz="2300" dirty="0"/>
                    </a:p>
                    <a:p>
                      <a:pPr algn="l" rtl="0" eaLnBrk="0">
                        <a:lnSpc>
                          <a:spcPct val="100000"/>
                        </a:lnSpc>
                        <a:tabLst/>
                      </a:pPr>
                      <a:endParaRPr lang="x-none" altLang="x-none" sz="800" dirty="0"/>
                    </a:p>
                    <a:p>
                      <a:pPr algn="l" rtl="0" eaLnBrk="0">
                        <a:lnSpc>
                          <a:spcPct val="100000"/>
                        </a:lnSpc>
                        <a:tabLst/>
                      </a:pPr>
                      <a:endParaRPr lang="x-none" altLang="x-none" sz="800" dirty="0"/>
                    </a:p>
                    <a:p>
                      <a:pPr algn="l" rtl="0" eaLnBrk="0">
                        <a:lnSpc>
                          <a:spcPct val="101000"/>
                        </a:lnSpc>
                        <a:tabLst/>
                      </a:pPr>
                      <a:endParaRPr lang="x-none" altLang="x-none" sz="800" dirty="0"/>
                    </a:p>
                    <a:p>
                      <a:pPr marL="2860497" algn="l" rtl="0" eaLnBrk="0">
                        <a:lnSpc>
                          <a:spcPct val="91000"/>
                        </a:lnSpc>
                        <a:spcBef>
                          <a:spcPts val="603"/>
                        </a:spcBef>
                        <a:tabLst/>
                      </a:pPr>
                      <a:r>
                        <a:rPr sz="1500" spc="400" dirty="0">
                          <a:solidFill>
                            <a:srgbClr val="262626">
                              <a:alpha val="100000"/>
                            </a:srgbClr>
                          </a:solidFill>
                          <a:latin typeface="Microsoft YaHei"/>
                          <a:ea typeface="Microsoft YaHei"/>
                          <a:cs typeface="Microsoft YaHei"/>
                        </a:rPr>
                        <a:t>析构方法示</a:t>
                      </a:r>
                      <a:r>
                        <a:rPr sz="1500" spc="370" dirty="0">
                          <a:solidFill>
                            <a:srgbClr val="262626">
                              <a:alpha val="100000"/>
                            </a:srgbClr>
                          </a:solidFill>
                          <a:latin typeface="Microsoft YaHei"/>
                          <a:ea typeface="Microsoft YaHei"/>
                          <a:cs typeface="Microsoft YaHei"/>
                        </a:rPr>
                        <a:t>例</a:t>
                      </a:r>
                      <a:endParaRPr lang="x-none" altLang="x-none" sz="1500" dirty="0"/>
                    </a:p>
                    <a:p>
                      <a:pPr marL="1538288" indent="-369888" algn="l" rtl="0" eaLnBrk="0">
                        <a:lnSpc>
                          <a:spcPct val="100000"/>
                        </a:lnSpc>
                        <a:spcBef>
                          <a:spcPts val="5"/>
                        </a:spcBef>
                        <a:tabLst/>
                      </a:pPr>
                      <a:r>
                        <a:rPr sz="1500" spc="360" dirty="0">
                          <a:solidFill>
                            <a:srgbClr val="262626">
                              <a:alpha val="100000"/>
                            </a:srgbClr>
                          </a:solidFill>
                          <a:latin typeface="Microsoft YaHei"/>
                          <a:ea typeface="Microsoft YaHei"/>
                          <a:cs typeface="Microsoft YaHei"/>
                        </a:rPr>
                        <a:t>例</a:t>
                      </a:r>
                      <a:endParaRPr lang="x-none" altLang="x-none" sz="15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pic>
        <p:nvPicPr>
          <p:cNvPr id="55301" name="picture 631">
            <a:extLst>
              <a:ext uri="{FF2B5EF4-FFF2-40B4-BE49-F238E27FC236}">
                <a16:creationId xmlns:a16="http://schemas.microsoft.com/office/drawing/2014/main" id="{1D362B37-39A9-939F-4E6A-C4FB86FE4F5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22463" y="2312988"/>
            <a:ext cx="1851025"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34" name="table 634">
            <a:extLst>
              <a:ext uri="{FF2B5EF4-FFF2-40B4-BE49-F238E27FC236}">
                <a16:creationId xmlns:a16="http://schemas.microsoft.com/office/drawing/2014/main" id="{854B72AA-3804-474D-A427-F867A1EC5B04}"/>
              </a:ext>
            </a:extLst>
          </p:cNvPr>
          <p:cNvGraphicFramePr>
            <a:graphicFrameLocks noGrp="1"/>
          </p:cNvGraphicFramePr>
          <p:nvPr/>
        </p:nvGraphicFramePr>
        <p:xfrm>
          <a:off x="1847850" y="2509838"/>
          <a:ext cx="5610225" cy="3254375"/>
        </p:xfrm>
        <a:graphic>
          <a:graphicData uri="http://schemas.openxmlformats.org/drawingml/2006/table">
            <a:tbl>
              <a:tblPr/>
              <a:tblGrid>
                <a:gridCol w="5610225">
                  <a:extLst>
                    <a:ext uri="{9D8B030D-6E8A-4147-A177-3AD203B41FA5}">
                      <a16:colId xmlns:a16="http://schemas.microsoft.com/office/drawing/2014/main" val="20000"/>
                    </a:ext>
                  </a:extLst>
                </a:gridCol>
              </a:tblGrid>
              <a:tr h="3254375">
                <a:tc>
                  <a:txBody>
                    <a:bodyPr/>
                    <a:lstStyle/>
                    <a:p>
                      <a:pPr algn="l" rtl="0" eaLnBrk="0">
                        <a:lnSpc>
                          <a:spcPct val="133000"/>
                        </a:lnSpc>
                        <a:tabLst/>
                      </a:pPr>
                      <a:endParaRPr lang="x-none" altLang="x-none" sz="800" dirty="0"/>
                    </a:p>
                    <a:p>
                      <a:pPr algn="l" rtl="0" eaLnBrk="0">
                        <a:lnSpc>
                          <a:spcPct val="134000"/>
                        </a:lnSpc>
                        <a:tabLst/>
                      </a:pPr>
                      <a:endParaRPr lang="x-none" altLang="x-none" sz="800" dirty="0"/>
                    </a:p>
                    <a:p>
                      <a:pPr marL="333379" algn="l" rtl="0" eaLnBrk="0">
                        <a:lnSpc>
                          <a:spcPct val="97000"/>
                        </a:lnSpc>
                        <a:tabLst/>
                      </a:pPr>
                      <a:r>
                        <a:rPr sz="1800" spc="-10" dirty="0">
                          <a:solidFill>
                            <a:srgbClr val="262626">
                              <a:alpha val="100000"/>
                            </a:srgbClr>
                          </a:solidFill>
                          <a:latin typeface="Times New Roman"/>
                          <a:ea typeface="Times New Roman"/>
                          <a:cs typeface="Times New Roman"/>
                        </a:rPr>
                        <a:t>1   class Student: #</a:t>
                      </a:r>
                      <a:r>
                        <a:rPr sz="1800" spc="-10" dirty="0">
                          <a:solidFill>
                            <a:srgbClr val="262626">
                              <a:alpha val="100000"/>
                            </a:srgbClr>
                          </a:solidFill>
                          <a:latin typeface="Microsoft YaHei"/>
                          <a:ea typeface="Microsoft YaHei"/>
                          <a:cs typeface="Microsoft YaHei"/>
                        </a:rPr>
                        <a:t>定义</a:t>
                      </a:r>
                      <a:r>
                        <a:rPr sz="1800" spc="-10" dirty="0">
                          <a:solidFill>
                            <a:srgbClr val="262626">
                              <a:alpha val="100000"/>
                            </a:srgbClr>
                          </a:solidFill>
                          <a:latin typeface="Times New Roman"/>
                          <a:ea typeface="Times New Roman"/>
                          <a:cs typeface="Times New Roman"/>
                        </a:rPr>
                        <a:t>Student</a:t>
                      </a:r>
                      <a:r>
                        <a:rPr sz="1800" spc="-10" dirty="0">
                          <a:solidFill>
                            <a:srgbClr val="262626">
                              <a:alpha val="100000"/>
                            </a:srgbClr>
                          </a:solidFill>
                          <a:latin typeface="Microsoft YaHei"/>
                          <a:ea typeface="Microsoft YaHei"/>
                          <a:cs typeface="Microsoft YaHei"/>
                        </a:rPr>
                        <a:t>类</a:t>
                      </a:r>
                      <a:endParaRPr lang="x-none" altLang="x-none" sz="1800" dirty="0"/>
                    </a:p>
                    <a:p>
                      <a:pPr marL="304088" algn="l" rtl="0" eaLnBrk="0">
                        <a:lnSpc>
                          <a:spcPct val="91000"/>
                        </a:lnSpc>
                        <a:spcBef>
                          <a:spcPts val="1519"/>
                        </a:spcBef>
                        <a:tabLst/>
                      </a:pPr>
                      <a:r>
                        <a:rPr sz="1800" spc="-10" dirty="0">
                          <a:solidFill>
                            <a:srgbClr val="262626">
                              <a:alpha val="100000"/>
                            </a:srgbClr>
                          </a:solidFill>
                          <a:latin typeface="Times New Roman"/>
                          <a:ea typeface="Times New Roman"/>
                          <a:cs typeface="Times New Roman"/>
                        </a:rPr>
                        <a:t>2       </a:t>
                      </a:r>
                      <a:r>
                        <a:rPr sz="1800" spc="0" dirty="0">
                          <a:solidFill>
                            <a:srgbClr val="262626">
                              <a:alpha val="100000"/>
                            </a:srgbClr>
                          </a:solidFill>
                          <a:latin typeface="Times New Roman"/>
                          <a:ea typeface="Times New Roman"/>
                          <a:cs typeface="Times New Roman"/>
                        </a:rPr>
                        <a:t>def</a:t>
                      </a:r>
                      <a:r>
                        <a:rPr sz="1800" spc="-10" dirty="0">
                          <a:solidFill>
                            <a:srgbClr val="262626">
                              <a:alpha val="100000"/>
                            </a:srgbClr>
                          </a:solidFill>
                          <a:latin typeface="Times New Roman"/>
                          <a:ea typeface="Times New Roman"/>
                          <a:cs typeface="Times New Roman"/>
                        </a:rPr>
                        <a:t> </a:t>
                      </a:r>
                      <a:r>
                        <a:rPr sz="1800" spc="0" dirty="0">
                          <a:solidFill>
                            <a:srgbClr val="262626">
                              <a:alpha val="100000"/>
                            </a:srgbClr>
                          </a:solidFill>
                          <a:latin typeface="Times New Roman"/>
                          <a:ea typeface="Times New Roman"/>
                          <a:cs typeface="Times New Roman"/>
                        </a:rPr>
                        <a:t>__init__(self,name): #</a:t>
                      </a:r>
                      <a:r>
                        <a:rPr sz="1800" spc="0" dirty="0">
                          <a:solidFill>
                            <a:srgbClr val="262626">
                              <a:alpha val="100000"/>
                            </a:srgbClr>
                          </a:solidFill>
                          <a:latin typeface="Microsoft YaHei"/>
                          <a:ea typeface="Microsoft YaHei"/>
                          <a:cs typeface="Microsoft YaHei"/>
                        </a:rPr>
                        <a:t>定义构造方法</a:t>
                      </a:r>
                      <a:endParaRPr lang="x-none" altLang="x-none" sz="1800" dirty="0"/>
                    </a:p>
                    <a:p>
                      <a:pPr marL="3392576" indent="-3082391" algn="l" rtl="0" eaLnBrk="0">
                        <a:lnSpc>
                          <a:spcPct val="124000"/>
                        </a:lnSpc>
                        <a:spcBef>
                          <a:spcPts val="1678"/>
                        </a:spcBef>
                        <a:tabLst/>
                      </a:pPr>
                      <a:r>
                        <a:rPr sz="1800" spc="-10" dirty="0">
                          <a:solidFill>
                            <a:srgbClr val="262626">
                              <a:alpha val="100000"/>
                            </a:srgbClr>
                          </a:solidFill>
                          <a:latin typeface="Times New Roman"/>
                          <a:ea typeface="Times New Roman"/>
                          <a:cs typeface="Times New Roman"/>
                        </a:rPr>
                        <a:t>3           </a:t>
                      </a:r>
                      <a:r>
                        <a:rPr sz="1800" spc="0" dirty="0">
                          <a:solidFill>
                            <a:srgbClr val="262626">
                              <a:alpha val="100000"/>
                            </a:srgbClr>
                          </a:solidFill>
                          <a:latin typeface="Times New Roman"/>
                          <a:ea typeface="Times New Roman"/>
                          <a:cs typeface="Times New Roman"/>
                        </a:rPr>
                        <a:t>self.name=name #</a:t>
                      </a:r>
                      <a:r>
                        <a:rPr sz="1800" spc="0" dirty="0">
                          <a:solidFill>
                            <a:srgbClr val="262626">
                              <a:alpha val="100000"/>
                            </a:srgbClr>
                          </a:solidFill>
                          <a:latin typeface="Microsoft YaHei"/>
                          <a:ea typeface="Microsoft YaHei"/>
                          <a:cs typeface="Microsoft YaHei"/>
                        </a:rPr>
                        <a:t>将</a:t>
                      </a:r>
                      <a:r>
                        <a:rPr sz="1800" spc="0" dirty="0">
                          <a:solidFill>
                            <a:srgbClr val="262626">
                              <a:alpha val="100000"/>
                            </a:srgbClr>
                          </a:solidFill>
                          <a:latin typeface="Times New Roman"/>
                          <a:ea typeface="Times New Roman"/>
                          <a:cs typeface="Times New Roman"/>
                        </a:rPr>
                        <a:t>self</a:t>
                      </a:r>
                      <a:r>
                        <a:rPr sz="1800" spc="0" dirty="0">
                          <a:solidFill>
                            <a:srgbClr val="262626">
                              <a:alpha val="100000"/>
                            </a:srgbClr>
                          </a:solidFill>
                          <a:latin typeface="Microsoft YaHei"/>
                          <a:ea typeface="Microsoft YaHei"/>
                          <a:cs typeface="Microsoft YaHei"/>
                        </a:rPr>
                        <a:t>对应对象的</a:t>
                      </a:r>
                      <a:r>
                        <a:rPr sz="1800" spc="0" dirty="0">
                          <a:solidFill>
                            <a:srgbClr val="262626">
                              <a:alpha val="100000"/>
                            </a:srgbClr>
                          </a:solidFill>
                          <a:latin typeface="Times New Roman"/>
                          <a:ea typeface="Times New Roman"/>
                          <a:cs typeface="Times New Roman"/>
                        </a:rPr>
                        <a:t>name</a:t>
                      </a:r>
                      <a:r>
                        <a:rPr sz="1800" spc="0" dirty="0">
                          <a:solidFill>
                            <a:srgbClr val="262626">
                              <a:alpha val="100000"/>
                            </a:srgbClr>
                          </a:solidFill>
                          <a:latin typeface="Microsoft YaHei"/>
                          <a:ea typeface="Microsoft YaHei"/>
                          <a:cs typeface="Microsoft YaHei"/>
                        </a:rPr>
                        <a:t>属性    </a:t>
                      </a:r>
                      <a:r>
                        <a:rPr sz="1800" spc="-10" dirty="0">
                          <a:solidFill>
                            <a:srgbClr val="262626">
                              <a:alpha val="100000"/>
                            </a:srgbClr>
                          </a:solidFill>
                          <a:latin typeface="Times New Roman"/>
                          <a:ea typeface="Times New Roman"/>
                          <a:cs typeface="Times New Roman"/>
                        </a:rPr>
                        <a:t>#</a:t>
                      </a:r>
                      <a:r>
                        <a:rPr sz="1800" spc="-10" dirty="0">
                          <a:solidFill>
                            <a:srgbClr val="262626">
                              <a:alpha val="100000"/>
                            </a:srgbClr>
                          </a:solidFill>
                          <a:latin typeface="Microsoft YaHei"/>
                          <a:ea typeface="Microsoft YaHei"/>
                          <a:cs typeface="Microsoft YaHei"/>
                        </a:rPr>
                        <a:t>赋值为</a:t>
                      </a:r>
                      <a:r>
                        <a:rPr sz="1800" spc="0" dirty="0">
                          <a:solidFill>
                            <a:srgbClr val="262626">
                              <a:alpha val="100000"/>
                            </a:srgbClr>
                          </a:solidFill>
                          <a:latin typeface="Microsoft YaHei"/>
                          <a:ea typeface="Microsoft YaHei"/>
                          <a:cs typeface="Microsoft YaHei"/>
                        </a:rPr>
                        <a:t>形参</a:t>
                      </a:r>
                      <a:r>
                        <a:rPr sz="1800" spc="0" dirty="0">
                          <a:solidFill>
                            <a:srgbClr val="262626">
                              <a:alpha val="100000"/>
                            </a:srgbClr>
                          </a:solidFill>
                          <a:latin typeface="Times New Roman"/>
                          <a:ea typeface="Times New Roman"/>
                          <a:cs typeface="Times New Roman"/>
                        </a:rPr>
                        <a:t>name</a:t>
                      </a:r>
                      <a:r>
                        <a:rPr sz="1800" spc="0" dirty="0">
                          <a:solidFill>
                            <a:srgbClr val="262626">
                              <a:alpha val="100000"/>
                            </a:srgbClr>
                          </a:solidFill>
                          <a:latin typeface="Microsoft YaHei"/>
                          <a:ea typeface="Microsoft YaHei"/>
                          <a:cs typeface="Microsoft YaHei"/>
                        </a:rPr>
                        <a:t>的值</a:t>
                      </a:r>
                      <a:endParaRPr lang="x-none" altLang="x-none" sz="1800" dirty="0"/>
                    </a:p>
                    <a:p>
                      <a:pPr marL="302564" algn="l" rtl="0" eaLnBrk="0">
                        <a:lnSpc>
                          <a:spcPct val="91000"/>
                        </a:lnSpc>
                        <a:spcBef>
                          <a:spcPts val="1525"/>
                        </a:spcBef>
                        <a:tabLst/>
                      </a:pPr>
                      <a:r>
                        <a:rPr sz="1800" spc="-20" dirty="0">
                          <a:solidFill>
                            <a:srgbClr val="262626">
                              <a:alpha val="100000"/>
                            </a:srgbClr>
                          </a:solidFill>
                          <a:latin typeface="Times New Roman"/>
                          <a:ea typeface="Times New Roman"/>
                          <a:cs typeface="Times New Roman"/>
                        </a:rPr>
                        <a:t>4          print('</a:t>
                      </a:r>
                      <a:r>
                        <a:rPr sz="1800" spc="-20" dirty="0">
                          <a:solidFill>
                            <a:srgbClr val="262626">
                              <a:alpha val="100000"/>
                            </a:srgbClr>
                          </a:solidFill>
                          <a:latin typeface="Microsoft YaHei"/>
                          <a:ea typeface="Microsoft YaHei"/>
                          <a:cs typeface="Microsoft YaHei"/>
                        </a:rPr>
                        <a:t>姓名为</a:t>
                      </a:r>
                      <a:r>
                        <a:rPr sz="1800" spc="-20" dirty="0">
                          <a:solidFill>
                            <a:srgbClr val="262626">
                              <a:alpha val="100000"/>
                            </a:srgbClr>
                          </a:solidFill>
                          <a:latin typeface="Times New Roman"/>
                          <a:ea typeface="Times New Roman"/>
                          <a:cs typeface="Times New Roman"/>
                        </a:rPr>
                        <a:t>%s</a:t>
                      </a:r>
                      <a:r>
                        <a:rPr sz="1800" spc="-20" dirty="0">
                          <a:solidFill>
                            <a:srgbClr val="262626">
                              <a:alpha val="100000"/>
                            </a:srgbClr>
                          </a:solidFill>
                          <a:latin typeface="Microsoft YaHei"/>
                          <a:ea typeface="Microsoft YaHei"/>
                          <a:cs typeface="Microsoft YaHei"/>
                        </a:rPr>
                        <a:t>的对象被创建！  </a:t>
                      </a:r>
                      <a:r>
                        <a:rPr sz="1800" spc="-20" dirty="0">
                          <a:solidFill>
                            <a:srgbClr val="262626">
                              <a:alpha val="100000"/>
                            </a:srgbClr>
                          </a:solidFill>
                          <a:latin typeface="Times New Roman"/>
                          <a:ea typeface="Times New Roman"/>
                          <a:cs typeface="Times New Roman"/>
                        </a:rPr>
                        <a:t>'%self.nam</a:t>
                      </a:r>
                      <a:r>
                        <a:rPr sz="1800" spc="0" dirty="0">
                          <a:solidFill>
                            <a:srgbClr val="262626">
                              <a:alpha val="100000"/>
                            </a:srgbClr>
                          </a:solidFill>
                          <a:latin typeface="Times New Roman"/>
                          <a:ea typeface="Times New Roman"/>
                          <a:cs typeface="Times New Roman"/>
                        </a:rPr>
                        <a:t>e</a:t>
                      </a:r>
                      <a:r>
                        <a:rPr sz="1800" spc="-20" dirty="0">
                          <a:solidFill>
                            <a:srgbClr val="262626">
                              <a:alpha val="100000"/>
                            </a:srgbClr>
                          </a:solidFill>
                          <a:latin typeface="Times New Roman"/>
                          <a:ea typeface="Times New Roman"/>
                          <a:cs typeface="Times New Roman"/>
                        </a:rPr>
                        <a:t>)</a:t>
                      </a:r>
                      <a:endParaRPr lang="x-none" altLang="x-none" sz="1800" dirty="0"/>
                    </a:p>
                    <a:p>
                      <a:pPr marL="312318" algn="l" rtl="0" eaLnBrk="0">
                        <a:lnSpc>
                          <a:spcPct val="91000"/>
                        </a:lnSpc>
                        <a:spcBef>
                          <a:spcPts val="1697"/>
                        </a:spcBef>
                        <a:tabLst/>
                      </a:pPr>
                      <a:r>
                        <a:rPr sz="1800" spc="-10" dirty="0">
                          <a:solidFill>
                            <a:srgbClr val="262626">
                              <a:alpha val="100000"/>
                            </a:srgbClr>
                          </a:solidFill>
                          <a:latin typeface="Times New Roman"/>
                          <a:ea typeface="Times New Roman"/>
                          <a:cs typeface="Times New Roman"/>
                        </a:rPr>
                        <a:t>5       </a:t>
                      </a:r>
                      <a:r>
                        <a:rPr sz="1800" spc="0" dirty="0">
                          <a:solidFill>
                            <a:srgbClr val="262626">
                              <a:alpha val="100000"/>
                            </a:srgbClr>
                          </a:solidFill>
                          <a:latin typeface="Times New Roman"/>
                          <a:ea typeface="Times New Roman"/>
                          <a:cs typeface="Times New Roman"/>
                        </a:rPr>
                        <a:t>def</a:t>
                      </a:r>
                      <a:r>
                        <a:rPr sz="1800" spc="-10" dirty="0">
                          <a:solidFill>
                            <a:srgbClr val="262626">
                              <a:alpha val="100000"/>
                            </a:srgbClr>
                          </a:solidFill>
                          <a:latin typeface="Times New Roman"/>
                          <a:ea typeface="Times New Roman"/>
                          <a:cs typeface="Times New Roman"/>
                        </a:rPr>
                        <a:t> __</a:t>
                      </a:r>
                      <a:r>
                        <a:rPr sz="1800" spc="0" dirty="0">
                          <a:solidFill>
                            <a:srgbClr val="262626">
                              <a:alpha val="100000"/>
                            </a:srgbClr>
                          </a:solidFill>
                          <a:latin typeface="Times New Roman"/>
                          <a:ea typeface="Times New Roman"/>
                          <a:cs typeface="Times New Roman"/>
                        </a:rPr>
                        <a:t>del</a:t>
                      </a:r>
                      <a:r>
                        <a:rPr sz="1800" spc="-10" dirty="0">
                          <a:solidFill>
                            <a:srgbClr val="262626">
                              <a:alpha val="100000"/>
                            </a:srgbClr>
                          </a:solidFill>
                          <a:latin typeface="Times New Roman"/>
                          <a:ea typeface="Times New Roman"/>
                          <a:cs typeface="Times New Roman"/>
                        </a:rPr>
                        <a:t>__</a:t>
                      </a:r>
                      <a:r>
                        <a:rPr sz="1800" spc="0" dirty="0">
                          <a:solidFill>
                            <a:srgbClr val="262626">
                              <a:alpha val="100000"/>
                            </a:srgbClr>
                          </a:solidFill>
                          <a:latin typeface="Times New Roman"/>
                          <a:ea typeface="Times New Roman"/>
                          <a:cs typeface="Times New Roman"/>
                        </a:rPr>
                        <a:t>(self): #</a:t>
                      </a:r>
                      <a:r>
                        <a:rPr sz="1800" spc="0" dirty="0">
                          <a:solidFill>
                            <a:srgbClr val="262626">
                              <a:alpha val="100000"/>
                            </a:srgbClr>
                          </a:solidFill>
                          <a:latin typeface="Microsoft YaHei"/>
                          <a:ea typeface="Microsoft YaHei"/>
                          <a:cs typeface="Microsoft YaHei"/>
                        </a:rPr>
                        <a:t>定义析构方法</a:t>
                      </a:r>
                      <a:endParaRPr lang="x-none" altLang="x-none" sz="1800" dirty="0"/>
                    </a:p>
                    <a:p>
                      <a:pPr algn="l" rtl="0" eaLnBrk="0">
                        <a:lnSpc>
                          <a:spcPct val="101000"/>
                        </a:lnSpc>
                        <a:tabLst/>
                      </a:pPr>
                      <a:endParaRPr lang="x-none" altLang="x-none" sz="1100" dirty="0"/>
                    </a:p>
                    <a:p>
                      <a:pPr algn="l" rtl="0" eaLnBrk="0">
                        <a:lnSpc>
                          <a:spcPct val="6248"/>
                        </a:lnSpc>
                        <a:tabLst/>
                      </a:pPr>
                      <a:endParaRPr lang="x-none" altLang="x-none" sz="100" dirty="0"/>
                    </a:p>
                    <a:p>
                      <a:pPr marL="310794" algn="l" rtl="0" eaLnBrk="0">
                        <a:lnSpc>
                          <a:spcPct val="91000"/>
                        </a:lnSpc>
                        <a:tabLst/>
                      </a:pPr>
                      <a:r>
                        <a:rPr sz="1800" spc="-30" dirty="0">
                          <a:solidFill>
                            <a:srgbClr val="262626">
                              <a:alpha val="100000"/>
                            </a:srgbClr>
                          </a:solidFill>
                          <a:latin typeface="Times New Roman"/>
                          <a:ea typeface="Times New Roman"/>
                          <a:cs typeface="Times New Roman"/>
                        </a:rPr>
                        <a:t>6          p</a:t>
                      </a:r>
                      <a:r>
                        <a:rPr sz="1800" spc="0" dirty="0">
                          <a:solidFill>
                            <a:srgbClr val="262626">
                              <a:alpha val="100000"/>
                            </a:srgbClr>
                          </a:solidFill>
                          <a:latin typeface="Times New Roman"/>
                          <a:ea typeface="Times New Roman"/>
                          <a:cs typeface="Times New Roman"/>
                        </a:rPr>
                        <a:t>rint</a:t>
                      </a:r>
                      <a:r>
                        <a:rPr sz="1800" spc="-30" dirty="0">
                          <a:solidFill>
                            <a:srgbClr val="262626">
                              <a:alpha val="100000"/>
                            </a:srgbClr>
                          </a:solidFill>
                          <a:latin typeface="Times New Roman"/>
                          <a:ea typeface="Times New Roman"/>
                          <a:cs typeface="Times New Roman"/>
                        </a:rPr>
                        <a:t>('</a:t>
                      </a:r>
                      <a:r>
                        <a:rPr sz="1800" spc="-30" dirty="0">
                          <a:solidFill>
                            <a:srgbClr val="262626">
                              <a:alpha val="100000"/>
                            </a:srgbClr>
                          </a:solidFill>
                          <a:latin typeface="Microsoft YaHei"/>
                          <a:ea typeface="Microsoft YaHei"/>
                          <a:cs typeface="Microsoft YaHei"/>
                        </a:rPr>
                        <a:t>姓名为</a:t>
                      </a:r>
                      <a:r>
                        <a:rPr sz="1800" spc="-3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s</a:t>
                      </a:r>
                      <a:r>
                        <a:rPr sz="1800" spc="-30" dirty="0">
                          <a:solidFill>
                            <a:srgbClr val="262626">
                              <a:alpha val="100000"/>
                            </a:srgbClr>
                          </a:solidFill>
                          <a:latin typeface="Microsoft YaHei"/>
                          <a:ea typeface="Microsoft YaHei"/>
                          <a:cs typeface="Microsoft YaHei"/>
                        </a:rPr>
                        <a:t>的对象被销毁！  </a:t>
                      </a:r>
                      <a:r>
                        <a:rPr sz="1800" spc="-3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self</a:t>
                      </a:r>
                      <a:r>
                        <a:rPr sz="1800" spc="-3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name</a:t>
                      </a:r>
                      <a:r>
                        <a:rPr sz="1800" spc="-30" dirty="0">
                          <a:solidFill>
                            <a:srgbClr val="262626">
                              <a:alpha val="100000"/>
                            </a:srgbClr>
                          </a:solidFill>
                          <a:latin typeface="Times New Roman"/>
                          <a:ea typeface="Times New Roman"/>
                          <a:cs typeface="Times New Roman"/>
                        </a:rPr>
                        <a:t>)</a:t>
                      </a:r>
                      <a:endParaRPr lang="x-none" altLang="x-none" sz="1800" dirty="0"/>
                    </a:p>
                  </a:txBody>
                  <a:tcPr marL="0" marR="0" marT="0" marB="0">
                    <a:lnL w="12700" cap="flat" cmpd="sng" algn="ctr">
                      <a:solidFill>
                        <a:srgbClr val="B1C400"/>
                      </a:solidFill>
                      <a:prstDash val="solid"/>
                      <a:round/>
                      <a:headEnd type="none" w="med" len="med"/>
                      <a:tailEnd type="none" w="med" len="med"/>
                    </a:lnL>
                    <a:lnR w="12700" cap="flat" cmpd="sng" algn="ctr">
                      <a:solidFill>
                        <a:srgbClr val="B1C400"/>
                      </a:solidFill>
                      <a:prstDash val="solid"/>
                      <a:round/>
                      <a:headEnd type="none" w="med" len="med"/>
                      <a:tailEnd type="none" w="med" len="med"/>
                    </a:lnR>
                    <a:lnT w="12700" cap="flat" cmpd="sng" algn="ctr">
                      <a:solidFill>
                        <a:srgbClr val="B1C400"/>
                      </a:solidFill>
                      <a:prstDash val="solid"/>
                      <a:round/>
                      <a:headEnd type="none" w="med" len="med"/>
                      <a:tailEnd type="none" w="med" len="med"/>
                    </a:lnT>
                    <a:lnB w="12700" cap="flat" cmpd="sng" algn="ctr">
                      <a:solidFill>
                        <a:srgbClr val="B1C4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637">
            <a:extLst>
              <a:ext uri="{FF2B5EF4-FFF2-40B4-BE49-F238E27FC236}">
                <a16:creationId xmlns:a16="http://schemas.microsoft.com/office/drawing/2014/main" id="{F77B905A-1B17-9D07-27E9-5AF112FD54C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275" y="1693863"/>
            <a:ext cx="890588"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38" name="table 638">
            <a:extLst>
              <a:ext uri="{FF2B5EF4-FFF2-40B4-BE49-F238E27FC236}">
                <a16:creationId xmlns:a16="http://schemas.microsoft.com/office/drawing/2014/main" id="{2D034DCE-1A5B-40A0-A673-B50D9F7DE633}"/>
              </a:ext>
            </a:extLst>
          </p:cNvPr>
          <p:cNvGraphicFramePr>
            <a:graphicFrameLocks noGrp="1"/>
          </p:cNvGraphicFramePr>
          <p:nvPr/>
        </p:nvGraphicFramePr>
        <p:xfrm>
          <a:off x="30163" y="884238"/>
          <a:ext cx="9099550" cy="5281612"/>
        </p:xfrm>
        <a:graphic>
          <a:graphicData uri="http://schemas.openxmlformats.org/drawingml/2006/table">
            <a:tbl>
              <a:tblPr/>
              <a:tblGrid>
                <a:gridCol w="6337969">
                  <a:extLst>
                    <a:ext uri="{9D8B030D-6E8A-4147-A177-3AD203B41FA5}">
                      <a16:colId xmlns:a16="http://schemas.microsoft.com/office/drawing/2014/main" val="20000"/>
                    </a:ext>
                  </a:extLst>
                </a:gridCol>
                <a:gridCol w="2761581">
                  <a:extLst>
                    <a:ext uri="{9D8B030D-6E8A-4147-A177-3AD203B41FA5}">
                      <a16:colId xmlns:a16="http://schemas.microsoft.com/office/drawing/2014/main" val="20001"/>
                    </a:ext>
                  </a:extLst>
                </a:gridCol>
              </a:tblGrid>
              <a:tr h="1154040">
                <a:tc rowSpan="3">
                  <a:txBody>
                    <a:bodyPr/>
                    <a:lstStyle/>
                    <a:p>
                      <a:pPr algn="l" rtl="0" eaLnBrk="0">
                        <a:lnSpc>
                          <a:spcPct val="124000"/>
                        </a:lnSpc>
                        <a:tabLst/>
                      </a:pPr>
                      <a:endParaRPr lang="x-none" altLang="x-none" sz="800" dirty="0"/>
                    </a:p>
                    <a:p>
                      <a:pPr algn="l" rtl="0" eaLnBrk="0">
                        <a:lnSpc>
                          <a:spcPct val="124000"/>
                        </a:lnSpc>
                        <a:tabLst/>
                      </a:pPr>
                      <a:endParaRPr lang="x-none" altLang="x-none" sz="800" dirty="0"/>
                    </a:p>
                    <a:p>
                      <a:pPr algn="l" rtl="0" eaLnBrk="0">
                        <a:lnSpc>
                          <a:spcPct val="125000"/>
                        </a:lnSpc>
                        <a:tabLst/>
                      </a:pPr>
                      <a:endParaRPr lang="x-none" altLang="x-none" sz="800" dirty="0"/>
                    </a:p>
                    <a:p>
                      <a:pPr marL="5268913" indent="-1503363" algn="l" rtl="0" eaLnBrk="0">
                        <a:lnSpc>
                          <a:spcPct val="100000"/>
                        </a:lnSpc>
                        <a:spcBef>
                          <a:spcPts val="3"/>
                        </a:spcBef>
                        <a:tabLst/>
                      </a:pPr>
                      <a:r>
                        <a:rPr sz="2300" spc="90" dirty="0">
                          <a:solidFill>
                            <a:srgbClr val="262626">
                              <a:alpha val="100000"/>
                            </a:srgbClr>
                          </a:solidFill>
                          <a:latin typeface="Microsoft YaHei"/>
                          <a:ea typeface="Microsoft YaHei"/>
                          <a:cs typeface="Microsoft YaHei"/>
                        </a:rPr>
                        <a:t>析构方</a:t>
                      </a:r>
                      <a:r>
                        <a:rPr sz="2300" spc="70" dirty="0">
                          <a:solidFill>
                            <a:srgbClr val="262626">
                              <a:alpha val="100000"/>
                            </a:srgbClr>
                          </a:solidFill>
                          <a:latin typeface="Microsoft YaHei"/>
                          <a:ea typeface="Microsoft YaHei"/>
                          <a:cs typeface="Microsoft YaHei"/>
                        </a:rPr>
                        <a:t>法</a:t>
                      </a:r>
                      <a:endParaRPr lang="x-none" altLang="x-none" sz="2300" dirty="0"/>
                    </a:p>
                    <a:p>
                      <a:pPr marL="1539875" indent="-557213" algn="l" rtl="0" eaLnBrk="0">
                        <a:lnSpc>
                          <a:spcPct val="91000"/>
                        </a:lnSpc>
                        <a:spcBef>
                          <a:spcPts val="1312"/>
                        </a:spcBef>
                        <a:tabLst/>
                      </a:pPr>
                      <a:r>
                        <a:rPr sz="1500" spc="400" dirty="0">
                          <a:solidFill>
                            <a:srgbClr val="262626">
                              <a:alpha val="100000"/>
                            </a:srgbClr>
                          </a:solidFill>
                          <a:latin typeface="Microsoft YaHei"/>
                          <a:ea typeface="Microsoft YaHei"/>
                          <a:cs typeface="Microsoft YaHei"/>
                        </a:rPr>
                        <a:t>析构方法示</a:t>
                      </a:r>
                      <a:r>
                        <a:rPr sz="1500" spc="360" dirty="0">
                          <a:solidFill>
                            <a:srgbClr val="262626">
                              <a:alpha val="100000"/>
                            </a:srgbClr>
                          </a:solidFill>
                          <a:latin typeface="Microsoft YaHei"/>
                          <a:ea typeface="Microsoft YaHei"/>
                          <a:cs typeface="Microsoft YaHei"/>
                        </a:rPr>
                        <a:t>例</a:t>
                      </a:r>
                      <a:endParaRPr lang="x-none" altLang="x-none" sz="1500" dirty="0"/>
                    </a:p>
                    <a:p>
                      <a:pPr marL="427278" algn="l" rtl="0" eaLnBrk="0">
                        <a:lnSpc>
                          <a:spcPct val="100000"/>
                        </a:lnSpc>
                        <a:spcBef>
                          <a:spcPts val="6"/>
                        </a:spcBef>
                        <a:tabLst/>
                      </a:pPr>
                      <a:r>
                        <a:rPr sz="1500" spc="360" dirty="0">
                          <a:solidFill>
                            <a:srgbClr val="FFFFFF">
                              <a:alpha val="100000"/>
                            </a:srgbClr>
                          </a:solidFill>
                          <a:latin typeface="Microsoft YaHei"/>
                          <a:ea typeface="Microsoft YaHei"/>
                          <a:cs typeface="Microsoft YaHei"/>
                        </a:rPr>
                        <a:t>例</a:t>
                      </a:r>
                      <a:endParaRPr lang="x-none" altLang="x-none" sz="1500" dirty="0"/>
                    </a:p>
                  </a:txBody>
                  <a:tcPr marL="0" marR="0" marT="0" marB="0">
                    <a:lnL w="12700" cap="flat" cmpd="sng" algn="ctr">
                      <a:noFill/>
                      <a:prstDash val="solid"/>
                      <a:round/>
                      <a:headEnd type="none" w="med" len="med"/>
                      <a:tailEnd type="none" w="med" len="med"/>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eaLnBrk="0">
                        <a:lnSpc>
                          <a:spcPct val="100000"/>
                        </a:lnSpc>
                        <a:tabLst/>
                      </a:pPr>
                      <a:endParaRPr lang="x-none" altLang="x-none" sz="800" dirty="0"/>
                    </a:p>
                  </a:txBody>
                  <a:tcPr marL="0" marR="0" marT="0" marB="0">
                    <a:lnL>
                      <a:noFill/>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431492">
                <a:tc vMerge="1">
                  <a:txBody>
                    <a:bodyPr/>
                    <a:lstStyle/>
                    <a:p>
                      <a:pPr algn="l" rtl="0" eaLnBrk="0">
                        <a:lnSpc>
                          <a:spcPct val="100000"/>
                        </a:lnSpc>
                        <a:tabLst/>
                      </a:pPr>
                      <a:endParaRPr lang="x-none" altLang="x-none" sz="1000" dirty="0"/>
                    </a:p>
                  </a:txBody>
                  <a:tcPr marL="0" marR="0" marT="0" marB="0">
                    <a:lnL w="12700" cap="flat" cmpd="sng" algn="ctr">
                      <a:solidFill>
                        <a:srgbClr val="1950B2"/>
                      </a:solidFill>
                      <a:prstDash val="solid"/>
                      <a:round/>
                      <a:headEnd type="none" w="med" len="med"/>
                      <a:tailEnd type="none" w="med" len="med"/>
                    </a:lnL>
                    <a:lnR>
                      <a:noFill/>
                    </a:lnR>
                    <a:lnT w="3175" cap="flat" cmpd="sng" algn="ctr">
                      <a:solidFill>
                        <a:srgbClr val="1950B2"/>
                      </a:solidFill>
                      <a:prstDash val="solid"/>
                      <a:round/>
                      <a:headEnd type="none" w="med" len="med"/>
                      <a:tailEnd type="none" w="med" len="med"/>
                    </a:lnT>
                    <a:lnB w="3175" cap="flat" cmpd="sng" algn="ctr">
                      <a:solidFill>
                        <a:srgbClr val="1950B2"/>
                      </a:solidFill>
                      <a:prstDash val="solid"/>
                      <a:round/>
                      <a:headEnd type="none" w="med" len="med"/>
                      <a:tailEnd type="none" w="med" len="med"/>
                    </a:lnB>
                  </a:tcPr>
                </a:tc>
                <a:tc>
                  <a:txBody>
                    <a:bodyPr/>
                    <a:lstStyle/>
                    <a:p>
                      <a:pPr algn="l" rtl="0" eaLnBrk="0">
                        <a:lnSpc>
                          <a:spcPct val="113000"/>
                        </a:lnSpc>
                        <a:tabLst/>
                      </a:pPr>
                      <a:endParaRPr lang="x-none" altLang="x-none" sz="800" dirty="0"/>
                    </a:p>
                    <a:p>
                      <a:pPr algn="l" rtl="0" eaLnBrk="0">
                        <a:lnSpc>
                          <a:spcPct val="113000"/>
                        </a:lnSpc>
                        <a:tabLst/>
                      </a:pPr>
                      <a:endParaRPr lang="x-none" altLang="x-none" sz="800" dirty="0"/>
                    </a:p>
                    <a:p>
                      <a:pPr algn="l" rtl="0" eaLnBrk="0">
                        <a:lnSpc>
                          <a:spcPct val="113000"/>
                        </a:lnSpc>
                        <a:tabLst/>
                      </a:pPr>
                      <a:endParaRPr lang="x-none" altLang="x-none" sz="800" dirty="0"/>
                    </a:p>
                    <a:p>
                      <a:pPr algn="l" rtl="0" eaLnBrk="0">
                        <a:lnSpc>
                          <a:spcPct val="113000"/>
                        </a:lnSpc>
                        <a:tabLst/>
                      </a:pPr>
                      <a:endParaRPr lang="x-none" altLang="x-none" sz="800" dirty="0"/>
                    </a:p>
                    <a:p>
                      <a:pPr algn="l" rtl="0" eaLnBrk="0">
                        <a:lnSpc>
                          <a:spcPct val="113000"/>
                        </a:lnSpc>
                        <a:tabLst/>
                      </a:pPr>
                      <a:endParaRPr lang="x-none" altLang="x-none" sz="800" dirty="0"/>
                    </a:p>
                    <a:p>
                      <a:pPr algn="l" rtl="0" eaLnBrk="0">
                        <a:lnSpc>
                          <a:spcPct val="113000"/>
                        </a:lnSpc>
                        <a:tabLst/>
                      </a:pPr>
                      <a:endParaRPr lang="x-none" altLang="x-none" sz="800" dirty="0"/>
                    </a:p>
                    <a:p>
                      <a:pPr algn="l" rtl="0" eaLnBrk="0">
                        <a:lnSpc>
                          <a:spcPct val="113000"/>
                        </a:lnSpc>
                        <a:tabLst/>
                      </a:pPr>
                      <a:endParaRPr lang="x-none" altLang="x-none" sz="800" dirty="0"/>
                    </a:p>
                    <a:p>
                      <a:pPr marL="281305" indent="914" algn="l" rtl="0" eaLnBrk="0">
                        <a:lnSpc>
                          <a:spcPct val="101000"/>
                        </a:lnSpc>
                        <a:spcBef>
                          <a:spcPts val="3"/>
                        </a:spcBef>
                        <a:tabLst/>
                      </a:pPr>
                      <a:r>
                        <a:rPr sz="1800" spc="-10" dirty="0">
                          <a:solidFill>
                            <a:srgbClr val="262626">
                              <a:alpha val="100000"/>
                            </a:srgbClr>
                          </a:solidFill>
                          <a:latin typeface="Microsoft YaHei"/>
                          <a:ea typeface="Microsoft YaHei"/>
                          <a:cs typeface="Microsoft YaHei"/>
                        </a:rPr>
                        <a:t>注意：如</a:t>
                      </a:r>
                      <a:r>
                        <a:rPr sz="1800" spc="0" dirty="0">
                          <a:solidFill>
                            <a:srgbClr val="262626">
                              <a:alpha val="100000"/>
                            </a:srgbClr>
                          </a:solidFill>
                          <a:latin typeface="Microsoft YaHei"/>
                          <a:ea typeface="Microsoft YaHei"/>
                          <a:cs typeface="Microsoft YaHei"/>
                        </a:rPr>
                        <a:t>果多个变量       </a:t>
                      </a:r>
                      <a:r>
                        <a:rPr sz="1800" spc="-170" dirty="0">
                          <a:solidFill>
                            <a:srgbClr val="262626">
                              <a:alpha val="100000"/>
                            </a:srgbClr>
                          </a:solidFill>
                          <a:latin typeface="Microsoft YaHei"/>
                          <a:ea typeface="Microsoft YaHei"/>
                          <a:cs typeface="Microsoft YaHei"/>
                        </a:rPr>
                        <a:t>对应同一片内存空间，</a:t>
                      </a:r>
                      <a:r>
                        <a:rPr sz="1800" spc="0" dirty="0">
                          <a:solidFill>
                            <a:srgbClr val="262626">
                              <a:alpha val="100000"/>
                            </a:srgbClr>
                          </a:solidFill>
                          <a:latin typeface="Microsoft YaHei"/>
                          <a:ea typeface="Microsoft YaHei"/>
                          <a:cs typeface="Microsoft YaHei"/>
                        </a:rPr>
                        <a:t>      </a:t>
                      </a:r>
                      <a:r>
                        <a:rPr sz="1800" spc="-10" dirty="0">
                          <a:solidFill>
                            <a:srgbClr val="262626">
                              <a:alpha val="100000"/>
                            </a:srgbClr>
                          </a:solidFill>
                          <a:latin typeface="Microsoft YaHei"/>
                          <a:ea typeface="Microsoft YaHei"/>
                          <a:cs typeface="Microsoft YaHei"/>
                        </a:rPr>
                        <a:t>则只有</a:t>
                      </a:r>
                      <a:r>
                        <a:rPr sz="1800" spc="0" dirty="0">
                          <a:solidFill>
                            <a:srgbClr val="262626">
                              <a:alpha val="100000"/>
                            </a:srgbClr>
                          </a:solidFill>
                          <a:latin typeface="Microsoft YaHei"/>
                          <a:ea typeface="Microsoft YaHei"/>
                          <a:cs typeface="Microsoft YaHei"/>
                        </a:rPr>
                        <a:t>这些变量都删       </a:t>
                      </a:r>
                      <a:r>
                        <a:rPr sz="1800" spc="-10" dirty="0">
                          <a:solidFill>
                            <a:srgbClr val="262626">
                              <a:alpha val="100000"/>
                            </a:srgbClr>
                          </a:solidFill>
                          <a:latin typeface="Microsoft YaHei"/>
                          <a:ea typeface="Microsoft YaHei"/>
                          <a:cs typeface="Microsoft YaHei"/>
                        </a:rPr>
                        <a:t>除后才</a:t>
                      </a:r>
                      <a:r>
                        <a:rPr sz="1800" spc="0" dirty="0">
                          <a:solidFill>
                            <a:srgbClr val="262626">
                              <a:alpha val="100000"/>
                            </a:srgbClr>
                          </a:solidFill>
                          <a:latin typeface="Microsoft YaHei"/>
                          <a:ea typeface="Microsoft YaHei"/>
                          <a:cs typeface="Microsoft YaHei"/>
                        </a:rPr>
                        <a:t>会销毁这片内       </a:t>
                      </a:r>
                      <a:r>
                        <a:rPr sz="1800" spc="-10" dirty="0">
                          <a:solidFill>
                            <a:srgbClr val="262626">
                              <a:alpha val="100000"/>
                            </a:srgbClr>
                          </a:solidFill>
                          <a:latin typeface="Microsoft YaHei"/>
                          <a:ea typeface="Microsoft YaHei"/>
                          <a:cs typeface="Microsoft YaHei"/>
                        </a:rPr>
                        <a:t>存空间</a:t>
                      </a:r>
                      <a:r>
                        <a:rPr sz="1800" spc="0" dirty="0">
                          <a:solidFill>
                            <a:srgbClr val="262626">
                              <a:alpha val="100000"/>
                            </a:srgbClr>
                          </a:solidFill>
                          <a:latin typeface="Microsoft YaHei"/>
                          <a:ea typeface="Microsoft YaHei"/>
                          <a:cs typeface="Microsoft YaHei"/>
                        </a:rPr>
                        <a:t>中所保存的对       </a:t>
                      </a:r>
                      <a:r>
                        <a:rPr sz="1800" spc="-10" dirty="0">
                          <a:solidFill>
                            <a:srgbClr val="262626">
                              <a:alpha val="100000"/>
                            </a:srgbClr>
                          </a:solidFill>
                          <a:latin typeface="Microsoft YaHei"/>
                          <a:ea typeface="Microsoft YaHei"/>
                          <a:cs typeface="Microsoft YaHei"/>
                        </a:rPr>
                        <a:t>象，也</a:t>
                      </a:r>
                      <a:r>
                        <a:rPr sz="1800" spc="0" dirty="0">
                          <a:solidFill>
                            <a:srgbClr val="262626">
                              <a:alpha val="100000"/>
                            </a:srgbClr>
                          </a:solidFill>
                          <a:latin typeface="Microsoft YaHei"/>
                          <a:ea typeface="Microsoft YaHei"/>
                          <a:cs typeface="Microsoft YaHei"/>
                        </a:rPr>
                        <a:t>才会自动执行       </a:t>
                      </a:r>
                      <a:r>
                        <a:rPr sz="1800" spc="-80" dirty="0">
                          <a:solidFill>
                            <a:srgbClr val="262626">
                              <a:alpha val="100000"/>
                            </a:srgbClr>
                          </a:solidFill>
                          <a:latin typeface="Microsoft YaHei"/>
                          <a:ea typeface="Microsoft YaHei"/>
                          <a:cs typeface="Microsoft YaHei"/>
                        </a:rPr>
                        <a:t>析构方法</a:t>
                      </a:r>
                      <a:r>
                        <a:rPr sz="1800" spc="-70" dirty="0">
                          <a:solidFill>
                            <a:srgbClr val="262626">
                              <a:alpha val="100000"/>
                            </a:srgbClr>
                          </a:solidFill>
                          <a:latin typeface="Microsoft YaHei"/>
                          <a:ea typeface="Microsoft YaHei"/>
                          <a:cs typeface="Microsoft YaHei"/>
                        </a:rPr>
                        <a:t>。</a:t>
                      </a:r>
                      <a:endParaRPr lang="x-none" altLang="x-none" sz="1800" dirty="0"/>
                    </a:p>
                  </a:txBody>
                  <a:tcPr marL="0" marR="0" marT="0" marB="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96080">
                <a:tc vMerge="1">
                  <a:txBody>
                    <a:bodyPr/>
                    <a:lstStyle/>
                    <a:p>
                      <a:pPr algn="l" rtl="0" eaLnBrk="0">
                        <a:lnSpc>
                          <a:spcPct val="100000"/>
                        </a:lnSpc>
                        <a:tabLst/>
                      </a:pPr>
                      <a:endParaRPr lang="x-none" altLang="x-none" sz="1000" dirty="0"/>
                    </a:p>
                  </a:txBody>
                  <a:tcPr marL="0" marR="0" marT="0" marB="0">
                    <a:lnL w="12700" cap="flat" cmpd="sng" algn="ctr">
                      <a:solidFill>
                        <a:srgbClr val="1950B2"/>
                      </a:solidFill>
                      <a:prstDash val="solid"/>
                      <a:round/>
                      <a:headEnd type="none" w="med" len="med"/>
                      <a:tailEnd type="none" w="med" len="med"/>
                    </a:lnL>
                    <a:lnR>
                      <a:noFill/>
                    </a:lnR>
                    <a:lnT w="3175" cap="flat" cmpd="sng" algn="ctr">
                      <a:solidFill>
                        <a:srgbClr val="1950B2"/>
                      </a:solidFill>
                      <a:prstDash val="solid"/>
                      <a:round/>
                      <a:headEnd type="none" w="med" len="med"/>
                      <a:tailEnd type="none" w="med" len="med"/>
                    </a:lnT>
                    <a:lnB w="3175" cap="flat" cmpd="sng" algn="ctr">
                      <a:solidFill>
                        <a:srgbClr val="1950B2"/>
                      </a:solidFill>
                      <a:prstDash val="solid"/>
                      <a:round/>
                      <a:headEnd type="none" w="med" len="med"/>
                      <a:tailEnd type="none" w="med" len="med"/>
                    </a:lnB>
                  </a:tcPr>
                </a:tc>
                <a:tc>
                  <a:txBody>
                    <a:bodyPr/>
                    <a:lstStyle/>
                    <a:p>
                      <a:pPr algn="l" rtl="0" eaLnBrk="0">
                        <a:lnSpc>
                          <a:spcPct val="100000"/>
                        </a:lnSpc>
                        <a:tabLst/>
                      </a:pPr>
                      <a:endParaRPr lang="x-none" altLang="x-none" sz="800" dirty="0"/>
                    </a:p>
                  </a:txBody>
                  <a:tcPr marL="0" marR="0" marT="0" marB="0">
                    <a:lnL>
                      <a:noFill/>
                    </a:lnL>
                    <a:lnR w="12700" cap="flat" cmpd="sng" algn="ctr">
                      <a:noFill/>
                      <a:prstDash val="solid"/>
                      <a:round/>
                      <a:headEnd type="none" w="med" len="med"/>
                      <a:tailEnd type="none" w="med" len="med"/>
                    </a:lnR>
                    <a:lnT>
                      <a:noFill/>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56328" name="picture 645">
            <a:extLst>
              <a:ext uri="{FF2B5EF4-FFF2-40B4-BE49-F238E27FC236}">
                <a16:creationId xmlns:a16="http://schemas.microsoft.com/office/drawing/2014/main" id="{D736BDF7-F908-281A-93BC-7F78BE66C9B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33450" y="2036763"/>
            <a:ext cx="1849438"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48" name="table 648">
            <a:extLst>
              <a:ext uri="{FF2B5EF4-FFF2-40B4-BE49-F238E27FC236}">
                <a16:creationId xmlns:a16="http://schemas.microsoft.com/office/drawing/2014/main" id="{B5CAE734-6B89-415D-8FBF-2010FBE7E8EA}"/>
              </a:ext>
            </a:extLst>
          </p:cNvPr>
          <p:cNvGraphicFramePr>
            <a:graphicFrameLocks noGrp="1"/>
          </p:cNvGraphicFramePr>
          <p:nvPr/>
        </p:nvGraphicFramePr>
        <p:xfrm>
          <a:off x="531813" y="2354263"/>
          <a:ext cx="5611812" cy="3621087"/>
        </p:xfrm>
        <a:graphic>
          <a:graphicData uri="http://schemas.openxmlformats.org/drawingml/2006/table">
            <a:tbl>
              <a:tblPr/>
              <a:tblGrid>
                <a:gridCol w="5611812">
                  <a:extLst>
                    <a:ext uri="{9D8B030D-6E8A-4147-A177-3AD203B41FA5}">
                      <a16:colId xmlns:a16="http://schemas.microsoft.com/office/drawing/2014/main" val="20000"/>
                    </a:ext>
                  </a:extLst>
                </a:gridCol>
              </a:tblGrid>
              <a:tr h="3621087">
                <a:tc>
                  <a:txBody>
                    <a:bodyPr/>
                    <a:lstStyle/>
                    <a:p>
                      <a:pPr algn="l" rtl="0" eaLnBrk="0">
                        <a:lnSpc>
                          <a:spcPct val="153000"/>
                        </a:lnSpc>
                        <a:tabLst/>
                      </a:pPr>
                      <a:endParaRPr lang="x-none" altLang="x-none" sz="800" dirty="0"/>
                    </a:p>
                    <a:p>
                      <a:pPr algn="l" rtl="0" eaLnBrk="0">
                        <a:lnSpc>
                          <a:spcPct val="7541"/>
                        </a:lnSpc>
                        <a:tabLst/>
                      </a:pPr>
                      <a:endParaRPr lang="x-none" altLang="x-none" sz="100" dirty="0"/>
                    </a:p>
                    <a:p>
                      <a:pPr marL="308965" algn="l" rtl="0" eaLnBrk="0">
                        <a:lnSpc>
                          <a:spcPct val="78000"/>
                        </a:lnSpc>
                        <a:tabLst/>
                      </a:pPr>
                      <a:r>
                        <a:rPr sz="1800" spc="-10" dirty="0">
                          <a:solidFill>
                            <a:srgbClr val="262626">
                              <a:alpha val="100000"/>
                            </a:srgbClr>
                          </a:solidFill>
                          <a:latin typeface="Times New Roman"/>
                          <a:ea typeface="Times New Roman"/>
                          <a:cs typeface="Times New Roman"/>
                        </a:rPr>
                        <a:t>7   de</a:t>
                      </a:r>
                      <a:r>
                        <a:rPr sz="1800" spc="0" dirty="0">
                          <a:solidFill>
                            <a:srgbClr val="262626">
                              <a:alpha val="100000"/>
                            </a:srgbClr>
                          </a:solidFill>
                          <a:latin typeface="Times New Roman"/>
                          <a:ea typeface="Times New Roman"/>
                          <a:cs typeface="Times New Roman"/>
                        </a:rPr>
                        <a:t>f</a:t>
                      </a:r>
                      <a:r>
                        <a:rPr sz="1800" spc="-10" dirty="0">
                          <a:solidFill>
                            <a:srgbClr val="262626">
                              <a:alpha val="100000"/>
                            </a:srgbClr>
                          </a:solidFill>
                          <a:latin typeface="Times New Roman"/>
                          <a:ea typeface="Times New Roman"/>
                          <a:cs typeface="Times New Roman"/>
                        </a:rPr>
                        <a:t> </a:t>
                      </a:r>
                      <a:r>
                        <a:rPr sz="1800" spc="0" dirty="0">
                          <a:solidFill>
                            <a:srgbClr val="262626">
                              <a:alpha val="100000"/>
                            </a:srgbClr>
                          </a:solidFill>
                          <a:latin typeface="Times New Roman"/>
                          <a:ea typeface="Times New Roman"/>
                          <a:cs typeface="Times New Roman"/>
                        </a:rPr>
                        <a:t>func</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name</a:t>
                      </a:r>
                      <a:r>
                        <a:rPr sz="1800" spc="-10" dirty="0">
                          <a:solidFill>
                            <a:srgbClr val="262626">
                              <a:alpha val="100000"/>
                            </a:srgbClr>
                          </a:solidFill>
                          <a:latin typeface="Times New Roman"/>
                          <a:ea typeface="Times New Roman"/>
                          <a:cs typeface="Times New Roman"/>
                        </a:rPr>
                        <a:t>):</a:t>
                      </a:r>
                      <a:endParaRPr lang="x-none" altLang="x-none" sz="1800" dirty="0"/>
                    </a:p>
                    <a:p>
                      <a:pPr marL="316296" algn="l" rtl="0" eaLnBrk="0">
                        <a:lnSpc>
                          <a:spcPct val="91000"/>
                        </a:lnSpc>
                        <a:spcBef>
                          <a:spcPts val="925"/>
                        </a:spcBef>
                        <a:tabLst/>
                      </a:pPr>
                      <a:r>
                        <a:rPr sz="1800" spc="-10" dirty="0">
                          <a:solidFill>
                            <a:srgbClr val="262626">
                              <a:alpha val="100000"/>
                            </a:srgbClr>
                          </a:solidFill>
                          <a:latin typeface="Times New Roman"/>
                          <a:ea typeface="Times New Roman"/>
                          <a:cs typeface="Times New Roman"/>
                        </a:rPr>
                        <a:t>8       </a:t>
                      </a:r>
                      <a:r>
                        <a:rPr sz="1800" spc="0" dirty="0">
                          <a:solidFill>
                            <a:srgbClr val="262626">
                              <a:alpha val="100000"/>
                            </a:srgbClr>
                          </a:solidFill>
                          <a:latin typeface="Times New Roman"/>
                          <a:ea typeface="Times New Roman"/>
                          <a:cs typeface="Times New Roman"/>
                        </a:rPr>
                        <a:t>stu</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Student</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name</a:t>
                      </a:r>
                      <a:r>
                        <a:rPr sz="1800" spc="-10" dirty="0">
                          <a:solidFill>
                            <a:srgbClr val="262626">
                              <a:alpha val="100000"/>
                            </a:srgbClr>
                          </a:solidFill>
                          <a:latin typeface="Times New Roman"/>
                          <a:ea typeface="Times New Roman"/>
                          <a:cs typeface="Times New Roman"/>
                        </a:rPr>
                        <a:t>) #</a:t>
                      </a:r>
                      <a:r>
                        <a:rPr sz="1800" spc="-10" dirty="0">
                          <a:solidFill>
                            <a:srgbClr val="262626">
                              <a:alpha val="100000"/>
                            </a:srgbClr>
                          </a:solidFill>
                          <a:latin typeface="Microsoft YaHei"/>
                          <a:ea typeface="Microsoft YaHei"/>
                          <a:cs typeface="Microsoft YaHei"/>
                        </a:rPr>
                        <a:t>创建</a:t>
                      </a:r>
                      <a:r>
                        <a:rPr sz="1800" spc="0" dirty="0">
                          <a:solidFill>
                            <a:srgbClr val="262626">
                              <a:alpha val="100000"/>
                            </a:srgbClr>
                          </a:solidFill>
                          <a:latin typeface="Times New Roman"/>
                          <a:ea typeface="Times New Roman"/>
                          <a:cs typeface="Times New Roman"/>
                        </a:rPr>
                        <a:t>Student</a:t>
                      </a:r>
                      <a:r>
                        <a:rPr sz="1800" spc="-10" dirty="0">
                          <a:solidFill>
                            <a:srgbClr val="262626">
                              <a:alpha val="100000"/>
                            </a:srgbClr>
                          </a:solidFill>
                          <a:latin typeface="Microsoft YaHei"/>
                          <a:ea typeface="Microsoft YaHei"/>
                          <a:cs typeface="Microsoft YaHei"/>
                        </a:rPr>
                        <a:t>类对</a:t>
                      </a:r>
                      <a:r>
                        <a:rPr sz="1800" spc="0" dirty="0">
                          <a:solidFill>
                            <a:srgbClr val="262626">
                              <a:alpha val="100000"/>
                            </a:srgbClr>
                          </a:solidFill>
                          <a:latin typeface="Microsoft YaHei"/>
                          <a:ea typeface="Microsoft YaHei"/>
                          <a:cs typeface="Microsoft YaHei"/>
                        </a:rPr>
                        <a:t>象</a:t>
                      </a:r>
                      <a:r>
                        <a:rPr sz="1800" spc="0" dirty="0">
                          <a:solidFill>
                            <a:srgbClr val="262626">
                              <a:alpha val="100000"/>
                            </a:srgbClr>
                          </a:solidFill>
                          <a:latin typeface="Times New Roman"/>
                          <a:ea typeface="Times New Roman"/>
                          <a:cs typeface="Times New Roman"/>
                        </a:rPr>
                        <a:t>stu</a:t>
                      </a:r>
                      <a:endParaRPr lang="x-none" altLang="x-none" sz="1800" dirty="0"/>
                    </a:p>
                    <a:p>
                      <a:pPr marL="309880" algn="l" rtl="0" eaLnBrk="0">
                        <a:lnSpc>
                          <a:spcPct val="78000"/>
                        </a:lnSpc>
                        <a:spcBef>
                          <a:spcPts val="1118"/>
                        </a:spcBef>
                        <a:tabLst/>
                      </a:pPr>
                      <a:r>
                        <a:rPr sz="1800" spc="-10" dirty="0">
                          <a:solidFill>
                            <a:srgbClr val="262626">
                              <a:alpha val="100000"/>
                            </a:srgbClr>
                          </a:solidFill>
                          <a:latin typeface="Times New Roman"/>
                          <a:ea typeface="Times New Roman"/>
                          <a:cs typeface="Times New Roman"/>
                        </a:rPr>
                        <a:t>9   </a:t>
                      </a:r>
                      <a:r>
                        <a:rPr sz="1800" spc="0" dirty="0">
                          <a:solidFill>
                            <a:srgbClr val="262626">
                              <a:alpha val="100000"/>
                            </a:srgbClr>
                          </a:solidFill>
                          <a:latin typeface="Times New Roman"/>
                          <a:ea typeface="Times New Roman"/>
                          <a:cs typeface="Times New Roman"/>
                        </a:rPr>
                        <a:t>if</a:t>
                      </a:r>
                      <a:r>
                        <a:rPr sz="1800" spc="-10" dirty="0">
                          <a:solidFill>
                            <a:srgbClr val="262626">
                              <a:alpha val="100000"/>
                            </a:srgbClr>
                          </a:solidFill>
                          <a:latin typeface="Times New Roman"/>
                          <a:ea typeface="Times New Roman"/>
                          <a:cs typeface="Times New Roman"/>
                        </a:rPr>
                        <a:t> </a:t>
                      </a:r>
                      <a:r>
                        <a:rPr sz="1800" spc="0" dirty="0">
                          <a:solidFill>
                            <a:srgbClr val="262626">
                              <a:alpha val="100000"/>
                            </a:srgbClr>
                          </a:solidFill>
                          <a:latin typeface="Times New Roman"/>
                          <a:ea typeface="Times New Roman"/>
                          <a:cs typeface="Times New Roman"/>
                        </a:rPr>
                        <a:t>__name__=='__main__':</a:t>
                      </a:r>
                      <a:endParaRPr lang="x-none" altLang="x-none" sz="1800" dirty="0"/>
                    </a:p>
                    <a:p>
                      <a:pPr marL="333349" algn="l" rtl="0" eaLnBrk="0">
                        <a:lnSpc>
                          <a:spcPct val="91000"/>
                        </a:lnSpc>
                        <a:spcBef>
                          <a:spcPts val="929"/>
                        </a:spcBef>
                        <a:tabLst/>
                      </a:pPr>
                      <a:r>
                        <a:rPr sz="1800" spc="-10" dirty="0">
                          <a:solidFill>
                            <a:srgbClr val="262626">
                              <a:alpha val="100000"/>
                            </a:srgbClr>
                          </a:solidFill>
                          <a:latin typeface="Times New Roman"/>
                          <a:ea typeface="Times New Roman"/>
                          <a:cs typeface="Times New Roman"/>
                        </a:rPr>
                        <a:t>10     stu1=St</a:t>
                      </a:r>
                      <a:r>
                        <a:rPr sz="1800" spc="0" dirty="0">
                          <a:solidFill>
                            <a:srgbClr val="262626">
                              <a:alpha val="100000"/>
                            </a:srgbClr>
                          </a:solidFill>
                          <a:latin typeface="Times New Roman"/>
                          <a:ea typeface="Times New Roman"/>
                          <a:cs typeface="Times New Roman"/>
                        </a:rPr>
                        <a:t>udent</a:t>
                      </a:r>
                      <a:r>
                        <a:rPr sz="1800" spc="-10" dirty="0">
                          <a:solidFill>
                            <a:srgbClr val="262626">
                              <a:alpha val="100000"/>
                            </a:srgbClr>
                          </a:solidFill>
                          <a:latin typeface="Times New Roman"/>
                          <a:ea typeface="Times New Roman"/>
                          <a:cs typeface="Times New Roman"/>
                        </a:rPr>
                        <a:t>('</a:t>
                      </a:r>
                      <a:r>
                        <a:rPr sz="1800" spc="-10" dirty="0">
                          <a:solidFill>
                            <a:srgbClr val="262626">
                              <a:alpha val="100000"/>
                            </a:srgbClr>
                          </a:solidFill>
                          <a:latin typeface="Microsoft YaHei"/>
                          <a:ea typeface="Microsoft YaHei"/>
                          <a:cs typeface="Microsoft YaHei"/>
                        </a:rPr>
                        <a:t>李晓明</a:t>
                      </a:r>
                      <a:r>
                        <a:rPr sz="1800" spc="-10" dirty="0">
                          <a:solidFill>
                            <a:srgbClr val="262626">
                              <a:alpha val="100000"/>
                            </a:srgbClr>
                          </a:solidFill>
                          <a:latin typeface="Times New Roman"/>
                          <a:ea typeface="Times New Roman"/>
                          <a:cs typeface="Times New Roman"/>
                        </a:rPr>
                        <a:t>') #</a:t>
                      </a:r>
                      <a:r>
                        <a:rPr sz="1800" spc="-10" dirty="0">
                          <a:solidFill>
                            <a:srgbClr val="262626">
                              <a:alpha val="100000"/>
                            </a:srgbClr>
                          </a:solidFill>
                          <a:latin typeface="Microsoft YaHei"/>
                          <a:ea typeface="Microsoft YaHei"/>
                          <a:cs typeface="Microsoft YaHei"/>
                        </a:rPr>
                        <a:t>创建</a:t>
                      </a:r>
                      <a:r>
                        <a:rPr sz="1800" spc="0" dirty="0">
                          <a:solidFill>
                            <a:srgbClr val="262626">
                              <a:alpha val="100000"/>
                            </a:srgbClr>
                          </a:solidFill>
                          <a:latin typeface="Times New Roman"/>
                          <a:ea typeface="Times New Roman"/>
                          <a:cs typeface="Times New Roman"/>
                        </a:rPr>
                        <a:t>Student</a:t>
                      </a:r>
                      <a:r>
                        <a:rPr sz="1800" spc="-10" dirty="0">
                          <a:solidFill>
                            <a:srgbClr val="262626">
                              <a:alpha val="100000"/>
                            </a:srgbClr>
                          </a:solidFill>
                          <a:latin typeface="Microsoft YaHei"/>
                          <a:ea typeface="Microsoft YaHei"/>
                          <a:cs typeface="Microsoft YaHei"/>
                        </a:rPr>
                        <a:t>类对象</a:t>
                      </a:r>
                      <a:r>
                        <a:rPr sz="1800" spc="0" dirty="0">
                          <a:solidFill>
                            <a:srgbClr val="262626">
                              <a:alpha val="100000"/>
                            </a:srgbClr>
                          </a:solidFill>
                          <a:latin typeface="Times New Roman"/>
                          <a:ea typeface="Times New Roman"/>
                          <a:cs typeface="Times New Roman"/>
                        </a:rPr>
                        <a:t>stu</a:t>
                      </a:r>
                      <a:r>
                        <a:rPr sz="1800" spc="-10" dirty="0">
                          <a:solidFill>
                            <a:srgbClr val="262626">
                              <a:alpha val="100000"/>
                            </a:srgbClr>
                          </a:solidFill>
                          <a:latin typeface="Times New Roman"/>
                          <a:ea typeface="Times New Roman"/>
                          <a:cs typeface="Times New Roman"/>
                        </a:rPr>
                        <a:t>1</a:t>
                      </a:r>
                      <a:endParaRPr lang="x-none" altLang="x-none" sz="1800" dirty="0"/>
                    </a:p>
                    <a:p>
                      <a:pPr marL="333349" algn="l" rtl="0" eaLnBrk="0">
                        <a:lnSpc>
                          <a:spcPct val="91000"/>
                        </a:lnSpc>
                        <a:spcBef>
                          <a:spcPts val="835"/>
                        </a:spcBef>
                        <a:tabLst/>
                      </a:pPr>
                      <a:r>
                        <a:rPr sz="1800" spc="-10" dirty="0">
                          <a:solidFill>
                            <a:srgbClr val="262626">
                              <a:alpha val="100000"/>
                            </a:srgbClr>
                          </a:solidFill>
                          <a:latin typeface="Times New Roman"/>
                          <a:ea typeface="Times New Roman"/>
                          <a:cs typeface="Times New Roman"/>
                        </a:rPr>
                        <a:t>11     stu2=Stu</a:t>
                      </a:r>
                      <a:r>
                        <a:rPr sz="1800" spc="0" dirty="0">
                          <a:solidFill>
                            <a:srgbClr val="262626">
                              <a:alpha val="100000"/>
                            </a:srgbClr>
                          </a:solidFill>
                          <a:latin typeface="Times New Roman"/>
                          <a:ea typeface="Times New Roman"/>
                          <a:cs typeface="Times New Roman"/>
                        </a:rPr>
                        <a:t>dent</a:t>
                      </a:r>
                      <a:r>
                        <a:rPr sz="1800" spc="-10" dirty="0">
                          <a:solidFill>
                            <a:srgbClr val="262626">
                              <a:alpha val="100000"/>
                            </a:srgbClr>
                          </a:solidFill>
                          <a:latin typeface="Times New Roman"/>
                          <a:ea typeface="Times New Roman"/>
                          <a:cs typeface="Times New Roman"/>
                        </a:rPr>
                        <a:t>('</a:t>
                      </a:r>
                      <a:r>
                        <a:rPr sz="1800" spc="-10" dirty="0">
                          <a:solidFill>
                            <a:srgbClr val="262626">
                              <a:alpha val="100000"/>
                            </a:srgbClr>
                          </a:solidFill>
                          <a:latin typeface="Microsoft YaHei"/>
                          <a:ea typeface="Microsoft YaHei"/>
                          <a:cs typeface="Microsoft YaHei"/>
                        </a:rPr>
                        <a:t>马红</a:t>
                      </a:r>
                      <a:r>
                        <a:rPr sz="1800" spc="-10" dirty="0">
                          <a:solidFill>
                            <a:srgbClr val="262626">
                              <a:alpha val="100000"/>
                            </a:srgbClr>
                          </a:solidFill>
                          <a:latin typeface="Times New Roman"/>
                          <a:ea typeface="Times New Roman"/>
                          <a:cs typeface="Times New Roman"/>
                        </a:rPr>
                        <a:t>') #</a:t>
                      </a:r>
                      <a:r>
                        <a:rPr sz="1800" spc="-10" dirty="0">
                          <a:solidFill>
                            <a:srgbClr val="262626">
                              <a:alpha val="100000"/>
                            </a:srgbClr>
                          </a:solidFill>
                          <a:latin typeface="Microsoft YaHei"/>
                          <a:ea typeface="Microsoft YaHei"/>
                          <a:cs typeface="Microsoft YaHei"/>
                        </a:rPr>
                        <a:t>创建</a:t>
                      </a:r>
                      <a:r>
                        <a:rPr sz="1800" spc="0" dirty="0">
                          <a:solidFill>
                            <a:srgbClr val="262626">
                              <a:alpha val="100000"/>
                            </a:srgbClr>
                          </a:solidFill>
                          <a:latin typeface="Times New Roman"/>
                          <a:ea typeface="Times New Roman"/>
                          <a:cs typeface="Times New Roman"/>
                        </a:rPr>
                        <a:t>Student</a:t>
                      </a:r>
                      <a:r>
                        <a:rPr sz="1800" spc="-10" dirty="0">
                          <a:solidFill>
                            <a:srgbClr val="262626">
                              <a:alpha val="100000"/>
                            </a:srgbClr>
                          </a:solidFill>
                          <a:latin typeface="Microsoft YaHei"/>
                          <a:ea typeface="Microsoft YaHei"/>
                          <a:cs typeface="Microsoft YaHei"/>
                        </a:rPr>
                        <a:t>类对象</a:t>
                      </a:r>
                      <a:r>
                        <a:rPr sz="1800" spc="0" dirty="0">
                          <a:solidFill>
                            <a:srgbClr val="262626">
                              <a:alpha val="100000"/>
                            </a:srgbClr>
                          </a:solidFill>
                          <a:latin typeface="Times New Roman"/>
                          <a:ea typeface="Times New Roman"/>
                          <a:cs typeface="Times New Roman"/>
                        </a:rPr>
                        <a:t>stu</a:t>
                      </a:r>
                      <a:r>
                        <a:rPr sz="1800" spc="-10" dirty="0">
                          <a:solidFill>
                            <a:srgbClr val="262626">
                              <a:alpha val="100000"/>
                            </a:srgbClr>
                          </a:solidFill>
                          <a:latin typeface="Times New Roman"/>
                          <a:ea typeface="Times New Roman"/>
                          <a:cs typeface="Times New Roman"/>
                        </a:rPr>
                        <a:t>2</a:t>
                      </a:r>
                      <a:endParaRPr lang="x-none" altLang="x-none" sz="1800" dirty="0"/>
                    </a:p>
                    <a:p>
                      <a:pPr marL="333349" algn="l" rtl="0" eaLnBrk="0">
                        <a:lnSpc>
                          <a:spcPct val="76000"/>
                        </a:lnSpc>
                        <a:spcBef>
                          <a:spcPts val="1172"/>
                        </a:spcBef>
                        <a:tabLst/>
                      </a:pPr>
                      <a:r>
                        <a:rPr sz="1800" spc="-20" dirty="0">
                          <a:solidFill>
                            <a:srgbClr val="262626">
                              <a:alpha val="100000"/>
                            </a:srgbClr>
                          </a:solidFill>
                          <a:latin typeface="Times New Roman"/>
                          <a:ea typeface="Times New Roman"/>
                          <a:cs typeface="Times New Roman"/>
                        </a:rPr>
                        <a:t>12     stu3=</a:t>
                      </a:r>
                      <a:r>
                        <a:rPr sz="1800" spc="-10" dirty="0">
                          <a:solidFill>
                            <a:srgbClr val="262626">
                              <a:alpha val="100000"/>
                            </a:srgbClr>
                          </a:solidFill>
                          <a:latin typeface="Times New Roman"/>
                          <a:ea typeface="Times New Roman"/>
                          <a:cs typeface="Times New Roman"/>
                        </a:rPr>
                        <a:t>s</a:t>
                      </a:r>
                      <a:r>
                        <a:rPr sz="1800" spc="0" dirty="0">
                          <a:solidFill>
                            <a:srgbClr val="262626">
                              <a:alpha val="100000"/>
                            </a:srgbClr>
                          </a:solidFill>
                          <a:latin typeface="Times New Roman"/>
                          <a:ea typeface="Times New Roman"/>
                          <a:cs typeface="Times New Roman"/>
                        </a:rPr>
                        <a:t>tu</a:t>
                      </a:r>
                      <a:r>
                        <a:rPr sz="1800" spc="-20" dirty="0">
                          <a:solidFill>
                            <a:srgbClr val="262626">
                              <a:alpha val="100000"/>
                            </a:srgbClr>
                          </a:solidFill>
                          <a:latin typeface="Times New Roman"/>
                          <a:ea typeface="Times New Roman"/>
                          <a:cs typeface="Times New Roman"/>
                        </a:rPr>
                        <a:t>2</a:t>
                      </a:r>
                      <a:endParaRPr lang="x-none" altLang="x-none" sz="1800" dirty="0"/>
                    </a:p>
                    <a:p>
                      <a:pPr marL="333379" algn="l" rtl="0" eaLnBrk="0">
                        <a:lnSpc>
                          <a:spcPct val="97000"/>
                        </a:lnSpc>
                        <a:spcBef>
                          <a:spcPts val="933"/>
                        </a:spcBef>
                        <a:tabLst/>
                      </a:pPr>
                      <a:r>
                        <a:rPr sz="1800" spc="-10" dirty="0">
                          <a:solidFill>
                            <a:srgbClr val="262626">
                              <a:alpha val="100000"/>
                            </a:srgbClr>
                          </a:solidFill>
                          <a:latin typeface="Times New Roman"/>
                          <a:ea typeface="Times New Roman"/>
                          <a:cs typeface="Times New Roman"/>
                        </a:rPr>
                        <a:t>13     del stu2 #</a:t>
                      </a:r>
                      <a:r>
                        <a:rPr sz="1800" spc="-10" dirty="0">
                          <a:solidFill>
                            <a:srgbClr val="262626">
                              <a:alpha val="100000"/>
                            </a:srgbClr>
                          </a:solidFill>
                          <a:latin typeface="Microsoft YaHei"/>
                          <a:ea typeface="Microsoft YaHei"/>
                          <a:cs typeface="Microsoft YaHei"/>
                        </a:rPr>
                        <a:t>使用</a:t>
                      </a:r>
                      <a:r>
                        <a:rPr sz="1800" spc="-10" dirty="0">
                          <a:solidFill>
                            <a:srgbClr val="262626">
                              <a:alpha val="100000"/>
                            </a:srgbClr>
                          </a:solidFill>
                          <a:latin typeface="Times New Roman"/>
                          <a:ea typeface="Times New Roman"/>
                          <a:cs typeface="Times New Roman"/>
                        </a:rPr>
                        <a:t>del</a:t>
                      </a:r>
                      <a:r>
                        <a:rPr sz="1800" spc="-10" dirty="0">
                          <a:solidFill>
                            <a:srgbClr val="262626">
                              <a:alpha val="100000"/>
                            </a:srgbClr>
                          </a:solidFill>
                          <a:latin typeface="Microsoft YaHei"/>
                          <a:ea typeface="Microsoft YaHei"/>
                          <a:cs typeface="Microsoft YaHei"/>
                        </a:rPr>
                        <a:t>删除</a:t>
                      </a:r>
                      <a:r>
                        <a:rPr sz="1800" spc="-10" dirty="0">
                          <a:solidFill>
                            <a:srgbClr val="262626">
                              <a:alpha val="100000"/>
                            </a:srgbClr>
                          </a:solidFill>
                          <a:latin typeface="Times New Roman"/>
                          <a:ea typeface="Times New Roman"/>
                          <a:cs typeface="Times New Roman"/>
                        </a:rPr>
                        <a:t>st</a:t>
                      </a:r>
                      <a:r>
                        <a:rPr sz="1800" spc="0" dirty="0">
                          <a:solidFill>
                            <a:srgbClr val="262626">
                              <a:alpha val="100000"/>
                            </a:srgbClr>
                          </a:solidFill>
                          <a:latin typeface="Times New Roman"/>
                          <a:ea typeface="Times New Roman"/>
                          <a:cs typeface="Times New Roman"/>
                        </a:rPr>
                        <a:t>u</a:t>
                      </a:r>
                      <a:r>
                        <a:rPr sz="1800" spc="-10" dirty="0">
                          <a:solidFill>
                            <a:srgbClr val="262626">
                              <a:alpha val="100000"/>
                            </a:srgbClr>
                          </a:solidFill>
                          <a:latin typeface="Times New Roman"/>
                          <a:ea typeface="Times New Roman"/>
                          <a:cs typeface="Times New Roman"/>
                        </a:rPr>
                        <a:t>2</a:t>
                      </a:r>
                      <a:r>
                        <a:rPr sz="1800" spc="-10" dirty="0">
                          <a:solidFill>
                            <a:srgbClr val="262626">
                              <a:alpha val="100000"/>
                            </a:srgbClr>
                          </a:solidFill>
                          <a:latin typeface="Microsoft YaHei"/>
                          <a:ea typeface="Microsoft YaHei"/>
                          <a:cs typeface="Microsoft YaHei"/>
                        </a:rPr>
                        <a:t>对象</a:t>
                      </a:r>
                      <a:endParaRPr lang="x-none" altLang="x-none" sz="1800" dirty="0"/>
                    </a:p>
                    <a:p>
                      <a:pPr marL="333349" algn="l" rtl="0" eaLnBrk="0">
                        <a:lnSpc>
                          <a:spcPct val="91000"/>
                        </a:lnSpc>
                        <a:spcBef>
                          <a:spcPts val="662"/>
                        </a:spcBef>
                        <a:tabLst/>
                      </a:pPr>
                      <a:r>
                        <a:rPr sz="1800" spc="-10" dirty="0">
                          <a:solidFill>
                            <a:srgbClr val="262626">
                              <a:alpha val="100000"/>
                            </a:srgbClr>
                          </a:solidFill>
                          <a:latin typeface="Times New Roman"/>
                          <a:ea typeface="Times New Roman"/>
                          <a:cs typeface="Times New Roman"/>
                        </a:rPr>
                        <a:t>14     func('</a:t>
                      </a:r>
                      <a:r>
                        <a:rPr sz="1800" spc="-10" dirty="0">
                          <a:solidFill>
                            <a:srgbClr val="262626">
                              <a:alpha val="100000"/>
                            </a:srgbClr>
                          </a:solidFill>
                          <a:latin typeface="Microsoft YaHei"/>
                          <a:ea typeface="Microsoft YaHei"/>
                          <a:cs typeface="Microsoft YaHei"/>
                        </a:rPr>
                        <a:t>张刚</a:t>
                      </a:r>
                      <a:r>
                        <a:rPr sz="1800" spc="-10" dirty="0">
                          <a:solidFill>
                            <a:srgbClr val="262626">
                              <a:alpha val="100000"/>
                            </a:srgbClr>
                          </a:solidFill>
                          <a:latin typeface="Times New Roman"/>
                          <a:ea typeface="Times New Roman"/>
                          <a:cs typeface="Times New Roman"/>
                        </a:rPr>
                        <a:t>') #</a:t>
                      </a:r>
                      <a:r>
                        <a:rPr sz="1800" spc="-10" dirty="0">
                          <a:solidFill>
                            <a:srgbClr val="262626">
                              <a:alpha val="100000"/>
                            </a:srgbClr>
                          </a:solidFill>
                          <a:latin typeface="Microsoft YaHei"/>
                          <a:ea typeface="Microsoft YaHei"/>
                          <a:cs typeface="Microsoft YaHei"/>
                        </a:rPr>
                        <a:t>调用</a:t>
                      </a:r>
                      <a:r>
                        <a:rPr sz="1800" spc="-10" dirty="0">
                          <a:solidFill>
                            <a:srgbClr val="262626">
                              <a:alpha val="100000"/>
                            </a:srgbClr>
                          </a:solidFill>
                          <a:latin typeface="Times New Roman"/>
                          <a:ea typeface="Times New Roman"/>
                          <a:cs typeface="Times New Roman"/>
                        </a:rPr>
                        <a:t>func</a:t>
                      </a:r>
                      <a:r>
                        <a:rPr sz="1800" spc="-10" dirty="0">
                          <a:solidFill>
                            <a:srgbClr val="262626">
                              <a:alpha val="100000"/>
                            </a:srgbClr>
                          </a:solidFill>
                          <a:latin typeface="Microsoft YaHei"/>
                          <a:ea typeface="Microsoft YaHei"/>
                          <a:cs typeface="Microsoft YaHei"/>
                        </a:rPr>
                        <a:t>函数</a:t>
                      </a:r>
                      <a:endParaRPr lang="x-none" altLang="x-none" sz="1800" dirty="0"/>
                    </a:p>
                    <a:p>
                      <a:pPr marL="333349" algn="l" rtl="0" eaLnBrk="0">
                        <a:lnSpc>
                          <a:spcPct val="97000"/>
                        </a:lnSpc>
                        <a:spcBef>
                          <a:spcPts val="837"/>
                        </a:spcBef>
                        <a:tabLst/>
                      </a:pPr>
                      <a:r>
                        <a:rPr sz="1800" spc="-10" dirty="0">
                          <a:solidFill>
                            <a:srgbClr val="262626">
                              <a:alpha val="100000"/>
                            </a:srgbClr>
                          </a:solidFill>
                          <a:latin typeface="Times New Roman"/>
                          <a:ea typeface="Times New Roman"/>
                          <a:cs typeface="Times New Roman"/>
                        </a:rPr>
                        <a:t>15     del stu3 #</a:t>
                      </a:r>
                      <a:r>
                        <a:rPr sz="1800" spc="-10" dirty="0">
                          <a:solidFill>
                            <a:srgbClr val="262626">
                              <a:alpha val="100000"/>
                            </a:srgbClr>
                          </a:solidFill>
                          <a:latin typeface="Microsoft YaHei"/>
                          <a:ea typeface="Microsoft YaHei"/>
                          <a:cs typeface="Microsoft YaHei"/>
                        </a:rPr>
                        <a:t>使用</a:t>
                      </a:r>
                      <a:r>
                        <a:rPr sz="1800" spc="-10" dirty="0">
                          <a:solidFill>
                            <a:srgbClr val="262626">
                              <a:alpha val="100000"/>
                            </a:srgbClr>
                          </a:solidFill>
                          <a:latin typeface="Times New Roman"/>
                          <a:ea typeface="Times New Roman"/>
                          <a:cs typeface="Times New Roman"/>
                        </a:rPr>
                        <a:t>del</a:t>
                      </a:r>
                      <a:r>
                        <a:rPr sz="1800" spc="-10" dirty="0">
                          <a:solidFill>
                            <a:srgbClr val="262626">
                              <a:alpha val="100000"/>
                            </a:srgbClr>
                          </a:solidFill>
                          <a:latin typeface="Microsoft YaHei"/>
                          <a:ea typeface="Microsoft YaHei"/>
                          <a:cs typeface="Microsoft YaHei"/>
                        </a:rPr>
                        <a:t>删除</a:t>
                      </a:r>
                      <a:r>
                        <a:rPr sz="1800" spc="-10" dirty="0">
                          <a:solidFill>
                            <a:srgbClr val="262626">
                              <a:alpha val="100000"/>
                            </a:srgbClr>
                          </a:solidFill>
                          <a:latin typeface="Times New Roman"/>
                          <a:ea typeface="Times New Roman"/>
                          <a:cs typeface="Times New Roman"/>
                        </a:rPr>
                        <a:t>st</a:t>
                      </a:r>
                      <a:r>
                        <a:rPr sz="1800" spc="0" dirty="0">
                          <a:solidFill>
                            <a:srgbClr val="262626">
                              <a:alpha val="100000"/>
                            </a:srgbClr>
                          </a:solidFill>
                          <a:latin typeface="Times New Roman"/>
                          <a:ea typeface="Times New Roman"/>
                          <a:cs typeface="Times New Roman"/>
                        </a:rPr>
                        <a:t>u</a:t>
                      </a:r>
                      <a:r>
                        <a:rPr sz="1800" spc="-10" dirty="0">
                          <a:solidFill>
                            <a:srgbClr val="262626">
                              <a:alpha val="100000"/>
                            </a:srgbClr>
                          </a:solidFill>
                          <a:latin typeface="Times New Roman"/>
                          <a:ea typeface="Times New Roman"/>
                          <a:cs typeface="Times New Roman"/>
                        </a:rPr>
                        <a:t>3</a:t>
                      </a:r>
                      <a:r>
                        <a:rPr sz="1800" spc="-10" dirty="0">
                          <a:solidFill>
                            <a:srgbClr val="262626">
                              <a:alpha val="100000"/>
                            </a:srgbClr>
                          </a:solidFill>
                          <a:latin typeface="Microsoft YaHei"/>
                          <a:ea typeface="Microsoft YaHei"/>
                          <a:cs typeface="Microsoft YaHei"/>
                        </a:rPr>
                        <a:t>对象</a:t>
                      </a:r>
                      <a:endParaRPr lang="x-none" altLang="x-none" sz="1800" dirty="0"/>
                    </a:p>
                    <a:p>
                      <a:pPr marL="333349" algn="l" rtl="0" eaLnBrk="0">
                        <a:lnSpc>
                          <a:spcPct val="91000"/>
                        </a:lnSpc>
                        <a:spcBef>
                          <a:spcPts val="661"/>
                        </a:spcBef>
                        <a:tabLst/>
                      </a:pPr>
                      <a:r>
                        <a:rPr sz="1800" spc="-10" dirty="0">
                          <a:solidFill>
                            <a:srgbClr val="262626">
                              <a:alpha val="100000"/>
                            </a:srgbClr>
                          </a:solidFill>
                          <a:latin typeface="Times New Roman"/>
                          <a:ea typeface="Times New Roman"/>
                          <a:cs typeface="Times New Roman"/>
                        </a:rPr>
                        <a:t>16     stu4=Stu</a:t>
                      </a:r>
                      <a:r>
                        <a:rPr sz="1800" spc="0" dirty="0">
                          <a:solidFill>
                            <a:srgbClr val="262626">
                              <a:alpha val="100000"/>
                            </a:srgbClr>
                          </a:solidFill>
                          <a:latin typeface="Times New Roman"/>
                          <a:ea typeface="Times New Roman"/>
                          <a:cs typeface="Times New Roman"/>
                        </a:rPr>
                        <a:t>dent</a:t>
                      </a:r>
                      <a:r>
                        <a:rPr sz="1800" spc="-10" dirty="0">
                          <a:solidFill>
                            <a:srgbClr val="262626">
                              <a:alpha val="100000"/>
                            </a:srgbClr>
                          </a:solidFill>
                          <a:latin typeface="Times New Roman"/>
                          <a:ea typeface="Times New Roman"/>
                          <a:cs typeface="Times New Roman"/>
                        </a:rPr>
                        <a:t>('</a:t>
                      </a:r>
                      <a:r>
                        <a:rPr sz="1800" spc="-10" dirty="0">
                          <a:solidFill>
                            <a:srgbClr val="262626">
                              <a:alpha val="100000"/>
                            </a:srgbClr>
                          </a:solidFill>
                          <a:latin typeface="Microsoft YaHei"/>
                          <a:ea typeface="Microsoft YaHei"/>
                          <a:cs typeface="Microsoft YaHei"/>
                        </a:rPr>
                        <a:t>刘建</a:t>
                      </a:r>
                      <a:r>
                        <a:rPr sz="1800" spc="-10" dirty="0">
                          <a:solidFill>
                            <a:srgbClr val="262626">
                              <a:alpha val="100000"/>
                            </a:srgbClr>
                          </a:solidFill>
                          <a:latin typeface="Times New Roman"/>
                          <a:ea typeface="Times New Roman"/>
                          <a:cs typeface="Times New Roman"/>
                        </a:rPr>
                        <a:t>') #</a:t>
                      </a:r>
                      <a:r>
                        <a:rPr sz="1800" spc="-10" dirty="0">
                          <a:solidFill>
                            <a:srgbClr val="262626">
                              <a:alpha val="100000"/>
                            </a:srgbClr>
                          </a:solidFill>
                          <a:latin typeface="Microsoft YaHei"/>
                          <a:ea typeface="Microsoft YaHei"/>
                          <a:cs typeface="Microsoft YaHei"/>
                        </a:rPr>
                        <a:t>创建</a:t>
                      </a:r>
                      <a:r>
                        <a:rPr sz="1800" spc="0" dirty="0">
                          <a:solidFill>
                            <a:srgbClr val="262626">
                              <a:alpha val="100000"/>
                            </a:srgbClr>
                          </a:solidFill>
                          <a:latin typeface="Times New Roman"/>
                          <a:ea typeface="Times New Roman"/>
                          <a:cs typeface="Times New Roman"/>
                        </a:rPr>
                        <a:t>Student</a:t>
                      </a:r>
                      <a:r>
                        <a:rPr sz="1800" spc="-10" dirty="0">
                          <a:solidFill>
                            <a:srgbClr val="262626">
                              <a:alpha val="100000"/>
                            </a:srgbClr>
                          </a:solidFill>
                          <a:latin typeface="Microsoft YaHei"/>
                          <a:ea typeface="Microsoft YaHei"/>
                          <a:cs typeface="Microsoft YaHei"/>
                        </a:rPr>
                        <a:t>类对象</a:t>
                      </a:r>
                      <a:r>
                        <a:rPr sz="1800" spc="0" dirty="0">
                          <a:solidFill>
                            <a:srgbClr val="262626">
                              <a:alpha val="100000"/>
                            </a:srgbClr>
                          </a:solidFill>
                          <a:latin typeface="Times New Roman"/>
                          <a:ea typeface="Times New Roman"/>
                          <a:cs typeface="Times New Roman"/>
                        </a:rPr>
                        <a:t>stu</a:t>
                      </a:r>
                      <a:r>
                        <a:rPr sz="1800" spc="-10" dirty="0">
                          <a:solidFill>
                            <a:srgbClr val="262626">
                              <a:alpha val="100000"/>
                            </a:srgbClr>
                          </a:solidFill>
                          <a:latin typeface="Times New Roman"/>
                          <a:ea typeface="Times New Roman"/>
                          <a:cs typeface="Times New Roman"/>
                        </a:rPr>
                        <a:t>4</a:t>
                      </a:r>
                      <a:endParaRPr lang="x-none" altLang="x-none" sz="18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2163BB6-E05B-49D3-89A0-75B7592C93E3}"/>
              </a:ext>
            </a:extLst>
          </p:cNvPr>
          <p:cNvSpPr txBox="1"/>
          <p:nvPr/>
        </p:nvSpPr>
        <p:spPr>
          <a:xfrm>
            <a:off x="611188" y="1196975"/>
            <a:ext cx="7777162" cy="4400550"/>
          </a:xfrm>
          <a:prstGeom prst="rect">
            <a:avLst/>
          </a:prstGeom>
          <a:noFill/>
        </p:spPr>
        <p:txBody>
          <a:bodyPr>
            <a:spAutoFit/>
          </a:bodyPr>
          <a:lstStyle/>
          <a:p>
            <a:pPr>
              <a:defRPr/>
            </a:pPr>
            <a:r>
              <a:rPr lang="zh-CN" altLang="en-US" sz="2800" dirty="0">
                <a:latin typeface="+mn-ea"/>
                <a:ea typeface="+mn-ea"/>
              </a:rPr>
              <a:t>面向对象是当前流行的程序设计方法，其以人类习惯的思维方式，用对象来理解和分析问题空间，使开发软件的方法与过程尽可能接近人类认识世界、解决问题的思维方法与过程。</a:t>
            </a:r>
          </a:p>
          <a:p>
            <a:pPr>
              <a:defRPr/>
            </a:pPr>
            <a:endParaRPr lang="en-US" altLang="zh-CN" sz="2800" dirty="0">
              <a:latin typeface="+mn-ea"/>
              <a:ea typeface="+mn-ea"/>
            </a:endParaRPr>
          </a:p>
          <a:p>
            <a:pPr>
              <a:defRPr/>
            </a:pPr>
            <a:endParaRPr lang="en-US" altLang="zh-CN" sz="2800" dirty="0">
              <a:latin typeface="+mn-ea"/>
              <a:ea typeface="+mn-ea"/>
            </a:endParaRPr>
          </a:p>
          <a:p>
            <a:pPr>
              <a:defRPr/>
            </a:pPr>
            <a:r>
              <a:rPr lang="zh-CN" altLang="en-US" sz="2800" dirty="0">
                <a:latin typeface="+mn-ea"/>
                <a:ea typeface="+mn-ea"/>
              </a:rPr>
              <a:t>面向对象方法的基本观点是一切系统都是由对象构成的，每个对象都可以接收并处理其他对象发送的消息，它们的相互作用、相互影响，实现了整个系统的运转。</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651">
            <a:extLst>
              <a:ext uri="{FF2B5EF4-FFF2-40B4-BE49-F238E27FC236}">
                <a16:creationId xmlns:a16="http://schemas.microsoft.com/office/drawing/2014/main" id="{82FD75BD-3313-94C9-C0AA-589B527D58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814513"/>
            <a:ext cx="8890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52" name="table 652">
            <a:extLst>
              <a:ext uri="{FF2B5EF4-FFF2-40B4-BE49-F238E27FC236}">
                <a16:creationId xmlns:a16="http://schemas.microsoft.com/office/drawing/2014/main" id="{D75F326B-9935-46EA-992C-F5302485B021}"/>
              </a:ext>
            </a:extLst>
          </p:cNvPr>
          <p:cNvGraphicFramePr>
            <a:graphicFrameLocks noGrp="1"/>
          </p:cNvGraphicFramePr>
          <p:nvPr/>
        </p:nvGraphicFramePr>
        <p:xfrm>
          <a:off x="-7938" y="908050"/>
          <a:ext cx="9099551" cy="5081588"/>
        </p:xfrm>
        <a:graphic>
          <a:graphicData uri="http://schemas.openxmlformats.org/drawingml/2006/table">
            <a:tbl>
              <a:tblPr/>
              <a:tblGrid>
                <a:gridCol w="9099551">
                  <a:extLst>
                    <a:ext uri="{9D8B030D-6E8A-4147-A177-3AD203B41FA5}">
                      <a16:colId xmlns:a16="http://schemas.microsoft.com/office/drawing/2014/main" val="20000"/>
                    </a:ext>
                  </a:extLst>
                </a:gridCol>
              </a:tblGrid>
              <a:tr h="5081588">
                <a:tc>
                  <a:txBody>
                    <a:bodyPr/>
                    <a:lstStyle/>
                    <a:p>
                      <a:pPr algn="l" rtl="0" eaLnBrk="0">
                        <a:lnSpc>
                          <a:spcPct val="124000"/>
                        </a:lnSpc>
                        <a:tabLst/>
                      </a:pPr>
                      <a:endParaRPr lang="x-none" altLang="x-none" sz="800" dirty="0"/>
                    </a:p>
                    <a:p>
                      <a:pPr algn="l" rtl="0" eaLnBrk="0">
                        <a:lnSpc>
                          <a:spcPct val="124000"/>
                        </a:lnSpc>
                        <a:tabLst/>
                      </a:pPr>
                      <a:endParaRPr lang="x-none" altLang="x-none" sz="800" dirty="0"/>
                    </a:p>
                    <a:p>
                      <a:pPr algn="l" rtl="0" eaLnBrk="0">
                        <a:lnSpc>
                          <a:spcPct val="125000"/>
                        </a:lnSpc>
                        <a:tabLst/>
                      </a:pPr>
                      <a:endParaRPr lang="x-none" altLang="x-none" sz="800" dirty="0"/>
                    </a:p>
                    <a:p>
                      <a:pPr marL="5268913" indent="-1322388" algn="l" rtl="0" eaLnBrk="0">
                        <a:lnSpc>
                          <a:spcPct val="100000"/>
                        </a:lnSpc>
                        <a:spcBef>
                          <a:spcPts val="3"/>
                        </a:spcBef>
                        <a:tabLst/>
                      </a:pPr>
                      <a:r>
                        <a:rPr sz="2300" spc="90" dirty="0">
                          <a:solidFill>
                            <a:srgbClr val="262626">
                              <a:alpha val="100000"/>
                            </a:srgbClr>
                          </a:solidFill>
                          <a:latin typeface="Microsoft YaHei"/>
                          <a:ea typeface="Microsoft YaHei"/>
                          <a:cs typeface="Microsoft YaHei"/>
                        </a:rPr>
                        <a:t>析构方</a:t>
                      </a:r>
                      <a:r>
                        <a:rPr sz="2300" spc="70" dirty="0">
                          <a:solidFill>
                            <a:srgbClr val="262626">
                              <a:alpha val="100000"/>
                            </a:srgbClr>
                          </a:solidFill>
                          <a:latin typeface="Microsoft YaHei"/>
                          <a:ea typeface="Microsoft YaHei"/>
                          <a:cs typeface="Microsoft YaHei"/>
                        </a:rPr>
                        <a:t>法</a:t>
                      </a:r>
                      <a:endParaRPr lang="x-none" altLang="x-none" sz="2300" dirty="0"/>
                    </a:p>
                    <a:p>
                      <a:pPr algn="l" rtl="0" eaLnBrk="0">
                        <a:lnSpc>
                          <a:spcPct val="164000"/>
                        </a:lnSpc>
                        <a:tabLst/>
                      </a:pPr>
                      <a:endParaRPr lang="x-none" altLang="x-none" sz="800" dirty="0"/>
                    </a:p>
                    <a:p>
                      <a:pPr marL="2212467" algn="l" rtl="0" eaLnBrk="0">
                        <a:lnSpc>
                          <a:spcPct val="91000"/>
                        </a:lnSpc>
                        <a:spcBef>
                          <a:spcPts val="606"/>
                        </a:spcBef>
                        <a:tabLst>
                          <a:tab pos="2529839" algn="l"/>
                          <a:tab pos="4679950" algn="l"/>
                        </a:tabLst>
                      </a:pPr>
                      <a:r>
                        <a:rPr sz="1500" u="sng" spc="0" dirty="0">
                          <a:solidFill>
                            <a:srgbClr val="262626">
                              <a:alpha val="100000"/>
                            </a:srgbClr>
                          </a:solidFill>
                          <a:latin typeface="Microsoft YaHei"/>
                          <a:ea typeface="Microsoft YaHei"/>
                          <a:cs typeface="Microsoft YaHei"/>
                        </a:rPr>
                        <a:t>	</a:t>
                      </a:r>
                      <a:r>
                        <a:rPr sz="1500" u="sng" spc="400" dirty="0">
                          <a:solidFill>
                            <a:srgbClr val="262626">
                              <a:alpha val="100000"/>
                            </a:srgbClr>
                          </a:solidFill>
                          <a:latin typeface="Microsoft YaHei"/>
                          <a:ea typeface="Microsoft YaHei"/>
                          <a:cs typeface="Microsoft YaHei"/>
                        </a:rPr>
                        <a:t>析构方法示</a:t>
                      </a:r>
                      <a:r>
                        <a:rPr sz="1500" u="sng" spc="370" dirty="0">
                          <a:solidFill>
                            <a:srgbClr val="262626">
                              <a:alpha val="100000"/>
                            </a:srgbClr>
                          </a:solidFill>
                          <a:latin typeface="Microsoft YaHei"/>
                          <a:ea typeface="Microsoft YaHei"/>
                          <a:cs typeface="Microsoft YaHei"/>
                        </a:rPr>
                        <a:t>例</a:t>
                      </a:r>
                      <a:r>
                        <a:rPr sz="1500" u="sng" spc="0" dirty="0">
                          <a:solidFill>
                            <a:srgbClr val="262626">
                              <a:alpha val="100000"/>
                            </a:srgbClr>
                          </a:solidFill>
                          <a:latin typeface="Microsoft YaHei"/>
                          <a:ea typeface="Microsoft YaHei"/>
                          <a:cs typeface="Microsoft YaHei"/>
                        </a:rPr>
                        <a:t>	</a:t>
                      </a:r>
                      <a:endParaRPr lang="x-none" altLang="x-none" sz="1500" dirty="0"/>
                    </a:p>
                    <a:p>
                      <a:pPr marL="1208088" indent="-223838" algn="l" rtl="0" eaLnBrk="0">
                        <a:lnSpc>
                          <a:spcPct val="100000"/>
                        </a:lnSpc>
                        <a:spcBef>
                          <a:spcPts val="6"/>
                        </a:spcBef>
                        <a:tabLst/>
                      </a:pPr>
                      <a:r>
                        <a:rPr sz="1500" spc="360" dirty="0">
                          <a:solidFill>
                            <a:srgbClr val="FFFFFF">
                              <a:alpha val="100000"/>
                            </a:srgbClr>
                          </a:solidFill>
                          <a:latin typeface="Microsoft YaHei"/>
                          <a:ea typeface="Microsoft YaHei"/>
                          <a:cs typeface="Microsoft YaHei"/>
                        </a:rPr>
                        <a:t>例</a:t>
                      </a:r>
                      <a:endParaRPr lang="x-none" altLang="x-none" sz="15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661" name="table 661">
            <a:extLst>
              <a:ext uri="{FF2B5EF4-FFF2-40B4-BE49-F238E27FC236}">
                <a16:creationId xmlns:a16="http://schemas.microsoft.com/office/drawing/2014/main" id="{C933EFB2-F31C-40FD-8F51-F403EA16B02C}"/>
              </a:ext>
            </a:extLst>
          </p:cNvPr>
          <p:cNvGraphicFramePr>
            <a:graphicFrameLocks noGrp="1"/>
          </p:cNvGraphicFramePr>
          <p:nvPr/>
        </p:nvGraphicFramePr>
        <p:xfrm>
          <a:off x="1598613" y="2354263"/>
          <a:ext cx="5886450" cy="3768725"/>
        </p:xfrm>
        <a:graphic>
          <a:graphicData uri="http://schemas.openxmlformats.org/drawingml/2006/table">
            <a:tbl>
              <a:tblPr/>
              <a:tblGrid>
                <a:gridCol w="5886450">
                  <a:extLst>
                    <a:ext uri="{9D8B030D-6E8A-4147-A177-3AD203B41FA5}">
                      <a16:colId xmlns:a16="http://schemas.microsoft.com/office/drawing/2014/main" val="20000"/>
                    </a:ext>
                  </a:extLst>
                </a:gridCol>
              </a:tblGrid>
              <a:tr h="3768725">
                <a:tc>
                  <a:txBody>
                    <a:bodyPr/>
                    <a:lstStyle/>
                    <a:p>
                      <a:pPr algn="l" rtl="0" eaLnBrk="0">
                        <a:lnSpc>
                          <a:spcPct val="192000"/>
                        </a:lnSpc>
                        <a:tabLst/>
                      </a:pPr>
                      <a:endParaRPr lang="x-none" altLang="x-none" sz="800" dirty="0"/>
                    </a:p>
                    <a:p>
                      <a:pPr algn="l" rtl="0" eaLnBrk="0">
                        <a:lnSpc>
                          <a:spcPct val="7051"/>
                        </a:lnSpc>
                        <a:tabLst/>
                      </a:pPr>
                      <a:endParaRPr lang="x-none" altLang="x-none" sz="100" dirty="0"/>
                    </a:p>
                    <a:p>
                      <a:pPr marL="303072" algn="l" rtl="0" eaLnBrk="0">
                        <a:lnSpc>
                          <a:spcPct val="89000"/>
                        </a:lnSpc>
                        <a:tabLst/>
                      </a:pPr>
                      <a:r>
                        <a:rPr sz="1800" spc="-120" dirty="0">
                          <a:solidFill>
                            <a:srgbClr val="262626">
                              <a:alpha val="100000"/>
                            </a:srgbClr>
                          </a:solidFill>
                          <a:latin typeface="Microsoft YaHei"/>
                          <a:ea typeface="Microsoft YaHei"/>
                          <a:cs typeface="Microsoft YaHei"/>
                        </a:rPr>
                        <a:t>姓名为李晓明的对象被创建！</a:t>
                      </a:r>
                      <a:endParaRPr lang="x-none" altLang="x-none" sz="1800" dirty="0"/>
                    </a:p>
                    <a:p>
                      <a:pPr marL="303072" algn="l" rtl="0" eaLnBrk="0">
                        <a:lnSpc>
                          <a:spcPts val="3743"/>
                        </a:lnSpc>
                        <a:tabLst/>
                      </a:pPr>
                      <a:r>
                        <a:rPr sz="1800" spc="-130" dirty="0">
                          <a:solidFill>
                            <a:srgbClr val="262626">
                              <a:alpha val="100000"/>
                            </a:srgbClr>
                          </a:solidFill>
                          <a:latin typeface="Microsoft YaHei"/>
                          <a:ea typeface="Microsoft YaHei"/>
                          <a:cs typeface="Microsoft YaHei"/>
                        </a:rPr>
                        <a:t>姓名为马红的对象被创建</a:t>
                      </a:r>
                      <a:r>
                        <a:rPr sz="1800" spc="-120" dirty="0">
                          <a:solidFill>
                            <a:srgbClr val="262626">
                              <a:alpha val="100000"/>
                            </a:srgbClr>
                          </a:solidFill>
                          <a:latin typeface="Microsoft YaHei"/>
                          <a:ea typeface="Microsoft YaHei"/>
                          <a:cs typeface="Microsoft YaHei"/>
                        </a:rPr>
                        <a:t>！</a:t>
                      </a:r>
                      <a:endParaRPr lang="x-none" altLang="x-none" sz="1800" dirty="0"/>
                    </a:p>
                    <a:p>
                      <a:pPr marL="303076" algn="l" rtl="0" eaLnBrk="0">
                        <a:lnSpc>
                          <a:spcPts val="3744"/>
                        </a:lnSpc>
                        <a:tabLst/>
                      </a:pPr>
                      <a:r>
                        <a:rPr sz="1800" spc="-130" dirty="0">
                          <a:solidFill>
                            <a:srgbClr val="262626">
                              <a:alpha val="100000"/>
                            </a:srgbClr>
                          </a:solidFill>
                          <a:latin typeface="Microsoft YaHei"/>
                          <a:ea typeface="Microsoft YaHei"/>
                          <a:cs typeface="Microsoft YaHei"/>
                        </a:rPr>
                        <a:t>姓名为张刚的对象被创建</a:t>
                      </a:r>
                      <a:r>
                        <a:rPr sz="1800" spc="-120" dirty="0">
                          <a:solidFill>
                            <a:srgbClr val="262626">
                              <a:alpha val="100000"/>
                            </a:srgbClr>
                          </a:solidFill>
                          <a:latin typeface="Microsoft YaHei"/>
                          <a:ea typeface="Microsoft YaHei"/>
                          <a:cs typeface="Microsoft YaHei"/>
                        </a:rPr>
                        <a:t>！</a:t>
                      </a:r>
                      <a:endParaRPr lang="x-none" altLang="x-none" sz="1800" dirty="0"/>
                    </a:p>
                    <a:p>
                      <a:pPr marL="303072" algn="l" rtl="0" eaLnBrk="0">
                        <a:lnSpc>
                          <a:spcPts val="3745"/>
                        </a:lnSpc>
                        <a:tabLst/>
                      </a:pPr>
                      <a:r>
                        <a:rPr sz="1800" spc="-130" dirty="0">
                          <a:solidFill>
                            <a:srgbClr val="262626">
                              <a:alpha val="100000"/>
                            </a:srgbClr>
                          </a:solidFill>
                          <a:latin typeface="Microsoft YaHei"/>
                          <a:ea typeface="Microsoft YaHei"/>
                          <a:cs typeface="Microsoft YaHei"/>
                        </a:rPr>
                        <a:t>姓名为张刚的对象被销毁</a:t>
                      </a:r>
                      <a:r>
                        <a:rPr sz="1800" spc="-120" dirty="0">
                          <a:solidFill>
                            <a:srgbClr val="262626">
                              <a:alpha val="100000"/>
                            </a:srgbClr>
                          </a:solidFill>
                          <a:latin typeface="Microsoft YaHei"/>
                          <a:ea typeface="Microsoft YaHei"/>
                          <a:cs typeface="Microsoft YaHei"/>
                        </a:rPr>
                        <a:t>！</a:t>
                      </a:r>
                      <a:endParaRPr lang="x-none" altLang="x-none" sz="1800" dirty="0"/>
                    </a:p>
                    <a:p>
                      <a:pPr marL="303072" algn="l" rtl="0" eaLnBrk="0">
                        <a:lnSpc>
                          <a:spcPts val="3744"/>
                        </a:lnSpc>
                        <a:tabLst/>
                      </a:pPr>
                      <a:r>
                        <a:rPr sz="1800" spc="-130" dirty="0">
                          <a:solidFill>
                            <a:srgbClr val="262626">
                              <a:alpha val="100000"/>
                            </a:srgbClr>
                          </a:solidFill>
                          <a:latin typeface="Microsoft YaHei"/>
                          <a:ea typeface="Microsoft YaHei"/>
                          <a:cs typeface="Microsoft YaHei"/>
                        </a:rPr>
                        <a:t>姓名为马红的对象被销毁</a:t>
                      </a:r>
                      <a:r>
                        <a:rPr sz="1800" spc="-120" dirty="0">
                          <a:solidFill>
                            <a:srgbClr val="262626">
                              <a:alpha val="100000"/>
                            </a:srgbClr>
                          </a:solidFill>
                          <a:latin typeface="Microsoft YaHei"/>
                          <a:ea typeface="Microsoft YaHei"/>
                          <a:cs typeface="Microsoft YaHei"/>
                        </a:rPr>
                        <a:t>！</a:t>
                      </a:r>
                      <a:endParaRPr lang="x-none" altLang="x-none" sz="1800" dirty="0"/>
                    </a:p>
                    <a:p>
                      <a:pPr marL="303072" algn="l" rtl="0" eaLnBrk="0">
                        <a:lnSpc>
                          <a:spcPts val="3744"/>
                        </a:lnSpc>
                        <a:tabLst/>
                      </a:pPr>
                      <a:r>
                        <a:rPr sz="1800" spc="-130" dirty="0">
                          <a:solidFill>
                            <a:srgbClr val="262626">
                              <a:alpha val="100000"/>
                            </a:srgbClr>
                          </a:solidFill>
                          <a:latin typeface="Microsoft YaHei"/>
                          <a:ea typeface="Microsoft YaHei"/>
                          <a:cs typeface="Microsoft YaHei"/>
                        </a:rPr>
                        <a:t>姓名为刘建的对象被创建</a:t>
                      </a:r>
                      <a:r>
                        <a:rPr sz="1800" spc="-120" dirty="0">
                          <a:solidFill>
                            <a:srgbClr val="262626">
                              <a:alpha val="100000"/>
                            </a:srgbClr>
                          </a:solidFill>
                          <a:latin typeface="Microsoft YaHei"/>
                          <a:ea typeface="Microsoft YaHei"/>
                          <a:cs typeface="Microsoft YaHei"/>
                        </a:rPr>
                        <a:t>！</a:t>
                      </a:r>
                      <a:endParaRPr lang="x-none" altLang="x-none" sz="1800" dirty="0"/>
                    </a:p>
                    <a:p>
                      <a:pPr marL="303072" algn="l" rtl="0" eaLnBrk="0">
                        <a:lnSpc>
                          <a:spcPts val="3743"/>
                        </a:lnSpc>
                        <a:tabLst/>
                      </a:pPr>
                      <a:r>
                        <a:rPr sz="1800" spc="-120" dirty="0">
                          <a:solidFill>
                            <a:srgbClr val="262626">
                              <a:alpha val="100000"/>
                            </a:srgbClr>
                          </a:solidFill>
                          <a:latin typeface="Microsoft YaHei"/>
                          <a:ea typeface="Microsoft YaHei"/>
                          <a:cs typeface="Microsoft YaHei"/>
                        </a:rPr>
                        <a:t>姓名为李晓明的对象被销毁！</a:t>
                      </a:r>
                      <a:endParaRPr lang="x-none" altLang="x-none" sz="1800" dirty="0"/>
                    </a:p>
                    <a:p>
                      <a:pPr marL="303072" algn="l" rtl="0" eaLnBrk="0">
                        <a:lnSpc>
                          <a:spcPts val="3745"/>
                        </a:lnSpc>
                        <a:tabLst/>
                      </a:pPr>
                      <a:r>
                        <a:rPr sz="1800" spc="-130" dirty="0">
                          <a:solidFill>
                            <a:srgbClr val="262626">
                              <a:alpha val="100000"/>
                            </a:srgbClr>
                          </a:solidFill>
                          <a:latin typeface="Microsoft YaHei"/>
                          <a:ea typeface="Microsoft YaHei"/>
                          <a:cs typeface="Microsoft YaHei"/>
                        </a:rPr>
                        <a:t>姓名为刘建的对象被销毁</a:t>
                      </a:r>
                      <a:r>
                        <a:rPr sz="1800" spc="-120" dirty="0">
                          <a:solidFill>
                            <a:srgbClr val="262626">
                              <a:alpha val="100000"/>
                            </a:srgbClr>
                          </a:solidFill>
                          <a:latin typeface="Microsoft YaHei"/>
                          <a:ea typeface="Microsoft YaHei"/>
                          <a:cs typeface="Microsoft YaHei"/>
                        </a:rPr>
                        <a:t>！</a:t>
                      </a:r>
                      <a:endParaRPr lang="x-none" altLang="x-none" sz="18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图片 1">
            <a:extLst>
              <a:ext uri="{FF2B5EF4-FFF2-40B4-BE49-F238E27FC236}">
                <a16:creationId xmlns:a16="http://schemas.microsoft.com/office/drawing/2014/main" id="{2F85CA99-7D04-350D-1285-AC2B8B5F35A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311275"/>
            <a:ext cx="6526212"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1" name="TextBox 2">
            <a:extLst>
              <a:ext uri="{FF2B5EF4-FFF2-40B4-BE49-F238E27FC236}">
                <a16:creationId xmlns:a16="http://schemas.microsoft.com/office/drawing/2014/main" id="{ECF949AB-1F51-EEAB-1226-976346942938}"/>
              </a:ext>
            </a:extLst>
          </p:cNvPr>
          <p:cNvSpPr txBox="1">
            <a:spLocks noChangeArrowheads="1"/>
          </p:cNvSpPr>
          <p:nvPr/>
        </p:nvSpPr>
        <p:spPr bwMode="auto">
          <a:xfrm>
            <a:off x="1227138" y="2808288"/>
            <a:ext cx="6369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5400" b="0">
                <a:solidFill>
                  <a:schemeClr val="tx1"/>
                </a:solidFill>
                <a:latin typeface="微软雅黑" panose="020B0503020204020204" pitchFamily="34" charset="-122"/>
                <a:ea typeface="微软雅黑" panose="020B0503020204020204" pitchFamily="34" charset="-122"/>
              </a:rPr>
              <a:t>常用内置方法</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3" name="table 673">
            <a:extLst>
              <a:ext uri="{FF2B5EF4-FFF2-40B4-BE49-F238E27FC236}">
                <a16:creationId xmlns:a16="http://schemas.microsoft.com/office/drawing/2014/main" id="{A790EBDE-5281-41D0-B0BA-EEEE7B7B7FAB}"/>
              </a:ext>
            </a:extLst>
          </p:cNvPr>
          <p:cNvGraphicFramePr>
            <a:graphicFrameLocks noGrp="1"/>
          </p:cNvGraphicFramePr>
          <p:nvPr/>
        </p:nvGraphicFramePr>
        <p:xfrm>
          <a:off x="44450" y="1052513"/>
          <a:ext cx="9099550" cy="5081587"/>
        </p:xfrm>
        <a:graphic>
          <a:graphicData uri="http://schemas.openxmlformats.org/drawingml/2006/table">
            <a:tbl>
              <a:tblPr/>
              <a:tblGrid>
                <a:gridCol w="9099550">
                  <a:extLst>
                    <a:ext uri="{9D8B030D-6E8A-4147-A177-3AD203B41FA5}">
                      <a16:colId xmlns:a16="http://schemas.microsoft.com/office/drawing/2014/main" val="20000"/>
                    </a:ext>
                  </a:extLst>
                </a:gridCol>
              </a:tblGrid>
              <a:tr h="5081587">
                <a:tc>
                  <a:txBody>
                    <a:bodyPr/>
                    <a:lstStyle/>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9665"/>
                        </a:lnSpc>
                        <a:tabLst/>
                      </a:pPr>
                      <a:endParaRPr lang="x-none" altLang="x-none" sz="100" dirty="0"/>
                    </a:p>
                    <a:p>
                      <a:pPr marL="5430838" indent="-1668463" algn="l" rtl="0" eaLnBrk="0">
                        <a:lnSpc>
                          <a:spcPct val="79000"/>
                        </a:lnSpc>
                        <a:tabLst/>
                      </a:pPr>
                      <a:r>
                        <a:rPr sz="2300" b="1" spc="80" dirty="0">
                          <a:solidFill>
                            <a:srgbClr val="262626">
                              <a:alpha val="100000"/>
                            </a:srgbClr>
                          </a:solidFill>
                          <a:latin typeface="Times New Roman"/>
                          <a:ea typeface="Times New Roman"/>
                          <a:cs typeface="Times New Roman"/>
                        </a:rPr>
                        <a:t>__</a:t>
                      </a:r>
                      <a:r>
                        <a:rPr sz="2300" b="1" spc="0" dirty="0">
                          <a:solidFill>
                            <a:srgbClr val="262626">
                              <a:alpha val="100000"/>
                            </a:srgbClr>
                          </a:solidFill>
                          <a:latin typeface="Times New Roman"/>
                          <a:ea typeface="Times New Roman"/>
                          <a:cs typeface="Times New Roman"/>
                        </a:rPr>
                        <a:t>str</a:t>
                      </a:r>
                      <a:r>
                        <a:rPr sz="2300" b="1" spc="80" dirty="0">
                          <a:solidFill>
                            <a:srgbClr val="262626">
                              <a:alpha val="100000"/>
                            </a:srgbClr>
                          </a:solidFill>
                          <a:latin typeface="Times New Roman"/>
                          <a:ea typeface="Times New Roman"/>
                          <a:cs typeface="Times New Roman"/>
                        </a:rPr>
                        <a:t>_</a:t>
                      </a:r>
                      <a:r>
                        <a:rPr sz="2300" b="1" spc="70" dirty="0">
                          <a:solidFill>
                            <a:srgbClr val="262626">
                              <a:alpha val="100000"/>
                            </a:srgbClr>
                          </a:solidFill>
                          <a:latin typeface="Times New Roman"/>
                          <a:ea typeface="Times New Roman"/>
                          <a:cs typeface="Times New Roman"/>
                        </a:rPr>
                        <a:t>_</a:t>
                      </a:r>
                      <a:endParaRPr lang="x-none" altLang="x-none" sz="2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682" name="table 682">
            <a:extLst>
              <a:ext uri="{FF2B5EF4-FFF2-40B4-BE49-F238E27FC236}">
                <a16:creationId xmlns:a16="http://schemas.microsoft.com/office/drawing/2014/main" id="{76DD7E66-9051-4479-8BAB-4B3A79469A3A}"/>
              </a:ext>
            </a:extLst>
          </p:cNvPr>
          <p:cNvGraphicFramePr>
            <a:graphicFrameLocks noGrp="1"/>
          </p:cNvGraphicFramePr>
          <p:nvPr/>
        </p:nvGraphicFramePr>
        <p:xfrm>
          <a:off x="517525" y="2314575"/>
          <a:ext cx="7893050" cy="1047750"/>
        </p:xfrm>
        <a:graphic>
          <a:graphicData uri="http://schemas.openxmlformats.org/drawingml/2006/table">
            <a:tbl>
              <a:tblPr/>
              <a:tblGrid>
                <a:gridCol w="7893050">
                  <a:extLst>
                    <a:ext uri="{9D8B030D-6E8A-4147-A177-3AD203B41FA5}">
                      <a16:colId xmlns:a16="http://schemas.microsoft.com/office/drawing/2014/main" val="20000"/>
                    </a:ext>
                  </a:extLst>
                </a:gridCol>
              </a:tblGrid>
              <a:tr h="1047750">
                <a:tc>
                  <a:txBody>
                    <a:bodyPr/>
                    <a:lstStyle/>
                    <a:p>
                      <a:pPr algn="l" rtl="0" eaLnBrk="0">
                        <a:lnSpc>
                          <a:spcPct val="186000"/>
                        </a:lnSpc>
                        <a:tabLst/>
                      </a:pPr>
                      <a:endParaRPr lang="x-none" altLang="x-none" sz="800" dirty="0"/>
                    </a:p>
                    <a:p>
                      <a:pPr marL="817730" indent="1216" algn="l" rtl="0" eaLnBrk="0">
                        <a:lnSpc>
                          <a:spcPct val="110000"/>
                        </a:lnSpc>
                        <a:spcBef>
                          <a:spcPts val="6"/>
                        </a:spcBef>
                        <a:tabLst/>
                      </a:pPr>
                      <a:r>
                        <a:rPr sz="1800" spc="-10" dirty="0">
                          <a:solidFill>
                            <a:srgbClr val="262626">
                              <a:alpha val="100000"/>
                            </a:srgbClr>
                          </a:solidFill>
                          <a:latin typeface="Microsoft YaHei"/>
                          <a:ea typeface="Microsoft YaHei"/>
                          <a:cs typeface="Microsoft YaHei"/>
                        </a:rPr>
                        <a:t>调用</a:t>
                      </a:r>
                      <a:r>
                        <a:rPr sz="1800" spc="0" dirty="0">
                          <a:solidFill>
                            <a:srgbClr val="262626">
                              <a:alpha val="100000"/>
                            </a:srgbClr>
                          </a:solidFill>
                          <a:latin typeface="Times New Roman"/>
                          <a:ea typeface="Times New Roman"/>
                          <a:cs typeface="Times New Roman"/>
                        </a:rPr>
                        <a:t>str</a:t>
                      </a:r>
                      <a:r>
                        <a:rPr sz="1800" spc="-10" dirty="0">
                          <a:solidFill>
                            <a:srgbClr val="262626">
                              <a:alpha val="100000"/>
                            </a:srgbClr>
                          </a:solidFill>
                          <a:latin typeface="Microsoft YaHei"/>
                          <a:ea typeface="Microsoft YaHei"/>
                          <a:cs typeface="Microsoft YaHei"/>
                        </a:rPr>
                        <a:t>函数</a:t>
                      </a:r>
                      <a:r>
                        <a:rPr sz="1800" spc="0" dirty="0">
                          <a:solidFill>
                            <a:srgbClr val="262626">
                              <a:alpha val="100000"/>
                            </a:srgbClr>
                          </a:solidFill>
                          <a:latin typeface="Microsoft YaHei"/>
                          <a:ea typeface="Microsoft YaHei"/>
                          <a:cs typeface="Microsoft YaHei"/>
                        </a:rPr>
                        <a:t>对类对象进行处理时或者调用</a:t>
                      </a:r>
                      <a:r>
                        <a:rPr sz="1800" spc="0" dirty="0">
                          <a:solidFill>
                            <a:srgbClr val="262626">
                              <a:alpha val="100000"/>
                            </a:srgbClr>
                          </a:solidFill>
                          <a:latin typeface="Times New Roman"/>
                          <a:ea typeface="Times New Roman"/>
                          <a:cs typeface="Times New Roman"/>
                        </a:rPr>
                        <a:t>Python</a:t>
                      </a:r>
                      <a:r>
                        <a:rPr sz="1800" spc="0" dirty="0">
                          <a:solidFill>
                            <a:srgbClr val="262626">
                              <a:alpha val="100000"/>
                            </a:srgbClr>
                          </a:solidFill>
                          <a:latin typeface="Microsoft YaHei"/>
                          <a:ea typeface="Microsoft YaHei"/>
                          <a:cs typeface="Microsoft YaHei"/>
                        </a:rPr>
                        <a:t>内置函数</a:t>
                      </a:r>
                      <a:r>
                        <a:rPr sz="1800" spc="0" dirty="0">
                          <a:solidFill>
                            <a:srgbClr val="262626">
                              <a:alpha val="100000"/>
                            </a:srgbClr>
                          </a:solidFill>
                          <a:latin typeface="Times New Roman"/>
                          <a:ea typeface="Times New Roman"/>
                          <a:cs typeface="Times New Roman"/>
                        </a:rPr>
                        <a:t>format()              </a:t>
                      </a:r>
                      <a:r>
                        <a:rPr sz="1800" spc="-60" dirty="0">
                          <a:solidFill>
                            <a:srgbClr val="262626">
                              <a:alpha val="100000"/>
                            </a:srgbClr>
                          </a:solidFill>
                          <a:latin typeface="Microsoft YaHei"/>
                          <a:ea typeface="Microsoft YaHei"/>
                          <a:cs typeface="Microsoft YaHei"/>
                        </a:rPr>
                        <a:t>和</a:t>
                      </a:r>
                      <a:r>
                        <a:rPr sz="1800" spc="-60" dirty="0">
                          <a:solidFill>
                            <a:srgbClr val="262626">
                              <a:alpha val="100000"/>
                            </a:srgbClr>
                          </a:solidFill>
                          <a:latin typeface="Times New Roman"/>
                          <a:ea typeface="Times New Roman"/>
                          <a:cs typeface="Times New Roman"/>
                        </a:rPr>
                        <a:t>pri</a:t>
                      </a:r>
                      <a:r>
                        <a:rPr sz="1800" spc="-20" dirty="0">
                          <a:solidFill>
                            <a:srgbClr val="262626">
                              <a:alpha val="100000"/>
                            </a:srgbClr>
                          </a:solidFill>
                          <a:latin typeface="Times New Roman"/>
                          <a:ea typeface="Times New Roman"/>
                          <a:cs typeface="Times New Roman"/>
                        </a:rPr>
                        <a:t>n</a:t>
                      </a:r>
                      <a:r>
                        <a:rPr sz="1800" spc="0" dirty="0">
                          <a:solidFill>
                            <a:srgbClr val="262626">
                              <a:alpha val="100000"/>
                            </a:srgbClr>
                          </a:solidFill>
                          <a:latin typeface="Times New Roman"/>
                          <a:ea typeface="Times New Roman"/>
                          <a:cs typeface="Times New Roman"/>
                        </a:rPr>
                        <a:t>t</a:t>
                      </a:r>
                      <a:r>
                        <a:rPr sz="1800" spc="-60" dirty="0">
                          <a:solidFill>
                            <a:srgbClr val="262626">
                              <a:alpha val="100000"/>
                            </a:srgbClr>
                          </a:solidFill>
                          <a:latin typeface="Times New Roman"/>
                          <a:ea typeface="Times New Roman"/>
                          <a:cs typeface="Times New Roman"/>
                        </a:rPr>
                        <a:t>()</a:t>
                      </a:r>
                      <a:r>
                        <a:rPr sz="1800" spc="-60" dirty="0">
                          <a:solidFill>
                            <a:srgbClr val="262626">
                              <a:alpha val="100000"/>
                            </a:srgbClr>
                          </a:solidFill>
                          <a:latin typeface="Microsoft YaHei"/>
                          <a:ea typeface="Microsoft YaHei"/>
                          <a:cs typeface="Microsoft YaHei"/>
                        </a:rPr>
                        <a:t>时自动执行，  </a:t>
                      </a:r>
                      <a:r>
                        <a:rPr sz="1800" spc="-60" dirty="0">
                          <a:solidFill>
                            <a:srgbClr val="262626">
                              <a:alpha val="100000"/>
                            </a:srgbClr>
                          </a:solidFill>
                          <a:latin typeface="Times New Roman"/>
                          <a:ea typeface="Times New Roman"/>
                          <a:cs typeface="Times New Roman"/>
                        </a:rPr>
                        <a:t>__</a:t>
                      </a:r>
                      <a:r>
                        <a:rPr sz="1800" spc="0" dirty="0">
                          <a:solidFill>
                            <a:srgbClr val="262626">
                              <a:alpha val="100000"/>
                            </a:srgbClr>
                          </a:solidFill>
                          <a:latin typeface="Times New Roman"/>
                          <a:ea typeface="Times New Roman"/>
                          <a:cs typeface="Times New Roman"/>
                        </a:rPr>
                        <a:t>str</a:t>
                      </a:r>
                      <a:r>
                        <a:rPr sz="1800" spc="-60" dirty="0">
                          <a:solidFill>
                            <a:srgbClr val="262626">
                              <a:alpha val="100000"/>
                            </a:srgbClr>
                          </a:solidFill>
                          <a:latin typeface="Times New Roman"/>
                          <a:ea typeface="Times New Roman"/>
                          <a:cs typeface="Times New Roman"/>
                        </a:rPr>
                        <a:t>__</a:t>
                      </a:r>
                      <a:r>
                        <a:rPr sz="1800" spc="-60" dirty="0">
                          <a:solidFill>
                            <a:srgbClr val="262626">
                              <a:alpha val="100000"/>
                            </a:srgbClr>
                          </a:solidFill>
                          <a:latin typeface="Microsoft YaHei"/>
                          <a:ea typeface="Microsoft YaHei"/>
                          <a:cs typeface="Microsoft YaHei"/>
                        </a:rPr>
                        <a:t>方法的返回值必须是字符串。</a:t>
                      </a:r>
                      <a:endParaRPr lang="x-none" altLang="x-none" sz="18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685">
            <a:extLst>
              <a:ext uri="{FF2B5EF4-FFF2-40B4-BE49-F238E27FC236}">
                <a16:creationId xmlns:a16="http://schemas.microsoft.com/office/drawing/2014/main" id="{7A4F0E75-0448-98D0-266D-DE1F4BADD69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5488" y="1674813"/>
            <a:ext cx="890587"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86" name="table 686">
            <a:extLst>
              <a:ext uri="{FF2B5EF4-FFF2-40B4-BE49-F238E27FC236}">
                <a16:creationId xmlns:a16="http://schemas.microsoft.com/office/drawing/2014/main" id="{0EB1E443-B76A-48EF-A499-605800B3C6AF}"/>
              </a:ext>
            </a:extLst>
          </p:cNvPr>
          <p:cNvGraphicFramePr>
            <a:graphicFrameLocks noGrp="1"/>
          </p:cNvGraphicFramePr>
          <p:nvPr/>
        </p:nvGraphicFramePr>
        <p:xfrm>
          <a:off x="20638" y="836613"/>
          <a:ext cx="9099550" cy="5081587"/>
        </p:xfrm>
        <a:graphic>
          <a:graphicData uri="http://schemas.openxmlformats.org/drawingml/2006/table">
            <a:tbl>
              <a:tblPr/>
              <a:tblGrid>
                <a:gridCol w="9099550">
                  <a:extLst>
                    <a:ext uri="{9D8B030D-6E8A-4147-A177-3AD203B41FA5}">
                      <a16:colId xmlns:a16="http://schemas.microsoft.com/office/drawing/2014/main" val="20000"/>
                    </a:ext>
                  </a:extLst>
                </a:gridCol>
              </a:tblGrid>
              <a:tr h="5081587">
                <a:tc>
                  <a:txBody>
                    <a:bodyPr/>
                    <a:lstStyle/>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9665"/>
                        </a:lnSpc>
                        <a:tabLst/>
                      </a:pPr>
                      <a:endParaRPr lang="x-none" altLang="x-none" sz="100" dirty="0"/>
                    </a:p>
                    <a:p>
                      <a:pPr marL="5430838" indent="-1484313" algn="l" rtl="0" eaLnBrk="0">
                        <a:lnSpc>
                          <a:spcPct val="79000"/>
                        </a:lnSpc>
                        <a:tabLst/>
                      </a:pPr>
                      <a:r>
                        <a:rPr sz="2300" b="1" spc="80" dirty="0">
                          <a:solidFill>
                            <a:srgbClr val="262626">
                              <a:alpha val="100000"/>
                            </a:srgbClr>
                          </a:solidFill>
                          <a:latin typeface="Times New Roman"/>
                          <a:ea typeface="Times New Roman"/>
                          <a:cs typeface="Times New Roman"/>
                        </a:rPr>
                        <a:t>__</a:t>
                      </a:r>
                      <a:r>
                        <a:rPr sz="2300" b="1" spc="0" dirty="0">
                          <a:solidFill>
                            <a:srgbClr val="262626">
                              <a:alpha val="100000"/>
                            </a:srgbClr>
                          </a:solidFill>
                          <a:latin typeface="Times New Roman"/>
                          <a:ea typeface="Times New Roman"/>
                          <a:cs typeface="Times New Roman"/>
                        </a:rPr>
                        <a:t>str</a:t>
                      </a:r>
                      <a:r>
                        <a:rPr sz="2300" b="1" spc="80" dirty="0">
                          <a:solidFill>
                            <a:srgbClr val="262626">
                              <a:alpha val="100000"/>
                            </a:srgbClr>
                          </a:solidFill>
                          <a:latin typeface="Times New Roman"/>
                          <a:ea typeface="Times New Roman"/>
                          <a:cs typeface="Times New Roman"/>
                        </a:rPr>
                        <a:t>_</a:t>
                      </a:r>
                      <a:r>
                        <a:rPr sz="2300" b="1" spc="70" dirty="0">
                          <a:solidFill>
                            <a:srgbClr val="262626">
                              <a:alpha val="100000"/>
                            </a:srgbClr>
                          </a:solidFill>
                          <a:latin typeface="Times New Roman"/>
                          <a:ea typeface="Times New Roman"/>
                          <a:cs typeface="Times New Roman"/>
                        </a:rPr>
                        <a:t>_</a:t>
                      </a:r>
                      <a:endParaRPr lang="x-none" altLang="x-none" sz="2300" dirty="0"/>
                    </a:p>
                    <a:p>
                      <a:pPr marL="2601913" indent="-635000" algn="l" rtl="0" eaLnBrk="0">
                        <a:lnSpc>
                          <a:spcPct val="91000"/>
                        </a:lnSpc>
                        <a:spcBef>
                          <a:spcPts val="1459"/>
                        </a:spcBef>
                        <a:tabLst/>
                      </a:pPr>
                      <a:r>
                        <a:rPr sz="1500" spc="370" dirty="0">
                          <a:solidFill>
                            <a:srgbClr val="262626">
                              <a:alpha val="100000"/>
                            </a:srgbClr>
                          </a:solidFill>
                          <a:latin typeface="Times New Roman"/>
                          <a:ea typeface="Times New Roman"/>
                          <a:cs typeface="Times New Roman"/>
                        </a:rPr>
                        <a:t>__</a:t>
                      </a:r>
                      <a:r>
                        <a:rPr sz="1500" spc="0" dirty="0">
                          <a:solidFill>
                            <a:srgbClr val="262626">
                              <a:alpha val="100000"/>
                            </a:srgbClr>
                          </a:solidFill>
                          <a:latin typeface="Times New Roman"/>
                          <a:ea typeface="Times New Roman"/>
                          <a:cs typeface="Times New Roman"/>
                        </a:rPr>
                        <a:t>str</a:t>
                      </a:r>
                      <a:r>
                        <a:rPr sz="1500" spc="370" dirty="0">
                          <a:solidFill>
                            <a:srgbClr val="262626">
                              <a:alpha val="100000"/>
                            </a:srgbClr>
                          </a:solidFill>
                          <a:latin typeface="Times New Roman"/>
                          <a:ea typeface="Times New Roman"/>
                          <a:cs typeface="Times New Roman"/>
                        </a:rPr>
                        <a:t>__</a:t>
                      </a:r>
                      <a:r>
                        <a:rPr sz="1500" spc="370" dirty="0">
                          <a:solidFill>
                            <a:srgbClr val="262626">
                              <a:alpha val="100000"/>
                            </a:srgbClr>
                          </a:solidFill>
                          <a:latin typeface="Microsoft YaHei"/>
                          <a:ea typeface="Microsoft YaHei"/>
                          <a:cs typeface="Microsoft YaHei"/>
                        </a:rPr>
                        <a:t>方法使用示</a:t>
                      </a:r>
                      <a:r>
                        <a:rPr sz="1500" spc="280" dirty="0">
                          <a:solidFill>
                            <a:srgbClr val="262626">
                              <a:alpha val="100000"/>
                            </a:srgbClr>
                          </a:solidFill>
                          <a:latin typeface="Microsoft YaHei"/>
                          <a:ea typeface="Microsoft YaHei"/>
                          <a:cs typeface="Microsoft YaHei"/>
                        </a:rPr>
                        <a:t>例</a:t>
                      </a:r>
                      <a:endParaRPr lang="x-none" altLang="x-none" sz="1500" dirty="0"/>
                    </a:p>
                    <a:p>
                      <a:pPr marL="1339850" indent="-355600" algn="l" rtl="0" eaLnBrk="0">
                        <a:lnSpc>
                          <a:spcPct val="100000"/>
                        </a:lnSpc>
                        <a:spcBef>
                          <a:spcPts val="6"/>
                        </a:spcBef>
                        <a:tabLst/>
                      </a:pPr>
                      <a:r>
                        <a:rPr sz="1500" spc="360" dirty="0">
                          <a:solidFill>
                            <a:srgbClr val="262626">
                              <a:alpha val="100000"/>
                            </a:srgbClr>
                          </a:solidFill>
                          <a:latin typeface="Microsoft YaHei"/>
                          <a:ea typeface="Microsoft YaHei"/>
                          <a:cs typeface="Microsoft YaHei"/>
                        </a:rPr>
                        <a:t>例</a:t>
                      </a:r>
                      <a:endParaRPr lang="x-none" altLang="x-none" sz="15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pic>
        <p:nvPicPr>
          <p:cNvPr id="60421" name="picture 688">
            <a:extLst>
              <a:ext uri="{FF2B5EF4-FFF2-40B4-BE49-F238E27FC236}">
                <a16:creationId xmlns:a16="http://schemas.microsoft.com/office/drawing/2014/main" id="{7B683B16-D8AF-C0BF-44EC-9BE267DD625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73238" y="2017713"/>
            <a:ext cx="2471737"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96" name="table 696">
            <a:extLst>
              <a:ext uri="{FF2B5EF4-FFF2-40B4-BE49-F238E27FC236}">
                <a16:creationId xmlns:a16="http://schemas.microsoft.com/office/drawing/2014/main" id="{0049E155-4685-45A0-AD5D-B6D0823472EC}"/>
              </a:ext>
            </a:extLst>
          </p:cNvPr>
          <p:cNvGraphicFramePr>
            <a:graphicFrameLocks noGrp="1"/>
          </p:cNvGraphicFramePr>
          <p:nvPr/>
        </p:nvGraphicFramePr>
        <p:xfrm>
          <a:off x="1677988" y="2146300"/>
          <a:ext cx="6130925" cy="3856038"/>
        </p:xfrm>
        <a:graphic>
          <a:graphicData uri="http://schemas.openxmlformats.org/drawingml/2006/table">
            <a:tbl>
              <a:tblPr/>
              <a:tblGrid>
                <a:gridCol w="6130925">
                  <a:extLst>
                    <a:ext uri="{9D8B030D-6E8A-4147-A177-3AD203B41FA5}">
                      <a16:colId xmlns:a16="http://schemas.microsoft.com/office/drawing/2014/main" val="20000"/>
                    </a:ext>
                  </a:extLst>
                </a:gridCol>
              </a:tblGrid>
              <a:tr h="3709988">
                <a:tc>
                  <a:txBody>
                    <a:bodyPr/>
                    <a:lstStyle/>
                    <a:p>
                      <a:pPr algn="l" rtl="0" eaLnBrk="0">
                        <a:lnSpc>
                          <a:spcPct val="110000"/>
                        </a:lnSpc>
                        <a:tabLst/>
                      </a:pPr>
                      <a:endParaRPr lang="x-none" altLang="x-none" sz="700" dirty="0"/>
                    </a:p>
                    <a:p>
                      <a:pPr marL="333603" algn="l" rtl="0" eaLnBrk="0">
                        <a:lnSpc>
                          <a:spcPct val="91000"/>
                        </a:lnSpc>
                        <a:spcBef>
                          <a:spcPts val="1"/>
                        </a:spcBef>
                        <a:tabLst/>
                      </a:pPr>
                      <a:r>
                        <a:rPr sz="1800" spc="-10" dirty="0">
                          <a:solidFill>
                            <a:srgbClr val="262626">
                              <a:alpha val="100000"/>
                            </a:srgbClr>
                          </a:solidFill>
                          <a:latin typeface="Times New Roman"/>
                          <a:ea typeface="Times New Roman"/>
                          <a:cs typeface="Times New Roman"/>
                        </a:rPr>
                        <a:t>1   class Complex: #</a:t>
                      </a:r>
                      <a:r>
                        <a:rPr sz="1800" spc="-10" dirty="0">
                          <a:solidFill>
                            <a:srgbClr val="262626">
                              <a:alpha val="100000"/>
                            </a:srgbClr>
                          </a:solidFill>
                          <a:latin typeface="Microsoft YaHei"/>
                          <a:ea typeface="Microsoft YaHei"/>
                          <a:cs typeface="Microsoft YaHei"/>
                        </a:rPr>
                        <a:t>定义复数类</a:t>
                      </a:r>
                      <a:r>
                        <a:rPr sz="1800" spc="-10" dirty="0">
                          <a:solidFill>
                            <a:srgbClr val="262626">
                              <a:alpha val="100000"/>
                            </a:srgbClr>
                          </a:solidFill>
                          <a:latin typeface="Times New Roman"/>
                          <a:ea typeface="Times New Roman"/>
                          <a:cs typeface="Times New Roman"/>
                        </a:rPr>
                        <a:t>Compl</a:t>
                      </a:r>
                      <a:r>
                        <a:rPr sz="1800" spc="0" dirty="0">
                          <a:solidFill>
                            <a:srgbClr val="262626">
                              <a:alpha val="100000"/>
                            </a:srgbClr>
                          </a:solidFill>
                          <a:latin typeface="Times New Roman"/>
                          <a:ea typeface="Times New Roman"/>
                          <a:cs typeface="Times New Roman"/>
                        </a:rPr>
                        <a:t>ex</a:t>
                      </a:r>
                      <a:endParaRPr lang="x-none" altLang="x-none" sz="1800" dirty="0"/>
                    </a:p>
                    <a:p>
                      <a:pPr marL="304342" algn="l" rtl="0" eaLnBrk="0">
                        <a:lnSpc>
                          <a:spcPct val="91000"/>
                        </a:lnSpc>
                        <a:spcBef>
                          <a:spcPts val="831"/>
                        </a:spcBef>
                        <a:tabLst/>
                      </a:pPr>
                      <a:r>
                        <a:rPr sz="1800" spc="-10" dirty="0">
                          <a:solidFill>
                            <a:srgbClr val="262626">
                              <a:alpha val="100000"/>
                            </a:srgbClr>
                          </a:solidFill>
                          <a:latin typeface="Times New Roman"/>
                          <a:ea typeface="Times New Roman"/>
                          <a:cs typeface="Times New Roman"/>
                        </a:rPr>
                        <a:t>2       </a:t>
                      </a:r>
                      <a:r>
                        <a:rPr sz="1800" spc="0" dirty="0">
                          <a:solidFill>
                            <a:srgbClr val="262626">
                              <a:alpha val="100000"/>
                            </a:srgbClr>
                          </a:solidFill>
                          <a:latin typeface="Times New Roman"/>
                          <a:ea typeface="Times New Roman"/>
                          <a:cs typeface="Times New Roman"/>
                        </a:rPr>
                        <a:t>def</a:t>
                      </a:r>
                      <a:r>
                        <a:rPr sz="1800" spc="-10" dirty="0">
                          <a:solidFill>
                            <a:srgbClr val="262626">
                              <a:alpha val="100000"/>
                            </a:srgbClr>
                          </a:solidFill>
                          <a:latin typeface="Times New Roman"/>
                          <a:ea typeface="Times New Roman"/>
                          <a:cs typeface="Times New Roman"/>
                        </a:rPr>
                        <a:t> _</a:t>
                      </a:r>
                      <a:r>
                        <a:rPr sz="1800" spc="0" dirty="0">
                          <a:solidFill>
                            <a:srgbClr val="262626">
                              <a:alpha val="100000"/>
                            </a:srgbClr>
                          </a:solidFill>
                          <a:latin typeface="Times New Roman"/>
                          <a:ea typeface="Times New Roman"/>
                          <a:cs typeface="Times New Roman"/>
                        </a:rPr>
                        <a:t>_init__(self,real,image): #</a:t>
                      </a:r>
                      <a:r>
                        <a:rPr sz="1800" spc="0" dirty="0">
                          <a:solidFill>
                            <a:srgbClr val="262626">
                              <a:alpha val="100000"/>
                            </a:srgbClr>
                          </a:solidFill>
                          <a:latin typeface="Microsoft YaHei"/>
                          <a:ea typeface="Microsoft YaHei"/>
                          <a:cs typeface="Microsoft YaHei"/>
                        </a:rPr>
                        <a:t>定义构造方法</a:t>
                      </a:r>
                      <a:endParaRPr lang="x-none" altLang="x-none" sz="1800" dirty="0"/>
                    </a:p>
                    <a:p>
                      <a:pPr marL="3011830" indent="-2701391" algn="l" rtl="0" eaLnBrk="0">
                        <a:lnSpc>
                          <a:spcPct val="109000"/>
                        </a:lnSpc>
                        <a:spcBef>
                          <a:spcPts val="846"/>
                        </a:spcBef>
                        <a:tabLst/>
                      </a:pPr>
                      <a:r>
                        <a:rPr sz="1800" spc="-10" dirty="0">
                          <a:solidFill>
                            <a:srgbClr val="262626">
                              <a:alpha val="100000"/>
                            </a:srgbClr>
                          </a:solidFill>
                          <a:latin typeface="Times New Roman"/>
                          <a:ea typeface="Times New Roman"/>
                          <a:cs typeface="Times New Roman"/>
                        </a:rPr>
                        <a:t>3           </a:t>
                      </a:r>
                      <a:r>
                        <a:rPr sz="1800" spc="0" dirty="0">
                          <a:solidFill>
                            <a:srgbClr val="262626">
                              <a:alpha val="100000"/>
                            </a:srgbClr>
                          </a:solidFill>
                          <a:latin typeface="Times New Roman"/>
                          <a:ea typeface="Times New Roman"/>
                          <a:cs typeface="Times New Roman"/>
                        </a:rPr>
                        <a:t>self.real=real #</a:t>
                      </a:r>
                      <a:r>
                        <a:rPr sz="1800" spc="0" dirty="0">
                          <a:solidFill>
                            <a:srgbClr val="262626">
                              <a:alpha val="100000"/>
                            </a:srgbClr>
                          </a:solidFill>
                          <a:latin typeface="Microsoft YaHei"/>
                          <a:ea typeface="Microsoft YaHei"/>
                          <a:cs typeface="Microsoft YaHei"/>
                        </a:rPr>
                        <a:t>将</a:t>
                      </a:r>
                      <a:r>
                        <a:rPr sz="1800" spc="0" dirty="0">
                          <a:solidFill>
                            <a:srgbClr val="262626">
                              <a:alpha val="100000"/>
                            </a:srgbClr>
                          </a:solidFill>
                          <a:latin typeface="Times New Roman"/>
                          <a:ea typeface="Times New Roman"/>
                          <a:cs typeface="Times New Roman"/>
                        </a:rPr>
                        <a:t>self</a:t>
                      </a:r>
                      <a:r>
                        <a:rPr sz="1800" spc="0" dirty="0">
                          <a:solidFill>
                            <a:srgbClr val="262626">
                              <a:alpha val="100000"/>
                            </a:srgbClr>
                          </a:solidFill>
                          <a:latin typeface="Microsoft YaHei"/>
                          <a:ea typeface="Microsoft YaHei"/>
                          <a:cs typeface="Microsoft YaHei"/>
                        </a:rPr>
                        <a:t>对应对象的</a:t>
                      </a:r>
                      <a:r>
                        <a:rPr sz="1800" spc="0" dirty="0">
                          <a:solidFill>
                            <a:srgbClr val="262626">
                              <a:alpha val="100000"/>
                            </a:srgbClr>
                          </a:solidFill>
                          <a:latin typeface="Times New Roman"/>
                          <a:ea typeface="Times New Roman"/>
                          <a:cs typeface="Times New Roman"/>
                        </a:rPr>
                        <a:t>real</a:t>
                      </a:r>
                      <a:r>
                        <a:rPr sz="1800" spc="0" dirty="0">
                          <a:solidFill>
                            <a:srgbClr val="262626">
                              <a:alpha val="100000"/>
                            </a:srgbClr>
                          </a:solidFill>
                          <a:latin typeface="Microsoft YaHei"/>
                          <a:ea typeface="Microsoft YaHei"/>
                          <a:cs typeface="Microsoft YaHei"/>
                        </a:rPr>
                        <a:t>属性赋值为形参  </a:t>
                      </a:r>
                      <a:r>
                        <a:rPr sz="1800" spc="-10" dirty="0">
                          <a:solidFill>
                            <a:srgbClr val="262626">
                              <a:alpha val="100000"/>
                            </a:srgbClr>
                          </a:solidFill>
                          <a:latin typeface="Times New Roman"/>
                          <a:ea typeface="Times New Roman"/>
                          <a:cs typeface="Times New Roman"/>
                        </a:rPr>
                        <a:t>#r</a:t>
                      </a:r>
                      <a:r>
                        <a:rPr sz="1800" spc="0" dirty="0">
                          <a:solidFill>
                            <a:srgbClr val="262626">
                              <a:alpha val="100000"/>
                            </a:srgbClr>
                          </a:solidFill>
                          <a:latin typeface="Times New Roman"/>
                          <a:ea typeface="Times New Roman"/>
                          <a:cs typeface="Times New Roman"/>
                        </a:rPr>
                        <a:t>eal</a:t>
                      </a:r>
                      <a:r>
                        <a:rPr sz="1800" spc="-10" dirty="0">
                          <a:solidFill>
                            <a:srgbClr val="262626">
                              <a:alpha val="100000"/>
                            </a:srgbClr>
                          </a:solidFill>
                          <a:latin typeface="Microsoft YaHei"/>
                          <a:ea typeface="Microsoft YaHei"/>
                          <a:cs typeface="Microsoft YaHei"/>
                        </a:rPr>
                        <a:t>的值</a:t>
                      </a:r>
                      <a:endParaRPr lang="x-none" altLang="x-none" sz="1800" dirty="0"/>
                    </a:p>
                    <a:p>
                      <a:pPr marL="3545230" indent="-3242411" algn="l" rtl="0" eaLnBrk="0">
                        <a:lnSpc>
                          <a:spcPct val="105000"/>
                        </a:lnSpc>
                        <a:spcBef>
                          <a:spcPts val="654"/>
                        </a:spcBef>
                        <a:tabLst/>
                      </a:pPr>
                      <a:r>
                        <a:rPr sz="1800" spc="-10" dirty="0">
                          <a:solidFill>
                            <a:srgbClr val="262626">
                              <a:alpha val="100000"/>
                            </a:srgbClr>
                          </a:solidFill>
                          <a:latin typeface="Times New Roman"/>
                          <a:ea typeface="Times New Roman"/>
                          <a:cs typeface="Times New Roman"/>
                        </a:rPr>
                        <a:t>4      </a:t>
                      </a:r>
                      <a:r>
                        <a:rPr sz="1800" spc="0" dirty="0">
                          <a:solidFill>
                            <a:srgbClr val="262626">
                              <a:alpha val="100000"/>
                            </a:srgbClr>
                          </a:solidFill>
                          <a:latin typeface="Times New Roman"/>
                          <a:ea typeface="Times New Roman"/>
                          <a:cs typeface="Times New Roman"/>
                        </a:rPr>
                        <a:t>     self.image=image #</a:t>
                      </a:r>
                      <a:r>
                        <a:rPr sz="1800" spc="0" dirty="0">
                          <a:solidFill>
                            <a:srgbClr val="262626">
                              <a:alpha val="100000"/>
                            </a:srgbClr>
                          </a:solidFill>
                          <a:latin typeface="Microsoft YaHei"/>
                          <a:ea typeface="Microsoft YaHei"/>
                          <a:cs typeface="Microsoft YaHei"/>
                        </a:rPr>
                        <a:t>将</a:t>
                      </a:r>
                      <a:r>
                        <a:rPr sz="1800" spc="0" dirty="0">
                          <a:solidFill>
                            <a:srgbClr val="262626">
                              <a:alpha val="100000"/>
                            </a:srgbClr>
                          </a:solidFill>
                          <a:latin typeface="Times New Roman"/>
                          <a:ea typeface="Times New Roman"/>
                          <a:cs typeface="Times New Roman"/>
                        </a:rPr>
                        <a:t>self</a:t>
                      </a:r>
                      <a:r>
                        <a:rPr sz="1800" spc="0" dirty="0">
                          <a:solidFill>
                            <a:srgbClr val="262626">
                              <a:alpha val="100000"/>
                            </a:srgbClr>
                          </a:solidFill>
                          <a:latin typeface="Microsoft YaHei"/>
                          <a:ea typeface="Microsoft YaHei"/>
                          <a:cs typeface="Microsoft YaHei"/>
                        </a:rPr>
                        <a:t>对应对象的</a:t>
                      </a:r>
                      <a:r>
                        <a:rPr sz="1800" spc="0" dirty="0">
                          <a:solidFill>
                            <a:srgbClr val="262626">
                              <a:alpha val="100000"/>
                            </a:srgbClr>
                          </a:solidFill>
                          <a:latin typeface="Times New Roman"/>
                          <a:ea typeface="Times New Roman"/>
                          <a:cs typeface="Times New Roman"/>
                        </a:rPr>
                        <a:t>image</a:t>
                      </a:r>
                      <a:r>
                        <a:rPr sz="1800" spc="0" dirty="0">
                          <a:solidFill>
                            <a:srgbClr val="262626">
                              <a:alpha val="100000"/>
                            </a:srgbClr>
                          </a:solidFill>
                          <a:latin typeface="Microsoft YaHei"/>
                          <a:ea typeface="Microsoft YaHei"/>
                          <a:cs typeface="Microsoft YaHei"/>
                        </a:rPr>
                        <a:t>属性赋值  </a:t>
                      </a:r>
                      <a:r>
                        <a:rPr sz="1800" spc="-10" dirty="0">
                          <a:solidFill>
                            <a:srgbClr val="262626">
                              <a:alpha val="100000"/>
                            </a:srgbClr>
                          </a:solidFill>
                          <a:latin typeface="Times New Roman"/>
                          <a:ea typeface="Times New Roman"/>
                          <a:cs typeface="Times New Roman"/>
                        </a:rPr>
                        <a:t>#</a:t>
                      </a:r>
                      <a:r>
                        <a:rPr sz="1800" spc="-10" dirty="0">
                          <a:solidFill>
                            <a:srgbClr val="262626">
                              <a:alpha val="100000"/>
                            </a:srgbClr>
                          </a:solidFill>
                          <a:latin typeface="Microsoft YaHei"/>
                          <a:ea typeface="Microsoft YaHei"/>
                          <a:cs typeface="Microsoft YaHei"/>
                        </a:rPr>
                        <a:t>为形参</a:t>
                      </a:r>
                      <a:r>
                        <a:rPr sz="1800" spc="0" dirty="0">
                          <a:solidFill>
                            <a:srgbClr val="262626">
                              <a:alpha val="100000"/>
                            </a:srgbClr>
                          </a:solidFill>
                          <a:latin typeface="Times New Roman"/>
                          <a:ea typeface="Times New Roman"/>
                          <a:cs typeface="Times New Roman"/>
                        </a:rPr>
                        <a:t>image</a:t>
                      </a:r>
                      <a:r>
                        <a:rPr sz="1800" spc="0" dirty="0">
                          <a:solidFill>
                            <a:srgbClr val="262626">
                              <a:alpha val="100000"/>
                            </a:srgbClr>
                          </a:solidFill>
                          <a:latin typeface="Microsoft YaHei"/>
                          <a:ea typeface="Microsoft YaHei"/>
                          <a:cs typeface="Microsoft YaHei"/>
                        </a:rPr>
                        <a:t>的值</a:t>
                      </a:r>
                      <a:endParaRPr lang="x-none" altLang="x-none" sz="1800" dirty="0"/>
                    </a:p>
                    <a:p>
                      <a:pPr marL="312572" algn="l" rtl="0" eaLnBrk="0">
                        <a:lnSpc>
                          <a:spcPct val="91000"/>
                        </a:lnSpc>
                        <a:spcBef>
                          <a:spcPts val="835"/>
                        </a:spcBef>
                        <a:tabLst/>
                      </a:pPr>
                      <a:r>
                        <a:rPr sz="1800" spc="-10" dirty="0">
                          <a:solidFill>
                            <a:srgbClr val="262626">
                              <a:alpha val="100000"/>
                            </a:srgbClr>
                          </a:solidFill>
                          <a:latin typeface="Times New Roman"/>
                          <a:ea typeface="Times New Roman"/>
                          <a:cs typeface="Times New Roman"/>
                        </a:rPr>
                        <a:t>5       </a:t>
                      </a:r>
                      <a:r>
                        <a:rPr sz="1800" spc="0" dirty="0">
                          <a:solidFill>
                            <a:srgbClr val="262626">
                              <a:alpha val="100000"/>
                            </a:srgbClr>
                          </a:solidFill>
                          <a:latin typeface="Times New Roman"/>
                          <a:ea typeface="Times New Roman"/>
                          <a:cs typeface="Times New Roman"/>
                        </a:rPr>
                        <a:t>def</a:t>
                      </a:r>
                      <a:r>
                        <a:rPr sz="1800" spc="-10" dirty="0">
                          <a:solidFill>
                            <a:srgbClr val="262626">
                              <a:alpha val="100000"/>
                            </a:srgbClr>
                          </a:solidFill>
                          <a:latin typeface="Times New Roman"/>
                          <a:ea typeface="Times New Roman"/>
                          <a:cs typeface="Times New Roman"/>
                        </a:rPr>
                        <a:t> _</a:t>
                      </a:r>
                      <a:r>
                        <a:rPr sz="1800" spc="0" dirty="0">
                          <a:solidFill>
                            <a:srgbClr val="262626">
                              <a:alpha val="100000"/>
                            </a:srgbClr>
                          </a:solidFill>
                          <a:latin typeface="Times New Roman"/>
                          <a:ea typeface="Times New Roman"/>
                          <a:cs typeface="Times New Roman"/>
                        </a:rPr>
                        <a:t>_str__(self): #</a:t>
                      </a:r>
                      <a:r>
                        <a:rPr sz="1800" spc="0" dirty="0">
                          <a:solidFill>
                            <a:srgbClr val="262626">
                              <a:alpha val="100000"/>
                            </a:srgbClr>
                          </a:solidFill>
                          <a:latin typeface="Microsoft YaHei"/>
                          <a:ea typeface="Microsoft YaHei"/>
                          <a:cs typeface="Microsoft YaHei"/>
                        </a:rPr>
                        <a:t>定义内置方法</a:t>
                      </a:r>
                      <a:r>
                        <a:rPr sz="1800" spc="0" dirty="0">
                          <a:solidFill>
                            <a:srgbClr val="262626">
                              <a:alpha val="100000"/>
                            </a:srgbClr>
                          </a:solidFill>
                          <a:latin typeface="Times New Roman"/>
                          <a:ea typeface="Times New Roman"/>
                          <a:cs typeface="Times New Roman"/>
                        </a:rPr>
                        <a:t>__str__</a:t>
                      </a:r>
                      <a:endParaRPr lang="x-none" altLang="x-none" sz="1800" dirty="0"/>
                    </a:p>
                    <a:p>
                      <a:pPr marL="311048" algn="l" rtl="0" eaLnBrk="0">
                        <a:lnSpc>
                          <a:spcPct val="78000"/>
                        </a:lnSpc>
                        <a:spcBef>
                          <a:spcPts val="1126"/>
                        </a:spcBef>
                        <a:tabLst/>
                      </a:pPr>
                      <a:r>
                        <a:rPr sz="1800" spc="-10" dirty="0">
                          <a:solidFill>
                            <a:srgbClr val="262626">
                              <a:alpha val="100000"/>
                            </a:srgbClr>
                          </a:solidFill>
                          <a:latin typeface="Times New Roman"/>
                          <a:ea typeface="Times New Roman"/>
                          <a:cs typeface="Times New Roman"/>
                        </a:rPr>
                        <a:t>6           </a:t>
                      </a:r>
                      <a:r>
                        <a:rPr sz="1800" spc="0" dirty="0">
                          <a:solidFill>
                            <a:srgbClr val="262626">
                              <a:alpha val="100000"/>
                            </a:srgbClr>
                          </a:solidFill>
                          <a:latin typeface="Times New Roman"/>
                          <a:ea typeface="Times New Roman"/>
                          <a:cs typeface="Times New Roman"/>
                        </a:rPr>
                        <a:t>return str(self.real)+'+'+str(self.image)+'i'</a:t>
                      </a:r>
                      <a:endParaRPr lang="x-none" altLang="x-none" sz="1800" dirty="0"/>
                    </a:p>
                    <a:p>
                      <a:pPr marL="309219" algn="l" rtl="0" eaLnBrk="0">
                        <a:lnSpc>
                          <a:spcPct val="78000"/>
                        </a:lnSpc>
                        <a:spcBef>
                          <a:spcPts val="1205"/>
                        </a:spcBef>
                        <a:tabLst/>
                      </a:pPr>
                      <a:r>
                        <a:rPr sz="1800" spc="-10" dirty="0">
                          <a:solidFill>
                            <a:srgbClr val="262626">
                              <a:alpha val="100000"/>
                            </a:srgbClr>
                          </a:solidFill>
                          <a:latin typeface="Times New Roman"/>
                          <a:ea typeface="Times New Roman"/>
                          <a:cs typeface="Times New Roman"/>
                        </a:rPr>
                        <a:t>7 </a:t>
                      </a:r>
                      <a:r>
                        <a:rPr sz="1800" spc="0" dirty="0">
                          <a:solidFill>
                            <a:srgbClr val="262626">
                              <a:alpha val="100000"/>
                            </a:srgbClr>
                          </a:solidFill>
                          <a:latin typeface="Times New Roman"/>
                          <a:ea typeface="Times New Roman"/>
                          <a:cs typeface="Times New Roman"/>
                        </a:rPr>
                        <a:t>  if __name__=='__main__':</a:t>
                      </a:r>
                      <a:endParaRPr lang="x-none" altLang="x-none" sz="1800" dirty="0"/>
                    </a:p>
                    <a:p>
                      <a:pPr marL="316534" algn="l" rtl="0" eaLnBrk="0">
                        <a:lnSpc>
                          <a:spcPct val="91000"/>
                        </a:lnSpc>
                        <a:spcBef>
                          <a:spcPts val="929"/>
                        </a:spcBef>
                        <a:tabLst/>
                      </a:pPr>
                      <a:r>
                        <a:rPr sz="1800" spc="-10" dirty="0">
                          <a:solidFill>
                            <a:srgbClr val="262626">
                              <a:alpha val="100000"/>
                            </a:srgbClr>
                          </a:solidFill>
                          <a:latin typeface="Times New Roman"/>
                          <a:ea typeface="Times New Roman"/>
                          <a:cs typeface="Times New Roman"/>
                        </a:rPr>
                        <a:t>8       </a:t>
                      </a:r>
                      <a:r>
                        <a:rPr sz="1800" spc="0" dirty="0">
                          <a:solidFill>
                            <a:srgbClr val="262626">
                              <a:alpha val="100000"/>
                            </a:srgbClr>
                          </a:solidFill>
                          <a:latin typeface="Times New Roman"/>
                          <a:ea typeface="Times New Roman"/>
                          <a:cs typeface="Times New Roman"/>
                        </a:rPr>
                        <a:t>c</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Complex</a:t>
                      </a:r>
                      <a:r>
                        <a:rPr sz="1800" spc="-10" dirty="0">
                          <a:solidFill>
                            <a:srgbClr val="262626">
                              <a:alpha val="100000"/>
                            </a:srgbClr>
                          </a:solidFill>
                          <a:latin typeface="Times New Roman"/>
                          <a:ea typeface="Times New Roman"/>
                          <a:cs typeface="Times New Roman"/>
                        </a:rPr>
                        <a:t>(3.2,5.</a:t>
                      </a:r>
                      <a:r>
                        <a:rPr sz="1800" spc="0" dirty="0">
                          <a:solidFill>
                            <a:srgbClr val="262626">
                              <a:alpha val="100000"/>
                            </a:srgbClr>
                          </a:solidFill>
                          <a:latin typeface="Times New Roman"/>
                          <a:ea typeface="Times New Roman"/>
                          <a:cs typeface="Times New Roman"/>
                        </a:rPr>
                        <a:t>3) #</a:t>
                      </a:r>
                      <a:r>
                        <a:rPr sz="1800" spc="0" dirty="0">
                          <a:solidFill>
                            <a:srgbClr val="262626">
                              <a:alpha val="100000"/>
                            </a:srgbClr>
                          </a:solidFill>
                          <a:latin typeface="Microsoft YaHei"/>
                          <a:ea typeface="Microsoft YaHei"/>
                          <a:cs typeface="Microsoft YaHei"/>
                        </a:rPr>
                        <a:t>定义</a:t>
                      </a:r>
                      <a:r>
                        <a:rPr sz="1800" spc="0" dirty="0">
                          <a:solidFill>
                            <a:srgbClr val="262626">
                              <a:alpha val="100000"/>
                            </a:srgbClr>
                          </a:solidFill>
                          <a:latin typeface="Times New Roman"/>
                          <a:ea typeface="Times New Roman"/>
                          <a:cs typeface="Times New Roman"/>
                        </a:rPr>
                        <a:t>Complex</a:t>
                      </a:r>
                      <a:r>
                        <a:rPr sz="1800" spc="0" dirty="0">
                          <a:solidFill>
                            <a:srgbClr val="262626">
                              <a:alpha val="100000"/>
                            </a:srgbClr>
                          </a:solidFill>
                          <a:latin typeface="Microsoft YaHei"/>
                          <a:ea typeface="Microsoft YaHei"/>
                          <a:cs typeface="Microsoft YaHei"/>
                        </a:rPr>
                        <a:t>类对象</a:t>
                      </a:r>
                      <a:r>
                        <a:rPr sz="1800" spc="0" dirty="0">
                          <a:solidFill>
                            <a:srgbClr val="262626">
                              <a:alpha val="100000"/>
                            </a:srgbClr>
                          </a:solidFill>
                          <a:latin typeface="Times New Roman"/>
                          <a:ea typeface="Times New Roman"/>
                          <a:cs typeface="Times New Roman"/>
                        </a:rPr>
                        <a:t>c</a:t>
                      </a:r>
                      <a:endParaRPr lang="x-none" altLang="x-none" sz="1800" dirty="0"/>
                    </a:p>
                    <a:p>
                      <a:pPr algn="l" rtl="0" eaLnBrk="0">
                        <a:lnSpc>
                          <a:spcPct val="116000"/>
                        </a:lnSpc>
                        <a:tabLst/>
                      </a:pPr>
                      <a:endParaRPr lang="x-none" altLang="x-none" sz="500" dirty="0"/>
                    </a:p>
                    <a:p>
                      <a:pPr marL="310134" algn="l" rtl="0" eaLnBrk="0">
                        <a:lnSpc>
                          <a:spcPct val="91000"/>
                        </a:lnSpc>
                        <a:spcBef>
                          <a:spcPts val="2"/>
                        </a:spcBef>
                        <a:tabLst/>
                      </a:pPr>
                      <a:r>
                        <a:rPr sz="1800" spc="30" dirty="0">
                          <a:solidFill>
                            <a:srgbClr val="262626">
                              <a:alpha val="100000"/>
                            </a:srgbClr>
                          </a:solidFill>
                          <a:latin typeface="Times New Roman"/>
                          <a:ea typeface="Times New Roman"/>
                          <a:cs typeface="Times New Roman"/>
                        </a:rPr>
                        <a:t>9      </a:t>
                      </a:r>
                      <a:r>
                        <a:rPr sz="1800" spc="0" dirty="0">
                          <a:solidFill>
                            <a:srgbClr val="262626">
                              <a:alpha val="100000"/>
                            </a:srgbClr>
                          </a:solidFill>
                          <a:latin typeface="Times New Roman"/>
                          <a:ea typeface="Times New Roman"/>
                          <a:cs typeface="Times New Roman"/>
                        </a:rPr>
                        <a:t>print</a:t>
                      </a:r>
                      <a:r>
                        <a:rPr sz="1800" spc="3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c</a:t>
                      </a:r>
                      <a:r>
                        <a:rPr sz="1800" spc="30" dirty="0">
                          <a:solidFill>
                            <a:srgbClr val="262626">
                              <a:alpha val="100000"/>
                            </a:srgbClr>
                          </a:solidFill>
                          <a:latin typeface="Times New Roman"/>
                          <a:ea typeface="Times New Roman"/>
                          <a:cs typeface="Times New Roman"/>
                        </a:rPr>
                        <a:t>) #</a:t>
                      </a:r>
                      <a:r>
                        <a:rPr sz="1800" spc="30" dirty="0">
                          <a:solidFill>
                            <a:srgbClr val="262626">
                              <a:alpha val="100000"/>
                            </a:srgbClr>
                          </a:solidFill>
                          <a:latin typeface="Microsoft YaHei"/>
                          <a:ea typeface="Microsoft YaHei"/>
                          <a:cs typeface="Microsoft YaHei"/>
                        </a:rPr>
                        <a:t>输出“</a:t>
                      </a:r>
                      <a:r>
                        <a:rPr sz="1800" spc="30" dirty="0">
                          <a:solidFill>
                            <a:srgbClr val="262626">
                              <a:alpha val="100000"/>
                            </a:srgbClr>
                          </a:solidFill>
                          <a:latin typeface="Times New Roman"/>
                          <a:ea typeface="Times New Roman"/>
                          <a:cs typeface="Times New Roman"/>
                        </a:rPr>
                        <a:t>3.</a:t>
                      </a:r>
                      <a:r>
                        <a:rPr sz="1800" spc="10" dirty="0">
                          <a:solidFill>
                            <a:srgbClr val="262626">
                              <a:alpha val="100000"/>
                            </a:srgbClr>
                          </a:solidFill>
                          <a:latin typeface="Times New Roman"/>
                          <a:ea typeface="Times New Roman"/>
                          <a:cs typeface="Times New Roman"/>
                        </a:rPr>
                        <a:t>2</a:t>
                      </a:r>
                      <a:r>
                        <a:rPr sz="1800" spc="0" dirty="0">
                          <a:solidFill>
                            <a:srgbClr val="262626">
                              <a:alpha val="100000"/>
                            </a:srgbClr>
                          </a:solidFill>
                          <a:latin typeface="Times New Roman"/>
                          <a:ea typeface="Times New Roman"/>
                          <a:cs typeface="Times New Roman"/>
                        </a:rPr>
                        <a:t>+5.3i</a:t>
                      </a:r>
                      <a:r>
                        <a:rPr sz="1800" spc="0" dirty="0">
                          <a:solidFill>
                            <a:srgbClr val="262626">
                              <a:alpha val="100000"/>
                            </a:srgbClr>
                          </a:solidFill>
                          <a:latin typeface="Microsoft YaHei"/>
                          <a:ea typeface="Microsoft YaHei"/>
                          <a:cs typeface="Microsoft YaHei"/>
                        </a:rPr>
                        <a:t>”</a:t>
                      </a:r>
                      <a:endParaRPr lang="x-none" altLang="x-none" sz="1800" dirty="0"/>
                    </a:p>
                  </a:txBody>
                  <a:tcPr marL="0" marR="0" marT="0" marB="0">
                    <a:lnL w="12700" cap="flat" cmpd="sng" algn="ctr">
                      <a:solidFill>
                        <a:srgbClr val="B1C400"/>
                      </a:solidFill>
                      <a:prstDash val="solid"/>
                      <a:round/>
                      <a:headEnd type="none" w="med" len="med"/>
                      <a:tailEnd type="none" w="med" len="med"/>
                    </a:lnL>
                    <a:lnR w="12700" cap="flat" cmpd="sng" algn="ctr">
                      <a:solidFill>
                        <a:srgbClr val="B1C400"/>
                      </a:solidFill>
                      <a:prstDash val="solid"/>
                      <a:round/>
                      <a:headEnd type="none" w="med" len="med"/>
                      <a:tailEnd type="none" w="med" len="med"/>
                    </a:lnR>
                    <a:lnT w="12700" cap="flat" cmpd="sng" algn="ctr">
                      <a:solidFill>
                        <a:srgbClr val="B1C400"/>
                      </a:solidFill>
                      <a:prstDash val="solid"/>
                      <a:round/>
                      <a:headEnd type="none" w="med" len="med"/>
                      <a:tailEnd type="none" w="med" len="med"/>
                    </a:lnT>
                    <a:lnB w="12700" cap="flat" cmpd="sng" algn="ctr">
                      <a:solidFill>
                        <a:srgbClr val="B1C4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07" name="table 707">
            <a:extLst>
              <a:ext uri="{FF2B5EF4-FFF2-40B4-BE49-F238E27FC236}">
                <a16:creationId xmlns:a16="http://schemas.microsoft.com/office/drawing/2014/main" id="{C553CCF4-57C5-4209-A42D-7799909AA6B8}"/>
              </a:ext>
            </a:extLst>
          </p:cNvPr>
          <p:cNvGraphicFramePr>
            <a:graphicFrameLocks noGrp="1"/>
          </p:cNvGraphicFramePr>
          <p:nvPr/>
        </p:nvGraphicFramePr>
        <p:xfrm>
          <a:off x="1857375" y="2500313"/>
          <a:ext cx="5429250" cy="2876548"/>
        </p:xfrm>
        <a:graphic>
          <a:graphicData uri="http://schemas.openxmlformats.org/drawingml/2006/table">
            <a:tbl>
              <a:tblPr/>
              <a:tblGrid>
                <a:gridCol w="2015136">
                  <a:extLst>
                    <a:ext uri="{9D8B030D-6E8A-4147-A177-3AD203B41FA5}">
                      <a16:colId xmlns:a16="http://schemas.microsoft.com/office/drawing/2014/main" val="20000"/>
                    </a:ext>
                  </a:extLst>
                </a:gridCol>
                <a:gridCol w="3414114">
                  <a:extLst>
                    <a:ext uri="{9D8B030D-6E8A-4147-A177-3AD203B41FA5}">
                      <a16:colId xmlns:a16="http://schemas.microsoft.com/office/drawing/2014/main" val="20001"/>
                    </a:ext>
                  </a:extLst>
                </a:gridCol>
              </a:tblGrid>
              <a:tr h="400659">
                <a:tc>
                  <a:txBody>
                    <a:bodyPr/>
                    <a:lstStyle/>
                    <a:p>
                      <a:pPr algn="l" rtl="0" eaLnBrk="0">
                        <a:lnSpc>
                          <a:spcPct val="100000"/>
                        </a:lnSpc>
                        <a:tabLst/>
                      </a:pPr>
                      <a:endParaRPr lang="x-none" altLang="x-none" sz="700" dirty="0"/>
                    </a:p>
                    <a:p>
                      <a:pPr algn="l" rtl="0" eaLnBrk="0">
                        <a:lnSpc>
                          <a:spcPct val="6696"/>
                        </a:lnSpc>
                        <a:tabLst/>
                      </a:pPr>
                      <a:endParaRPr lang="x-none" altLang="x-none" sz="100" dirty="0"/>
                    </a:p>
                    <a:p>
                      <a:pPr marL="263804" algn="l" rtl="0" eaLnBrk="0">
                        <a:lnSpc>
                          <a:spcPct val="97000"/>
                        </a:lnSpc>
                        <a:tabLst/>
                      </a:pPr>
                      <a:r>
                        <a:rPr sz="1400" spc="-40" dirty="0">
                          <a:solidFill>
                            <a:srgbClr val="000000">
                              <a:alpha val="100000"/>
                            </a:srgbClr>
                          </a:solidFill>
                          <a:latin typeface="Microsoft YaHei"/>
                          <a:ea typeface="Microsoft YaHei"/>
                          <a:cs typeface="Microsoft YaHei"/>
                        </a:rPr>
                        <a:t>内置方</a:t>
                      </a:r>
                      <a:r>
                        <a:rPr sz="1400" spc="-20" dirty="0">
                          <a:solidFill>
                            <a:srgbClr val="000000">
                              <a:alpha val="100000"/>
                            </a:srgbClr>
                          </a:solidFill>
                          <a:latin typeface="Microsoft YaHei"/>
                          <a:ea typeface="Microsoft YaHei"/>
                          <a:cs typeface="Microsoft YaHei"/>
                        </a:rPr>
                        <a:t>法</a:t>
                      </a:r>
                      <a:endParaRPr lang="x-none" altLang="x-none" sz="14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9EBF5"/>
                    </a:solidFill>
                  </a:tcPr>
                </a:tc>
                <a:tc>
                  <a:txBody>
                    <a:bodyPr/>
                    <a:lstStyle/>
                    <a:p>
                      <a:pPr algn="l" rtl="0" eaLnBrk="0">
                        <a:lnSpc>
                          <a:spcPct val="111000"/>
                        </a:lnSpc>
                        <a:tabLst/>
                      </a:pPr>
                      <a:endParaRPr lang="x-none" altLang="x-none" sz="600" dirty="0"/>
                    </a:p>
                    <a:p>
                      <a:pPr marL="237201" algn="l" rtl="0" eaLnBrk="0">
                        <a:lnSpc>
                          <a:spcPct val="98000"/>
                        </a:lnSpc>
                        <a:spcBef>
                          <a:spcPts val="7"/>
                        </a:spcBef>
                        <a:tabLst/>
                      </a:pPr>
                      <a:r>
                        <a:rPr sz="1400" spc="-10" dirty="0">
                          <a:solidFill>
                            <a:srgbClr val="000000">
                              <a:alpha val="100000"/>
                            </a:srgbClr>
                          </a:solidFill>
                          <a:latin typeface="Microsoft YaHei"/>
                          <a:ea typeface="Microsoft YaHei"/>
                          <a:cs typeface="Microsoft YaHei"/>
                        </a:rPr>
                        <a:t>功能</a:t>
                      </a:r>
                      <a:r>
                        <a:rPr sz="1400" spc="0" dirty="0">
                          <a:solidFill>
                            <a:srgbClr val="000000">
                              <a:alpha val="100000"/>
                            </a:srgbClr>
                          </a:solidFill>
                          <a:latin typeface="Microsoft YaHei"/>
                          <a:ea typeface="Microsoft YaHei"/>
                          <a:cs typeface="Microsoft YaHei"/>
                        </a:rPr>
                        <a:t>描述</a:t>
                      </a:r>
                      <a:endParaRPr lang="x-none" altLang="x-none" sz="14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0000"/>
                  </a:ext>
                </a:extLst>
              </a:tr>
              <a:tr h="492129">
                <a:tc>
                  <a:txBody>
                    <a:bodyPr/>
                    <a:lstStyle/>
                    <a:p>
                      <a:pPr algn="l" rtl="0" eaLnBrk="0">
                        <a:lnSpc>
                          <a:spcPct val="194000"/>
                        </a:lnSpc>
                        <a:tabLst/>
                      </a:pPr>
                      <a:endParaRPr lang="x-none" altLang="x-none" sz="800" dirty="0"/>
                    </a:p>
                    <a:p>
                      <a:pPr marL="237958" algn="l" rtl="0" eaLnBrk="0">
                        <a:lnSpc>
                          <a:spcPct val="78000"/>
                        </a:lnSpc>
                        <a:spcBef>
                          <a:spcPts val="1"/>
                        </a:spcBef>
                        <a:tabLst/>
                      </a:pPr>
                      <a:r>
                        <a:rPr sz="1400" spc="10" dirty="0">
                          <a:solidFill>
                            <a:srgbClr val="000000">
                              <a:alpha val="100000"/>
                            </a:srgbClr>
                          </a:solidFill>
                          <a:latin typeface="Times New Roman"/>
                          <a:ea typeface="Times New Roman"/>
                          <a:cs typeface="Times New Roman"/>
                        </a:rPr>
                        <a:t>__</a:t>
                      </a:r>
                      <a:r>
                        <a:rPr sz="1400" spc="0" dirty="0">
                          <a:solidFill>
                            <a:srgbClr val="000000">
                              <a:alpha val="100000"/>
                            </a:srgbClr>
                          </a:solidFill>
                          <a:latin typeface="Times New Roman"/>
                          <a:ea typeface="Times New Roman"/>
                          <a:cs typeface="Times New Roman"/>
                        </a:rPr>
                        <a:t>gt__(self, other)</a:t>
                      </a:r>
                      <a:endParaRPr lang="x-none" altLang="x-none" sz="14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9EBF5"/>
                    </a:solidFill>
                  </a:tcPr>
                </a:tc>
                <a:tc>
                  <a:txBody>
                    <a:bodyPr/>
                    <a:lstStyle/>
                    <a:p>
                      <a:pPr algn="l" rtl="0" eaLnBrk="0">
                        <a:lnSpc>
                          <a:spcPct val="175000"/>
                        </a:lnSpc>
                        <a:tabLst/>
                      </a:pPr>
                      <a:endParaRPr lang="x-none" altLang="x-none" sz="800" dirty="0"/>
                    </a:p>
                    <a:p>
                      <a:pPr algn="l" rtl="0" eaLnBrk="0">
                        <a:lnSpc>
                          <a:spcPct val="7853"/>
                        </a:lnSpc>
                        <a:tabLst/>
                      </a:pPr>
                      <a:endParaRPr lang="x-none" altLang="x-none" sz="100" dirty="0"/>
                    </a:p>
                    <a:p>
                      <a:pPr marL="236959" algn="l" rtl="0" eaLnBrk="0">
                        <a:lnSpc>
                          <a:spcPct val="97000"/>
                        </a:lnSpc>
                        <a:tabLst/>
                      </a:pPr>
                      <a:r>
                        <a:rPr sz="1400" spc="-10" dirty="0">
                          <a:solidFill>
                            <a:srgbClr val="000000">
                              <a:alpha val="100000"/>
                            </a:srgbClr>
                          </a:solidFill>
                          <a:latin typeface="Microsoft YaHei"/>
                          <a:ea typeface="Microsoft YaHei"/>
                          <a:cs typeface="Microsoft YaHei"/>
                        </a:rPr>
                        <a:t>进</a:t>
                      </a:r>
                      <a:r>
                        <a:rPr sz="1400" spc="0" dirty="0">
                          <a:solidFill>
                            <a:srgbClr val="000000">
                              <a:alpha val="100000"/>
                            </a:srgbClr>
                          </a:solidFill>
                          <a:latin typeface="Microsoft YaHei"/>
                          <a:ea typeface="Microsoft YaHei"/>
                          <a:cs typeface="Microsoft YaHei"/>
                        </a:rPr>
                        <a:t>行</a:t>
                      </a:r>
                      <a:r>
                        <a:rPr sz="1400" spc="0" dirty="0">
                          <a:solidFill>
                            <a:srgbClr val="000000">
                              <a:alpha val="100000"/>
                            </a:srgbClr>
                          </a:solidFill>
                          <a:latin typeface="Times New Roman"/>
                          <a:ea typeface="Times New Roman"/>
                          <a:cs typeface="Times New Roman"/>
                        </a:rPr>
                        <a:t>self&gt;other</a:t>
                      </a:r>
                      <a:r>
                        <a:rPr sz="1400" spc="0" dirty="0">
                          <a:solidFill>
                            <a:srgbClr val="000000">
                              <a:alpha val="100000"/>
                            </a:srgbClr>
                          </a:solidFill>
                          <a:latin typeface="Microsoft YaHei"/>
                          <a:ea typeface="Microsoft YaHei"/>
                          <a:cs typeface="Microsoft YaHei"/>
                        </a:rPr>
                        <a:t>运算时自动执行</a:t>
                      </a:r>
                      <a:endParaRPr lang="x-none" altLang="x-none" sz="14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0001"/>
                  </a:ext>
                </a:extLst>
              </a:tr>
              <a:tr h="395894">
                <a:tc>
                  <a:txBody>
                    <a:bodyPr/>
                    <a:lstStyle/>
                    <a:p>
                      <a:pPr algn="l" rtl="0" eaLnBrk="0">
                        <a:lnSpc>
                          <a:spcPct val="152000"/>
                        </a:lnSpc>
                        <a:tabLst/>
                      </a:pPr>
                      <a:endParaRPr lang="x-none" altLang="x-none" sz="800" dirty="0"/>
                    </a:p>
                    <a:p>
                      <a:pPr marL="237956" algn="l" rtl="0" eaLnBrk="0">
                        <a:lnSpc>
                          <a:spcPct val="78000"/>
                        </a:lnSpc>
                        <a:tabLst/>
                      </a:pPr>
                      <a:r>
                        <a:rPr sz="1400" spc="10" dirty="0">
                          <a:solidFill>
                            <a:srgbClr val="000000">
                              <a:alpha val="100000"/>
                            </a:srgbClr>
                          </a:solidFill>
                          <a:latin typeface="Times New Roman"/>
                          <a:ea typeface="Times New Roman"/>
                          <a:cs typeface="Times New Roman"/>
                        </a:rPr>
                        <a:t>__</a:t>
                      </a:r>
                      <a:r>
                        <a:rPr sz="1400" spc="0" dirty="0">
                          <a:solidFill>
                            <a:srgbClr val="000000">
                              <a:alpha val="100000"/>
                            </a:srgbClr>
                          </a:solidFill>
                          <a:latin typeface="Times New Roman"/>
                          <a:ea typeface="Times New Roman"/>
                          <a:cs typeface="Times New Roman"/>
                        </a:rPr>
                        <a:t>lt__(self, other)</a:t>
                      </a:r>
                      <a:endParaRPr lang="x-none" altLang="x-none" sz="14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9EBF5"/>
                    </a:solidFill>
                  </a:tcPr>
                </a:tc>
                <a:tc>
                  <a:txBody>
                    <a:bodyPr/>
                    <a:lstStyle/>
                    <a:p>
                      <a:pPr algn="l" rtl="0" eaLnBrk="0">
                        <a:lnSpc>
                          <a:spcPct val="133000"/>
                        </a:lnSpc>
                        <a:tabLst/>
                      </a:pPr>
                      <a:endParaRPr lang="x-none" altLang="x-none" sz="800" dirty="0"/>
                    </a:p>
                    <a:p>
                      <a:pPr algn="l" rtl="0" eaLnBrk="0">
                        <a:lnSpc>
                          <a:spcPct val="8646"/>
                        </a:lnSpc>
                        <a:tabLst/>
                      </a:pPr>
                      <a:endParaRPr lang="x-none" altLang="x-none" sz="100" dirty="0"/>
                    </a:p>
                    <a:p>
                      <a:pPr marL="236959" algn="l" rtl="0" eaLnBrk="0">
                        <a:lnSpc>
                          <a:spcPct val="97000"/>
                        </a:lnSpc>
                        <a:tabLst/>
                      </a:pPr>
                      <a:r>
                        <a:rPr sz="1400" spc="-10" dirty="0">
                          <a:solidFill>
                            <a:srgbClr val="000000">
                              <a:alpha val="100000"/>
                            </a:srgbClr>
                          </a:solidFill>
                          <a:latin typeface="Microsoft YaHei"/>
                          <a:ea typeface="Microsoft YaHei"/>
                          <a:cs typeface="Microsoft YaHei"/>
                        </a:rPr>
                        <a:t>进</a:t>
                      </a:r>
                      <a:r>
                        <a:rPr sz="1400" spc="0" dirty="0">
                          <a:solidFill>
                            <a:srgbClr val="000000">
                              <a:alpha val="100000"/>
                            </a:srgbClr>
                          </a:solidFill>
                          <a:latin typeface="Microsoft YaHei"/>
                          <a:ea typeface="Microsoft YaHei"/>
                          <a:cs typeface="Microsoft YaHei"/>
                        </a:rPr>
                        <a:t>行</a:t>
                      </a:r>
                      <a:r>
                        <a:rPr sz="1400" spc="0" dirty="0">
                          <a:solidFill>
                            <a:srgbClr val="000000">
                              <a:alpha val="100000"/>
                            </a:srgbClr>
                          </a:solidFill>
                          <a:latin typeface="Times New Roman"/>
                          <a:ea typeface="Times New Roman"/>
                          <a:cs typeface="Times New Roman"/>
                        </a:rPr>
                        <a:t>self&lt;other</a:t>
                      </a:r>
                      <a:r>
                        <a:rPr sz="1400" spc="0" dirty="0">
                          <a:solidFill>
                            <a:srgbClr val="000000">
                              <a:alpha val="100000"/>
                            </a:srgbClr>
                          </a:solidFill>
                          <a:latin typeface="Microsoft YaHei"/>
                          <a:ea typeface="Microsoft YaHei"/>
                          <a:cs typeface="Microsoft YaHei"/>
                        </a:rPr>
                        <a:t>运算时自动执行</a:t>
                      </a:r>
                      <a:endParaRPr lang="x-none" altLang="x-none" sz="14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0002"/>
                  </a:ext>
                </a:extLst>
              </a:tr>
              <a:tr h="395894">
                <a:tc>
                  <a:txBody>
                    <a:bodyPr/>
                    <a:lstStyle/>
                    <a:p>
                      <a:pPr algn="l" rtl="0" eaLnBrk="0">
                        <a:lnSpc>
                          <a:spcPct val="152000"/>
                        </a:lnSpc>
                        <a:tabLst/>
                      </a:pPr>
                      <a:endParaRPr lang="x-none" altLang="x-none" sz="800" dirty="0"/>
                    </a:p>
                    <a:p>
                      <a:pPr marL="237958" algn="l" rtl="0" eaLnBrk="0">
                        <a:lnSpc>
                          <a:spcPct val="78000"/>
                        </a:lnSpc>
                        <a:spcBef>
                          <a:spcPts val="1"/>
                        </a:spcBef>
                        <a:tabLst/>
                      </a:pPr>
                      <a:r>
                        <a:rPr sz="1400" spc="10" dirty="0">
                          <a:solidFill>
                            <a:srgbClr val="000000">
                              <a:alpha val="100000"/>
                            </a:srgbClr>
                          </a:solidFill>
                          <a:latin typeface="Times New Roman"/>
                          <a:ea typeface="Times New Roman"/>
                          <a:cs typeface="Times New Roman"/>
                        </a:rPr>
                        <a:t>_</a:t>
                      </a:r>
                      <a:r>
                        <a:rPr sz="1400" spc="0" dirty="0">
                          <a:solidFill>
                            <a:srgbClr val="000000">
                              <a:alpha val="100000"/>
                            </a:srgbClr>
                          </a:solidFill>
                          <a:latin typeface="Times New Roman"/>
                          <a:ea typeface="Times New Roman"/>
                          <a:cs typeface="Times New Roman"/>
                        </a:rPr>
                        <a:t>_ge__(self, other)</a:t>
                      </a:r>
                      <a:endParaRPr lang="x-none" altLang="x-none" sz="14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9EBF5"/>
                    </a:solidFill>
                  </a:tcPr>
                </a:tc>
                <a:tc>
                  <a:txBody>
                    <a:bodyPr/>
                    <a:lstStyle/>
                    <a:p>
                      <a:pPr algn="l" rtl="0" eaLnBrk="0">
                        <a:lnSpc>
                          <a:spcPct val="133000"/>
                        </a:lnSpc>
                        <a:tabLst/>
                      </a:pPr>
                      <a:endParaRPr lang="x-none" altLang="x-none" sz="800" dirty="0"/>
                    </a:p>
                    <a:p>
                      <a:pPr algn="l" rtl="0" eaLnBrk="0">
                        <a:lnSpc>
                          <a:spcPct val="9480"/>
                        </a:lnSpc>
                        <a:tabLst/>
                      </a:pPr>
                      <a:endParaRPr lang="x-none" altLang="x-none" sz="100" dirty="0"/>
                    </a:p>
                    <a:p>
                      <a:pPr marL="236959" algn="l" rtl="0" eaLnBrk="0">
                        <a:lnSpc>
                          <a:spcPct val="97000"/>
                        </a:lnSpc>
                        <a:tabLst/>
                      </a:pPr>
                      <a:r>
                        <a:rPr sz="1400" spc="-10" dirty="0">
                          <a:solidFill>
                            <a:srgbClr val="000000">
                              <a:alpha val="100000"/>
                            </a:srgbClr>
                          </a:solidFill>
                          <a:latin typeface="Microsoft YaHei"/>
                          <a:ea typeface="Microsoft YaHei"/>
                          <a:cs typeface="Microsoft YaHei"/>
                        </a:rPr>
                        <a:t>进</a:t>
                      </a:r>
                      <a:r>
                        <a:rPr sz="1400" spc="0" dirty="0">
                          <a:solidFill>
                            <a:srgbClr val="000000">
                              <a:alpha val="100000"/>
                            </a:srgbClr>
                          </a:solidFill>
                          <a:latin typeface="Microsoft YaHei"/>
                          <a:ea typeface="Microsoft YaHei"/>
                          <a:cs typeface="Microsoft YaHei"/>
                        </a:rPr>
                        <a:t>行</a:t>
                      </a:r>
                      <a:r>
                        <a:rPr sz="1400" spc="0" dirty="0">
                          <a:solidFill>
                            <a:srgbClr val="000000">
                              <a:alpha val="100000"/>
                            </a:srgbClr>
                          </a:solidFill>
                          <a:latin typeface="Times New Roman"/>
                          <a:ea typeface="Times New Roman"/>
                          <a:cs typeface="Times New Roman"/>
                        </a:rPr>
                        <a:t>self&gt;=other</a:t>
                      </a:r>
                      <a:r>
                        <a:rPr sz="1400" spc="0" dirty="0">
                          <a:solidFill>
                            <a:srgbClr val="000000">
                              <a:alpha val="100000"/>
                            </a:srgbClr>
                          </a:solidFill>
                          <a:latin typeface="Microsoft YaHei"/>
                          <a:ea typeface="Microsoft YaHei"/>
                          <a:cs typeface="Microsoft YaHei"/>
                        </a:rPr>
                        <a:t>运算时自动执行</a:t>
                      </a:r>
                      <a:endParaRPr lang="x-none" altLang="x-none" sz="14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0003"/>
                  </a:ext>
                </a:extLst>
              </a:tr>
              <a:tr h="395894">
                <a:tc>
                  <a:txBody>
                    <a:bodyPr/>
                    <a:lstStyle/>
                    <a:p>
                      <a:pPr algn="l" rtl="0" eaLnBrk="0">
                        <a:lnSpc>
                          <a:spcPct val="152000"/>
                        </a:lnSpc>
                        <a:tabLst/>
                      </a:pPr>
                      <a:endParaRPr lang="x-none" altLang="x-none" sz="800" dirty="0"/>
                    </a:p>
                    <a:p>
                      <a:pPr marL="237956" algn="l" rtl="0" eaLnBrk="0">
                        <a:lnSpc>
                          <a:spcPct val="78000"/>
                        </a:lnSpc>
                        <a:tabLst/>
                      </a:pPr>
                      <a:r>
                        <a:rPr sz="1400" spc="10" dirty="0">
                          <a:solidFill>
                            <a:srgbClr val="000000">
                              <a:alpha val="100000"/>
                            </a:srgbClr>
                          </a:solidFill>
                          <a:latin typeface="Times New Roman"/>
                          <a:ea typeface="Times New Roman"/>
                          <a:cs typeface="Times New Roman"/>
                        </a:rPr>
                        <a:t>__</a:t>
                      </a:r>
                      <a:r>
                        <a:rPr sz="1400" spc="0" dirty="0">
                          <a:solidFill>
                            <a:srgbClr val="000000">
                              <a:alpha val="100000"/>
                            </a:srgbClr>
                          </a:solidFill>
                          <a:latin typeface="Times New Roman"/>
                          <a:ea typeface="Times New Roman"/>
                          <a:cs typeface="Times New Roman"/>
                        </a:rPr>
                        <a:t>le__(self, other)</a:t>
                      </a:r>
                      <a:endParaRPr lang="x-none" altLang="x-none" sz="14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9EBF5"/>
                    </a:solidFill>
                  </a:tcPr>
                </a:tc>
                <a:tc>
                  <a:txBody>
                    <a:bodyPr/>
                    <a:lstStyle/>
                    <a:p>
                      <a:pPr algn="l" rtl="0" eaLnBrk="0">
                        <a:lnSpc>
                          <a:spcPct val="133000"/>
                        </a:lnSpc>
                        <a:tabLst/>
                      </a:pPr>
                      <a:endParaRPr lang="x-none" altLang="x-none" sz="800" dirty="0"/>
                    </a:p>
                    <a:p>
                      <a:pPr algn="l" rtl="0" eaLnBrk="0">
                        <a:lnSpc>
                          <a:spcPct val="8646"/>
                        </a:lnSpc>
                        <a:tabLst/>
                      </a:pPr>
                      <a:endParaRPr lang="x-none" altLang="x-none" sz="100" dirty="0"/>
                    </a:p>
                    <a:p>
                      <a:pPr marL="236959" algn="l" rtl="0" eaLnBrk="0">
                        <a:lnSpc>
                          <a:spcPct val="97000"/>
                        </a:lnSpc>
                        <a:tabLst/>
                      </a:pPr>
                      <a:r>
                        <a:rPr sz="1400" spc="-10" dirty="0">
                          <a:solidFill>
                            <a:srgbClr val="000000">
                              <a:alpha val="100000"/>
                            </a:srgbClr>
                          </a:solidFill>
                          <a:latin typeface="Microsoft YaHei"/>
                          <a:ea typeface="Microsoft YaHei"/>
                          <a:cs typeface="Microsoft YaHei"/>
                        </a:rPr>
                        <a:t>进</a:t>
                      </a:r>
                      <a:r>
                        <a:rPr sz="1400" spc="0" dirty="0">
                          <a:solidFill>
                            <a:srgbClr val="000000">
                              <a:alpha val="100000"/>
                            </a:srgbClr>
                          </a:solidFill>
                          <a:latin typeface="Microsoft YaHei"/>
                          <a:ea typeface="Microsoft YaHei"/>
                          <a:cs typeface="Microsoft YaHei"/>
                        </a:rPr>
                        <a:t>行</a:t>
                      </a:r>
                      <a:r>
                        <a:rPr sz="1400" spc="0" dirty="0">
                          <a:solidFill>
                            <a:srgbClr val="000000">
                              <a:alpha val="100000"/>
                            </a:srgbClr>
                          </a:solidFill>
                          <a:latin typeface="Times New Roman"/>
                          <a:ea typeface="Times New Roman"/>
                          <a:cs typeface="Times New Roman"/>
                        </a:rPr>
                        <a:t>self&lt;=other</a:t>
                      </a:r>
                      <a:r>
                        <a:rPr sz="1400" spc="0" dirty="0">
                          <a:solidFill>
                            <a:srgbClr val="000000">
                              <a:alpha val="100000"/>
                            </a:srgbClr>
                          </a:solidFill>
                          <a:latin typeface="Microsoft YaHei"/>
                          <a:ea typeface="Microsoft YaHei"/>
                          <a:cs typeface="Microsoft YaHei"/>
                        </a:rPr>
                        <a:t>运算时自动执行</a:t>
                      </a:r>
                      <a:endParaRPr lang="x-none" altLang="x-none" sz="14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0004"/>
                  </a:ext>
                </a:extLst>
              </a:tr>
              <a:tr h="395419">
                <a:tc>
                  <a:txBody>
                    <a:bodyPr/>
                    <a:lstStyle/>
                    <a:p>
                      <a:pPr algn="l" rtl="0" eaLnBrk="0">
                        <a:lnSpc>
                          <a:spcPct val="152000"/>
                        </a:lnSpc>
                        <a:tabLst/>
                      </a:pPr>
                      <a:endParaRPr lang="x-none" altLang="x-none" sz="800" dirty="0"/>
                    </a:p>
                    <a:p>
                      <a:pPr marL="237958" algn="l" rtl="0" eaLnBrk="0">
                        <a:lnSpc>
                          <a:spcPct val="78000"/>
                        </a:lnSpc>
                        <a:spcBef>
                          <a:spcPts val="1"/>
                        </a:spcBef>
                        <a:tabLst/>
                      </a:pPr>
                      <a:r>
                        <a:rPr sz="1400" spc="10" dirty="0">
                          <a:solidFill>
                            <a:srgbClr val="000000">
                              <a:alpha val="100000"/>
                            </a:srgbClr>
                          </a:solidFill>
                          <a:latin typeface="Times New Roman"/>
                          <a:ea typeface="Times New Roman"/>
                          <a:cs typeface="Times New Roman"/>
                        </a:rPr>
                        <a:t>_</a:t>
                      </a:r>
                      <a:r>
                        <a:rPr sz="1400" spc="0" dirty="0">
                          <a:solidFill>
                            <a:srgbClr val="000000">
                              <a:alpha val="100000"/>
                            </a:srgbClr>
                          </a:solidFill>
                          <a:latin typeface="Times New Roman"/>
                          <a:ea typeface="Times New Roman"/>
                          <a:cs typeface="Times New Roman"/>
                        </a:rPr>
                        <a:t>_eq__(self, other)</a:t>
                      </a:r>
                      <a:endParaRPr lang="x-none" altLang="x-none" sz="14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9EBF5"/>
                    </a:solidFill>
                  </a:tcPr>
                </a:tc>
                <a:tc>
                  <a:txBody>
                    <a:bodyPr/>
                    <a:lstStyle/>
                    <a:p>
                      <a:pPr algn="l" rtl="0" eaLnBrk="0">
                        <a:lnSpc>
                          <a:spcPct val="133000"/>
                        </a:lnSpc>
                        <a:tabLst/>
                      </a:pPr>
                      <a:endParaRPr lang="x-none" altLang="x-none" sz="800" dirty="0"/>
                    </a:p>
                    <a:p>
                      <a:pPr algn="l" rtl="0" eaLnBrk="0">
                        <a:lnSpc>
                          <a:spcPct val="9479"/>
                        </a:lnSpc>
                        <a:tabLst/>
                      </a:pPr>
                      <a:endParaRPr lang="x-none" altLang="x-none" sz="100" dirty="0"/>
                    </a:p>
                    <a:p>
                      <a:pPr marL="236959" algn="l" rtl="0" eaLnBrk="0">
                        <a:lnSpc>
                          <a:spcPct val="97000"/>
                        </a:lnSpc>
                        <a:tabLst/>
                      </a:pPr>
                      <a:r>
                        <a:rPr sz="1400" spc="-10" dirty="0">
                          <a:solidFill>
                            <a:srgbClr val="000000">
                              <a:alpha val="100000"/>
                            </a:srgbClr>
                          </a:solidFill>
                          <a:latin typeface="Microsoft YaHei"/>
                          <a:ea typeface="Microsoft YaHei"/>
                          <a:cs typeface="Microsoft YaHei"/>
                        </a:rPr>
                        <a:t>进</a:t>
                      </a:r>
                      <a:r>
                        <a:rPr sz="1400" spc="0" dirty="0">
                          <a:solidFill>
                            <a:srgbClr val="000000">
                              <a:alpha val="100000"/>
                            </a:srgbClr>
                          </a:solidFill>
                          <a:latin typeface="Microsoft YaHei"/>
                          <a:ea typeface="Microsoft YaHei"/>
                          <a:cs typeface="Microsoft YaHei"/>
                        </a:rPr>
                        <a:t>行</a:t>
                      </a:r>
                      <a:r>
                        <a:rPr sz="1400" spc="0" dirty="0">
                          <a:solidFill>
                            <a:srgbClr val="000000">
                              <a:alpha val="100000"/>
                            </a:srgbClr>
                          </a:solidFill>
                          <a:latin typeface="Times New Roman"/>
                          <a:ea typeface="Times New Roman"/>
                          <a:cs typeface="Times New Roman"/>
                        </a:rPr>
                        <a:t>self==other</a:t>
                      </a:r>
                      <a:r>
                        <a:rPr sz="1400" spc="0" dirty="0">
                          <a:solidFill>
                            <a:srgbClr val="000000">
                              <a:alpha val="100000"/>
                            </a:srgbClr>
                          </a:solidFill>
                          <a:latin typeface="Microsoft YaHei"/>
                          <a:ea typeface="Microsoft YaHei"/>
                          <a:cs typeface="Microsoft YaHei"/>
                        </a:rPr>
                        <a:t>运算时自动执行</a:t>
                      </a:r>
                      <a:endParaRPr lang="x-none" altLang="x-none" sz="14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0005"/>
                  </a:ext>
                </a:extLst>
              </a:tr>
              <a:tr h="400659">
                <a:tc>
                  <a:txBody>
                    <a:bodyPr/>
                    <a:lstStyle/>
                    <a:p>
                      <a:pPr algn="l" rtl="0" eaLnBrk="0">
                        <a:lnSpc>
                          <a:spcPct val="152000"/>
                        </a:lnSpc>
                        <a:tabLst/>
                      </a:pPr>
                      <a:endParaRPr lang="x-none" altLang="x-none" sz="800" dirty="0"/>
                    </a:p>
                    <a:p>
                      <a:pPr marL="237956" algn="l" rtl="0" eaLnBrk="0">
                        <a:lnSpc>
                          <a:spcPct val="78000"/>
                        </a:lnSpc>
                        <a:spcBef>
                          <a:spcPts val="5"/>
                        </a:spcBef>
                        <a:tabLst/>
                      </a:pPr>
                      <a:r>
                        <a:rPr sz="1400" spc="10" dirty="0">
                          <a:solidFill>
                            <a:srgbClr val="000000">
                              <a:alpha val="100000"/>
                            </a:srgbClr>
                          </a:solidFill>
                          <a:latin typeface="Times New Roman"/>
                          <a:ea typeface="Times New Roman"/>
                          <a:cs typeface="Times New Roman"/>
                        </a:rPr>
                        <a:t>__</a:t>
                      </a:r>
                      <a:r>
                        <a:rPr sz="1400" spc="0" dirty="0">
                          <a:solidFill>
                            <a:srgbClr val="000000">
                              <a:alpha val="100000"/>
                            </a:srgbClr>
                          </a:solidFill>
                          <a:latin typeface="Times New Roman"/>
                          <a:ea typeface="Times New Roman"/>
                          <a:cs typeface="Times New Roman"/>
                        </a:rPr>
                        <a:t>ne__(self, other)</a:t>
                      </a:r>
                      <a:endParaRPr lang="x-none" altLang="x-none" sz="14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9EBF5"/>
                    </a:solidFill>
                  </a:tcPr>
                </a:tc>
                <a:tc>
                  <a:txBody>
                    <a:bodyPr/>
                    <a:lstStyle/>
                    <a:p>
                      <a:pPr algn="l" rtl="0" eaLnBrk="0">
                        <a:lnSpc>
                          <a:spcPct val="134000"/>
                        </a:lnSpc>
                        <a:tabLst/>
                      </a:pPr>
                      <a:endParaRPr lang="x-none" altLang="x-none" sz="800" dirty="0"/>
                    </a:p>
                    <a:p>
                      <a:pPr marL="236959" algn="l" rtl="0" eaLnBrk="0">
                        <a:lnSpc>
                          <a:spcPct val="97000"/>
                        </a:lnSpc>
                        <a:spcBef>
                          <a:spcPts val="3"/>
                        </a:spcBef>
                        <a:tabLst/>
                      </a:pPr>
                      <a:r>
                        <a:rPr sz="1400" spc="-10" dirty="0">
                          <a:solidFill>
                            <a:srgbClr val="000000">
                              <a:alpha val="100000"/>
                            </a:srgbClr>
                          </a:solidFill>
                          <a:latin typeface="Microsoft YaHei"/>
                          <a:ea typeface="Microsoft YaHei"/>
                          <a:cs typeface="Microsoft YaHei"/>
                        </a:rPr>
                        <a:t>进</a:t>
                      </a:r>
                      <a:r>
                        <a:rPr sz="1400" spc="0" dirty="0">
                          <a:solidFill>
                            <a:srgbClr val="000000">
                              <a:alpha val="100000"/>
                            </a:srgbClr>
                          </a:solidFill>
                          <a:latin typeface="Microsoft YaHei"/>
                          <a:ea typeface="Microsoft YaHei"/>
                          <a:cs typeface="Microsoft YaHei"/>
                        </a:rPr>
                        <a:t>行</a:t>
                      </a:r>
                      <a:r>
                        <a:rPr sz="1400" spc="0" dirty="0">
                          <a:solidFill>
                            <a:srgbClr val="000000">
                              <a:alpha val="100000"/>
                            </a:srgbClr>
                          </a:solidFill>
                          <a:latin typeface="Times New Roman"/>
                          <a:ea typeface="Times New Roman"/>
                          <a:cs typeface="Times New Roman"/>
                        </a:rPr>
                        <a:t>self!=other</a:t>
                      </a:r>
                      <a:r>
                        <a:rPr sz="1400" spc="0" dirty="0">
                          <a:solidFill>
                            <a:srgbClr val="000000">
                              <a:alpha val="100000"/>
                            </a:srgbClr>
                          </a:solidFill>
                          <a:latin typeface="Microsoft YaHei"/>
                          <a:ea typeface="Microsoft YaHei"/>
                          <a:cs typeface="Microsoft YaHei"/>
                        </a:rPr>
                        <a:t>运算时自动执行</a:t>
                      </a:r>
                      <a:endParaRPr lang="x-none" altLang="x-none" sz="1400" dirty="0"/>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0006"/>
                  </a:ext>
                </a:extLst>
              </a:tr>
            </a:tbl>
          </a:graphicData>
        </a:graphic>
      </p:graphicFrame>
      <p:graphicFrame>
        <p:nvGraphicFramePr>
          <p:cNvPr id="709" name="table 709">
            <a:extLst>
              <a:ext uri="{FF2B5EF4-FFF2-40B4-BE49-F238E27FC236}">
                <a16:creationId xmlns:a16="http://schemas.microsoft.com/office/drawing/2014/main" id="{53C1E5D6-89D0-4F06-8AA2-18D489A1A330}"/>
              </a:ext>
            </a:extLst>
          </p:cNvPr>
          <p:cNvGraphicFramePr>
            <a:graphicFrameLocks noGrp="1"/>
          </p:cNvGraphicFramePr>
          <p:nvPr/>
        </p:nvGraphicFramePr>
        <p:xfrm>
          <a:off x="1857375" y="1841500"/>
          <a:ext cx="5430838" cy="557213"/>
        </p:xfrm>
        <a:graphic>
          <a:graphicData uri="http://schemas.openxmlformats.org/drawingml/2006/table">
            <a:tbl>
              <a:tblPr/>
              <a:tblGrid>
                <a:gridCol w="5430838">
                  <a:extLst>
                    <a:ext uri="{9D8B030D-6E8A-4147-A177-3AD203B41FA5}">
                      <a16:colId xmlns:a16="http://schemas.microsoft.com/office/drawing/2014/main" val="20000"/>
                    </a:ext>
                  </a:extLst>
                </a:gridCol>
              </a:tblGrid>
              <a:tr h="557213">
                <a:tc>
                  <a:txBody>
                    <a:bodyPr/>
                    <a:lstStyle/>
                    <a:p>
                      <a:pPr algn="l" rtl="0" eaLnBrk="0">
                        <a:lnSpc>
                          <a:spcPct val="153000"/>
                        </a:lnSpc>
                        <a:tabLst/>
                      </a:pPr>
                      <a:endParaRPr lang="x-none" altLang="x-none" sz="800" dirty="0"/>
                    </a:p>
                    <a:p>
                      <a:pPr marL="249224" algn="l" rtl="0" eaLnBrk="0">
                        <a:lnSpc>
                          <a:spcPct val="97000"/>
                        </a:lnSpc>
                        <a:spcBef>
                          <a:spcPts val="3"/>
                        </a:spcBef>
                        <a:tabLst/>
                      </a:pPr>
                      <a:r>
                        <a:rPr sz="1800" spc="-10" dirty="0">
                          <a:solidFill>
                            <a:srgbClr val="262626">
                              <a:alpha val="100000"/>
                            </a:srgbClr>
                          </a:solidFill>
                          <a:latin typeface="Microsoft YaHei"/>
                          <a:ea typeface="Microsoft YaHei"/>
                          <a:cs typeface="Microsoft YaHei"/>
                        </a:rPr>
                        <a:t>类中</a:t>
                      </a:r>
                      <a:r>
                        <a:rPr sz="1800" spc="0" dirty="0">
                          <a:solidFill>
                            <a:srgbClr val="262626">
                              <a:alpha val="100000"/>
                            </a:srgbClr>
                          </a:solidFill>
                          <a:latin typeface="Microsoft YaHei"/>
                          <a:ea typeface="Microsoft YaHei"/>
                          <a:cs typeface="Microsoft YaHei"/>
                        </a:rPr>
                        <a:t>一组用于比较对象大小的内置方法</a:t>
                      </a:r>
                      <a:endParaRPr lang="x-none" altLang="x-none" sz="18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710" name="textbox 710">
            <a:extLst>
              <a:ext uri="{FF2B5EF4-FFF2-40B4-BE49-F238E27FC236}">
                <a16:creationId xmlns:a16="http://schemas.microsoft.com/office/drawing/2014/main" id="{79F93CAD-830D-4FE6-9756-4225A3AECE19}"/>
              </a:ext>
            </a:extLst>
          </p:cNvPr>
          <p:cNvSpPr/>
          <p:nvPr/>
        </p:nvSpPr>
        <p:spPr>
          <a:xfrm>
            <a:off x="3205163" y="1300163"/>
            <a:ext cx="2746375" cy="373062"/>
          </a:xfrm>
          <a:prstGeom prst="rect">
            <a:avLst/>
          </a:prstGeom>
        </p:spPr>
        <p:txBody>
          <a:bodyPr lIns="0" tIns="0" rIns="0" bIns="0"/>
          <a:lstStyle/>
          <a:p>
            <a:pPr>
              <a:lnSpc>
                <a:spcPct val="84828"/>
              </a:lnSpc>
              <a:defRPr/>
            </a:pPr>
            <a:endParaRPr lang="x-none" altLang="x-none" sz="100" dirty="0"/>
          </a:p>
          <a:p>
            <a:pPr marL="9525">
              <a:defRPr/>
            </a:pPr>
            <a:r>
              <a:rPr sz="2325" spc="68" dirty="0">
                <a:solidFill>
                  <a:srgbClr val="262626">
                    <a:alpha val="100000"/>
                  </a:srgbClr>
                </a:solidFill>
                <a:latin typeface="Microsoft YaHei"/>
                <a:ea typeface="Microsoft YaHei"/>
                <a:cs typeface="Microsoft YaHei"/>
              </a:rPr>
              <a:t>比较运算的内置方</a:t>
            </a:r>
            <a:r>
              <a:rPr sz="2325" spc="15" dirty="0">
                <a:solidFill>
                  <a:srgbClr val="262626">
                    <a:alpha val="100000"/>
                  </a:srgbClr>
                </a:solidFill>
                <a:latin typeface="Microsoft YaHei"/>
                <a:ea typeface="Microsoft YaHei"/>
                <a:cs typeface="Microsoft YaHei"/>
              </a:rPr>
              <a:t>法</a:t>
            </a:r>
            <a:endParaRPr lang="x-none" altLang="x-none" sz="2325"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713">
            <a:extLst>
              <a:ext uri="{FF2B5EF4-FFF2-40B4-BE49-F238E27FC236}">
                <a16:creationId xmlns:a16="http://schemas.microsoft.com/office/drawing/2014/main" id="{1E752FC9-FD83-31AB-2F36-765298CE957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5488" y="1730375"/>
            <a:ext cx="890587"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14" name="table 714">
            <a:extLst>
              <a:ext uri="{FF2B5EF4-FFF2-40B4-BE49-F238E27FC236}">
                <a16:creationId xmlns:a16="http://schemas.microsoft.com/office/drawing/2014/main" id="{1E9BE298-2FA9-439F-9211-535B2A93F09F}"/>
              </a:ext>
            </a:extLst>
          </p:cNvPr>
          <p:cNvGraphicFramePr>
            <a:graphicFrameLocks noGrp="1"/>
          </p:cNvGraphicFramePr>
          <p:nvPr/>
        </p:nvGraphicFramePr>
        <p:xfrm>
          <a:off x="17463" y="836613"/>
          <a:ext cx="9099550" cy="5176837"/>
        </p:xfrm>
        <a:graphic>
          <a:graphicData uri="http://schemas.openxmlformats.org/drawingml/2006/table">
            <a:tbl>
              <a:tblPr/>
              <a:tblGrid>
                <a:gridCol w="9099550">
                  <a:extLst>
                    <a:ext uri="{9D8B030D-6E8A-4147-A177-3AD203B41FA5}">
                      <a16:colId xmlns:a16="http://schemas.microsoft.com/office/drawing/2014/main" val="20000"/>
                    </a:ext>
                  </a:extLst>
                </a:gridCol>
              </a:tblGrid>
              <a:tr h="5176837">
                <a:tc>
                  <a:txBody>
                    <a:bodyPr/>
                    <a:lstStyle/>
                    <a:p>
                      <a:pPr algn="l" rtl="0" eaLnBrk="0">
                        <a:lnSpc>
                          <a:spcPct val="124000"/>
                        </a:lnSpc>
                        <a:tabLst/>
                      </a:pPr>
                      <a:endParaRPr lang="x-none" altLang="x-none" sz="800" dirty="0"/>
                    </a:p>
                    <a:p>
                      <a:pPr algn="l" rtl="0" eaLnBrk="0">
                        <a:lnSpc>
                          <a:spcPct val="124000"/>
                        </a:lnSpc>
                        <a:tabLst/>
                      </a:pPr>
                      <a:endParaRPr lang="x-none" altLang="x-none" sz="800" dirty="0"/>
                    </a:p>
                    <a:p>
                      <a:pPr algn="l" rtl="0" eaLnBrk="0">
                        <a:lnSpc>
                          <a:spcPct val="125000"/>
                        </a:lnSpc>
                        <a:tabLst/>
                      </a:pPr>
                      <a:endParaRPr lang="x-none" altLang="x-none" sz="800" dirty="0"/>
                    </a:p>
                    <a:p>
                      <a:pPr marL="4264025" indent="-860425" algn="l" rtl="0" eaLnBrk="0">
                        <a:lnSpc>
                          <a:spcPct val="100000"/>
                        </a:lnSpc>
                        <a:spcBef>
                          <a:spcPts val="3"/>
                        </a:spcBef>
                        <a:tabLst/>
                      </a:pPr>
                      <a:r>
                        <a:rPr sz="2300" spc="90" dirty="0">
                          <a:solidFill>
                            <a:srgbClr val="262626">
                              <a:alpha val="100000"/>
                            </a:srgbClr>
                          </a:solidFill>
                          <a:latin typeface="Microsoft YaHei"/>
                          <a:ea typeface="Microsoft YaHei"/>
                          <a:cs typeface="Microsoft YaHei"/>
                        </a:rPr>
                        <a:t>比较运算的内置方</a:t>
                      </a:r>
                      <a:r>
                        <a:rPr sz="2300" spc="20" dirty="0">
                          <a:solidFill>
                            <a:srgbClr val="262626">
                              <a:alpha val="100000"/>
                            </a:srgbClr>
                          </a:solidFill>
                          <a:latin typeface="Microsoft YaHei"/>
                          <a:ea typeface="Microsoft YaHei"/>
                          <a:cs typeface="Microsoft YaHei"/>
                        </a:rPr>
                        <a:t>法</a:t>
                      </a:r>
                      <a:endParaRPr lang="x-none" altLang="x-none" sz="2300" dirty="0"/>
                    </a:p>
                    <a:p>
                      <a:pPr marL="2611176" algn="l" rtl="0" eaLnBrk="0">
                        <a:lnSpc>
                          <a:spcPct val="91000"/>
                        </a:lnSpc>
                        <a:spcBef>
                          <a:spcPts val="1686"/>
                        </a:spcBef>
                        <a:tabLst/>
                      </a:pPr>
                      <a:r>
                        <a:rPr sz="1500" spc="400" dirty="0">
                          <a:solidFill>
                            <a:srgbClr val="262626">
                              <a:alpha val="100000"/>
                            </a:srgbClr>
                          </a:solidFill>
                          <a:latin typeface="Microsoft YaHei"/>
                          <a:ea typeface="Microsoft YaHei"/>
                          <a:cs typeface="Microsoft YaHei"/>
                        </a:rPr>
                        <a:t>类的比较运算内置方法使用示</a:t>
                      </a:r>
                      <a:r>
                        <a:rPr sz="1500" spc="350" dirty="0">
                          <a:solidFill>
                            <a:srgbClr val="262626">
                              <a:alpha val="100000"/>
                            </a:srgbClr>
                          </a:solidFill>
                          <a:latin typeface="Microsoft YaHei"/>
                          <a:ea typeface="Microsoft YaHei"/>
                          <a:cs typeface="Microsoft YaHei"/>
                        </a:rPr>
                        <a:t>例</a:t>
                      </a:r>
                      <a:endParaRPr lang="x-none" altLang="x-none" sz="1500" dirty="0"/>
                    </a:p>
                    <a:p>
                      <a:pPr marL="1339850" indent="-355600" algn="l" rtl="0" eaLnBrk="0">
                        <a:lnSpc>
                          <a:spcPct val="100000"/>
                        </a:lnSpc>
                        <a:spcBef>
                          <a:spcPts val="6"/>
                        </a:spcBef>
                        <a:tabLst/>
                      </a:pPr>
                      <a:r>
                        <a:rPr sz="1500" spc="360" dirty="0">
                          <a:solidFill>
                            <a:srgbClr val="FFFFFF">
                              <a:alpha val="100000"/>
                            </a:srgbClr>
                          </a:solidFill>
                          <a:latin typeface="Microsoft YaHei"/>
                          <a:ea typeface="Microsoft YaHei"/>
                          <a:cs typeface="Microsoft YaHei"/>
                        </a:rPr>
                        <a:t>例</a:t>
                      </a:r>
                      <a:endParaRPr lang="x-none" altLang="x-none" sz="15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103000"/>
                        </a:lnSpc>
                        <a:tabLst/>
                      </a:pPr>
                      <a:endParaRPr lang="x-none" altLang="x-none" sz="800" dirty="0"/>
                    </a:p>
                    <a:p>
                      <a:pPr algn="l" rtl="0" eaLnBrk="0">
                        <a:lnSpc>
                          <a:spcPct val="103000"/>
                        </a:lnSpc>
                        <a:tabLst/>
                      </a:pPr>
                      <a:endParaRPr lang="x-none" altLang="x-none" sz="800" dirty="0"/>
                    </a:p>
                    <a:p>
                      <a:pPr algn="l" rtl="0" eaLnBrk="0">
                        <a:lnSpc>
                          <a:spcPct val="103000"/>
                        </a:lnSpc>
                        <a:tabLst/>
                      </a:pPr>
                      <a:endParaRPr lang="x-none" altLang="x-none" sz="800" dirty="0"/>
                    </a:p>
                    <a:p>
                      <a:pPr algn="l" rtl="0" eaLnBrk="0">
                        <a:lnSpc>
                          <a:spcPct val="103000"/>
                        </a:lnSpc>
                        <a:tabLst/>
                      </a:pPr>
                      <a:endParaRPr lang="x-none" altLang="x-none" sz="800" dirty="0"/>
                    </a:p>
                    <a:p>
                      <a:pPr algn="l" rtl="0" eaLnBrk="0">
                        <a:lnSpc>
                          <a:spcPct val="103000"/>
                        </a:lnSpc>
                        <a:tabLst/>
                      </a:pPr>
                      <a:endParaRPr lang="x-none" altLang="x-none" sz="800" dirty="0"/>
                    </a:p>
                    <a:p>
                      <a:pPr algn="l" rtl="0" eaLnBrk="0">
                        <a:lnSpc>
                          <a:spcPct val="103000"/>
                        </a:lnSpc>
                        <a:tabLst/>
                      </a:pPr>
                      <a:endParaRPr lang="x-none" altLang="x-none" sz="800" dirty="0"/>
                    </a:p>
                    <a:p>
                      <a:pPr algn="l" rtl="0" eaLnBrk="0">
                        <a:lnSpc>
                          <a:spcPct val="103000"/>
                        </a:lnSpc>
                        <a:tabLst/>
                      </a:pPr>
                      <a:endParaRPr lang="x-none" altLang="x-none" sz="800" dirty="0"/>
                    </a:p>
                    <a:p>
                      <a:pPr algn="l" rtl="0" eaLnBrk="0">
                        <a:lnSpc>
                          <a:spcPct val="103000"/>
                        </a:lnSpc>
                        <a:tabLst/>
                      </a:pPr>
                      <a:endParaRPr lang="x-none" altLang="x-none" sz="800" dirty="0"/>
                    </a:p>
                    <a:p>
                      <a:pPr algn="l" rtl="0" eaLnBrk="0">
                        <a:lnSpc>
                          <a:spcPct val="103000"/>
                        </a:lnSpc>
                        <a:tabLst/>
                      </a:pPr>
                      <a:endParaRPr lang="x-none" altLang="x-none" sz="800" dirty="0"/>
                    </a:p>
                    <a:p>
                      <a:pPr algn="l" rtl="0" eaLnBrk="0">
                        <a:lnSpc>
                          <a:spcPct val="103000"/>
                        </a:lnSpc>
                        <a:tabLst/>
                      </a:pPr>
                      <a:endParaRPr lang="x-none" altLang="x-none" sz="800" dirty="0"/>
                    </a:p>
                    <a:p>
                      <a:pPr algn="l" rtl="0" eaLnBrk="0">
                        <a:lnSpc>
                          <a:spcPct val="103000"/>
                        </a:lnSpc>
                        <a:tabLst/>
                      </a:pPr>
                      <a:endParaRPr lang="x-none" altLang="x-none" sz="800" dirty="0"/>
                    </a:p>
                    <a:p>
                      <a:pPr algn="l" rtl="0" eaLnBrk="0">
                        <a:lnSpc>
                          <a:spcPct val="103000"/>
                        </a:lnSpc>
                        <a:tabLst/>
                      </a:pPr>
                      <a:endParaRPr lang="x-none" altLang="x-none" sz="800" dirty="0"/>
                    </a:p>
                    <a:p>
                      <a:pPr algn="l" rtl="0" eaLnBrk="0">
                        <a:lnSpc>
                          <a:spcPct val="103000"/>
                        </a:lnSpc>
                        <a:tabLst/>
                      </a:pPr>
                      <a:endParaRPr lang="x-none" altLang="x-none" sz="800" dirty="0"/>
                    </a:p>
                    <a:p>
                      <a:pPr algn="l" rtl="0" eaLnBrk="0">
                        <a:lnSpc>
                          <a:spcPct val="103000"/>
                        </a:lnSpc>
                        <a:tabLst/>
                      </a:pPr>
                      <a:endParaRPr lang="x-none" altLang="x-none" sz="800" dirty="0"/>
                    </a:p>
                    <a:p>
                      <a:pPr algn="l" rtl="0" eaLnBrk="0">
                        <a:lnSpc>
                          <a:spcPct val="103000"/>
                        </a:lnSpc>
                        <a:tabLst/>
                      </a:pPr>
                      <a:endParaRPr lang="x-none" altLang="x-none" sz="800" dirty="0"/>
                    </a:p>
                    <a:p>
                      <a:pPr algn="l" rtl="0" eaLnBrk="0">
                        <a:lnSpc>
                          <a:spcPct val="100000"/>
                        </a:lnSpc>
                        <a:tabLst/>
                      </a:pPr>
                      <a:endParaRPr lang="x-none" altLang="x-none" sz="500" dirty="0"/>
                    </a:p>
                    <a:p>
                      <a:pPr marL="2433275" algn="l" rtl="0" eaLnBrk="0">
                        <a:lnSpc>
                          <a:spcPct val="97000"/>
                        </a:lnSpc>
                        <a:spcBef>
                          <a:spcPts val="2"/>
                        </a:spcBef>
                        <a:tabLst/>
                      </a:pPr>
                      <a:r>
                        <a:rPr sz="1800" spc="-70" dirty="0">
                          <a:solidFill>
                            <a:srgbClr val="262626">
                              <a:alpha val="100000"/>
                            </a:srgbClr>
                          </a:solidFill>
                          <a:latin typeface="Microsoft YaHei"/>
                          <a:ea typeface="Microsoft YaHei"/>
                          <a:cs typeface="Microsoft YaHei"/>
                        </a:rPr>
                        <a:t>马红的年龄小于等于李晓明的年龄：   </a:t>
                      </a:r>
                      <a:r>
                        <a:rPr sz="1800" spc="-70" dirty="0">
                          <a:solidFill>
                            <a:srgbClr val="262626">
                              <a:alpha val="100000"/>
                            </a:srgbClr>
                          </a:solidFill>
                          <a:latin typeface="Times New Roman"/>
                          <a:ea typeface="Times New Roman"/>
                          <a:cs typeface="Times New Roman"/>
                        </a:rPr>
                        <a:t>Fal</a:t>
                      </a:r>
                      <a:r>
                        <a:rPr sz="1800" spc="-40" dirty="0">
                          <a:solidFill>
                            <a:srgbClr val="262626">
                              <a:alpha val="100000"/>
                            </a:srgbClr>
                          </a:solidFill>
                          <a:latin typeface="Times New Roman"/>
                          <a:ea typeface="Times New Roman"/>
                          <a:cs typeface="Times New Roman"/>
                        </a:rPr>
                        <a:t>s</a:t>
                      </a:r>
                      <a:r>
                        <a:rPr sz="1800" spc="0" dirty="0">
                          <a:solidFill>
                            <a:srgbClr val="262626">
                              <a:alpha val="100000"/>
                            </a:srgbClr>
                          </a:solidFill>
                          <a:latin typeface="Times New Roman"/>
                          <a:ea typeface="Times New Roman"/>
                          <a:cs typeface="Times New Roman"/>
                        </a:rPr>
                        <a:t>e</a:t>
                      </a:r>
                      <a:endParaRPr lang="x-none" altLang="x-none" sz="18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pic>
        <p:nvPicPr>
          <p:cNvPr id="62469" name="picture 720">
            <a:extLst>
              <a:ext uri="{FF2B5EF4-FFF2-40B4-BE49-F238E27FC236}">
                <a16:creationId xmlns:a16="http://schemas.microsoft.com/office/drawing/2014/main" id="{89B14F55-4F0B-C615-5DCF-AEB3904670E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73238" y="2073275"/>
            <a:ext cx="359410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24" name="table 724">
            <a:extLst>
              <a:ext uri="{FF2B5EF4-FFF2-40B4-BE49-F238E27FC236}">
                <a16:creationId xmlns:a16="http://schemas.microsoft.com/office/drawing/2014/main" id="{2CA00AAA-78E8-4F73-A539-D137BEAFF1E5}"/>
              </a:ext>
            </a:extLst>
          </p:cNvPr>
          <p:cNvGraphicFramePr>
            <a:graphicFrameLocks noGrp="1"/>
          </p:cNvGraphicFramePr>
          <p:nvPr/>
        </p:nvGraphicFramePr>
        <p:xfrm>
          <a:off x="1677988" y="2201863"/>
          <a:ext cx="6635750" cy="3182937"/>
        </p:xfrm>
        <a:graphic>
          <a:graphicData uri="http://schemas.openxmlformats.org/drawingml/2006/table">
            <a:tbl>
              <a:tblPr/>
              <a:tblGrid>
                <a:gridCol w="6635750">
                  <a:extLst>
                    <a:ext uri="{9D8B030D-6E8A-4147-A177-3AD203B41FA5}">
                      <a16:colId xmlns:a16="http://schemas.microsoft.com/office/drawing/2014/main" val="20000"/>
                    </a:ext>
                  </a:extLst>
                </a:gridCol>
              </a:tblGrid>
              <a:tr h="3182937">
                <a:tc>
                  <a:txBody>
                    <a:bodyPr/>
                    <a:lstStyle/>
                    <a:p>
                      <a:pPr algn="l" rtl="0" eaLnBrk="0">
                        <a:lnSpc>
                          <a:spcPct val="101000"/>
                        </a:lnSpc>
                        <a:tabLst/>
                      </a:pPr>
                      <a:endParaRPr lang="x-none" altLang="x-none" sz="700" dirty="0"/>
                    </a:p>
                    <a:p>
                      <a:pPr marL="333603" algn="l" rtl="0" eaLnBrk="0">
                        <a:lnSpc>
                          <a:spcPct val="97000"/>
                        </a:lnSpc>
                        <a:spcBef>
                          <a:spcPts val="5"/>
                        </a:spcBef>
                        <a:tabLst/>
                      </a:pPr>
                      <a:r>
                        <a:rPr sz="1800" spc="-10" dirty="0">
                          <a:solidFill>
                            <a:srgbClr val="262626">
                              <a:alpha val="100000"/>
                            </a:srgbClr>
                          </a:solidFill>
                          <a:latin typeface="Times New Roman"/>
                          <a:ea typeface="Times New Roman"/>
                          <a:cs typeface="Times New Roman"/>
                        </a:rPr>
                        <a:t>1   class Student: #</a:t>
                      </a:r>
                      <a:r>
                        <a:rPr sz="1800" spc="-10" dirty="0">
                          <a:solidFill>
                            <a:srgbClr val="262626">
                              <a:alpha val="100000"/>
                            </a:srgbClr>
                          </a:solidFill>
                          <a:latin typeface="Microsoft YaHei"/>
                          <a:ea typeface="Microsoft YaHei"/>
                          <a:cs typeface="Microsoft YaHei"/>
                        </a:rPr>
                        <a:t>定义</a:t>
                      </a:r>
                      <a:r>
                        <a:rPr sz="1800" spc="-10" dirty="0">
                          <a:solidFill>
                            <a:srgbClr val="262626">
                              <a:alpha val="100000"/>
                            </a:srgbClr>
                          </a:solidFill>
                          <a:latin typeface="Times New Roman"/>
                          <a:ea typeface="Times New Roman"/>
                          <a:cs typeface="Times New Roman"/>
                        </a:rPr>
                        <a:t>Student</a:t>
                      </a:r>
                      <a:r>
                        <a:rPr sz="1800" spc="-10" dirty="0">
                          <a:solidFill>
                            <a:srgbClr val="262626">
                              <a:alpha val="100000"/>
                            </a:srgbClr>
                          </a:solidFill>
                          <a:latin typeface="Microsoft YaHei"/>
                          <a:ea typeface="Microsoft YaHei"/>
                          <a:cs typeface="Microsoft YaHei"/>
                        </a:rPr>
                        <a:t>类</a:t>
                      </a:r>
                      <a:endParaRPr lang="x-none" altLang="x-none" sz="1800" dirty="0"/>
                    </a:p>
                    <a:p>
                      <a:pPr marL="304342" algn="l" rtl="0" eaLnBrk="0">
                        <a:lnSpc>
                          <a:spcPct val="91000"/>
                        </a:lnSpc>
                        <a:spcBef>
                          <a:spcPts val="78"/>
                        </a:spcBef>
                        <a:tabLst/>
                      </a:pPr>
                      <a:r>
                        <a:rPr sz="1800" spc="-10" dirty="0">
                          <a:solidFill>
                            <a:srgbClr val="262626">
                              <a:alpha val="100000"/>
                            </a:srgbClr>
                          </a:solidFill>
                          <a:latin typeface="Times New Roman"/>
                          <a:ea typeface="Times New Roman"/>
                          <a:cs typeface="Times New Roman"/>
                        </a:rPr>
                        <a:t>2       </a:t>
                      </a:r>
                      <a:r>
                        <a:rPr sz="1800" spc="0" dirty="0">
                          <a:solidFill>
                            <a:srgbClr val="262626">
                              <a:alpha val="100000"/>
                            </a:srgbClr>
                          </a:solidFill>
                          <a:latin typeface="Times New Roman"/>
                          <a:ea typeface="Times New Roman"/>
                          <a:cs typeface="Times New Roman"/>
                        </a:rPr>
                        <a:t>def</a:t>
                      </a:r>
                      <a:r>
                        <a:rPr sz="1800" spc="-10" dirty="0">
                          <a:solidFill>
                            <a:srgbClr val="262626">
                              <a:alpha val="100000"/>
                            </a:srgbClr>
                          </a:solidFill>
                          <a:latin typeface="Times New Roman"/>
                          <a:ea typeface="Times New Roman"/>
                          <a:cs typeface="Times New Roman"/>
                        </a:rPr>
                        <a:t> </a:t>
                      </a:r>
                      <a:r>
                        <a:rPr sz="1800" spc="0" dirty="0">
                          <a:solidFill>
                            <a:srgbClr val="262626">
                              <a:alpha val="100000"/>
                            </a:srgbClr>
                          </a:solidFill>
                          <a:latin typeface="Times New Roman"/>
                          <a:ea typeface="Times New Roman"/>
                          <a:cs typeface="Times New Roman"/>
                        </a:rPr>
                        <a:t>__init__(self, name, age): #</a:t>
                      </a:r>
                      <a:r>
                        <a:rPr sz="1800" spc="0" dirty="0">
                          <a:solidFill>
                            <a:srgbClr val="262626">
                              <a:alpha val="100000"/>
                            </a:srgbClr>
                          </a:solidFill>
                          <a:latin typeface="Microsoft YaHei"/>
                          <a:ea typeface="Microsoft YaHei"/>
                          <a:cs typeface="Microsoft YaHei"/>
                        </a:rPr>
                        <a:t>定义构造方法</a:t>
                      </a:r>
                      <a:endParaRPr lang="x-none" altLang="x-none" sz="1800" dirty="0"/>
                    </a:p>
                    <a:p>
                      <a:pPr marL="3392830" indent="-3082391" algn="l" rtl="0" eaLnBrk="0">
                        <a:lnSpc>
                          <a:spcPct val="99000"/>
                        </a:lnSpc>
                        <a:spcBef>
                          <a:spcPts val="270"/>
                        </a:spcBef>
                        <a:tabLst/>
                      </a:pPr>
                      <a:r>
                        <a:rPr sz="1800" spc="-10" dirty="0">
                          <a:solidFill>
                            <a:srgbClr val="262626">
                              <a:alpha val="100000"/>
                            </a:srgbClr>
                          </a:solidFill>
                          <a:latin typeface="Times New Roman"/>
                          <a:ea typeface="Times New Roman"/>
                          <a:cs typeface="Times New Roman"/>
                        </a:rPr>
                        <a:t>3           </a:t>
                      </a:r>
                      <a:r>
                        <a:rPr sz="1800" spc="0" dirty="0">
                          <a:solidFill>
                            <a:srgbClr val="262626">
                              <a:alpha val="100000"/>
                            </a:srgbClr>
                          </a:solidFill>
                          <a:latin typeface="Times New Roman"/>
                          <a:ea typeface="Times New Roman"/>
                          <a:cs typeface="Times New Roman"/>
                        </a:rPr>
                        <a:t>self.name=name #</a:t>
                      </a:r>
                      <a:r>
                        <a:rPr sz="1800" spc="0" dirty="0">
                          <a:solidFill>
                            <a:srgbClr val="262626">
                              <a:alpha val="100000"/>
                            </a:srgbClr>
                          </a:solidFill>
                          <a:latin typeface="Microsoft YaHei"/>
                          <a:ea typeface="Microsoft YaHei"/>
                          <a:cs typeface="Microsoft YaHei"/>
                        </a:rPr>
                        <a:t>将</a:t>
                      </a:r>
                      <a:r>
                        <a:rPr sz="1800" spc="0" dirty="0">
                          <a:solidFill>
                            <a:srgbClr val="262626">
                              <a:alpha val="100000"/>
                            </a:srgbClr>
                          </a:solidFill>
                          <a:latin typeface="Times New Roman"/>
                          <a:ea typeface="Times New Roman"/>
                          <a:cs typeface="Times New Roman"/>
                        </a:rPr>
                        <a:t>self</a:t>
                      </a:r>
                      <a:r>
                        <a:rPr sz="1800" spc="0" dirty="0">
                          <a:solidFill>
                            <a:srgbClr val="262626">
                              <a:alpha val="100000"/>
                            </a:srgbClr>
                          </a:solidFill>
                          <a:latin typeface="Microsoft YaHei"/>
                          <a:ea typeface="Microsoft YaHei"/>
                          <a:cs typeface="Microsoft YaHei"/>
                        </a:rPr>
                        <a:t>对应对象的</a:t>
                      </a:r>
                      <a:r>
                        <a:rPr sz="1800" spc="0" dirty="0">
                          <a:solidFill>
                            <a:srgbClr val="262626">
                              <a:alpha val="100000"/>
                            </a:srgbClr>
                          </a:solidFill>
                          <a:latin typeface="Times New Roman"/>
                          <a:ea typeface="Times New Roman"/>
                          <a:cs typeface="Times New Roman"/>
                        </a:rPr>
                        <a:t>name</a:t>
                      </a:r>
                      <a:r>
                        <a:rPr sz="1800" spc="0" dirty="0">
                          <a:solidFill>
                            <a:srgbClr val="262626">
                              <a:alpha val="100000"/>
                            </a:srgbClr>
                          </a:solidFill>
                          <a:latin typeface="Microsoft YaHei"/>
                          <a:ea typeface="Microsoft YaHei"/>
                          <a:cs typeface="Microsoft YaHei"/>
                        </a:rPr>
                        <a:t>属性赋为形参      </a:t>
                      </a:r>
                      <a:r>
                        <a:rPr sz="1800" spc="-10" dirty="0">
                          <a:solidFill>
                            <a:srgbClr val="262626">
                              <a:alpha val="100000"/>
                            </a:srgbClr>
                          </a:solidFill>
                          <a:latin typeface="Times New Roman"/>
                          <a:ea typeface="Times New Roman"/>
                          <a:cs typeface="Times New Roman"/>
                        </a:rPr>
                        <a:t>#n</a:t>
                      </a:r>
                      <a:r>
                        <a:rPr sz="1800" spc="0" dirty="0">
                          <a:solidFill>
                            <a:srgbClr val="262626">
                              <a:alpha val="100000"/>
                            </a:srgbClr>
                          </a:solidFill>
                          <a:latin typeface="Times New Roman"/>
                          <a:ea typeface="Times New Roman"/>
                          <a:cs typeface="Times New Roman"/>
                        </a:rPr>
                        <a:t>ame</a:t>
                      </a:r>
                      <a:r>
                        <a:rPr sz="1800" spc="-10" dirty="0">
                          <a:solidFill>
                            <a:srgbClr val="262626">
                              <a:alpha val="100000"/>
                            </a:srgbClr>
                          </a:solidFill>
                          <a:latin typeface="Microsoft YaHei"/>
                          <a:ea typeface="Microsoft YaHei"/>
                          <a:cs typeface="Microsoft YaHei"/>
                        </a:rPr>
                        <a:t>的值</a:t>
                      </a:r>
                      <a:endParaRPr lang="x-none" altLang="x-none" sz="1800" dirty="0"/>
                    </a:p>
                    <a:p>
                      <a:pPr marL="302818" algn="l" rtl="0" eaLnBrk="0">
                        <a:lnSpc>
                          <a:spcPct val="91000"/>
                        </a:lnSpc>
                        <a:spcBef>
                          <a:spcPts val="47"/>
                        </a:spcBef>
                        <a:tabLst/>
                      </a:pPr>
                      <a:r>
                        <a:rPr sz="1800" spc="-10" dirty="0">
                          <a:solidFill>
                            <a:srgbClr val="262626">
                              <a:alpha val="100000"/>
                            </a:srgbClr>
                          </a:solidFill>
                          <a:latin typeface="Times New Roman"/>
                          <a:ea typeface="Times New Roman"/>
                          <a:cs typeface="Times New Roman"/>
                        </a:rPr>
                        <a:t>4    </a:t>
                      </a:r>
                      <a:r>
                        <a:rPr sz="1800" spc="0" dirty="0">
                          <a:solidFill>
                            <a:srgbClr val="262626">
                              <a:alpha val="100000"/>
                            </a:srgbClr>
                          </a:solidFill>
                          <a:latin typeface="Times New Roman"/>
                          <a:ea typeface="Times New Roman"/>
                          <a:cs typeface="Times New Roman"/>
                        </a:rPr>
                        <a:t>       self.age=age #</a:t>
                      </a:r>
                      <a:r>
                        <a:rPr sz="1800" spc="0" dirty="0">
                          <a:solidFill>
                            <a:srgbClr val="262626">
                              <a:alpha val="100000"/>
                            </a:srgbClr>
                          </a:solidFill>
                          <a:latin typeface="Microsoft YaHei"/>
                          <a:ea typeface="Microsoft YaHei"/>
                          <a:cs typeface="Microsoft YaHei"/>
                        </a:rPr>
                        <a:t>将</a:t>
                      </a:r>
                      <a:r>
                        <a:rPr sz="1800" spc="0" dirty="0">
                          <a:solidFill>
                            <a:srgbClr val="262626">
                              <a:alpha val="100000"/>
                            </a:srgbClr>
                          </a:solidFill>
                          <a:latin typeface="Times New Roman"/>
                          <a:ea typeface="Times New Roman"/>
                          <a:cs typeface="Times New Roman"/>
                        </a:rPr>
                        <a:t>self</a:t>
                      </a:r>
                      <a:r>
                        <a:rPr sz="1800" spc="0" dirty="0">
                          <a:solidFill>
                            <a:srgbClr val="262626">
                              <a:alpha val="100000"/>
                            </a:srgbClr>
                          </a:solidFill>
                          <a:latin typeface="Microsoft YaHei"/>
                          <a:ea typeface="Microsoft YaHei"/>
                          <a:cs typeface="Microsoft YaHei"/>
                        </a:rPr>
                        <a:t>对应对象的</a:t>
                      </a:r>
                      <a:r>
                        <a:rPr sz="1800" spc="0" dirty="0">
                          <a:solidFill>
                            <a:srgbClr val="262626">
                              <a:alpha val="100000"/>
                            </a:srgbClr>
                          </a:solidFill>
                          <a:latin typeface="Times New Roman"/>
                          <a:ea typeface="Times New Roman"/>
                          <a:cs typeface="Times New Roman"/>
                        </a:rPr>
                        <a:t>age</a:t>
                      </a:r>
                      <a:r>
                        <a:rPr sz="1800" spc="0" dirty="0">
                          <a:solidFill>
                            <a:srgbClr val="262626">
                              <a:alpha val="100000"/>
                            </a:srgbClr>
                          </a:solidFill>
                          <a:latin typeface="Microsoft YaHei"/>
                          <a:ea typeface="Microsoft YaHei"/>
                          <a:cs typeface="Microsoft YaHei"/>
                        </a:rPr>
                        <a:t>属性赋为形参</a:t>
                      </a:r>
                      <a:r>
                        <a:rPr sz="1800" spc="0" dirty="0">
                          <a:solidFill>
                            <a:srgbClr val="262626">
                              <a:alpha val="100000"/>
                            </a:srgbClr>
                          </a:solidFill>
                          <a:latin typeface="Times New Roman"/>
                          <a:ea typeface="Times New Roman"/>
                          <a:cs typeface="Times New Roman"/>
                        </a:rPr>
                        <a:t>age</a:t>
                      </a:r>
                      <a:r>
                        <a:rPr sz="1800" spc="0" dirty="0">
                          <a:solidFill>
                            <a:srgbClr val="262626">
                              <a:alpha val="100000"/>
                            </a:srgbClr>
                          </a:solidFill>
                          <a:latin typeface="Microsoft YaHei"/>
                          <a:ea typeface="Microsoft YaHei"/>
                          <a:cs typeface="Microsoft YaHei"/>
                        </a:rPr>
                        <a:t>的值</a:t>
                      </a:r>
                      <a:endParaRPr lang="x-none" altLang="x-none" sz="1800" dirty="0"/>
                    </a:p>
                    <a:p>
                      <a:pPr marL="312584" algn="l" rtl="0" eaLnBrk="0">
                        <a:lnSpc>
                          <a:spcPct val="91000"/>
                        </a:lnSpc>
                        <a:spcBef>
                          <a:spcPts val="260"/>
                        </a:spcBef>
                        <a:tabLst/>
                      </a:pPr>
                      <a:r>
                        <a:rPr sz="1800" spc="-10" dirty="0">
                          <a:solidFill>
                            <a:srgbClr val="262626">
                              <a:alpha val="100000"/>
                            </a:srgbClr>
                          </a:solidFill>
                          <a:latin typeface="Times New Roman"/>
                          <a:ea typeface="Times New Roman"/>
                          <a:cs typeface="Times New Roman"/>
                        </a:rPr>
                        <a:t>5       </a:t>
                      </a:r>
                      <a:r>
                        <a:rPr sz="1800" spc="0" dirty="0">
                          <a:solidFill>
                            <a:srgbClr val="262626">
                              <a:alpha val="100000"/>
                            </a:srgbClr>
                          </a:solidFill>
                          <a:latin typeface="Times New Roman"/>
                          <a:ea typeface="Times New Roman"/>
                          <a:cs typeface="Times New Roman"/>
                        </a:rPr>
                        <a:t>def</a:t>
                      </a:r>
                      <a:r>
                        <a:rPr sz="1800" spc="-10" dirty="0">
                          <a:solidFill>
                            <a:srgbClr val="262626">
                              <a:alpha val="100000"/>
                            </a:srgbClr>
                          </a:solidFill>
                          <a:latin typeface="Times New Roman"/>
                          <a:ea typeface="Times New Roman"/>
                          <a:cs typeface="Times New Roman"/>
                        </a:rPr>
                        <a:t> __</a:t>
                      </a:r>
                      <a:r>
                        <a:rPr sz="1800" spc="0" dirty="0">
                          <a:solidFill>
                            <a:srgbClr val="262626">
                              <a:alpha val="100000"/>
                            </a:srgbClr>
                          </a:solidFill>
                          <a:latin typeface="Times New Roman"/>
                          <a:ea typeface="Times New Roman"/>
                          <a:cs typeface="Times New Roman"/>
                        </a:rPr>
                        <a:t>le__(self, other): #</a:t>
                      </a:r>
                      <a:r>
                        <a:rPr sz="1800" spc="0" dirty="0">
                          <a:solidFill>
                            <a:srgbClr val="262626">
                              <a:alpha val="100000"/>
                            </a:srgbClr>
                          </a:solidFill>
                          <a:latin typeface="Microsoft YaHei"/>
                          <a:ea typeface="Microsoft YaHei"/>
                          <a:cs typeface="Microsoft YaHei"/>
                        </a:rPr>
                        <a:t>定义内置方法</a:t>
                      </a:r>
                      <a:r>
                        <a:rPr sz="1800" spc="0" dirty="0">
                          <a:solidFill>
                            <a:srgbClr val="262626">
                              <a:alpha val="100000"/>
                            </a:srgbClr>
                          </a:solidFill>
                          <a:latin typeface="Times New Roman"/>
                          <a:ea typeface="Times New Roman"/>
                          <a:cs typeface="Times New Roman"/>
                        </a:rPr>
                        <a:t>__le__</a:t>
                      </a:r>
                      <a:endParaRPr lang="x-none" altLang="x-none" sz="1800" dirty="0"/>
                    </a:p>
                    <a:p>
                      <a:pPr marL="311048" algn="l" rtl="0" eaLnBrk="0">
                        <a:lnSpc>
                          <a:spcPct val="95000"/>
                        </a:lnSpc>
                        <a:spcBef>
                          <a:spcPts val="548"/>
                        </a:spcBef>
                        <a:tabLst/>
                      </a:pPr>
                      <a:r>
                        <a:rPr sz="1800" spc="-10" dirty="0">
                          <a:solidFill>
                            <a:srgbClr val="262626">
                              <a:alpha val="100000"/>
                            </a:srgbClr>
                          </a:solidFill>
                          <a:latin typeface="Times New Roman"/>
                          <a:ea typeface="Times New Roman"/>
                          <a:cs typeface="Times New Roman"/>
                        </a:rPr>
                        <a:t>6           retur</a:t>
                      </a:r>
                      <a:r>
                        <a:rPr sz="1800" spc="0" dirty="0">
                          <a:solidFill>
                            <a:srgbClr val="262626">
                              <a:alpha val="100000"/>
                            </a:srgbClr>
                          </a:solidFill>
                          <a:latin typeface="Times New Roman"/>
                          <a:ea typeface="Times New Roman"/>
                          <a:cs typeface="Times New Roman"/>
                        </a:rPr>
                        <a:t>n</a:t>
                      </a:r>
                      <a:r>
                        <a:rPr sz="1800" spc="-10" dirty="0">
                          <a:solidFill>
                            <a:srgbClr val="262626">
                              <a:alpha val="100000"/>
                            </a:srgbClr>
                          </a:solidFill>
                          <a:latin typeface="Times New Roman"/>
                          <a:ea typeface="Times New Roman"/>
                          <a:cs typeface="Times New Roman"/>
                        </a:rPr>
                        <a:t> </a:t>
                      </a:r>
                      <a:r>
                        <a:rPr sz="1800" spc="0" dirty="0">
                          <a:solidFill>
                            <a:srgbClr val="262626">
                              <a:alpha val="100000"/>
                            </a:srgbClr>
                          </a:solidFill>
                          <a:latin typeface="Times New Roman"/>
                          <a:ea typeface="Times New Roman"/>
                          <a:cs typeface="Times New Roman"/>
                        </a:rPr>
                        <a:t>self</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age</a:t>
                      </a:r>
                      <a:r>
                        <a:rPr sz="1800" spc="-10" dirty="0">
                          <a:solidFill>
                            <a:srgbClr val="262626">
                              <a:alpha val="100000"/>
                            </a:srgbClr>
                          </a:solidFill>
                          <a:latin typeface="Times New Roman"/>
                          <a:ea typeface="Times New Roman"/>
                          <a:cs typeface="Times New Roman"/>
                        </a:rPr>
                        <a:t>&lt;=</a:t>
                      </a:r>
                      <a:r>
                        <a:rPr sz="1800" spc="0" dirty="0">
                          <a:solidFill>
                            <a:srgbClr val="262626">
                              <a:alpha val="100000"/>
                            </a:srgbClr>
                          </a:solidFill>
                          <a:latin typeface="Times New Roman"/>
                          <a:ea typeface="Times New Roman"/>
                          <a:cs typeface="Times New Roman"/>
                        </a:rPr>
                        <a:t>other</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age</a:t>
                      </a:r>
                      <a:endParaRPr lang="x-none" altLang="x-none" sz="1800" dirty="0"/>
                    </a:p>
                    <a:p>
                      <a:pPr marL="309219" algn="l" rtl="0" eaLnBrk="0">
                        <a:lnSpc>
                          <a:spcPct val="78000"/>
                        </a:lnSpc>
                        <a:spcBef>
                          <a:spcPts val="149"/>
                        </a:spcBef>
                        <a:tabLst/>
                      </a:pPr>
                      <a:r>
                        <a:rPr sz="1800" spc="10" dirty="0">
                          <a:solidFill>
                            <a:srgbClr val="262626">
                              <a:alpha val="100000"/>
                            </a:srgbClr>
                          </a:solidFill>
                          <a:latin typeface="Times New Roman"/>
                          <a:ea typeface="Times New Roman"/>
                          <a:cs typeface="Times New Roman"/>
                        </a:rPr>
                        <a:t>7 </a:t>
                      </a:r>
                      <a:r>
                        <a:rPr sz="1800" spc="0" dirty="0">
                          <a:solidFill>
                            <a:srgbClr val="262626">
                              <a:alpha val="100000"/>
                            </a:srgbClr>
                          </a:solidFill>
                          <a:latin typeface="Times New Roman"/>
                          <a:ea typeface="Times New Roman"/>
                          <a:cs typeface="Times New Roman"/>
                        </a:rPr>
                        <a:t>  if __name__=='__main__’:</a:t>
                      </a:r>
                      <a:endParaRPr lang="x-none" altLang="x-none" sz="1800" dirty="0"/>
                    </a:p>
                    <a:p>
                      <a:pPr marL="316534" algn="l" rtl="0" eaLnBrk="0">
                        <a:lnSpc>
                          <a:spcPct val="91000"/>
                        </a:lnSpc>
                        <a:spcBef>
                          <a:spcPts val="347"/>
                        </a:spcBef>
                        <a:tabLst/>
                      </a:pPr>
                      <a:r>
                        <a:rPr sz="1800" spc="-10" dirty="0">
                          <a:solidFill>
                            <a:srgbClr val="262626">
                              <a:alpha val="100000"/>
                            </a:srgbClr>
                          </a:solidFill>
                          <a:latin typeface="Times New Roman"/>
                          <a:ea typeface="Times New Roman"/>
                          <a:cs typeface="Times New Roman"/>
                        </a:rPr>
                        <a:t>8       </a:t>
                      </a:r>
                      <a:r>
                        <a:rPr sz="1800" spc="0" dirty="0">
                          <a:solidFill>
                            <a:srgbClr val="262626">
                              <a:alpha val="100000"/>
                            </a:srgbClr>
                          </a:solidFill>
                          <a:latin typeface="Times New Roman"/>
                          <a:ea typeface="Times New Roman"/>
                          <a:cs typeface="Times New Roman"/>
                        </a:rPr>
                        <a:t>stu</a:t>
                      </a:r>
                      <a:r>
                        <a:rPr sz="1800" spc="-10" dirty="0">
                          <a:solidFill>
                            <a:srgbClr val="262626">
                              <a:alpha val="100000"/>
                            </a:srgbClr>
                          </a:solidFill>
                          <a:latin typeface="Times New Roman"/>
                          <a:ea typeface="Times New Roman"/>
                          <a:cs typeface="Times New Roman"/>
                        </a:rPr>
                        <a:t>1=</a:t>
                      </a:r>
                      <a:r>
                        <a:rPr sz="1800" spc="0" dirty="0">
                          <a:solidFill>
                            <a:srgbClr val="262626">
                              <a:alpha val="100000"/>
                            </a:srgbClr>
                          </a:solidFill>
                          <a:latin typeface="Times New Roman"/>
                          <a:ea typeface="Times New Roman"/>
                          <a:cs typeface="Times New Roman"/>
                        </a:rPr>
                        <a:t>Student</a:t>
                      </a:r>
                      <a:r>
                        <a:rPr sz="1800" spc="-10" dirty="0">
                          <a:solidFill>
                            <a:srgbClr val="262626">
                              <a:alpha val="100000"/>
                            </a:srgbClr>
                          </a:solidFill>
                          <a:latin typeface="Times New Roman"/>
                          <a:ea typeface="Times New Roman"/>
                          <a:cs typeface="Times New Roman"/>
                        </a:rPr>
                        <a:t>('</a:t>
                      </a:r>
                      <a:r>
                        <a:rPr sz="1800" spc="-10" dirty="0">
                          <a:solidFill>
                            <a:srgbClr val="262626">
                              <a:alpha val="100000"/>
                            </a:srgbClr>
                          </a:solidFill>
                          <a:latin typeface="Microsoft YaHei"/>
                          <a:ea typeface="Microsoft YaHei"/>
                          <a:cs typeface="Microsoft YaHei"/>
                        </a:rPr>
                        <a:t>李晓明</a:t>
                      </a:r>
                      <a:r>
                        <a:rPr sz="1800" spc="0" dirty="0">
                          <a:solidFill>
                            <a:srgbClr val="262626">
                              <a:alpha val="100000"/>
                            </a:srgbClr>
                          </a:solidFill>
                          <a:latin typeface="Times New Roman"/>
                          <a:ea typeface="Times New Roman"/>
                          <a:cs typeface="Times New Roman"/>
                        </a:rPr>
                        <a:t>',19) #</a:t>
                      </a:r>
                      <a:r>
                        <a:rPr sz="1800" spc="0" dirty="0">
                          <a:solidFill>
                            <a:srgbClr val="262626">
                              <a:alpha val="100000"/>
                            </a:srgbClr>
                          </a:solidFill>
                          <a:latin typeface="Microsoft YaHei"/>
                          <a:ea typeface="Microsoft YaHei"/>
                          <a:cs typeface="Microsoft YaHei"/>
                        </a:rPr>
                        <a:t>定义</a:t>
                      </a:r>
                      <a:r>
                        <a:rPr sz="1800" spc="0" dirty="0">
                          <a:solidFill>
                            <a:srgbClr val="262626">
                              <a:alpha val="100000"/>
                            </a:srgbClr>
                          </a:solidFill>
                          <a:latin typeface="Times New Roman"/>
                          <a:ea typeface="Times New Roman"/>
                          <a:cs typeface="Times New Roman"/>
                        </a:rPr>
                        <a:t>Student</a:t>
                      </a:r>
                      <a:r>
                        <a:rPr sz="1800" spc="0" dirty="0">
                          <a:solidFill>
                            <a:srgbClr val="262626">
                              <a:alpha val="100000"/>
                            </a:srgbClr>
                          </a:solidFill>
                          <a:latin typeface="Microsoft YaHei"/>
                          <a:ea typeface="Microsoft YaHei"/>
                          <a:cs typeface="Microsoft YaHei"/>
                        </a:rPr>
                        <a:t>类对象</a:t>
                      </a:r>
                      <a:r>
                        <a:rPr sz="1800" spc="0" dirty="0">
                          <a:solidFill>
                            <a:srgbClr val="262626">
                              <a:alpha val="100000"/>
                            </a:srgbClr>
                          </a:solidFill>
                          <a:latin typeface="Times New Roman"/>
                          <a:ea typeface="Times New Roman"/>
                          <a:cs typeface="Times New Roman"/>
                        </a:rPr>
                        <a:t>stu1</a:t>
                      </a:r>
                      <a:endParaRPr lang="x-none" altLang="x-none" sz="1800" dirty="0"/>
                    </a:p>
                    <a:p>
                      <a:pPr marL="310134" algn="l" rtl="0" eaLnBrk="0">
                        <a:lnSpc>
                          <a:spcPct val="91000"/>
                        </a:lnSpc>
                        <a:spcBef>
                          <a:spcPts val="259"/>
                        </a:spcBef>
                        <a:tabLst/>
                      </a:pPr>
                      <a:r>
                        <a:rPr sz="1800" spc="-10" dirty="0">
                          <a:solidFill>
                            <a:srgbClr val="262626">
                              <a:alpha val="100000"/>
                            </a:srgbClr>
                          </a:solidFill>
                          <a:latin typeface="Times New Roman"/>
                          <a:ea typeface="Times New Roman"/>
                          <a:cs typeface="Times New Roman"/>
                        </a:rPr>
                        <a:t>9       </a:t>
                      </a:r>
                      <a:r>
                        <a:rPr sz="1800" spc="0" dirty="0">
                          <a:solidFill>
                            <a:srgbClr val="262626">
                              <a:alpha val="100000"/>
                            </a:srgbClr>
                          </a:solidFill>
                          <a:latin typeface="Times New Roman"/>
                          <a:ea typeface="Times New Roman"/>
                          <a:cs typeface="Times New Roman"/>
                        </a:rPr>
                        <a:t>stu</a:t>
                      </a:r>
                      <a:r>
                        <a:rPr sz="1800" spc="-10" dirty="0">
                          <a:solidFill>
                            <a:srgbClr val="262626">
                              <a:alpha val="100000"/>
                            </a:srgbClr>
                          </a:solidFill>
                          <a:latin typeface="Times New Roman"/>
                          <a:ea typeface="Times New Roman"/>
                          <a:cs typeface="Times New Roman"/>
                        </a:rPr>
                        <a:t>2=</a:t>
                      </a:r>
                      <a:r>
                        <a:rPr sz="1800" spc="0" dirty="0">
                          <a:solidFill>
                            <a:srgbClr val="262626">
                              <a:alpha val="100000"/>
                            </a:srgbClr>
                          </a:solidFill>
                          <a:latin typeface="Times New Roman"/>
                          <a:ea typeface="Times New Roman"/>
                          <a:cs typeface="Times New Roman"/>
                        </a:rPr>
                        <a:t>Student('</a:t>
                      </a:r>
                      <a:r>
                        <a:rPr sz="1800" spc="0" dirty="0">
                          <a:solidFill>
                            <a:srgbClr val="262626">
                              <a:alpha val="100000"/>
                            </a:srgbClr>
                          </a:solidFill>
                          <a:latin typeface="Microsoft YaHei"/>
                          <a:ea typeface="Microsoft YaHei"/>
                          <a:cs typeface="Microsoft YaHei"/>
                        </a:rPr>
                        <a:t>马红</a:t>
                      </a:r>
                      <a:r>
                        <a:rPr sz="1800" spc="0" dirty="0">
                          <a:solidFill>
                            <a:srgbClr val="262626">
                              <a:alpha val="100000"/>
                            </a:srgbClr>
                          </a:solidFill>
                          <a:latin typeface="Times New Roman"/>
                          <a:ea typeface="Times New Roman"/>
                          <a:cs typeface="Times New Roman"/>
                        </a:rPr>
                        <a:t>',20) #</a:t>
                      </a:r>
                      <a:r>
                        <a:rPr sz="1800" spc="0" dirty="0">
                          <a:solidFill>
                            <a:srgbClr val="262626">
                              <a:alpha val="100000"/>
                            </a:srgbClr>
                          </a:solidFill>
                          <a:latin typeface="Microsoft YaHei"/>
                          <a:ea typeface="Microsoft YaHei"/>
                          <a:cs typeface="Microsoft YaHei"/>
                        </a:rPr>
                        <a:t>定义</a:t>
                      </a:r>
                      <a:r>
                        <a:rPr sz="1800" spc="0" dirty="0">
                          <a:solidFill>
                            <a:srgbClr val="262626">
                              <a:alpha val="100000"/>
                            </a:srgbClr>
                          </a:solidFill>
                          <a:latin typeface="Times New Roman"/>
                          <a:ea typeface="Times New Roman"/>
                          <a:cs typeface="Times New Roman"/>
                        </a:rPr>
                        <a:t>Student</a:t>
                      </a:r>
                      <a:r>
                        <a:rPr sz="1800" spc="0" dirty="0">
                          <a:solidFill>
                            <a:srgbClr val="262626">
                              <a:alpha val="100000"/>
                            </a:srgbClr>
                          </a:solidFill>
                          <a:latin typeface="Microsoft YaHei"/>
                          <a:ea typeface="Microsoft YaHei"/>
                          <a:cs typeface="Microsoft YaHei"/>
                        </a:rPr>
                        <a:t>类对象</a:t>
                      </a:r>
                      <a:r>
                        <a:rPr sz="1800" spc="0" dirty="0">
                          <a:solidFill>
                            <a:srgbClr val="262626">
                              <a:alpha val="100000"/>
                            </a:srgbClr>
                          </a:solidFill>
                          <a:latin typeface="Times New Roman"/>
                          <a:ea typeface="Times New Roman"/>
                          <a:cs typeface="Times New Roman"/>
                        </a:rPr>
                        <a:t>stu2</a:t>
                      </a:r>
                      <a:endParaRPr lang="x-none" altLang="x-none" sz="1800" dirty="0"/>
                    </a:p>
                    <a:p>
                      <a:pPr marL="333603" algn="l" rtl="0" eaLnBrk="0">
                        <a:lnSpc>
                          <a:spcPct val="91000"/>
                        </a:lnSpc>
                        <a:spcBef>
                          <a:spcPts val="259"/>
                        </a:spcBef>
                        <a:tabLst/>
                      </a:pPr>
                      <a:r>
                        <a:rPr sz="1800" spc="-30" dirty="0">
                          <a:solidFill>
                            <a:srgbClr val="262626">
                              <a:alpha val="100000"/>
                            </a:srgbClr>
                          </a:solidFill>
                          <a:latin typeface="Times New Roman"/>
                          <a:ea typeface="Times New Roman"/>
                          <a:cs typeface="Times New Roman"/>
                        </a:rPr>
                        <a:t>10    pr</a:t>
                      </a:r>
                      <a:r>
                        <a:rPr sz="1800" spc="-20" dirty="0">
                          <a:solidFill>
                            <a:srgbClr val="262626">
                              <a:alpha val="100000"/>
                            </a:srgbClr>
                          </a:solidFill>
                          <a:latin typeface="Times New Roman"/>
                          <a:ea typeface="Times New Roman"/>
                          <a:cs typeface="Times New Roman"/>
                        </a:rPr>
                        <a:t>i</a:t>
                      </a:r>
                      <a:r>
                        <a:rPr sz="1800" spc="0" dirty="0">
                          <a:solidFill>
                            <a:srgbClr val="262626">
                              <a:alpha val="100000"/>
                            </a:srgbClr>
                          </a:solidFill>
                          <a:latin typeface="Times New Roman"/>
                          <a:ea typeface="Times New Roman"/>
                          <a:cs typeface="Times New Roman"/>
                        </a:rPr>
                        <a:t>nt</a:t>
                      </a:r>
                      <a:r>
                        <a:rPr sz="1800" spc="-30" dirty="0">
                          <a:solidFill>
                            <a:srgbClr val="262626">
                              <a:alpha val="100000"/>
                            </a:srgbClr>
                          </a:solidFill>
                          <a:latin typeface="Times New Roman"/>
                          <a:ea typeface="Times New Roman"/>
                          <a:cs typeface="Times New Roman"/>
                        </a:rPr>
                        <a:t>('</a:t>
                      </a:r>
                      <a:r>
                        <a:rPr sz="1800" spc="-30" dirty="0">
                          <a:solidFill>
                            <a:srgbClr val="262626">
                              <a:alpha val="100000"/>
                            </a:srgbClr>
                          </a:solidFill>
                          <a:latin typeface="Microsoft YaHei"/>
                          <a:ea typeface="Microsoft YaHei"/>
                          <a:cs typeface="Microsoft YaHei"/>
                        </a:rPr>
                        <a:t>马红的年龄小于等于李晓明的年龄：  </a:t>
                      </a:r>
                      <a:r>
                        <a:rPr sz="1800" spc="-30" dirty="0">
                          <a:solidFill>
                            <a:srgbClr val="262626">
                              <a:alpha val="100000"/>
                            </a:srgbClr>
                          </a:solidFill>
                          <a:latin typeface="Times New Roman"/>
                          <a:ea typeface="Times New Roman"/>
                          <a:cs typeface="Times New Roman"/>
                        </a:rPr>
                        <a:t>', </a:t>
                      </a:r>
                      <a:r>
                        <a:rPr sz="1800" spc="0" dirty="0">
                          <a:solidFill>
                            <a:srgbClr val="262626">
                              <a:alpha val="100000"/>
                            </a:srgbClr>
                          </a:solidFill>
                          <a:latin typeface="Times New Roman"/>
                          <a:ea typeface="Times New Roman"/>
                          <a:cs typeface="Times New Roman"/>
                        </a:rPr>
                        <a:t>stu</a:t>
                      </a:r>
                      <a:r>
                        <a:rPr sz="1800" spc="-30" dirty="0">
                          <a:solidFill>
                            <a:srgbClr val="262626">
                              <a:alpha val="100000"/>
                            </a:srgbClr>
                          </a:solidFill>
                          <a:latin typeface="Times New Roman"/>
                          <a:ea typeface="Times New Roman"/>
                          <a:cs typeface="Times New Roman"/>
                        </a:rPr>
                        <a:t>2&lt;=</a:t>
                      </a:r>
                      <a:r>
                        <a:rPr sz="1800" spc="0" dirty="0">
                          <a:solidFill>
                            <a:srgbClr val="262626">
                              <a:alpha val="100000"/>
                            </a:srgbClr>
                          </a:solidFill>
                          <a:latin typeface="Times New Roman"/>
                          <a:ea typeface="Times New Roman"/>
                          <a:cs typeface="Times New Roman"/>
                        </a:rPr>
                        <a:t>stu</a:t>
                      </a:r>
                      <a:r>
                        <a:rPr sz="1800" spc="-30" dirty="0">
                          <a:solidFill>
                            <a:srgbClr val="262626">
                              <a:alpha val="100000"/>
                            </a:srgbClr>
                          </a:solidFill>
                          <a:latin typeface="Times New Roman"/>
                          <a:ea typeface="Times New Roman"/>
                          <a:cs typeface="Times New Roman"/>
                        </a:rPr>
                        <a:t>1)</a:t>
                      </a:r>
                      <a:endParaRPr lang="x-none" altLang="x-none" sz="18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图片 1">
            <a:extLst>
              <a:ext uri="{FF2B5EF4-FFF2-40B4-BE49-F238E27FC236}">
                <a16:creationId xmlns:a16="http://schemas.microsoft.com/office/drawing/2014/main" id="{05FD10C1-475F-1B26-79FB-E7933F1F884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311275"/>
            <a:ext cx="6526212"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TextBox 2">
            <a:extLst>
              <a:ext uri="{FF2B5EF4-FFF2-40B4-BE49-F238E27FC236}">
                <a16:creationId xmlns:a16="http://schemas.microsoft.com/office/drawing/2014/main" id="{F12AC1FA-A7BD-126E-03B2-E96D78B635E9}"/>
              </a:ext>
            </a:extLst>
          </p:cNvPr>
          <p:cNvSpPr txBox="1">
            <a:spLocks noChangeArrowheads="1"/>
          </p:cNvSpPr>
          <p:nvPr/>
        </p:nvSpPr>
        <p:spPr bwMode="auto">
          <a:xfrm>
            <a:off x="1227138" y="2808288"/>
            <a:ext cx="6369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5400" b="0">
                <a:solidFill>
                  <a:schemeClr val="tx1"/>
                </a:solidFill>
                <a:latin typeface="微软雅黑" panose="020B0503020204020204" pitchFamily="34" charset="-122"/>
                <a:ea typeface="微软雅黑" panose="020B0503020204020204" pitchFamily="34" charset="-122"/>
              </a:rPr>
              <a:t>继承的概念</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6" name="table 736">
            <a:extLst>
              <a:ext uri="{FF2B5EF4-FFF2-40B4-BE49-F238E27FC236}">
                <a16:creationId xmlns:a16="http://schemas.microsoft.com/office/drawing/2014/main" id="{A3309A6B-F315-497F-892B-99E5D495B50F}"/>
              </a:ext>
            </a:extLst>
          </p:cNvPr>
          <p:cNvGraphicFramePr>
            <a:graphicFrameLocks noGrp="1"/>
          </p:cNvGraphicFramePr>
          <p:nvPr/>
        </p:nvGraphicFramePr>
        <p:xfrm>
          <a:off x="22225" y="1028700"/>
          <a:ext cx="9099550" cy="5081588"/>
        </p:xfrm>
        <a:graphic>
          <a:graphicData uri="http://schemas.openxmlformats.org/drawingml/2006/table">
            <a:tbl>
              <a:tblPr/>
              <a:tblGrid>
                <a:gridCol w="9099550">
                  <a:extLst>
                    <a:ext uri="{9D8B030D-6E8A-4147-A177-3AD203B41FA5}">
                      <a16:colId xmlns:a16="http://schemas.microsoft.com/office/drawing/2014/main" val="20000"/>
                    </a:ext>
                  </a:extLst>
                </a:gridCol>
              </a:tblGrid>
              <a:tr h="5081588">
                <a:tc>
                  <a:txBody>
                    <a:bodyPr/>
                    <a:lstStyle/>
                    <a:p>
                      <a:pPr algn="l" rtl="0" eaLnBrk="0">
                        <a:lnSpc>
                          <a:spcPct val="124000"/>
                        </a:lnSpc>
                        <a:tabLst/>
                      </a:pPr>
                      <a:endParaRPr lang="x-none" altLang="x-none" sz="800" dirty="0"/>
                    </a:p>
                    <a:p>
                      <a:pPr algn="l" rtl="0" eaLnBrk="0">
                        <a:lnSpc>
                          <a:spcPct val="124000"/>
                        </a:lnSpc>
                        <a:tabLst/>
                      </a:pPr>
                      <a:endParaRPr lang="x-none" altLang="x-none" sz="800" dirty="0"/>
                    </a:p>
                    <a:p>
                      <a:pPr algn="l" rtl="0" eaLnBrk="0">
                        <a:lnSpc>
                          <a:spcPct val="124000"/>
                        </a:lnSpc>
                        <a:tabLst/>
                      </a:pPr>
                      <a:endParaRPr lang="x-none" altLang="x-none" sz="800" dirty="0"/>
                    </a:p>
                    <a:p>
                      <a:pPr algn="l" rtl="0" eaLnBrk="0">
                        <a:lnSpc>
                          <a:spcPct val="6371"/>
                        </a:lnSpc>
                        <a:tabLst/>
                      </a:pPr>
                      <a:endParaRPr lang="x-none" altLang="x-none" sz="100" dirty="0"/>
                    </a:p>
                    <a:p>
                      <a:pPr marL="5065713" indent="-1565275" algn="l" rtl="0" eaLnBrk="0">
                        <a:lnSpc>
                          <a:spcPts val="3742"/>
                        </a:lnSpc>
                        <a:tabLst/>
                      </a:pPr>
                      <a:r>
                        <a:rPr sz="2300" spc="90" dirty="0">
                          <a:solidFill>
                            <a:srgbClr val="262626">
                              <a:alpha val="100000"/>
                            </a:srgbClr>
                          </a:solidFill>
                          <a:latin typeface="Microsoft YaHei"/>
                          <a:ea typeface="Microsoft YaHei"/>
                          <a:cs typeface="Microsoft YaHei"/>
                        </a:rPr>
                        <a:t>继承的概</a:t>
                      </a:r>
                      <a:r>
                        <a:rPr sz="2300" spc="80" dirty="0">
                          <a:solidFill>
                            <a:srgbClr val="262626">
                              <a:alpha val="100000"/>
                            </a:srgbClr>
                          </a:solidFill>
                          <a:latin typeface="Microsoft YaHei"/>
                          <a:ea typeface="Microsoft YaHei"/>
                          <a:cs typeface="Microsoft YaHei"/>
                        </a:rPr>
                        <a:t>念</a:t>
                      </a:r>
                      <a:endParaRPr lang="x-none" altLang="x-none" sz="2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745" name="table 745">
            <a:extLst>
              <a:ext uri="{FF2B5EF4-FFF2-40B4-BE49-F238E27FC236}">
                <a16:creationId xmlns:a16="http://schemas.microsoft.com/office/drawing/2014/main" id="{88C7CB50-A437-4AD4-9823-1389F7350106}"/>
              </a:ext>
            </a:extLst>
          </p:cNvPr>
          <p:cNvGraphicFramePr>
            <a:graphicFrameLocks noGrp="1"/>
          </p:cNvGraphicFramePr>
          <p:nvPr/>
        </p:nvGraphicFramePr>
        <p:xfrm>
          <a:off x="836613" y="1943100"/>
          <a:ext cx="7470775" cy="3252788"/>
        </p:xfrm>
        <a:graphic>
          <a:graphicData uri="http://schemas.openxmlformats.org/drawingml/2006/table">
            <a:tbl>
              <a:tblPr/>
              <a:tblGrid>
                <a:gridCol w="7470775">
                  <a:extLst>
                    <a:ext uri="{9D8B030D-6E8A-4147-A177-3AD203B41FA5}">
                      <a16:colId xmlns:a16="http://schemas.microsoft.com/office/drawing/2014/main" val="20000"/>
                    </a:ext>
                  </a:extLst>
                </a:gridCol>
              </a:tblGrid>
              <a:tr h="3252788">
                <a:tc>
                  <a:txBody>
                    <a:bodyPr/>
                    <a:lstStyle/>
                    <a:p>
                      <a:pPr algn="l" rtl="0" eaLnBrk="0">
                        <a:lnSpc>
                          <a:spcPct val="142000"/>
                        </a:lnSpc>
                        <a:tabLst/>
                      </a:pPr>
                      <a:endParaRPr lang="x-none" altLang="x-none" sz="800" dirty="0"/>
                    </a:p>
                    <a:p>
                      <a:pPr algn="l" rtl="0" eaLnBrk="0">
                        <a:lnSpc>
                          <a:spcPct val="142000"/>
                        </a:lnSpc>
                        <a:tabLst/>
                      </a:pPr>
                      <a:endParaRPr lang="x-none" altLang="x-none" sz="800" dirty="0"/>
                    </a:p>
                    <a:p>
                      <a:pPr marL="349961" algn="l" rtl="0" eaLnBrk="0">
                        <a:lnSpc>
                          <a:spcPct val="97000"/>
                        </a:lnSpc>
                        <a:spcBef>
                          <a:spcPts val="2"/>
                        </a:spcBef>
                        <a:tabLst/>
                      </a:pPr>
                      <a:r>
                        <a:rPr sz="1800" spc="-130" dirty="0">
                          <a:solidFill>
                            <a:srgbClr val="B1C400">
                              <a:alpha val="100000"/>
                            </a:srgbClr>
                          </a:solidFill>
                          <a:latin typeface="MS Gothic"/>
                          <a:ea typeface="MS Gothic"/>
                          <a:cs typeface="MS Gothic"/>
                        </a:rPr>
                        <a:t>➢ </a:t>
                      </a:r>
                      <a:r>
                        <a:rPr sz="1800" spc="-130" dirty="0">
                          <a:solidFill>
                            <a:srgbClr val="262626">
                              <a:alpha val="100000"/>
                            </a:srgbClr>
                          </a:solidFill>
                          <a:latin typeface="Microsoft YaHei"/>
                          <a:ea typeface="Microsoft YaHei"/>
                          <a:cs typeface="Microsoft YaHei"/>
                        </a:rPr>
                        <a:t>继承允许开发者基于已有的类创建新的类</a:t>
                      </a:r>
                      <a:r>
                        <a:rPr sz="1800" spc="-40" dirty="0">
                          <a:solidFill>
                            <a:srgbClr val="262626">
                              <a:alpha val="100000"/>
                            </a:srgbClr>
                          </a:solidFill>
                          <a:latin typeface="Microsoft YaHei"/>
                          <a:ea typeface="Microsoft YaHei"/>
                          <a:cs typeface="Microsoft YaHei"/>
                        </a:rPr>
                        <a:t>。</a:t>
                      </a:r>
                      <a:endParaRPr lang="x-none" altLang="x-none" sz="1800" dirty="0"/>
                    </a:p>
                    <a:p>
                      <a:pPr marL="677620" indent="-327659" algn="l" rtl="0" eaLnBrk="0">
                        <a:lnSpc>
                          <a:spcPct val="120000"/>
                        </a:lnSpc>
                        <a:spcBef>
                          <a:spcPts val="1552"/>
                        </a:spcBef>
                        <a:tabLst/>
                      </a:pPr>
                      <a:r>
                        <a:rPr sz="1800" spc="20" dirty="0">
                          <a:solidFill>
                            <a:srgbClr val="B1C400">
                              <a:alpha val="100000"/>
                            </a:srgbClr>
                          </a:solidFill>
                          <a:latin typeface="MS Gothic"/>
                          <a:ea typeface="MS Gothic"/>
                          <a:cs typeface="MS Gothic"/>
                        </a:rPr>
                        <a:t>➢ </a:t>
                      </a:r>
                      <a:r>
                        <a:rPr sz="1800" spc="20" dirty="0">
                          <a:solidFill>
                            <a:srgbClr val="262626">
                              <a:alpha val="100000"/>
                            </a:srgbClr>
                          </a:solidFill>
                          <a:latin typeface="Microsoft YaHei"/>
                          <a:ea typeface="Microsoft YaHei"/>
                          <a:cs typeface="Microsoft YaHei"/>
                        </a:rPr>
                        <a:t>如果一个类</a:t>
                      </a:r>
                      <a:r>
                        <a:rPr sz="1800" spc="0" dirty="0">
                          <a:solidFill>
                            <a:srgbClr val="262626">
                              <a:alpha val="100000"/>
                            </a:srgbClr>
                          </a:solidFill>
                          <a:latin typeface="Times New Roman"/>
                          <a:ea typeface="Times New Roman"/>
                          <a:cs typeface="Times New Roman"/>
                        </a:rPr>
                        <a:t>C</a:t>
                      </a:r>
                      <a:r>
                        <a:rPr sz="1800" spc="20" dirty="0">
                          <a:solidFill>
                            <a:srgbClr val="262626">
                              <a:alpha val="100000"/>
                            </a:srgbClr>
                          </a:solidFill>
                          <a:latin typeface="Times New Roman"/>
                          <a:ea typeface="Times New Roman"/>
                          <a:cs typeface="Times New Roman"/>
                        </a:rPr>
                        <a:t>1</a:t>
                      </a:r>
                      <a:r>
                        <a:rPr sz="1800" spc="20" dirty="0">
                          <a:solidFill>
                            <a:srgbClr val="262626">
                              <a:alpha val="100000"/>
                            </a:srgbClr>
                          </a:solidFill>
                          <a:latin typeface="Microsoft YaHei"/>
                          <a:ea typeface="Microsoft YaHei"/>
                          <a:cs typeface="Microsoft YaHei"/>
                        </a:rPr>
                        <a:t>通过继承已有类</a:t>
                      </a:r>
                      <a:r>
                        <a:rPr sz="1800" spc="0" dirty="0">
                          <a:solidFill>
                            <a:srgbClr val="262626">
                              <a:alpha val="100000"/>
                            </a:srgbClr>
                          </a:solidFill>
                          <a:latin typeface="Times New Roman"/>
                          <a:ea typeface="Times New Roman"/>
                          <a:cs typeface="Times New Roman"/>
                        </a:rPr>
                        <a:t>C</a:t>
                      </a:r>
                      <a:r>
                        <a:rPr sz="1800" spc="20" dirty="0">
                          <a:solidFill>
                            <a:srgbClr val="262626">
                              <a:alpha val="100000"/>
                            </a:srgbClr>
                          </a:solidFill>
                          <a:latin typeface="Microsoft YaHei"/>
                          <a:ea typeface="Microsoft YaHei"/>
                          <a:cs typeface="Microsoft YaHei"/>
                        </a:rPr>
                        <a:t>而创建，则将</a:t>
                      </a:r>
                      <a:r>
                        <a:rPr sz="1800" spc="0" dirty="0">
                          <a:solidFill>
                            <a:srgbClr val="262626">
                              <a:alpha val="100000"/>
                            </a:srgbClr>
                          </a:solidFill>
                          <a:latin typeface="Times New Roman"/>
                          <a:ea typeface="Times New Roman"/>
                          <a:cs typeface="Times New Roman"/>
                        </a:rPr>
                        <a:t>C</a:t>
                      </a:r>
                      <a:r>
                        <a:rPr sz="1800" spc="20" dirty="0">
                          <a:solidFill>
                            <a:srgbClr val="262626">
                              <a:alpha val="100000"/>
                            </a:srgbClr>
                          </a:solidFill>
                          <a:latin typeface="Times New Roman"/>
                          <a:ea typeface="Times New Roman"/>
                          <a:cs typeface="Times New Roman"/>
                        </a:rPr>
                        <a:t>1</a:t>
                      </a:r>
                      <a:r>
                        <a:rPr sz="1800" spc="20" dirty="0">
                          <a:solidFill>
                            <a:srgbClr val="262626">
                              <a:alpha val="100000"/>
                            </a:srgbClr>
                          </a:solidFill>
                          <a:latin typeface="Microsoft YaHei"/>
                          <a:ea typeface="Microsoft YaHei"/>
                          <a:cs typeface="Microsoft YaHei"/>
                        </a:rPr>
                        <a:t>称作子</a:t>
                      </a:r>
                      <a:r>
                        <a:rPr sz="1800" spc="0" dirty="0">
                          <a:solidFill>
                            <a:srgbClr val="262626">
                              <a:alpha val="100000"/>
                            </a:srgbClr>
                          </a:solidFill>
                          <a:latin typeface="Microsoft YaHei"/>
                          <a:ea typeface="Microsoft YaHei"/>
                          <a:cs typeface="Microsoft YaHei"/>
                        </a:rPr>
                        <a:t>类(</a:t>
                      </a:r>
                      <a:r>
                        <a:rPr sz="1800" spc="0" dirty="0">
                          <a:solidFill>
                            <a:srgbClr val="262626">
                              <a:alpha val="100000"/>
                            </a:srgbClr>
                          </a:solidFill>
                          <a:latin typeface="Times New Roman"/>
                          <a:ea typeface="Times New Roman"/>
                          <a:cs typeface="Times New Roman"/>
                        </a:rPr>
                        <a:t>sub            class</a:t>
                      </a:r>
                      <a:r>
                        <a:rPr sz="1800" spc="100" dirty="0">
                          <a:solidFill>
                            <a:srgbClr val="262626">
                              <a:alpha val="100000"/>
                            </a:srgbClr>
                          </a:solidFill>
                          <a:latin typeface="Microsoft YaHei"/>
                          <a:ea typeface="Microsoft YaHei"/>
                          <a:cs typeface="Microsoft YaHei"/>
                        </a:rPr>
                        <a:t>)，将</a:t>
                      </a:r>
                      <a:r>
                        <a:rPr sz="1800" spc="0" dirty="0">
                          <a:solidFill>
                            <a:srgbClr val="262626">
                              <a:alpha val="100000"/>
                            </a:srgbClr>
                          </a:solidFill>
                          <a:latin typeface="Times New Roman"/>
                          <a:ea typeface="Times New Roman"/>
                          <a:cs typeface="Times New Roman"/>
                        </a:rPr>
                        <a:t>C</a:t>
                      </a:r>
                      <a:r>
                        <a:rPr sz="1800" spc="100" dirty="0">
                          <a:solidFill>
                            <a:srgbClr val="262626">
                              <a:alpha val="100000"/>
                            </a:srgbClr>
                          </a:solidFill>
                          <a:latin typeface="Microsoft YaHei"/>
                          <a:ea typeface="Microsoft YaHei"/>
                          <a:cs typeface="Microsoft YaHei"/>
                        </a:rPr>
                        <a:t>称做基类、父类或超类(</a:t>
                      </a:r>
                      <a:r>
                        <a:rPr sz="1800" spc="0" dirty="0">
                          <a:solidFill>
                            <a:srgbClr val="262626">
                              <a:alpha val="100000"/>
                            </a:srgbClr>
                          </a:solidFill>
                          <a:latin typeface="Times New Roman"/>
                          <a:ea typeface="Times New Roman"/>
                          <a:cs typeface="Times New Roman"/>
                        </a:rPr>
                        <a:t>base</a:t>
                      </a:r>
                      <a:r>
                        <a:rPr sz="1800" spc="100" dirty="0">
                          <a:solidFill>
                            <a:srgbClr val="262626">
                              <a:alpha val="100000"/>
                            </a:srgbClr>
                          </a:solidFill>
                          <a:latin typeface="Times New Roman"/>
                          <a:ea typeface="Times New Roman"/>
                          <a:cs typeface="Times New Roman"/>
                        </a:rPr>
                        <a:t> </a:t>
                      </a:r>
                      <a:r>
                        <a:rPr sz="1800" spc="0" dirty="0" err="1">
                          <a:solidFill>
                            <a:srgbClr val="262626">
                              <a:alpha val="100000"/>
                            </a:srgbClr>
                          </a:solidFill>
                          <a:latin typeface="Times New Roman"/>
                          <a:ea typeface="Times New Roman"/>
                          <a:cs typeface="Times New Roman"/>
                        </a:rPr>
                        <a:t>class</a:t>
                      </a:r>
                      <a:r>
                        <a:rPr sz="1800" spc="100" dirty="0" err="1">
                          <a:solidFill>
                            <a:srgbClr val="262626">
                              <a:alpha val="100000"/>
                            </a:srgbClr>
                          </a:solidFill>
                          <a:latin typeface="Microsoft YaHei"/>
                          <a:ea typeface="Microsoft YaHei"/>
                          <a:cs typeface="Microsoft YaHei"/>
                        </a:rPr>
                        <a:t>、</a:t>
                      </a:r>
                      <a:r>
                        <a:rPr sz="1800" spc="0" dirty="0" err="1">
                          <a:solidFill>
                            <a:srgbClr val="262626">
                              <a:alpha val="100000"/>
                            </a:srgbClr>
                          </a:solidFill>
                          <a:latin typeface="Times New Roman"/>
                          <a:ea typeface="Times New Roman"/>
                          <a:cs typeface="Times New Roman"/>
                        </a:rPr>
                        <a:t>super</a:t>
                      </a:r>
                      <a:r>
                        <a:rPr sz="1800" spc="100" dirty="0">
                          <a:solidFill>
                            <a:srgbClr val="262626">
                              <a:alpha val="100000"/>
                            </a:srgbClr>
                          </a:solidFill>
                          <a:latin typeface="Times New Roman"/>
                          <a:ea typeface="Times New Roman"/>
                          <a:cs typeface="Times New Roman"/>
                        </a:rPr>
                        <a:t> </a:t>
                      </a:r>
                      <a:r>
                        <a:rPr sz="1800" spc="0" dirty="0">
                          <a:solidFill>
                            <a:srgbClr val="262626">
                              <a:alpha val="100000"/>
                            </a:srgbClr>
                          </a:solidFill>
                          <a:latin typeface="Times New Roman"/>
                          <a:ea typeface="Times New Roman"/>
                          <a:cs typeface="Times New Roman"/>
                        </a:rPr>
                        <a:t>class</a:t>
                      </a:r>
                      <a:r>
                        <a:rPr sz="1800" spc="70" dirty="0">
                          <a:solidFill>
                            <a:srgbClr val="262626">
                              <a:alpha val="100000"/>
                            </a:srgbClr>
                          </a:solidFill>
                          <a:latin typeface="Microsoft YaHei"/>
                          <a:ea typeface="Microsoft YaHei"/>
                          <a:cs typeface="Microsoft YaHei"/>
                        </a:rPr>
                        <a:t>)</a:t>
                      </a:r>
                      <a:r>
                        <a:rPr sz="1800" spc="0" dirty="0">
                          <a:solidFill>
                            <a:srgbClr val="262626">
                              <a:alpha val="100000"/>
                            </a:srgbClr>
                          </a:solidFill>
                          <a:latin typeface="Microsoft YaHei"/>
                          <a:ea typeface="Microsoft YaHei"/>
                          <a:cs typeface="Microsoft YaHei"/>
                        </a:rPr>
                        <a:t>。</a:t>
                      </a:r>
                      <a:endParaRPr lang="x-none" altLang="x-none" sz="1800" dirty="0"/>
                    </a:p>
                    <a:p>
                      <a:pPr marL="668476" indent="-318494" algn="l" rtl="0" eaLnBrk="0">
                        <a:lnSpc>
                          <a:spcPct val="124000"/>
                        </a:lnSpc>
                        <a:spcBef>
                          <a:spcPts val="1684"/>
                        </a:spcBef>
                        <a:tabLst/>
                      </a:pPr>
                      <a:r>
                        <a:rPr sz="1800" spc="-40" dirty="0">
                          <a:solidFill>
                            <a:srgbClr val="B1C400">
                              <a:alpha val="100000"/>
                            </a:srgbClr>
                          </a:solidFill>
                          <a:latin typeface="MS Gothic"/>
                          <a:ea typeface="MS Gothic"/>
                          <a:cs typeface="MS Gothic"/>
                        </a:rPr>
                        <a:t>➢ </a:t>
                      </a:r>
                      <a:r>
                        <a:rPr sz="1800" spc="-40" dirty="0">
                          <a:solidFill>
                            <a:srgbClr val="262626">
                              <a:alpha val="100000"/>
                            </a:srgbClr>
                          </a:solidFill>
                          <a:latin typeface="Microsoft YaHei"/>
                          <a:ea typeface="Microsoft YaHei"/>
                          <a:cs typeface="Microsoft YaHei"/>
                        </a:rPr>
                        <a:t>子类会继承父类中定义的所有属性和方法，另外也能够</a:t>
                      </a:r>
                      <a:r>
                        <a:rPr sz="1800" spc="-10" dirty="0">
                          <a:solidFill>
                            <a:srgbClr val="262626">
                              <a:alpha val="100000"/>
                            </a:srgbClr>
                          </a:solidFill>
                          <a:latin typeface="Microsoft YaHei"/>
                          <a:ea typeface="Microsoft YaHei"/>
                          <a:cs typeface="Microsoft YaHei"/>
                        </a:rPr>
                        <a:t>在</a:t>
                      </a:r>
                      <a:r>
                        <a:rPr sz="1800" spc="0" dirty="0">
                          <a:solidFill>
                            <a:srgbClr val="262626">
                              <a:alpha val="100000"/>
                            </a:srgbClr>
                          </a:solidFill>
                          <a:latin typeface="Microsoft YaHei"/>
                          <a:ea typeface="Microsoft YaHei"/>
                          <a:cs typeface="Microsoft YaHei"/>
                        </a:rPr>
                        <a:t>子类中增     </a:t>
                      </a:r>
                      <a:r>
                        <a:rPr sz="1800" spc="-50" dirty="0">
                          <a:solidFill>
                            <a:srgbClr val="262626">
                              <a:alpha val="100000"/>
                            </a:srgbClr>
                          </a:solidFill>
                          <a:latin typeface="Microsoft YaHei"/>
                          <a:ea typeface="Microsoft YaHei"/>
                          <a:cs typeface="Microsoft YaHei"/>
                        </a:rPr>
                        <a:t>加新的属性和方法</a:t>
                      </a:r>
                      <a:r>
                        <a:rPr sz="1800" spc="-10" dirty="0">
                          <a:solidFill>
                            <a:srgbClr val="262626">
                              <a:alpha val="100000"/>
                            </a:srgbClr>
                          </a:solidFill>
                          <a:latin typeface="Microsoft YaHei"/>
                          <a:ea typeface="Microsoft YaHei"/>
                          <a:cs typeface="Microsoft YaHei"/>
                        </a:rPr>
                        <a:t>。</a:t>
                      </a:r>
                      <a:endParaRPr lang="x-none" altLang="x-none" sz="1800" dirty="0"/>
                    </a:p>
                    <a:p>
                      <a:pPr algn="l" rtl="0" eaLnBrk="0">
                        <a:lnSpc>
                          <a:spcPct val="103000"/>
                        </a:lnSpc>
                        <a:tabLst/>
                      </a:pPr>
                      <a:endParaRPr lang="x-none" altLang="x-none" sz="900" dirty="0"/>
                    </a:p>
                    <a:p>
                      <a:pPr marL="672134" indent="-322173" algn="l" rtl="0" eaLnBrk="0">
                        <a:lnSpc>
                          <a:spcPct val="124000"/>
                        </a:lnSpc>
                        <a:spcBef>
                          <a:spcPts val="6"/>
                        </a:spcBef>
                        <a:tabLst/>
                      </a:pPr>
                      <a:r>
                        <a:rPr sz="1800" spc="-40" dirty="0">
                          <a:solidFill>
                            <a:srgbClr val="B1C400">
                              <a:alpha val="100000"/>
                            </a:srgbClr>
                          </a:solidFill>
                          <a:latin typeface="MS Gothic"/>
                          <a:ea typeface="MS Gothic"/>
                          <a:cs typeface="MS Gothic"/>
                        </a:rPr>
                        <a:t>➢ </a:t>
                      </a:r>
                      <a:r>
                        <a:rPr sz="1800" spc="-40" dirty="0">
                          <a:solidFill>
                            <a:srgbClr val="262626">
                              <a:alpha val="100000"/>
                            </a:srgbClr>
                          </a:solidFill>
                          <a:latin typeface="Microsoft YaHei"/>
                          <a:ea typeface="Microsoft YaHei"/>
                          <a:cs typeface="Microsoft YaHei"/>
                        </a:rPr>
                        <a:t>如果一个子类只有一个父类，则将这种继承关系称为单</a:t>
                      </a:r>
                      <a:r>
                        <a:rPr sz="1800" spc="-10" dirty="0">
                          <a:solidFill>
                            <a:srgbClr val="262626">
                              <a:alpha val="100000"/>
                            </a:srgbClr>
                          </a:solidFill>
                          <a:latin typeface="Microsoft YaHei"/>
                          <a:ea typeface="Microsoft YaHei"/>
                          <a:cs typeface="Microsoft YaHei"/>
                        </a:rPr>
                        <a:t>继</a:t>
                      </a:r>
                      <a:r>
                        <a:rPr sz="1800" spc="0" dirty="0">
                          <a:solidFill>
                            <a:srgbClr val="262626">
                              <a:alpha val="100000"/>
                            </a:srgbClr>
                          </a:solidFill>
                          <a:latin typeface="Microsoft YaHei"/>
                          <a:ea typeface="Microsoft YaHei"/>
                          <a:cs typeface="Microsoft YaHei"/>
                        </a:rPr>
                        <a:t>承；如果     </a:t>
                      </a:r>
                      <a:r>
                        <a:rPr sz="1800" spc="-20" dirty="0">
                          <a:solidFill>
                            <a:srgbClr val="262626">
                              <a:alpha val="100000"/>
                            </a:srgbClr>
                          </a:solidFill>
                          <a:latin typeface="Microsoft YaHei"/>
                          <a:ea typeface="Microsoft YaHei"/>
                          <a:cs typeface="Microsoft YaHei"/>
                        </a:rPr>
                        <a:t>一个子类有两个或更多父类，则将这种继承关系</a:t>
                      </a:r>
                      <a:r>
                        <a:rPr sz="1800" spc="-10" dirty="0">
                          <a:solidFill>
                            <a:srgbClr val="262626">
                              <a:alpha val="100000"/>
                            </a:srgbClr>
                          </a:solidFill>
                          <a:latin typeface="Microsoft YaHei"/>
                          <a:ea typeface="Microsoft YaHei"/>
                          <a:cs typeface="Microsoft YaHei"/>
                        </a:rPr>
                        <a:t>称</a:t>
                      </a:r>
                      <a:r>
                        <a:rPr sz="1800" spc="0" dirty="0">
                          <a:solidFill>
                            <a:srgbClr val="262626">
                              <a:alpha val="100000"/>
                            </a:srgbClr>
                          </a:solidFill>
                          <a:latin typeface="Microsoft YaHei"/>
                          <a:ea typeface="Microsoft YaHei"/>
                          <a:cs typeface="Microsoft YaHei"/>
                        </a:rPr>
                        <a:t>为多重继承。</a:t>
                      </a:r>
                      <a:endParaRPr lang="x-none" altLang="x-none" sz="1800" dirty="0"/>
                    </a:p>
                  </a:txBody>
                  <a:tcPr marL="0" marR="0" marT="0" marB="0">
                    <a:lnL w="12700" cap="flat" cmpd="sng" algn="ctr">
                      <a:solidFill>
                        <a:srgbClr val="B1C400"/>
                      </a:solidFill>
                      <a:prstDash val="solid"/>
                      <a:round/>
                      <a:headEnd type="none" w="med" len="med"/>
                      <a:tailEnd type="none" w="med" len="med"/>
                    </a:lnL>
                    <a:lnR w="12700" cap="flat" cmpd="sng" algn="ctr">
                      <a:solidFill>
                        <a:srgbClr val="B1C400"/>
                      </a:solidFill>
                      <a:prstDash val="solid"/>
                      <a:round/>
                      <a:headEnd type="none" w="med" len="med"/>
                      <a:tailEnd type="none" w="med" len="med"/>
                    </a:lnR>
                    <a:lnT w="12700" cap="flat" cmpd="sng" algn="ctr">
                      <a:solidFill>
                        <a:srgbClr val="B1C400"/>
                      </a:solidFill>
                      <a:prstDash val="solid"/>
                      <a:round/>
                      <a:headEnd type="none" w="med" len="med"/>
                      <a:tailEnd type="none" w="med" len="med"/>
                    </a:lnT>
                    <a:lnB w="12700" cap="flat" cmpd="sng" algn="ctr">
                      <a:solidFill>
                        <a:srgbClr val="B1C4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748">
            <a:extLst>
              <a:ext uri="{FF2B5EF4-FFF2-40B4-BE49-F238E27FC236}">
                <a16:creationId xmlns:a16="http://schemas.microsoft.com/office/drawing/2014/main" id="{66EA6E38-F5ED-1632-2A45-54A2A4D9039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4050" y="1704975"/>
            <a:ext cx="98266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50" name="table 750">
            <a:extLst>
              <a:ext uri="{FF2B5EF4-FFF2-40B4-BE49-F238E27FC236}">
                <a16:creationId xmlns:a16="http://schemas.microsoft.com/office/drawing/2014/main" id="{F3E76707-CD4E-4469-BD36-25CBAB5891C4}"/>
              </a:ext>
            </a:extLst>
          </p:cNvPr>
          <p:cNvGraphicFramePr>
            <a:graphicFrameLocks noGrp="1"/>
          </p:cNvGraphicFramePr>
          <p:nvPr/>
        </p:nvGraphicFramePr>
        <p:xfrm>
          <a:off x="3587750" y="3279775"/>
          <a:ext cx="1936750" cy="1287463"/>
        </p:xfrm>
        <a:graphic>
          <a:graphicData uri="http://schemas.openxmlformats.org/drawingml/2006/table">
            <a:tbl>
              <a:tblPr/>
              <a:tblGrid>
                <a:gridCol w="1936750">
                  <a:extLst>
                    <a:ext uri="{9D8B030D-6E8A-4147-A177-3AD203B41FA5}">
                      <a16:colId xmlns:a16="http://schemas.microsoft.com/office/drawing/2014/main" val="20000"/>
                    </a:ext>
                  </a:extLst>
                </a:gridCol>
              </a:tblGrid>
              <a:tr h="1287463">
                <a:tc>
                  <a:txBody>
                    <a:bodyPr/>
                    <a:lstStyle/>
                    <a:p>
                      <a:pPr algn="l" rtl="0" eaLnBrk="0">
                        <a:lnSpc>
                          <a:spcPct val="107000"/>
                        </a:lnSpc>
                        <a:tabLst/>
                      </a:pPr>
                      <a:endParaRPr lang="x-none" altLang="x-none" sz="500" dirty="0"/>
                    </a:p>
                    <a:p>
                      <a:pPr marL="1222057" algn="l" rtl="0" eaLnBrk="0">
                        <a:lnSpc>
                          <a:spcPct val="95000"/>
                        </a:lnSpc>
                        <a:spcBef>
                          <a:spcPts val="6"/>
                        </a:spcBef>
                        <a:tabLst/>
                      </a:pPr>
                      <a:r>
                        <a:rPr sz="1200" spc="220" dirty="0">
                          <a:solidFill>
                            <a:srgbClr val="000000">
                              <a:alpha val="100000"/>
                            </a:srgbClr>
                          </a:solidFill>
                          <a:latin typeface="Microsoft YaHei"/>
                          <a:ea typeface="Microsoft YaHei"/>
                          <a:cs typeface="Microsoft YaHei"/>
                        </a:rPr>
                        <a:t>(教师)</a:t>
                      </a:r>
                      <a:r>
                        <a:rPr sz="1200" spc="200" dirty="0">
                          <a:solidFill>
                            <a:srgbClr val="000000">
                              <a:alpha val="100000"/>
                            </a:srgbClr>
                          </a:solidFill>
                          <a:latin typeface="Microsoft YaHei"/>
                          <a:ea typeface="Microsoft YaHei"/>
                          <a:cs typeface="Microsoft YaHei"/>
                        </a:rPr>
                        <a:t>类</a:t>
                      </a:r>
                      <a:endParaRPr lang="x-none" altLang="x-none" sz="1200" dirty="0"/>
                    </a:p>
                  </a:txBody>
                  <a:tcPr marL="0" marR="0" marT="0" marB="0">
                    <a:lnL w="19050" cap="flat" cmpd="sng" algn="ctr">
                      <a:solidFill>
                        <a:srgbClr val="262626"/>
                      </a:solidFill>
                      <a:prstDash val="solid"/>
                      <a:round/>
                      <a:headEnd type="none" w="med" len="med"/>
                      <a:tailEnd type="none" w="med" len="med"/>
                    </a:lnL>
                    <a:lnR w="19050" cap="flat" cmpd="sng" algn="ctr">
                      <a:solidFill>
                        <a:srgbClr val="262626"/>
                      </a:solidFill>
                      <a:prstDash val="solid"/>
                      <a:round/>
                      <a:headEnd type="none" w="med" len="med"/>
                      <a:tailEnd type="none" w="med" len="med"/>
                    </a:lnR>
                    <a:lnT w="19050" cap="flat" cmpd="sng" algn="ctr">
                      <a:solidFill>
                        <a:srgbClr val="262626"/>
                      </a:solidFill>
                      <a:prstDash val="solid"/>
                      <a:round/>
                      <a:headEnd type="none" w="med" len="med"/>
                      <a:tailEnd type="none" w="med" len="med"/>
                    </a:lnT>
                    <a:lnB w="19050" cap="flat" cmpd="sng" algn="ctr">
                      <a:solidFill>
                        <a:srgbClr val="262626"/>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51" name="table 751">
            <a:extLst>
              <a:ext uri="{FF2B5EF4-FFF2-40B4-BE49-F238E27FC236}">
                <a16:creationId xmlns:a16="http://schemas.microsoft.com/office/drawing/2014/main" id="{4EE7E329-FB6C-4D79-835C-4339F96E2239}"/>
              </a:ext>
            </a:extLst>
          </p:cNvPr>
          <p:cNvGraphicFramePr>
            <a:graphicFrameLocks noGrp="1"/>
          </p:cNvGraphicFramePr>
          <p:nvPr/>
        </p:nvGraphicFramePr>
        <p:xfrm>
          <a:off x="3587750" y="1820863"/>
          <a:ext cx="1936750" cy="1287462"/>
        </p:xfrm>
        <a:graphic>
          <a:graphicData uri="http://schemas.openxmlformats.org/drawingml/2006/table">
            <a:tbl>
              <a:tblPr/>
              <a:tblGrid>
                <a:gridCol w="1936750">
                  <a:extLst>
                    <a:ext uri="{9D8B030D-6E8A-4147-A177-3AD203B41FA5}">
                      <a16:colId xmlns:a16="http://schemas.microsoft.com/office/drawing/2014/main" val="20000"/>
                    </a:ext>
                  </a:extLst>
                </a:gridCol>
              </a:tblGrid>
              <a:tr h="1287462">
                <a:tc>
                  <a:txBody>
                    <a:bodyPr/>
                    <a:lstStyle/>
                    <a:p>
                      <a:pPr algn="l" rtl="0" eaLnBrk="0">
                        <a:lnSpc>
                          <a:spcPct val="107000"/>
                        </a:lnSpc>
                        <a:tabLst/>
                      </a:pPr>
                      <a:endParaRPr lang="x-none" altLang="x-none" sz="500" dirty="0"/>
                    </a:p>
                    <a:p>
                      <a:pPr marL="1211898" algn="l" rtl="0" eaLnBrk="0">
                        <a:lnSpc>
                          <a:spcPct val="95000"/>
                        </a:lnSpc>
                        <a:spcBef>
                          <a:spcPts val="4"/>
                        </a:spcBef>
                        <a:tabLst/>
                      </a:pPr>
                      <a:r>
                        <a:rPr sz="1200" spc="220" dirty="0">
                          <a:solidFill>
                            <a:srgbClr val="000000">
                              <a:alpha val="100000"/>
                            </a:srgbClr>
                          </a:solidFill>
                          <a:latin typeface="Microsoft YaHei"/>
                          <a:ea typeface="Microsoft YaHei"/>
                          <a:cs typeface="Microsoft YaHei"/>
                        </a:rPr>
                        <a:t>(学生)</a:t>
                      </a:r>
                      <a:r>
                        <a:rPr sz="1200" spc="200" dirty="0">
                          <a:solidFill>
                            <a:srgbClr val="000000">
                              <a:alpha val="100000"/>
                            </a:srgbClr>
                          </a:solidFill>
                          <a:latin typeface="Microsoft YaHei"/>
                          <a:ea typeface="Microsoft YaHei"/>
                          <a:cs typeface="Microsoft YaHei"/>
                        </a:rPr>
                        <a:t>类</a:t>
                      </a:r>
                      <a:endParaRPr lang="x-none" altLang="x-none" sz="1200" dirty="0"/>
                    </a:p>
                  </a:txBody>
                  <a:tcPr marL="0" marR="0" marT="0" marB="0">
                    <a:lnL w="19050" cap="flat" cmpd="sng" algn="ctr">
                      <a:solidFill>
                        <a:srgbClr val="262626"/>
                      </a:solidFill>
                      <a:prstDash val="solid"/>
                      <a:round/>
                      <a:headEnd type="none" w="med" len="med"/>
                      <a:tailEnd type="none" w="med" len="med"/>
                    </a:lnL>
                    <a:lnR w="19050" cap="flat" cmpd="sng" algn="ctr">
                      <a:solidFill>
                        <a:srgbClr val="262626"/>
                      </a:solidFill>
                      <a:prstDash val="solid"/>
                      <a:round/>
                      <a:headEnd type="none" w="med" len="med"/>
                      <a:tailEnd type="none" w="med" len="med"/>
                    </a:lnR>
                    <a:lnT w="19050" cap="flat" cmpd="sng" algn="ctr">
                      <a:solidFill>
                        <a:srgbClr val="262626"/>
                      </a:solidFill>
                      <a:prstDash val="solid"/>
                      <a:round/>
                      <a:headEnd type="none" w="med" len="med"/>
                      <a:tailEnd type="none" w="med" len="med"/>
                    </a:lnT>
                    <a:lnB w="19050" cap="flat" cmpd="sng" algn="ctr">
                      <a:solidFill>
                        <a:srgbClr val="262626"/>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5551" name="picture 752">
            <a:extLst>
              <a:ext uri="{FF2B5EF4-FFF2-40B4-BE49-F238E27FC236}">
                <a16:creationId xmlns:a16="http://schemas.microsoft.com/office/drawing/2014/main" id="{B0439090-3C3B-72BB-CEBB-F70E661F2BE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02275" y="2444750"/>
            <a:ext cx="587375"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53" name="table 753">
            <a:extLst>
              <a:ext uri="{FF2B5EF4-FFF2-40B4-BE49-F238E27FC236}">
                <a16:creationId xmlns:a16="http://schemas.microsoft.com/office/drawing/2014/main" id="{B04FF271-8106-48EB-BE22-329CAAB4A837}"/>
              </a:ext>
            </a:extLst>
          </p:cNvPr>
          <p:cNvGraphicFramePr>
            <a:graphicFrameLocks noGrp="1"/>
          </p:cNvGraphicFramePr>
          <p:nvPr/>
        </p:nvGraphicFramePr>
        <p:xfrm>
          <a:off x="6091238" y="2581275"/>
          <a:ext cx="2038350" cy="1287463"/>
        </p:xfrm>
        <a:graphic>
          <a:graphicData uri="http://schemas.openxmlformats.org/drawingml/2006/table">
            <a:tbl>
              <a:tblPr/>
              <a:tblGrid>
                <a:gridCol w="2038350">
                  <a:extLst>
                    <a:ext uri="{9D8B030D-6E8A-4147-A177-3AD203B41FA5}">
                      <a16:colId xmlns:a16="http://schemas.microsoft.com/office/drawing/2014/main" val="20000"/>
                    </a:ext>
                  </a:extLst>
                </a:gridCol>
              </a:tblGrid>
              <a:tr h="1287463">
                <a:tc>
                  <a:txBody>
                    <a:bodyPr/>
                    <a:lstStyle/>
                    <a:p>
                      <a:pPr algn="l" rtl="0" eaLnBrk="0">
                        <a:lnSpc>
                          <a:spcPct val="107000"/>
                        </a:lnSpc>
                        <a:tabLst/>
                      </a:pPr>
                      <a:endParaRPr lang="x-none" altLang="x-none" sz="500" dirty="0"/>
                    </a:p>
                    <a:p>
                      <a:pPr algn="l" rtl="0" eaLnBrk="0">
                        <a:lnSpc>
                          <a:spcPct val="6444"/>
                        </a:lnSpc>
                        <a:tabLst/>
                      </a:pPr>
                      <a:endParaRPr lang="x-none" altLang="x-none" sz="100" dirty="0"/>
                    </a:p>
                    <a:p>
                      <a:pPr marL="647199" algn="l" rtl="0" eaLnBrk="0">
                        <a:lnSpc>
                          <a:spcPct val="95000"/>
                        </a:lnSpc>
                        <a:tabLst/>
                      </a:pPr>
                      <a:r>
                        <a:rPr sz="1200" spc="0" dirty="0">
                          <a:solidFill>
                            <a:srgbClr val="000000">
                              <a:alpha val="100000"/>
                            </a:srgbClr>
                          </a:solidFill>
                          <a:latin typeface="Times New Roman"/>
                          <a:ea typeface="Times New Roman"/>
                          <a:cs typeface="Times New Roman"/>
                        </a:rPr>
                        <a:t>TA</a:t>
                      </a:r>
                      <a:r>
                        <a:rPr sz="1200" spc="170" dirty="0">
                          <a:solidFill>
                            <a:srgbClr val="000000">
                              <a:alpha val="100000"/>
                            </a:srgbClr>
                          </a:solidFill>
                          <a:latin typeface="Times New Roman"/>
                          <a:ea typeface="Times New Roman"/>
                          <a:cs typeface="Times New Roman"/>
                        </a:rPr>
                        <a:t>  </a:t>
                      </a:r>
                      <a:r>
                        <a:rPr sz="1200" spc="170" dirty="0">
                          <a:solidFill>
                            <a:srgbClr val="000000">
                              <a:alpha val="100000"/>
                            </a:srgbClr>
                          </a:solidFill>
                          <a:latin typeface="Microsoft YaHei"/>
                          <a:ea typeface="Microsoft YaHei"/>
                          <a:cs typeface="Microsoft YaHei"/>
                        </a:rPr>
                        <a:t>(助教)</a:t>
                      </a:r>
                      <a:r>
                        <a:rPr sz="1200" spc="130" dirty="0">
                          <a:solidFill>
                            <a:srgbClr val="000000">
                              <a:alpha val="100000"/>
                            </a:srgbClr>
                          </a:solidFill>
                          <a:latin typeface="Microsoft YaHei"/>
                          <a:ea typeface="Microsoft YaHei"/>
                          <a:cs typeface="Microsoft YaHei"/>
                        </a:rPr>
                        <a:t>类</a:t>
                      </a:r>
                      <a:endParaRPr lang="x-none" altLang="x-none" sz="1200" dirty="0"/>
                    </a:p>
                  </a:txBody>
                  <a:tcPr marL="0" marR="0" marT="0" marB="0">
                    <a:lnL w="19050" cap="flat" cmpd="sng" algn="ctr">
                      <a:solidFill>
                        <a:srgbClr val="262626"/>
                      </a:solidFill>
                      <a:prstDash val="solid"/>
                      <a:round/>
                      <a:headEnd type="none" w="med" len="med"/>
                      <a:tailEnd type="none" w="med" len="med"/>
                    </a:lnL>
                    <a:lnR w="19050" cap="flat" cmpd="sng" algn="ctr">
                      <a:solidFill>
                        <a:srgbClr val="262626"/>
                      </a:solidFill>
                      <a:prstDash val="solid"/>
                      <a:round/>
                      <a:headEnd type="none" w="med" len="med"/>
                      <a:tailEnd type="none" w="med" len="med"/>
                    </a:lnR>
                    <a:lnT w="19050" cap="flat" cmpd="sng" algn="ctr">
                      <a:solidFill>
                        <a:srgbClr val="262626"/>
                      </a:solidFill>
                      <a:prstDash val="solid"/>
                      <a:round/>
                      <a:headEnd type="none" w="med" len="med"/>
                      <a:tailEnd type="none" w="med" len="med"/>
                    </a:lnT>
                    <a:lnB w="19050" cap="flat" cmpd="sng" algn="ctr">
                      <a:solidFill>
                        <a:srgbClr val="262626"/>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54" name="table 754">
            <a:extLst>
              <a:ext uri="{FF2B5EF4-FFF2-40B4-BE49-F238E27FC236}">
                <a16:creationId xmlns:a16="http://schemas.microsoft.com/office/drawing/2014/main" id="{3D05FEEB-8C11-4A9C-9490-34C3510C2DF1}"/>
              </a:ext>
            </a:extLst>
          </p:cNvPr>
          <p:cNvGraphicFramePr>
            <a:graphicFrameLocks noGrp="1"/>
          </p:cNvGraphicFramePr>
          <p:nvPr/>
        </p:nvGraphicFramePr>
        <p:xfrm>
          <a:off x="828675" y="4789488"/>
          <a:ext cx="7469188" cy="1036637"/>
        </p:xfrm>
        <a:graphic>
          <a:graphicData uri="http://schemas.openxmlformats.org/drawingml/2006/table">
            <a:tbl>
              <a:tblPr/>
              <a:tblGrid>
                <a:gridCol w="7469188">
                  <a:extLst>
                    <a:ext uri="{9D8B030D-6E8A-4147-A177-3AD203B41FA5}">
                      <a16:colId xmlns:a16="http://schemas.microsoft.com/office/drawing/2014/main" val="20000"/>
                    </a:ext>
                  </a:extLst>
                </a:gridCol>
              </a:tblGrid>
              <a:tr h="1036637">
                <a:tc>
                  <a:txBody>
                    <a:bodyPr/>
                    <a:lstStyle/>
                    <a:p>
                      <a:pPr algn="l" rtl="0" eaLnBrk="0">
                        <a:lnSpc>
                          <a:spcPct val="101000"/>
                        </a:lnSpc>
                        <a:tabLst/>
                      </a:pPr>
                      <a:endParaRPr lang="x-none" altLang="x-none" sz="800" dirty="0"/>
                    </a:p>
                    <a:p>
                      <a:pPr algn="l" rtl="0" eaLnBrk="0">
                        <a:lnSpc>
                          <a:spcPct val="102000"/>
                        </a:lnSpc>
                        <a:tabLst/>
                      </a:pPr>
                      <a:endParaRPr lang="x-none" altLang="x-none" sz="800" dirty="0"/>
                    </a:p>
                    <a:p>
                      <a:pPr algn="l" rtl="0" eaLnBrk="0">
                        <a:lnSpc>
                          <a:spcPct val="8095"/>
                        </a:lnSpc>
                        <a:tabLst/>
                      </a:pPr>
                      <a:endParaRPr lang="x-none" altLang="x-none" sz="100" dirty="0"/>
                    </a:p>
                    <a:p>
                      <a:pPr marL="539648" algn="l" rtl="0" eaLnBrk="0">
                        <a:lnSpc>
                          <a:spcPct val="97000"/>
                        </a:lnSpc>
                        <a:tabLst/>
                      </a:pPr>
                      <a:r>
                        <a:rPr sz="1800" spc="-50" dirty="0">
                          <a:solidFill>
                            <a:srgbClr val="262626">
                              <a:alpha val="100000"/>
                            </a:srgbClr>
                          </a:solidFill>
                          <a:latin typeface="Microsoft YaHei"/>
                          <a:ea typeface="Microsoft YaHei"/>
                          <a:cs typeface="Microsoft YaHei"/>
                        </a:rPr>
                        <a:t>提示：  需要结合具体的继承关系判断一个类是父类还是子类，</a:t>
                      </a:r>
                      <a:r>
                        <a:rPr sz="1800" spc="0" dirty="0">
                          <a:solidFill>
                            <a:srgbClr val="262626">
                              <a:alpha val="100000"/>
                            </a:srgbClr>
                          </a:solidFill>
                          <a:latin typeface="Microsoft YaHei"/>
                          <a:ea typeface="Microsoft YaHei"/>
                          <a:cs typeface="Microsoft YaHei"/>
                        </a:rPr>
                        <a:t>一个类</a:t>
                      </a:r>
                      <a:endParaRPr lang="x-none" altLang="x-none" sz="1800" dirty="0"/>
                    </a:p>
                    <a:p>
                      <a:pPr algn="l" rtl="0" eaLnBrk="0">
                        <a:lnSpc>
                          <a:spcPct val="106000"/>
                        </a:lnSpc>
                        <a:tabLst/>
                      </a:pPr>
                      <a:endParaRPr lang="x-none" altLang="x-none" sz="900" dirty="0"/>
                    </a:p>
                    <a:p>
                      <a:pPr marL="541477" algn="l" rtl="0" eaLnBrk="0">
                        <a:lnSpc>
                          <a:spcPct val="97000"/>
                        </a:lnSpc>
                        <a:spcBef>
                          <a:spcPts val="2"/>
                        </a:spcBef>
                        <a:tabLst/>
                      </a:pPr>
                      <a:r>
                        <a:rPr sz="1800" spc="-60" dirty="0">
                          <a:solidFill>
                            <a:srgbClr val="262626">
                              <a:alpha val="100000"/>
                            </a:srgbClr>
                          </a:solidFill>
                          <a:latin typeface="Microsoft YaHei"/>
                          <a:ea typeface="Microsoft YaHei"/>
                          <a:cs typeface="Microsoft YaHei"/>
                        </a:rPr>
                        <a:t>可能在一种继承关系中是子类、而在另一种继承关系中是父类</a:t>
                      </a:r>
                      <a:r>
                        <a:rPr sz="1800" spc="-30" dirty="0">
                          <a:solidFill>
                            <a:srgbClr val="262626">
                              <a:alpha val="100000"/>
                            </a:srgbClr>
                          </a:solidFill>
                          <a:latin typeface="Microsoft YaHei"/>
                          <a:ea typeface="Microsoft YaHei"/>
                          <a:cs typeface="Microsoft YaHei"/>
                        </a:rPr>
                        <a:t>。</a:t>
                      </a:r>
                      <a:endParaRPr lang="x-none" altLang="x-none" sz="18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65560" name="rect">
            <a:extLst>
              <a:ext uri="{FF2B5EF4-FFF2-40B4-BE49-F238E27FC236}">
                <a16:creationId xmlns:a16="http://schemas.microsoft.com/office/drawing/2014/main" id="{6F29D5D9-B238-7077-40C9-5AE9D7DEB826}"/>
              </a:ext>
            </a:extLst>
          </p:cNvPr>
          <p:cNvSpPr>
            <a:spLocks noChangeArrowheads="1"/>
          </p:cNvSpPr>
          <p:nvPr/>
        </p:nvSpPr>
        <p:spPr bwMode="auto">
          <a:xfrm>
            <a:off x="922338" y="4695825"/>
            <a:ext cx="7283450" cy="9525"/>
          </a:xfrm>
          <a:prstGeom prst="rect">
            <a:avLst/>
          </a:prstGeom>
          <a:solidFill>
            <a:srgbClr val="1950B2"/>
          </a:solidFill>
          <a:ln>
            <a:noFill/>
          </a:ln>
          <a:extLst>
            <a:ext uri="{91240B29-F687-4F45-9708-019B960494DF}">
              <a14:hiddenLine xmlns:a14="http://schemas.microsoft.com/office/drawing/2010/main" w="9525">
                <a:solidFill>
                  <a:srgbClr val="000000"/>
                </a:solidFill>
                <a:miter lim="0"/>
                <a:headEnd/>
                <a:tailEnd/>
              </a14:hiddenLine>
            </a:ext>
          </a:extLst>
        </p:spPr>
        <p:txBody>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800" b="0">
              <a:solidFill>
                <a:schemeClr val="tx1"/>
              </a:solidFill>
              <a:ea typeface="宋体" panose="02010600030101010101" pitchFamily="2" charset="-122"/>
            </a:endParaRPr>
          </a:p>
        </p:txBody>
      </p:sp>
      <p:sp>
        <p:nvSpPr>
          <p:cNvPr id="65561" name="path">
            <a:extLst>
              <a:ext uri="{FF2B5EF4-FFF2-40B4-BE49-F238E27FC236}">
                <a16:creationId xmlns:a16="http://schemas.microsoft.com/office/drawing/2014/main" id="{D22705DF-E369-73BF-69BC-632AD6B4A9EB}"/>
              </a:ext>
            </a:extLst>
          </p:cNvPr>
          <p:cNvSpPr>
            <a:spLocks/>
          </p:cNvSpPr>
          <p:nvPr/>
        </p:nvSpPr>
        <p:spPr bwMode="auto">
          <a:xfrm>
            <a:off x="828675" y="4695825"/>
            <a:ext cx="98425" cy="98425"/>
          </a:xfrm>
          <a:custGeom>
            <a:avLst/>
            <a:gdLst>
              <a:gd name="T0" fmla="*/ 2147483646 w 205"/>
              <a:gd name="T1" fmla="*/ 2147483646 h 205"/>
              <a:gd name="T2" fmla="*/ 2147483646 w 205"/>
              <a:gd name="T3" fmla="*/ 2147483646 h 205"/>
              <a:gd name="T4" fmla="*/ 0 60000 65536"/>
              <a:gd name="T5" fmla="*/ 0 60000 65536"/>
              <a:gd name="T6" fmla="*/ 0 w 205"/>
              <a:gd name="T7" fmla="*/ 0 h 205"/>
              <a:gd name="T8" fmla="*/ 205 w 205"/>
              <a:gd name="T9" fmla="*/ 205 h 205"/>
            </a:gdLst>
            <a:ahLst/>
            <a:cxnLst>
              <a:cxn ang="T4">
                <a:pos x="T0" y="T1"/>
              </a:cxn>
              <a:cxn ang="T5">
                <a:pos x="T2" y="T3"/>
              </a:cxn>
            </a:cxnLst>
            <a:rect l="T6" t="T7" r="T8" b="T9"/>
            <a:pathLst>
              <a:path w="205" h="205">
                <a:moveTo>
                  <a:pt x="10" y="194"/>
                </a:moveTo>
                <a:cubicBezTo>
                  <a:pt x="10" y="92"/>
                  <a:pt x="92" y="10"/>
                  <a:pt x="194" y="1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pic>
        <p:nvPicPr>
          <p:cNvPr id="65562" name="picture 757">
            <a:extLst>
              <a:ext uri="{FF2B5EF4-FFF2-40B4-BE49-F238E27FC236}">
                <a16:creationId xmlns:a16="http://schemas.microsoft.com/office/drawing/2014/main" id="{54ECDE69-A117-A13D-4609-DCA1F77EE41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3088" y="4384675"/>
            <a:ext cx="658812"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63" name="path">
            <a:extLst>
              <a:ext uri="{FF2B5EF4-FFF2-40B4-BE49-F238E27FC236}">
                <a16:creationId xmlns:a16="http://schemas.microsoft.com/office/drawing/2014/main" id="{A9A41B07-293A-77C0-48D4-84B927E2D8C9}"/>
              </a:ext>
            </a:extLst>
          </p:cNvPr>
          <p:cNvSpPr>
            <a:spLocks/>
          </p:cNvSpPr>
          <p:nvPr/>
        </p:nvSpPr>
        <p:spPr bwMode="auto">
          <a:xfrm>
            <a:off x="8201025" y="5727700"/>
            <a:ext cx="96838" cy="98425"/>
          </a:xfrm>
          <a:custGeom>
            <a:avLst/>
            <a:gdLst>
              <a:gd name="T0" fmla="*/ 2147483646 w 205"/>
              <a:gd name="T1" fmla="*/ 2147483646 h 205"/>
              <a:gd name="T2" fmla="*/ 2147483646 w 205"/>
              <a:gd name="T3" fmla="*/ 2147483646 h 205"/>
              <a:gd name="T4" fmla="*/ 0 60000 65536"/>
              <a:gd name="T5" fmla="*/ 0 60000 65536"/>
              <a:gd name="T6" fmla="*/ 0 w 205"/>
              <a:gd name="T7" fmla="*/ 0 h 205"/>
              <a:gd name="T8" fmla="*/ 205 w 205"/>
              <a:gd name="T9" fmla="*/ 205 h 205"/>
            </a:gdLst>
            <a:ahLst/>
            <a:cxnLst>
              <a:cxn ang="T4">
                <a:pos x="T0" y="T1"/>
              </a:cxn>
              <a:cxn ang="T5">
                <a:pos x="T2" y="T3"/>
              </a:cxn>
            </a:cxnLst>
            <a:rect l="T6" t="T7" r="T8" b="T9"/>
            <a:pathLst>
              <a:path w="205" h="205">
                <a:moveTo>
                  <a:pt x="194" y="10"/>
                </a:moveTo>
                <a:cubicBezTo>
                  <a:pt x="194" y="112"/>
                  <a:pt x="112" y="194"/>
                  <a:pt x="10" y="194"/>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65564" name="path">
            <a:extLst>
              <a:ext uri="{FF2B5EF4-FFF2-40B4-BE49-F238E27FC236}">
                <a16:creationId xmlns:a16="http://schemas.microsoft.com/office/drawing/2014/main" id="{C37C35F6-8B3B-D9FF-2883-21AF1EF288C6}"/>
              </a:ext>
            </a:extLst>
          </p:cNvPr>
          <p:cNvSpPr>
            <a:spLocks/>
          </p:cNvSpPr>
          <p:nvPr/>
        </p:nvSpPr>
        <p:spPr bwMode="auto">
          <a:xfrm>
            <a:off x="8201025" y="4695825"/>
            <a:ext cx="96838" cy="98425"/>
          </a:xfrm>
          <a:custGeom>
            <a:avLst/>
            <a:gdLst>
              <a:gd name="T0" fmla="*/ 2147483646 w 205"/>
              <a:gd name="T1" fmla="*/ 2147483646 h 205"/>
              <a:gd name="T2" fmla="*/ 2147483646 w 205"/>
              <a:gd name="T3" fmla="*/ 2147483646 h 205"/>
              <a:gd name="T4" fmla="*/ 0 60000 65536"/>
              <a:gd name="T5" fmla="*/ 0 60000 65536"/>
              <a:gd name="T6" fmla="*/ 0 w 205"/>
              <a:gd name="T7" fmla="*/ 0 h 205"/>
              <a:gd name="T8" fmla="*/ 205 w 205"/>
              <a:gd name="T9" fmla="*/ 205 h 205"/>
            </a:gdLst>
            <a:ahLst/>
            <a:cxnLst>
              <a:cxn ang="T4">
                <a:pos x="T0" y="T1"/>
              </a:cxn>
              <a:cxn ang="T5">
                <a:pos x="T2" y="T3"/>
              </a:cxn>
            </a:cxnLst>
            <a:rect l="T6" t="T7" r="T8" b="T9"/>
            <a:pathLst>
              <a:path w="205" h="205">
                <a:moveTo>
                  <a:pt x="10" y="10"/>
                </a:moveTo>
                <a:cubicBezTo>
                  <a:pt x="112" y="10"/>
                  <a:pt x="194" y="92"/>
                  <a:pt x="194" y="194"/>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graphicFrame>
        <p:nvGraphicFramePr>
          <p:cNvPr id="764" name="table 764">
            <a:extLst>
              <a:ext uri="{FF2B5EF4-FFF2-40B4-BE49-F238E27FC236}">
                <a16:creationId xmlns:a16="http://schemas.microsoft.com/office/drawing/2014/main" id="{2B12F34F-FB3E-4D0E-A9B1-BEC21CCFC36F}"/>
              </a:ext>
            </a:extLst>
          </p:cNvPr>
          <p:cNvGraphicFramePr>
            <a:graphicFrameLocks noGrp="1"/>
          </p:cNvGraphicFramePr>
          <p:nvPr/>
        </p:nvGraphicFramePr>
        <p:xfrm>
          <a:off x="1014413" y="2581275"/>
          <a:ext cx="1936750" cy="1287463"/>
        </p:xfrm>
        <a:graphic>
          <a:graphicData uri="http://schemas.openxmlformats.org/drawingml/2006/table">
            <a:tbl>
              <a:tblPr/>
              <a:tblGrid>
                <a:gridCol w="1936750">
                  <a:extLst>
                    <a:ext uri="{9D8B030D-6E8A-4147-A177-3AD203B41FA5}">
                      <a16:colId xmlns:a16="http://schemas.microsoft.com/office/drawing/2014/main" val="20000"/>
                    </a:ext>
                  </a:extLst>
                </a:gridCol>
              </a:tblGrid>
              <a:tr h="1287463">
                <a:tc>
                  <a:txBody>
                    <a:bodyPr/>
                    <a:lstStyle/>
                    <a:p>
                      <a:pPr algn="l" rtl="0" eaLnBrk="0">
                        <a:lnSpc>
                          <a:spcPct val="107000"/>
                        </a:lnSpc>
                        <a:tabLst/>
                      </a:pPr>
                      <a:endParaRPr lang="x-none" altLang="x-none" sz="500" dirty="0"/>
                    </a:p>
                    <a:p>
                      <a:pPr algn="l" rtl="0" eaLnBrk="0">
                        <a:lnSpc>
                          <a:spcPct val="6444"/>
                        </a:lnSpc>
                        <a:tabLst/>
                      </a:pPr>
                      <a:endParaRPr lang="x-none" altLang="x-none" sz="100" dirty="0"/>
                    </a:p>
                    <a:p>
                      <a:pPr marL="1279461" algn="l" rtl="0" eaLnBrk="0">
                        <a:lnSpc>
                          <a:spcPct val="95000"/>
                        </a:lnSpc>
                        <a:tabLst/>
                      </a:pPr>
                      <a:r>
                        <a:rPr sz="1200" spc="270" dirty="0">
                          <a:solidFill>
                            <a:srgbClr val="000000">
                              <a:alpha val="100000"/>
                            </a:srgbClr>
                          </a:solidFill>
                          <a:latin typeface="Microsoft YaHei"/>
                          <a:ea typeface="Microsoft YaHei"/>
                          <a:cs typeface="Microsoft YaHei"/>
                        </a:rPr>
                        <a:t>(人)</a:t>
                      </a:r>
                      <a:r>
                        <a:rPr sz="1200" spc="260" dirty="0">
                          <a:solidFill>
                            <a:srgbClr val="000000">
                              <a:alpha val="100000"/>
                            </a:srgbClr>
                          </a:solidFill>
                          <a:latin typeface="Microsoft YaHei"/>
                          <a:ea typeface="Microsoft YaHei"/>
                          <a:cs typeface="Microsoft YaHei"/>
                        </a:rPr>
                        <a:t>类</a:t>
                      </a:r>
                      <a:endParaRPr lang="x-none" altLang="x-none" sz="1200" dirty="0"/>
                    </a:p>
                  </a:txBody>
                  <a:tcPr marL="0" marR="0" marT="0" marB="0">
                    <a:lnL w="19050" cap="flat" cmpd="sng" algn="ctr">
                      <a:solidFill>
                        <a:srgbClr val="262626"/>
                      </a:solidFill>
                      <a:prstDash val="solid"/>
                      <a:round/>
                      <a:headEnd type="none" w="med" len="med"/>
                      <a:tailEnd type="none" w="med" len="med"/>
                    </a:lnL>
                    <a:lnR w="19050" cap="flat" cmpd="sng" algn="ctr">
                      <a:solidFill>
                        <a:srgbClr val="262626"/>
                      </a:solidFill>
                      <a:prstDash val="solid"/>
                      <a:round/>
                      <a:headEnd type="none" w="med" len="med"/>
                      <a:tailEnd type="none" w="med" len="med"/>
                    </a:lnR>
                    <a:lnT w="19050" cap="flat" cmpd="sng" algn="ctr">
                      <a:solidFill>
                        <a:srgbClr val="262626"/>
                      </a:solidFill>
                      <a:prstDash val="solid"/>
                      <a:round/>
                      <a:headEnd type="none" w="med" len="med"/>
                      <a:tailEnd type="none" w="med" len="med"/>
                    </a:lnT>
                    <a:lnB w="19050" cap="flat" cmpd="sng" algn="ctr">
                      <a:solidFill>
                        <a:srgbClr val="262626"/>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5571" name="picture 768">
            <a:extLst>
              <a:ext uri="{FF2B5EF4-FFF2-40B4-BE49-F238E27FC236}">
                <a16:creationId xmlns:a16="http://schemas.microsoft.com/office/drawing/2014/main" id="{33585B4E-A459-CE43-DE9C-7723C48FA92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22438" y="1827213"/>
            <a:ext cx="20796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72" name="picture 769">
            <a:extLst>
              <a:ext uri="{FF2B5EF4-FFF2-40B4-BE49-F238E27FC236}">
                <a16:creationId xmlns:a16="http://schemas.microsoft.com/office/drawing/2014/main" id="{554483DB-A2E4-0F83-E7C0-D016736C999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943225" y="2451100"/>
            <a:ext cx="6445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71" name="table 771">
            <a:extLst>
              <a:ext uri="{FF2B5EF4-FFF2-40B4-BE49-F238E27FC236}">
                <a16:creationId xmlns:a16="http://schemas.microsoft.com/office/drawing/2014/main" id="{C84A8070-6FC9-4829-8E4F-75CDD0EB865C}"/>
              </a:ext>
            </a:extLst>
          </p:cNvPr>
          <p:cNvGraphicFramePr>
            <a:graphicFrameLocks noGrp="1"/>
          </p:cNvGraphicFramePr>
          <p:nvPr/>
        </p:nvGraphicFramePr>
        <p:xfrm>
          <a:off x="7027863" y="2890838"/>
          <a:ext cx="1000125" cy="887412"/>
        </p:xfrm>
        <a:graphic>
          <a:graphicData uri="http://schemas.openxmlformats.org/drawingml/2006/table">
            <a:tbl>
              <a:tblPr/>
              <a:tblGrid>
                <a:gridCol w="1000125">
                  <a:extLst>
                    <a:ext uri="{9D8B030D-6E8A-4147-A177-3AD203B41FA5}">
                      <a16:colId xmlns:a16="http://schemas.microsoft.com/office/drawing/2014/main" val="20000"/>
                    </a:ext>
                  </a:extLst>
                </a:gridCol>
              </a:tblGrid>
              <a:tr h="887412">
                <a:tc>
                  <a:txBody>
                    <a:bodyPr/>
                    <a:lstStyle/>
                    <a:p>
                      <a:pPr algn="l" rtl="0" eaLnBrk="0">
                        <a:lnSpc>
                          <a:spcPct val="110000"/>
                        </a:lnSpc>
                        <a:tabLst/>
                      </a:pPr>
                      <a:endParaRPr lang="x-none" altLang="x-none" sz="200" dirty="0"/>
                    </a:p>
                    <a:p>
                      <a:pPr marL="308258" indent="-205082" algn="l" rtl="0" eaLnBrk="0">
                        <a:lnSpc>
                          <a:spcPct val="103000"/>
                        </a:lnSpc>
                        <a:spcBef>
                          <a:spcPts val="1"/>
                        </a:spcBef>
                        <a:tabLst/>
                      </a:pPr>
                      <a:r>
                        <a:rPr sz="1200" spc="-110" dirty="0">
                          <a:solidFill>
                            <a:srgbClr val="000000">
                              <a:alpha val="100000"/>
                            </a:srgbClr>
                          </a:solidFill>
                          <a:latin typeface="Microsoft YaHei"/>
                          <a:ea typeface="Microsoft YaHei"/>
                          <a:cs typeface="Microsoft YaHei"/>
                        </a:rPr>
                        <a:t>方法</a:t>
                      </a:r>
                      <a:r>
                        <a:rPr sz="1200" spc="-90" dirty="0">
                          <a:solidFill>
                            <a:srgbClr val="000000">
                              <a:alpha val="100000"/>
                            </a:srgbClr>
                          </a:solidFill>
                          <a:latin typeface="Microsoft YaHei"/>
                          <a:ea typeface="Microsoft YaHei"/>
                          <a:cs typeface="Microsoft YaHei"/>
                        </a:rPr>
                        <a:t>：</a:t>
                      </a:r>
                      <a:r>
                        <a:rPr sz="1200" spc="0" dirty="0">
                          <a:solidFill>
                            <a:srgbClr val="000000">
                              <a:alpha val="100000"/>
                            </a:srgbClr>
                          </a:solidFill>
                          <a:latin typeface="Microsoft YaHei"/>
                          <a:ea typeface="Microsoft YaHei"/>
                          <a:cs typeface="Microsoft YaHei"/>
                        </a:rPr>
                        <a:t>           </a:t>
                      </a:r>
                      <a:r>
                        <a:rPr sz="1200" spc="-20" dirty="0">
                          <a:solidFill>
                            <a:srgbClr val="000000">
                              <a:alpha val="100000"/>
                            </a:srgbClr>
                          </a:solidFill>
                          <a:latin typeface="Times New Roman"/>
                          <a:ea typeface="Times New Roman"/>
                          <a:cs typeface="Times New Roman"/>
                        </a:rPr>
                        <a:t>SetTea</a:t>
                      </a:r>
                      <a:r>
                        <a:rPr sz="1200" spc="0" dirty="0">
                          <a:solidFill>
                            <a:srgbClr val="000000">
                              <a:alpha val="100000"/>
                            </a:srgbClr>
                          </a:solidFill>
                          <a:latin typeface="Times New Roman"/>
                          <a:ea typeface="Times New Roman"/>
                          <a:cs typeface="Times New Roman"/>
                        </a:rPr>
                        <a:t>cher  </a:t>
                      </a:r>
                      <a:r>
                        <a:rPr sz="1200" spc="-10" dirty="0">
                          <a:solidFill>
                            <a:srgbClr val="000000">
                              <a:alpha val="100000"/>
                            </a:srgbClr>
                          </a:solidFill>
                          <a:latin typeface="Times New Roman"/>
                          <a:ea typeface="Times New Roman"/>
                          <a:cs typeface="Times New Roman"/>
                        </a:rPr>
                        <a:t>Pr</a:t>
                      </a:r>
                      <a:r>
                        <a:rPr sz="1200" spc="0" dirty="0">
                          <a:solidFill>
                            <a:srgbClr val="000000">
                              <a:alpha val="100000"/>
                            </a:srgbClr>
                          </a:solidFill>
                          <a:latin typeface="Times New Roman"/>
                          <a:ea typeface="Times New Roman"/>
                          <a:cs typeface="Times New Roman"/>
                        </a:rPr>
                        <a:t>intInfo</a:t>
                      </a:r>
                      <a:endParaRPr lang="x-none" altLang="x-none" sz="1200" dirty="0"/>
                    </a:p>
                    <a:p>
                      <a:pPr algn="l" rtl="0" eaLnBrk="0">
                        <a:lnSpc>
                          <a:spcPct val="104000"/>
                        </a:lnSpc>
                        <a:tabLst/>
                      </a:pPr>
                      <a:endParaRPr lang="x-none" altLang="x-none" sz="800" dirty="0"/>
                    </a:p>
                    <a:p>
                      <a:pPr algn="l" rtl="0" eaLnBrk="0">
                        <a:lnSpc>
                          <a:spcPct val="8855"/>
                        </a:lnSpc>
                        <a:tabLst/>
                      </a:pPr>
                      <a:endParaRPr lang="x-none" altLang="x-none" sz="100" dirty="0"/>
                    </a:p>
                    <a:p>
                      <a:pPr marL="327586" algn="l" rtl="0" eaLnBrk="0">
                        <a:lnSpc>
                          <a:spcPts val="536"/>
                        </a:lnSpc>
                        <a:tabLst/>
                      </a:pPr>
                      <a:r>
                        <a:rPr sz="1200" spc="0" dirty="0">
                          <a:solidFill>
                            <a:srgbClr val="000000">
                              <a:alpha val="100000"/>
                            </a:srgbClr>
                          </a:solidFill>
                          <a:latin typeface="Times New Roman"/>
                          <a:ea typeface="Times New Roman"/>
                          <a:cs typeface="Times New Roman"/>
                        </a:rPr>
                        <a:t>…</a:t>
                      </a:r>
                      <a:endParaRPr lang="x-none" altLang="x-none" sz="1200" dirty="0"/>
                    </a:p>
                  </a:txBody>
                  <a:tcPr marL="0" marR="0" marT="0" marB="0">
                    <a:lnL w="19050" cap="flat" cmpd="sng" algn="ctr">
                      <a:solidFill>
                        <a:srgbClr val="262626"/>
                      </a:solidFill>
                      <a:prstDash val="solid"/>
                      <a:round/>
                      <a:headEnd type="none" w="med" len="med"/>
                      <a:tailEnd type="none" w="med" len="med"/>
                    </a:lnL>
                    <a:lnR w="19050" cap="flat" cmpd="sng" algn="ctr">
                      <a:solidFill>
                        <a:srgbClr val="262626"/>
                      </a:solidFill>
                      <a:prstDash val="solid"/>
                      <a:round/>
                      <a:headEnd type="none" w="med" len="med"/>
                      <a:tailEnd type="none" w="med" len="med"/>
                    </a:lnR>
                    <a:lnT w="19050" cap="flat" cmpd="sng" algn="ctr">
                      <a:solidFill>
                        <a:srgbClr val="262626"/>
                      </a:solidFill>
                      <a:prstDash val="solid"/>
                      <a:round/>
                      <a:headEnd type="none" w="med" len="med"/>
                      <a:tailEnd type="none" w="med" len="med"/>
                    </a:lnT>
                    <a:lnB w="19050" cap="flat" cmpd="sng" algn="ctr">
                      <a:solidFill>
                        <a:srgbClr val="262626"/>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72" name="table 772">
            <a:extLst>
              <a:ext uri="{FF2B5EF4-FFF2-40B4-BE49-F238E27FC236}">
                <a16:creationId xmlns:a16="http://schemas.microsoft.com/office/drawing/2014/main" id="{D707E924-26A4-4F31-84B1-8E522D2C13B4}"/>
              </a:ext>
            </a:extLst>
          </p:cNvPr>
          <p:cNvGraphicFramePr>
            <a:graphicFrameLocks noGrp="1"/>
          </p:cNvGraphicFramePr>
          <p:nvPr/>
        </p:nvGraphicFramePr>
        <p:xfrm>
          <a:off x="4522788" y="3589338"/>
          <a:ext cx="922337" cy="889000"/>
        </p:xfrm>
        <a:graphic>
          <a:graphicData uri="http://schemas.openxmlformats.org/drawingml/2006/table">
            <a:tbl>
              <a:tblPr/>
              <a:tblGrid>
                <a:gridCol w="922337">
                  <a:extLst>
                    <a:ext uri="{9D8B030D-6E8A-4147-A177-3AD203B41FA5}">
                      <a16:colId xmlns:a16="http://schemas.microsoft.com/office/drawing/2014/main" val="20000"/>
                    </a:ext>
                  </a:extLst>
                </a:gridCol>
              </a:tblGrid>
              <a:tr h="889000">
                <a:tc>
                  <a:txBody>
                    <a:bodyPr/>
                    <a:lstStyle/>
                    <a:p>
                      <a:pPr algn="l" rtl="0" eaLnBrk="0">
                        <a:lnSpc>
                          <a:spcPct val="188000"/>
                        </a:lnSpc>
                        <a:tabLst/>
                      </a:pPr>
                      <a:endParaRPr lang="x-none" altLang="x-none" sz="100" dirty="0"/>
                    </a:p>
                    <a:p>
                      <a:pPr marL="308004" indent="-205081" algn="l" rtl="0" eaLnBrk="0">
                        <a:lnSpc>
                          <a:spcPct val="106000"/>
                        </a:lnSpc>
                        <a:tabLst/>
                      </a:pPr>
                      <a:r>
                        <a:rPr sz="1200" spc="-110" dirty="0">
                          <a:solidFill>
                            <a:srgbClr val="000000">
                              <a:alpha val="100000"/>
                            </a:srgbClr>
                          </a:solidFill>
                          <a:latin typeface="Microsoft YaHei"/>
                          <a:ea typeface="Microsoft YaHei"/>
                          <a:cs typeface="Microsoft YaHei"/>
                        </a:rPr>
                        <a:t>方法</a:t>
                      </a:r>
                      <a:r>
                        <a:rPr sz="1200" spc="-90" dirty="0">
                          <a:solidFill>
                            <a:srgbClr val="000000">
                              <a:alpha val="100000"/>
                            </a:srgbClr>
                          </a:solidFill>
                          <a:latin typeface="Microsoft YaHei"/>
                          <a:ea typeface="Microsoft YaHei"/>
                          <a:cs typeface="Microsoft YaHei"/>
                        </a:rPr>
                        <a:t>：</a:t>
                      </a:r>
                      <a:r>
                        <a:rPr sz="1200" spc="0" dirty="0">
                          <a:solidFill>
                            <a:srgbClr val="000000">
                              <a:alpha val="100000"/>
                            </a:srgbClr>
                          </a:solidFill>
                          <a:latin typeface="Microsoft YaHei"/>
                          <a:ea typeface="Microsoft YaHei"/>
                          <a:cs typeface="Microsoft YaHei"/>
                        </a:rPr>
                        <a:t>         </a:t>
                      </a:r>
                      <a:r>
                        <a:rPr sz="1200" spc="-10" dirty="0">
                          <a:solidFill>
                            <a:srgbClr val="000000">
                              <a:alpha val="100000"/>
                            </a:srgbClr>
                          </a:solidFill>
                          <a:latin typeface="Times New Roman"/>
                          <a:ea typeface="Times New Roman"/>
                          <a:cs typeface="Times New Roman"/>
                        </a:rPr>
                        <a:t>Set</a:t>
                      </a:r>
                      <a:r>
                        <a:rPr sz="1200" spc="0" dirty="0">
                          <a:solidFill>
                            <a:srgbClr val="000000">
                              <a:alpha val="100000"/>
                            </a:srgbClr>
                          </a:solidFill>
                          <a:latin typeface="Times New Roman"/>
                          <a:ea typeface="Times New Roman"/>
                          <a:cs typeface="Times New Roman"/>
                        </a:rPr>
                        <a:t>Tno      </a:t>
                      </a:r>
                      <a:r>
                        <a:rPr sz="1200" spc="-10" dirty="0">
                          <a:solidFill>
                            <a:srgbClr val="000000">
                              <a:alpha val="100000"/>
                            </a:srgbClr>
                          </a:solidFill>
                          <a:latin typeface="Times New Roman"/>
                          <a:ea typeface="Times New Roman"/>
                          <a:cs typeface="Times New Roman"/>
                        </a:rPr>
                        <a:t>Pr</a:t>
                      </a:r>
                      <a:r>
                        <a:rPr sz="1200" spc="0" dirty="0">
                          <a:solidFill>
                            <a:srgbClr val="000000">
                              <a:alpha val="100000"/>
                            </a:srgbClr>
                          </a:solidFill>
                          <a:latin typeface="Times New Roman"/>
                          <a:ea typeface="Times New Roman"/>
                          <a:cs typeface="Times New Roman"/>
                        </a:rPr>
                        <a:t>intInfo</a:t>
                      </a:r>
                      <a:endParaRPr lang="x-none" altLang="x-none" sz="1200" dirty="0"/>
                    </a:p>
                    <a:p>
                      <a:pPr algn="l" rtl="0" eaLnBrk="0">
                        <a:lnSpc>
                          <a:spcPct val="104000"/>
                        </a:lnSpc>
                        <a:tabLst/>
                      </a:pPr>
                      <a:endParaRPr lang="x-none" altLang="x-none" sz="800" dirty="0"/>
                    </a:p>
                    <a:p>
                      <a:pPr algn="l" rtl="0" eaLnBrk="0">
                        <a:lnSpc>
                          <a:spcPct val="8855"/>
                        </a:lnSpc>
                        <a:tabLst/>
                      </a:pPr>
                      <a:endParaRPr lang="x-none" altLang="x-none" sz="100" dirty="0"/>
                    </a:p>
                    <a:p>
                      <a:pPr marL="327332" algn="l" rtl="0" eaLnBrk="0">
                        <a:lnSpc>
                          <a:spcPts val="536"/>
                        </a:lnSpc>
                        <a:tabLst/>
                      </a:pPr>
                      <a:r>
                        <a:rPr sz="1200" spc="0" dirty="0">
                          <a:solidFill>
                            <a:srgbClr val="000000">
                              <a:alpha val="100000"/>
                            </a:srgbClr>
                          </a:solidFill>
                          <a:latin typeface="Times New Roman"/>
                          <a:ea typeface="Times New Roman"/>
                          <a:cs typeface="Times New Roman"/>
                        </a:rPr>
                        <a:t>…</a:t>
                      </a:r>
                      <a:endParaRPr lang="x-none" altLang="x-none" sz="1200" dirty="0"/>
                    </a:p>
                  </a:txBody>
                  <a:tcPr marL="0" marR="0" marT="0" marB="0">
                    <a:lnL w="19050" cap="flat" cmpd="sng" algn="ctr">
                      <a:solidFill>
                        <a:srgbClr val="262626"/>
                      </a:solidFill>
                      <a:prstDash val="solid"/>
                      <a:round/>
                      <a:headEnd type="none" w="med" len="med"/>
                      <a:tailEnd type="none" w="med" len="med"/>
                    </a:lnL>
                    <a:lnR w="19050" cap="flat" cmpd="sng" algn="ctr">
                      <a:solidFill>
                        <a:srgbClr val="262626"/>
                      </a:solidFill>
                      <a:prstDash val="solid"/>
                      <a:round/>
                      <a:headEnd type="none" w="med" len="med"/>
                      <a:tailEnd type="none" w="med" len="med"/>
                    </a:lnR>
                    <a:lnT w="19050" cap="flat" cmpd="sng" algn="ctr">
                      <a:solidFill>
                        <a:srgbClr val="262626"/>
                      </a:solidFill>
                      <a:prstDash val="solid"/>
                      <a:round/>
                      <a:headEnd type="none" w="med" len="med"/>
                      <a:tailEnd type="none" w="med" len="med"/>
                    </a:lnT>
                    <a:lnB w="19050" cap="flat" cmpd="sng" algn="ctr">
                      <a:solidFill>
                        <a:srgbClr val="262626"/>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73" name="table 773">
            <a:extLst>
              <a:ext uri="{FF2B5EF4-FFF2-40B4-BE49-F238E27FC236}">
                <a16:creationId xmlns:a16="http://schemas.microsoft.com/office/drawing/2014/main" id="{5D9C70A0-8D84-4797-9F05-75FB3589DEB3}"/>
              </a:ext>
            </a:extLst>
          </p:cNvPr>
          <p:cNvGraphicFramePr>
            <a:graphicFrameLocks noGrp="1"/>
          </p:cNvGraphicFramePr>
          <p:nvPr/>
        </p:nvGraphicFramePr>
        <p:xfrm>
          <a:off x="4522788" y="2130425"/>
          <a:ext cx="922337" cy="889000"/>
        </p:xfrm>
        <a:graphic>
          <a:graphicData uri="http://schemas.openxmlformats.org/drawingml/2006/table">
            <a:tbl>
              <a:tblPr/>
              <a:tblGrid>
                <a:gridCol w="922337">
                  <a:extLst>
                    <a:ext uri="{9D8B030D-6E8A-4147-A177-3AD203B41FA5}">
                      <a16:colId xmlns:a16="http://schemas.microsoft.com/office/drawing/2014/main" val="20000"/>
                    </a:ext>
                  </a:extLst>
                </a:gridCol>
              </a:tblGrid>
              <a:tr h="889000">
                <a:tc>
                  <a:txBody>
                    <a:bodyPr/>
                    <a:lstStyle/>
                    <a:p>
                      <a:pPr algn="l" rtl="0" eaLnBrk="0">
                        <a:lnSpc>
                          <a:spcPct val="188000"/>
                        </a:lnSpc>
                        <a:tabLst/>
                      </a:pPr>
                      <a:endParaRPr lang="x-none" altLang="x-none" sz="100" dirty="0"/>
                    </a:p>
                    <a:p>
                      <a:pPr marL="308004" indent="-205081" algn="l" rtl="0" eaLnBrk="0">
                        <a:lnSpc>
                          <a:spcPct val="106000"/>
                        </a:lnSpc>
                        <a:tabLst/>
                      </a:pPr>
                      <a:r>
                        <a:rPr sz="1200" spc="-110" dirty="0">
                          <a:solidFill>
                            <a:srgbClr val="000000">
                              <a:alpha val="100000"/>
                            </a:srgbClr>
                          </a:solidFill>
                          <a:latin typeface="Microsoft YaHei"/>
                          <a:ea typeface="Microsoft YaHei"/>
                          <a:cs typeface="Microsoft YaHei"/>
                        </a:rPr>
                        <a:t>方法</a:t>
                      </a:r>
                      <a:r>
                        <a:rPr sz="1200" spc="-90" dirty="0">
                          <a:solidFill>
                            <a:srgbClr val="000000">
                              <a:alpha val="100000"/>
                            </a:srgbClr>
                          </a:solidFill>
                          <a:latin typeface="Microsoft YaHei"/>
                          <a:ea typeface="Microsoft YaHei"/>
                          <a:cs typeface="Microsoft YaHei"/>
                        </a:rPr>
                        <a:t>：</a:t>
                      </a:r>
                      <a:r>
                        <a:rPr sz="1200" spc="0" dirty="0">
                          <a:solidFill>
                            <a:srgbClr val="000000">
                              <a:alpha val="100000"/>
                            </a:srgbClr>
                          </a:solidFill>
                          <a:latin typeface="Microsoft YaHei"/>
                          <a:ea typeface="Microsoft YaHei"/>
                          <a:cs typeface="Microsoft YaHei"/>
                        </a:rPr>
                        <a:t>         </a:t>
                      </a:r>
                      <a:r>
                        <a:rPr sz="1200" spc="-10" dirty="0">
                          <a:solidFill>
                            <a:srgbClr val="000000">
                              <a:alpha val="100000"/>
                            </a:srgbClr>
                          </a:solidFill>
                          <a:latin typeface="Times New Roman"/>
                          <a:ea typeface="Times New Roman"/>
                          <a:cs typeface="Times New Roman"/>
                        </a:rPr>
                        <a:t>Set</a:t>
                      </a:r>
                      <a:r>
                        <a:rPr sz="1200" spc="0" dirty="0">
                          <a:solidFill>
                            <a:srgbClr val="000000">
                              <a:alpha val="100000"/>
                            </a:srgbClr>
                          </a:solidFill>
                          <a:latin typeface="Times New Roman"/>
                          <a:ea typeface="Times New Roman"/>
                          <a:cs typeface="Times New Roman"/>
                        </a:rPr>
                        <a:t>Sno       </a:t>
                      </a:r>
                      <a:r>
                        <a:rPr sz="1200" spc="-10" dirty="0">
                          <a:solidFill>
                            <a:srgbClr val="000000">
                              <a:alpha val="100000"/>
                            </a:srgbClr>
                          </a:solidFill>
                          <a:latin typeface="Times New Roman"/>
                          <a:ea typeface="Times New Roman"/>
                          <a:cs typeface="Times New Roman"/>
                        </a:rPr>
                        <a:t>Pr</a:t>
                      </a:r>
                      <a:r>
                        <a:rPr sz="1200" spc="0" dirty="0">
                          <a:solidFill>
                            <a:srgbClr val="000000">
                              <a:alpha val="100000"/>
                            </a:srgbClr>
                          </a:solidFill>
                          <a:latin typeface="Times New Roman"/>
                          <a:ea typeface="Times New Roman"/>
                          <a:cs typeface="Times New Roman"/>
                        </a:rPr>
                        <a:t>intInfo</a:t>
                      </a:r>
                      <a:endParaRPr lang="x-none" altLang="x-none" sz="1200" dirty="0"/>
                    </a:p>
                    <a:p>
                      <a:pPr algn="l" rtl="0" eaLnBrk="0">
                        <a:lnSpc>
                          <a:spcPct val="104000"/>
                        </a:lnSpc>
                        <a:tabLst/>
                      </a:pPr>
                      <a:endParaRPr lang="x-none" altLang="x-none" sz="800" dirty="0"/>
                    </a:p>
                    <a:p>
                      <a:pPr algn="l" rtl="0" eaLnBrk="0">
                        <a:lnSpc>
                          <a:spcPct val="8855"/>
                        </a:lnSpc>
                        <a:tabLst/>
                      </a:pPr>
                      <a:endParaRPr lang="x-none" altLang="x-none" sz="100" dirty="0"/>
                    </a:p>
                    <a:p>
                      <a:pPr marL="327332" algn="l" rtl="0" eaLnBrk="0">
                        <a:lnSpc>
                          <a:spcPts val="536"/>
                        </a:lnSpc>
                        <a:tabLst/>
                      </a:pPr>
                      <a:r>
                        <a:rPr sz="1200" spc="0" dirty="0">
                          <a:solidFill>
                            <a:srgbClr val="000000">
                              <a:alpha val="100000"/>
                            </a:srgbClr>
                          </a:solidFill>
                          <a:latin typeface="Times New Roman"/>
                          <a:ea typeface="Times New Roman"/>
                          <a:cs typeface="Times New Roman"/>
                        </a:rPr>
                        <a:t>…</a:t>
                      </a:r>
                      <a:endParaRPr lang="x-none" altLang="x-none" sz="1200" dirty="0"/>
                    </a:p>
                  </a:txBody>
                  <a:tcPr marL="0" marR="0" marT="0" marB="0">
                    <a:lnL w="19050" cap="flat" cmpd="sng" algn="ctr">
                      <a:solidFill>
                        <a:srgbClr val="262626"/>
                      </a:solidFill>
                      <a:prstDash val="solid"/>
                      <a:round/>
                      <a:headEnd type="none" w="med" len="med"/>
                      <a:tailEnd type="none" w="med" len="med"/>
                    </a:lnL>
                    <a:lnR w="19050" cap="flat" cmpd="sng" algn="ctr">
                      <a:solidFill>
                        <a:srgbClr val="262626"/>
                      </a:solidFill>
                      <a:prstDash val="solid"/>
                      <a:round/>
                      <a:headEnd type="none" w="med" len="med"/>
                      <a:tailEnd type="none" w="med" len="med"/>
                    </a:lnR>
                    <a:lnT w="19050" cap="flat" cmpd="sng" algn="ctr">
                      <a:solidFill>
                        <a:srgbClr val="262626"/>
                      </a:solidFill>
                      <a:prstDash val="solid"/>
                      <a:round/>
                      <a:headEnd type="none" w="med" len="med"/>
                      <a:tailEnd type="none" w="med" len="med"/>
                    </a:lnT>
                    <a:lnB w="19050" cap="flat" cmpd="sng" algn="ctr">
                      <a:solidFill>
                        <a:srgbClr val="262626"/>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74" name="table 774">
            <a:extLst>
              <a:ext uri="{FF2B5EF4-FFF2-40B4-BE49-F238E27FC236}">
                <a16:creationId xmlns:a16="http://schemas.microsoft.com/office/drawing/2014/main" id="{BF540641-B64B-464D-8C54-EC69FA68B1CF}"/>
              </a:ext>
            </a:extLst>
          </p:cNvPr>
          <p:cNvGraphicFramePr>
            <a:graphicFrameLocks noGrp="1"/>
          </p:cNvGraphicFramePr>
          <p:nvPr/>
        </p:nvGraphicFramePr>
        <p:xfrm>
          <a:off x="1951038" y="2890838"/>
          <a:ext cx="920750" cy="887412"/>
        </p:xfrm>
        <a:graphic>
          <a:graphicData uri="http://schemas.openxmlformats.org/drawingml/2006/table">
            <a:tbl>
              <a:tblPr/>
              <a:tblGrid>
                <a:gridCol w="920750">
                  <a:extLst>
                    <a:ext uri="{9D8B030D-6E8A-4147-A177-3AD203B41FA5}">
                      <a16:colId xmlns:a16="http://schemas.microsoft.com/office/drawing/2014/main" val="20000"/>
                    </a:ext>
                  </a:extLst>
                </a:gridCol>
              </a:tblGrid>
              <a:tr h="887412">
                <a:tc>
                  <a:txBody>
                    <a:bodyPr/>
                    <a:lstStyle/>
                    <a:p>
                      <a:pPr algn="l" rtl="0" eaLnBrk="0">
                        <a:lnSpc>
                          <a:spcPct val="186000"/>
                        </a:lnSpc>
                        <a:tabLst/>
                      </a:pPr>
                      <a:endParaRPr lang="x-none" altLang="x-none" sz="100" dirty="0"/>
                    </a:p>
                    <a:p>
                      <a:pPr marL="307750" indent="-205081" algn="l" rtl="0" eaLnBrk="0">
                        <a:lnSpc>
                          <a:spcPct val="106000"/>
                        </a:lnSpc>
                        <a:spcBef>
                          <a:spcPts val="1"/>
                        </a:spcBef>
                        <a:tabLst/>
                      </a:pPr>
                      <a:r>
                        <a:rPr sz="1200" spc="-110" dirty="0">
                          <a:solidFill>
                            <a:srgbClr val="000000">
                              <a:alpha val="100000"/>
                            </a:srgbClr>
                          </a:solidFill>
                          <a:latin typeface="Microsoft YaHei"/>
                          <a:ea typeface="Microsoft YaHei"/>
                          <a:cs typeface="Microsoft YaHei"/>
                        </a:rPr>
                        <a:t>方法</a:t>
                      </a:r>
                      <a:r>
                        <a:rPr sz="1200" spc="-90" dirty="0">
                          <a:solidFill>
                            <a:srgbClr val="000000">
                              <a:alpha val="100000"/>
                            </a:srgbClr>
                          </a:solidFill>
                          <a:latin typeface="Microsoft YaHei"/>
                          <a:ea typeface="Microsoft YaHei"/>
                          <a:cs typeface="Microsoft YaHei"/>
                        </a:rPr>
                        <a:t>：</a:t>
                      </a:r>
                      <a:r>
                        <a:rPr sz="1200" spc="0" dirty="0">
                          <a:solidFill>
                            <a:srgbClr val="000000">
                              <a:alpha val="100000"/>
                            </a:srgbClr>
                          </a:solidFill>
                          <a:latin typeface="Microsoft YaHei"/>
                          <a:ea typeface="Microsoft YaHei"/>
                          <a:cs typeface="Microsoft YaHei"/>
                        </a:rPr>
                        <a:t>         </a:t>
                      </a:r>
                      <a:r>
                        <a:rPr sz="1200" spc="-10" dirty="0">
                          <a:solidFill>
                            <a:srgbClr val="000000">
                              <a:alpha val="100000"/>
                            </a:srgbClr>
                          </a:solidFill>
                          <a:latin typeface="Times New Roman"/>
                          <a:ea typeface="Times New Roman"/>
                          <a:cs typeface="Times New Roman"/>
                        </a:rPr>
                        <a:t>Se</a:t>
                      </a:r>
                      <a:r>
                        <a:rPr sz="1200" spc="0" dirty="0">
                          <a:solidFill>
                            <a:srgbClr val="000000">
                              <a:alpha val="100000"/>
                            </a:srgbClr>
                          </a:solidFill>
                          <a:latin typeface="Times New Roman"/>
                          <a:ea typeface="Times New Roman"/>
                          <a:cs typeface="Times New Roman"/>
                        </a:rPr>
                        <a:t>tName   </a:t>
                      </a:r>
                      <a:r>
                        <a:rPr sz="1200" spc="-10" dirty="0">
                          <a:solidFill>
                            <a:srgbClr val="000000">
                              <a:alpha val="100000"/>
                            </a:srgbClr>
                          </a:solidFill>
                          <a:latin typeface="Times New Roman"/>
                          <a:ea typeface="Times New Roman"/>
                          <a:cs typeface="Times New Roman"/>
                        </a:rPr>
                        <a:t>Pr</a:t>
                      </a:r>
                      <a:r>
                        <a:rPr sz="1200" spc="0" dirty="0">
                          <a:solidFill>
                            <a:srgbClr val="000000">
                              <a:alpha val="100000"/>
                            </a:srgbClr>
                          </a:solidFill>
                          <a:latin typeface="Times New Roman"/>
                          <a:ea typeface="Times New Roman"/>
                          <a:cs typeface="Times New Roman"/>
                        </a:rPr>
                        <a:t>intInfo</a:t>
                      </a:r>
                      <a:endParaRPr lang="x-none" altLang="x-none" sz="1200" dirty="0"/>
                    </a:p>
                    <a:p>
                      <a:pPr algn="l" rtl="0" eaLnBrk="0">
                        <a:lnSpc>
                          <a:spcPct val="104000"/>
                        </a:lnSpc>
                        <a:tabLst/>
                      </a:pPr>
                      <a:endParaRPr lang="x-none" altLang="x-none" sz="800" dirty="0"/>
                    </a:p>
                    <a:p>
                      <a:pPr algn="l" rtl="0" eaLnBrk="0">
                        <a:lnSpc>
                          <a:spcPct val="8855"/>
                        </a:lnSpc>
                        <a:tabLst/>
                      </a:pPr>
                      <a:endParaRPr lang="x-none" altLang="x-none" sz="100" dirty="0"/>
                    </a:p>
                    <a:p>
                      <a:pPr marL="327078" algn="l" rtl="0" eaLnBrk="0">
                        <a:lnSpc>
                          <a:spcPts val="536"/>
                        </a:lnSpc>
                        <a:tabLst/>
                      </a:pPr>
                      <a:r>
                        <a:rPr sz="1200" spc="0" dirty="0">
                          <a:solidFill>
                            <a:srgbClr val="000000">
                              <a:alpha val="100000"/>
                            </a:srgbClr>
                          </a:solidFill>
                          <a:latin typeface="Times New Roman"/>
                          <a:ea typeface="Times New Roman"/>
                          <a:cs typeface="Times New Roman"/>
                        </a:rPr>
                        <a:t>…</a:t>
                      </a:r>
                      <a:endParaRPr lang="x-none" altLang="x-none" sz="1200" dirty="0"/>
                    </a:p>
                  </a:txBody>
                  <a:tcPr marL="0" marR="0" marT="0" marB="0">
                    <a:lnL w="19050" cap="flat" cmpd="sng" algn="ctr">
                      <a:solidFill>
                        <a:srgbClr val="262626"/>
                      </a:solidFill>
                      <a:prstDash val="solid"/>
                      <a:round/>
                      <a:headEnd type="none" w="med" len="med"/>
                      <a:tailEnd type="none" w="med" len="med"/>
                    </a:lnL>
                    <a:lnR w="19050" cap="flat" cmpd="sng" algn="ctr">
                      <a:solidFill>
                        <a:srgbClr val="262626"/>
                      </a:solidFill>
                      <a:prstDash val="solid"/>
                      <a:round/>
                      <a:headEnd type="none" w="med" len="med"/>
                      <a:tailEnd type="none" w="med" len="med"/>
                    </a:lnR>
                    <a:lnT w="19050" cap="flat" cmpd="sng" algn="ctr">
                      <a:solidFill>
                        <a:srgbClr val="262626"/>
                      </a:solidFill>
                      <a:prstDash val="solid"/>
                      <a:round/>
                      <a:headEnd type="none" w="med" len="med"/>
                      <a:tailEnd type="none" w="med" len="med"/>
                    </a:lnT>
                    <a:lnB w="19050" cap="flat" cmpd="sng" algn="ctr">
                      <a:solidFill>
                        <a:srgbClr val="262626"/>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75" name="table 775">
            <a:extLst>
              <a:ext uri="{FF2B5EF4-FFF2-40B4-BE49-F238E27FC236}">
                <a16:creationId xmlns:a16="http://schemas.microsoft.com/office/drawing/2014/main" id="{3DB75B91-6F44-4981-9D27-D06AB1C6639D}"/>
              </a:ext>
            </a:extLst>
          </p:cNvPr>
          <p:cNvGraphicFramePr>
            <a:graphicFrameLocks noGrp="1"/>
          </p:cNvGraphicFramePr>
          <p:nvPr/>
        </p:nvGraphicFramePr>
        <p:xfrm>
          <a:off x="3679825" y="3589338"/>
          <a:ext cx="736600" cy="889000"/>
        </p:xfrm>
        <a:graphic>
          <a:graphicData uri="http://schemas.openxmlformats.org/drawingml/2006/table">
            <a:tbl>
              <a:tblPr/>
              <a:tblGrid>
                <a:gridCol w="736600">
                  <a:extLst>
                    <a:ext uri="{9D8B030D-6E8A-4147-A177-3AD203B41FA5}">
                      <a16:colId xmlns:a16="http://schemas.microsoft.com/office/drawing/2014/main" val="20000"/>
                    </a:ext>
                  </a:extLst>
                </a:gridCol>
              </a:tblGrid>
              <a:tr h="889000">
                <a:tc>
                  <a:txBody>
                    <a:bodyPr/>
                    <a:lstStyle/>
                    <a:p>
                      <a:pPr algn="l" rtl="0" eaLnBrk="0">
                        <a:lnSpc>
                          <a:spcPct val="112000"/>
                        </a:lnSpc>
                        <a:tabLst/>
                      </a:pPr>
                      <a:endParaRPr lang="x-none" altLang="x-none" sz="200" dirty="0"/>
                    </a:p>
                    <a:p>
                      <a:pPr marL="296928" indent="-203453" algn="l" rtl="0" eaLnBrk="0">
                        <a:lnSpc>
                          <a:spcPct val="103000"/>
                        </a:lnSpc>
                        <a:tabLst/>
                      </a:pPr>
                      <a:r>
                        <a:rPr sz="1200" spc="-110" dirty="0">
                          <a:solidFill>
                            <a:srgbClr val="000000">
                              <a:alpha val="100000"/>
                            </a:srgbClr>
                          </a:solidFill>
                          <a:latin typeface="Microsoft YaHei"/>
                          <a:ea typeface="Microsoft YaHei"/>
                          <a:cs typeface="Microsoft YaHei"/>
                        </a:rPr>
                        <a:t>属性</a:t>
                      </a:r>
                      <a:r>
                        <a:rPr sz="1200" spc="-90" dirty="0">
                          <a:solidFill>
                            <a:srgbClr val="000000">
                              <a:alpha val="100000"/>
                            </a:srgbClr>
                          </a:solidFill>
                          <a:latin typeface="Microsoft YaHei"/>
                          <a:ea typeface="Microsoft YaHei"/>
                          <a:cs typeface="Microsoft YaHei"/>
                        </a:rPr>
                        <a:t>：</a:t>
                      </a:r>
                      <a:r>
                        <a:rPr sz="1200" spc="0" dirty="0">
                          <a:solidFill>
                            <a:srgbClr val="000000">
                              <a:alpha val="100000"/>
                            </a:srgbClr>
                          </a:solidFill>
                          <a:latin typeface="Microsoft YaHei"/>
                          <a:ea typeface="Microsoft YaHei"/>
                          <a:cs typeface="Microsoft YaHei"/>
                        </a:rPr>
                        <a:t>     </a:t>
                      </a:r>
                      <a:r>
                        <a:rPr sz="1200" spc="-10" dirty="0">
                          <a:solidFill>
                            <a:srgbClr val="000000">
                              <a:alpha val="100000"/>
                            </a:srgbClr>
                          </a:solidFill>
                          <a:latin typeface="Times New Roman"/>
                          <a:ea typeface="Times New Roman"/>
                          <a:cs typeface="Times New Roman"/>
                        </a:rPr>
                        <a:t>tn</a:t>
                      </a:r>
                      <a:r>
                        <a:rPr sz="1200" spc="0" dirty="0">
                          <a:solidFill>
                            <a:srgbClr val="000000">
                              <a:alpha val="100000"/>
                            </a:srgbClr>
                          </a:solidFill>
                          <a:latin typeface="Times New Roman"/>
                          <a:ea typeface="Times New Roman"/>
                          <a:cs typeface="Times New Roman"/>
                        </a:rPr>
                        <a:t>o        depart</a:t>
                      </a:r>
                      <a:endParaRPr lang="x-none" altLang="x-none" sz="1200" dirty="0"/>
                    </a:p>
                  </a:txBody>
                  <a:tcPr marL="0" marR="0" marT="0" marB="0">
                    <a:lnL w="19050" cap="flat" cmpd="sng" algn="ctr">
                      <a:solidFill>
                        <a:srgbClr val="262626"/>
                      </a:solidFill>
                      <a:prstDash val="solid"/>
                      <a:round/>
                      <a:headEnd type="none" w="med" len="med"/>
                      <a:tailEnd type="none" w="med" len="med"/>
                    </a:lnL>
                    <a:lnR w="19050" cap="flat" cmpd="sng" algn="ctr">
                      <a:solidFill>
                        <a:srgbClr val="262626"/>
                      </a:solidFill>
                      <a:prstDash val="solid"/>
                      <a:round/>
                      <a:headEnd type="none" w="med" len="med"/>
                      <a:tailEnd type="none" w="med" len="med"/>
                    </a:lnR>
                    <a:lnT w="19050" cap="flat" cmpd="sng" algn="ctr">
                      <a:solidFill>
                        <a:srgbClr val="262626"/>
                      </a:solidFill>
                      <a:prstDash val="solid"/>
                      <a:round/>
                      <a:headEnd type="none" w="med" len="med"/>
                      <a:tailEnd type="none" w="med" len="med"/>
                    </a:lnT>
                    <a:lnB w="19050" cap="flat" cmpd="sng" algn="ctr">
                      <a:solidFill>
                        <a:srgbClr val="262626"/>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76" name="table 776">
            <a:extLst>
              <a:ext uri="{FF2B5EF4-FFF2-40B4-BE49-F238E27FC236}">
                <a16:creationId xmlns:a16="http://schemas.microsoft.com/office/drawing/2014/main" id="{3291FB40-5B94-40D1-88A9-4A6774CB348E}"/>
              </a:ext>
            </a:extLst>
          </p:cNvPr>
          <p:cNvGraphicFramePr>
            <a:graphicFrameLocks noGrp="1"/>
          </p:cNvGraphicFramePr>
          <p:nvPr/>
        </p:nvGraphicFramePr>
        <p:xfrm>
          <a:off x="3679825" y="2130425"/>
          <a:ext cx="736600" cy="889000"/>
        </p:xfrm>
        <a:graphic>
          <a:graphicData uri="http://schemas.openxmlformats.org/drawingml/2006/table">
            <a:tbl>
              <a:tblPr/>
              <a:tblGrid>
                <a:gridCol w="736600">
                  <a:extLst>
                    <a:ext uri="{9D8B030D-6E8A-4147-A177-3AD203B41FA5}">
                      <a16:colId xmlns:a16="http://schemas.microsoft.com/office/drawing/2014/main" val="20000"/>
                    </a:ext>
                  </a:extLst>
                </a:gridCol>
              </a:tblGrid>
              <a:tr h="889000">
                <a:tc>
                  <a:txBody>
                    <a:bodyPr/>
                    <a:lstStyle/>
                    <a:p>
                      <a:pPr algn="l" rtl="0" eaLnBrk="0">
                        <a:lnSpc>
                          <a:spcPct val="111000"/>
                        </a:lnSpc>
                        <a:tabLst/>
                      </a:pPr>
                      <a:endParaRPr lang="x-none" altLang="x-none" sz="500" dirty="0"/>
                    </a:p>
                    <a:p>
                      <a:pPr marL="93474" algn="l" rtl="0" eaLnBrk="0">
                        <a:lnSpc>
                          <a:spcPts val="1706"/>
                        </a:lnSpc>
                        <a:spcBef>
                          <a:spcPts val="2"/>
                        </a:spcBef>
                        <a:tabLst/>
                      </a:pPr>
                      <a:r>
                        <a:rPr sz="1100" spc="-50" dirty="0">
                          <a:solidFill>
                            <a:srgbClr val="000000">
                              <a:alpha val="100000"/>
                            </a:srgbClr>
                          </a:solidFill>
                          <a:latin typeface="Microsoft YaHei"/>
                          <a:ea typeface="Microsoft YaHei"/>
                          <a:cs typeface="Microsoft YaHei"/>
                        </a:rPr>
                        <a:t>属性</a:t>
                      </a:r>
                      <a:r>
                        <a:rPr sz="1100" spc="-40" dirty="0">
                          <a:solidFill>
                            <a:srgbClr val="000000">
                              <a:alpha val="100000"/>
                            </a:srgbClr>
                          </a:solidFill>
                          <a:latin typeface="Microsoft YaHei"/>
                          <a:ea typeface="Microsoft YaHei"/>
                          <a:cs typeface="Microsoft YaHei"/>
                        </a:rPr>
                        <a:t>：</a:t>
                      </a:r>
                      <a:endParaRPr lang="x-none" altLang="x-none" sz="1100" dirty="0"/>
                    </a:p>
                    <a:p>
                      <a:pPr marL="304863" algn="l" rtl="0" eaLnBrk="0">
                        <a:lnSpc>
                          <a:spcPct val="97000"/>
                        </a:lnSpc>
                        <a:spcBef>
                          <a:spcPts val="5"/>
                        </a:spcBef>
                        <a:tabLst/>
                      </a:pPr>
                      <a:r>
                        <a:rPr sz="1200" spc="-20" dirty="0">
                          <a:solidFill>
                            <a:srgbClr val="000000">
                              <a:alpha val="100000"/>
                            </a:srgbClr>
                          </a:solidFill>
                          <a:latin typeface="Times New Roman"/>
                          <a:ea typeface="Times New Roman"/>
                          <a:cs typeface="Times New Roman"/>
                        </a:rPr>
                        <a:t>sn</a:t>
                      </a:r>
                      <a:r>
                        <a:rPr sz="1200" spc="-10" dirty="0">
                          <a:solidFill>
                            <a:srgbClr val="000000">
                              <a:alpha val="100000"/>
                            </a:srgbClr>
                          </a:solidFill>
                          <a:latin typeface="Times New Roman"/>
                          <a:ea typeface="Times New Roman"/>
                          <a:cs typeface="Times New Roman"/>
                        </a:rPr>
                        <a:t>o</a:t>
                      </a:r>
                      <a:endParaRPr lang="x-none" altLang="x-none" sz="1200" dirty="0"/>
                    </a:p>
                    <a:p>
                      <a:pPr marL="296521" algn="l" rtl="0" eaLnBrk="0">
                        <a:lnSpc>
                          <a:spcPts val="1957"/>
                        </a:lnSpc>
                        <a:tabLst/>
                      </a:pPr>
                      <a:r>
                        <a:rPr sz="1200" spc="0" dirty="0">
                          <a:solidFill>
                            <a:srgbClr val="000000">
                              <a:alpha val="100000"/>
                            </a:srgbClr>
                          </a:solidFill>
                          <a:latin typeface="Times New Roman"/>
                          <a:ea typeface="Times New Roman"/>
                          <a:cs typeface="Times New Roman"/>
                        </a:rPr>
                        <a:t>major</a:t>
                      </a:r>
                      <a:endParaRPr lang="x-none" altLang="x-none" sz="1200" dirty="0"/>
                    </a:p>
                  </a:txBody>
                  <a:tcPr marL="0" marR="0" marT="0" marB="0">
                    <a:lnL w="19050" cap="flat" cmpd="sng" algn="ctr">
                      <a:solidFill>
                        <a:srgbClr val="262626"/>
                      </a:solidFill>
                      <a:prstDash val="solid"/>
                      <a:round/>
                      <a:headEnd type="none" w="med" len="med"/>
                      <a:tailEnd type="none" w="med" len="med"/>
                    </a:lnL>
                    <a:lnR w="19050" cap="flat" cmpd="sng" algn="ctr">
                      <a:solidFill>
                        <a:srgbClr val="262626"/>
                      </a:solidFill>
                      <a:prstDash val="solid"/>
                      <a:round/>
                      <a:headEnd type="none" w="med" len="med"/>
                      <a:tailEnd type="none" w="med" len="med"/>
                    </a:lnR>
                    <a:lnT w="19050" cap="flat" cmpd="sng" algn="ctr">
                      <a:solidFill>
                        <a:srgbClr val="262626"/>
                      </a:solidFill>
                      <a:prstDash val="solid"/>
                      <a:round/>
                      <a:headEnd type="none" w="med" len="med"/>
                      <a:tailEnd type="none" w="med" len="med"/>
                    </a:lnT>
                    <a:lnB w="19050" cap="flat" cmpd="sng" algn="ctr">
                      <a:solidFill>
                        <a:srgbClr val="262626"/>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77" name="table 777">
            <a:extLst>
              <a:ext uri="{FF2B5EF4-FFF2-40B4-BE49-F238E27FC236}">
                <a16:creationId xmlns:a16="http://schemas.microsoft.com/office/drawing/2014/main" id="{3A0C8963-A43E-4ED3-90B2-72AFC2F74E92}"/>
              </a:ext>
            </a:extLst>
          </p:cNvPr>
          <p:cNvGraphicFramePr>
            <a:graphicFrameLocks noGrp="1"/>
          </p:cNvGraphicFramePr>
          <p:nvPr/>
        </p:nvGraphicFramePr>
        <p:xfrm>
          <a:off x="1108075" y="2890838"/>
          <a:ext cx="735013" cy="887412"/>
        </p:xfrm>
        <a:graphic>
          <a:graphicData uri="http://schemas.openxmlformats.org/drawingml/2006/table">
            <a:tbl>
              <a:tblPr/>
              <a:tblGrid>
                <a:gridCol w="735013">
                  <a:extLst>
                    <a:ext uri="{9D8B030D-6E8A-4147-A177-3AD203B41FA5}">
                      <a16:colId xmlns:a16="http://schemas.microsoft.com/office/drawing/2014/main" val="20000"/>
                    </a:ext>
                  </a:extLst>
                </a:gridCol>
              </a:tblGrid>
              <a:tr h="887412">
                <a:tc>
                  <a:txBody>
                    <a:bodyPr/>
                    <a:lstStyle/>
                    <a:p>
                      <a:pPr algn="l" rtl="0" eaLnBrk="0">
                        <a:lnSpc>
                          <a:spcPct val="110000"/>
                        </a:lnSpc>
                        <a:tabLst/>
                      </a:pPr>
                      <a:endParaRPr lang="x-none" altLang="x-none" sz="500" dirty="0"/>
                    </a:p>
                    <a:p>
                      <a:pPr marL="93220" algn="l" rtl="0" eaLnBrk="0">
                        <a:lnSpc>
                          <a:spcPts val="1706"/>
                        </a:lnSpc>
                        <a:spcBef>
                          <a:spcPts val="5"/>
                        </a:spcBef>
                        <a:tabLst/>
                      </a:pPr>
                      <a:r>
                        <a:rPr sz="1100" spc="-50" dirty="0">
                          <a:solidFill>
                            <a:srgbClr val="000000">
                              <a:alpha val="100000"/>
                            </a:srgbClr>
                          </a:solidFill>
                          <a:latin typeface="Microsoft YaHei"/>
                          <a:ea typeface="Microsoft YaHei"/>
                          <a:cs typeface="Microsoft YaHei"/>
                        </a:rPr>
                        <a:t>属性</a:t>
                      </a:r>
                      <a:r>
                        <a:rPr sz="1100" spc="-40" dirty="0">
                          <a:solidFill>
                            <a:srgbClr val="000000">
                              <a:alpha val="100000"/>
                            </a:srgbClr>
                          </a:solidFill>
                          <a:latin typeface="Microsoft YaHei"/>
                          <a:ea typeface="Microsoft YaHei"/>
                          <a:cs typeface="Microsoft YaHei"/>
                        </a:rPr>
                        <a:t>：</a:t>
                      </a:r>
                      <a:endParaRPr lang="x-none" altLang="x-none" sz="1100" dirty="0"/>
                    </a:p>
                    <a:p>
                      <a:pPr marL="295862" algn="l" rtl="0" eaLnBrk="0">
                        <a:lnSpc>
                          <a:spcPct val="97000"/>
                        </a:lnSpc>
                        <a:spcBef>
                          <a:spcPts val="5"/>
                        </a:spcBef>
                        <a:tabLst/>
                      </a:pPr>
                      <a:r>
                        <a:rPr sz="1200" spc="-10" dirty="0">
                          <a:solidFill>
                            <a:srgbClr val="000000">
                              <a:alpha val="100000"/>
                            </a:srgbClr>
                          </a:solidFill>
                          <a:latin typeface="Times New Roman"/>
                          <a:ea typeface="Times New Roman"/>
                          <a:cs typeface="Times New Roman"/>
                        </a:rPr>
                        <a:t>n</a:t>
                      </a:r>
                      <a:r>
                        <a:rPr sz="1200" spc="0" dirty="0">
                          <a:solidFill>
                            <a:srgbClr val="000000">
                              <a:alpha val="100000"/>
                            </a:srgbClr>
                          </a:solidFill>
                          <a:latin typeface="Times New Roman"/>
                          <a:ea typeface="Times New Roman"/>
                          <a:cs typeface="Times New Roman"/>
                        </a:rPr>
                        <a:t>ame</a:t>
                      </a:r>
                      <a:endParaRPr lang="x-none" altLang="x-none" sz="1200" dirty="0"/>
                    </a:p>
                    <a:p>
                      <a:pPr marL="304609" algn="l" rtl="0" eaLnBrk="0">
                        <a:lnSpc>
                          <a:spcPts val="2283"/>
                        </a:lnSpc>
                        <a:tabLst/>
                      </a:pPr>
                      <a:r>
                        <a:rPr sz="1200" spc="-20" dirty="0">
                          <a:solidFill>
                            <a:srgbClr val="000000">
                              <a:alpha val="100000"/>
                            </a:srgbClr>
                          </a:solidFill>
                          <a:latin typeface="Times New Roman"/>
                          <a:ea typeface="Times New Roman"/>
                          <a:cs typeface="Times New Roman"/>
                        </a:rPr>
                        <a:t>se</a:t>
                      </a:r>
                      <a:r>
                        <a:rPr sz="1200" spc="-10" dirty="0">
                          <a:solidFill>
                            <a:srgbClr val="000000">
                              <a:alpha val="100000"/>
                            </a:srgbClr>
                          </a:solidFill>
                          <a:latin typeface="Times New Roman"/>
                          <a:ea typeface="Times New Roman"/>
                          <a:cs typeface="Times New Roman"/>
                        </a:rPr>
                        <a:t>x</a:t>
                      </a:r>
                      <a:endParaRPr lang="x-none" altLang="x-none" sz="1200" dirty="0"/>
                    </a:p>
                  </a:txBody>
                  <a:tcPr marL="0" marR="0" marT="0" marB="0">
                    <a:lnL w="19050" cap="flat" cmpd="sng" algn="ctr">
                      <a:solidFill>
                        <a:srgbClr val="262626"/>
                      </a:solidFill>
                      <a:prstDash val="solid"/>
                      <a:round/>
                      <a:headEnd type="none" w="med" len="med"/>
                      <a:tailEnd type="none" w="med" len="med"/>
                    </a:lnL>
                    <a:lnR w="19050" cap="flat" cmpd="sng" algn="ctr">
                      <a:solidFill>
                        <a:srgbClr val="262626"/>
                      </a:solidFill>
                      <a:prstDash val="solid"/>
                      <a:round/>
                      <a:headEnd type="none" w="med" len="med"/>
                      <a:tailEnd type="none" w="med" len="med"/>
                    </a:lnR>
                    <a:lnT w="19050" cap="flat" cmpd="sng" algn="ctr">
                      <a:solidFill>
                        <a:srgbClr val="262626"/>
                      </a:solidFill>
                      <a:prstDash val="solid"/>
                      <a:round/>
                      <a:headEnd type="none" w="med" len="med"/>
                      <a:tailEnd type="none" w="med" len="med"/>
                    </a:lnT>
                    <a:lnB w="19050" cap="flat" cmpd="sng" algn="ctr">
                      <a:solidFill>
                        <a:srgbClr val="262626"/>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78" name="table 778">
            <a:extLst>
              <a:ext uri="{FF2B5EF4-FFF2-40B4-BE49-F238E27FC236}">
                <a16:creationId xmlns:a16="http://schemas.microsoft.com/office/drawing/2014/main" id="{FC2413C5-3BAD-428C-A1E9-A18F05BDD291}"/>
              </a:ext>
            </a:extLst>
          </p:cNvPr>
          <p:cNvGraphicFramePr>
            <a:graphicFrameLocks noGrp="1"/>
          </p:cNvGraphicFramePr>
          <p:nvPr/>
        </p:nvGraphicFramePr>
        <p:xfrm>
          <a:off x="6184900" y="2890838"/>
          <a:ext cx="735013" cy="887412"/>
        </p:xfrm>
        <a:graphic>
          <a:graphicData uri="http://schemas.openxmlformats.org/drawingml/2006/table">
            <a:tbl>
              <a:tblPr/>
              <a:tblGrid>
                <a:gridCol w="735013">
                  <a:extLst>
                    <a:ext uri="{9D8B030D-6E8A-4147-A177-3AD203B41FA5}">
                      <a16:colId xmlns:a16="http://schemas.microsoft.com/office/drawing/2014/main" val="20000"/>
                    </a:ext>
                  </a:extLst>
                </a:gridCol>
              </a:tblGrid>
              <a:tr h="887412">
                <a:tc>
                  <a:txBody>
                    <a:bodyPr/>
                    <a:lstStyle/>
                    <a:p>
                      <a:pPr algn="l" rtl="0" eaLnBrk="0">
                        <a:lnSpc>
                          <a:spcPct val="120000"/>
                        </a:lnSpc>
                        <a:tabLst/>
                      </a:pPr>
                      <a:endParaRPr lang="x-none" altLang="x-none" sz="200" dirty="0"/>
                    </a:p>
                    <a:p>
                      <a:pPr marL="176213" indent="-82550" algn="l" rtl="0" eaLnBrk="0">
                        <a:lnSpc>
                          <a:spcPct val="112000"/>
                        </a:lnSpc>
                        <a:tabLst/>
                      </a:pPr>
                      <a:r>
                        <a:rPr sz="1200" spc="-110" dirty="0">
                          <a:solidFill>
                            <a:srgbClr val="000000">
                              <a:alpha val="100000"/>
                            </a:srgbClr>
                          </a:solidFill>
                          <a:latin typeface="Microsoft YaHei"/>
                          <a:ea typeface="Microsoft YaHei"/>
                          <a:cs typeface="Microsoft YaHei"/>
                        </a:rPr>
                        <a:t>属性</a:t>
                      </a:r>
                      <a:r>
                        <a:rPr sz="1200" spc="-90" dirty="0">
                          <a:solidFill>
                            <a:srgbClr val="000000">
                              <a:alpha val="100000"/>
                            </a:srgbClr>
                          </a:solidFill>
                          <a:latin typeface="Microsoft YaHei"/>
                          <a:ea typeface="Microsoft YaHei"/>
                          <a:cs typeface="Microsoft YaHei"/>
                        </a:rPr>
                        <a:t>：</a:t>
                      </a:r>
                      <a:r>
                        <a:rPr sz="1200" spc="0" dirty="0">
                          <a:solidFill>
                            <a:srgbClr val="000000">
                              <a:alpha val="100000"/>
                            </a:srgbClr>
                          </a:solidFill>
                          <a:latin typeface="Microsoft YaHei"/>
                          <a:ea typeface="Microsoft YaHei"/>
                          <a:cs typeface="Microsoft YaHei"/>
                        </a:rPr>
                        <a:t>    </a:t>
                      </a:r>
                      <a:r>
                        <a:rPr sz="1200" spc="0" dirty="0">
                          <a:solidFill>
                            <a:srgbClr val="000000">
                              <a:alpha val="100000"/>
                            </a:srgbClr>
                          </a:solidFill>
                          <a:latin typeface="Times New Roman"/>
                          <a:ea typeface="Times New Roman"/>
                          <a:cs typeface="Times New Roman"/>
                        </a:rPr>
                        <a:t>teacher</a:t>
                      </a:r>
                      <a:endParaRPr lang="x-none" altLang="x-none" sz="1200" dirty="0"/>
                    </a:p>
                  </a:txBody>
                  <a:tcPr marL="0" marR="0" marT="0" marB="0">
                    <a:lnL w="19050" cap="flat" cmpd="sng" algn="ctr">
                      <a:solidFill>
                        <a:srgbClr val="262626"/>
                      </a:solidFill>
                      <a:prstDash val="solid"/>
                      <a:round/>
                      <a:headEnd type="none" w="med" len="med"/>
                      <a:tailEnd type="none" w="med" len="med"/>
                    </a:lnL>
                    <a:lnR w="19050" cap="flat" cmpd="sng" algn="ctr">
                      <a:solidFill>
                        <a:srgbClr val="262626"/>
                      </a:solidFill>
                      <a:prstDash val="solid"/>
                      <a:round/>
                      <a:headEnd type="none" w="med" len="med"/>
                      <a:tailEnd type="none" w="med" len="med"/>
                    </a:lnR>
                    <a:lnT w="19050" cap="flat" cmpd="sng" algn="ctr">
                      <a:solidFill>
                        <a:srgbClr val="262626"/>
                      </a:solidFill>
                      <a:prstDash val="solid"/>
                      <a:round/>
                      <a:headEnd type="none" w="med" len="med"/>
                      <a:tailEnd type="none" w="med" len="med"/>
                    </a:lnT>
                    <a:lnB w="19050" cap="flat" cmpd="sng" algn="ctr">
                      <a:solidFill>
                        <a:srgbClr val="262626"/>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779" name="textbox 779">
            <a:extLst>
              <a:ext uri="{FF2B5EF4-FFF2-40B4-BE49-F238E27FC236}">
                <a16:creationId xmlns:a16="http://schemas.microsoft.com/office/drawing/2014/main" id="{F802F04A-7176-45C2-8227-6726CBAB336B}"/>
              </a:ext>
            </a:extLst>
          </p:cNvPr>
          <p:cNvSpPr/>
          <p:nvPr/>
        </p:nvSpPr>
        <p:spPr>
          <a:xfrm>
            <a:off x="3805238" y="1298575"/>
            <a:ext cx="1538287" cy="376238"/>
          </a:xfrm>
          <a:prstGeom prst="rect">
            <a:avLst/>
          </a:prstGeom>
        </p:spPr>
        <p:txBody>
          <a:bodyPr lIns="0" tIns="0" rIns="0" bIns="0"/>
          <a:lstStyle/>
          <a:p>
            <a:pPr>
              <a:lnSpc>
                <a:spcPct val="83341"/>
              </a:lnSpc>
              <a:defRPr/>
            </a:pPr>
            <a:endParaRPr lang="x-none" altLang="x-none" sz="100" dirty="0"/>
          </a:p>
          <a:p>
            <a:pPr marL="9525">
              <a:lnSpc>
                <a:spcPts val="2807"/>
              </a:lnSpc>
              <a:defRPr/>
            </a:pPr>
            <a:r>
              <a:rPr sz="2325" spc="68" dirty="0">
                <a:solidFill>
                  <a:srgbClr val="262626">
                    <a:alpha val="100000"/>
                  </a:srgbClr>
                </a:solidFill>
                <a:latin typeface="Microsoft YaHei"/>
                <a:ea typeface="Microsoft YaHei"/>
                <a:cs typeface="Microsoft YaHei"/>
              </a:rPr>
              <a:t>继承的概</a:t>
            </a:r>
            <a:r>
              <a:rPr sz="2325" spc="60" dirty="0">
                <a:solidFill>
                  <a:srgbClr val="262626">
                    <a:alpha val="100000"/>
                  </a:srgbClr>
                </a:solidFill>
                <a:latin typeface="Microsoft YaHei"/>
                <a:ea typeface="Microsoft YaHei"/>
                <a:cs typeface="Microsoft YaHei"/>
              </a:rPr>
              <a:t>念</a:t>
            </a:r>
            <a:endParaRPr lang="x-none" altLang="x-none" sz="2325" dirty="0"/>
          </a:p>
        </p:txBody>
      </p:sp>
      <p:sp>
        <p:nvSpPr>
          <p:cNvPr id="780" name="textbox 780">
            <a:extLst>
              <a:ext uri="{FF2B5EF4-FFF2-40B4-BE49-F238E27FC236}">
                <a16:creationId xmlns:a16="http://schemas.microsoft.com/office/drawing/2014/main" id="{41904682-FF5C-4BC4-AC5A-655E4FBD2BD3}"/>
              </a:ext>
            </a:extLst>
          </p:cNvPr>
          <p:cNvSpPr/>
          <p:nvPr/>
        </p:nvSpPr>
        <p:spPr>
          <a:xfrm>
            <a:off x="3917950" y="3375025"/>
            <a:ext cx="496888" cy="192088"/>
          </a:xfrm>
          <a:prstGeom prst="rect">
            <a:avLst/>
          </a:prstGeom>
        </p:spPr>
        <p:txBody>
          <a:bodyPr lIns="0" tIns="0" rIns="0" bIns="0"/>
          <a:lstStyle/>
          <a:p>
            <a:pPr>
              <a:lnSpc>
                <a:spcPct val="79710"/>
              </a:lnSpc>
              <a:defRPr/>
            </a:pPr>
            <a:endParaRPr lang="x-none" altLang="x-none" sz="100" dirty="0"/>
          </a:p>
          <a:p>
            <a:pPr marL="9525">
              <a:lnSpc>
                <a:spcPct val="78000"/>
              </a:lnSpc>
              <a:defRPr/>
            </a:pPr>
            <a:r>
              <a:rPr sz="1200" spc="-15" dirty="0">
                <a:solidFill>
                  <a:srgbClr val="000000">
                    <a:alpha val="100000"/>
                  </a:srgbClr>
                </a:solidFill>
                <a:latin typeface="Times New Roman"/>
                <a:ea typeface="Times New Roman"/>
                <a:cs typeface="Times New Roman"/>
              </a:rPr>
              <a:t>Teacher</a:t>
            </a:r>
            <a:endParaRPr lang="x-none" altLang="x-none" sz="1200" dirty="0"/>
          </a:p>
        </p:txBody>
      </p:sp>
      <p:sp>
        <p:nvSpPr>
          <p:cNvPr id="781" name="textbox 781">
            <a:extLst>
              <a:ext uri="{FF2B5EF4-FFF2-40B4-BE49-F238E27FC236}">
                <a16:creationId xmlns:a16="http://schemas.microsoft.com/office/drawing/2014/main" id="{D8BCEABA-3E7C-4664-B4D3-3763FBD4783C}"/>
              </a:ext>
            </a:extLst>
          </p:cNvPr>
          <p:cNvSpPr/>
          <p:nvPr/>
        </p:nvSpPr>
        <p:spPr>
          <a:xfrm>
            <a:off x="3930650" y="1916113"/>
            <a:ext cx="476250" cy="193675"/>
          </a:xfrm>
          <a:prstGeom prst="rect">
            <a:avLst/>
          </a:prstGeom>
        </p:spPr>
        <p:txBody>
          <a:bodyPr lIns="0" tIns="0" rIns="0" bIns="0"/>
          <a:lstStyle/>
          <a:p>
            <a:pPr>
              <a:lnSpc>
                <a:spcPct val="80427"/>
              </a:lnSpc>
              <a:defRPr/>
            </a:pPr>
            <a:endParaRPr lang="x-none" altLang="x-none" sz="100" dirty="0"/>
          </a:p>
          <a:p>
            <a:pPr marL="9525">
              <a:lnSpc>
                <a:spcPct val="78000"/>
              </a:lnSpc>
              <a:defRPr/>
            </a:pPr>
            <a:r>
              <a:rPr sz="1200" spc="-15" dirty="0">
                <a:solidFill>
                  <a:srgbClr val="000000">
                    <a:alpha val="100000"/>
                  </a:srgbClr>
                </a:solidFill>
                <a:latin typeface="Times New Roman"/>
                <a:ea typeface="Times New Roman"/>
                <a:cs typeface="Times New Roman"/>
              </a:rPr>
              <a:t>Stud</a:t>
            </a:r>
            <a:r>
              <a:rPr sz="1200" spc="-8" dirty="0">
                <a:solidFill>
                  <a:srgbClr val="000000">
                    <a:alpha val="100000"/>
                  </a:srgbClr>
                </a:solidFill>
                <a:latin typeface="Times New Roman"/>
                <a:ea typeface="Times New Roman"/>
                <a:cs typeface="Times New Roman"/>
              </a:rPr>
              <a:t>e</a:t>
            </a:r>
            <a:r>
              <a:rPr sz="1200" dirty="0">
                <a:solidFill>
                  <a:srgbClr val="000000">
                    <a:alpha val="100000"/>
                  </a:srgbClr>
                </a:solidFill>
                <a:latin typeface="Times New Roman"/>
                <a:ea typeface="Times New Roman"/>
                <a:cs typeface="Times New Roman"/>
              </a:rPr>
              <a:t>nt</a:t>
            </a:r>
            <a:endParaRPr lang="x-none" altLang="x-none" sz="1200" dirty="0"/>
          </a:p>
        </p:txBody>
      </p:sp>
      <p:sp>
        <p:nvSpPr>
          <p:cNvPr id="782" name="textbox 782">
            <a:extLst>
              <a:ext uri="{FF2B5EF4-FFF2-40B4-BE49-F238E27FC236}">
                <a16:creationId xmlns:a16="http://schemas.microsoft.com/office/drawing/2014/main" id="{BD1EFA64-EC16-409F-A1BD-FA1BFEA7F26B}"/>
              </a:ext>
            </a:extLst>
          </p:cNvPr>
          <p:cNvSpPr/>
          <p:nvPr/>
        </p:nvSpPr>
        <p:spPr>
          <a:xfrm>
            <a:off x="1001713" y="1836738"/>
            <a:ext cx="244475" cy="288925"/>
          </a:xfrm>
          <a:prstGeom prst="rect">
            <a:avLst/>
          </a:prstGeom>
        </p:spPr>
        <p:txBody>
          <a:bodyPr lIns="0" tIns="0" rIns="0" bIns="0"/>
          <a:lstStyle/>
          <a:p>
            <a:pPr>
              <a:lnSpc>
                <a:spcPct val="84683"/>
              </a:lnSpc>
              <a:defRPr/>
            </a:pPr>
            <a:endParaRPr lang="x-none" altLang="x-none" sz="100" dirty="0"/>
          </a:p>
          <a:p>
            <a:pPr marL="9525">
              <a:lnSpc>
                <a:spcPct val="98000"/>
              </a:lnSpc>
              <a:defRPr/>
            </a:pPr>
            <a:r>
              <a:rPr dirty="0">
                <a:solidFill>
                  <a:srgbClr val="FFFFFF">
                    <a:alpha val="100000"/>
                  </a:srgbClr>
                </a:solidFill>
                <a:latin typeface="Microsoft YaHei"/>
                <a:ea typeface="Microsoft YaHei"/>
                <a:cs typeface="Microsoft YaHei"/>
              </a:rPr>
              <a:t>例</a:t>
            </a:r>
            <a:endParaRPr lang="x-none" altLang="x-none" dirty="0"/>
          </a:p>
        </p:txBody>
      </p:sp>
      <p:sp>
        <p:nvSpPr>
          <p:cNvPr id="783" name="textbox 783">
            <a:extLst>
              <a:ext uri="{FF2B5EF4-FFF2-40B4-BE49-F238E27FC236}">
                <a16:creationId xmlns:a16="http://schemas.microsoft.com/office/drawing/2014/main" id="{BEE02119-9679-4EF7-B9C0-E09CEDE5F96A}"/>
              </a:ext>
            </a:extLst>
          </p:cNvPr>
          <p:cNvSpPr/>
          <p:nvPr/>
        </p:nvSpPr>
        <p:spPr>
          <a:xfrm>
            <a:off x="1452563" y="2681288"/>
            <a:ext cx="431800" cy="157162"/>
          </a:xfrm>
          <a:prstGeom prst="rect">
            <a:avLst/>
          </a:prstGeom>
        </p:spPr>
        <p:txBody>
          <a:bodyPr lIns="0" tIns="0" rIns="0" bIns="0"/>
          <a:lstStyle/>
          <a:p>
            <a:pPr>
              <a:lnSpc>
                <a:spcPct val="86321"/>
              </a:lnSpc>
              <a:defRPr/>
            </a:pPr>
            <a:endParaRPr lang="x-none" altLang="x-none" sz="100" dirty="0"/>
          </a:p>
          <a:p>
            <a:pPr marL="9525">
              <a:lnSpc>
                <a:spcPct val="75000"/>
              </a:lnSpc>
              <a:defRPr/>
            </a:pPr>
            <a:r>
              <a:rPr sz="1200" spc="-8" dirty="0">
                <a:solidFill>
                  <a:srgbClr val="000000">
                    <a:alpha val="100000"/>
                  </a:srgbClr>
                </a:solidFill>
                <a:latin typeface="Times New Roman"/>
                <a:ea typeface="Times New Roman"/>
                <a:cs typeface="Times New Roman"/>
              </a:rPr>
              <a:t>Pe</a:t>
            </a:r>
            <a:r>
              <a:rPr sz="1200" dirty="0">
                <a:solidFill>
                  <a:srgbClr val="000000">
                    <a:alpha val="100000"/>
                  </a:srgbClr>
                </a:solidFill>
                <a:latin typeface="Times New Roman"/>
                <a:ea typeface="Times New Roman"/>
                <a:cs typeface="Times New Roman"/>
              </a:rPr>
              <a:t>rson</a:t>
            </a:r>
            <a:endParaRPr lang="x-none" altLang="x-none" sz="1200" dirty="0"/>
          </a:p>
        </p:txBody>
      </p:sp>
      <p:sp>
        <p:nvSpPr>
          <p:cNvPr id="65626" name="path">
            <a:extLst>
              <a:ext uri="{FF2B5EF4-FFF2-40B4-BE49-F238E27FC236}">
                <a16:creationId xmlns:a16="http://schemas.microsoft.com/office/drawing/2014/main" id="{D9563543-B36D-8EC8-BCEC-A13B5DD24B1B}"/>
              </a:ext>
            </a:extLst>
          </p:cNvPr>
          <p:cNvSpPr>
            <a:spLocks/>
          </p:cNvSpPr>
          <p:nvPr/>
        </p:nvSpPr>
        <p:spPr bwMode="auto">
          <a:xfrm>
            <a:off x="828675" y="5727700"/>
            <a:ext cx="98425" cy="98425"/>
          </a:xfrm>
          <a:custGeom>
            <a:avLst/>
            <a:gdLst>
              <a:gd name="T0" fmla="*/ 2147483646 w 205"/>
              <a:gd name="T1" fmla="*/ 2147483646 h 205"/>
              <a:gd name="T2" fmla="*/ 2147483646 w 205"/>
              <a:gd name="T3" fmla="*/ 2147483646 h 205"/>
              <a:gd name="T4" fmla="*/ 0 60000 65536"/>
              <a:gd name="T5" fmla="*/ 0 60000 65536"/>
              <a:gd name="T6" fmla="*/ 0 w 205"/>
              <a:gd name="T7" fmla="*/ 0 h 205"/>
              <a:gd name="T8" fmla="*/ 205 w 205"/>
              <a:gd name="T9" fmla="*/ 205 h 205"/>
            </a:gdLst>
            <a:ahLst/>
            <a:cxnLst>
              <a:cxn ang="T4">
                <a:pos x="T0" y="T1"/>
              </a:cxn>
              <a:cxn ang="T5">
                <a:pos x="T2" y="T3"/>
              </a:cxn>
            </a:cxnLst>
            <a:rect l="T6" t="T7" r="T8" b="T9"/>
            <a:pathLst>
              <a:path w="205" h="205">
                <a:moveTo>
                  <a:pt x="194" y="194"/>
                </a:moveTo>
                <a:cubicBezTo>
                  <a:pt x="92" y="194"/>
                  <a:pt x="10" y="112"/>
                  <a:pt x="10" y="1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图片 1">
            <a:extLst>
              <a:ext uri="{FF2B5EF4-FFF2-40B4-BE49-F238E27FC236}">
                <a16:creationId xmlns:a16="http://schemas.microsoft.com/office/drawing/2014/main" id="{A781C6F0-FA8D-68B5-7F37-A475D73221F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311275"/>
            <a:ext cx="6526212"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TextBox 2">
            <a:extLst>
              <a:ext uri="{FF2B5EF4-FFF2-40B4-BE49-F238E27FC236}">
                <a16:creationId xmlns:a16="http://schemas.microsoft.com/office/drawing/2014/main" id="{BFF59AEF-7CAD-058D-F8F6-DC2D22DBC1C7}"/>
              </a:ext>
            </a:extLst>
          </p:cNvPr>
          <p:cNvSpPr txBox="1">
            <a:spLocks noChangeArrowheads="1"/>
          </p:cNvSpPr>
          <p:nvPr/>
        </p:nvSpPr>
        <p:spPr bwMode="auto">
          <a:xfrm>
            <a:off x="1227138" y="2808288"/>
            <a:ext cx="6369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5400" b="0">
                <a:solidFill>
                  <a:schemeClr val="tx1"/>
                </a:solidFill>
                <a:latin typeface="微软雅黑" panose="020B0503020204020204" pitchFamily="34" charset="-122"/>
                <a:ea typeface="微软雅黑" panose="020B0503020204020204" pitchFamily="34" charset="-122"/>
              </a:rPr>
              <a:t>子类的定义</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 name="table 59">
            <a:extLst>
              <a:ext uri="{FF2B5EF4-FFF2-40B4-BE49-F238E27FC236}">
                <a16:creationId xmlns:a16="http://schemas.microsoft.com/office/drawing/2014/main" id="{669A4000-B7F1-4CE4-AA61-C1FC450D0F4C}"/>
              </a:ext>
            </a:extLst>
          </p:cNvPr>
          <p:cNvGraphicFramePr>
            <a:graphicFrameLocks noGrp="1"/>
          </p:cNvGraphicFramePr>
          <p:nvPr/>
        </p:nvGraphicFramePr>
        <p:xfrm>
          <a:off x="5514975" y="3065463"/>
          <a:ext cx="1185863" cy="889000"/>
        </p:xfrm>
        <a:graphic>
          <a:graphicData uri="http://schemas.openxmlformats.org/drawingml/2006/table">
            <a:tbl>
              <a:tblPr/>
              <a:tblGrid>
                <a:gridCol w="1185863">
                  <a:extLst>
                    <a:ext uri="{9D8B030D-6E8A-4147-A177-3AD203B41FA5}">
                      <a16:colId xmlns:a16="http://schemas.microsoft.com/office/drawing/2014/main" val="20000"/>
                    </a:ext>
                  </a:extLst>
                </a:gridCol>
              </a:tblGrid>
              <a:tr h="889000">
                <a:tc>
                  <a:txBody>
                    <a:bodyPr/>
                    <a:lstStyle/>
                    <a:p>
                      <a:pPr algn="l" rtl="0" eaLnBrk="0">
                        <a:lnSpc>
                          <a:spcPct val="116000"/>
                        </a:lnSpc>
                        <a:tabLst/>
                      </a:pPr>
                      <a:endParaRPr lang="x-none" altLang="x-none" sz="400" dirty="0"/>
                    </a:p>
                    <a:p>
                      <a:pPr marL="90932" algn="l" rtl="0" eaLnBrk="0">
                        <a:lnSpc>
                          <a:spcPct val="100000"/>
                        </a:lnSpc>
                        <a:spcBef>
                          <a:spcPts val="2"/>
                        </a:spcBef>
                        <a:tabLst/>
                      </a:pPr>
                      <a:r>
                        <a:rPr sz="1200" spc="-80" dirty="0">
                          <a:solidFill>
                            <a:srgbClr val="000000">
                              <a:alpha val="100000"/>
                            </a:srgbClr>
                          </a:solidFill>
                          <a:latin typeface="Microsoft YaHei"/>
                          <a:ea typeface="Microsoft YaHei"/>
                          <a:cs typeface="Microsoft YaHei"/>
                        </a:rPr>
                        <a:t>属性：</a:t>
                      </a:r>
                      <a:endParaRPr lang="x-none" altLang="x-none" sz="1200" dirty="0"/>
                    </a:p>
                    <a:p>
                      <a:pPr marL="192988" algn="l" rtl="0" eaLnBrk="0">
                        <a:lnSpc>
                          <a:spcPts val="2653"/>
                        </a:lnSpc>
                        <a:tabLst/>
                      </a:pPr>
                      <a:r>
                        <a:rPr sz="1400" spc="-10" dirty="0">
                          <a:solidFill>
                            <a:srgbClr val="000000">
                              <a:alpha val="100000"/>
                            </a:srgbClr>
                          </a:solidFill>
                          <a:latin typeface="Microsoft YaHei"/>
                          <a:ea typeface="Microsoft YaHei"/>
                          <a:cs typeface="Microsoft YaHei"/>
                        </a:rPr>
                        <a:t>学号</a:t>
                      </a:r>
                      <a:endParaRPr lang="x-none" altLang="x-none" sz="1400" dirty="0"/>
                    </a:p>
                    <a:p>
                      <a:pPr marL="191621" algn="l" rtl="0" eaLnBrk="0">
                        <a:lnSpc>
                          <a:spcPts val="2308"/>
                        </a:lnSpc>
                        <a:tabLst/>
                      </a:pPr>
                      <a:r>
                        <a:rPr sz="1400" spc="-10" dirty="0">
                          <a:solidFill>
                            <a:srgbClr val="000000">
                              <a:alpha val="100000"/>
                            </a:srgbClr>
                          </a:solidFill>
                          <a:latin typeface="Microsoft YaHei"/>
                          <a:ea typeface="Microsoft YaHei"/>
                          <a:cs typeface="Microsoft YaHei"/>
                        </a:rPr>
                        <a:t>姓名</a:t>
                      </a:r>
                      <a:endParaRPr lang="x-none" altLang="x-none" sz="1400" dirty="0"/>
                    </a:p>
                  </a:txBody>
                  <a:tcPr marL="0" marR="0" marT="0" marB="0">
                    <a:lnL w="19050" cap="flat" cmpd="sng" algn="ctr">
                      <a:solidFill>
                        <a:srgbClr val="262626"/>
                      </a:solidFill>
                      <a:prstDash val="solid"/>
                      <a:round/>
                      <a:headEnd type="none" w="med" len="med"/>
                      <a:tailEnd type="none" w="med" len="med"/>
                    </a:lnL>
                    <a:lnR w="19050" cap="flat" cmpd="sng" algn="ctr">
                      <a:solidFill>
                        <a:srgbClr val="262626"/>
                      </a:solidFill>
                      <a:prstDash val="solid"/>
                      <a:round/>
                      <a:headEnd type="none" w="med" len="med"/>
                      <a:tailEnd type="none" w="med" len="med"/>
                    </a:lnR>
                    <a:lnT w="19050" cap="flat" cmpd="sng" algn="ctr">
                      <a:solidFill>
                        <a:srgbClr val="262626"/>
                      </a:solidFill>
                      <a:prstDash val="solid"/>
                      <a:round/>
                      <a:headEnd type="none" w="med" len="med"/>
                      <a:tailEnd type="none" w="med" len="med"/>
                    </a:lnT>
                    <a:lnB w="19050" cap="flat" cmpd="sng" algn="ctr">
                      <a:solidFill>
                        <a:srgbClr val="262626"/>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21512" name="picture 60">
            <a:extLst>
              <a:ext uri="{FF2B5EF4-FFF2-40B4-BE49-F238E27FC236}">
                <a16:creationId xmlns:a16="http://schemas.microsoft.com/office/drawing/2014/main" id="{3E3E4428-3BF2-3B2D-AD34-6759A18D49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80200" y="2589213"/>
            <a:ext cx="731838"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3" name="picture 67">
            <a:extLst>
              <a:ext uri="{FF2B5EF4-FFF2-40B4-BE49-F238E27FC236}">
                <a16:creationId xmlns:a16="http://schemas.microsoft.com/office/drawing/2014/main" id="{421DC395-B5C4-815D-7D32-FA67268DE3F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83375" y="3397250"/>
            <a:ext cx="72866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4" name="picture 69">
            <a:extLst>
              <a:ext uri="{FF2B5EF4-FFF2-40B4-BE49-F238E27FC236}">
                <a16:creationId xmlns:a16="http://schemas.microsoft.com/office/drawing/2014/main" id="{298D5CBD-2FE8-05CB-5338-F96E1452DD4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80200" y="3397250"/>
            <a:ext cx="73183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1" name="table 71">
            <a:extLst>
              <a:ext uri="{FF2B5EF4-FFF2-40B4-BE49-F238E27FC236}">
                <a16:creationId xmlns:a16="http://schemas.microsoft.com/office/drawing/2014/main" id="{6DDE957C-AED7-4070-BFE7-860DB41E126D}"/>
              </a:ext>
            </a:extLst>
          </p:cNvPr>
          <p:cNvGraphicFramePr>
            <a:graphicFrameLocks noGrp="1"/>
          </p:cNvGraphicFramePr>
          <p:nvPr/>
        </p:nvGraphicFramePr>
        <p:xfrm>
          <a:off x="396875" y="1839913"/>
          <a:ext cx="4905375" cy="3638550"/>
        </p:xfrm>
        <a:graphic>
          <a:graphicData uri="http://schemas.openxmlformats.org/drawingml/2006/table">
            <a:tbl>
              <a:tblPr/>
              <a:tblGrid>
                <a:gridCol w="4905375">
                  <a:extLst>
                    <a:ext uri="{9D8B030D-6E8A-4147-A177-3AD203B41FA5}">
                      <a16:colId xmlns:a16="http://schemas.microsoft.com/office/drawing/2014/main" val="20000"/>
                    </a:ext>
                  </a:extLst>
                </a:gridCol>
              </a:tblGrid>
              <a:tr h="3638550">
                <a:tc>
                  <a:txBody>
                    <a:bodyPr/>
                    <a:lstStyle/>
                    <a:p>
                      <a:pPr algn="l" rtl="0" eaLnBrk="0">
                        <a:lnSpc>
                          <a:spcPct val="135000"/>
                        </a:lnSpc>
                        <a:tabLst/>
                      </a:pPr>
                      <a:endParaRPr lang="x-none" altLang="x-none" sz="800" dirty="0"/>
                    </a:p>
                    <a:p>
                      <a:pPr algn="l" rtl="0" eaLnBrk="0">
                        <a:lnSpc>
                          <a:spcPct val="135000"/>
                        </a:lnSpc>
                        <a:tabLst/>
                      </a:pPr>
                      <a:endParaRPr lang="x-none" altLang="x-none" sz="800" dirty="0"/>
                    </a:p>
                    <a:p>
                      <a:pPr marL="677776" indent="-320957" algn="l" rtl="0" eaLnBrk="0">
                        <a:lnSpc>
                          <a:spcPct val="124000"/>
                        </a:lnSpc>
                        <a:spcBef>
                          <a:spcPts val="3"/>
                        </a:spcBef>
                        <a:tabLst/>
                      </a:pPr>
                      <a:r>
                        <a:rPr sz="1800" spc="-60" dirty="0">
                          <a:solidFill>
                            <a:srgbClr val="B1C400">
                              <a:alpha val="100000"/>
                            </a:srgbClr>
                          </a:solidFill>
                          <a:latin typeface="MS Gothic"/>
                          <a:ea typeface="MS Gothic"/>
                          <a:cs typeface="MS Gothic"/>
                        </a:rPr>
                        <a:t>➢ </a:t>
                      </a:r>
                      <a:r>
                        <a:rPr sz="1800" spc="-60" dirty="0">
                          <a:solidFill>
                            <a:srgbClr val="262626">
                              <a:alpha val="100000"/>
                            </a:srgbClr>
                          </a:solidFill>
                          <a:latin typeface="Microsoft YaHei"/>
                          <a:ea typeface="Microsoft YaHei"/>
                          <a:cs typeface="Microsoft YaHei"/>
                        </a:rPr>
                        <a:t>类和对象是面向对象程序设计的两个</a:t>
                      </a:r>
                      <a:r>
                        <a:rPr sz="1800" spc="-30" dirty="0">
                          <a:solidFill>
                            <a:srgbClr val="262626">
                              <a:alpha val="100000"/>
                            </a:srgbClr>
                          </a:solidFill>
                          <a:latin typeface="Microsoft YaHei"/>
                          <a:ea typeface="Microsoft YaHei"/>
                          <a:cs typeface="Microsoft YaHei"/>
                        </a:rPr>
                        <a:t>重</a:t>
                      </a:r>
                      <a:r>
                        <a:rPr sz="1800" spc="0" dirty="0">
                          <a:solidFill>
                            <a:srgbClr val="262626">
                              <a:alpha val="100000"/>
                            </a:srgbClr>
                          </a:solidFill>
                          <a:latin typeface="Microsoft YaHei"/>
                          <a:ea typeface="Microsoft YaHei"/>
                          <a:cs typeface="Microsoft YaHei"/>
                        </a:rPr>
                        <a:t>要    </a:t>
                      </a:r>
                      <a:r>
                        <a:rPr sz="1800" spc="-110" dirty="0">
                          <a:solidFill>
                            <a:srgbClr val="262626">
                              <a:alpha val="100000"/>
                            </a:srgbClr>
                          </a:solidFill>
                          <a:latin typeface="Microsoft YaHei"/>
                          <a:ea typeface="Microsoft YaHei"/>
                          <a:cs typeface="Microsoft YaHei"/>
                        </a:rPr>
                        <a:t>概念。</a:t>
                      </a:r>
                      <a:endParaRPr lang="x-none" altLang="x-none" sz="1800" dirty="0"/>
                    </a:p>
                    <a:p>
                      <a:pPr marL="678383" indent="-321563" algn="l" rtl="0" eaLnBrk="0">
                        <a:lnSpc>
                          <a:spcPct val="132000"/>
                        </a:lnSpc>
                        <a:spcBef>
                          <a:spcPts val="1537"/>
                        </a:spcBef>
                        <a:tabLst/>
                      </a:pPr>
                      <a:r>
                        <a:rPr sz="1800" spc="-140" dirty="0">
                          <a:solidFill>
                            <a:srgbClr val="B1C400">
                              <a:alpha val="100000"/>
                            </a:srgbClr>
                          </a:solidFill>
                          <a:latin typeface="MS Gothic"/>
                          <a:ea typeface="MS Gothic"/>
                          <a:cs typeface="MS Gothic"/>
                        </a:rPr>
                        <a:t>➢ </a:t>
                      </a:r>
                      <a:r>
                        <a:rPr sz="1800" spc="-140" dirty="0">
                          <a:solidFill>
                            <a:srgbClr val="262626">
                              <a:alpha val="100000"/>
                            </a:srgbClr>
                          </a:solidFill>
                          <a:latin typeface="Microsoft YaHei"/>
                          <a:ea typeface="Microsoft YaHei"/>
                          <a:cs typeface="Microsoft YaHei"/>
                        </a:rPr>
                        <a:t>类和对象的关系即数据类型与变量的关</a:t>
                      </a:r>
                      <a:r>
                        <a:rPr sz="1800" spc="-120" dirty="0">
                          <a:solidFill>
                            <a:srgbClr val="262626">
                              <a:alpha val="100000"/>
                            </a:srgbClr>
                          </a:solidFill>
                          <a:latin typeface="Microsoft YaHei"/>
                          <a:ea typeface="Microsoft YaHei"/>
                          <a:cs typeface="Microsoft YaHei"/>
                        </a:rPr>
                        <a:t>系</a:t>
                      </a:r>
                      <a:r>
                        <a:rPr sz="1800" spc="0" dirty="0">
                          <a:solidFill>
                            <a:srgbClr val="262626">
                              <a:alpha val="100000"/>
                            </a:srgbClr>
                          </a:solidFill>
                          <a:latin typeface="Microsoft YaHei"/>
                          <a:ea typeface="Microsoft YaHei"/>
                          <a:cs typeface="Microsoft YaHei"/>
                        </a:rPr>
                        <a:t>，   </a:t>
                      </a:r>
                      <a:r>
                        <a:rPr sz="1800" spc="-10" dirty="0">
                          <a:solidFill>
                            <a:srgbClr val="262626">
                              <a:alpha val="100000"/>
                            </a:srgbClr>
                          </a:solidFill>
                          <a:latin typeface="Microsoft YaHei"/>
                          <a:ea typeface="Microsoft YaHei"/>
                          <a:cs typeface="Microsoft YaHei"/>
                        </a:rPr>
                        <a:t>根据一个</a:t>
                      </a:r>
                      <a:r>
                        <a:rPr sz="1800" spc="0" dirty="0">
                          <a:solidFill>
                            <a:srgbClr val="262626">
                              <a:alpha val="100000"/>
                            </a:srgbClr>
                          </a:solidFill>
                          <a:latin typeface="Microsoft YaHei"/>
                          <a:ea typeface="Microsoft YaHei"/>
                          <a:cs typeface="Microsoft YaHei"/>
                        </a:rPr>
                        <a:t>类可以创建多个对象，而每个对    </a:t>
                      </a:r>
                      <a:r>
                        <a:rPr sz="1800" spc="-40" dirty="0">
                          <a:solidFill>
                            <a:srgbClr val="262626">
                              <a:alpha val="100000"/>
                            </a:srgbClr>
                          </a:solidFill>
                          <a:latin typeface="Microsoft YaHei"/>
                          <a:ea typeface="Microsoft YaHei"/>
                          <a:cs typeface="Microsoft YaHei"/>
                        </a:rPr>
                        <a:t>象只能是某一个类的对象</a:t>
                      </a:r>
                      <a:r>
                        <a:rPr sz="1800" spc="-20" dirty="0">
                          <a:solidFill>
                            <a:srgbClr val="262626">
                              <a:alpha val="100000"/>
                            </a:srgbClr>
                          </a:solidFill>
                          <a:latin typeface="Microsoft YaHei"/>
                          <a:ea typeface="Microsoft YaHei"/>
                          <a:cs typeface="Microsoft YaHei"/>
                        </a:rPr>
                        <a:t>。</a:t>
                      </a:r>
                      <a:endParaRPr lang="x-none" altLang="x-none" sz="1800" dirty="0"/>
                    </a:p>
                    <a:p>
                      <a:pPr algn="l" rtl="0" eaLnBrk="0">
                        <a:lnSpc>
                          <a:spcPct val="107000"/>
                        </a:lnSpc>
                        <a:tabLst/>
                      </a:pPr>
                      <a:endParaRPr lang="x-none" altLang="x-none" sz="900" dirty="0"/>
                    </a:p>
                    <a:p>
                      <a:pPr marL="680821" indent="-323981" algn="l" rtl="0" eaLnBrk="0">
                        <a:lnSpc>
                          <a:spcPct val="132000"/>
                        </a:lnSpc>
                        <a:spcBef>
                          <a:spcPts val="6"/>
                        </a:spcBef>
                        <a:tabLst/>
                      </a:pPr>
                      <a:r>
                        <a:rPr sz="1800" spc="-60" dirty="0">
                          <a:solidFill>
                            <a:srgbClr val="B1C400">
                              <a:alpha val="100000"/>
                            </a:srgbClr>
                          </a:solidFill>
                          <a:latin typeface="MS Gothic"/>
                          <a:ea typeface="MS Gothic"/>
                          <a:cs typeface="MS Gothic"/>
                        </a:rPr>
                        <a:t>➢ </a:t>
                      </a:r>
                      <a:r>
                        <a:rPr sz="1800" spc="-60" dirty="0">
                          <a:solidFill>
                            <a:srgbClr val="262626">
                              <a:alpha val="100000"/>
                            </a:srgbClr>
                          </a:solidFill>
                          <a:latin typeface="Microsoft YaHei"/>
                          <a:ea typeface="Microsoft YaHei"/>
                          <a:cs typeface="Microsoft YaHei"/>
                        </a:rPr>
                        <a:t>类规定了可以用于存储什么数据，而</a:t>
                      </a:r>
                      <a:r>
                        <a:rPr sz="1800" spc="-20" dirty="0">
                          <a:solidFill>
                            <a:srgbClr val="262626">
                              <a:alpha val="100000"/>
                            </a:srgbClr>
                          </a:solidFill>
                          <a:latin typeface="Microsoft YaHei"/>
                          <a:ea typeface="Microsoft YaHei"/>
                          <a:cs typeface="Microsoft YaHei"/>
                        </a:rPr>
                        <a:t>对</a:t>
                      </a:r>
                      <a:r>
                        <a:rPr sz="1800" spc="0" dirty="0">
                          <a:solidFill>
                            <a:srgbClr val="262626">
                              <a:alpha val="100000"/>
                            </a:srgbClr>
                          </a:solidFill>
                          <a:latin typeface="Microsoft YaHei"/>
                          <a:ea typeface="Microsoft YaHei"/>
                          <a:cs typeface="Microsoft YaHei"/>
                        </a:rPr>
                        <a:t>象    </a:t>
                      </a:r>
                      <a:r>
                        <a:rPr sz="1800" spc="-10" dirty="0">
                          <a:solidFill>
                            <a:srgbClr val="262626">
                              <a:alpha val="100000"/>
                            </a:srgbClr>
                          </a:solidFill>
                          <a:latin typeface="Microsoft YaHei"/>
                          <a:ea typeface="Microsoft YaHei"/>
                          <a:cs typeface="Microsoft YaHei"/>
                        </a:rPr>
                        <a:t>用于实际存储</a:t>
                      </a:r>
                      <a:r>
                        <a:rPr sz="1800" spc="0" dirty="0">
                          <a:solidFill>
                            <a:srgbClr val="262626">
                              <a:alpha val="100000"/>
                            </a:srgbClr>
                          </a:solidFill>
                          <a:latin typeface="Microsoft YaHei"/>
                          <a:ea typeface="Microsoft YaHei"/>
                          <a:cs typeface="Microsoft YaHei"/>
                        </a:rPr>
                        <a:t>数据，每个对象可存储不同    </a:t>
                      </a:r>
                      <a:r>
                        <a:rPr sz="1800" spc="-100" dirty="0">
                          <a:solidFill>
                            <a:srgbClr val="262626">
                              <a:alpha val="100000"/>
                            </a:srgbClr>
                          </a:solidFill>
                          <a:latin typeface="Microsoft YaHei"/>
                          <a:ea typeface="Microsoft YaHei"/>
                          <a:cs typeface="Microsoft YaHei"/>
                        </a:rPr>
                        <a:t>的数据</a:t>
                      </a:r>
                      <a:r>
                        <a:rPr sz="1800" spc="-90" dirty="0">
                          <a:solidFill>
                            <a:srgbClr val="262626">
                              <a:alpha val="100000"/>
                            </a:srgbClr>
                          </a:solidFill>
                          <a:latin typeface="Microsoft YaHei"/>
                          <a:ea typeface="Microsoft YaHei"/>
                          <a:cs typeface="Microsoft YaHei"/>
                        </a:rPr>
                        <a:t>。</a:t>
                      </a:r>
                      <a:endParaRPr lang="x-none" altLang="x-none" sz="1800" dirty="0"/>
                    </a:p>
                  </a:txBody>
                  <a:tcPr marL="0" marR="0" marT="0" marB="0">
                    <a:lnL w="12700" cap="flat" cmpd="sng" algn="ctr">
                      <a:solidFill>
                        <a:srgbClr val="B1C400"/>
                      </a:solidFill>
                      <a:prstDash val="solid"/>
                      <a:round/>
                      <a:headEnd type="none" w="med" len="med"/>
                      <a:tailEnd type="none" w="med" len="med"/>
                    </a:lnL>
                    <a:lnR w="12700" cap="flat" cmpd="sng" algn="ctr">
                      <a:solidFill>
                        <a:srgbClr val="B1C400"/>
                      </a:solidFill>
                      <a:prstDash val="solid"/>
                      <a:round/>
                      <a:headEnd type="none" w="med" len="med"/>
                      <a:tailEnd type="none" w="med" len="med"/>
                    </a:lnR>
                    <a:lnT w="12700" cap="flat" cmpd="sng" algn="ctr">
                      <a:solidFill>
                        <a:srgbClr val="B1C400"/>
                      </a:solidFill>
                      <a:prstDash val="solid"/>
                      <a:round/>
                      <a:headEnd type="none" w="med" len="med"/>
                      <a:tailEnd type="none" w="med" len="med"/>
                    </a:lnT>
                    <a:lnB w="12700" cap="flat" cmpd="sng" algn="ctr">
                      <a:solidFill>
                        <a:srgbClr val="B1C4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72" name="textbox 72">
            <a:extLst>
              <a:ext uri="{FF2B5EF4-FFF2-40B4-BE49-F238E27FC236}">
                <a16:creationId xmlns:a16="http://schemas.microsoft.com/office/drawing/2014/main" id="{7C610F75-CFE5-4125-A658-D83A17C50C4A}"/>
              </a:ext>
            </a:extLst>
          </p:cNvPr>
          <p:cNvSpPr/>
          <p:nvPr/>
        </p:nvSpPr>
        <p:spPr>
          <a:xfrm>
            <a:off x="5583238" y="4641850"/>
            <a:ext cx="2949575" cy="835025"/>
          </a:xfrm>
          <a:prstGeom prst="rect">
            <a:avLst/>
          </a:prstGeom>
        </p:spPr>
        <p:txBody>
          <a:bodyPr lIns="0" tIns="0" rIns="0" bIns="0"/>
          <a:lstStyle/>
          <a:p>
            <a:pPr>
              <a:lnSpc>
                <a:spcPct val="85699"/>
              </a:lnSpc>
              <a:defRPr/>
            </a:pPr>
            <a:endParaRPr lang="x-none" altLang="x-none" sz="100" dirty="0"/>
          </a:p>
          <a:p>
            <a:pPr marL="9525">
              <a:lnSpc>
                <a:spcPct val="99000"/>
              </a:lnSpc>
              <a:defRPr/>
            </a:pPr>
            <a:r>
              <a:rPr spc="-90" dirty="0">
                <a:solidFill>
                  <a:srgbClr val="262626">
                    <a:alpha val="100000"/>
                  </a:srgbClr>
                </a:solidFill>
                <a:latin typeface="Microsoft YaHei"/>
                <a:ea typeface="Microsoft YaHei"/>
                <a:cs typeface="Microsoft YaHei"/>
              </a:rPr>
              <a:t>提示：  </a:t>
            </a:r>
            <a:r>
              <a:rPr spc="-90" dirty="0" err="1">
                <a:solidFill>
                  <a:srgbClr val="262626">
                    <a:alpha val="100000"/>
                  </a:srgbClr>
                </a:solidFill>
                <a:latin typeface="Microsoft YaHei"/>
                <a:ea typeface="Microsoft YaHei"/>
                <a:cs typeface="Microsoft YaHei"/>
              </a:rPr>
              <a:t>与</a:t>
            </a:r>
            <a:r>
              <a:rPr spc="-8" dirty="0" err="1">
                <a:solidFill>
                  <a:srgbClr val="262626">
                    <a:alpha val="100000"/>
                  </a:srgbClr>
                </a:solidFill>
                <a:latin typeface="Times New Roman"/>
                <a:ea typeface="Times New Roman"/>
                <a:cs typeface="Times New Roman"/>
              </a:rPr>
              <a:t>C</a:t>
            </a:r>
            <a:r>
              <a:rPr spc="-90" dirty="0">
                <a:solidFill>
                  <a:srgbClr val="262626">
                    <a:alpha val="100000"/>
                  </a:srgbClr>
                </a:solidFill>
                <a:latin typeface="Times New Roman"/>
                <a:ea typeface="Times New Roman"/>
                <a:cs typeface="Times New Roman"/>
              </a:rPr>
              <a:t>++</a:t>
            </a:r>
            <a:r>
              <a:rPr spc="-90" dirty="0">
                <a:solidFill>
                  <a:srgbClr val="262626">
                    <a:alpha val="100000"/>
                  </a:srgbClr>
                </a:solidFill>
                <a:latin typeface="Microsoft YaHei"/>
                <a:ea typeface="Microsoft YaHei"/>
                <a:cs typeface="Microsoft YaHei"/>
              </a:rPr>
              <a:t>等语言不同，</a:t>
            </a:r>
            <a:r>
              <a:rPr dirty="0">
                <a:solidFill>
                  <a:srgbClr val="262626">
                    <a:alpha val="100000"/>
                  </a:srgbClr>
                </a:solidFill>
                <a:latin typeface="Microsoft YaHei"/>
                <a:ea typeface="Microsoft YaHei"/>
                <a:cs typeface="Microsoft YaHei"/>
              </a:rPr>
              <a:t> </a:t>
            </a:r>
            <a:r>
              <a:rPr dirty="0">
                <a:solidFill>
                  <a:srgbClr val="262626">
                    <a:alpha val="100000"/>
                  </a:srgbClr>
                </a:solidFill>
                <a:latin typeface="Times New Roman"/>
                <a:ea typeface="Times New Roman"/>
                <a:cs typeface="Times New Roman"/>
              </a:rPr>
              <a:t>Python</a:t>
            </a:r>
            <a:r>
              <a:rPr spc="-8" dirty="0">
                <a:solidFill>
                  <a:srgbClr val="262626">
                    <a:alpha val="100000"/>
                  </a:srgbClr>
                </a:solidFill>
                <a:latin typeface="Microsoft YaHei"/>
                <a:ea typeface="Microsoft YaHei"/>
                <a:cs typeface="Microsoft YaHei"/>
              </a:rPr>
              <a:t>中提供的</a:t>
            </a:r>
            <a:r>
              <a:rPr dirty="0">
                <a:solidFill>
                  <a:srgbClr val="262626">
                    <a:alpha val="100000"/>
                  </a:srgbClr>
                </a:solidFill>
                <a:latin typeface="Microsoft YaHei"/>
                <a:ea typeface="Microsoft YaHei"/>
                <a:cs typeface="Microsoft YaHei"/>
              </a:rPr>
              <a:t>基本数据类型 </a:t>
            </a:r>
            <a:r>
              <a:rPr spc="-15" dirty="0">
                <a:solidFill>
                  <a:srgbClr val="262626">
                    <a:alpha val="100000"/>
                  </a:srgbClr>
                </a:solidFill>
                <a:latin typeface="Microsoft YaHei"/>
                <a:ea typeface="Microsoft YaHei"/>
                <a:cs typeface="Microsoft YaHei"/>
              </a:rPr>
              <a:t>也是类，如</a:t>
            </a:r>
            <a:r>
              <a:rPr spc="-15" dirty="0">
                <a:solidFill>
                  <a:srgbClr val="262626">
                    <a:alpha val="100000"/>
                  </a:srgbClr>
                </a:solidFill>
                <a:latin typeface="Times New Roman"/>
                <a:ea typeface="Times New Roman"/>
                <a:cs typeface="Times New Roman"/>
              </a:rPr>
              <a:t>int</a:t>
            </a:r>
            <a:r>
              <a:rPr spc="-15" dirty="0">
                <a:solidFill>
                  <a:srgbClr val="262626">
                    <a:alpha val="100000"/>
                  </a:srgbClr>
                </a:solidFill>
                <a:latin typeface="Microsoft YaHei"/>
                <a:ea typeface="Microsoft YaHei"/>
                <a:cs typeface="Microsoft YaHei"/>
              </a:rPr>
              <a:t>、</a:t>
            </a:r>
            <a:r>
              <a:rPr spc="-15" dirty="0">
                <a:solidFill>
                  <a:srgbClr val="262626">
                    <a:alpha val="100000"/>
                  </a:srgbClr>
                </a:solidFill>
                <a:latin typeface="Times New Roman"/>
                <a:ea typeface="Times New Roman"/>
                <a:cs typeface="Times New Roman"/>
              </a:rPr>
              <a:t>fl</a:t>
            </a:r>
            <a:r>
              <a:rPr spc="-8" dirty="0">
                <a:solidFill>
                  <a:srgbClr val="262626">
                    <a:alpha val="100000"/>
                  </a:srgbClr>
                </a:solidFill>
                <a:latin typeface="Times New Roman"/>
                <a:ea typeface="Times New Roman"/>
                <a:cs typeface="Times New Roman"/>
              </a:rPr>
              <a:t>o</a:t>
            </a:r>
            <a:r>
              <a:rPr dirty="0">
                <a:solidFill>
                  <a:srgbClr val="262626">
                    <a:alpha val="100000"/>
                  </a:srgbClr>
                </a:solidFill>
                <a:latin typeface="Times New Roman"/>
                <a:ea typeface="Times New Roman"/>
                <a:cs typeface="Times New Roman"/>
              </a:rPr>
              <a:t>at</a:t>
            </a:r>
            <a:r>
              <a:rPr spc="-15" dirty="0">
                <a:solidFill>
                  <a:srgbClr val="262626">
                    <a:alpha val="100000"/>
                  </a:srgbClr>
                </a:solidFill>
                <a:latin typeface="Microsoft YaHei"/>
                <a:ea typeface="Microsoft YaHei"/>
                <a:cs typeface="Microsoft YaHei"/>
              </a:rPr>
              <a:t>等。</a:t>
            </a:r>
            <a:endParaRPr lang="x-none" altLang="x-none" dirty="0"/>
          </a:p>
        </p:txBody>
      </p:sp>
      <p:graphicFrame>
        <p:nvGraphicFramePr>
          <p:cNvPr id="73" name="table 73">
            <a:extLst>
              <a:ext uri="{FF2B5EF4-FFF2-40B4-BE49-F238E27FC236}">
                <a16:creationId xmlns:a16="http://schemas.microsoft.com/office/drawing/2014/main" id="{EA26366A-96AA-4CAF-86C0-42BDBFA1D17F}"/>
              </a:ext>
            </a:extLst>
          </p:cNvPr>
          <p:cNvGraphicFramePr>
            <a:graphicFrameLocks noGrp="1"/>
          </p:cNvGraphicFramePr>
          <p:nvPr/>
        </p:nvGraphicFramePr>
        <p:xfrm>
          <a:off x="7415213" y="2170113"/>
          <a:ext cx="1336675" cy="831850"/>
        </p:xfrm>
        <a:graphic>
          <a:graphicData uri="http://schemas.openxmlformats.org/drawingml/2006/table">
            <a:tbl>
              <a:tblPr/>
              <a:tblGrid>
                <a:gridCol w="1336675">
                  <a:extLst>
                    <a:ext uri="{9D8B030D-6E8A-4147-A177-3AD203B41FA5}">
                      <a16:colId xmlns:a16="http://schemas.microsoft.com/office/drawing/2014/main" val="20000"/>
                    </a:ext>
                  </a:extLst>
                </a:gridCol>
              </a:tblGrid>
              <a:tr h="831850">
                <a:tc>
                  <a:txBody>
                    <a:bodyPr/>
                    <a:lstStyle/>
                    <a:p>
                      <a:pPr algn="l" rtl="0" eaLnBrk="0">
                        <a:lnSpc>
                          <a:spcPct val="116000"/>
                        </a:lnSpc>
                        <a:tabLst/>
                      </a:pPr>
                      <a:endParaRPr lang="x-none" altLang="x-none" sz="400" dirty="0"/>
                    </a:p>
                    <a:p>
                      <a:pPr marL="91185" algn="l" rtl="0" eaLnBrk="0">
                        <a:lnSpc>
                          <a:spcPts val="2091"/>
                        </a:lnSpc>
                        <a:tabLst/>
                      </a:pPr>
                      <a:r>
                        <a:rPr sz="1300" spc="-140" dirty="0">
                          <a:solidFill>
                            <a:srgbClr val="000000">
                              <a:alpha val="100000"/>
                            </a:srgbClr>
                          </a:solidFill>
                          <a:latin typeface="Microsoft YaHei"/>
                          <a:ea typeface="Microsoft YaHei"/>
                          <a:cs typeface="Microsoft YaHei"/>
                        </a:rPr>
                        <a:t>属性值</a:t>
                      </a:r>
                      <a:r>
                        <a:rPr sz="1300" spc="-120" dirty="0">
                          <a:solidFill>
                            <a:srgbClr val="000000">
                              <a:alpha val="100000"/>
                            </a:srgbClr>
                          </a:solidFill>
                          <a:latin typeface="Microsoft YaHei"/>
                          <a:ea typeface="Microsoft YaHei"/>
                          <a:cs typeface="Microsoft YaHei"/>
                        </a:rPr>
                        <a:t>：</a:t>
                      </a:r>
                      <a:endParaRPr lang="x-none" altLang="x-none" sz="1300" dirty="0"/>
                    </a:p>
                    <a:p>
                      <a:pPr marL="192126" indent="1371" algn="l" rtl="0" eaLnBrk="0">
                        <a:lnSpc>
                          <a:spcPct val="114000"/>
                        </a:lnSpc>
                        <a:spcBef>
                          <a:spcPts val="188"/>
                        </a:spcBef>
                        <a:tabLst/>
                      </a:pPr>
                      <a:r>
                        <a:rPr sz="1300" spc="-40" dirty="0">
                          <a:solidFill>
                            <a:srgbClr val="000000">
                              <a:alpha val="100000"/>
                            </a:srgbClr>
                          </a:solidFill>
                          <a:latin typeface="Microsoft YaHei"/>
                          <a:ea typeface="Microsoft YaHei"/>
                          <a:cs typeface="Microsoft YaHei"/>
                        </a:rPr>
                        <a:t>学号：  </a:t>
                      </a:r>
                      <a:r>
                        <a:rPr sz="1300" spc="-40" dirty="0">
                          <a:solidFill>
                            <a:srgbClr val="000000">
                              <a:alpha val="100000"/>
                            </a:srgbClr>
                          </a:solidFill>
                          <a:latin typeface="Times New Roman"/>
                          <a:ea typeface="Times New Roman"/>
                          <a:cs typeface="Times New Roman"/>
                        </a:rPr>
                        <a:t>181001</a:t>
                      </a:r>
                      <a:r>
                        <a:rPr sz="1300" spc="-30" dirty="0">
                          <a:solidFill>
                            <a:srgbClr val="000000">
                              <a:alpha val="100000"/>
                            </a:srgbClr>
                          </a:solidFill>
                          <a:latin typeface="Times New Roman"/>
                          <a:ea typeface="Times New Roman"/>
                          <a:cs typeface="Times New Roman"/>
                        </a:rPr>
                        <a:t>1</a:t>
                      </a:r>
                      <a:r>
                        <a:rPr sz="1300" spc="0" dirty="0">
                          <a:solidFill>
                            <a:srgbClr val="000000">
                              <a:alpha val="100000"/>
                            </a:srgbClr>
                          </a:solidFill>
                          <a:latin typeface="Times New Roman"/>
                          <a:ea typeface="Times New Roman"/>
                          <a:cs typeface="Times New Roman"/>
                        </a:rPr>
                        <a:t>  </a:t>
                      </a:r>
                      <a:r>
                        <a:rPr sz="1400" spc="-10" dirty="0">
                          <a:solidFill>
                            <a:srgbClr val="000000">
                              <a:alpha val="100000"/>
                            </a:srgbClr>
                          </a:solidFill>
                          <a:latin typeface="Microsoft YaHei"/>
                          <a:ea typeface="Microsoft YaHei"/>
                          <a:cs typeface="Microsoft YaHei"/>
                        </a:rPr>
                        <a:t>姓名：</a:t>
                      </a:r>
                      <a:r>
                        <a:rPr sz="1400" spc="0" dirty="0">
                          <a:solidFill>
                            <a:srgbClr val="000000">
                              <a:alpha val="100000"/>
                            </a:srgbClr>
                          </a:solidFill>
                          <a:latin typeface="Microsoft YaHei"/>
                          <a:ea typeface="Microsoft YaHei"/>
                          <a:cs typeface="Microsoft YaHei"/>
                        </a:rPr>
                        <a:t>李晓明</a:t>
                      </a:r>
                      <a:endParaRPr lang="x-none" altLang="x-none" sz="1400" dirty="0"/>
                    </a:p>
                  </a:txBody>
                  <a:tcPr marL="0" marR="0" marT="0" marB="0">
                    <a:lnL w="19050" cap="flat" cmpd="sng" algn="ctr">
                      <a:solidFill>
                        <a:srgbClr val="262626"/>
                      </a:solidFill>
                      <a:prstDash val="solid"/>
                      <a:round/>
                      <a:headEnd type="none" w="med" len="med"/>
                      <a:tailEnd type="none" w="med" len="med"/>
                    </a:lnL>
                    <a:lnR w="19050" cap="flat" cmpd="sng" algn="ctr">
                      <a:solidFill>
                        <a:srgbClr val="262626"/>
                      </a:solidFill>
                      <a:prstDash val="solid"/>
                      <a:round/>
                      <a:headEnd type="none" w="med" len="med"/>
                      <a:tailEnd type="none" w="med" len="med"/>
                    </a:lnR>
                    <a:lnT w="19050" cap="flat" cmpd="sng" algn="ctr">
                      <a:solidFill>
                        <a:srgbClr val="262626"/>
                      </a:solidFill>
                      <a:prstDash val="solid"/>
                      <a:round/>
                      <a:headEnd type="none" w="med" len="med"/>
                      <a:tailEnd type="none" w="med" len="med"/>
                    </a:lnT>
                    <a:lnB w="19050" cap="flat" cmpd="sng" algn="ctr">
                      <a:solidFill>
                        <a:srgbClr val="262626"/>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4" name="table 74">
            <a:extLst>
              <a:ext uri="{FF2B5EF4-FFF2-40B4-BE49-F238E27FC236}">
                <a16:creationId xmlns:a16="http://schemas.microsoft.com/office/drawing/2014/main" id="{EB9B8BF6-D86B-4FF8-9D28-A19AF9AF1686}"/>
              </a:ext>
            </a:extLst>
          </p:cNvPr>
          <p:cNvGraphicFramePr>
            <a:graphicFrameLocks noGrp="1"/>
          </p:cNvGraphicFramePr>
          <p:nvPr/>
        </p:nvGraphicFramePr>
        <p:xfrm>
          <a:off x="7415213" y="3332163"/>
          <a:ext cx="1336675" cy="831850"/>
        </p:xfrm>
        <a:graphic>
          <a:graphicData uri="http://schemas.openxmlformats.org/drawingml/2006/table">
            <a:tbl>
              <a:tblPr/>
              <a:tblGrid>
                <a:gridCol w="1336675">
                  <a:extLst>
                    <a:ext uri="{9D8B030D-6E8A-4147-A177-3AD203B41FA5}">
                      <a16:colId xmlns:a16="http://schemas.microsoft.com/office/drawing/2014/main" val="20000"/>
                    </a:ext>
                  </a:extLst>
                </a:gridCol>
              </a:tblGrid>
              <a:tr h="831850">
                <a:tc>
                  <a:txBody>
                    <a:bodyPr/>
                    <a:lstStyle/>
                    <a:p>
                      <a:pPr algn="l" rtl="0" eaLnBrk="0">
                        <a:lnSpc>
                          <a:spcPct val="116000"/>
                        </a:lnSpc>
                        <a:tabLst/>
                      </a:pPr>
                      <a:endParaRPr lang="x-none" altLang="x-none" sz="400" dirty="0"/>
                    </a:p>
                    <a:p>
                      <a:pPr marL="91185" algn="l" rtl="0" eaLnBrk="0">
                        <a:lnSpc>
                          <a:spcPts val="2091"/>
                        </a:lnSpc>
                        <a:spcBef>
                          <a:spcPts val="2"/>
                        </a:spcBef>
                        <a:tabLst/>
                      </a:pPr>
                      <a:r>
                        <a:rPr sz="1300" spc="-140" dirty="0">
                          <a:solidFill>
                            <a:srgbClr val="000000">
                              <a:alpha val="100000"/>
                            </a:srgbClr>
                          </a:solidFill>
                          <a:latin typeface="Microsoft YaHei"/>
                          <a:ea typeface="Microsoft YaHei"/>
                          <a:cs typeface="Microsoft YaHei"/>
                        </a:rPr>
                        <a:t>属性值</a:t>
                      </a:r>
                      <a:r>
                        <a:rPr sz="1300" spc="-120" dirty="0">
                          <a:solidFill>
                            <a:srgbClr val="000000">
                              <a:alpha val="100000"/>
                            </a:srgbClr>
                          </a:solidFill>
                          <a:latin typeface="Microsoft YaHei"/>
                          <a:ea typeface="Microsoft YaHei"/>
                          <a:cs typeface="Microsoft YaHei"/>
                        </a:rPr>
                        <a:t>：</a:t>
                      </a:r>
                      <a:endParaRPr lang="x-none" altLang="x-none" sz="1300" dirty="0"/>
                    </a:p>
                    <a:p>
                      <a:pPr marL="192126" indent="1376" algn="l" rtl="0" eaLnBrk="0">
                        <a:lnSpc>
                          <a:spcPct val="110000"/>
                        </a:lnSpc>
                        <a:spcBef>
                          <a:spcPts val="226"/>
                        </a:spcBef>
                        <a:tabLst/>
                      </a:pPr>
                      <a:r>
                        <a:rPr sz="1400" spc="-100" dirty="0">
                          <a:solidFill>
                            <a:srgbClr val="000000">
                              <a:alpha val="100000"/>
                            </a:srgbClr>
                          </a:solidFill>
                          <a:latin typeface="Microsoft YaHei"/>
                          <a:ea typeface="Microsoft YaHei"/>
                          <a:cs typeface="Microsoft YaHei"/>
                        </a:rPr>
                        <a:t>学号：  </a:t>
                      </a:r>
                      <a:r>
                        <a:rPr sz="1400" spc="-100" dirty="0">
                          <a:solidFill>
                            <a:srgbClr val="000000">
                              <a:alpha val="100000"/>
                            </a:srgbClr>
                          </a:solidFill>
                          <a:latin typeface="Times New Roman"/>
                          <a:ea typeface="Times New Roman"/>
                          <a:cs typeface="Times New Roman"/>
                        </a:rPr>
                        <a:t>181001</a:t>
                      </a:r>
                      <a:r>
                        <a:rPr sz="1400" spc="-10" dirty="0">
                          <a:solidFill>
                            <a:srgbClr val="000000">
                              <a:alpha val="100000"/>
                            </a:srgbClr>
                          </a:solidFill>
                          <a:latin typeface="Times New Roman"/>
                          <a:ea typeface="Times New Roman"/>
                          <a:cs typeface="Times New Roman"/>
                        </a:rPr>
                        <a:t>2</a:t>
                      </a:r>
                      <a:r>
                        <a:rPr sz="1400" spc="0" dirty="0">
                          <a:solidFill>
                            <a:srgbClr val="000000">
                              <a:alpha val="100000"/>
                            </a:srgbClr>
                          </a:solidFill>
                          <a:latin typeface="Times New Roman"/>
                          <a:ea typeface="Times New Roman"/>
                          <a:cs typeface="Times New Roman"/>
                        </a:rPr>
                        <a:t>  </a:t>
                      </a:r>
                      <a:r>
                        <a:rPr sz="1400" spc="-10" dirty="0">
                          <a:solidFill>
                            <a:srgbClr val="000000">
                              <a:alpha val="100000"/>
                            </a:srgbClr>
                          </a:solidFill>
                          <a:latin typeface="Microsoft YaHei"/>
                          <a:ea typeface="Microsoft YaHei"/>
                          <a:cs typeface="Microsoft YaHei"/>
                        </a:rPr>
                        <a:t>姓名：</a:t>
                      </a:r>
                      <a:r>
                        <a:rPr sz="1400" spc="0" dirty="0">
                          <a:solidFill>
                            <a:srgbClr val="000000">
                              <a:alpha val="100000"/>
                            </a:srgbClr>
                          </a:solidFill>
                          <a:latin typeface="Microsoft YaHei"/>
                          <a:ea typeface="Microsoft YaHei"/>
                          <a:cs typeface="Microsoft YaHei"/>
                        </a:rPr>
                        <a:t>张红</a:t>
                      </a:r>
                      <a:endParaRPr lang="x-none" altLang="x-none" sz="1400" dirty="0"/>
                    </a:p>
                  </a:txBody>
                  <a:tcPr marL="0" marR="0" marT="0" marB="0">
                    <a:lnL w="19050" cap="flat" cmpd="sng" algn="ctr">
                      <a:solidFill>
                        <a:srgbClr val="262626"/>
                      </a:solidFill>
                      <a:prstDash val="solid"/>
                      <a:round/>
                      <a:headEnd type="none" w="med" len="med"/>
                      <a:tailEnd type="none" w="med" len="med"/>
                    </a:lnL>
                    <a:lnR w="19050" cap="flat" cmpd="sng" algn="ctr">
                      <a:solidFill>
                        <a:srgbClr val="262626"/>
                      </a:solidFill>
                      <a:prstDash val="solid"/>
                      <a:round/>
                      <a:headEnd type="none" w="med" len="med"/>
                      <a:tailEnd type="none" w="med" len="med"/>
                    </a:lnR>
                    <a:lnT w="19050" cap="flat" cmpd="sng" algn="ctr">
                      <a:solidFill>
                        <a:srgbClr val="262626"/>
                      </a:solidFill>
                      <a:prstDash val="solid"/>
                      <a:round/>
                      <a:headEnd type="none" w="med" len="med"/>
                      <a:tailEnd type="none" w="med" len="med"/>
                    </a:lnT>
                    <a:lnB w="19050" cap="flat" cmpd="sng" algn="ctr">
                      <a:solidFill>
                        <a:srgbClr val="262626"/>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75" name="textbox 75">
            <a:extLst>
              <a:ext uri="{FF2B5EF4-FFF2-40B4-BE49-F238E27FC236}">
                <a16:creationId xmlns:a16="http://schemas.microsoft.com/office/drawing/2014/main" id="{31833E74-8094-41B9-B045-3C7E6AFB2675}"/>
              </a:ext>
            </a:extLst>
          </p:cNvPr>
          <p:cNvSpPr/>
          <p:nvPr/>
        </p:nvSpPr>
        <p:spPr>
          <a:xfrm>
            <a:off x="3424238" y="692150"/>
            <a:ext cx="2143125" cy="374650"/>
          </a:xfrm>
          <a:prstGeom prst="rect">
            <a:avLst/>
          </a:prstGeom>
        </p:spPr>
        <p:txBody>
          <a:bodyPr lIns="0" tIns="0" rIns="0" bIns="0"/>
          <a:lstStyle/>
          <a:p>
            <a:pPr>
              <a:lnSpc>
                <a:spcPct val="79782"/>
              </a:lnSpc>
              <a:defRPr/>
            </a:pPr>
            <a:endParaRPr lang="x-none" altLang="x-none" sz="100" dirty="0"/>
          </a:p>
          <a:p>
            <a:pPr marL="9525">
              <a:defRPr/>
            </a:pPr>
            <a:r>
              <a:rPr sz="2325" spc="68" dirty="0">
                <a:solidFill>
                  <a:srgbClr val="262626">
                    <a:alpha val="100000"/>
                  </a:srgbClr>
                </a:solidFill>
                <a:latin typeface="Microsoft YaHei"/>
                <a:ea typeface="Microsoft YaHei"/>
                <a:cs typeface="Microsoft YaHei"/>
              </a:rPr>
              <a:t>类和对象的概</a:t>
            </a:r>
            <a:r>
              <a:rPr sz="2325" spc="45" dirty="0">
                <a:solidFill>
                  <a:srgbClr val="262626">
                    <a:alpha val="100000"/>
                  </a:srgbClr>
                </a:solidFill>
                <a:latin typeface="Microsoft YaHei"/>
                <a:ea typeface="Microsoft YaHei"/>
                <a:cs typeface="Microsoft YaHei"/>
              </a:rPr>
              <a:t>念</a:t>
            </a:r>
            <a:endParaRPr lang="x-none" altLang="x-none" sz="2325" dirty="0"/>
          </a:p>
        </p:txBody>
      </p:sp>
      <p:sp>
        <p:nvSpPr>
          <p:cNvPr id="76" name="textbox 76">
            <a:extLst>
              <a:ext uri="{FF2B5EF4-FFF2-40B4-BE49-F238E27FC236}">
                <a16:creationId xmlns:a16="http://schemas.microsoft.com/office/drawing/2014/main" id="{D5F420B2-2914-4794-B946-CB22BA0FA17E}"/>
              </a:ext>
            </a:extLst>
          </p:cNvPr>
          <p:cNvSpPr/>
          <p:nvPr/>
        </p:nvSpPr>
        <p:spPr>
          <a:xfrm>
            <a:off x="7477125" y="4286250"/>
            <a:ext cx="1301750" cy="219075"/>
          </a:xfrm>
          <a:prstGeom prst="rect">
            <a:avLst/>
          </a:prstGeom>
        </p:spPr>
        <p:txBody>
          <a:bodyPr lIns="0" tIns="0" rIns="0" bIns="0"/>
          <a:lstStyle/>
          <a:p>
            <a:pPr>
              <a:lnSpc>
                <a:spcPct val="86232"/>
              </a:lnSpc>
              <a:defRPr/>
            </a:pPr>
            <a:endParaRPr lang="x-none" altLang="x-none" sz="100" dirty="0"/>
          </a:p>
          <a:p>
            <a:pPr marL="9525">
              <a:lnSpc>
                <a:spcPct val="97000"/>
              </a:lnSpc>
              <a:defRPr/>
            </a:pPr>
            <a:r>
              <a:rPr sz="1350" spc="-90" dirty="0">
                <a:solidFill>
                  <a:srgbClr val="000000">
                    <a:alpha val="100000"/>
                  </a:srgbClr>
                </a:solidFill>
                <a:latin typeface="Microsoft YaHei"/>
                <a:ea typeface="Microsoft YaHei"/>
                <a:cs typeface="Microsoft YaHei"/>
              </a:rPr>
              <a:t>学生对象</a:t>
            </a:r>
            <a:r>
              <a:rPr sz="1350" spc="-90" dirty="0">
                <a:solidFill>
                  <a:srgbClr val="000000">
                    <a:alpha val="100000"/>
                  </a:srgbClr>
                </a:solidFill>
                <a:latin typeface="Times New Roman"/>
                <a:ea typeface="Times New Roman"/>
                <a:cs typeface="Times New Roman"/>
              </a:rPr>
              <a:t>3</a:t>
            </a:r>
            <a:r>
              <a:rPr sz="1350" spc="-90" dirty="0">
                <a:solidFill>
                  <a:srgbClr val="000000">
                    <a:alpha val="100000"/>
                  </a:srgbClr>
                </a:solidFill>
                <a:latin typeface="Microsoft YaHei"/>
                <a:ea typeface="Microsoft YaHei"/>
                <a:cs typeface="Microsoft YaHei"/>
              </a:rPr>
              <a:t>，  </a:t>
            </a:r>
            <a:r>
              <a:rPr sz="1350" spc="-90" dirty="0">
                <a:solidFill>
                  <a:srgbClr val="000000">
                    <a:alpha val="100000"/>
                  </a:srgbClr>
                </a:solidFill>
                <a:latin typeface="Times New Roman"/>
                <a:ea typeface="Times New Roman"/>
                <a:cs typeface="Times New Roman"/>
              </a:rPr>
              <a:t>…</a:t>
            </a:r>
            <a:r>
              <a:rPr sz="1350" spc="-23" dirty="0">
                <a:solidFill>
                  <a:srgbClr val="000000">
                    <a:alpha val="100000"/>
                  </a:srgbClr>
                </a:solidFill>
                <a:latin typeface="Times New Roman"/>
                <a:ea typeface="Times New Roman"/>
                <a:cs typeface="Times New Roman"/>
              </a:rPr>
              <a:t>…</a:t>
            </a:r>
            <a:endParaRPr lang="x-none" altLang="x-none" sz="1350" dirty="0"/>
          </a:p>
        </p:txBody>
      </p:sp>
      <p:sp>
        <p:nvSpPr>
          <p:cNvPr id="77" name="textbox 77">
            <a:extLst>
              <a:ext uri="{FF2B5EF4-FFF2-40B4-BE49-F238E27FC236}">
                <a16:creationId xmlns:a16="http://schemas.microsoft.com/office/drawing/2014/main" id="{3F6567AC-B142-47D0-8064-BC33EF0AE86E}"/>
              </a:ext>
            </a:extLst>
          </p:cNvPr>
          <p:cNvSpPr/>
          <p:nvPr/>
        </p:nvSpPr>
        <p:spPr>
          <a:xfrm>
            <a:off x="7477125" y="3122613"/>
            <a:ext cx="787400" cy="220662"/>
          </a:xfrm>
          <a:prstGeom prst="rect">
            <a:avLst/>
          </a:prstGeom>
        </p:spPr>
        <p:txBody>
          <a:bodyPr lIns="0" tIns="0" rIns="0" bIns="0"/>
          <a:lstStyle/>
          <a:p>
            <a:pPr>
              <a:lnSpc>
                <a:spcPct val="91981"/>
              </a:lnSpc>
              <a:defRPr/>
            </a:pPr>
            <a:endParaRPr lang="x-none" altLang="x-none" sz="100" dirty="0"/>
          </a:p>
          <a:p>
            <a:pPr marL="9525">
              <a:lnSpc>
                <a:spcPct val="98000"/>
              </a:lnSpc>
              <a:defRPr/>
            </a:pPr>
            <a:r>
              <a:rPr sz="1350" spc="-8" dirty="0">
                <a:solidFill>
                  <a:srgbClr val="000000">
                    <a:alpha val="100000"/>
                  </a:srgbClr>
                </a:solidFill>
                <a:latin typeface="Microsoft YaHei"/>
                <a:ea typeface="Microsoft YaHei"/>
                <a:cs typeface="Microsoft YaHei"/>
              </a:rPr>
              <a:t>学生对象</a:t>
            </a:r>
            <a:r>
              <a:rPr sz="1350" dirty="0">
                <a:solidFill>
                  <a:srgbClr val="000000">
                    <a:alpha val="100000"/>
                  </a:srgbClr>
                </a:solidFill>
                <a:latin typeface="Times New Roman"/>
                <a:ea typeface="Times New Roman"/>
                <a:cs typeface="Times New Roman"/>
              </a:rPr>
              <a:t>2</a:t>
            </a:r>
            <a:endParaRPr lang="x-none" altLang="x-none" sz="1350" dirty="0"/>
          </a:p>
        </p:txBody>
      </p:sp>
      <p:sp>
        <p:nvSpPr>
          <p:cNvPr id="78" name="textbox 78">
            <a:extLst>
              <a:ext uri="{FF2B5EF4-FFF2-40B4-BE49-F238E27FC236}">
                <a16:creationId xmlns:a16="http://schemas.microsoft.com/office/drawing/2014/main" id="{FCC76EEE-4F6A-4166-B65A-A7A8166FC434}"/>
              </a:ext>
            </a:extLst>
          </p:cNvPr>
          <p:cNvSpPr/>
          <p:nvPr/>
        </p:nvSpPr>
        <p:spPr>
          <a:xfrm>
            <a:off x="7477125" y="1958975"/>
            <a:ext cx="787400" cy="220663"/>
          </a:xfrm>
          <a:prstGeom prst="rect">
            <a:avLst/>
          </a:prstGeom>
        </p:spPr>
        <p:txBody>
          <a:bodyPr lIns="0" tIns="0" rIns="0" bIns="0"/>
          <a:lstStyle/>
          <a:p>
            <a:pPr>
              <a:lnSpc>
                <a:spcPct val="90206"/>
              </a:lnSpc>
              <a:defRPr/>
            </a:pPr>
            <a:endParaRPr lang="x-none" altLang="x-none" sz="100" dirty="0"/>
          </a:p>
          <a:p>
            <a:pPr marL="9525">
              <a:lnSpc>
                <a:spcPct val="98000"/>
              </a:lnSpc>
              <a:defRPr/>
            </a:pPr>
            <a:r>
              <a:rPr sz="1350" spc="-8" dirty="0">
                <a:solidFill>
                  <a:srgbClr val="000000">
                    <a:alpha val="100000"/>
                  </a:srgbClr>
                </a:solidFill>
                <a:latin typeface="Microsoft YaHei"/>
                <a:ea typeface="Microsoft YaHei"/>
                <a:cs typeface="Microsoft YaHei"/>
              </a:rPr>
              <a:t>学生对象</a:t>
            </a:r>
            <a:r>
              <a:rPr sz="1350" dirty="0">
                <a:solidFill>
                  <a:srgbClr val="000000">
                    <a:alpha val="100000"/>
                  </a:srgbClr>
                </a:solidFill>
                <a:latin typeface="Times New Roman"/>
                <a:ea typeface="Times New Roman"/>
                <a:cs typeface="Times New Roman"/>
              </a:rPr>
              <a:t>1</a:t>
            </a:r>
            <a:endParaRPr lang="x-none" altLang="x-none" sz="1350" dirty="0"/>
          </a:p>
        </p:txBody>
      </p:sp>
      <p:sp>
        <p:nvSpPr>
          <p:cNvPr id="79" name="textbox 79">
            <a:extLst>
              <a:ext uri="{FF2B5EF4-FFF2-40B4-BE49-F238E27FC236}">
                <a16:creationId xmlns:a16="http://schemas.microsoft.com/office/drawing/2014/main" id="{A605B728-14AF-4BFF-B373-EB9BE0896D13}"/>
              </a:ext>
            </a:extLst>
          </p:cNvPr>
          <p:cNvSpPr/>
          <p:nvPr/>
        </p:nvSpPr>
        <p:spPr>
          <a:xfrm>
            <a:off x="5575300" y="2855913"/>
            <a:ext cx="530225" cy="219075"/>
          </a:xfrm>
          <a:prstGeom prst="rect">
            <a:avLst/>
          </a:prstGeom>
        </p:spPr>
        <p:txBody>
          <a:bodyPr lIns="0" tIns="0" rIns="0" bIns="0"/>
          <a:lstStyle/>
          <a:p>
            <a:pPr>
              <a:lnSpc>
                <a:spcPct val="84766"/>
              </a:lnSpc>
              <a:defRPr/>
            </a:pPr>
            <a:endParaRPr lang="x-none" altLang="x-none" sz="100" dirty="0"/>
          </a:p>
          <a:p>
            <a:pPr marL="9525">
              <a:lnSpc>
                <a:spcPct val="97000"/>
              </a:lnSpc>
              <a:defRPr/>
            </a:pPr>
            <a:r>
              <a:rPr sz="1350" spc="-8" dirty="0">
                <a:solidFill>
                  <a:srgbClr val="000000">
                    <a:alpha val="100000"/>
                  </a:srgbClr>
                </a:solidFill>
                <a:latin typeface="Microsoft YaHei"/>
                <a:ea typeface="Microsoft YaHei"/>
                <a:cs typeface="Microsoft YaHei"/>
              </a:rPr>
              <a:t>学生类</a:t>
            </a:r>
            <a:endParaRPr lang="x-none" altLang="x-none" sz="135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6" name="table 796">
            <a:extLst>
              <a:ext uri="{FF2B5EF4-FFF2-40B4-BE49-F238E27FC236}">
                <a16:creationId xmlns:a16="http://schemas.microsoft.com/office/drawing/2014/main" id="{D6D493C6-66AA-4C56-ACC4-97E56652A39D}"/>
              </a:ext>
            </a:extLst>
          </p:cNvPr>
          <p:cNvGraphicFramePr>
            <a:graphicFrameLocks noGrp="1"/>
          </p:cNvGraphicFramePr>
          <p:nvPr/>
        </p:nvGraphicFramePr>
        <p:xfrm>
          <a:off x="28575" y="692150"/>
          <a:ext cx="9099550" cy="5081588"/>
        </p:xfrm>
        <a:graphic>
          <a:graphicData uri="http://schemas.openxmlformats.org/drawingml/2006/table">
            <a:tbl>
              <a:tblPr/>
              <a:tblGrid>
                <a:gridCol w="9099550">
                  <a:extLst>
                    <a:ext uri="{9D8B030D-6E8A-4147-A177-3AD203B41FA5}">
                      <a16:colId xmlns:a16="http://schemas.microsoft.com/office/drawing/2014/main" val="20000"/>
                    </a:ext>
                  </a:extLst>
                </a:gridCol>
              </a:tblGrid>
              <a:tr h="5081588">
                <a:tc>
                  <a:txBody>
                    <a:bodyPr/>
                    <a:lstStyle/>
                    <a:p>
                      <a:pPr algn="l" rtl="0" eaLnBrk="0">
                        <a:lnSpc>
                          <a:spcPct val="124000"/>
                        </a:lnSpc>
                        <a:tabLst/>
                      </a:pPr>
                      <a:endParaRPr lang="x-none" altLang="x-none" sz="800" dirty="0"/>
                    </a:p>
                    <a:p>
                      <a:pPr algn="l" rtl="0" eaLnBrk="0">
                        <a:lnSpc>
                          <a:spcPct val="124000"/>
                        </a:lnSpc>
                        <a:tabLst/>
                      </a:pPr>
                      <a:endParaRPr lang="x-none" altLang="x-none" sz="800" dirty="0"/>
                    </a:p>
                    <a:p>
                      <a:pPr algn="l" rtl="0" eaLnBrk="0">
                        <a:lnSpc>
                          <a:spcPct val="124000"/>
                        </a:lnSpc>
                        <a:tabLst/>
                      </a:pPr>
                      <a:endParaRPr lang="x-none" altLang="x-none" sz="800" dirty="0"/>
                    </a:p>
                    <a:p>
                      <a:pPr marL="5068888" indent="-1125538" algn="l" rtl="0" eaLnBrk="0">
                        <a:lnSpc>
                          <a:spcPct val="100000"/>
                        </a:lnSpc>
                        <a:spcBef>
                          <a:spcPts val="3"/>
                        </a:spcBef>
                        <a:tabLst/>
                      </a:pPr>
                      <a:r>
                        <a:rPr sz="2300" spc="90" dirty="0">
                          <a:solidFill>
                            <a:srgbClr val="262626">
                              <a:alpha val="100000"/>
                            </a:srgbClr>
                          </a:solidFill>
                          <a:latin typeface="Microsoft YaHei"/>
                          <a:ea typeface="Microsoft YaHei"/>
                          <a:cs typeface="Microsoft YaHei"/>
                        </a:rPr>
                        <a:t>子类的定</a:t>
                      </a:r>
                      <a:r>
                        <a:rPr sz="2300" spc="50" dirty="0">
                          <a:solidFill>
                            <a:srgbClr val="262626">
                              <a:alpha val="100000"/>
                            </a:srgbClr>
                          </a:solidFill>
                          <a:latin typeface="Microsoft YaHei"/>
                          <a:ea typeface="Microsoft YaHei"/>
                          <a:cs typeface="Microsoft YaHei"/>
                        </a:rPr>
                        <a:t>义</a:t>
                      </a:r>
                      <a:endParaRPr lang="x-none" altLang="x-none" sz="2300" dirty="0"/>
                    </a:p>
                    <a:p>
                      <a:pPr algn="l" rtl="0" eaLnBrk="0">
                        <a:lnSpc>
                          <a:spcPct val="104000"/>
                        </a:lnSpc>
                        <a:tabLst/>
                      </a:pPr>
                      <a:endParaRPr lang="x-none" altLang="x-none" sz="800" dirty="0"/>
                    </a:p>
                    <a:p>
                      <a:pPr algn="l" rtl="0" eaLnBrk="0">
                        <a:lnSpc>
                          <a:spcPct val="104000"/>
                        </a:lnSpc>
                        <a:tabLst/>
                      </a:pPr>
                      <a:endParaRPr lang="x-none" altLang="x-none" sz="800" dirty="0"/>
                    </a:p>
                    <a:p>
                      <a:pPr algn="l" rtl="0" eaLnBrk="0">
                        <a:lnSpc>
                          <a:spcPct val="104000"/>
                        </a:lnSpc>
                        <a:tabLst/>
                      </a:pPr>
                      <a:endParaRPr lang="x-none" altLang="x-none" sz="800" dirty="0"/>
                    </a:p>
                    <a:p>
                      <a:pPr algn="l" rtl="0" eaLnBrk="0">
                        <a:lnSpc>
                          <a:spcPct val="105000"/>
                        </a:lnSpc>
                        <a:tabLst/>
                      </a:pPr>
                      <a:endParaRPr lang="x-none" altLang="x-none" sz="800" dirty="0"/>
                    </a:p>
                    <a:p>
                      <a:pPr algn="l" rtl="0" eaLnBrk="0">
                        <a:lnSpc>
                          <a:spcPct val="105000"/>
                        </a:lnSpc>
                        <a:tabLst/>
                      </a:pPr>
                      <a:endParaRPr lang="x-none" altLang="x-none" sz="800" dirty="0"/>
                    </a:p>
                    <a:p>
                      <a:pPr algn="l" rtl="0" eaLnBrk="0">
                        <a:lnSpc>
                          <a:spcPct val="105000"/>
                        </a:lnSpc>
                        <a:tabLst/>
                      </a:pPr>
                      <a:endParaRPr lang="x-none" altLang="x-none" sz="800" dirty="0"/>
                    </a:p>
                    <a:p>
                      <a:pPr algn="l" rtl="0" eaLnBrk="0">
                        <a:lnSpc>
                          <a:spcPct val="105000"/>
                        </a:lnSpc>
                        <a:tabLst/>
                      </a:pPr>
                      <a:endParaRPr lang="x-none" altLang="x-none" sz="800" dirty="0"/>
                    </a:p>
                    <a:p>
                      <a:pPr marL="1970735" algn="l" rtl="0" eaLnBrk="0">
                        <a:lnSpc>
                          <a:spcPct val="89000"/>
                        </a:lnSpc>
                        <a:spcBef>
                          <a:spcPts val="728"/>
                        </a:spcBef>
                        <a:tabLst/>
                      </a:pPr>
                      <a:r>
                        <a:rPr sz="1800" spc="0" dirty="0">
                          <a:solidFill>
                            <a:srgbClr val="262626">
                              <a:alpha val="100000"/>
                            </a:srgbClr>
                          </a:solidFill>
                          <a:latin typeface="Times New Roman"/>
                          <a:ea typeface="Times New Roman"/>
                          <a:cs typeface="Times New Roman"/>
                        </a:rPr>
                        <a:t>class</a:t>
                      </a:r>
                      <a:r>
                        <a:rPr sz="1800" spc="-10" dirty="0">
                          <a:solidFill>
                            <a:srgbClr val="262626">
                              <a:alpha val="100000"/>
                            </a:srgbClr>
                          </a:solidFill>
                          <a:latin typeface="Times New Roman"/>
                          <a:ea typeface="Times New Roman"/>
                          <a:cs typeface="Times New Roman"/>
                        </a:rPr>
                        <a:t> </a:t>
                      </a:r>
                      <a:r>
                        <a:rPr sz="1800" spc="-10" dirty="0">
                          <a:solidFill>
                            <a:srgbClr val="262626">
                              <a:alpha val="100000"/>
                            </a:srgbClr>
                          </a:solidFill>
                          <a:latin typeface="Microsoft YaHei"/>
                          <a:ea typeface="Microsoft YaHei"/>
                          <a:cs typeface="Microsoft YaHei"/>
                        </a:rPr>
                        <a:t>子类名</a:t>
                      </a:r>
                      <a:r>
                        <a:rPr sz="1800" spc="-10" dirty="0">
                          <a:solidFill>
                            <a:srgbClr val="262626">
                              <a:alpha val="100000"/>
                            </a:srgbClr>
                          </a:solidFill>
                          <a:latin typeface="Times New Roman"/>
                          <a:ea typeface="Times New Roman"/>
                          <a:cs typeface="Times New Roman"/>
                        </a:rPr>
                        <a:t>(</a:t>
                      </a:r>
                      <a:r>
                        <a:rPr sz="1800" spc="-10" dirty="0">
                          <a:solidFill>
                            <a:srgbClr val="262626">
                              <a:alpha val="100000"/>
                            </a:srgbClr>
                          </a:solidFill>
                          <a:latin typeface="Microsoft YaHei"/>
                          <a:ea typeface="Microsoft YaHei"/>
                          <a:cs typeface="Microsoft YaHei"/>
                        </a:rPr>
                        <a:t>父类名</a:t>
                      </a:r>
                      <a:r>
                        <a:rPr sz="1800" spc="-10" dirty="0">
                          <a:solidFill>
                            <a:srgbClr val="262626">
                              <a:alpha val="100000"/>
                            </a:srgbClr>
                          </a:solidFill>
                          <a:latin typeface="Times New Roman"/>
                          <a:ea typeface="Times New Roman"/>
                          <a:cs typeface="Times New Roman"/>
                        </a:rPr>
                        <a:t>1</a:t>
                      </a:r>
                      <a:r>
                        <a:rPr sz="1800" spc="0" dirty="0">
                          <a:solidFill>
                            <a:srgbClr val="262626">
                              <a:alpha val="100000"/>
                            </a:srgbClr>
                          </a:solidFill>
                          <a:latin typeface="Times New Roman"/>
                          <a:ea typeface="Times New Roman"/>
                          <a:cs typeface="Times New Roman"/>
                        </a:rPr>
                        <a:t>, </a:t>
                      </a:r>
                      <a:r>
                        <a:rPr sz="1800" spc="0" dirty="0">
                          <a:solidFill>
                            <a:srgbClr val="262626">
                              <a:alpha val="100000"/>
                            </a:srgbClr>
                          </a:solidFill>
                          <a:latin typeface="Microsoft YaHei"/>
                          <a:ea typeface="Microsoft YaHei"/>
                          <a:cs typeface="Microsoft YaHei"/>
                        </a:rPr>
                        <a:t>父类名</a:t>
                      </a:r>
                      <a:r>
                        <a:rPr sz="1800" spc="0" dirty="0">
                          <a:solidFill>
                            <a:srgbClr val="262626">
                              <a:alpha val="100000"/>
                            </a:srgbClr>
                          </a:solidFill>
                          <a:latin typeface="Times New Roman"/>
                          <a:ea typeface="Times New Roman"/>
                          <a:cs typeface="Times New Roman"/>
                        </a:rPr>
                        <a:t>2, …, </a:t>
                      </a:r>
                      <a:r>
                        <a:rPr sz="1800" spc="0" dirty="0">
                          <a:solidFill>
                            <a:srgbClr val="262626">
                              <a:alpha val="100000"/>
                            </a:srgbClr>
                          </a:solidFill>
                          <a:latin typeface="Microsoft YaHei"/>
                          <a:ea typeface="Microsoft YaHei"/>
                          <a:cs typeface="Microsoft YaHei"/>
                        </a:rPr>
                        <a:t>父类名</a:t>
                      </a:r>
                      <a:r>
                        <a:rPr sz="1800" spc="0" dirty="0">
                          <a:solidFill>
                            <a:srgbClr val="262626">
                              <a:alpha val="100000"/>
                            </a:srgbClr>
                          </a:solidFill>
                          <a:latin typeface="Times New Roman"/>
                          <a:ea typeface="Times New Roman"/>
                          <a:cs typeface="Times New Roman"/>
                        </a:rPr>
                        <a:t>M):</a:t>
                      </a:r>
                      <a:endParaRPr lang="x-none" altLang="x-none" sz="1800" dirty="0"/>
                    </a:p>
                    <a:p>
                      <a:pPr marL="2270302" algn="l" rtl="0" eaLnBrk="0">
                        <a:lnSpc>
                          <a:spcPts val="4320"/>
                        </a:lnSpc>
                        <a:tabLst/>
                      </a:pPr>
                      <a:r>
                        <a:rPr sz="1800" spc="-20" dirty="0">
                          <a:solidFill>
                            <a:srgbClr val="262626">
                              <a:alpha val="100000"/>
                            </a:srgbClr>
                          </a:solidFill>
                          <a:latin typeface="Microsoft YaHei"/>
                          <a:ea typeface="Microsoft YaHei"/>
                          <a:cs typeface="Microsoft YaHei"/>
                        </a:rPr>
                        <a:t>语句</a:t>
                      </a:r>
                      <a:r>
                        <a:rPr sz="1800" spc="0" dirty="0">
                          <a:solidFill>
                            <a:srgbClr val="262626">
                              <a:alpha val="100000"/>
                            </a:srgbClr>
                          </a:solidFill>
                          <a:latin typeface="Times New Roman"/>
                          <a:ea typeface="Times New Roman"/>
                          <a:cs typeface="Times New Roman"/>
                        </a:rPr>
                        <a:t>1</a:t>
                      </a:r>
                      <a:endParaRPr lang="x-none" altLang="x-none" sz="1800" dirty="0"/>
                    </a:p>
                    <a:p>
                      <a:pPr marL="2270306" algn="l" rtl="0" eaLnBrk="0">
                        <a:lnSpc>
                          <a:spcPct val="98000"/>
                        </a:lnSpc>
                        <a:spcBef>
                          <a:spcPts val="1766"/>
                        </a:spcBef>
                        <a:tabLst/>
                      </a:pPr>
                      <a:r>
                        <a:rPr sz="1800" spc="-20" dirty="0">
                          <a:solidFill>
                            <a:srgbClr val="262626">
                              <a:alpha val="100000"/>
                            </a:srgbClr>
                          </a:solidFill>
                          <a:latin typeface="Microsoft YaHei"/>
                          <a:ea typeface="Microsoft YaHei"/>
                          <a:cs typeface="Microsoft YaHei"/>
                        </a:rPr>
                        <a:t>语句</a:t>
                      </a:r>
                      <a:r>
                        <a:rPr sz="1800" spc="0" dirty="0">
                          <a:solidFill>
                            <a:srgbClr val="262626">
                              <a:alpha val="100000"/>
                            </a:srgbClr>
                          </a:solidFill>
                          <a:latin typeface="Times New Roman"/>
                          <a:ea typeface="Times New Roman"/>
                          <a:cs typeface="Times New Roman"/>
                        </a:rPr>
                        <a:t>2</a:t>
                      </a:r>
                      <a:endParaRPr lang="x-none" altLang="x-none" sz="1800" dirty="0"/>
                    </a:p>
                    <a:p>
                      <a:pPr algn="l" rtl="0" eaLnBrk="0">
                        <a:lnSpc>
                          <a:spcPct val="104000"/>
                        </a:lnSpc>
                        <a:tabLst/>
                      </a:pPr>
                      <a:endParaRPr lang="x-none" altLang="x-none" sz="800" dirty="0"/>
                    </a:p>
                    <a:p>
                      <a:pPr algn="l" rtl="0" eaLnBrk="0">
                        <a:lnSpc>
                          <a:spcPct val="104000"/>
                        </a:lnSpc>
                        <a:tabLst/>
                      </a:pPr>
                      <a:endParaRPr lang="x-none" altLang="x-none" sz="800" dirty="0"/>
                    </a:p>
                    <a:p>
                      <a:pPr marL="2299563" algn="l" rtl="0" eaLnBrk="0">
                        <a:lnSpc>
                          <a:spcPts val="804"/>
                        </a:lnSpc>
                        <a:spcBef>
                          <a:spcPts val="720"/>
                        </a:spcBef>
                        <a:tabLst/>
                      </a:pPr>
                      <a:r>
                        <a:rPr sz="1800" spc="0" dirty="0">
                          <a:solidFill>
                            <a:srgbClr val="262626">
                              <a:alpha val="100000"/>
                            </a:srgbClr>
                          </a:solidFill>
                          <a:latin typeface="Times New Roman"/>
                          <a:ea typeface="Times New Roman"/>
                          <a:cs typeface="Times New Roman"/>
                        </a:rPr>
                        <a:t>…</a:t>
                      </a:r>
                      <a:endParaRPr lang="x-none" altLang="x-none" sz="1800" dirty="0"/>
                    </a:p>
                    <a:p>
                      <a:pPr algn="l" rtl="0" eaLnBrk="0">
                        <a:lnSpc>
                          <a:spcPct val="107000"/>
                        </a:lnSpc>
                        <a:tabLst/>
                      </a:pPr>
                      <a:endParaRPr lang="x-none" altLang="x-none" sz="1100" dirty="0"/>
                    </a:p>
                    <a:p>
                      <a:pPr marL="2270302" algn="l" rtl="0" eaLnBrk="0">
                        <a:lnSpc>
                          <a:spcPct val="98000"/>
                        </a:lnSpc>
                        <a:spcBef>
                          <a:spcPts val="1"/>
                        </a:spcBef>
                        <a:tabLst/>
                      </a:pPr>
                      <a:r>
                        <a:rPr sz="1800" spc="-20" dirty="0">
                          <a:solidFill>
                            <a:srgbClr val="262626">
                              <a:alpha val="100000"/>
                            </a:srgbClr>
                          </a:solidFill>
                          <a:latin typeface="Microsoft YaHei"/>
                          <a:ea typeface="Microsoft YaHei"/>
                          <a:cs typeface="Microsoft YaHei"/>
                        </a:rPr>
                        <a:t>语句</a:t>
                      </a:r>
                      <a:r>
                        <a:rPr sz="1800" spc="0" dirty="0">
                          <a:solidFill>
                            <a:srgbClr val="262626">
                              <a:alpha val="100000"/>
                            </a:srgbClr>
                          </a:solidFill>
                          <a:latin typeface="Times New Roman"/>
                          <a:ea typeface="Times New Roman"/>
                          <a:cs typeface="Times New Roman"/>
                        </a:rPr>
                        <a:t>N</a:t>
                      </a:r>
                      <a:endParaRPr lang="x-none" altLang="x-none" sz="18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05" name="table 805">
            <a:extLst>
              <a:ext uri="{FF2B5EF4-FFF2-40B4-BE49-F238E27FC236}">
                <a16:creationId xmlns:a16="http://schemas.microsoft.com/office/drawing/2014/main" id="{E4981CB4-3270-4D4B-8C81-ADD7445E564D}"/>
              </a:ext>
            </a:extLst>
          </p:cNvPr>
          <p:cNvGraphicFramePr>
            <a:graphicFrameLocks noGrp="1"/>
          </p:cNvGraphicFramePr>
          <p:nvPr/>
        </p:nvGraphicFramePr>
        <p:xfrm>
          <a:off x="1260475" y="4941888"/>
          <a:ext cx="6619875" cy="998537"/>
        </p:xfrm>
        <a:graphic>
          <a:graphicData uri="http://schemas.openxmlformats.org/drawingml/2006/table">
            <a:tbl>
              <a:tblPr/>
              <a:tblGrid>
                <a:gridCol w="6619875">
                  <a:extLst>
                    <a:ext uri="{9D8B030D-6E8A-4147-A177-3AD203B41FA5}">
                      <a16:colId xmlns:a16="http://schemas.microsoft.com/office/drawing/2014/main" val="20000"/>
                    </a:ext>
                  </a:extLst>
                </a:gridCol>
              </a:tblGrid>
              <a:tr h="998537">
                <a:tc>
                  <a:txBody>
                    <a:bodyPr/>
                    <a:lstStyle/>
                    <a:p>
                      <a:pPr algn="l" rtl="0" eaLnBrk="0">
                        <a:lnSpc>
                          <a:spcPct val="190000"/>
                        </a:lnSpc>
                        <a:tabLst/>
                      </a:pPr>
                      <a:endParaRPr lang="x-none" altLang="x-none" sz="800" dirty="0"/>
                    </a:p>
                    <a:p>
                      <a:pPr marL="324053" algn="l" rtl="0" eaLnBrk="0">
                        <a:lnSpc>
                          <a:spcPct val="97000"/>
                        </a:lnSpc>
                        <a:spcBef>
                          <a:spcPts val="1"/>
                        </a:spcBef>
                        <a:tabLst/>
                      </a:pPr>
                      <a:r>
                        <a:rPr sz="1800" spc="-90" dirty="0">
                          <a:solidFill>
                            <a:srgbClr val="B1C400">
                              <a:alpha val="100000"/>
                            </a:srgbClr>
                          </a:solidFill>
                          <a:latin typeface="MS Gothic"/>
                          <a:ea typeface="MS Gothic"/>
                          <a:cs typeface="MS Gothic"/>
                        </a:rPr>
                        <a:t>➢ </a:t>
                      </a:r>
                      <a:r>
                        <a:rPr sz="1800" spc="-90" dirty="0">
                          <a:solidFill>
                            <a:srgbClr val="262626">
                              <a:alpha val="100000"/>
                            </a:srgbClr>
                          </a:solidFill>
                          <a:latin typeface="Microsoft YaHei"/>
                          <a:ea typeface="Microsoft YaHei"/>
                          <a:cs typeface="Microsoft YaHei"/>
                        </a:rPr>
                        <a:t>当</a:t>
                      </a:r>
                      <a:r>
                        <a:rPr sz="1800" spc="-90" dirty="0">
                          <a:solidFill>
                            <a:srgbClr val="262626">
                              <a:alpha val="100000"/>
                            </a:srgbClr>
                          </a:solidFill>
                          <a:latin typeface="Times New Roman"/>
                          <a:ea typeface="Times New Roman"/>
                          <a:cs typeface="Times New Roman"/>
                        </a:rPr>
                        <a:t>M</a:t>
                      </a:r>
                      <a:r>
                        <a:rPr sz="1800" spc="-90" dirty="0">
                          <a:solidFill>
                            <a:srgbClr val="262626">
                              <a:alpha val="100000"/>
                            </a:srgbClr>
                          </a:solidFill>
                          <a:latin typeface="Microsoft YaHei"/>
                          <a:ea typeface="Microsoft YaHei"/>
                          <a:cs typeface="Microsoft YaHei"/>
                        </a:rPr>
                        <a:t>等于</a:t>
                      </a:r>
                      <a:r>
                        <a:rPr sz="1800" spc="-90" dirty="0">
                          <a:solidFill>
                            <a:srgbClr val="262626">
                              <a:alpha val="100000"/>
                            </a:srgbClr>
                          </a:solidFill>
                          <a:latin typeface="Times New Roman"/>
                          <a:ea typeface="Times New Roman"/>
                          <a:cs typeface="Times New Roman"/>
                        </a:rPr>
                        <a:t>1</a:t>
                      </a:r>
                      <a:r>
                        <a:rPr sz="1800" spc="-90" dirty="0">
                          <a:solidFill>
                            <a:srgbClr val="262626">
                              <a:alpha val="100000"/>
                            </a:srgbClr>
                          </a:solidFill>
                          <a:latin typeface="Microsoft YaHei"/>
                          <a:ea typeface="Microsoft YaHei"/>
                          <a:cs typeface="Microsoft YaHei"/>
                        </a:rPr>
                        <a:t>时，则为单继承；当</a:t>
                      </a:r>
                      <a:r>
                        <a:rPr sz="1800" spc="-50" dirty="0">
                          <a:solidFill>
                            <a:srgbClr val="262626">
                              <a:alpha val="100000"/>
                            </a:srgbClr>
                          </a:solidFill>
                          <a:latin typeface="Times New Roman"/>
                          <a:ea typeface="Times New Roman"/>
                          <a:cs typeface="Times New Roman"/>
                        </a:rPr>
                        <a:t>M</a:t>
                      </a:r>
                      <a:r>
                        <a:rPr sz="1800" spc="-90" dirty="0">
                          <a:solidFill>
                            <a:srgbClr val="262626">
                              <a:alpha val="100000"/>
                            </a:srgbClr>
                          </a:solidFill>
                          <a:latin typeface="Microsoft YaHei"/>
                          <a:ea typeface="Microsoft YaHei"/>
                          <a:cs typeface="Microsoft YaHei"/>
                        </a:rPr>
                        <a:t>大于</a:t>
                      </a:r>
                      <a:r>
                        <a:rPr sz="1800" spc="-90" dirty="0">
                          <a:solidFill>
                            <a:srgbClr val="262626">
                              <a:alpha val="100000"/>
                            </a:srgbClr>
                          </a:solidFill>
                          <a:latin typeface="Times New Roman"/>
                          <a:ea typeface="Times New Roman"/>
                          <a:cs typeface="Times New Roman"/>
                        </a:rPr>
                        <a:t>1</a:t>
                      </a:r>
                      <a:r>
                        <a:rPr sz="1800" spc="-90" dirty="0">
                          <a:solidFill>
                            <a:srgbClr val="262626">
                              <a:alpha val="100000"/>
                            </a:srgbClr>
                          </a:solidFill>
                          <a:latin typeface="Microsoft YaHei"/>
                          <a:ea typeface="Microsoft YaHei"/>
                          <a:cs typeface="Microsoft YaHei"/>
                        </a:rPr>
                        <a:t>时，则为多重继承。</a:t>
                      </a:r>
                      <a:endParaRPr lang="x-none" altLang="x-none" sz="1800" dirty="0"/>
                    </a:p>
                    <a:p>
                      <a:pPr algn="l" rtl="0" eaLnBrk="0">
                        <a:lnSpc>
                          <a:spcPct val="106000"/>
                        </a:lnSpc>
                        <a:tabLst/>
                      </a:pPr>
                      <a:endParaRPr lang="x-none" altLang="x-none" sz="900" dirty="0"/>
                    </a:p>
                    <a:p>
                      <a:pPr marL="324053" algn="l" rtl="0" eaLnBrk="0">
                        <a:lnSpc>
                          <a:spcPts val="2812"/>
                        </a:lnSpc>
                        <a:tabLst/>
                      </a:pPr>
                      <a:r>
                        <a:rPr sz="1700" spc="-190" dirty="0">
                          <a:solidFill>
                            <a:srgbClr val="B1C400">
                              <a:alpha val="100000"/>
                            </a:srgbClr>
                          </a:solidFill>
                          <a:latin typeface="MS Gothic"/>
                          <a:ea typeface="MS Gothic"/>
                          <a:cs typeface="MS Gothic"/>
                        </a:rPr>
                        <a:t>➢ </a:t>
                      </a:r>
                      <a:r>
                        <a:rPr sz="1700" spc="-190" dirty="0">
                          <a:solidFill>
                            <a:srgbClr val="262626">
                              <a:alpha val="100000"/>
                            </a:srgbClr>
                          </a:solidFill>
                          <a:latin typeface="Microsoft YaHei"/>
                          <a:ea typeface="Microsoft YaHei"/>
                          <a:cs typeface="Microsoft YaHei"/>
                        </a:rPr>
                        <a:t>例：继承示例</a:t>
                      </a:r>
                      <a:r>
                        <a:rPr sz="1700" spc="-150" dirty="0">
                          <a:solidFill>
                            <a:srgbClr val="262626">
                              <a:alpha val="100000"/>
                            </a:srgbClr>
                          </a:solidFill>
                          <a:latin typeface="Microsoft YaHei"/>
                          <a:ea typeface="Microsoft YaHei"/>
                          <a:cs typeface="Microsoft YaHei"/>
                        </a:rPr>
                        <a:t>。</a:t>
                      </a:r>
                      <a:endParaRPr lang="x-none" altLang="x-none" sz="17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06" name="table 806">
            <a:extLst>
              <a:ext uri="{FF2B5EF4-FFF2-40B4-BE49-F238E27FC236}">
                <a16:creationId xmlns:a16="http://schemas.microsoft.com/office/drawing/2014/main" id="{E5D88020-E612-451F-9F1C-74728A079825}"/>
              </a:ext>
            </a:extLst>
          </p:cNvPr>
          <p:cNvGraphicFramePr>
            <a:graphicFrameLocks noGrp="1"/>
          </p:cNvGraphicFramePr>
          <p:nvPr/>
        </p:nvGraphicFramePr>
        <p:xfrm>
          <a:off x="1260475" y="1628775"/>
          <a:ext cx="6619875" cy="596900"/>
        </p:xfrm>
        <a:graphic>
          <a:graphicData uri="http://schemas.openxmlformats.org/drawingml/2006/table">
            <a:tbl>
              <a:tblPr/>
              <a:tblGrid>
                <a:gridCol w="6619875">
                  <a:extLst>
                    <a:ext uri="{9D8B030D-6E8A-4147-A177-3AD203B41FA5}">
                      <a16:colId xmlns:a16="http://schemas.microsoft.com/office/drawing/2014/main" val="20000"/>
                    </a:ext>
                  </a:extLst>
                </a:gridCol>
              </a:tblGrid>
              <a:tr h="596900">
                <a:tc>
                  <a:txBody>
                    <a:bodyPr/>
                    <a:lstStyle/>
                    <a:p>
                      <a:pPr algn="l" rtl="0" eaLnBrk="0">
                        <a:lnSpc>
                          <a:spcPct val="174000"/>
                        </a:lnSpc>
                        <a:tabLst/>
                      </a:pPr>
                      <a:endParaRPr lang="x-none" altLang="x-none" sz="800" dirty="0"/>
                    </a:p>
                    <a:p>
                      <a:pPr marL="302412" algn="l" rtl="0" eaLnBrk="0">
                        <a:lnSpc>
                          <a:spcPct val="97000"/>
                        </a:lnSpc>
                        <a:spcBef>
                          <a:spcPts val="3"/>
                        </a:spcBef>
                        <a:tabLst/>
                      </a:pPr>
                      <a:r>
                        <a:rPr sz="1800" spc="-90" dirty="0">
                          <a:solidFill>
                            <a:srgbClr val="262626">
                              <a:alpha val="100000"/>
                            </a:srgbClr>
                          </a:solidFill>
                          <a:latin typeface="Microsoft YaHei"/>
                          <a:ea typeface="Microsoft YaHei"/>
                          <a:cs typeface="Microsoft YaHei"/>
                        </a:rPr>
                        <a:t>定义子类时需要指定父类，其语法格式</a:t>
                      </a:r>
                      <a:r>
                        <a:rPr sz="1800" spc="-60" dirty="0">
                          <a:solidFill>
                            <a:srgbClr val="262626">
                              <a:alpha val="100000"/>
                            </a:srgbClr>
                          </a:solidFill>
                          <a:latin typeface="Microsoft YaHei"/>
                          <a:ea typeface="Microsoft YaHei"/>
                          <a:cs typeface="Microsoft YaHei"/>
                        </a:rPr>
                        <a:t>为</a:t>
                      </a:r>
                      <a:r>
                        <a:rPr sz="1800" spc="0" dirty="0">
                          <a:solidFill>
                            <a:srgbClr val="262626">
                              <a:alpha val="100000"/>
                            </a:srgbClr>
                          </a:solidFill>
                          <a:latin typeface="Microsoft YaHei"/>
                          <a:ea typeface="Microsoft YaHei"/>
                          <a:cs typeface="Microsoft YaHei"/>
                        </a:rPr>
                        <a:t>：</a:t>
                      </a:r>
                      <a:endParaRPr lang="x-none" altLang="x-none" sz="1800" dirty="0"/>
                    </a:p>
                  </a:txBody>
                  <a:tcPr marL="0" marR="0" marT="0" marB="0">
                    <a:lnL w="12700" cap="flat" cmpd="sng" algn="ctr">
                      <a:solidFill>
                        <a:srgbClr val="B1C400"/>
                      </a:solidFill>
                      <a:prstDash val="solid"/>
                      <a:round/>
                      <a:headEnd type="none" w="med" len="med"/>
                      <a:tailEnd type="none" w="med" len="med"/>
                    </a:lnL>
                    <a:lnR w="12700" cap="flat" cmpd="sng" algn="ctr">
                      <a:solidFill>
                        <a:srgbClr val="B1C400"/>
                      </a:solidFill>
                      <a:prstDash val="solid"/>
                      <a:round/>
                      <a:headEnd type="none" w="med" len="med"/>
                      <a:tailEnd type="none" w="med" len="med"/>
                    </a:lnR>
                    <a:lnT w="12700" cap="flat" cmpd="sng" algn="ctr">
                      <a:solidFill>
                        <a:srgbClr val="B1C400"/>
                      </a:solidFill>
                      <a:prstDash val="solid"/>
                      <a:round/>
                      <a:headEnd type="none" w="med" len="med"/>
                      <a:tailEnd type="none" w="med" len="med"/>
                    </a:lnT>
                    <a:lnB w="12700" cap="flat" cmpd="sng" algn="ctr">
                      <a:solidFill>
                        <a:srgbClr val="B1C4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09" name="table 809">
            <a:extLst>
              <a:ext uri="{FF2B5EF4-FFF2-40B4-BE49-F238E27FC236}">
                <a16:creationId xmlns:a16="http://schemas.microsoft.com/office/drawing/2014/main" id="{C2148EEF-BF60-451F-B0D7-3487527353E1}"/>
              </a:ext>
            </a:extLst>
          </p:cNvPr>
          <p:cNvGraphicFramePr>
            <a:graphicFrameLocks noGrp="1"/>
          </p:cNvGraphicFramePr>
          <p:nvPr/>
        </p:nvGraphicFramePr>
        <p:xfrm>
          <a:off x="20638" y="981075"/>
          <a:ext cx="9099550" cy="5081588"/>
        </p:xfrm>
        <a:graphic>
          <a:graphicData uri="http://schemas.openxmlformats.org/drawingml/2006/table">
            <a:tbl>
              <a:tblPr/>
              <a:tblGrid>
                <a:gridCol w="9099550">
                  <a:extLst>
                    <a:ext uri="{9D8B030D-6E8A-4147-A177-3AD203B41FA5}">
                      <a16:colId xmlns:a16="http://schemas.microsoft.com/office/drawing/2014/main" val="20000"/>
                    </a:ext>
                  </a:extLst>
                </a:gridCol>
              </a:tblGrid>
              <a:tr h="5081588">
                <a:tc>
                  <a:txBody>
                    <a:bodyPr/>
                    <a:lstStyle/>
                    <a:p>
                      <a:pPr algn="l" rtl="0" eaLnBrk="0">
                        <a:lnSpc>
                          <a:spcPct val="124000"/>
                        </a:lnSpc>
                        <a:tabLst/>
                      </a:pPr>
                      <a:endParaRPr lang="x-none" altLang="x-none" sz="800" dirty="0"/>
                    </a:p>
                    <a:p>
                      <a:pPr algn="l" rtl="0" eaLnBrk="0">
                        <a:lnSpc>
                          <a:spcPct val="124000"/>
                        </a:lnSpc>
                        <a:tabLst/>
                      </a:pPr>
                      <a:endParaRPr lang="x-none" altLang="x-none" sz="800" dirty="0"/>
                    </a:p>
                    <a:p>
                      <a:pPr algn="l" rtl="0" eaLnBrk="0">
                        <a:lnSpc>
                          <a:spcPct val="124000"/>
                        </a:lnSpc>
                        <a:tabLst/>
                      </a:pPr>
                      <a:endParaRPr lang="x-none" altLang="x-none" sz="800" dirty="0"/>
                    </a:p>
                    <a:p>
                      <a:pPr marL="5068888" indent="-1303338" algn="l" rtl="0" eaLnBrk="0">
                        <a:lnSpc>
                          <a:spcPct val="100000"/>
                        </a:lnSpc>
                        <a:spcBef>
                          <a:spcPts val="3"/>
                        </a:spcBef>
                        <a:tabLst/>
                      </a:pPr>
                      <a:r>
                        <a:rPr sz="2300" spc="90" dirty="0">
                          <a:solidFill>
                            <a:srgbClr val="262626">
                              <a:alpha val="100000"/>
                            </a:srgbClr>
                          </a:solidFill>
                          <a:latin typeface="Microsoft YaHei"/>
                          <a:ea typeface="Microsoft YaHei"/>
                          <a:cs typeface="Microsoft YaHei"/>
                        </a:rPr>
                        <a:t>子类的定</a:t>
                      </a:r>
                      <a:r>
                        <a:rPr sz="2300" spc="50" dirty="0">
                          <a:solidFill>
                            <a:srgbClr val="262626">
                              <a:alpha val="100000"/>
                            </a:srgbClr>
                          </a:solidFill>
                          <a:latin typeface="Microsoft YaHei"/>
                          <a:ea typeface="Microsoft YaHei"/>
                          <a:cs typeface="Microsoft YaHei"/>
                        </a:rPr>
                        <a:t>义</a:t>
                      </a:r>
                      <a:endParaRPr lang="x-none" altLang="x-none" sz="2300" dirty="0"/>
                    </a:p>
                    <a:p>
                      <a:pPr algn="l" rtl="0" eaLnBrk="0">
                        <a:lnSpc>
                          <a:spcPct val="111000"/>
                        </a:lnSpc>
                        <a:tabLst/>
                      </a:pPr>
                      <a:endParaRPr lang="x-none" altLang="x-none" sz="800" dirty="0"/>
                    </a:p>
                    <a:p>
                      <a:pPr algn="l" rtl="0" eaLnBrk="0">
                        <a:lnSpc>
                          <a:spcPct val="111000"/>
                        </a:lnSpc>
                        <a:tabLst/>
                      </a:pPr>
                      <a:endParaRPr lang="x-none" altLang="x-none" sz="800" dirty="0"/>
                    </a:p>
                    <a:p>
                      <a:pPr algn="l" rtl="0" eaLnBrk="0">
                        <a:lnSpc>
                          <a:spcPct val="111000"/>
                        </a:lnSpc>
                        <a:tabLst/>
                      </a:pPr>
                      <a:endParaRPr lang="x-none" altLang="x-none" sz="800" dirty="0"/>
                    </a:p>
                    <a:p>
                      <a:pPr algn="l" rtl="0" eaLnBrk="0">
                        <a:lnSpc>
                          <a:spcPct val="111000"/>
                        </a:lnSpc>
                        <a:tabLst/>
                      </a:pPr>
                      <a:endParaRPr lang="x-none" altLang="x-none" sz="800" dirty="0"/>
                    </a:p>
                    <a:p>
                      <a:pPr algn="l" rtl="0" eaLnBrk="0">
                        <a:lnSpc>
                          <a:spcPct val="111000"/>
                        </a:lnSpc>
                        <a:tabLst/>
                      </a:pPr>
                      <a:endParaRPr lang="x-none" altLang="x-none" sz="800" dirty="0"/>
                    </a:p>
                    <a:p>
                      <a:pPr algn="l" rtl="0" eaLnBrk="0">
                        <a:lnSpc>
                          <a:spcPct val="112000"/>
                        </a:lnSpc>
                        <a:tabLst/>
                      </a:pPr>
                      <a:endParaRPr lang="x-none" altLang="x-none" sz="800" dirty="0"/>
                    </a:p>
                    <a:p>
                      <a:pPr algn="l" rtl="0" eaLnBrk="0">
                        <a:lnSpc>
                          <a:spcPct val="112000"/>
                        </a:lnSpc>
                        <a:tabLst/>
                      </a:pPr>
                      <a:endParaRPr lang="x-none" altLang="x-none" sz="800" dirty="0"/>
                    </a:p>
                    <a:p>
                      <a:pPr marL="1216253" algn="l" rtl="0" eaLnBrk="0">
                        <a:lnSpc>
                          <a:spcPct val="97000"/>
                        </a:lnSpc>
                        <a:spcBef>
                          <a:spcPts val="732"/>
                        </a:spcBef>
                        <a:tabLst/>
                      </a:pPr>
                      <a:r>
                        <a:rPr sz="1800" spc="-10" dirty="0">
                          <a:solidFill>
                            <a:srgbClr val="262626">
                              <a:alpha val="100000"/>
                            </a:srgbClr>
                          </a:solidFill>
                          <a:latin typeface="Times New Roman"/>
                          <a:ea typeface="Times New Roman"/>
                          <a:cs typeface="Times New Roman"/>
                        </a:rPr>
                        <a:t>1          class Person: #</a:t>
                      </a:r>
                      <a:r>
                        <a:rPr sz="1800" spc="-10" dirty="0">
                          <a:solidFill>
                            <a:srgbClr val="262626">
                              <a:alpha val="100000"/>
                            </a:srgbClr>
                          </a:solidFill>
                          <a:latin typeface="Microsoft YaHei"/>
                          <a:ea typeface="Microsoft YaHei"/>
                          <a:cs typeface="Microsoft YaHei"/>
                        </a:rPr>
                        <a:t>定义</a:t>
                      </a:r>
                      <a:r>
                        <a:rPr sz="1800" spc="0" dirty="0">
                          <a:solidFill>
                            <a:srgbClr val="262626">
                              <a:alpha val="100000"/>
                            </a:srgbClr>
                          </a:solidFill>
                          <a:latin typeface="Times New Roman"/>
                          <a:ea typeface="Times New Roman"/>
                          <a:cs typeface="Times New Roman"/>
                        </a:rPr>
                        <a:t>Person</a:t>
                      </a:r>
                      <a:r>
                        <a:rPr sz="1800" spc="-10" dirty="0">
                          <a:solidFill>
                            <a:srgbClr val="262626">
                              <a:alpha val="100000"/>
                            </a:srgbClr>
                          </a:solidFill>
                          <a:latin typeface="Microsoft YaHei"/>
                          <a:ea typeface="Microsoft YaHei"/>
                          <a:cs typeface="Microsoft YaHei"/>
                        </a:rPr>
                        <a:t>类</a:t>
                      </a:r>
                      <a:endParaRPr lang="x-none" altLang="x-none" sz="1800" dirty="0"/>
                    </a:p>
                    <a:p>
                      <a:pPr marL="1186992" algn="l" rtl="0" eaLnBrk="0">
                        <a:lnSpc>
                          <a:spcPct val="91000"/>
                        </a:lnSpc>
                        <a:spcBef>
                          <a:spcPts val="1524"/>
                        </a:spcBef>
                        <a:tabLst/>
                      </a:pPr>
                      <a:r>
                        <a:rPr sz="1800" spc="-10" dirty="0">
                          <a:solidFill>
                            <a:srgbClr val="262626">
                              <a:alpha val="100000"/>
                            </a:srgbClr>
                          </a:solidFill>
                          <a:latin typeface="Times New Roman"/>
                          <a:ea typeface="Times New Roman"/>
                          <a:cs typeface="Times New Roman"/>
                        </a:rPr>
                        <a:t>2      </a:t>
                      </a:r>
                      <a:r>
                        <a:rPr sz="1800" spc="0" dirty="0">
                          <a:solidFill>
                            <a:srgbClr val="262626">
                              <a:alpha val="100000"/>
                            </a:srgbClr>
                          </a:solidFill>
                          <a:latin typeface="Times New Roman"/>
                          <a:ea typeface="Times New Roman"/>
                          <a:cs typeface="Times New Roman"/>
                        </a:rPr>
                        <a:t>        def SetName(self, name): #</a:t>
                      </a:r>
                      <a:r>
                        <a:rPr sz="1800" spc="0" dirty="0">
                          <a:solidFill>
                            <a:srgbClr val="262626">
                              <a:alpha val="100000"/>
                            </a:srgbClr>
                          </a:solidFill>
                          <a:latin typeface="Microsoft YaHei"/>
                          <a:ea typeface="Microsoft YaHei"/>
                          <a:cs typeface="Microsoft YaHei"/>
                        </a:rPr>
                        <a:t>定义</a:t>
                      </a:r>
                      <a:r>
                        <a:rPr sz="1800" spc="0" dirty="0">
                          <a:solidFill>
                            <a:srgbClr val="262626">
                              <a:alpha val="100000"/>
                            </a:srgbClr>
                          </a:solidFill>
                          <a:latin typeface="Times New Roman"/>
                          <a:ea typeface="Times New Roman"/>
                          <a:cs typeface="Times New Roman"/>
                        </a:rPr>
                        <a:t>SetName</a:t>
                      </a:r>
                      <a:r>
                        <a:rPr sz="1800" spc="0" dirty="0">
                          <a:solidFill>
                            <a:srgbClr val="262626">
                              <a:alpha val="100000"/>
                            </a:srgbClr>
                          </a:solidFill>
                          <a:latin typeface="Microsoft YaHei"/>
                          <a:ea typeface="Microsoft YaHei"/>
                          <a:cs typeface="Microsoft YaHei"/>
                        </a:rPr>
                        <a:t>方法</a:t>
                      </a:r>
                      <a:endParaRPr lang="x-none" altLang="x-none" sz="1800" dirty="0"/>
                    </a:p>
                    <a:p>
                      <a:pPr marL="1193088" algn="l" rtl="0" eaLnBrk="0">
                        <a:lnSpc>
                          <a:spcPct val="97000"/>
                        </a:lnSpc>
                        <a:spcBef>
                          <a:spcPts val="1701"/>
                        </a:spcBef>
                        <a:tabLst/>
                      </a:pPr>
                      <a:r>
                        <a:rPr sz="1800" spc="-10" dirty="0">
                          <a:solidFill>
                            <a:srgbClr val="262626">
                              <a:alpha val="100000"/>
                            </a:srgbClr>
                          </a:solidFill>
                          <a:latin typeface="Times New Roman"/>
                          <a:ea typeface="Times New Roman"/>
                          <a:cs typeface="Times New Roman"/>
                        </a:rPr>
                        <a:t>3            </a:t>
                      </a:r>
                      <a:r>
                        <a:rPr sz="1800" spc="0" dirty="0">
                          <a:solidFill>
                            <a:srgbClr val="262626">
                              <a:alpha val="100000"/>
                            </a:srgbClr>
                          </a:solidFill>
                          <a:latin typeface="Times New Roman"/>
                          <a:ea typeface="Times New Roman"/>
                          <a:cs typeface="Times New Roman"/>
                        </a:rPr>
                        <a:t>      self.name=name #</a:t>
                      </a:r>
                      <a:r>
                        <a:rPr sz="1800" spc="0" dirty="0">
                          <a:solidFill>
                            <a:srgbClr val="262626">
                              <a:alpha val="100000"/>
                            </a:srgbClr>
                          </a:solidFill>
                          <a:latin typeface="Microsoft YaHei"/>
                          <a:ea typeface="Microsoft YaHei"/>
                          <a:cs typeface="Microsoft YaHei"/>
                        </a:rPr>
                        <a:t>将</a:t>
                      </a:r>
                      <a:r>
                        <a:rPr sz="1800" spc="0" dirty="0">
                          <a:solidFill>
                            <a:srgbClr val="262626">
                              <a:alpha val="100000"/>
                            </a:srgbClr>
                          </a:solidFill>
                          <a:latin typeface="Times New Roman"/>
                          <a:ea typeface="Times New Roman"/>
                          <a:cs typeface="Times New Roman"/>
                        </a:rPr>
                        <a:t>self</a:t>
                      </a:r>
                      <a:r>
                        <a:rPr sz="1800" spc="0" dirty="0">
                          <a:solidFill>
                            <a:srgbClr val="262626">
                              <a:alpha val="100000"/>
                            </a:srgbClr>
                          </a:solidFill>
                          <a:latin typeface="Microsoft YaHei"/>
                          <a:ea typeface="Microsoft YaHei"/>
                          <a:cs typeface="Microsoft YaHei"/>
                        </a:rPr>
                        <a:t>对应对象的</a:t>
                      </a:r>
                      <a:r>
                        <a:rPr sz="1800" spc="0" dirty="0">
                          <a:solidFill>
                            <a:srgbClr val="262626">
                              <a:alpha val="100000"/>
                            </a:srgbClr>
                          </a:solidFill>
                          <a:latin typeface="Times New Roman"/>
                          <a:ea typeface="Times New Roman"/>
                          <a:cs typeface="Times New Roman"/>
                        </a:rPr>
                        <a:t>name</a:t>
                      </a:r>
                      <a:r>
                        <a:rPr sz="1800" spc="0" dirty="0">
                          <a:solidFill>
                            <a:srgbClr val="262626">
                              <a:alpha val="100000"/>
                            </a:srgbClr>
                          </a:solidFill>
                          <a:latin typeface="Microsoft YaHei"/>
                          <a:ea typeface="Microsoft YaHei"/>
                          <a:cs typeface="Microsoft YaHei"/>
                        </a:rPr>
                        <a:t>属性赋为形参</a:t>
                      </a:r>
                      <a:r>
                        <a:rPr sz="1800" spc="0" dirty="0">
                          <a:solidFill>
                            <a:srgbClr val="262626">
                              <a:alpha val="100000"/>
                            </a:srgbClr>
                          </a:solidFill>
                          <a:latin typeface="Times New Roman"/>
                          <a:ea typeface="Times New Roman"/>
                          <a:cs typeface="Times New Roman"/>
                        </a:rPr>
                        <a:t>name</a:t>
                      </a:r>
                      <a:r>
                        <a:rPr sz="1800" spc="0" dirty="0">
                          <a:solidFill>
                            <a:srgbClr val="262626">
                              <a:alpha val="100000"/>
                            </a:srgbClr>
                          </a:solidFill>
                          <a:latin typeface="Microsoft YaHei"/>
                          <a:ea typeface="Microsoft YaHei"/>
                          <a:cs typeface="Microsoft YaHei"/>
                        </a:rPr>
                        <a:t>的值</a:t>
                      </a:r>
                      <a:endParaRPr lang="x-none" altLang="x-none" sz="1800" dirty="0"/>
                    </a:p>
                    <a:p>
                      <a:pPr marL="1185468" algn="l" rtl="0" eaLnBrk="0">
                        <a:lnSpc>
                          <a:spcPct val="91000"/>
                        </a:lnSpc>
                        <a:spcBef>
                          <a:spcPts val="1525"/>
                        </a:spcBef>
                        <a:tabLst/>
                      </a:pPr>
                      <a:r>
                        <a:rPr sz="1800" spc="-10" dirty="0">
                          <a:solidFill>
                            <a:srgbClr val="262626">
                              <a:alpha val="100000"/>
                            </a:srgbClr>
                          </a:solidFill>
                          <a:latin typeface="Times New Roman"/>
                          <a:ea typeface="Times New Roman"/>
                          <a:cs typeface="Times New Roman"/>
                        </a:rPr>
                        <a:t>4   </a:t>
                      </a:r>
                      <a:r>
                        <a:rPr sz="1800" spc="0" dirty="0">
                          <a:solidFill>
                            <a:srgbClr val="262626">
                              <a:alpha val="100000"/>
                            </a:srgbClr>
                          </a:solidFill>
                          <a:latin typeface="Times New Roman"/>
                          <a:ea typeface="Times New Roman"/>
                          <a:cs typeface="Times New Roman"/>
                        </a:rPr>
                        <a:t>       class Student(Person): #</a:t>
                      </a:r>
                      <a:r>
                        <a:rPr sz="1800" spc="0" dirty="0">
                          <a:solidFill>
                            <a:srgbClr val="262626">
                              <a:alpha val="100000"/>
                            </a:srgbClr>
                          </a:solidFill>
                          <a:latin typeface="Microsoft YaHei"/>
                          <a:ea typeface="Microsoft YaHei"/>
                          <a:cs typeface="Microsoft YaHei"/>
                        </a:rPr>
                        <a:t>以</a:t>
                      </a:r>
                      <a:r>
                        <a:rPr sz="1800" spc="0" dirty="0">
                          <a:solidFill>
                            <a:srgbClr val="262626">
                              <a:alpha val="100000"/>
                            </a:srgbClr>
                          </a:solidFill>
                          <a:latin typeface="Times New Roman"/>
                          <a:ea typeface="Times New Roman"/>
                          <a:cs typeface="Times New Roman"/>
                        </a:rPr>
                        <a:t>Person</a:t>
                      </a:r>
                      <a:r>
                        <a:rPr sz="1800" spc="0" dirty="0">
                          <a:solidFill>
                            <a:srgbClr val="262626">
                              <a:alpha val="100000"/>
                            </a:srgbClr>
                          </a:solidFill>
                          <a:latin typeface="Microsoft YaHei"/>
                          <a:ea typeface="Microsoft YaHei"/>
                          <a:cs typeface="Microsoft YaHei"/>
                        </a:rPr>
                        <a:t>类作为父类定义子类</a:t>
                      </a:r>
                      <a:r>
                        <a:rPr sz="1800" spc="0" dirty="0">
                          <a:solidFill>
                            <a:srgbClr val="262626">
                              <a:alpha val="100000"/>
                            </a:srgbClr>
                          </a:solidFill>
                          <a:latin typeface="Times New Roman"/>
                          <a:ea typeface="Times New Roman"/>
                          <a:cs typeface="Times New Roman"/>
                        </a:rPr>
                        <a:t>Student</a:t>
                      </a:r>
                      <a:endParaRPr lang="x-none" altLang="x-none" sz="1800" dirty="0"/>
                    </a:p>
                    <a:p>
                      <a:pPr marL="1195222" algn="l" rtl="0" eaLnBrk="0">
                        <a:lnSpc>
                          <a:spcPct val="91000"/>
                        </a:lnSpc>
                        <a:spcBef>
                          <a:spcPts val="1699"/>
                        </a:spcBef>
                        <a:tabLst/>
                      </a:pPr>
                      <a:r>
                        <a:rPr sz="1800" spc="-10" dirty="0">
                          <a:solidFill>
                            <a:srgbClr val="262626">
                              <a:alpha val="100000"/>
                            </a:srgbClr>
                          </a:solidFill>
                          <a:latin typeface="Times New Roman"/>
                          <a:ea typeface="Times New Roman"/>
                          <a:cs typeface="Times New Roman"/>
                        </a:rPr>
                        <a:t>5            </a:t>
                      </a:r>
                      <a:r>
                        <a:rPr sz="1800" spc="0" dirty="0">
                          <a:solidFill>
                            <a:srgbClr val="262626">
                              <a:alpha val="100000"/>
                            </a:srgbClr>
                          </a:solidFill>
                          <a:latin typeface="Times New Roman"/>
                          <a:ea typeface="Times New Roman"/>
                          <a:cs typeface="Times New Roman"/>
                        </a:rPr>
                        <a:t>  def SetSno(self, sno): #</a:t>
                      </a:r>
                      <a:r>
                        <a:rPr sz="1800" spc="0" dirty="0">
                          <a:solidFill>
                            <a:srgbClr val="262626">
                              <a:alpha val="100000"/>
                            </a:srgbClr>
                          </a:solidFill>
                          <a:latin typeface="Microsoft YaHei"/>
                          <a:ea typeface="Microsoft YaHei"/>
                          <a:cs typeface="Microsoft YaHei"/>
                        </a:rPr>
                        <a:t>定义</a:t>
                      </a:r>
                      <a:r>
                        <a:rPr sz="1800" spc="0" dirty="0">
                          <a:solidFill>
                            <a:srgbClr val="262626">
                              <a:alpha val="100000"/>
                            </a:srgbClr>
                          </a:solidFill>
                          <a:latin typeface="Times New Roman"/>
                          <a:ea typeface="Times New Roman"/>
                          <a:cs typeface="Times New Roman"/>
                        </a:rPr>
                        <a:t>SetSno</a:t>
                      </a:r>
                      <a:r>
                        <a:rPr sz="1800" spc="0" dirty="0">
                          <a:solidFill>
                            <a:srgbClr val="262626">
                              <a:alpha val="100000"/>
                            </a:srgbClr>
                          </a:solidFill>
                          <a:latin typeface="Microsoft YaHei"/>
                          <a:ea typeface="Microsoft YaHei"/>
                          <a:cs typeface="Microsoft YaHei"/>
                        </a:rPr>
                        <a:t>方法</a:t>
                      </a:r>
                      <a:endParaRPr lang="x-none" altLang="x-none" sz="1800" dirty="0"/>
                    </a:p>
                    <a:p>
                      <a:pPr algn="l" rtl="0" eaLnBrk="0">
                        <a:lnSpc>
                          <a:spcPct val="101000"/>
                        </a:lnSpc>
                        <a:tabLst/>
                      </a:pPr>
                      <a:endParaRPr lang="x-none" altLang="x-none" sz="1100" dirty="0"/>
                    </a:p>
                    <a:p>
                      <a:pPr marL="1193698" algn="l" rtl="0" eaLnBrk="0">
                        <a:lnSpc>
                          <a:spcPct val="97000"/>
                        </a:lnSpc>
                        <a:spcBef>
                          <a:spcPts val="7"/>
                        </a:spcBef>
                        <a:tabLst/>
                      </a:pPr>
                      <a:r>
                        <a:rPr sz="1800" spc="-10" dirty="0">
                          <a:solidFill>
                            <a:srgbClr val="262626">
                              <a:alpha val="100000"/>
                            </a:srgbClr>
                          </a:solidFill>
                          <a:latin typeface="Times New Roman"/>
                          <a:ea typeface="Times New Roman"/>
                          <a:cs typeface="Times New Roman"/>
                        </a:rPr>
                        <a:t>6        </a:t>
                      </a:r>
                      <a:r>
                        <a:rPr sz="1800" spc="0" dirty="0">
                          <a:solidFill>
                            <a:srgbClr val="262626">
                              <a:alpha val="100000"/>
                            </a:srgbClr>
                          </a:solidFill>
                          <a:latin typeface="Times New Roman"/>
                          <a:ea typeface="Times New Roman"/>
                          <a:cs typeface="Times New Roman"/>
                        </a:rPr>
                        <a:t>          self.sno=sno #</a:t>
                      </a:r>
                      <a:r>
                        <a:rPr sz="1800" spc="0" dirty="0">
                          <a:solidFill>
                            <a:srgbClr val="262626">
                              <a:alpha val="100000"/>
                            </a:srgbClr>
                          </a:solidFill>
                          <a:latin typeface="Microsoft YaHei"/>
                          <a:ea typeface="Microsoft YaHei"/>
                          <a:cs typeface="Microsoft YaHei"/>
                        </a:rPr>
                        <a:t>将</a:t>
                      </a:r>
                      <a:r>
                        <a:rPr sz="1800" spc="0" dirty="0">
                          <a:solidFill>
                            <a:srgbClr val="262626">
                              <a:alpha val="100000"/>
                            </a:srgbClr>
                          </a:solidFill>
                          <a:latin typeface="Times New Roman"/>
                          <a:ea typeface="Times New Roman"/>
                          <a:cs typeface="Times New Roman"/>
                        </a:rPr>
                        <a:t>self</a:t>
                      </a:r>
                      <a:r>
                        <a:rPr sz="1800" spc="0" dirty="0">
                          <a:solidFill>
                            <a:srgbClr val="262626">
                              <a:alpha val="100000"/>
                            </a:srgbClr>
                          </a:solidFill>
                          <a:latin typeface="Microsoft YaHei"/>
                          <a:ea typeface="Microsoft YaHei"/>
                          <a:cs typeface="Microsoft YaHei"/>
                        </a:rPr>
                        <a:t>对应对象的</a:t>
                      </a:r>
                      <a:r>
                        <a:rPr sz="1800" spc="0" dirty="0">
                          <a:solidFill>
                            <a:srgbClr val="262626">
                              <a:alpha val="100000"/>
                            </a:srgbClr>
                          </a:solidFill>
                          <a:latin typeface="Times New Roman"/>
                          <a:ea typeface="Times New Roman"/>
                          <a:cs typeface="Times New Roman"/>
                        </a:rPr>
                        <a:t>sno</a:t>
                      </a:r>
                      <a:r>
                        <a:rPr sz="1800" spc="0" dirty="0">
                          <a:solidFill>
                            <a:srgbClr val="262626">
                              <a:alpha val="100000"/>
                            </a:srgbClr>
                          </a:solidFill>
                          <a:latin typeface="Microsoft YaHei"/>
                          <a:ea typeface="Microsoft YaHei"/>
                          <a:cs typeface="Microsoft YaHei"/>
                        </a:rPr>
                        <a:t>属性赋为形参</a:t>
                      </a:r>
                      <a:r>
                        <a:rPr sz="1800" spc="0" dirty="0">
                          <a:solidFill>
                            <a:srgbClr val="262626">
                              <a:alpha val="100000"/>
                            </a:srgbClr>
                          </a:solidFill>
                          <a:latin typeface="Times New Roman"/>
                          <a:ea typeface="Times New Roman"/>
                          <a:cs typeface="Times New Roman"/>
                        </a:rPr>
                        <a:t>sno</a:t>
                      </a:r>
                      <a:r>
                        <a:rPr sz="1800" spc="0" dirty="0">
                          <a:solidFill>
                            <a:srgbClr val="262626">
                              <a:alpha val="100000"/>
                            </a:srgbClr>
                          </a:solidFill>
                          <a:latin typeface="Microsoft YaHei"/>
                          <a:ea typeface="Microsoft YaHei"/>
                          <a:cs typeface="Microsoft YaHei"/>
                        </a:rPr>
                        <a:t>的值</a:t>
                      </a:r>
                      <a:endParaRPr lang="x-none" altLang="x-none" sz="18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68616" name="path">
            <a:extLst>
              <a:ext uri="{FF2B5EF4-FFF2-40B4-BE49-F238E27FC236}">
                <a16:creationId xmlns:a16="http://schemas.microsoft.com/office/drawing/2014/main" id="{D2D8CDD9-3C22-DB72-D7F6-D9AF1F7A6F5D}"/>
              </a:ext>
            </a:extLst>
          </p:cNvPr>
          <p:cNvSpPr>
            <a:spLocks/>
          </p:cNvSpPr>
          <p:nvPr/>
        </p:nvSpPr>
        <p:spPr bwMode="auto">
          <a:xfrm>
            <a:off x="833438" y="2195513"/>
            <a:ext cx="7477125" cy="9525"/>
          </a:xfrm>
          <a:custGeom>
            <a:avLst/>
            <a:gdLst>
              <a:gd name="T0" fmla="*/ 0 w 15700"/>
              <a:gd name="T1" fmla="*/ 2147483646 h 20"/>
              <a:gd name="T2" fmla="*/ 2147483646 w 15700"/>
              <a:gd name="T3" fmla="*/ 2147483646 h 20"/>
              <a:gd name="T4" fmla="*/ 0 60000 65536"/>
              <a:gd name="T5" fmla="*/ 0 60000 65536"/>
              <a:gd name="T6" fmla="*/ 0 w 15700"/>
              <a:gd name="T7" fmla="*/ 0 h 20"/>
              <a:gd name="T8" fmla="*/ 15700 w 15700"/>
              <a:gd name="T9" fmla="*/ 20 h 20"/>
            </a:gdLst>
            <a:ahLst/>
            <a:cxnLst>
              <a:cxn ang="T4">
                <a:pos x="T0" y="T1"/>
              </a:cxn>
              <a:cxn ang="T5">
                <a:pos x="T2" y="T3"/>
              </a:cxn>
            </a:cxnLst>
            <a:rect l="T6" t="T7" r="T8" b="T9"/>
            <a:pathLst>
              <a:path w="15700" h="20">
                <a:moveTo>
                  <a:pt x="0" y="10"/>
                </a:moveTo>
                <a:lnTo>
                  <a:pt x="15700" y="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grpSp>
        <p:nvGrpSpPr>
          <p:cNvPr id="68617" name="group 126">
            <a:extLst>
              <a:ext uri="{FF2B5EF4-FFF2-40B4-BE49-F238E27FC236}">
                <a16:creationId xmlns:a16="http://schemas.microsoft.com/office/drawing/2014/main" id="{F6A111D9-4086-2075-E3F2-FAC973682E82}"/>
              </a:ext>
            </a:extLst>
          </p:cNvPr>
          <p:cNvGrpSpPr>
            <a:grpSpLocks/>
          </p:cNvGrpSpPr>
          <p:nvPr/>
        </p:nvGrpSpPr>
        <p:grpSpPr bwMode="auto">
          <a:xfrm>
            <a:off x="415925" y="1936750"/>
            <a:ext cx="657225" cy="657225"/>
            <a:chOff x="0" y="0"/>
            <a:chExt cx="877823" cy="877061"/>
          </a:xfrm>
        </p:grpSpPr>
        <p:sp>
          <p:nvSpPr>
            <p:cNvPr id="68622" name="path">
              <a:extLst>
                <a:ext uri="{FF2B5EF4-FFF2-40B4-BE49-F238E27FC236}">
                  <a16:creationId xmlns:a16="http://schemas.microsoft.com/office/drawing/2014/main" id="{5BE5EBA8-36CE-344D-E4A7-1C315CAB6EEE}"/>
                </a:ext>
              </a:extLst>
            </p:cNvPr>
            <p:cNvSpPr>
              <a:spLocks/>
            </p:cNvSpPr>
            <p:nvPr/>
          </p:nvSpPr>
          <p:spPr bwMode="auto">
            <a:xfrm>
              <a:off x="316229" y="345947"/>
              <a:ext cx="247599" cy="247650"/>
            </a:xfrm>
            <a:custGeom>
              <a:avLst/>
              <a:gdLst>
                <a:gd name="T0" fmla="*/ 2147483646 w 389"/>
                <a:gd name="T1" fmla="*/ 2147483646 h 390"/>
                <a:gd name="T2" fmla="*/ 2147483646 w 389"/>
                <a:gd name="T3" fmla="*/ 2147483646 h 390"/>
                <a:gd name="T4" fmla="*/ 0 60000 65536"/>
                <a:gd name="T5" fmla="*/ 0 60000 65536"/>
                <a:gd name="T6" fmla="*/ 0 w 389"/>
                <a:gd name="T7" fmla="*/ 0 h 390"/>
                <a:gd name="T8" fmla="*/ 389 w 389"/>
                <a:gd name="T9" fmla="*/ 390 h 390"/>
              </a:gdLst>
              <a:ahLst/>
              <a:cxnLst>
                <a:cxn ang="T4">
                  <a:pos x="T0" y="T1"/>
                </a:cxn>
                <a:cxn ang="T5">
                  <a:pos x="T2" y="T3"/>
                </a:cxn>
              </a:cxnLst>
              <a:rect l="T6" t="T7" r="T8" b="T9"/>
              <a:pathLst>
                <a:path w="389" h="390">
                  <a:moveTo>
                    <a:pt x="10" y="379"/>
                  </a:moveTo>
                  <a:cubicBezTo>
                    <a:pt x="10" y="175"/>
                    <a:pt x="175" y="10"/>
                    <a:pt x="379" y="1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68623" name="path">
              <a:extLst>
                <a:ext uri="{FF2B5EF4-FFF2-40B4-BE49-F238E27FC236}">
                  <a16:creationId xmlns:a16="http://schemas.microsoft.com/office/drawing/2014/main" id="{65BE3DEA-9464-E84A-A086-26D4319B6DC9}"/>
                </a:ext>
              </a:extLst>
            </p:cNvPr>
            <p:cNvSpPr>
              <a:spLocks/>
            </p:cNvSpPr>
            <p:nvPr/>
          </p:nvSpPr>
          <p:spPr bwMode="auto">
            <a:xfrm>
              <a:off x="0" y="0"/>
              <a:ext cx="877823" cy="877061"/>
            </a:xfrm>
            <a:custGeom>
              <a:avLst/>
              <a:gdLst>
                <a:gd name="T0" fmla="*/ 0 w 1382"/>
                <a:gd name="T1" fmla="*/ 2147483646 h 1381"/>
                <a:gd name="T2" fmla="*/ 2147483646 w 1382"/>
                <a:gd name="T3" fmla="*/ 0 h 1381"/>
                <a:gd name="T4" fmla="*/ 2147483646 w 1382"/>
                <a:gd name="T5" fmla="*/ 2147483646 h 1381"/>
                <a:gd name="T6" fmla="*/ 2147483646 w 1382"/>
                <a:gd name="T7" fmla="*/ 2147483646 h 1381"/>
                <a:gd name="T8" fmla="*/ 0 w 1382"/>
                <a:gd name="T9" fmla="*/ 2147483646 h 1381"/>
                <a:gd name="T10" fmla="*/ 0 60000 65536"/>
                <a:gd name="T11" fmla="*/ 0 60000 65536"/>
                <a:gd name="T12" fmla="*/ 0 60000 65536"/>
                <a:gd name="T13" fmla="*/ 0 60000 65536"/>
                <a:gd name="T14" fmla="*/ 0 60000 65536"/>
                <a:gd name="T15" fmla="*/ 0 w 1382"/>
                <a:gd name="T16" fmla="*/ 0 h 1381"/>
                <a:gd name="T17" fmla="*/ 1382 w 1382"/>
                <a:gd name="T18" fmla="*/ 1381 h 1381"/>
              </a:gdLst>
              <a:ahLst/>
              <a:cxnLst>
                <a:cxn ang="T10">
                  <a:pos x="T0" y="T1"/>
                </a:cxn>
                <a:cxn ang="T11">
                  <a:pos x="T2" y="T3"/>
                </a:cxn>
                <a:cxn ang="T12">
                  <a:pos x="T4" y="T5"/>
                </a:cxn>
                <a:cxn ang="T13">
                  <a:pos x="T6" y="T7"/>
                </a:cxn>
                <a:cxn ang="T14">
                  <a:pos x="T8" y="T9"/>
                </a:cxn>
              </a:cxnLst>
              <a:rect l="T15" t="T16" r="T17" b="T18"/>
              <a:pathLst>
                <a:path w="1382" h="1381">
                  <a:moveTo>
                    <a:pt x="0" y="690"/>
                  </a:moveTo>
                  <a:cubicBezTo>
                    <a:pt x="0" y="309"/>
                    <a:pt x="309" y="0"/>
                    <a:pt x="691" y="0"/>
                  </a:cubicBezTo>
                  <a:cubicBezTo>
                    <a:pt x="1072" y="0"/>
                    <a:pt x="1382" y="309"/>
                    <a:pt x="1382" y="690"/>
                  </a:cubicBezTo>
                  <a:cubicBezTo>
                    <a:pt x="1382" y="1072"/>
                    <a:pt x="1072" y="1381"/>
                    <a:pt x="691" y="1381"/>
                  </a:cubicBezTo>
                  <a:cubicBezTo>
                    <a:pt x="309" y="1381"/>
                    <a:pt x="0" y="1072"/>
                    <a:pt x="0" y="690"/>
                  </a:cubicBezTo>
                </a:path>
              </a:pathLst>
            </a:custGeom>
            <a:solidFill>
              <a:srgbClr val="B1C400"/>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68624" name="path">
              <a:extLst>
                <a:ext uri="{FF2B5EF4-FFF2-40B4-BE49-F238E27FC236}">
                  <a16:creationId xmlns:a16="http://schemas.microsoft.com/office/drawing/2014/main" id="{2A8D86E3-CB80-F3A2-86ED-08EC06FFFA82}"/>
                </a:ext>
              </a:extLst>
            </p:cNvPr>
            <p:cNvSpPr>
              <a:spLocks/>
            </p:cNvSpPr>
            <p:nvPr/>
          </p:nvSpPr>
          <p:spPr bwMode="auto">
            <a:xfrm>
              <a:off x="82295" y="181355"/>
              <a:ext cx="701802" cy="441959"/>
            </a:xfrm>
            <a:custGeom>
              <a:avLst/>
              <a:gdLst>
                <a:gd name="T0" fmla="*/ 2147483646 w 1105"/>
                <a:gd name="T1" fmla="*/ 2147483646 h 695"/>
                <a:gd name="T2" fmla="*/ 2147483646 w 1105"/>
                <a:gd name="T3" fmla="*/ 2147483646 h 695"/>
                <a:gd name="T4" fmla="*/ 2147483646 w 1105"/>
                <a:gd name="T5" fmla="*/ 2147483646 h 695"/>
                <a:gd name="T6" fmla="*/ 2147483646 w 1105"/>
                <a:gd name="T7" fmla="*/ 2147483646 h 695"/>
                <a:gd name="T8" fmla="*/ 2147483646 w 1105"/>
                <a:gd name="T9" fmla="*/ 0 h 695"/>
                <a:gd name="T10" fmla="*/ 2147483646 w 1105"/>
                <a:gd name="T11" fmla="*/ 0 h 695"/>
                <a:gd name="T12" fmla="*/ 0 w 1105"/>
                <a:gd name="T13" fmla="*/ 2147483646 h 695"/>
                <a:gd name="T14" fmla="*/ 0 w 1105"/>
                <a:gd name="T15" fmla="*/ 2147483646 h 695"/>
                <a:gd name="T16" fmla="*/ 2147483646 w 1105"/>
                <a:gd name="T17" fmla="*/ 2147483646 h 695"/>
                <a:gd name="T18" fmla="*/ 2147483646 w 1105"/>
                <a:gd name="T19" fmla="*/ 2147483646 h 695"/>
                <a:gd name="T20" fmla="*/ 2147483646 w 1105"/>
                <a:gd name="T21" fmla="*/ 2147483646 h 695"/>
                <a:gd name="T22" fmla="*/ 2147483646 w 1105"/>
                <a:gd name="T23" fmla="*/ 2147483646 h 695"/>
                <a:gd name="T24" fmla="*/ 2147483646 w 1105"/>
                <a:gd name="T25" fmla="*/ 2147483646 h 695"/>
                <a:gd name="T26" fmla="*/ 2147483646 w 1105"/>
                <a:gd name="T27" fmla="*/ 2147483646 h 695"/>
                <a:gd name="T28" fmla="*/ 2147483646 w 1105"/>
                <a:gd name="T29" fmla="*/ 2147483646 h 695"/>
                <a:gd name="T30" fmla="*/ 2147483646 w 1105"/>
                <a:gd name="T31" fmla="*/ 2147483646 h 695"/>
                <a:gd name="T32" fmla="*/ 2147483646 w 1105"/>
                <a:gd name="T33" fmla="*/ 2147483646 h 695"/>
                <a:gd name="T34" fmla="*/ 2147483646 w 1105"/>
                <a:gd name="T35" fmla="*/ 2147483646 h 695"/>
                <a:gd name="T36" fmla="*/ 2147483646 w 1105"/>
                <a:gd name="T37" fmla="*/ 2147483646 h 69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05"/>
                <a:gd name="T58" fmla="*/ 0 h 695"/>
                <a:gd name="T59" fmla="*/ 1105 w 1105"/>
                <a:gd name="T60" fmla="*/ 695 h 69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05" h="695">
                  <a:moveTo>
                    <a:pt x="27" y="695"/>
                  </a:moveTo>
                  <a:cubicBezTo>
                    <a:pt x="1078" y="695"/>
                    <a:pt x="1078" y="695"/>
                    <a:pt x="1078" y="695"/>
                  </a:cubicBezTo>
                  <a:cubicBezTo>
                    <a:pt x="1091" y="695"/>
                    <a:pt x="1105" y="682"/>
                    <a:pt x="1105" y="668"/>
                  </a:cubicBezTo>
                  <a:cubicBezTo>
                    <a:pt x="1105" y="27"/>
                    <a:pt x="1105" y="27"/>
                    <a:pt x="1105" y="27"/>
                  </a:cubicBezTo>
                  <a:cubicBezTo>
                    <a:pt x="1105" y="13"/>
                    <a:pt x="1091" y="0"/>
                    <a:pt x="1078" y="0"/>
                  </a:cubicBezTo>
                  <a:cubicBezTo>
                    <a:pt x="27" y="0"/>
                    <a:pt x="27" y="0"/>
                    <a:pt x="27" y="0"/>
                  </a:cubicBezTo>
                  <a:cubicBezTo>
                    <a:pt x="13" y="0"/>
                    <a:pt x="0" y="13"/>
                    <a:pt x="0" y="27"/>
                  </a:cubicBezTo>
                  <a:cubicBezTo>
                    <a:pt x="0" y="668"/>
                    <a:pt x="0" y="668"/>
                    <a:pt x="0" y="668"/>
                  </a:cubicBezTo>
                  <a:cubicBezTo>
                    <a:pt x="0" y="682"/>
                    <a:pt x="13" y="695"/>
                    <a:pt x="27" y="695"/>
                  </a:cubicBezTo>
                  <a:moveTo>
                    <a:pt x="552" y="20"/>
                  </a:moveTo>
                  <a:cubicBezTo>
                    <a:pt x="559" y="20"/>
                    <a:pt x="566" y="27"/>
                    <a:pt x="566" y="34"/>
                  </a:cubicBezTo>
                  <a:cubicBezTo>
                    <a:pt x="566" y="47"/>
                    <a:pt x="559" y="54"/>
                    <a:pt x="552" y="54"/>
                  </a:cubicBezTo>
                  <a:cubicBezTo>
                    <a:pt x="538" y="54"/>
                    <a:pt x="532" y="47"/>
                    <a:pt x="532" y="34"/>
                  </a:cubicBezTo>
                  <a:cubicBezTo>
                    <a:pt x="532" y="27"/>
                    <a:pt x="538" y="20"/>
                    <a:pt x="552" y="20"/>
                  </a:cubicBezTo>
                  <a:moveTo>
                    <a:pt x="68" y="68"/>
                  </a:moveTo>
                  <a:cubicBezTo>
                    <a:pt x="1037" y="68"/>
                    <a:pt x="1037" y="68"/>
                    <a:pt x="1037" y="68"/>
                  </a:cubicBezTo>
                  <a:cubicBezTo>
                    <a:pt x="1037" y="627"/>
                    <a:pt x="1037" y="627"/>
                    <a:pt x="1037" y="627"/>
                  </a:cubicBezTo>
                  <a:cubicBezTo>
                    <a:pt x="68" y="627"/>
                    <a:pt x="68" y="627"/>
                    <a:pt x="68" y="627"/>
                  </a:cubicBezTo>
                  <a:lnTo>
                    <a:pt x="68" y="68"/>
                  </a:lnTo>
                  <a:close/>
                </a:path>
              </a:pathLst>
            </a:custGeom>
            <a:solidFill>
              <a:srgbClr val="000000"/>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68625" name="path">
              <a:extLst>
                <a:ext uri="{FF2B5EF4-FFF2-40B4-BE49-F238E27FC236}">
                  <a16:creationId xmlns:a16="http://schemas.microsoft.com/office/drawing/2014/main" id="{57DA9F91-B6D3-B34A-263A-C71E296E1E2F}"/>
                </a:ext>
              </a:extLst>
            </p:cNvPr>
            <p:cNvSpPr>
              <a:spLocks/>
            </p:cNvSpPr>
            <p:nvPr/>
          </p:nvSpPr>
          <p:spPr bwMode="auto">
            <a:xfrm>
              <a:off x="151638" y="250698"/>
              <a:ext cx="562356" cy="303275"/>
            </a:xfrm>
            <a:custGeom>
              <a:avLst/>
              <a:gdLst>
                <a:gd name="T0" fmla="*/ 0 w 885"/>
                <a:gd name="T1" fmla="*/ 2147483646 h 477"/>
                <a:gd name="T2" fmla="*/ 2147483646 w 885"/>
                <a:gd name="T3" fmla="*/ 0 h 477"/>
                <a:gd name="T4" fmla="*/ 2147483646 w 885"/>
                <a:gd name="T5" fmla="*/ 2147483646 h 477"/>
                <a:gd name="T6" fmla="*/ 2147483646 w 885"/>
                <a:gd name="T7" fmla="*/ 2147483646 h 477"/>
                <a:gd name="T8" fmla="*/ 2147483646 w 885"/>
                <a:gd name="T9" fmla="*/ 2147483646 h 477"/>
                <a:gd name="T10" fmla="*/ 2147483646 w 885"/>
                <a:gd name="T11" fmla="*/ 2147483646 h 477"/>
                <a:gd name="T12" fmla="*/ 2147483646 w 885"/>
                <a:gd name="T13" fmla="*/ 2147483646 h 477"/>
                <a:gd name="T14" fmla="*/ 2147483646 w 885"/>
                <a:gd name="T15" fmla="*/ 2147483646 h 477"/>
                <a:gd name="T16" fmla="*/ 2147483646 w 885"/>
                <a:gd name="T17" fmla="*/ 2147483646 h 477"/>
                <a:gd name="T18" fmla="*/ 2147483646 w 885"/>
                <a:gd name="T19" fmla="*/ 2147483646 h 477"/>
                <a:gd name="T20" fmla="*/ 2147483646 w 885"/>
                <a:gd name="T21" fmla="*/ 2147483646 h 477"/>
                <a:gd name="T22" fmla="*/ 2147483646 w 885"/>
                <a:gd name="T23" fmla="*/ 2147483646 h 477"/>
                <a:gd name="T24" fmla="*/ 2147483646 w 885"/>
                <a:gd name="T25" fmla="*/ 2147483646 h 477"/>
                <a:gd name="T26" fmla="*/ 2147483646 w 885"/>
                <a:gd name="T27" fmla="*/ 2147483646 h 477"/>
                <a:gd name="T28" fmla="*/ 2147483646 w 885"/>
                <a:gd name="T29" fmla="*/ 2147483646 h 477"/>
                <a:gd name="T30" fmla="*/ 2147483646 w 885"/>
                <a:gd name="T31" fmla="*/ 2147483646 h 477"/>
                <a:gd name="T32" fmla="*/ 2147483646 w 885"/>
                <a:gd name="T33" fmla="*/ 2147483646 h 477"/>
                <a:gd name="T34" fmla="*/ 2147483646 w 885"/>
                <a:gd name="T35" fmla="*/ 2147483646 h 477"/>
                <a:gd name="T36" fmla="*/ 2147483646 w 885"/>
                <a:gd name="T37" fmla="*/ 2147483646 h 477"/>
                <a:gd name="T38" fmla="*/ 2147483646 w 885"/>
                <a:gd name="T39" fmla="*/ 2147483646 h 477"/>
                <a:gd name="T40" fmla="*/ 2147483646 w 885"/>
                <a:gd name="T41" fmla="*/ 2147483646 h 477"/>
                <a:gd name="T42" fmla="*/ 2147483646 w 885"/>
                <a:gd name="T43" fmla="*/ 2147483646 h 477"/>
                <a:gd name="T44" fmla="*/ 2147483646 w 885"/>
                <a:gd name="T45" fmla="*/ 2147483646 h 477"/>
                <a:gd name="T46" fmla="*/ 2147483646 w 885"/>
                <a:gd name="T47" fmla="*/ 2147483646 h 477"/>
                <a:gd name="T48" fmla="*/ 2147483646 w 885"/>
                <a:gd name="T49" fmla="*/ 2147483646 h 477"/>
                <a:gd name="T50" fmla="*/ 2147483646 w 885"/>
                <a:gd name="T51" fmla="*/ 2147483646 h 477"/>
                <a:gd name="T52" fmla="*/ 2147483646 w 885"/>
                <a:gd name="T53" fmla="*/ 2147483646 h 477"/>
                <a:gd name="T54" fmla="*/ 2147483646 w 885"/>
                <a:gd name="T55" fmla="*/ 2147483646 h 477"/>
                <a:gd name="T56" fmla="*/ 2147483646 w 885"/>
                <a:gd name="T57" fmla="*/ 2147483646 h 477"/>
                <a:gd name="T58" fmla="*/ 2147483646 w 885"/>
                <a:gd name="T59" fmla="*/ 2147483646 h 477"/>
                <a:gd name="T60" fmla="*/ 2147483646 w 885"/>
                <a:gd name="T61" fmla="*/ 2147483646 h 477"/>
                <a:gd name="T62" fmla="*/ 2147483646 w 885"/>
                <a:gd name="T63" fmla="*/ 2147483646 h 477"/>
                <a:gd name="T64" fmla="*/ 2147483646 w 885"/>
                <a:gd name="T65" fmla="*/ 2147483646 h 477"/>
                <a:gd name="T66" fmla="*/ 2147483646 w 885"/>
                <a:gd name="T67" fmla="*/ 2147483646 h 477"/>
                <a:gd name="T68" fmla="*/ 2147483646 w 885"/>
                <a:gd name="T69" fmla="*/ 2147483646 h 477"/>
                <a:gd name="T70" fmla="*/ 2147483646 w 885"/>
                <a:gd name="T71" fmla="*/ 2147483646 h 477"/>
                <a:gd name="T72" fmla="*/ 2147483646 w 885"/>
                <a:gd name="T73" fmla="*/ 2147483646 h 477"/>
                <a:gd name="T74" fmla="*/ 2147483646 w 885"/>
                <a:gd name="T75" fmla="*/ 2147483646 h 477"/>
                <a:gd name="T76" fmla="*/ 2147483646 w 885"/>
                <a:gd name="T77" fmla="*/ 2147483646 h 477"/>
                <a:gd name="T78" fmla="*/ 2147483646 w 885"/>
                <a:gd name="T79" fmla="*/ 2147483646 h 477"/>
                <a:gd name="T80" fmla="*/ 2147483646 w 885"/>
                <a:gd name="T81" fmla="*/ 2147483646 h 477"/>
                <a:gd name="T82" fmla="*/ 2147483646 w 885"/>
                <a:gd name="T83" fmla="*/ 2147483646 h 477"/>
                <a:gd name="T84" fmla="*/ 2147483646 w 885"/>
                <a:gd name="T85" fmla="*/ 2147483646 h 477"/>
                <a:gd name="T86" fmla="*/ 2147483646 w 885"/>
                <a:gd name="T87" fmla="*/ 2147483646 h 477"/>
                <a:gd name="T88" fmla="*/ 2147483646 w 885"/>
                <a:gd name="T89" fmla="*/ 2147483646 h 47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85"/>
                <a:gd name="T136" fmla="*/ 0 h 477"/>
                <a:gd name="T137" fmla="*/ 885 w 885"/>
                <a:gd name="T138" fmla="*/ 477 h 47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85" h="477">
                  <a:moveTo>
                    <a:pt x="0" y="0"/>
                  </a:moveTo>
                  <a:cubicBezTo>
                    <a:pt x="0" y="477"/>
                    <a:pt x="0" y="477"/>
                    <a:pt x="0" y="477"/>
                  </a:cubicBezTo>
                  <a:cubicBezTo>
                    <a:pt x="885" y="477"/>
                    <a:pt x="885" y="477"/>
                    <a:pt x="885" y="477"/>
                  </a:cubicBezTo>
                  <a:cubicBezTo>
                    <a:pt x="885" y="0"/>
                    <a:pt x="885" y="0"/>
                    <a:pt x="885" y="0"/>
                  </a:cubicBezTo>
                  <a:lnTo>
                    <a:pt x="0" y="0"/>
                  </a:lnTo>
                  <a:close/>
                  <a:moveTo>
                    <a:pt x="272" y="320"/>
                  </a:moveTo>
                  <a:cubicBezTo>
                    <a:pt x="231" y="320"/>
                    <a:pt x="231" y="320"/>
                    <a:pt x="231" y="320"/>
                  </a:cubicBezTo>
                  <a:cubicBezTo>
                    <a:pt x="231" y="245"/>
                    <a:pt x="231" y="245"/>
                    <a:pt x="231" y="245"/>
                  </a:cubicBezTo>
                  <a:cubicBezTo>
                    <a:pt x="231" y="232"/>
                    <a:pt x="231" y="225"/>
                    <a:pt x="231" y="218"/>
                  </a:cubicBezTo>
                  <a:cubicBezTo>
                    <a:pt x="224" y="211"/>
                    <a:pt x="217" y="211"/>
                    <a:pt x="211" y="211"/>
                  </a:cubicBezTo>
                  <a:cubicBezTo>
                    <a:pt x="204" y="211"/>
                    <a:pt x="204" y="211"/>
                    <a:pt x="197" y="218"/>
                  </a:cubicBezTo>
                  <a:cubicBezTo>
                    <a:pt x="190" y="218"/>
                    <a:pt x="190" y="225"/>
                    <a:pt x="183" y="232"/>
                  </a:cubicBezTo>
                  <a:cubicBezTo>
                    <a:pt x="183" y="320"/>
                    <a:pt x="183" y="320"/>
                    <a:pt x="183" y="320"/>
                  </a:cubicBezTo>
                  <a:cubicBezTo>
                    <a:pt x="149" y="320"/>
                    <a:pt x="149" y="320"/>
                    <a:pt x="149" y="320"/>
                  </a:cubicBezTo>
                  <a:cubicBezTo>
                    <a:pt x="149" y="129"/>
                    <a:pt x="149" y="129"/>
                    <a:pt x="149" y="129"/>
                  </a:cubicBezTo>
                  <a:cubicBezTo>
                    <a:pt x="183" y="129"/>
                    <a:pt x="183" y="129"/>
                    <a:pt x="183" y="129"/>
                  </a:cubicBezTo>
                  <a:cubicBezTo>
                    <a:pt x="183" y="197"/>
                    <a:pt x="183" y="197"/>
                    <a:pt x="183" y="197"/>
                  </a:cubicBezTo>
                  <a:cubicBezTo>
                    <a:pt x="190" y="197"/>
                    <a:pt x="190" y="197"/>
                    <a:pt x="190" y="197"/>
                  </a:cubicBezTo>
                  <a:cubicBezTo>
                    <a:pt x="190" y="190"/>
                    <a:pt x="197" y="190"/>
                    <a:pt x="204" y="184"/>
                  </a:cubicBezTo>
                  <a:cubicBezTo>
                    <a:pt x="211" y="184"/>
                    <a:pt x="217" y="177"/>
                    <a:pt x="224" y="177"/>
                  </a:cubicBezTo>
                  <a:cubicBezTo>
                    <a:pt x="238" y="177"/>
                    <a:pt x="238" y="184"/>
                    <a:pt x="245" y="184"/>
                  </a:cubicBezTo>
                  <a:cubicBezTo>
                    <a:pt x="252" y="184"/>
                    <a:pt x="258" y="184"/>
                    <a:pt x="258" y="190"/>
                  </a:cubicBezTo>
                  <a:cubicBezTo>
                    <a:pt x="265" y="197"/>
                    <a:pt x="265" y="204"/>
                    <a:pt x="265" y="211"/>
                  </a:cubicBezTo>
                  <a:cubicBezTo>
                    <a:pt x="272" y="218"/>
                    <a:pt x="272" y="225"/>
                    <a:pt x="272" y="238"/>
                  </a:cubicBezTo>
                  <a:lnTo>
                    <a:pt x="272" y="320"/>
                  </a:lnTo>
                  <a:close/>
                  <a:moveTo>
                    <a:pt x="381" y="320"/>
                  </a:moveTo>
                  <a:cubicBezTo>
                    <a:pt x="374" y="320"/>
                    <a:pt x="367" y="327"/>
                    <a:pt x="361" y="327"/>
                  </a:cubicBezTo>
                  <a:cubicBezTo>
                    <a:pt x="347" y="327"/>
                    <a:pt x="340" y="320"/>
                    <a:pt x="333" y="313"/>
                  </a:cubicBezTo>
                  <a:cubicBezTo>
                    <a:pt x="327" y="306"/>
                    <a:pt x="327" y="300"/>
                    <a:pt x="327" y="279"/>
                  </a:cubicBezTo>
                  <a:cubicBezTo>
                    <a:pt x="327" y="211"/>
                    <a:pt x="327" y="211"/>
                    <a:pt x="327" y="211"/>
                  </a:cubicBezTo>
                  <a:cubicBezTo>
                    <a:pt x="306" y="211"/>
                    <a:pt x="306" y="211"/>
                    <a:pt x="306" y="211"/>
                  </a:cubicBezTo>
                  <a:cubicBezTo>
                    <a:pt x="306" y="184"/>
                    <a:pt x="306" y="184"/>
                    <a:pt x="306" y="184"/>
                  </a:cubicBezTo>
                  <a:cubicBezTo>
                    <a:pt x="327" y="184"/>
                    <a:pt x="327" y="184"/>
                    <a:pt x="327" y="184"/>
                  </a:cubicBezTo>
                  <a:cubicBezTo>
                    <a:pt x="327" y="156"/>
                    <a:pt x="327" y="156"/>
                    <a:pt x="327" y="156"/>
                  </a:cubicBezTo>
                  <a:cubicBezTo>
                    <a:pt x="361" y="150"/>
                    <a:pt x="361" y="150"/>
                    <a:pt x="361" y="150"/>
                  </a:cubicBezTo>
                  <a:cubicBezTo>
                    <a:pt x="361" y="184"/>
                    <a:pt x="361" y="184"/>
                    <a:pt x="361" y="184"/>
                  </a:cubicBezTo>
                  <a:cubicBezTo>
                    <a:pt x="395" y="184"/>
                    <a:pt x="395" y="184"/>
                    <a:pt x="395" y="184"/>
                  </a:cubicBezTo>
                  <a:cubicBezTo>
                    <a:pt x="395" y="211"/>
                    <a:pt x="395" y="211"/>
                    <a:pt x="395" y="211"/>
                  </a:cubicBezTo>
                  <a:cubicBezTo>
                    <a:pt x="361" y="211"/>
                    <a:pt x="361" y="211"/>
                    <a:pt x="361" y="211"/>
                  </a:cubicBezTo>
                  <a:cubicBezTo>
                    <a:pt x="361" y="265"/>
                    <a:pt x="361" y="265"/>
                    <a:pt x="361" y="265"/>
                  </a:cubicBezTo>
                  <a:cubicBezTo>
                    <a:pt x="361" y="272"/>
                    <a:pt x="361" y="279"/>
                    <a:pt x="361" y="286"/>
                  </a:cubicBezTo>
                  <a:cubicBezTo>
                    <a:pt x="367" y="293"/>
                    <a:pt x="367" y="293"/>
                    <a:pt x="374" y="293"/>
                  </a:cubicBezTo>
                  <a:cubicBezTo>
                    <a:pt x="374" y="293"/>
                    <a:pt x="381" y="293"/>
                    <a:pt x="381" y="293"/>
                  </a:cubicBezTo>
                  <a:cubicBezTo>
                    <a:pt x="388" y="293"/>
                    <a:pt x="388" y="286"/>
                    <a:pt x="395" y="286"/>
                  </a:cubicBezTo>
                  <a:cubicBezTo>
                    <a:pt x="395" y="313"/>
                    <a:pt x="395" y="313"/>
                    <a:pt x="395" y="313"/>
                  </a:cubicBezTo>
                  <a:cubicBezTo>
                    <a:pt x="395" y="320"/>
                    <a:pt x="388" y="320"/>
                    <a:pt x="381" y="320"/>
                  </a:cubicBezTo>
                  <a:moveTo>
                    <a:pt x="626" y="320"/>
                  </a:moveTo>
                  <a:cubicBezTo>
                    <a:pt x="592" y="320"/>
                    <a:pt x="592" y="320"/>
                    <a:pt x="592" y="320"/>
                  </a:cubicBezTo>
                  <a:cubicBezTo>
                    <a:pt x="592" y="245"/>
                    <a:pt x="592" y="245"/>
                    <a:pt x="592" y="245"/>
                  </a:cubicBezTo>
                  <a:cubicBezTo>
                    <a:pt x="592" y="232"/>
                    <a:pt x="592" y="225"/>
                    <a:pt x="585" y="218"/>
                  </a:cubicBezTo>
                  <a:cubicBezTo>
                    <a:pt x="585" y="211"/>
                    <a:pt x="579" y="211"/>
                    <a:pt x="572" y="211"/>
                  </a:cubicBezTo>
                  <a:cubicBezTo>
                    <a:pt x="565" y="211"/>
                    <a:pt x="558" y="211"/>
                    <a:pt x="558" y="218"/>
                  </a:cubicBezTo>
                  <a:cubicBezTo>
                    <a:pt x="551" y="218"/>
                    <a:pt x="551" y="225"/>
                    <a:pt x="551" y="232"/>
                  </a:cubicBezTo>
                  <a:cubicBezTo>
                    <a:pt x="551" y="320"/>
                    <a:pt x="551" y="320"/>
                    <a:pt x="551" y="320"/>
                  </a:cubicBezTo>
                  <a:cubicBezTo>
                    <a:pt x="510" y="320"/>
                    <a:pt x="510" y="320"/>
                    <a:pt x="510" y="320"/>
                  </a:cubicBezTo>
                  <a:cubicBezTo>
                    <a:pt x="510" y="245"/>
                    <a:pt x="510" y="245"/>
                    <a:pt x="510" y="245"/>
                  </a:cubicBezTo>
                  <a:cubicBezTo>
                    <a:pt x="510" y="232"/>
                    <a:pt x="510" y="225"/>
                    <a:pt x="510" y="218"/>
                  </a:cubicBezTo>
                  <a:cubicBezTo>
                    <a:pt x="504" y="211"/>
                    <a:pt x="504" y="211"/>
                    <a:pt x="497" y="211"/>
                  </a:cubicBezTo>
                  <a:cubicBezTo>
                    <a:pt x="490" y="211"/>
                    <a:pt x="483" y="211"/>
                    <a:pt x="476" y="218"/>
                  </a:cubicBezTo>
                  <a:cubicBezTo>
                    <a:pt x="476" y="218"/>
                    <a:pt x="470" y="225"/>
                    <a:pt x="470" y="232"/>
                  </a:cubicBezTo>
                  <a:cubicBezTo>
                    <a:pt x="470" y="320"/>
                    <a:pt x="470" y="320"/>
                    <a:pt x="470" y="320"/>
                  </a:cubicBezTo>
                  <a:cubicBezTo>
                    <a:pt x="435" y="320"/>
                    <a:pt x="435" y="320"/>
                    <a:pt x="435" y="320"/>
                  </a:cubicBezTo>
                  <a:cubicBezTo>
                    <a:pt x="435" y="184"/>
                    <a:pt x="435" y="184"/>
                    <a:pt x="435" y="184"/>
                  </a:cubicBezTo>
                  <a:cubicBezTo>
                    <a:pt x="463" y="184"/>
                    <a:pt x="463" y="184"/>
                    <a:pt x="463" y="184"/>
                  </a:cubicBezTo>
                  <a:cubicBezTo>
                    <a:pt x="470" y="204"/>
                    <a:pt x="470" y="204"/>
                    <a:pt x="470" y="204"/>
                  </a:cubicBezTo>
                  <a:cubicBezTo>
                    <a:pt x="470" y="204"/>
                    <a:pt x="470" y="204"/>
                    <a:pt x="470" y="204"/>
                  </a:cubicBezTo>
                  <a:cubicBezTo>
                    <a:pt x="470" y="197"/>
                    <a:pt x="476" y="190"/>
                    <a:pt x="483" y="184"/>
                  </a:cubicBezTo>
                  <a:cubicBezTo>
                    <a:pt x="490" y="184"/>
                    <a:pt x="497" y="177"/>
                    <a:pt x="510" y="177"/>
                  </a:cubicBezTo>
                  <a:cubicBezTo>
                    <a:pt x="517" y="177"/>
                    <a:pt x="524" y="184"/>
                    <a:pt x="531" y="184"/>
                  </a:cubicBezTo>
                  <a:cubicBezTo>
                    <a:pt x="538" y="190"/>
                    <a:pt x="538" y="197"/>
                    <a:pt x="544" y="204"/>
                  </a:cubicBezTo>
                  <a:cubicBezTo>
                    <a:pt x="544" y="197"/>
                    <a:pt x="551" y="190"/>
                    <a:pt x="558" y="184"/>
                  </a:cubicBezTo>
                  <a:cubicBezTo>
                    <a:pt x="565" y="184"/>
                    <a:pt x="572" y="177"/>
                    <a:pt x="585" y="177"/>
                  </a:cubicBezTo>
                  <a:cubicBezTo>
                    <a:pt x="592" y="177"/>
                    <a:pt x="599" y="184"/>
                    <a:pt x="606" y="184"/>
                  </a:cubicBezTo>
                  <a:cubicBezTo>
                    <a:pt x="606" y="184"/>
                    <a:pt x="613" y="190"/>
                    <a:pt x="613" y="190"/>
                  </a:cubicBezTo>
                  <a:cubicBezTo>
                    <a:pt x="619" y="197"/>
                    <a:pt x="619" y="204"/>
                    <a:pt x="626" y="211"/>
                  </a:cubicBezTo>
                  <a:cubicBezTo>
                    <a:pt x="626" y="218"/>
                    <a:pt x="626" y="225"/>
                    <a:pt x="626" y="238"/>
                  </a:cubicBezTo>
                  <a:lnTo>
                    <a:pt x="626" y="320"/>
                  </a:lnTo>
                  <a:close/>
                  <a:moveTo>
                    <a:pt x="728" y="320"/>
                  </a:moveTo>
                  <a:cubicBezTo>
                    <a:pt x="722" y="320"/>
                    <a:pt x="715" y="327"/>
                    <a:pt x="708" y="327"/>
                  </a:cubicBezTo>
                  <a:cubicBezTo>
                    <a:pt x="694" y="327"/>
                    <a:pt x="688" y="320"/>
                    <a:pt x="688" y="313"/>
                  </a:cubicBezTo>
                  <a:cubicBezTo>
                    <a:pt x="681" y="313"/>
                    <a:pt x="674" y="306"/>
                    <a:pt x="674" y="293"/>
                  </a:cubicBezTo>
                  <a:cubicBezTo>
                    <a:pt x="674" y="129"/>
                    <a:pt x="674" y="129"/>
                    <a:pt x="674" y="129"/>
                  </a:cubicBezTo>
                  <a:cubicBezTo>
                    <a:pt x="715" y="129"/>
                    <a:pt x="715" y="129"/>
                    <a:pt x="715" y="129"/>
                  </a:cubicBezTo>
                  <a:cubicBezTo>
                    <a:pt x="715" y="272"/>
                    <a:pt x="715" y="272"/>
                    <a:pt x="715" y="272"/>
                  </a:cubicBezTo>
                  <a:cubicBezTo>
                    <a:pt x="715" y="279"/>
                    <a:pt x="715" y="286"/>
                    <a:pt x="715" y="286"/>
                  </a:cubicBezTo>
                  <a:cubicBezTo>
                    <a:pt x="715" y="293"/>
                    <a:pt x="722" y="293"/>
                    <a:pt x="722" y="293"/>
                  </a:cubicBezTo>
                  <a:cubicBezTo>
                    <a:pt x="722" y="293"/>
                    <a:pt x="728" y="293"/>
                    <a:pt x="728" y="293"/>
                  </a:cubicBezTo>
                  <a:cubicBezTo>
                    <a:pt x="728" y="293"/>
                    <a:pt x="735" y="293"/>
                    <a:pt x="735" y="286"/>
                  </a:cubicBezTo>
                  <a:cubicBezTo>
                    <a:pt x="742" y="320"/>
                    <a:pt x="742" y="320"/>
                    <a:pt x="742" y="320"/>
                  </a:cubicBezTo>
                  <a:cubicBezTo>
                    <a:pt x="735" y="320"/>
                    <a:pt x="735" y="320"/>
                    <a:pt x="728" y="320"/>
                  </a:cubicBezTo>
                </a:path>
              </a:pathLst>
            </a:custGeom>
            <a:solidFill>
              <a:srgbClr val="222A35"/>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pSp>
      <p:sp>
        <p:nvSpPr>
          <p:cNvPr id="68618" name="rect">
            <a:extLst>
              <a:ext uri="{FF2B5EF4-FFF2-40B4-BE49-F238E27FC236}">
                <a16:creationId xmlns:a16="http://schemas.microsoft.com/office/drawing/2014/main" id="{920DB05C-93EF-AD8D-DCD2-C00596E57C05}"/>
              </a:ext>
            </a:extLst>
          </p:cNvPr>
          <p:cNvSpPr>
            <a:spLocks noChangeArrowheads="1"/>
          </p:cNvSpPr>
          <p:nvPr/>
        </p:nvSpPr>
        <p:spPr bwMode="auto">
          <a:xfrm>
            <a:off x="428625" y="2414588"/>
            <a:ext cx="622300" cy="42862"/>
          </a:xfrm>
          <a:prstGeom prst="rect">
            <a:avLst/>
          </a:prstGeom>
          <a:solidFill>
            <a:srgbClr val="222A35"/>
          </a:solidFill>
          <a:ln>
            <a:noFill/>
          </a:ln>
          <a:extLst>
            <a:ext uri="{91240B29-F687-4F45-9708-019B960494DF}">
              <a14:hiddenLine xmlns:a14="http://schemas.microsoft.com/office/drawing/2010/main" w="9525">
                <a:solidFill>
                  <a:srgbClr val="000000"/>
                </a:solidFill>
                <a:miter lim="0"/>
                <a:headEnd/>
                <a:tailEnd/>
              </a14:hiddenLine>
            </a:ext>
          </a:extLst>
        </p:spPr>
        <p:txBody>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800" b="0">
              <a:solidFill>
                <a:schemeClr val="tx1"/>
              </a:solidFill>
              <a:ea typeface="宋体" panose="02010600030101010101" pitchFamily="2" charset="-122"/>
            </a:endParaRPr>
          </a:p>
        </p:txBody>
      </p:sp>
      <p:sp>
        <p:nvSpPr>
          <p:cNvPr id="68619" name="path">
            <a:extLst>
              <a:ext uri="{FF2B5EF4-FFF2-40B4-BE49-F238E27FC236}">
                <a16:creationId xmlns:a16="http://schemas.microsoft.com/office/drawing/2014/main" id="{8C800D10-C036-0F5B-B4DC-9CB8E221D8DD}"/>
              </a:ext>
            </a:extLst>
          </p:cNvPr>
          <p:cNvSpPr>
            <a:spLocks/>
          </p:cNvSpPr>
          <p:nvPr/>
        </p:nvSpPr>
        <p:spPr bwMode="auto">
          <a:xfrm>
            <a:off x="652463" y="5022850"/>
            <a:ext cx="185737" cy="185738"/>
          </a:xfrm>
          <a:custGeom>
            <a:avLst/>
            <a:gdLst>
              <a:gd name="T0" fmla="*/ 2147483646 w 389"/>
              <a:gd name="T1" fmla="*/ 2147483646 h 390"/>
              <a:gd name="T2" fmla="*/ 2147483646 w 389"/>
              <a:gd name="T3" fmla="*/ 2147483646 h 390"/>
              <a:gd name="T4" fmla="*/ 0 60000 65536"/>
              <a:gd name="T5" fmla="*/ 0 60000 65536"/>
              <a:gd name="T6" fmla="*/ 0 w 389"/>
              <a:gd name="T7" fmla="*/ 0 h 390"/>
              <a:gd name="T8" fmla="*/ 389 w 389"/>
              <a:gd name="T9" fmla="*/ 390 h 390"/>
            </a:gdLst>
            <a:ahLst/>
            <a:cxnLst>
              <a:cxn ang="T4">
                <a:pos x="T0" y="T1"/>
              </a:cxn>
              <a:cxn ang="T5">
                <a:pos x="T2" y="T3"/>
              </a:cxn>
            </a:cxnLst>
            <a:rect l="T6" t="T7" r="T8" b="T9"/>
            <a:pathLst>
              <a:path w="389" h="390">
                <a:moveTo>
                  <a:pt x="379" y="379"/>
                </a:moveTo>
                <a:cubicBezTo>
                  <a:pt x="175" y="379"/>
                  <a:pt x="10" y="214"/>
                  <a:pt x="10" y="1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68620" name="path">
            <a:extLst>
              <a:ext uri="{FF2B5EF4-FFF2-40B4-BE49-F238E27FC236}">
                <a16:creationId xmlns:a16="http://schemas.microsoft.com/office/drawing/2014/main" id="{CFF8B934-33FF-1830-706E-07A81B79702D}"/>
              </a:ext>
            </a:extLst>
          </p:cNvPr>
          <p:cNvSpPr>
            <a:spLocks/>
          </p:cNvSpPr>
          <p:nvPr/>
        </p:nvSpPr>
        <p:spPr bwMode="auto">
          <a:xfrm>
            <a:off x="8305800" y="5022850"/>
            <a:ext cx="185738" cy="185738"/>
          </a:xfrm>
          <a:custGeom>
            <a:avLst/>
            <a:gdLst>
              <a:gd name="T0" fmla="*/ 2147483646 w 390"/>
              <a:gd name="T1" fmla="*/ 2147483646 h 390"/>
              <a:gd name="T2" fmla="*/ 2147483646 w 390"/>
              <a:gd name="T3" fmla="*/ 2147483646 h 390"/>
              <a:gd name="T4" fmla="*/ 0 60000 65536"/>
              <a:gd name="T5" fmla="*/ 0 60000 65536"/>
              <a:gd name="T6" fmla="*/ 0 w 390"/>
              <a:gd name="T7" fmla="*/ 0 h 390"/>
              <a:gd name="T8" fmla="*/ 390 w 390"/>
              <a:gd name="T9" fmla="*/ 390 h 390"/>
            </a:gdLst>
            <a:ahLst/>
            <a:cxnLst>
              <a:cxn ang="T4">
                <a:pos x="T0" y="T1"/>
              </a:cxn>
              <a:cxn ang="T5">
                <a:pos x="T2" y="T3"/>
              </a:cxn>
            </a:cxnLst>
            <a:rect l="T6" t="T7" r="T8" b="T9"/>
            <a:pathLst>
              <a:path w="390" h="390">
                <a:moveTo>
                  <a:pt x="379" y="10"/>
                </a:moveTo>
                <a:cubicBezTo>
                  <a:pt x="379" y="214"/>
                  <a:pt x="214" y="379"/>
                  <a:pt x="10" y="379"/>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68621" name="path">
            <a:extLst>
              <a:ext uri="{FF2B5EF4-FFF2-40B4-BE49-F238E27FC236}">
                <a16:creationId xmlns:a16="http://schemas.microsoft.com/office/drawing/2014/main" id="{E5D1387F-D984-249A-DB78-E0101C2A7BA8}"/>
              </a:ext>
            </a:extLst>
          </p:cNvPr>
          <p:cNvSpPr>
            <a:spLocks/>
          </p:cNvSpPr>
          <p:nvPr/>
        </p:nvSpPr>
        <p:spPr bwMode="auto">
          <a:xfrm>
            <a:off x="8305800" y="2195513"/>
            <a:ext cx="185738" cy="185737"/>
          </a:xfrm>
          <a:custGeom>
            <a:avLst/>
            <a:gdLst>
              <a:gd name="T0" fmla="*/ 2147483646 w 390"/>
              <a:gd name="T1" fmla="*/ 2147483646 h 390"/>
              <a:gd name="T2" fmla="*/ 2147483646 w 390"/>
              <a:gd name="T3" fmla="*/ 2147483646 h 390"/>
              <a:gd name="T4" fmla="*/ 0 60000 65536"/>
              <a:gd name="T5" fmla="*/ 0 60000 65536"/>
              <a:gd name="T6" fmla="*/ 0 w 390"/>
              <a:gd name="T7" fmla="*/ 0 h 390"/>
              <a:gd name="T8" fmla="*/ 390 w 390"/>
              <a:gd name="T9" fmla="*/ 390 h 390"/>
            </a:gdLst>
            <a:ahLst/>
            <a:cxnLst>
              <a:cxn ang="T4">
                <a:pos x="T0" y="T1"/>
              </a:cxn>
              <a:cxn ang="T5">
                <a:pos x="T2" y="T3"/>
              </a:cxn>
            </a:cxnLst>
            <a:rect l="T6" t="T7" r="T8" b="T9"/>
            <a:pathLst>
              <a:path w="390" h="390">
                <a:moveTo>
                  <a:pt x="10" y="10"/>
                </a:moveTo>
                <a:cubicBezTo>
                  <a:pt x="214" y="10"/>
                  <a:pt x="379" y="175"/>
                  <a:pt x="379" y="379"/>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path">
            <a:extLst>
              <a:ext uri="{FF2B5EF4-FFF2-40B4-BE49-F238E27FC236}">
                <a16:creationId xmlns:a16="http://schemas.microsoft.com/office/drawing/2014/main" id="{1842C6D3-0403-72F1-7126-0D823D6D5CA4}"/>
              </a:ext>
            </a:extLst>
          </p:cNvPr>
          <p:cNvSpPr>
            <a:spLocks/>
          </p:cNvSpPr>
          <p:nvPr/>
        </p:nvSpPr>
        <p:spPr bwMode="auto">
          <a:xfrm>
            <a:off x="831850" y="2273300"/>
            <a:ext cx="7267575" cy="3368675"/>
          </a:xfrm>
          <a:custGeom>
            <a:avLst/>
            <a:gdLst>
              <a:gd name="T0" fmla="*/ 2147483646 w 15259"/>
              <a:gd name="T1" fmla="*/ 2147483646 h 7072"/>
              <a:gd name="T2" fmla="*/ 2147483646 w 15259"/>
              <a:gd name="T3" fmla="*/ 2147483646 h 7072"/>
              <a:gd name="T4" fmla="*/ 2147483646 w 15259"/>
              <a:gd name="T5" fmla="*/ 2147483646 h 7072"/>
              <a:gd name="T6" fmla="*/ 2147483646 w 15259"/>
              <a:gd name="T7" fmla="*/ 0 h 7072"/>
              <a:gd name="T8" fmla="*/ 0 60000 65536"/>
              <a:gd name="T9" fmla="*/ 0 60000 65536"/>
              <a:gd name="T10" fmla="*/ 0 60000 65536"/>
              <a:gd name="T11" fmla="*/ 0 60000 65536"/>
              <a:gd name="T12" fmla="*/ 0 w 15259"/>
              <a:gd name="T13" fmla="*/ 0 h 7072"/>
              <a:gd name="T14" fmla="*/ 15259 w 15259"/>
              <a:gd name="T15" fmla="*/ 7072 h 7072"/>
            </a:gdLst>
            <a:ahLst/>
            <a:cxnLst>
              <a:cxn ang="T8">
                <a:pos x="T0" y="T1"/>
              </a:cxn>
              <a:cxn ang="T9">
                <a:pos x="T2" y="T3"/>
              </a:cxn>
              <a:cxn ang="T10">
                <a:pos x="T4" y="T5"/>
              </a:cxn>
              <a:cxn ang="T11">
                <a:pos x="T6" y="T7"/>
              </a:cxn>
            </a:cxnLst>
            <a:rect l="T12" t="T13" r="T14" b="T15"/>
            <a:pathLst>
              <a:path w="15259" h="7072">
                <a:moveTo>
                  <a:pt x="15259" y="7062"/>
                </a:moveTo>
                <a:lnTo>
                  <a:pt x="450" y="7062"/>
                </a:lnTo>
                <a:moveTo>
                  <a:pt x="10" y="6622"/>
                </a:move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69635" name="path">
            <a:extLst>
              <a:ext uri="{FF2B5EF4-FFF2-40B4-BE49-F238E27FC236}">
                <a16:creationId xmlns:a16="http://schemas.microsoft.com/office/drawing/2014/main" id="{BF278765-C87D-B9F0-49CC-8E4455EC509B}"/>
              </a:ext>
            </a:extLst>
          </p:cNvPr>
          <p:cNvSpPr>
            <a:spLocks/>
          </p:cNvSpPr>
          <p:nvPr/>
        </p:nvSpPr>
        <p:spPr bwMode="auto">
          <a:xfrm>
            <a:off x="1046163" y="2058988"/>
            <a:ext cx="7053262" cy="11112"/>
          </a:xfrm>
          <a:custGeom>
            <a:avLst/>
            <a:gdLst>
              <a:gd name="T0" fmla="*/ 0 w 14809"/>
              <a:gd name="T1" fmla="*/ 2147483646 h 20"/>
              <a:gd name="T2" fmla="*/ 2147483646 w 14809"/>
              <a:gd name="T3" fmla="*/ 2147483646 h 20"/>
              <a:gd name="T4" fmla="*/ 0 60000 65536"/>
              <a:gd name="T5" fmla="*/ 0 60000 65536"/>
              <a:gd name="T6" fmla="*/ 0 w 14809"/>
              <a:gd name="T7" fmla="*/ 0 h 20"/>
              <a:gd name="T8" fmla="*/ 14809 w 14809"/>
              <a:gd name="T9" fmla="*/ 20 h 20"/>
            </a:gdLst>
            <a:ahLst/>
            <a:cxnLst>
              <a:cxn ang="T4">
                <a:pos x="T0" y="T1"/>
              </a:cxn>
              <a:cxn ang="T5">
                <a:pos x="T2" y="T3"/>
              </a:cxn>
            </a:cxnLst>
            <a:rect l="T6" t="T7" r="T8" b="T9"/>
            <a:pathLst>
              <a:path w="14809" h="20">
                <a:moveTo>
                  <a:pt x="0" y="10"/>
                </a:moveTo>
                <a:lnTo>
                  <a:pt x="14809" y="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grpSp>
        <p:nvGrpSpPr>
          <p:cNvPr id="69636" name="group 130">
            <a:extLst>
              <a:ext uri="{FF2B5EF4-FFF2-40B4-BE49-F238E27FC236}">
                <a16:creationId xmlns:a16="http://schemas.microsoft.com/office/drawing/2014/main" id="{620D55DE-A359-29F3-B316-841893D00BF2}"/>
              </a:ext>
            </a:extLst>
          </p:cNvPr>
          <p:cNvGrpSpPr>
            <a:grpSpLocks/>
          </p:cNvGrpSpPr>
          <p:nvPr/>
        </p:nvGrpSpPr>
        <p:grpSpPr bwMode="auto">
          <a:xfrm>
            <a:off x="557213" y="1800225"/>
            <a:ext cx="658812" cy="657225"/>
            <a:chOff x="0" y="0"/>
            <a:chExt cx="877823" cy="877061"/>
          </a:xfrm>
        </p:grpSpPr>
        <p:sp>
          <p:nvSpPr>
            <p:cNvPr id="69643" name="path">
              <a:extLst>
                <a:ext uri="{FF2B5EF4-FFF2-40B4-BE49-F238E27FC236}">
                  <a16:creationId xmlns:a16="http://schemas.microsoft.com/office/drawing/2014/main" id="{30C36A0F-3156-1F7B-CB9F-6EF54682355F}"/>
                </a:ext>
              </a:extLst>
            </p:cNvPr>
            <p:cNvSpPr>
              <a:spLocks/>
            </p:cNvSpPr>
            <p:nvPr/>
          </p:nvSpPr>
          <p:spPr bwMode="auto">
            <a:xfrm>
              <a:off x="364998" y="345947"/>
              <a:ext cx="292227" cy="292227"/>
            </a:xfrm>
            <a:custGeom>
              <a:avLst/>
              <a:gdLst>
                <a:gd name="T0" fmla="*/ 2147483646 w 460"/>
                <a:gd name="T1" fmla="*/ 2147483646 h 460"/>
                <a:gd name="T2" fmla="*/ 2147483646 w 460"/>
                <a:gd name="T3" fmla="*/ 2147483646 h 460"/>
                <a:gd name="T4" fmla="*/ 0 60000 65536"/>
                <a:gd name="T5" fmla="*/ 0 60000 65536"/>
                <a:gd name="T6" fmla="*/ 0 w 460"/>
                <a:gd name="T7" fmla="*/ 0 h 460"/>
                <a:gd name="T8" fmla="*/ 460 w 460"/>
                <a:gd name="T9" fmla="*/ 460 h 460"/>
              </a:gdLst>
              <a:ahLst/>
              <a:cxnLst>
                <a:cxn ang="T4">
                  <a:pos x="T0" y="T1"/>
                </a:cxn>
                <a:cxn ang="T5">
                  <a:pos x="T2" y="T3"/>
                </a:cxn>
              </a:cxnLst>
              <a:rect l="T6" t="T7" r="T8" b="T9"/>
              <a:pathLst>
                <a:path w="460" h="460">
                  <a:moveTo>
                    <a:pt x="10" y="450"/>
                  </a:moveTo>
                  <a:cubicBezTo>
                    <a:pt x="10" y="207"/>
                    <a:pt x="207" y="10"/>
                    <a:pt x="450" y="1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69644" name="path">
              <a:extLst>
                <a:ext uri="{FF2B5EF4-FFF2-40B4-BE49-F238E27FC236}">
                  <a16:creationId xmlns:a16="http://schemas.microsoft.com/office/drawing/2014/main" id="{A2185C27-CF0E-13C9-10CB-3539EE288A22}"/>
                </a:ext>
              </a:extLst>
            </p:cNvPr>
            <p:cNvSpPr>
              <a:spLocks/>
            </p:cNvSpPr>
            <p:nvPr/>
          </p:nvSpPr>
          <p:spPr bwMode="auto">
            <a:xfrm>
              <a:off x="0" y="0"/>
              <a:ext cx="877823" cy="877061"/>
            </a:xfrm>
            <a:custGeom>
              <a:avLst/>
              <a:gdLst>
                <a:gd name="T0" fmla="*/ 0 w 1382"/>
                <a:gd name="T1" fmla="*/ 2147483646 h 1381"/>
                <a:gd name="T2" fmla="*/ 2147483646 w 1382"/>
                <a:gd name="T3" fmla="*/ 0 h 1381"/>
                <a:gd name="T4" fmla="*/ 2147483646 w 1382"/>
                <a:gd name="T5" fmla="*/ 2147483646 h 1381"/>
                <a:gd name="T6" fmla="*/ 2147483646 w 1382"/>
                <a:gd name="T7" fmla="*/ 2147483646 h 1381"/>
                <a:gd name="T8" fmla="*/ 0 w 1382"/>
                <a:gd name="T9" fmla="*/ 2147483646 h 1381"/>
                <a:gd name="T10" fmla="*/ 0 60000 65536"/>
                <a:gd name="T11" fmla="*/ 0 60000 65536"/>
                <a:gd name="T12" fmla="*/ 0 60000 65536"/>
                <a:gd name="T13" fmla="*/ 0 60000 65536"/>
                <a:gd name="T14" fmla="*/ 0 60000 65536"/>
                <a:gd name="T15" fmla="*/ 0 w 1382"/>
                <a:gd name="T16" fmla="*/ 0 h 1381"/>
                <a:gd name="T17" fmla="*/ 1382 w 1382"/>
                <a:gd name="T18" fmla="*/ 1381 h 1381"/>
              </a:gdLst>
              <a:ahLst/>
              <a:cxnLst>
                <a:cxn ang="T10">
                  <a:pos x="T0" y="T1"/>
                </a:cxn>
                <a:cxn ang="T11">
                  <a:pos x="T2" y="T3"/>
                </a:cxn>
                <a:cxn ang="T12">
                  <a:pos x="T4" y="T5"/>
                </a:cxn>
                <a:cxn ang="T13">
                  <a:pos x="T6" y="T7"/>
                </a:cxn>
                <a:cxn ang="T14">
                  <a:pos x="T8" y="T9"/>
                </a:cxn>
              </a:cxnLst>
              <a:rect l="T15" t="T16" r="T17" b="T18"/>
              <a:pathLst>
                <a:path w="1382" h="1381">
                  <a:moveTo>
                    <a:pt x="0" y="690"/>
                  </a:moveTo>
                  <a:cubicBezTo>
                    <a:pt x="0" y="309"/>
                    <a:pt x="309" y="0"/>
                    <a:pt x="691" y="0"/>
                  </a:cubicBezTo>
                  <a:cubicBezTo>
                    <a:pt x="1072" y="0"/>
                    <a:pt x="1382" y="309"/>
                    <a:pt x="1382" y="690"/>
                  </a:cubicBezTo>
                  <a:cubicBezTo>
                    <a:pt x="1382" y="1072"/>
                    <a:pt x="1072" y="1381"/>
                    <a:pt x="691" y="1381"/>
                  </a:cubicBezTo>
                  <a:cubicBezTo>
                    <a:pt x="309" y="1381"/>
                    <a:pt x="0" y="1072"/>
                    <a:pt x="0" y="690"/>
                  </a:cubicBezTo>
                </a:path>
              </a:pathLst>
            </a:custGeom>
            <a:solidFill>
              <a:srgbClr val="B1C400"/>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69645" name="path">
              <a:extLst>
                <a:ext uri="{FF2B5EF4-FFF2-40B4-BE49-F238E27FC236}">
                  <a16:creationId xmlns:a16="http://schemas.microsoft.com/office/drawing/2014/main" id="{37C54419-4491-1998-0F73-C6FB8F75BA0F}"/>
                </a:ext>
              </a:extLst>
            </p:cNvPr>
            <p:cNvSpPr>
              <a:spLocks/>
            </p:cNvSpPr>
            <p:nvPr/>
          </p:nvSpPr>
          <p:spPr bwMode="auto">
            <a:xfrm>
              <a:off x="82295" y="181355"/>
              <a:ext cx="701802" cy="442722"/>
            </a:xfrm>
            <a:custGeom>
              <a:avLst/>
              <a:gdLst>
                <a:gd name="T0" fmla="*/ 2147483646 w 1105"/>
                <a:gd name="T1" fmla="*/ 2147483646 h 697"/>
                <a:gd name="T2" fmla="*/ 2147483646 w 1105"/>
                <a:gd name="T3" fmla="*/ 2147483646 h 697"/>
                <a:gd name="T4" fmla="*/ 2147483646 w 1105"/>
                <a:gd name="T5" fmla="*/ 2147483646 h 697"/>
                <a:gd name="T6" fmla="*/ 2147483646 w 1105"/>
                <a:gd name="T7" fmla="*/ 2147483646 h 697"/>
                <a:gd name="T8" fmla="*/ 2147483646 w 1105"/>
                <a:gd name="T9" fmla="*/ 0 h 697"/>
                <a:gd name="T10" fmla="*/ 2147483646 w 1105"/>
                <a:gd name="T11" fmla="*/ 0 h 697"/>
                <a:gd name="T12" fmla="*/ 0 w 1105"/>
                <a:gd name="T13" fmla="*/ 2147483646 h 697"/>
                <a:gd name="T14" fmla="*/ 0 w 1105"/>
                <a:gd name="T15" fmla="*/ 2147483646 h 697"/>
                <a:gd name="T16" fmla="*/ 2147483646 w 1105"/>
                <a:gd name="T17" fmla="*/ 2147483646 h 697"/>
                <a:gd name="T18" fmla="*/ 2147483646 w 1105"/>
                <a:gd name="T19" fmla="*/ 2147483646 h 697"/>
                <a:gd name="T20" fmla="*/ 2147483646 w 1105"/>
                <a:gd name="T21" fmla="*/ 2147483646 h 697"/>
                <a:gd name="T22" fmla="*/ 2147483646 w 1105"/>
                <a:gd name="T23" fmla="*/ 2147483646 h 697"/>
                <a:gd name="T24" fmla="*/ 2147483646 w 1105"/>
                <a:gd name="T25" fmla="*/ 2147483646 h 697"/>
                <a:gd name="T26" fmla="*/ 2147483646 w 1105"/>
                <a:gd name="T27" fmla="*/ 2147483646 h 697"/>
                <a:gd name="T28" fmla="*/ 2147483646 w 1105"/>
                <a:gd name="T29" fmla="*/ 2147483646 h 697"/>
                <a:gd name="T30" fmla="*/ 2147483646 w 1105"/>
                <a:gd name="T31" fmla="*/ 2147483646 h 697"/>
                <a:gd name="T32" fmla="*/ 2147483646 w 1105"/>
                <a:gd name="T33" fmla="*/ 2147483646 h 697"/>
                <a:gd name="T34" fmla="*/ 2147483646 w 1105"/>
                <a:gd name="T35" fmla="*/ 2147483646 h 697"/>
                <a:gd name="T36" fmla="*/ 2147483646 w 1105"/>
                <a:gd name="T37" fmla="*/ 2147483646 h 69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05"/>
                <a:gd name="T58" fmla="*/ 0 h 697"/>
                <a:gd name="T59" fmla="*/ 1105 w 1105"/>
                <a:gd name="T60" fmla="*/ 697 h 69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05" h="697">
                  <a:moveTo>
                    <a:pt x="27" y="697"/>
                  </a:moveTo>
                  <a:cubicBezTo>
                    <a:pt x="1078" y="697"/>
                    <a:pt x="1078" y="697"/>
                    <a:pt x="1078" y="697"/>
                  </a:cubicBezTo>
                  <a:cubicBezTo>
                    <a:pt x="1091" y="697"/>
                    <a:pt x="1105" y="683"/>
                    <a:pt x="1105" y="669"/>
                  </a:cubicBezTo>
                  <a:cubicBezTo>
                    <a:pt x="1105" y="27"/>
                    <a:pt x="1105" y="27"/>
                    <a:pt x="1105" y="27"/>
                  </a:cubicBezTo>
                  <a:cubicBezTo>
                    <a:pt x="1105" y="13"/>
                    <a:pt x="1091" y="0"/>
                    <a:pt x="1078" y="0"/>
                  </a:cubicBezTo>
                  <a:cubicBezTo>
                    <a:pt x="27" y="0"/>
                    <a:pt x="27" y="0"/>
                    <a:pt x="27" y="0"/>
                  </a:cubicBezTo>
                  <a:cubicBezTo>
                    <a:pt x="13" y="0"/>
                    <a:pt x="0" y="13"/>
                    <a:pt x="0" y="27"/>
                  </a:cubicBezTo>
                  <a:cubicBezTo>
                    <a:pt x="0" y="669"/>
                    <a:pt x="0" y="669"/>
                    <a:pt x="0" y="669"/>
                  </a:cubicBezTo>
                  <a:cubicBezTo>
                    <a:pt x="0" y="683"/>
                    <a:pt x="13" y="697"/>
                    <a:pt x="27" y="697"/>
                  </a:cubicBezTo>
                  <a:moveTo>
                    <a:pt x="552" y="20"/>
                  </a:moveTo>
                  <a:cubicBezTo>
                    <a:pt x="559" y="20"/>
                    <a:pt x="566" y="27"/>
                    <a:pt x="566" y="34"/>
                  </a:cubicBezTo>
                  <a:cubicBezTo>
                    <a:pt x="566" y="47"/>
                    <a:pt x="559" y="54"/>
                    <a:pt x="552" y="54"/>
                  </a:cubicBezTo>
                  <a:cubicBezTo>
                    <a:pt x="538" y="54"/>
                    <a:pt x="532" y="47"/>
                    <a:pt x="532" y="34"/>
                  </a:cubicBezTo>
                  <a:cubicBezTo>
                    <a:pt x="532" y="27"/>
                    <a:pt x="538" y="20"/>
                    <a:pt x="552" y="20"/>
                  </a:cubicBezTo>
                  <a:moveTo>
                    <a:pt x="68" y="68"/>
                  </a:moveTo>
                  <a:cubicBezTo>
                    <a:pt x="1036" y="68"/>
                    <a:pt x="1036" y="68"/>
                    <a:pt x="1036" y="68"/>
                  </a:cubicBezTo>
                  <a:cubicBezTo>
                    <a:pt x="1036" y="628"/>
                    <a:pt x="1036" y="628"/>
                    <a:pt x="1036" y="628"/>
                  </a:cubicBezTo>
                  <a:cubicBezTo>
                    <a:pt x="68" y="628"/>
                    <a:pt x="68" y="628"/>
                    <a:pt x="68" y="628"/>
                  </a:cubicBezTo>
                  <a:lnTo>
                    <a:pt x="68" y="68"/>
                  </a:lnTo>
                  <a:close/>
                </a:path>
              </a:pathLst>
            </a:custGeom>
            <a:solidFill>
              <a:srgbClr val="000000"/>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69646" name="path">
              <a:extLst>
                <a:ext uri="{FF2B5EF4-FFF2-40B4-BE49-F238E27FC236}">
                  <a16:creationId xmlns:a16="http://schemas.microsoft.com/office/drawing/2014/main" id="{2A68D727-8F28-77C1-6B8D-8CF5AB237402}"/>
                </a:ext>
              </a:extLst>
            </p:cNvPr>
            <p:cNvSpPr>
              <a:spLocks/>
            </p:cNvSpPr>
            <p:nvPr/>
          </p:nvSpPr>
          <p:spPr bwMode="auto">
            <a:xfrm>
              <a:off x="151637" y="250697"/>
              <a:ext cx="562355" cy="303276"/>
            </a:xfrm>
            <a:custGeom>
              <a:avLst/>
              <a:gdLst>
                <a:gd name="T0" fmla="*/ 0 w 885"/>
                <a:gd name="T1" fmla="*/ 2147483646 h 477"/>
                <a:gd name="T2" fmla="*/ 2147483646 w 885"/>
                <a:gd name="T3" fmla="*/ 0 h 477"/>
                <a:gd name="T4" fmla="*/ 2147483646 w 885"/>
                <a:gd name="T5" fmla="*/ 2147483646 h 477"/>
                <a:gd name="T6" fmla="*/ 2147483646 w 885"/>
                <a:gd name="T7" fmla="*/ 2147483646 h 477"/>
                <a:gd name="T8" fmla="*/ 2147483646 w 885"/>
                <a:gd name="T9" fmla="*/ 2147483646 h 477"/>
                <a:gd name="T10" fmla="*/ 2147483646 w 885"/>
                <a:gd name="T11" fmla="*/ 2147483646 h 477"/>
                <a:gd name="T12" fmla="*/ 2147483646 w 885"/>
                <a:gd name="T13" fmla="*/ 2147483646 h 477"/>
                <a:gd name="T14" fmla="*/ 2147483646 w 885"/>
                <a:gd name="T15" fmla="*/ 2147483646 h 477"/>
                <a:gd name="T16" fmla="*/ 2147483646 w 885"/>
                <a:gd name="T17" fmla="*/ 2147483646 h 477"/>
                <a:gd name="T18" fmla="*/ 2147483646 w 885"/>
                <a:gd name="T19" fmla="*/ 2147483646 h 477"/>
                <a:gd name="T20" fmla="*/ 2147483646 w 885"/>
                <a:gd name="T21" fmla="*/ 2147483646 h 477"/>
                <a:gd name="T22" fmla="*/ 2147483646 w 885"/>
                <a:gd name="T23" fmla="*/ 2147483646 h 477"/>
                <a:gd name="T24" fmla="*/ 2147483646 w 885"/>
                <a:gd name="T25" fmla="*/ 2147483646 h 477"/>
                <a:gd name="T26" fmla="*/ 2147483646 w 885"/>
                <a:gd name="T27" fmla="*/ 2147483646 h 477"/>
                <a:gd name="T28" fmla="*/ 2147483646 w 885"/>
                <a:gd name="T29" fmla="*/ 2147483646 h 477"/>
                <a:gd name="T30" fmla="*/ 2147483646 w 885"/>
                <a:gd name="T31" fmla="*/ 2147483646 h 477"/>
                <a:gd name="T32" fmla="*/ 2147483646 w 885"/>
                <a:gd name="T33" fmla="*/ 2147483646 h 477"/>
                <a:gd name="T34" fmla="*/ 2147483646 w 885"/>
                <a:gd name="T35" fmla="*/ 2147483646 h 477"/>
                <a:gd name="T36" fmla="*/ 2147483646 w 885"/>
                <a:gd name="T37" fmla="*/ 2147483646 h 477"/>
                <a:gd name="T38" fmla="*/ 2147483646 w 885"/>
                <a:gd name="T39" fmla="*/ 2147483646 h 477"/>
                <a:gd name="T40" fmla="*/ 2147483646 w 885"/>
                <a:gd name="T41" fmla="*/ 2147483646 h 477"/>
                <a:gd name="T42" fmla="*/ 2147483646 w 885"/>
                <a:gd name="T43" fmla="*/ 2147483646 h 477"/>
                <a:gd name="T44" fmla="*/ 2147483646 w 885"/>
                <a:gd name="T45" fmla="*/ 2147483646 h 477"/>
                <a:gd name="T46" fmla="*/ 2147483646 w 885"/>
                <a:gd name="T47" fmla="*/ 2147483646 h 477"/>
                <a:gd name="T48" fmla="*/ 2147483646 w 885"/>
                <a:gd name="T49" fmla="*/ 2147483646 h 477"/>
                <a:gd name="T50" fmla="*/ 2147483646 w 885"/>
                <a:gd name="T51" fmla="*/ 2147483646 h 477"/>
                <a:gd name="T52" fmla="*/ 2147483646 w 885"/>
                <a:gd name="T53" fmla="*/ 2147483646 h 477"/>
                <a:gd name="T54" fmla="*/ 2147483646 w 885"/>
                <a:gd name="T55" fmla="*/ 2147483646 h 477"/>
                <a:gd name="T56" fmla="*/ 2147483646 w 885"/>
                <a:gd name="T57" fmla="*/ 2147483646 h 477"/>
                <a:gd name="T58" fmla="*/ 2147483646 w 885"/>
                <a:gd name="T59" fmla="*/ 2147483646 h 477"/>
                <a:gd name="T60" fmla="*/ 2147483646 w 885"/>
                <a:gd name="T61" fmla="*/ 2147483646 h 477"/>
                <a:gd name="T62" fmla="*/ 2147483646 w 885"/>
                <a:gd name="T63" fmla="*/ 2147483646 h 477"/>
                <a:gd name="T64" fmla="*/ 2147483646 w 885"/>
                <a:gd name="T65" fmla="*/ 2147483646 h 477"/>
                <a:gd name="T66" fmla="*/ 2147483646 w 885"/>
                <a:gd name="T67" fmla="*/ 2147483646 h 477"/>
                <a:gd name="T68" fmla="*/ 2147483646 w 885"/>
                <a:gd name="T69" fmla="*/ 2147483646 h 477"/>
                <a:gd name="T70" fmla="*/ 2147483646 w 885"/>
                <a:gd name="T71" fmla="*/ 2147483646 h 477"/>
                <a:gd name="T72" fmla="*/ 2147483646 w 885"/>
                <a:gd name="T73" fmla="*/ 2147483646 h 477"/>
                <a:gd name="T74" fmla="*/ 2147483646 w 885"/>
                <a:gd name="T75" fmla="*/ 2147483646 h 477"/>
                <a:gd name="T76" fmla="*/ 2147483646 w 885"/>
                <a:gd name="T77" fmla="*/ 2147483646 h 477"/>
                <a:gd name="T78" fmla="*/ 2147483646 w 885"/>
                <a:gd name="T79" fmla="*/ 2147483646 h 477"/>
                <a:gd name="T80" fmla="*/ 2147483646 w 885"/>
                <a:gd name="T81" fmla="*/ 2147483646 h 477"/>
                <a:gd name="T82" fmla="*/ 2147483646 w 885"/>
                <a:gd name="T83" fmla="*/ 2147483646 h 477"/>
                <a:gd name="T84" fmla="*/ 2147483646 w 885"/>
                <a:gd name="T85" fmla="*/ 2147483646 h 477"/>
                <a:gd name="T86" fmla="*/ 2147483646 w 885"/>
                <a:gd name="T87" fmla="*/ 2147483646 h 477"/>
                <a:gd name="T88" fmla="*/ 2147483646 w 885"/>
                <a:gd name="T89" fmla="*/ 2147483646 h 47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85"/>
                <a:gd name="T136" fmla="*/ 0 h 477"/>
                <a:gd name="T137" fmla="*/ 885 w 885"/>
                <a:gd name="T138" fmla="*/ 477 h 47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85" h="477">
                  <a:moveTo>
                    <a:pt x="0" y="0"/>
                  </a:moveTo>
                  <a:cubicBezTo>
                    <a:pt x="0" y="477"/>
                    <a:pt x="0" y="477"/>
                    <a:pt x="0" y="477"/>
                  </a:cubicBezTo>
                  <a:cubicBezTo>
                    <a:pt x="885" y="477"/>
                    <a:pt x="885" y="477"/>
                    <a:pt x="885" y="477"/>
                  </a:cubicBezTo>
                  <a:cubicBezTo>
                    <a:pt x="885" y="0"/>
                    <a:pt x="885" y="0"/>
                    <a:pt x="885" y="0"/>
                  </a:cubicBezTo>
                  <a:lnTo>
                    <a:pt x="0" y="0"/>
                  </a:lnTo>
                  <a:close/>
                  <a:moveTo>
                    <a:pt x="272" y="320"/>
                  </a:moveTo>
                  <a:cubicBezTo>
                    <a:pt x="231" y="320"/>
                    <a:pt x="231" y="320"/>
                    <a:pt x="231" y="320"/>
                  </a:cubicBezTo>
                  <a:cubicBezTo>
                    <a:pt x="231" y="245"/>
                    <a:pt x="231" y="245"/>
                    <a:pt x="231" y="245"/>
                  </a:cubicBezTo>
                  <a:cubicBezTo>
                    <a:pt x="231" y="232"/>
                    <a:pt x="231" y="225"/>
                    <a:pt x="231" y="218"/>
                  </a:cubicBezTo>
                  <a:cubicBezTo>
                    <a:pt x="224" y="211"/>
                    <a:pt x="218" y="211"/>
                    <a:pt x="211" y="211"/>
                  </a:cubicBezTo>
                  <a:cubicBezTo>
                    <a:pt x="204" y="211"/>
                    <a:pt x="204" y="211"/>
                    <a:pt x="197" y="218"/>
                  </a:cubicBezTo>
                  <a:cubicBezTo>
                    <a:pt x="190" y="218"/>
                    <a:pt x="190" y="225"/>
                    <a:pt x="183" y="232"/>
                  </a:cubicBezTo>
                  <a:cubicBezTo>
                    <a:pt x="183" y="320"/>
                    <a:pt x="183" y="320"/>
                    <a:pt x="183" y="320"/>
                  </a:cubicBezTo>
                  <a:cubicBezTo>
                    <a:pt x="149" y="320"/>
                    <a:pt x="149" y="320"/>
                    <a:pt x="149" y="320"/>
                  </a:cubicBezTo>
                  <a:cubicBezTo>
                    <a:pt x="149" y="129"/>
                    <a:pt x="149" y="129"/>
                    <a:pt x="149" y="129"/>
                  </a:cubicBezTo>
                  <a:cubicBezTo>
                    <a:pt x="183" y="129"/>
                    <a:pt x="183" y="129"/>
                    <a:pt x="183" y="129"/>
                  </a:cubicBezTo>
                  <a:cubicBezTo>
                    <a:pt x="183" y="197"/>
                    <a:pt x="183" y="197"/>
                    <a:pt x="183" y="197"/>
                  </a:cubicBezTo>
                  <a:cubicBezTo>
                    <a:pt x="190" y="197"/>
                    <a:pt x="190" y="197"/>
                    <a:pt x="190" y="197"/>
                  </a:cubicBezTo>
                  <a:cubicBezTo>
                    <a:pt x="190" y="190"/>
                    <a:pt x="197" y="190"/>
                    <a:pt x="204" y="184"/>
                  </a:cubicBezTo>
                  <a:cubicBezTo>
                    <a:pt x="211" y="184"/>
                    <a:pt x="218" y="177"/>
                    <a:pt x="224" y="177"/>
                  </a:cubicBezTo>
                  <a:cubicBezTo>
                    <a:pt x="238" y="177"/>
                    <a:pt x="238" y="184"/>
                    <a:pt x="245" y="184"/>
                  </a:cubicBezTo>
                  <a:cubicBezTo>
                    <a:pt x="252" y="184"/>
                    <a:pt x="258" y="184"/>
                    <a:pt x="258" y="190"/>
                  </a:cubicBezTo>
                  <a:cubicBezTo>
                    <a:pt x="265" y="197"/>
                    <a:pt x="265" y="204"/>
                    <a:pt x="265" y="211"/>
                  </a:cubicBezTo>
                  <a:cubicBezTo>
                    <a:pt x="272" y="218"/>
                    <a:pt x="272" y="225"/>
                    <a:pt x="272" y="238"/>
                  </a:cubicBezTo>
                  <a:lnTo>
                    <a:pt x="272" y="320"/>
                  </a:lnTo>
                  <a:close/>
                  <a:moveTo>
                    <a:pt x="381" y="320"/>
                  </a:moveTo>
                  <a:cubicBezTo>
                    <a:pt x="374" y="320"/>
                    <a:pt x="367" y="327"/>
                    <a:pt x="361" y="327"/>
                  </a:cubicBezTo>
                  <a:cubicBezTo>
                    <a:pt x="347" y="327"/>
                    <a:pt x="340" y="320"/>
                    <a:pt x="333" y="313"/>
                  </a:cubicBezTo>
                  <a:cubicBezTo>
                    <a:pt x="327" y="307"/>
                    <a:pt x="327" y="300"/>
                    <a:pt x="327" y="279"/>
                  </a:cubicBezTo>
                  <a:cubicBezTo>
                    <a:pt x="327" y="211"/>
                    <a:pt x="327" y="211"/>
                    <a:pt x="327" y="211"/>
                  </a:cubicBezTo>
                  <a:cubicBezTo>
                    <a:pt x="306" y="211"/>
                    <a:pt x="306" y="211"/>
                    <a:pt x="306" y="211"/>
                  </a:cubicBezTo>
                  <a:cubicBezTo>
                    <a:pt x="306" y="184"/>
                    <a:pt x="306" y="184"/>
                    <a:pt x="306" y="184"/>
                  </a:cubicBezTo>
                  <a:cubicBezTo>
                    <a:pt x="327" y="184"/>
                    <a:pt x="327" y="184"/>
                    <a:pt x="327" y="184"/>
                  </a:cubicBezTo>
                  <a:cubicBezTo>
                    <a:pt x="327" y="157"/>
                    <a:pt x="327" y="157"/>
                    <a:pt x="327" y="157"/>
                  </a:cubicBezTo>
                  <a:cubicBezTo>
                    <a:pt x="361" y="150"/>
                    <a:pt x="361" y="150"/>
                    <a:pt x="361" y="150"/>
                  </a:cubicBezTo>
                  <a:cubicBezTo>
                    <a:pt x="361" y="184"/>
                    <a:pt x="361" y="184"/>
                    <a:pt x="361" y="184"/>
                  </a:cubicBezTo>
                  <a:cubicBezTo>
                    <a:pt x="395" y="184"/>
                    <a:pt x="395" y="184"/>
                    <a:pt x="395" y="184"/>
                  </a:cubicBezTo>
                  <a:cubicBezTo>
                    <a:pt x="395" y="211"/>
                    <a:pt x="395" y="211"/>
                    <a:pt x="395" y="211"/>
                  </a:cubicBezTo>
                  <a:cubicBezTo>
                    <a:pt x="361" y="211"/>
                    <a:pt x="361" y="211"/>
                    <a:pt x="361" y="211"/>
                  </a:cubicBezTo>
                  <a:cubicBezTo>
                    <a:pt x="361" y="266"/>
                    <a:pt x="361" y="266"/>
                    <a:pt x="361" y="266"/>
                  </a:cubicBezTo>
                  <a:cubicBezTo>
                    <a:pt x="361" y="272"/>
                    <a:pt x="361" y="279"/>
                    <a:pt x="361" y="286"/>
                  </a:cubicBezTo>
                  <a:cubicBezTo>
                    <a:pt x="367" y="293"/>
                    <a:pt x="367" y="293"/>
                    <a:pt x="374" y="293"/>
                  </a:cubicBezTo>
                  <a:cubicBezTo>
                    <a:pt x="374" y="293"/>
                    <a:pt x="381" y="293"/>
                    <a:pt x="381" y="293"/>
                  </a:cubicBezTo>
                  <a:cubicBezTo>
                    <a:pt x="388" y="293"/>
                    <a:pt x="388" y="286"/>
                    <a:pt x="395" y="286"/>
                  </a:cubicBezTo>
                  <a:cubicBezTo>
                    <a:pt x="395" y="313"/>
                    <a:pt x="395" y="313"/>
                    <a:pt x="395" y="313"/>
                  </a:cubicBezTo>
                  <a:cubicBezTo>
                    <a:pt x="395" y="320"/>
                    <a:pt x="388" y="320"/>
                    <a:pt x="381" y="320"/>
                  </a:cubicBezTo>
                  <a:moveTo>
                    <a:pt x="626" y="320"/>
                  </a:moveTo>
                  <a:cubicBezTo>
                    <a:pt x="592" y="320"/>
                    <a:pt x="592" y="320"/>
                    <a:pt x="592" y="320"/>
                  </a:cubicBezTo>
                  <a:cubicBezTo>
                    <a:pt x="592" y="245"/>
                    <a:pt x="592" y="245"/>
                    <a:pt x="592" y="245"/>
                  </a:cubicBezTo>
                  <a:cubicBezTo>
                    <a:pt x="592" y="232"/>
                    <a:pt x="592" y="225"/>
                    <a:pt x="585" y="218"/>
                  </a:cubicBezTo>
                  <a:cubicBezTo>
                    <a:pt x="585" y="211"/>
                    <a:pt x="579" y="211"/>
                    <a:pt x="572" y="211"/>
                  </a:cubicBezTo>
                  <a:cubicBezTo>
                    <a:pt x="565" y="211"/>
                    <a:pt x="558" y="211"/>
                    <a:pt x="558" y="218"/>
                  </a:cubicBezTo>
                  <a:cubicBezTo>
                    <a:pt x="551" y="218"/>
                    <a:pt x="551" y="225"/>
                    <a:pt x="551" y="232"/>
                  </a:cubicBezTo>
                  <a:cubicBezTo>
                    <a:pt x="551" y="320"/>
                    <a:pt x="551" y="320"/>
                    <a:pt x="551" y="320"/>
                  </a:cubicBezTo>
                  <a:cubicBezTo>
                    <a:pt x="510" y="320"/>
                    <a:pt x="510" y="320"/>
                    <a:pt x="510" y="320"/>
                  </a:cubicBezTo>
                  <a:cubicBezTo>
                    <a:pt x="510" y="245"/>
                    <a:pt x="510" y="245"/>
                    <a:pt x="510" y="245"/>
                  </a:cubicBezTo>
                  <a:cubicBezTo>
                    <a:pt x="510" y="232"/>
                    <a:pt x="510" y="225"/>
                    <a:pt x="510" y="218"/>
                  </a:cubicBezTo>
                  <a:cubicBezTo>
                    <a:pt x="504" y="211"/>
                    <a:pt x="504" y="211"/>
                    <a:pt x="497" y="211"/>
                  </a:cubicBezTo>
                  <a:cubicBezTo>
                    <a:pt x="490" y="211"/>
                    <a:pt x="483" y="211"/>
                    <a:pt x="476" y="218"/>
                  </a:cubicBezTo>
                  <a:cubicBezTo>
                    <a:pt x="476" y="218"/>
                    <a:pt x="470" y="225"/>
                    <a:pt x="470" y="232"/>
                  </a:cubicBezTo>
                  <a:cubicBezTo>
                    <a:pt x="470" y="320"/>
                    <a:pt x="470" y="320"/>
                    <a:pt x="470" y="320"/>
                  </a:cubicBezTo>
                  <a:cubicBezTo>
                    <a:pt x="435" y="320"/>
                    <a:pt x="435" y="320"/>
                    <a:pt x="435" y="320"/>
                  </a:cubicBezTo>
                  <a:cubicBezTo>
                    <a:pt x="435" y="184"/>
                    <a:pt x="435" y="184"/>
                    <a:pt x="435" y="184"/>
                  </a:cubicBezTo>
                  <a:cubicBezTo>
                    <a:pt x="463" y="184"/>
                    <a:pt x="463" y="184"/>
                    <a:pt x="463" y="184"/>
                  </a:cubicBezTo>
                  <a:cubicBezTo>
                    <a:pt x="470" y="204"/>
                    <a:pt x="470" y="204"/>
                    <a:pt x="470" y="204"/>
                  </a:cubicBezTo>
                  <a:cubicBezTo>
                    <a:pt x="470" y="204"/>
                    <a:pt x="470" y="204"/>
                    <a:pt x="470" y="204"/>
                  </a:cubicBezTo>
                  <a:cubicBezTo>
                    <a:pt x="470" y="197"/>
                    <a:pt x="476" y="190"/>
                    <a:pt x="483" y="184"/>
                  </a:cubicBezTo>
                  <a:cubicBezTo>
                    <a:pt x="490" y="184"/>
                    <a:pt x="497" y="177"/>
                    <a:pt x="510" y="177"/>
                  </a:cubicBezTo>
                  <a:cubicBezTo>
                    <a:pt x="517" y="177"/>
                    <a:pt x="524" y="184"/>
                    <a:pt x="531" y="184"/>
                  </a:cubicBezTo>
                  <a:cubicBezTo>
                    <a:pt x="538" y="190"/>
                    <a:pt x="538" y="197"/>
                    <a:pt x="544" y="204"/>
                  </a:cubicBezTo>
                  <a:cubicBezTo>
                    <a:pt x="544" y="197"/>
                    <a:pt x="551" y="190"/>
                    <a:pt x="558" y="184"/>
                  </a:cubicBezTo>
                  <a:cubicBezTo>
                    <a:pt x="565" y="184"/>
                    <a:pt x="572" y="177"/>
                    <a:pt x="585" y="177"/>
                  </a:cubicBezTo>
                  <a:cubicBezTo>
                    <a:pt x="592" y="177"/>
                    <a:pt x="599" y="184"/>
                    <a:pt x="606" y="184"/>
                  </a:cubicBezTo>
                  <a:cubicBezTo>
                    <a:pt x="606" y="184"/>
                    <a:pt x="613" y="190"/>
                    <a:pt x="613" y="190"/>
                  </a:cubicBezTo>
                  <a:cubicBezTo>
                    <a:pt x="620" y="197"/>
                    <a:pt x="620" y="204"/>
                    <a:pt x="626" y="211"/>
                  </a:cubicBezTo>
                  <a:cubicBezTo>
                    <a:pt x="626" y="218"/>
                    <a:pt x="626" y="225"/>
                    <a:pt x="626" y="238"/>
                  </a:cubicBezTo>
                  <a:lnTo>
                    <a:pt x="626" y="320"/>
                  </a:lnTo>
                  <a:close/>
                  <a:moveTo>
                    <a:pt x="729" y="320"/>
                  </a:moveTo>
                  <a:cubicBezTo>
                    <a:pt x="722" y="320"/>
                    <a:pt x="715" y="327"/>
                    <a:pt x="708" y="327"/>
                  </a:cubicBezTo>
                  <a:cubicBezTo>
                    <a:pt x="694" y="327"/>
                    <a:pt x="688" y="320"/>
                    <a:pt x="688" y="313"/>
                  </a:cubicBezTo>
                  <a:cubicBezTo>
                    <a:pt x="681" y="313"/>
                    <a:pt x="674" y="307"/>
                    <a:pt x="674" y="293"/>
                  </a:cubicBezTo>
                  <a:cubicBezTo>
                    <a:pt x="674" y="129"/>
                    <a:pt x="674" y="129"/>
                    <a:pt x="674" y="129"/>
                  </a:cubicBezTo>
                  <a:cubicBezTo>
                    <a:pt x="715" y="129"/>
                    <a:pt x="715" y="129"/>
                    <a:pt x="715" y="129"/>
                  </a:cubicBezTo>
                  <a:cubicBezTo>
                    <a:pt x="715" y="272"/>
                    <a:pt x="715" y="272"/>
                    <a:pt x="715" y="272"/>
                  </a:cubicBezTo>
                  <a:cubicBezTo>
                    <a:pt x="715" y="279"/>
                    <a:pt x="715" y="286"/>
                    <a:pt x="715" y="286"/>
                  </a:cubicBezTo>
                  <a:cubicBezTo>
                    <a:pt x="715" y="293"/>
                    <a:pt x="722" y="293"/>
                    <a:pt x="722" y="293"/>
                  </a:cubicBezTo>
                  <a:cubicBezTo>
                    <a:pt x="722" y="293"/>
                    <a:pt x="729" y="293"/>
                    <a:pt x="729" y="293"/>
                  </a:cubicBezTo>
                  <a:cubicBezTo>
                    <a:pt x="729" y="293"/>
                    <a:pt x="735" y="293"/>
                    <a:pt x="735" y="286"/>
                  </a:cubicBezTo>
                  <a:cubicBezTo>
                    <a:pt x="742" y="320"/>
                    <a:pt x="742" y="320"/>
                    <a:pt x="742" y="320"/>
                  </a:cubicBezTo>
                  <a:cubicBezTo>
                    <a:pt x="735" y="320"/>
                    <a:pt x="735" y="320"/>
                    <a:pt x="729" y="320"/>
                  </a:cubicBezTo>
                </a:path>
              </a:pathLst>
            </a:custGeom>
            <a:solidFill>
              <a:srgbClr val="222A35"/>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pSp>
      <p:sp>
        <p:nvSpPr>
          <p:cNvPr id="69637" name="path">
            <a:extLst>
              <a:ext uri="{FF2B5EF4-FFF2-40B4-BE49-F238E27FC236}">
                <a16:creationId xmlns:a16="http://schemas.microsoft.com/office/drawing/2014/main" id="{8EDDACE6-02DE-FAF0-DCF2-4FFA1E83EF6B}"/>
              </a:ext>
            </a:extLst>
          </p:cNvPr>
          <p:cNvSpPr>
            <a:spLocks/>
          </p:cNvSpPr>
          <p:nvPr/>
        </p:nvSpPr>
        <p:spPr bwMode="auto">
          <a:xfrm>
            <a:off x="8094663" y="5422900"/>
            <a:ext cx="219075" cy="219075"/>
          </a:xfrm>
          <a:custGeom>
            <a:avLst/>
            <a:gdLst>
              <a:gd name="T0" fmla="*/ 2147483646 w 460"/>
              <a:gd name="T1" fmla="*/ 2147483646 h 460"/>
              <a:gd name="T2" fmla="*/ 2147483646 w 460"/>
              <a:gd name="T3" fmla="*/ 2147483646 h 460"/>
              <a:gd name="T4" fmla="*/ 0 60000 65536"/>
              <a:gd name="T5" fmla="*/ 0 60000 65536"/>
              <a:gd name="T6" fmla="*/ 0 w 460"/>
              <a:gd name="T7" fmla="*/ 0 h 460"/>
              <a:gd name="T8" fmla="*/ 460 w 460"/>
              <a:gd name="T9" fmla="*/ 460 h 460"/>
            </a:gdLst>
            <a:ahLst/>
            <a:cxnLst>
              <a:cxn ang="T4">
                <a:pos x="T0" y="T1"/>
              </a:cxn>
              <a:cxn ang="T5">
                <a:pos x="T2" y="T3"/>
              </a:cxn>
            </a:cxnLst>
            <a:rect l="T6" t="T7" r="T8" b="T9"/>
            <a:pathLst>
              <a:path w="460" h="460">
                <a:moveTo>
                  <a:pt x="450" y="10"/>
                </a:moveTo>
                <a:cubicBezTo>
                  <a:pt x="450" y="253"/>
                  <a:pt x="253" y="449"/>
                  <a:pt x="10" y="449"/>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69638" name="rect">
            <a:extLst>
              <a:ext uri="{FF2B5EF4-FFF2-40B4-BE49-F238E27FC236}">
                <a16:creationId xmlns:a16="http://schemas.microsoft.com/office/drawing/2014/main" id="{C9C34D0F-E67C-2C42-CF97-E24EB857B731}"/>
              </a:ext>
            </a:extLst>
          </p:cNvPr>
          <p:cNvSpPr>
            <a:spLocks noChangeArrowheads="1"/>
          </p:cNvSpPr>
          <p:nvPr/>
        </p:nvSpPr>
        <p:spPr bwMode="auto">
          <a:xfrm>
            <a:off x="569913" y="2279650"/>
            <a:ext cx="623887" cy="42863"/>
          </a:xfrm>
          <a:prstGeom prst="rect">
            <a:avLst/>
          </a:prstGeom>
          <a:solidFill>
            <a:srgbClr val="222A35"/>
          </a:solidFill>
          <a:ln>
            <a:noFill/>
          </a:ln>
          <a:extLst>
            <a:ext uri="{91240B29-F687-4F45-9708-019B960494DF}">
              <a14:hiddenLine xmlns:a14="http://schemas.microsoft.com/office/drawing/2010/main" w="9525">
                <a:solidFill>
                  <a:srgbClr val="000000"/>
                </a:solidFill>
                <a:miter lim="0"/>
                <a:headEnd/>
                <a:tailEnd/>
              </a14:hiddenLine>
            </a:ext>
          </a:extLst>
        </p:spPr>
        <p:txBody>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800" b="0">
              <a:solidFill>
                <a:schemeClr val="tx1"/>
              </a:solidFill>
              <a:ea typeface="宋体" panose="02010600030101010101" pitchFamily="2" charset="-122"/>
            </a:endParaRPr>
          </a:p>
        </p:txBody>
      </p:sp>
      <p:graphicFrame>
        <p:nvGraphicFramePr>
          <p:cNvPr id="841" name="table 841">
            <a:extLst>
              <a:ext uri="{FF2B5EF4-FFF2-40B4-BE49-F238E27FC236}">
                <a16:creationId xmlns:a16="http://schemas.microsoft.com/office/drawing/2014/main" id="{1AF78996-DA1A-4AA9-8BF7-8DA9527EEF72}"/>
              </a:ext>
            </a:extLst>
          </p:cNvPr>
          <p:cNvGraphicFramePr>
            <a:graphicFrameLocks noGrp="1"/>
          </p:cNvGraphicFramePr>
          <p:nvPr/>
        </p:nvGraphicFramePr>
        <p:xfrm>
          <a:off x="0" y="1125538"/>
          <a:ext cx="9099550" cy="5081587"/>
        </p:xfrm>
        <a:graphic>
          <a:graphicData uri="http://schemas.openxmlformats.org/drawingml/2006/table">
            <a:tbl>
              <a:tblPr/>
              <a:tblGrid>
                <a:gridCol w="9099550">
                  <a:extLst>
                    <a:ext uri="{9D8B030D-6E8A-4147-A177-3AD203B41FA5}">
                      <a16:colId xmlns:a16="http://schemas.microsoft.com/office/drawing/2014/main" val="20000"/>
                    </a:ext>
                  </a:extLst>
                </a:gridCol>
              </a:tblGrid>
              <a:tr h="5081587">
                <a:tc>
                  <a:txBody>
                    <a:bodyPr/>
                    <a:lstStyle/>
                    <a:p>
                      <a:pPr algn="l" rtl="0" eaLnBrk="0">
                        <a:lnSpc>
                          <a:spcPct val="124000"/>
                        </a:lnSpc>
                        <a:tabLst/>
                      </a:pPr>
                      <a:endParaRPr lang="x-none" altLang="x-none" sz="800" dirty="0"/>
                    </a:p>
                    <a:p>
                      <a:pPr algn="l" rtl="0" eaLnBrk="0">
                        <a:lnSpc>
                          <a:spcPct val="124000"/>
                        </a:lnSpc>
                        <a:tabLst/>
                      </a:pPr>
                      <a:endParaRPr lang="x-none" altLang="x-none" sz="800" dirty="0"/>
                    </a:p>
                    <a:p>
                      <a:pPr algn="l" rtl="0" eaLnBrk="0">
                        <a:lnSpc>
                          <a:spcPct val="124000"/>
                        </a:lnSpc>
                        <a:tabLst/>
                      </a:pPr>
                      <a:endParaRPr lang="x-none" altLang="x-none" sz="800" dirty="0"/>
                    </a:p>
                    <a:p>
                      <a:pPr marL="5069123" algn="l" rtl="0" eaLnBrk="0">
                        <a:lnSpc>
                          <a:spcPct val="100000"/>
                        </a:lnSpc>
                        <a:spcBef>
                          <a:spcPts val="3"/>
                        </a:spcBef>
                        <a:tabLst/>
                      </a:pPr>
                      <a:r>
                        <a:rPr sz="2300" spc="90" dirty="0">
                          <a:solidFill>
                            <a:srgbClr val="262626">
                              <a:alpha val="100000"/>
                            </a:srgbClr>
                          </a:solidFill>
                          <a:latin typeface="Microsoft YaHei"/>
                          <a:ea typeface="Microsoft YaHei"/>
                          <a:cs typeface="Microsoft YaHei"/>
                        </a:rPr>
                        <a:t>子类的定</a:t>
                      </a:r>
                      <a:r>
                        <a:rPr sz="2300" spc="50" dirty="0">
                          <a:solidFill>
                            <a:srgbClr val="262626">
                              <a:alpha val="100000"/>
                            </a:srgbClr>
                          </a:solidFill>
                          <a:latin typeface="Microsoft YaHei"/>
                          <a:ea typeface="Microsoft YaHei"/>
                          <a:cs typeface="Microsoft YaHei"/>
                        </a:rPr>
                        <a:t>义</a:t>
                      </a:r>
                      <a:endParaRPr lang="x-none" altLang="x-none" sz="2300" dirty="0"/>
                    </a:p>
                    <a:p>
                      <a:pPr algn="l" rtl="0" eaLnBrk="0">
                        <a:lnSpc>
                          <a:spcPct val="109000"/>
                        </a:lnSpc>
                        <a:tabLst/>
                      </a:pPr>
                      <a:endParaRPr lang="x-none" altLang="x-none" sz="800" dirty="0"/>
                    </a:p>
                    <a:p>
                      <a:pPr algn="l" rtl="0" eaLnBrk="0">
                        <a:lnSpc>
                          <a:spcPct val="110000"/>
                        </a:lnSpc>
                        <a:tabLst/>
                      </a:pPr>
                      <a:endParaRPr lang="x-none" altLang="x-none" sz="800" dirty="0"/>
                    </a:p>
                    <a:p>
                      <a:pPr algn="l" rtl="0" eaLnBrk="0">
                        <a:lnSpc>
                          <a:spcPct val="110000"/>
                        </a:lnSpc>
                        <a:tabLst/>
                      </a:pPr>
                      <a:endParaRPr lang="x-none" altLang="x-none" sz="800" dirty="0"/>
                    </a:p>
                    <a:p>
                      <a:pPr algn="l" rtl="0" eaLnBrk="0">
                        <a:lnSpc>
                          <a:spcPct val="110000"/>
                        </a:lnSpc>
                        <a:tabLst/>
                      </a:pPr>
                      <a:endParaRPr lang="x-none" altLang="x-none" sz="800" dirty="0"/>
                    </a:p>
                    <a:p>
                      <a:pPr algn="l" rtl="0" eaLnBrk="0">
                        <a:lnSpc>
                          <a:spcPct val="110000"/>
                        </a:lnSpc>
                        <a:tabLst/>
                      </a:pPr>
                      <a:endParaRPr lang="x-none" altLang="x-none" sz="800" dirty="0"/>
                    </a:p>
                    <a:p>
                      <a:pPr marL="1625193" algn="l" rtl="0" eaLnBrk="0">
                        <a:lnSpc>
                          <a:spcPct val="91000"/>
                        </a:lnSpc>
                        <a:spcBef>
                          <a:spcPts val="725"/>
                        </a:spcBef>
                        <a:tabLst/>
                      </a:pPr>
                      <a:r>
                        <a:rPr sz="1800" spc="-10" dirty="0">
                          <a:solidFill>
                            <a:srgbClr val="262626">
                              <a:alpha val="100000"/>
                            </a:srgbClr>
                          </a:solidFill>
                          <a:latin typeface="Times New Roman"/>
                          <a:ea typeface="Times New Roman"/>
                          <a:cs typeface="Times New Roman"/>
                        </a:rPr>
                        <a:t>7          class Teacher(Person): #</a:t>
                      </a:r>
                      <a:r>
                        <a:rPr sz="1800" spc="-10" dirty="0">
                          <a:solidFill>
                            <a:srgbClr val="262626">
                              <a:alpha val="100000"/>
                            </a:srgbClr>
                          </a:solidFill>
                          <a:latin typeface="Microsoft YaHei"/>
                          <a:ea typeface="Microsoft YaHei"/>
                          <a:cs typeface="Microsoft YaHei"/>
                        </a:rPr>
                        <a:t>以</a:t>
                      </a:r>
                      <a:r>
                        <a:rPr sz="1800" spc="-10" dirty="0">
                          <a:solidFill>
                            <a:srgbClr val="262626">
                              <a:alpha val="100000"/>
                            </a:srgbClr>
                          </a:solidFill>
                          <a:latin typeface="Times New Roman"/>
                          <a:ea typeface="Times New Roman"/>
                          <a:cs typeface="Times New Roman"/>
                        </a:rPr>
                        <a:t>P</a:t>
                      </a:r>
                      <a:r>
                        <a:rPr sz="1800" spc="0" dirty="0">
                          <a:solidFill>
                            <a:srgbClr val="262626">
                              <a:alpha val="100000"/>
                            </a:srgbClr>
                          </a:solidFill>
                          <a:latin typeface="Times New Roman"/>
                          <a:ea typeface="Times New Roman"/>
                          <a:cs typeface="Times New Roman"/>
                        </a:rPr>
                        <a:t>erson</a:t>
                      </a:r>
                      <a:r>
                        <a:rPr sz="1800" spc="-10" dirty="0">
                          <a:solidFill>
                            <a:srgbClr val="262626">
                              <a:alpha val="100000"/>
                            </a:srgbClr>
                          </a:solidFill>
                          <a:latin typeface="Microsoft YaHei"/>
                          <a:ea typeface="Microsoft YaHei"/>
                          <a:cs typeface="Microsoft YaHei"/>
                        </a:rPr>
                        <a:t>类作为父类定义子类</a:t>
                      </a:r>
                      <a:r>
                        <a:rPr sz="1800" spc="0" dirty="0">
                          <a:solidFill>
                            <a:srgbClr val="262626">
                              <a:alpha val="100000"/>
                            </a:srgbClr>
                          </a:solidFill>
                          <a:latin typeface="Times New Roman"/>
                          <a:ea typeface="Times New Roman"/>
                          <a:cs typeface="Times New Roman"/>
                        </a:rPr>
                        <a:t>Teacher</a:t>
                      </a:r>
                      <a:endParaRPr lang="x-none" altLang="x-none" sz="1800" dirty="0"/>
                    </a:p>
                    <a:p>
                      <a:pPr marL="1632508" algn="l" rtl="0" eaLnBrk="0">
                        <a:lnSpc>
                          <a:spcPct val="91000"/>
                        </a:lnSpc>
                        <a:spcBef>
                          <a:spcPts val="1699"/>
                        </a:spcBef>
                        <a:tabLst/>
                      </a:pPr>
                      <a:r>
                        <a:rPr sz="1800" spc="-10" dirty="0">
                          <a:solidFill>
                            <a:srgbClr val="262626">
                              <a:alpha val="100000"/>
                            </a:srgbClr>
                          </a:solidFill>
                          <a:latin typeface="Times New Roman"/>
                          <a:ea typeface="Times New Roman"/>
                          <a:cs typeface="Times New Roman"/>
                        </a:rPr>
                        <a:t>8              </a:t>
                      </a:r>
                      <a:r>
                        <a:rPr sz="1800" spc="0" dirty="0">
                          <a:solidFill>
                            <a:srgbClr val="262626">
                              <a:alpha val="100000"/>
                            </a:srgbClr>
                          </a:solidFill>
                          <a:latin typeface="Times New Roman"/>
                          <a:ea typeface="Times New Roman"/>
                          <a:cs typeface="Times New Roman"/>
                        </a:rPr>
                        <a:t>def</a:t>
                      </a:r>
                      <a:r>
                        <a:rPr sz="1800" spc="-10" dirty="0">
                          <a:solidFill>
                            <a:srgbClr val="262626">
                              <a:alpha val="100000"/>
                            </a:srgbClr>
                          </a:solidFill>
                          <a:latin typeface="Times New Roman"/>
                          <a:ea typeface="Times New Roman"/>
                          <a:cs typeface="Times New Roman"/>
                        </a:rPr>
                        <a:t> </a:t>
                      </a:r>
                      <a:r>
                        <a:rPr sz="1800" spc="0" dirty="0">
                          <a:solidFill>
                            <a:srgbClr val="262626">
                              <a:alpha val="100000"/>
                            </a:srgbClr>
                          </a:solidFill>
                          <a:latin typeface="Times New Roman"/>
                          <a:ea typeface="Times New Roman"/>
                          <a:cs typeface="Times New Roman"/>
                        </a:rPr>
                        <a:t>SetTno</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self, tno): #</a:t>
                      </a:r>
                      <a:r>
                        <a:rPr sz="1800" spc="0" dirty="0">
                          <a:solidFill>
                            <a:srgbClr val="262626">
                              <a:alpha val="100000"/>
                            </a:srgbClr>
                          </a:solidFill>
                          <a:latin typeface="Microsoft YaHei"/>
                          <a:ea typeface="Microsoft YaHei"/>
                          <a:cs typeface="Microsoft YaHei"/>
                        </a:rPr>
                        <a:t>定义</a:t>
                      </a:r>
                      <a:r>
                        <a:rPr sz="1800" spc="0" dirty="0">
                          <a:solidFill>
                            <a:srgbClr val="262626">
                              <a:alpha val="100000"/>
                            </a:srgbClr>
                          </a:solidFill>
                          <a:latin typeface="Times New Roman"/>
                          <a:ea typeface="Times New Roman"/>
                          <a:cs typeface="Times New Roman"/>
                        </a:rPr>
                        <a:t>SetTno</a:t>
                      </a:r>
                      <a:r>
                        <a:rPr sz="1800" spc="0" dirty="0">
                          <a:solidFill>
                            <a:srgbClr val="262626">
                              <a:alpha val="100000"/>
                            </a:srgbClr>
                          </a:solidFill>
                          <a:latin typeface="Microsoft YaHei"/>
                          <a:ea typeface="Microsoft YaHei"/>
                          <a:cs typeface="Microsoft YaHei"/>
                        </a:rPr>
                        <a:t>方法</a:t>
                      </a:r>
                      <a:endParaRPr lang="x-none" altLang="x-none" sz="1800" dirty="0"/>
                    </a:p>
                    <a:p>
                      <a:pPr marL="1626108" algn="l" rtl="0" eaLnBrk="0">
                        <a:lnSpc>
                          <a:spcPct val="97000"/>
                        </a:lnSpc>
                        <a:spcBef>
                          <a:spcPts val="1701"/>
                        </a:spcBef>
                        <a:tabLst/>
                      </a:pPr>
                      <a:r>
                        <a:rPr sz="1800" spc="-10" dirty="0">
                          <a:solidFill>
                            <a:srgbClr val="262626">
                              <a:alpha val="100000"/>
                            </a:srgbClr>
                          </a:solidFill>
                          <a:latin typeface="Times New Roman"/>
                          <a:ea typeface="Times New Roman"/>
                          <a:cs typeface="Times New Roman"/>
                        </a:rPr>
                        <a:t>9          </a:t>
                      </a:r>
                      <a:r>
                        <a:rPr sz="1800" spc="0" dirty="0">
                          <a:solidFill>
                            <a:srgbClr val="262626">
                              <a:alpha val="100000"/>
                            </a:srgbClr>
                          </a:solidFill>
                          <a:latin typeface="Times New Roman"/>
                          <a:ea typeface="Times New Roman"/>
                          <a:cs typeface="Times New Roman"/>
                        </a:rPr>
                        <a:t>        self.tno=tno #</a:t>
                      </a:r>
                      <a:r>
                        <a:rPr sz="1800" spc="0" dirty="0">
                          <a:solidFill>
                            <a:srgbClr val="262626">
                              <a:alpha val="100000"/>
                            </a:srgbClr>
                          </a:solidFill>
                          <a:latin typeface="Microsoft YaHei"/>
                          <a:ea typeface="Microsoft YaHei"/>
                          <a:cs typeface="Microsoft YaHei"/>
                        </a:rPr>
                        <a:t>将</a:t>
                      </a:r>
                      <a:r>
                        <a:rPr sz="1800" spc="0" dirty="0">
                          <a:solidFill>
                            <a:srgbClr val="262626">
                              <a:alpha val="100000"/>
                            </a:srgbClr>
                          </a:solidFill>
                          <a:latin typeface="Times New Roman"/>
                          <a:ea typeface="Times New Roman"/>
                          <a:cs typeface="Times New Roman"/>
                        </a:rPr>
                        <a:t>self</a:t>
                      </a:r>
                      <a:r>
                        <a:rPr sz="1800" spc="0" dirty="0">
                          <a:solidFill>
                            <a:srgbClr val="262626">
                              <a:alpha val="100000"/>
                            </a:srgbClr>
                          </a:solidFill>
                          <a:latin typeface="Microsoft YaHei"/>
                          <a:ea typeface="Microsoft YaHei"/>
                          <a:cs typeface="Microsoft YaHei"/>
                        </a:rPr>
                        <a:t>对应对象的</a:t>
                      </a:r>
                      <a:r>
                        <a:rPr sz="1800" spc="0" dirty="0">
                          <a:solidFill>
                            <a:srgbClr val="262626">
                              <a:alpha val="100000"/>
                            </a:srgbClr>
                          </a:solidFill>
                          <a:latin typeface="Times New Roman"/>
                          <a:ea typeface="Times New Roman"/>
                          <a:cs typeface="Times New Roman"/>
                        </a:rPr>
                        <a:t>tno</a:t>
                      </a:r>
                      <a:r>
                        <a:rPr sz="1800" spc="0" dirty="0">
                          <a:solidFill>
                            <a:srgbClr val="262626">
                              <a:alpha val="100000"/>
                            </a:srgbClr>
                          </a:solidFill>
                          <a:latin typeface="Microsoft YaHei"/>
                          <a:ea typeface="Microsoft YaHei"/>
                          <a:cs typeface="Microsoft YaHei"/>
                        </a:rPr>
                        <a:t>属性赋为形参</a:t>
                      </a:r>
                      <a:r>
                        <a:rPr sz="1800" spc="0" dirty="0">
                          <a:solidFill>
                            <a:srgbClr val="262626">
                              <a:alpha val="100000"/>
                            </a:srgbClr>
                          </a:solidFill>
                          <a:latin typeface="Times New Roman"/>
                          <a:ea typeface="Times New Roman"/>
                          <a:cs typeface="Times New Roman"/>
                        </a:rPr>
                        <a:t>tno</a:t>
                      </a:r>
                      <a:r>
                        <a:rPr sz="1800" spc="0" dirty="0">
                          <a:solidFill>
                            <a:srgbClr val="262626">
                              <a:alpha val="100000"/>
                            </a:srgbClr>
                          </a:solidFill>
                          <a:latin typeface="Microsoft YaHei"/>
                          <a:ea typeface="Microsoft YaHei"/>
                          <a:cs typeface="Microsoft YaHei"/>
                        </a:rPr>
                        <a:t>的值</a:t>
                      </a:r>
                      <a:endParaRPr lang="x-none" altLang="x-none" sz="1800" dirty="0"/>
                    </a:p>
                    <a:p>
                      <a:pPr marL="5886856" indent="-4237278" algn="l" rtl="0" eaLnBrk="0">
                        <a:lnSpc>
                          <a:spcPct val="124000"/>
                        </a:lnSpc>
                        <a:spcBef>
                          <a:spcPts val="1503"/>
                        </a:spcBef>
                        <a:tabLst/>
                      </a:pPr>
                      <a:r>
                        <a:rPr sz="1800" spc="-20" dirty="0">
                          <a:solidFill>
                            <a:srgbClr val="262626">
                              <a:alpha val="100000"/>
                            </a:srgbClr>
                          </a:solidFill>
                          <a:latin typeface="Times New Roman"/>
                          <a:ea typeface="Times New Roman"/>
                          <a:cs typeface="Times New Roman"/>
                        </a:rPr>
                        <a:t>10        class TA(Student,Teach</a:t>
                      </a:r>
                      <a:r>
                        <a:rPr sz="1800" spc="-10" dirty="0">
                          <a:solidFill>
                            <a:srgbClr val="262626">
                              <a:alpha val="100000"/>
                            </a:srgbClr>
                          </a:solidFill>
                          <a:latin typeface="Times New Roman"/>
                          <a:ea typeface="Times New Roman"/>
                          <a:cs typeface="Times New Roman"/>
                        </a:rPr>
                        <a:t>e</a:t>
                      </a:r>
                      <a:r>
                        <a:rPr sz="1800" spc="0" dirty="0">
                          <a:solidFill>
                            <a:srgbClr val="262626">
                              <a:alpha val="100000"/>
                            </a:srgbClr>
                          </a:solidFill>
                          <a:latin typeface="Times New Roman"/>
                          <a:ea typeface="Times New Roman"/>
                          <a:cs typeface="Times New Roman"/>
                        </a:rPr>
                        <a:t>r</a:t>
                      </a:r>
                      <a:r>
                        <a:rPr sz="1800" spc="-20" dirty="0">
                          <a:solidFill>
                            <a:srgbClr val="262626">
                              <a:alpha val="100000"/>
                            </a:srgbClr>
                          </a:solidFill>
                          <a:latin typeface="Times New Roman"/>
                          <a:ea typeface="Times New Roman"/>
                          <a:cs typeface="Times New Roman"/>
                        </a:rPr>
                        <a:t>): #</a:t>
                      </a:r>
                      <a:r>
                        <a:rPr sz="1800" spc="-20" dirty="0">
                          <a:solidFill>
                            <a:srgbClr val="262626">
                              <a:alpha val="100000"/>
                            </a:srgbClr>
                          </a:solidFill>
                          <a:latin typeface="Microsoft YaHei"/>
                          <a:ea typeface="Microsoft YaHei"/>
                          <a:cs typeface="Microsoft YaHei"/>
                        </a:rPr>
                        <a:t>以</a:t>
                      </a:r>
                      <a:r>
                        <a:rPr sz="1800" spc="0" dirty="0">
                          <a:solidFill>
                            <a:srgbClr val="262626">
                              <a:alpha val="100000"/>
                            </a:srgbClr>
                          </a:solidFill>
                          <a:latin typeface="Times New Roman"/>
                          <a:ea typeface="Times New Roman"/>
                          <a:cs typeface="Times New Roman"/>
                        </a:rPr>
                        <a:t>Student</a:t>
                      </a:r>
                      <a:r>
                        <a:rPr sz="1800" spc="-20" dirty="0">
                          <a:solidFill>
                            <a:srgbClr val="262626">
                              <a:alpha val="100000"/>
                            </a:srgbClr>
                          </a:solidFill>
                          <a:latin typeface="Microsoft YaHei"/>
                          <a:ea typeface="Microsoft YaHei"/>
                          <a:cs typeface="Microsoft YaHei"/>
                        </a:rPr>
                        <a:t>类和</a:t>
                      </a:r>
                      <a:r>
                        <a:rPr sz="1800" spc="0" dirty="0">
                          <a:solidFill>
                            <a:srgbClr val="262626">
                              <a:alpha val="100000"/>
                            </a:srgbClr>
                          </a:solidFill>
                          <a:latin typeface="Times New Roman"/>
                          <a:ea typeface="Times New Roman"/>
                          <a:cs typeface="Times New Roman"/>
                        </a:rPr>
                        <a:t>Teacher</a:t>
                      </a:r>
                      <a:r>
                        <a:rPr sz="1800" spc="-20" dirty="0">
                          <a:solidFill>
                            <a:srgbClr val="262626">
                              <a:alpha val="100000"/>
                            </a:srgbClr>
                          </a:solidFill>
                          <a:latin typeface="Microsoft YaHei"/>
                          <a:ea typeface="Microsoft YaHei"/>
                          <a:cs typeface="Microsoft YaHei"/>
                        </a:rPr>
                        <a:t>类作为父类</a:t>
                      </a:r>
                      <a:r>
                        <a:rPr sz="1800" spc="0" dirty="0">
                          <a:solidFill>
                            <a:srgbClr val="262626">
                              <a:alpha val="100000"/>
                            </a:srgbClr>
                          </a:solidFill>
                          <a:latin typeface="Microsoft YaHei"/>
                          <a:ea typeface="Microsoft YaHei"/>
                          <a:cs typeface="Microsoft YaHei"/>
                        </a:rPr>
                        <a:t>                   </a:t>
                      </a:r>
                      <a:r>
                        <a:rPr sz="1800" spc="-20" dirty="0">
                          <a:solidFill>
                            <a:srgbClr val="262626">
                              <a:alpha val="100000"/>
                            </a:srgbClr>
                          </a:solidFill>
                          <a:latin typeface="Times New Roman"/>
                          <a:ea typeface="Times New Roman"/>
                          <a:cs typeface="Times New Roman"/>
                        </a:rPr>
                        <a:t>#</a:t>
                      </a:r>
                      <a:r>
                        <a:rPr sz="1800" spc="-20" dirty="0">
                          <a:solidFill>
                            <a:srgbClr val="262626">
                              <a:alpha val="100000"/>
                            </a:srgbClr>
                          </a:solidFill>
                          <a:latin typeface="Microsoft YaHei"/>
                          <a:ea typeface="Microsoft YaHei"/>
                          <a:cs typeface="Microsoft YaHei"/>
                        </a:rPr>
                        <a:t>定义子类</a:t>
                      </a:r>
                      <a:r>
                        <a:rPr sz="1800" spc="-20" dirty="0">
                          <a:solidFill>
                            <a:srgbClr val="262626">
                              <a:alpha val="100000"/>
                            </a:srgbClr>
                          </a:solidFill>
                          <a:latin typeface="Times New Roman"/>
                          <a:ea typeface="Times New Roman"/>
                          <a:cs typeface="Times New Roman"/>
                        </a:rPr>
                        <a:t>TA</a:t>
                      </a:r>
                      <a:endParaRPr lang="x-none" altLang="x-none" sz="1800" dirty="0"/>
                    </a:p>
                    <a:p>
                      <a:pPr marL="1649577" algn="l" rtl="0" eaLnBrk="0">
                        <a:lnSpc>
                          <a:spcPct val="91000"/>
                        </a:lnSpc>
                        <a:spcBef>
                          <a:spcPts val="1522"/>
                        </a:spcBef>
                        <a:tabLst/>
                      </a:pPr>
                      <a:r>
                        <a:rPr sz="1800" spc="-20" dirty="0">
                          <a:solidFill>
                            <a:srgbClr val="262626">
                              <a:alpha val="100000"/>
                            </a:srgbClr>
                          </a:solidFill>
                          <a:latin typeface="Times New Roman"/>
                          <a:ea typeface="Times New Roman"/>
                          <a:cs typeface="Times New Roman"/>
                        </a:rPr>
                        <a:t>11            def Set</a:t>
                      </a:r>
                      <a:r>
                        <a:rPr sz="1800" spc="-10" dirty="0">
                          <a:solidFill>
                            <a:srgbClr val="262626">
                              <a:alpha val="100000"/>
                            </a:srgbClr>
                          </a:solidFill>
                          <a:latin typeface="Times New Roman"/>
                          <a:ea typeface="Times New Roman"/>
                          <a:cs typeface="Times New Roman"/>
                        </a:rPr>
                        <a:t>T</a:t>
                      </a:r>
                      <a:r>
                        <a:rPr sz="1800" spc="0" dirty="0">
                          <a:solidFill>
                            <a:srgbClr val="262626">
                              <a:alpha val="100000"/>
                            </a:srgbClr>
                          </a:solidFill>
                          <a:latin typeface="Times New Roman"/>
                          <a:ea typeface="Times New Roman"/>
                          <a:cs typeface="Times New Roman"/>
                        </a:rPr>
                        <a:t>eacher</a:t>
                      </a:r>
                      <a:r>
                        <a:rPr sz="1800" spc="-2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self</a:t>
                      </a:r>
                      <a:r>
                        <a:rPr sz="1800" spc="-20" dirty="0">
                          <a:solidFill>
                            <a:srgbClr val="262626">
                              <a:alpha val="100000"/>
                            </a:srgbClr>
                          </a:solidFill>
                          <a:latin typeface="Times New Roman"/>
                          <a:ea typeface="Times New Roman"/>
                          <a:cs typeface="Times New Roman"/>
                        </a:rPr>
                        <a:t>, </a:t>
                      </a:r>
                      <a:r>
                        <a:rPr sz="1800" spc="0" dirty="0">
                          <a:solidFill>
                            <a:srgbClr val="262626">
                              <a:alpha val="100000"/>
                            </a:srgbClr>
                          </a:solidFill>
                          <a:latin typeface="Times New Roman"/>
                          <a:ea typeface="Times New Roman"/>
                          <a:cs typeface="Times New Roman"/>
                        </a:rPr>
                        <a:t>teacher</a:t>
                      </a:r>
                      <a:r>
                        <a:rPr sz="1800" spc="-20" dirty="0">
                          <a:solidFill>
                            <a:srgbClr val="262626">
                              <a:alpha val="100000"/>
                            </a:srgbClr>
                          </a:solidFill>
                          <a:latin typeface="Times New Roman"/>
                          <a:ea typeface="Times New Roman"/>
                          <a:cs typeface="Times New Roman"/>
                        </a:rPr>
                        <a:t>): #</a:t>
                      </a:r>
                      <a:r>
                        <a:rPr sz="1800" spc="-20" dirty="0">
                          <a:solidFill>
                            <a:srgbClr val="262626">
                              <a:alpha val="100000"/>
                            </a:srgbClr>
                          </a:solidFill>
                          <a:latin typeface="Microsoft YaHei"/>
                          <a:ea typeface="Microsoft YaHei"/>
                          <a:cs typeface="Microsoft YaHei"/>
                        </a:rPr>
                        <a:t>定义</a:t>
                      </a:r>
                      <a:r>
                        <a:rPr sz="1800" spc="0" dirty="0">
                          <a:solidFill>
                            <a:srgbClr val="262626">
                              <a:alpha val="100000"/>
                            </a:srgbClr>
                          </a:solidFill>
                          <a:latin typeface="Times New Roman"/>
                          <a:ea typeface="Times New Roman"/>
                          <a:cs typeface="Times New Roman"/>
                        </a:rPr>
                        <a:t>SetTeacher</a:t>
                      </a:r>
                      <a:r>
                        <a:rPr sz="1800" spc="-20" dirty="0">
                          <a:solidFill>
                            <a:srgbClr val="262626">
                              <a:alpha val="100000"/>
                            </a:srgbClr>
                          </a:solidFill>
                          <a:latin typeface="Microsoft YaHei"/>
                          <a:ea typeface="Microsoft YaHei"/>
                          <a:cs typeface="Microsoft YaHei"/>
                        </a:rPr>
                        <a:t>方法</a:t>
                      </a:r>
                      <a:endParaRPr lang="x-none" altLang="x-none" sz="1800" dirty="0"/>
                    </a:p>
                    <a:p>
                      <a:pPr algn="l" rtl="0" eaLnBrk="0">
                        <a:lnSpc>
                          <a:spcPct val="101000"/>
                        </a:lnSpc>
                        <a:tabLst/>
                      </a:pPr>
                      <a:endParaRPr lang="x-none" altLang="x-none" sz="1100" dirty="0"/>
                    </a:p>
                    <a:p>
                      <a:pPr algn="l" rtl="0" eaLnBrk="0">
                        <a:lnSpc>
                          <a:spcPct val="7549"/>
                        </a:lnSpc>
                        <a:tabLst/>
                      </a:pPr>
                      <a:endParaRPr lang="x-none" altLang="x-none" sz="100" dirty="0"/>
                    </a:p>
                    <a:p>
                      <a:pPr marL="5658256" indent="-4008678" algn="l" rtl="0" eaLnBrk="0">
                        <a:lnSpc>
                          <a:spcPct val="124000"/>
                        </a:lnSpc>
                        <a:tabLst/>
                      </a:pPr>
                      <a:r>
                        <a:rPr sz="1800" spc="-10" dirty="0">
                          <a:solidFill>
                            <a:srgbClr val="262626">
                              <a:alpha val="100000"/>
                            </a:srgbClr>
                          </a:solidFill>
                          <a:latin typeface="Times New Roman"/>
                          <a:ea typeface="Times New Roman"/>
                          <a:cs typeface="Times New Roman"/>
                        </a:rPr>
                        <a:t>12                </a:t>
                      </a:r>
                      <a:r>
                        <a:rPr sz="1800" spc="0" dirty="0">
                          <a:solidFill>
                            <a:srgbClr val="262626">
                              <a:alpha val="100000"/>
                            </a:srgbClr>
                          </a:solidFill>
                          <a:latin typeface="Times New Roman"/>
                          <a:ea typeface="Times New Roman"/>
                          <a:cs typeface="Times New Roman"/>
                        </a:rPr>
                        <a:t>self</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teacher</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teacher</a:t>
                      </a:r>
                      <a:r>
                        <a:rPr sz="1800" spc="-10" dirty="0">
                          <a:solidFill>
                            <a:srgbClr val="262626">
                              <a:alpha val="100000"/>
                            </a:srgbClr>
                          </a:solidFill>
                          <a:latin typeface="Times New Roman"/>
                          <a:ea typeface="Times New Roman"/>
                          <a:cs typeface="Times New Roman"/>
                        </a:rPr>
                        <a:t> #</a:t>
                      </a:r>
                      <a:r>
                        <a:rPr sz="1800" spc="-10" dirty="0">
                          <a:solidFill>
                            <a:srgbClr val="262626">
                              <a:alpha val="100000"/>
                            </a:srgbClr>
                          </a:solidFill>
                          <a:latin typeface="Microsoft YaHei"/>
                          <a:ea typeface="Microsoft YaHei"/>
                          <a:cs typeface="Microsoft YaHei"/>
                        </a:rPr>
                        <a:t>将</a:t>
                      </a:r>
                      <a:r>
                        <a:rPr sz="1800" spc="0" dirty="0">
                          <a:solidFill>
                            <a:srgbClr val="262626">
                              <a:alpha val="100000"/>
                            </a:srgbClr>
                          </a:solidFill>
                          <a:latin typeface="Times New Roman"/>
                          <a:ea typeface="Times New Roman"/>
                          <a:cs typeface="Times New Roman"/>
                        </a:rPr>
                        <a:t>self</a:t>
                      </a:r>
                      <a:r>
                        <a:rPr sz="1800" spc="-10" dirty="0">
                          <a:solidFill>
                            <a:srgbClr val="262626">
                              <a:alpha val="100000"/>
                            </a:srgbClr>
                          </a:solidFill>
                          <a:latin typeface="Microsoft YaHei"/>
                          <a:ea typeface="Microsoft YaHei"/>
                          <a:cs typeface="Microsoft YaHei"/>
                        </a:rPr>
                        <a:t>对象的</a:t>
                      </a:r>
                      <a:r>
                        <a:rPr sz="1800" spc="0" dirty="0">
                          <a:solidFill>
                            <a:srgbClr val="262626">
                              <a:alpha val="100000"/>
                            </a:srgbClr>
                          </a:solidFill>
                          <a:latin typeface="Times New Roman"/>
                          <a:ea typeface="Times New Roman"/>
                          <a:cs typeface="Times New Roman"/>
                        </a:rPr>
                        <a:t>teacher</a:t>
                      </a:r>
                      <a:r>
                        <a:rPr sz="1800" spc="-10" dirty="0">
                          <a:solidFill>
                            <a:srgbClr val="262626">
                              <a:alpha val="100000"/>
                            </a:srgbClr>
                          </a:solidFill>
                          <a:latin typeface="Microsoft YaHei"/>
                          <a:ea typeface="Microsoft YaHei"/>
                          <a:cs typeface="Microsoft YaHei"/>
                        </a:rPr>
                        <a:t>属性赋为形参</a:t>
                      </a:r>
                      <a:r>
                        <a:rPr sz="1800" spc="0" dirty="0">
                          <a:solidFill>
                            <a:srgbClr val="262626">
                              <a:alpha val="100000"/>
                            </a:srgbClr>
                          </a:solidFill>
                          <a:latin typeface="Microsoft YaHei"/>
                          <a:ea typeface="Microsoft YaHei"/>
                          <a:cs typeface="Microsoft YaHei"/>
                        </a:rPr>
                        <a:t>                     </a:t>
                      </a:r>
                      <a:r>
                        <a:rPr sz="1800" spc="-10" dirty="0">
                          <a:solidFill>
                            <a:srgbClr val="262626">
                              <a:alpha val="100000"/>
                            </a:srgbClr>
                          </a:solidFill>
                          <a:latin typeface="Times New Roman"/>
                          <a:ea typeface="Times New Roman"/>
                          <a:cs typeface="Times New Roman"/>
                        </a:rPr>
                        <a:t>#t</a:t>
                      </a:r>
                      <a:r>
                        <a:rPr sz="1800" spc="0" dirty="0">
                          <a:solidFill>
                            <a:srgbClr val="262626">
                              <a:alpha val="100000"/>
                            </a:srgbClr>
                          </a:solidFill>
                          <a:latin typeface="Times New Roman"/>
                          <a:ea typeface="Times New Roman"/>
                          <a:cs typeface="Times New Roman"/>
                        </a:rPr>
                        <a:t>eacher</a:t>
                      </a:r>
                      <a:r>
                        <a:rPr sz="1800" spc="-10" dirty="0">
                          <a:solidFill>
                            <a:srgbClr val="262626">
                              <a:alpha val="100000"/>
                            </a:srgbClr>
                          </a:solidFill>
                          <a:latin typeface="Microsoft YaHei"/>
                          <a:ea typeface="Microsoft YaHei"/>
                          <a:cs typeface="Microsoft YaHei"/>
                        </a:rPr>
                        <a:t>的值</a:t>
                      </a:r>
                      <a:endParaRPr lang="x-none" altLang="x-none" sz="18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69641" name="path">
            <a:extLst>
              <a:ext uri="{FF2B5EF4-FFF2-40B4-BE49-F238E27FC236}">
                <a16:creationId xmlns:a16="http://schemas.microsoft.com/office/drawing/2014/main" id="{004AD33F-A78C-5B87-6B48-E9EA73281574}"/>
              </a:ext>
            </a:extLst>
          </p:cNvPr>
          <p:cNvSpPr>
            <a:spLocks/>
          </p:cNvSpPr>
          <p:nvPr/>
        </p:nvSpPr>
        <p:spPr bwMode="auto">
          <a:xfrm>
            <a:off x="8094663" y="2058988"/>
            <a:ext cx="219075" cy="219075"/>
          </a:xfrm>
          <a:custGeom>
            <a:avLst/>
            <a:gdLst>
              <a:gd name="T0" fmla="*/ 2147483646 w 460"/>
              <a:gd name="T1" fmla="*/ 2147483646 h 460"/>
              <a:gd name="T2" fmla="*/ 2147483646 w 460"/>
              <a:gd name="T3" fmla="*/ 2147483646 h 460"/>
              <a:gd name="T4" fmla="*/ 0 60000 65536"/>
              <a:gd name="T5" fmla="*/ 0 60000 65536"/>
              <a:gd name="T6" fmla="*/ 0 w 460"/>
              <a:gd name="T7" fmla="*/ 0 h 460"/>
              <a:gd name="T8" fmla="*/ 460 w 460"/>
              <a:gd name="T9" fmla="*/ 460 h 460"/>
            </a:gdLst>
            <a:ahLst/>
            <a:cxnLst>
              <a:cxn ang="T4">
                <a:pos x="T0" y="T1"/>
              </a:cxn>
              <a:cxn ang="T5">
                <a:pos x="T2" y="T3"/>
              </a:cxn>
            </a:cxnLst>
            <a:rect l="T6" t="T7" r="T8" b="T9"/>
            <a:pathLst>
              <a:path w="460" h="460">
                <a:moveTo>
                  <a:pt x="10" y="10"/>
                </a:moveTo>
                <a:cubicBezTo>
                  <a:pt x="253" y="10"/>
                  <a:pt x="450" y="207"/>
                  <a:pt x="450" y="45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69642" name="path">
            <a:extLst>
              <a:ext uri="{FF2B5EF4-FFF2-40B4-BE49-F238E27FC236}">
                <a16:creationId xmlns:a16="http://schemas.microsoft.com/office/drawing/2014/main" id="{BD3C01A8-2A3B-E42C-1124-3ED5C889FFFC}"/>
              </a:ext>
            </a:extLst>
          </p:cNvPr>
          <p:cNvSpPr>
            <a:spLocks/>
          </p:cNvSpPr>
          <p:nvPr/>
        </p:nvSpPr>
        <p:spPr bwMode="auto">
          <a:xfrm>
            <a:off x="831850" y="5422900"/>
            <a:ext cx="219075" cy="219075"/>
          </a:xfrm>
          <a:custGeom>
            <a:avLst/>
            <a:gdLst>
              <a:gd name="T0" fmla="*/ 2147483646 w 460"/>
              <a:gd name="T1" fmla="*/ 2147483646 h 460"/>
              <a:gd name="T2" fmla="*/ 2147483646 w 460"/>
              <a:gd name="T3" fmla="*/ 2147483646 h 460"/>
              <a:gd name="T4" fmla="*/ 0 60000 65536"/>
              <a:gd name="T5" fmla="*/ 0 60000 65536"/>
              <a:gd name="T6" fmla="*/ 0 w 460"/>
              <a:gd name="T7" fmla="*/ 0 h 460"/>
              <a:gd name="T8" fmla="*/ 460 w 460"/>
              <a:gd name="T9" fmla="*/ 460 h 460"/>
            </a:gdLst>
            <a:ahLst/>
            <a:cxnLst>
              <a:cxn ang="T4">
                <a:pos x="T0" y="T1"/>
              </a:cxn>
              <a:cxn ang="T5">
                <a:pos x="T2" y="T3"/>
              </a:cxn>
            </a:cxnLst>
            <a:rect l="T6" t="T7" r="T8" b="T9"/>
            <a:pathLst>
              <a:path w="460" h="460">
                <a:moveTo>
                  <a:pt x="450" y="449"/>
                </a:moveTo>
                <a:cubicBezTo>
                  <a:pt x="207" y="449"/>
                  <a:pt x="10" y="253"/>
                  <a:pt x="10" y="1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54" name="table 854">
            <a:extLst>
              <a:ext uri="{FF2B5EF4-FFF2-40B4-BE49-F238E27FC236}">
                <a16:creationId xmlns:a16="http://schemas.microsoft.com/office/drawing/2014/main" id="{4BC32993-838B-456C-9DB4-C496F9FA0484}"/>
              </a:ext>
            </a:extLst>
          </p:cNvPr>
          <p:cNvGraphicFramePr>
            <a:graphicFrameLocks noGrp="1"/>
          </p:cNvGraphicFramePr>
          <p:nvPr/>
        </p:nvGraphicFramePr>
        <p:xfrm>
          <a:off x="0" y="981075"/>
          <a:ext cx="9099550" cy="5081588"/>
        </p:xfrm>
        <a:graphic>
          <a:graphicData uri="http://schemas.openxmlformats.org/drawingml/2006/table">
            <a:tbl>
              <a:tblPr/>
              <a:tblGrid>
                <a:gridCol w="9099550">
                  <a:extLst>
                    <a:ext uri="{9D8B030D-6E8A-4147-A177-3AD203B41FA5}">
                      <a16:colId xmlns:a16="http://schemas.microsoft.com/office/drawing/2014/main" val="20000"/>
                    </a:ext>
                  </a:extLst>
                </a:gridCol>
              </a:tblGrid>
              <a:tr h="5081588">
                <a:tc>
                  <a:txBody>
                    <a:bodyPr/>
                    <a:lstStyle/>
                    <a:p>
                      <a:pPr algn="l" rtl="0" eaLnBrk="0">
                        <a:lnSpc>
                          <a:spcPct val="124000"/>
                        </a:lnSpc>
                        <a:tabLst/>
                      </a:pPr>
                      <a:endParaRPr lang="x-none" altLang="x-none" sz="800" dirty="0"/>
                    </a:p>
                    <a:p>
                      <a:pPr algn="l" rtl="0" eaLnBrk="0">
                        <a:lnSpc>
                          <a:spcPct val="124000"/>
                        </a:lnSpc>
                        <a:tabLst/>
                      </a:pPr>
                      <a:endParaRPr lang="x-none" altLang="x-none" sz="800" dirty="0"/>
                    </a:p>
                    <a:p>
                      <a:pPr algn="l" rtl="0" eaLnBrk="0">
                        <a:lnSpc>
                          <a:spcPct val="124000"/>
                        </a:lnSpc>
                        <a:tabLst/>
                      </a:pPr>
                      <a:endParaRPr lang="x-none" altLang="x-none" sz="800" dirty="0"/>
                    </a:p>
                    <a:p>
                      <a:pPr marL="5068888" indent="-1214438" algn="l" rtl="0" eaLnBrk="0">
                        <a:lnSpc>
                          <a:spcPct val="100000"/>
                        </a:lnSpc>
                        <a:spcBef>
                          <a:spcPts val="3"/>
                        </a:spcBef>
                        <a:tabLst/>
                      </a:pPr>
                      <a:r>
                        <a:rPr sz="2300" spc="90" dirty="0">
                          <a:solidFill>
                            <a:srgbClr val="262626">
                              <a:alpha val="100000"/>
                            </a:srgbClr>
                          </a:solidFill>
                          <a:latin typeface="Microsoft YaHei"/>
                          <a:ea typeface="Microsoft YaHei"/>
                          <a:cs typeface="Microsoft YaHei"/>
                        </a:rPr>
                        <a:t>子类的定</a:t>
                      </a:r>
                      <a:r>
                        <a:rPr sz="2300" spc="50" dirty="0">
                          <a:solidFill>
                            <a:srgbClr val="262626">
                              <a:alpha val="100000"/>
                            </a:srgbClr>
                          </a:solidFill>
                          <a:latin typeface="Microsoft YaHei"/>
                          <a:ea typeface="Microsoft YaHei"/>
                          <a:cs typeface="Microsoft YaHei"/>
                        </a:rPr>
                        <a:t>义</a:t>
                      </a:r>
                      <a:endParaRPr lang="x-none" altLang="x-none" sz="2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63" name="table 863">
            <a:extLst>
              <a:ext uri="{FF2B5EF4-FFF2-40B4-BE49-F238E27FC236}">
                <a16:creationId xmlns:a16="http://schemas.microsoft.com/office/drawing/2014/main" id="{67216C43-2A54-4D23-80F2-C0435A230403}"/>
              </a:ext>
            </a:extLst>
          </p:cNvPr>
          <p:cNvGraphicFramePr>
            <a:graphicFrameLocks noGrp="1"/>
          </p:cNvGraphicFramePr>
          <p:nvPr/>
        </p:nvGraphicFramePr>
        <p:xfrm>
          <a:off x="474663" y="1816100"/>
          <a:ext cx="8194675" cy="3886264"/>
        </p:xfrm>
        <a:graphic>
          <a:graphicData uri="http://schemas.openxmlformats.org/drawingml/2006/table">
            <a:tbl>
              <a:tblPr/>
              <a:tblGrid>
                <a:gridCol w="8194675">
                  <a:extLst>
                    <a:ext uri="{9D8B030D-6E8A-4147-A177-3AD203B41FA5}">
                      <a16:colId xmlns:a16="http://schemas.microsoft.com/office/drawing/2014/main" val="20000"/>
                    </a:ext>
                  </a:extLst>
                </a:gridCol>
              </a:tblGrid>
              <a:tr h="3886200">
                <a:tc>
                  <a:txBody>
                    <a:bodyPr/>
                    <a:lstStyle/>
                    <a:p>
                      <a:pPr algn="l" rtl="0" eaLnBrk="0">
                        <a:lnSpc>
                          <a:spcPct val="197000"/>
                        </a:lnSpc>
                        <a:tabLst/>
                      </a:pPr>
                      <a:endParaRPr lang="x-none" altLang="x-none" sz="800" dirty="0"/>
                    </a:p>
                    <a:p>
                      <a:pPr algn="l" rtl="0" eaLnBrk="0">
                        <a:lnSpc>
                          <a:spcPct val="7013"/>
                        </a:lnSpc>
                        <a:tabLst/>
                      </a:pPr>
                      <a:endParaRPr lang="x-none" altLang="x-none" sz="100" dirty="0"/>
                    </a:p>
                    <a:p>
                      <a:pPr marL="307441" algn="l" rtl="0" eaLnBrk="0">
                        <a:lnSpc>
                          <a:spcPct val="78000"/>
                        </a:lnSpc>
                        <a:tabLst/>
                      </a:pPr>
                      <a:r>
                        <a:rPr sz="1800" spc="-10" dirty="0">
                          <a:solidFill>
                            <a:srgbClr val="262626">
                              <a:alpha val="100000"/>
                            </a:srgbClr>
                          </a:solidFill>
                          <a:latin typeface="Times New Roman"/>
                          <a:ea typeface="Times New Roman"/>
                          <a:cs typeface="Times New Roman"/>
                        </a:rPr>
                        <a:t>13        </a:t>
                      </a:r>
                      <a:r>
                        <a:rPr sz="1800" spc="0" dirty="0">
                          <a:solidFill>
                            <a:srgbClr val="262626">
                              <a:alpha val="100000"/>
                            </a:srgbClr>
                          </a:solidFill>
                          <a:latin typeface="Times New Roman"/>
                          <a:ea typeface="Times New Roman"/>
                          <a:cs typeface="Times New Roman"/>
                        </a:rPr>
                        <a:t>if</a:t>
                      </a:r>
                      <a:r>
                        <a:rPr sz="1800" spc="-10" dirty="0">
                          <a:solidFill>
                            <a:srgbClr val="262626">
                              <a:alpha val="100000"/>
                            </a:srgbClr>
                          </a:solidFill>
                          <a:latin typeface="Times New Roman"/>
                          <a:ea typeface="Times New Roman"/>
                          <a:cs typeface="Times New Roman"/>
                        </a:rPr>
                        <a:t> __</a:t>
                      </a:r>
                      <a:r>
                        <a:rPr sz="1800" spc="0" dirty="0">
                          <a:solidFill>
                            <a:srgbClr val="262626">
                              <a:alpha val="100000"/>
                            </a:srgbClr>
                          </a:solidFill>
                          <a:latin typeface="Times New Roman"/>
                          <a:ea typeface="Times New Roman"/>
                          <a:cs typeface="Times New Roman"/>
                        </a:rPr>
                        <a:t>name</a:t>
                      </a:r>
                      <a:r>
                        <a:rPr sz="1800" spc="-10" dirty="0">
                          <a:solidFill>
                            <a:srgbClr val="262626">
                              <a:alpha val="100000"/>
                            </a:srgbClr>
                          </a:solidFill>
                          <a:latin typeface="Times New Roman"/>
                          <a:ea typeface="Times New Roman"/>
                          <a:cs typeface="Times New Roman"/>
                        </a:rPr>
                        <a:t>__=='__</a:t>
                      </a:r>
                      <a:r>
                        <a:rPr sz="1800" spc="0" dirty="0">
                          <a:solidFill>
                            <a:srgbClr val="262626">
                              <a:alpha val="100000"/>
                            </a:srgbClr>
                          </a:solidFill>
                          <a:latin typeface="Times New Roman"/>
                          <a:ea typeface="Times New Roman"/>
                          <a:cs typeface="Times New Roman"/>
                        </a:rPr>
                        <a:t>main</a:t>
                      </a:r>
                      <a:r>
                        <a:rPr sz="1800" spc="-10" dirty="0">
                          <a:solidFill>
                            <a:srgbClr val="262626">
                              <a:alpha val="100000"/>
                            </a:srgbClr>
                          </a:solidFill>
                          <a:latin typeface="Times New Roman"/>
                          <a:ea typeface="Times New Roman"/>
                          <a:cs typeface="Times New Roman"/>
                        </a:rPr>
                        <a:t>__'</a:t>
                      </a:r>
                      <a:r>
                        <a:rPr sz="1800" spc="0" dirty="0">
                          <a:solidFill>
                            <a:srgbClr val="262626">
                              <a:alpha val="100000"/>
                            </a:srgbClr>
                          </a:solidFill>
                          <a:latin typeface="Times New Roman"/>
                          <a:ea typeface="Times New Roman"/>
                          <a:cs typeface="Times New Roman"/>
                        </a:rPr>
                        <a:t>:</a:t>
                      </a:r>
                      <a:endParaRPr lang="x-none" altLang="x-none" sz="1800" dirty="0"/>
                    </a:p>
                    <a:p>
                      <a:pPr marL="307441" algn="l" rtl="0" eaLnBrk="0">
                        <a:lnSpc>
                          <a:spcPct val="91000"/>
                        </a:lnSpc>
                        <a:spcBef>
                          <a:spcPts val="1217"/>
                        </a:spcBef>
                        <a:tabLst/>
                      </a:pPr>
                      <a:r>
                        <a:rPr sz="1800" spc="-10" dirty="0">
                          <a:solidFill>
                            <a:srgbClr val="262626">
                              <a:alpha val="100000"/>
                            </a:srgbClr>
                          </a:solidFill>
                          <a:latin typeface="Times New Roman"/>
                          <a:ea typeface="Times New Roman"/>
                          <a:cs typeface="Times New Roman"/>
                        </a:rPr>
                        <a:t>14            stu=Stu</a:t>
                      </a:r>
                      <a:r>
                        <a:rPr sz="1800" spc="0" dirty="0">
                          <a:solidFill>
                            <a:srgbClr val="262626">
                              <a:alpha val="100000"/>
                            </a:srgbClr>
                          </a:solidFill>
                          <a:latin typeface="Times New Roman"/>
                          <a:ea typeface="Times New Roman"/>
                          <a:cs typeface="Times New Roman"/>
                        </a:rPr>
                        <a:t>dent</a:t>
                      </a:r>
                      <a:r>
                        <a:rPr sz="1800" spc="-10" dirty="0">
                          <a:solidFill>
                            <a:srgbClr val="262626">
                              <a:alpha val="100000"/>
                            </a:srgbClr>
                          </a:solidFill>
                          <a:latin typeface="Times New Roman"/>
                          <a:ea typeface="Times New Roman"/>
                          <a:cs typeface="Times New Roman"/>
                        </a:rPr>
                        <a:t>() #</a:t>
                      </a:r>
                      <a:r>
                        <a:rPr sz="1800" spc="-10" dirty="0">
                          <a:solidFill>
                            <a:srgbClr val="262626">
                              <a:alpha val="100000"/>
                            </a:srgbClr>
                          </a:solidFill>
                          <a:latin typeface="Microsoft YaHei"/>
                          <a:ea typeface="Microsoft YaHei"/>
                          <a:cs typeface="Microsoft YaHei"/>
                        </a:rPr>
                        <a:t>定义</a:t>
                      </a:r>
                      <a:r>
                        <a:rPr sz="1800" spc="0" dirty="0">
                          <a:solidFill>
                            <a:srgbClr val="262626">
                              <a:alpha val="100000"/>
                            </a:srgbClr>
                          </a:solidFill>
                          <a:latin typeface="Times New Roman"/>
                          <a:ea typeface="Times New Roman"/>
                          <a:cs typeface="Times New Roman"/>
                        </a:rPr>
                        <a:t>Student</a:t>
                      </a:r>
                      <a:r>
                        <a:rPr sz="1800" spc="-10" dirty="0">
                          <a:solidFill>
                            <a:srgbClr val="262626">
                              <a:alpha val="100000"/>
                            </a:srgbClr>
                          </a:solidFill>
                          <a:latin typeface="Microsoft YaHei"/>
                          <a:ea typeface="Microsoft YaHei"/>
                          <a:cs typeface="Microsoft YaHei"/>
                        </a:rPr>
                        <a:t>类对象</a:t>
                      </a:r>
                      <a:r>
                        <a:rPr sz="1800" spc="0" dirty="0">
                          <a:solidFill>
                            <a:srgbClr val="262626">
                              <a:alpha val="100000"/>
                            </a:srgbClr>
                          </a:solidFill>
                          <a:latin typeface="Times New Roman"/>
                          <a:ea typeface="Times New Roman"/>
                          <a:cs typeface="Times New Roman"/>
                        </a:rPr>
                        <a:t>stu</a:t>
                      </a:r>
                      <a:endParaRPr lang="x-none" altLang="x-none" sz="1800" dirty="0"/>
                    </a:p>
                    <a:p>
                      <a:pPr marL="307471" algn="l" rtl="0" eaLnBrk="0">
                        <a:lnSpc>
                          <a:spcPct val="97000"/>
                        </a:lnSpc>
                        <a:spcBef>
                          <a:spcPts val="1126"/>
                        </a:spcBef>
                        <a:tabLst/>
                      </a:pPr>
                      <a:r>
                        <a:rPr sz="1800" spc="-10" dirty="0">
                          <a:solidFill>
                            <a:srgbClr val="262626">
                              <a:alpha val="100000"/>
                            </a:srgbClr>
                          </a:solidFill>
                          <a:latin typeface="Times New Roman"/>
                          <a:ea typeface="Times New Roman"/>
                          <a:cs typeface="Times New Roman"/>
                        </a:rPr>
                        <a:t>15            </a:t>
                      </a:r>
                      <a:r>
                        <a:rPr sz="1800" spc="0" dirty="0">
                          <a:solidFill>
                            <a:srgbClr val="262626">
                              <a:alpha val="100000"/>
                            </a:srgbClr>
                          </a:solidFill>
                          <a:latin typeface="Times New Roman"/>
                          <a:ea typeface="Times New Roman"/>
                          <a:cs typeface="Times New Roman"/>
                        </a:rPr>
                        <a:t>stu</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SetSno</a:t>
                      </a:r>
                      <a:r>
                        <a:rPr sz="1800" spc="-10" dirty="0">
                          <a:solidFill>
                            <a:srgbClr val="262626">
                              <a:alpha val="100000"/>
                            </a:srgbClr>
                          </a:solidFill>
                          <a:latin typeface="Times New Roman"/>
                          <a:ea typeface="Times New Roman"/>
                          <a:cs typeface="Times New Roman"/>
                        </a:rPr>
                        <a:t>('1810100') </a:t>
                      </a:r>
                      <a:r>
                        <a:rPr sz="1800" spc="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Microsoft YaHei"/>
                          <a:ea typeface="Microsoft YaHei"/>
                          <a:cs typeface="Microsoft YaHei"/>
                        </a:rPr>
                        <a:t>调用</a:t>
                      </a:r>
                      <a:r>
                        <a:rPr sz="1800" spc="0" dirty="0">
                          <a:solidFill>
                            <a:srgbClr val="262626">
                              <a:alpha val="100000"/>
                            </a:srgbClr>
                          </a:solidFill>
                          <a:latin typeface="Times New Roman"/>
                          <a:ea typeface="Times New Roman"/>
                          <a:cs typeface="Times New Roman"/>
                        </a:rPr>
                        <a:t>Student</a:t>
                      </a:r>
                      <a:r>
                        <a:rPr sz="1800" spc="0" dirty="0">
                          <a:solidFill>
                            <a:srgbClr val="262626">
                              <a:alpha val="100000"/>
                            </a:srgbClr>
                          </a:solidFill>
                          <a:latin typeface="Microsoft YaHei"/>
                          <a:ea typeface="Microsoft YaHei"/>
                          <a:cs typeface="Microsoft YaHei"/>
                        </a:rPr>
                        <a:t>类中定义的</a:t>
                      </a:r>
                      <a:r>
                        <a:rPr sz="1800" spc="0" dirty="0">
                          <a:solidFill>
                            <a:srgbClr val="262626">
                              <a:alpha val="100000"/>
                            </a:srgbClr>
                          </a:solidFill>
                          <a:latin typeface="Times New Roman"/>
                          <a:ea typeface="Times New Roman"/>
                          <a:cs typeface="Times New Roman"/>
                        </a:rPr>
                        <a:t>SetSno</a:t>
                      </a:r>
                      <a:r>
                        <a:rPr sz="1800" spc="0" dirty="0">
                          <a:solidFill>
                            <a:srgbClr val="262626">
                              <a:alpha val="100000"/>
                            </a:srgbClr>
                          </a:solidFill>
                          <a:latin typeface="Microsoft YaHei"/>
                          <a:ea typeface="Microsoft YaHei"/>
                          <a:cs typeface="Microsoft YaHei"/>
                        </a:rPr>
                        <a:t>方法</a:t>
                      </a:r>
                      <a:endParaRPr lang="x-none" altLang="x-none" sz="1800" dirty="0"/>
                    </a:p>
                    <a:p>
                      <a:pPr marL="4392320" indent="-4084878" algn="l" rtl="0" eaLnBrk="0">
                        <a:lnSpc>
                          <a:spcPct val="114000"/>
                        </a:lnSpc>
                        <a:spcBef>
                          <a:spcPts val="935"/>
                        </a:spcBef>
                        <a:tabLst/>
                      </a:pPr>
                      <a:r>
                        <a:rPr sz="1800" spc="-10" dirty="0">
                          <a:solidFill>
                            <a:srgbClr val="262626">
                              <a:alpha val="100000"/>
                            </a:srgbClr>
                          </a:solidFill>
                          <a:latin typeface="Times New Roman"/>
                          <a:ea typeface="Times New Roman"/>
                          <a:cs typeface="Times New Roman"/>
                        </a:rPr>
                        <a:t>16            </a:t>
                      </a:r>
                      <a:r>
                        <a:rPr sz="1800" spc="0" dirty="0">
                          <a:solidFill>
                            <a:srgbClr val="262626">
                              <a:alpha val="100000"/>
                            </a:srgbClr>
                          </a:solidFill>
                          <a:latin typeface="Times New Roman"/>
                          <a:ea typeface="Times New Roman"/>
                          <a:cs typeface="Times New Roman"/>
                        </a:rPr>
                        <a:t>stu</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SetName</a:t>
                      </a:r>
                      <a:r>
                        <a:rPr sz="1800" spc="-10" dirty="0">
                          <a:solidFill>
                            <a:srgbClr val="262626">
                              <a:alpha val="100000"/>
                            </a:srgbClr>
                          </a:solidFill>
                          <a:latin typeface="Times New Roman"/>
                          <a:ea typeface="Times New Roman"/>
                          <a:cs typeface="Times New Roman"/>
                        </a:rPr>
                        <a:t>('</a:t>
                      </a:r>
                      <a:r>
                        <a:rPr sz="1800" spc="-10" dirty="0">
                          <a:solidFill>
                            <a:srgbClr val="262626">
                              <a:alpha val="100000"/>
                            </a:srgbClr>
                          </a:solidFill>
                          <a:latin typeface="Microsoft YaHei"/>
                          <a:ea typeface="Microsoft YaHei"/>
                          <a:cs typeface="Microsoft YaHei"/>
                        </a:rPr>
                        <a:t>李晓明</a:t>
                      </a:r>
                      <a:r>
                        <a:rPr sz="1800" spc="-10" dirty="0">
                          <a:solidFill>
                            <a:srgbClr val="262626">
                              <a:alpha val="100000"/>
                            </a:srgbClr>
                          </a:solidFill>
                          <a:latin typeface="Times New Roman"/>
                          <a:ea typeface="Times New Roman"/>
                          <a:cs typeface="Times New Roman"/>
                        </a:rPr>
                        <a:t>') #</a:t>
                      </a:r>
                      <a:r>
                        <a:rPr sz="1800" spc="-10" dirty="0">
                          <a:solidFill>
                            <a:srgbClr val="262626">
                              <a:alpha val="100000"/>
                            </a:srgbClr>
                          </a:solidFill>
                          <a:latin typeface="Microsoft YaHei"/>
                          <a:ea typeface="Microsoft YaHei"/>
                          <a:cs typeface="Microsoft YaHei"/>
                        </a:rPr>
                        <a:t>调用</a:t>
                      </a:r>
                      <a:r>
                        <a:rPr sz="1800" spc="0" dirty="0">
                          <a:solidFill>
                            <a:srgbClr val="262626">
                              <a:alpha val="100000"/>
                            </a:srgbClr>
                          </a:solidFill>
                          <a:latin typeface="Times New Roman"/>
                          <a:ea typeface="Times New Roman"/>
                          <a:cs typeface="Times New Roman"/>
                        </a:rPr>
                        <a:t>Student</a:t>
                      </a:r>
                      <a:r>
                        <a:rPr sz="1800" spc="-10" dirty="0">
                          <a:solidFill>
                            <a:srgbClr val="262626">
                              <a:alpha val="100000"/>
                            </a:srgbClr>
                          </a:solidFill>
                          <a:latin typeface="Microsoft YaHei"/>
                          <a:ea typeface="Microsoft YaHei"/>
                          <a:cs typeface="Microsoft YaHei"/>
                        </a:rPr>
                        <a:t>类从</a:t>
                      </a:r>
                      <a:r>
                        <a:rPr sz="1800" spc="0" dirty="0">
                          <a:solidFill>
                            <a:srgbClr val="262626">
                              <a:alpha val="100000"/>
                            </a:srgbClr>
                          </a:solidFill>
                          <a:latin typeface="Times New Roman"/>
                          <a:ea typeface="Times New Roman"/>
                          <a:cs typeface="Times New Roman"/>
                        </a:rPr>
                        <a:t>Person</a:t>
                      </a:r>
                      <a:r>
                        <a:rPr sz="1800" spc="0" dirty="0">
                          <a:solidFill>
                            <a:srgbClr val="262626">
                              <a:alpha val="100000"/>
                            </a:srgbClr>
                          </a:solidFill>
                          <a:latin typeface="Microsoft YaHei"/>
                          <a:ea typeface="Microsoft YaHei"/>
                          <a:cs typeface="Microsoft YaHei"/>
                        </a:rPr>
                        <a:t>类继承过来的</a:t>
                      </a:r>
                      <a:r>
                        <a:rPr sz="1800" spc="0" dirty="0">
                          <a:solidFill>
                            <a:srgbClr val="262626">
                              <a:alpha val="100000"/>
                            </a:srgbClr>
                          </a:solidFill>
                          <a:latin typeface="Times New Roman"/>
                          <a:ea typeface="Times New Roman"/>
                          <a:cs typeface="Times New Roman"/>
                        </a:rPr>
                        <a:t>SetName      </a:t>
                      </a:r>
                      <a:r>
                        <a:rPr sz="1800" spc="-20" dirty="0">
                          <a:solidFill>
                            <a:srgbClr val="262626">
                              <a:alpha val="100000"/>
                            </a:srgbClr>
                          </a:solidFill>
                          <a:latin typeface="Times New Roman"/>
                          <a:ea typeface="Times New Roman"/>
                          <a:cs typeface="Times New Roman"/>
                        </a:rPr>
                        <a:t>#</a:t>
                      </a:r>
                      <a:r>
                        <a:rPr sz="1800" spc="-20" dirty="0">
                          <a:solidFill>
                            <a:srgbClr val="262626">
                              <a:alpha val="100000"/>
                            </a:srgbClr>
                          </a:solidFill>
                          <a:latin typeface="Microsoft YaHei"/>
                          <a:ea typeface="Microsoft YaHei"/>
                          <a:cs typeface="Microsoft YaHei"/>
                        </a:rPr>
                        <a:t>方</a:t>
                      </a:r>
                      <a:r>
                        <a:rPr sz="1800" spc="-10" dirty="0">
                          <a:solidFill>
                            <a:srgbClr val="262626">
                              <a:alpha val="100000"/>
                            </a:srgbClr>
                          </a:solidFill>
                          <a:latin typeface="Microsoft YaHei"/>
                          <a:ea typeface="Microsoft YaHei"/>
                          <a:cs typeface="Microsoft YaHei"/>
                        </a:rPr>
                        <a:t>法</a:t>
                      </a:r>
                      <a:endParaRPr lang="x-none" altLang="x-none" sz="1800" dirty="0"/>
                    </a:p>
                    <a:p>
                      <a:pPr marL="307441" algn="l" rtl="0" eaLnBrk="0">
                        <a:lnSpc>
                          <a:spcPct val="91000"/>
                        </a:lnSpc>
                        <a:spcBef>
                          <a:spcPts val="937"/>
                        </a:spcBef>
                        <a:tabLst/>
                      </a:pPr>
                      <a:r>
                        <a:rPr sz="1800" spc="-40" dirty="0">
                          <a:solidFill>
                            <a:srgbClr val="262626">
                              <a:alpha val="100000"/>
                            </a:srgbClr>
                          </a:solidFill>
                          <a:latin typeface="Times New Roman"/>
                          <a:ea typeface="Times New Roman"/>
                          <a:cs typeface="Times New Roman"/>
                        </a:rPr>
                        <a:t>17           print('</a:t>
                      </a:r>
                      <a:r>
                        <a:rPr sz="1800" spc="-40" dirty="0">
                          <a:solidFill>
                            <a:srgbClr val="262626">
                              <a:alpha val="100000"/>
                            </a:srgbClr>
                          </a:solidFill>
                          <a:latin typeface="Microsoft YaHei"/>
                          <a:ea typeface="Microsoft YaHei"/>
                          <a:cs typeface="Microsoft YaHei"/>
                        </a:rPr>
                        <a:t>学号：  </a:t>
                      </a:r>
                      <a:r>
                        <a:rPr sz="1800" spc="-40" dirty="0">
                          <a:solidFill>
                            <a:srgbClr val="262626">
                              <a:alpha val="100000"/>
                            </a:srgbClr>
                          </a:solidFill>
                          <a:latin typeface="Times New Roman"/>
                          <a:ea typeface="Times New Roman"/>
                          <a:cs typeface="Times New Roman"/>
                        </a:rPr>
                        <a:t>%s</a:t>
                      </a:r>
                      <a:r>
                        <a:rPr sz="1800" spc="-40" dirty="0">
                          <a:solidFill>
                            <a:srgbClr val="262626">
                              <a:alpha val="100000"/>
                            </a:srgbClr>
                          </a:solidFill>
                          <a:latin typeface="Microsoft YaHei"/>
                          <a:ea typeface="Microsoft YaHei"/>
                          <a:cs typeface="Microsoft YaHei"/>
                        </a:rPr>
                        <a:t>，姓名：  </a:t>
                      </a:r>
                      <a:r>
                        <a:rPr sz="1800" spc="-40" dirty="0">
                          <a:solidFill>
                            <a:srgbClr val="262626">
                              <a:alpha val="100000"/>
                            </a:srgbClr>
                          </a:solidFill>
                          <a:latin typeface="Times New Roman"/>
                          <a:ea typeface="Times New Roman"/>
                          <a:cs typeface="Times New Roman"/>
                        </a:rPr>
                        <a:t>%s'%(stu.sno,stu.na</a:t>
                      </a:r>
                      <a:r>
                        <a:rPr sz="1800" spc="0" dirty="0">
                          <a:solidFill>
                            <a:srgbClr val="262626">
                              <a:alpha val="100000"/>
                            </a:srgbClr>
                          </a:solidFill>
                          <a:latin typeface="Times New Roman"/>
                          <a:ea typeface="Times New Roman"/>
                          <a:cs typeface="Times New Roman"/>
                        </a:rPr>
                        <a:t>me</a:t>
                      </a:r>
                      <a:r>
                        <a:rPr sz="1800" spc="-40" dirty="0">
                          <a:solidFill>
                            <a:srgbClr val="262626">
                              <a:alpha val="100000"/>
                            </a:srgbClr>
                          </a:solidFill>
                          <a:latin typeface="Times New Roman"/>
                          <a:ea typeface="Times New Roman"/>
                          <a:cs typeface="Times New Roman"/>
                        </a:rPr>
                        <a:t>)) #</a:t>
                      </a:r>
                      <a:r>
                        <a:rPr sz="1800" spc="-40" dirty="0">
                          <a:solidFill>
                            <a:srgbClr val="262626">
                              <a:alpha val="100000"/>
                            </a:srgbClr>
                          </a:solidFill>
                          <a:latin typeface="Microsoft YaHei"/>
                          <a:ea typeface="Microsoft YaHei"/>
                          <a:cs typeface="Microsoft YaHei"/>
                        </a:rPr>
                        <a:t>输出学号和姓名</a:t>
                      </a:r>
                      <a:endParaRPr lang="x-none" altLang="x-none" sz="1800" dirty="0"/>
                    </a:p>
                    <a:p>
                      <a:pPr marL="307441" algn="l" rtl="0" eaLnBrk="0">
                        <a:lnSpc>
                          <a:spcPct val="91000"/>
                        </a:lnSpc>
                        <a:spcBef>
                          <a:spcPts val="1123"/>
                        </a:spcBef>
                        <a:tabLst/>
                      </a:pPr>
                      <a:r>
                        <a:rPr sz="1800" spc="-20" dirty="0">
                          <a:solidFill>
                            <a:srgbClr val="262626">
                              <a:alpha val="100000"/>
                            </a:srgbClr>
                          </a:solidFill>
                          <a:latin typeface="Times New Roman"/>
                          <a:ea typeface="Times New Roman"/>
                          <a:cs typeface="Times New Roman"/>
                        </a:rPr>
                        <a:t>18            t=Teache</a:t>
                      </a:r>
                      <a:r>
                        <a:rPr sz="1800" spc="-10" dirty="0">
                          <a:solidFill>
                            <a:srgbClr val="262626">
                              <a:alpha val="100000"/>
                            </a:srgbClr>
                          </a:solidFill>
                          <a:latin typeface="Times New Roman"/>
                          <a:ea typeface="Times New Roman"/>
                          <a:cs typeface="Times New Roman"/>
                        </a:rPr>
                        <a:t>r</a:t>
                      </a:r>
                      <a:r>
                        <a:rPr sz="1800" spc="-20" dirty="0">
                          <a:solidFill>
                            <a:srgbClr val="262626">
                              <a:alpha val="100000"/>
                            </a:srgbClr>
                          </a:solidFill>
                          <a:latin typeface="Times New Roman"/>
                          <a:ea typeface="Times New Roman"/>
                          <a:cs typeface="Times New Roman"/>
                        </a:rPr>
                        <a:t>() #</a:t>
                      </a:r>
                      <a:r>
                        <a:rPr sz="1800" spc="-20" dirty="0">
                          <a:solidFill>
                            <a:srgbClr val="262626">
                              <a:alpha val="100000"/>
                            </a:srgbClr>
                          </a:solidFill>
                          <a:latin typeface="Microsoft YaHei"/>
                          <a:ea typeface="Microsoft YaHei"/>
                          <a:cs typeface="Microsoft YaHei"/>
                        </a:rPr>
                        <a:t>定义</a:t>
                      </a:r>
                      <a:r>
                        <a:rPr sz="1800" spc="0" dirty="0">
                          <a:solidFill>
                            <a:srgbClr val="262626">
                              <a:alpha val="100000"/>
                            </a:srgbClr>
                          </a:solidFill>
                          <a:latin typeface="Times New Roman"/>
                          <a:ea typeface="Times New Roman"/>
                          <a:cs typeface="Times New Roman"/>
                        </a:rPr>
                        <a:t>Teacher</a:t>
                      </a:r>
                      <a:r>
                        <a:rPr sz="1800" spc="-20" dirty="0">
                          <a:solidFill>
                            <a:srgbClr val="262626">
                              <a:alpha val="100000"/>
                            </a:srgbClr>
                          </a:solidFill>
                          <a:latin typeface="Microsoft YaHei"/>
                          <a:ea typeface="Microsoft YaHei"/>
                          <a:cs typeface="Microsoft YaHei"/>
                        </a:rPr>
                        <a:t>类对象</a:t>
                      </a:r>
                      <a:r>
                        <a:rPr sz="1800" spc="0" dirty="0">
                          <a:solidFill>
                            <a:srgbClr val="262626">
                              <a:alpha val="100000"/>
                            </a:srgbClr>
                          </a:solidFill>
                          <a:latin typeface="Times New Roman"/>
                          <a:ea typeface="Times New Roman"/>
                          <a:cs typeface="Times New Roman"/>
                        </a:rPr>
                        <a:t>t</a:t>
                      </a:r>
                      <a:endParaRPr lang="x-none" altLang="x-none" sz="1800" dirty="0"/>
                    </a:p>
                    <a:p>
                      <a:pPr marL="307441" algn="l" rtl="0" eaLnBrk="0">
                        <a:lnSpc>
                          <a:spcPct val="97000"/>
                        </a:lnSpc>
                        <a:spcBef>
                          <a:spcPts val="1127"/>
                        </a:spcBef>
                        <a:tabLst/>
                      </a:pPr>
                      <a:r>
                        <a:rPr sz="1800" spc="-10" dirty="0">
                          <a:solidFill>
                            <a:srgbClr val="262626">
                              <a:alpha val="100000"/>
                            </a:srgbClr>
                          </a:solidFill>
                          <a:latin typeface="Times New Roman"/>
                          <a:ea typeface="Times New Roman"/>
                          <a:cs typeface="Times New Roman"/>
                        </a:rPr>
                        <a:t>19            t.SetTno('998012') #</a:t>
                      </a:r>
                      <a:r>
                        <a:rPr sz="1800" spc="-10" dirty="0">
                          <a:solidFill>
                            <a:srgbClr val="262626">
                              <a:alpha val="100000"/>
                            </a:srgbClr>
                          </a:solidFill>
                          <a:latin typeface="Microsoft YaHei"/>
                          <a:ea typeface="Microsoft YaHei"/>
                          <a:cs typeface="Microsoft YaHei"/>
                        </a:rPr>
                        <a:t>调用</a:t>
                      </a:r>
                      <a:r>
                        <a:rPr sz="1800" spc="-10" dirty="0">
                          <a:solidFill>
                            <a:srgbClr val="262626">
                              <a:alpha val="100000"/>
                            </a:srgbClr>
                          </a:solidFill>
                          <a:latin typeface="Times New Roman"/>
                          <a:ea typeface="Times New Roman"/>
                          <a:cs typeface="Times New Roman"/>
                        </a:rPr>
                        <a:t>Te</a:t>
                      </a:r>
                      <a:r>
                        <a:rPr sz="1800" spc="0" dirty="0">
                          <a:solidFill>
                            <a:srgbClr val="262626">
                              <a:alpha val="100000"/>
                            </a:srgbClr>
                          </a:solidFill>
                          <a:latin typeface="Times New Roman"/>
                          <a:ea typeface="Times New Roman"/>
                          <a:cs typeface="Times New Roman"/>
                        </a:rPr>
                        <a:t>acher</a:t>
                      </a:r>
                      <a:r>
                        <a:rPr sz="1800" spc="-10" dirty="0">
                          <a:solidFill>
                            <a:srgbClr val="262626">
                              <a:alpha val="100000"/>
                            </a:srgbClr>
                          </a:solidFill>
                          <a:latin typeface="Microsoft YaHei"/>
                          <a:ea typeface="Microsoft YaHei"/>
                          <a:cs typeface="Microsoft YaHei"/>
                        </a:rPr>
                        <a:t>类中定义的</a:t>
                      </a:r>
                      <a:r>
                        <a:rPr sz="1800" spc="0" dirty="0">
                          <a:solidFill>
                            <a:srgbClr val="262626">
                              <a:alpha val="100000"/>
                            </a:srgbClr>
                          </a:solidFill>
                          <a:latin typeface="Times New Roman"/>
                          <a:ea typeface="Times New Roman"/>
                          <a:cs typeface="Times New Roman"/>
                        </a:rPr>
                        <a:t>SetTno</a:t>
                      </a:r>
                      <a:r>
                        <a:rPr sz="1800" spc="-10" dirty="0">
                          <a:solidFill>
                            <a:srgbClr val="262626">
                              <a:alpha val="100000"/>
                            </a:srgbClr>
                          </a:solidFill>
                          <a:latin typeface="Microsoft YaHei"/>
                          <a:ea typeface="Microsoft YaHei"/>
                          <a:cs typeface="Microsoft YaHei"/>
                        </a:rPr>
                        <a:t>方法</a:t>
                      </a:r>
                      <a:endParaRPr lang="x-none" altLang="x-none" sz="1800" dirty="0"/>
                    </a:p>
                    <a:p>
                      <a:pPr marL="278180" algn="l" rtl="0" eaLnBrk="0">
                        <a:lnSpc>
                          <a:spcPct val="91000"/>
                        </a:lnSpc>
                        <a:spcBef>
                          <a:spcPts val="949"/>
                        </a:spcBef>
                        <a:tabLst/>
                      </a:pPr>
                      <a:r>
                        <a:rPr sz="1800" spc="-10" dirty="0">
                          <a:solidFill>
                            <a:srgbClr val="262626">
                              <a:alpha val="100000"/>
                            </a:srgbClr>
                          </a:solidFill>
                          <a:latin typeface="Times New Roman"/>
                          <a:ea typeface="Times New Roman"/>
                          <a:cs typeface="Times New Roman"/>
                        </a:rPr>
                        <a:t>20            </a:t>
                      </a:r>
                      <a:r>
                        <a:rPr sz="1800" spc="0" dirty="0">
                          <a:solidFill>
                            <a:srgbClr val="262626">
                              <a:alpha val="100000"/>
                            </a:srgbClr>
                          </a:solidFill>
                          <a:latin typeface="Times New Roman"/>
                          <a:ea typeface="Times New Roman"/>
                          <a:cs typeface="Times New Roman"/>
                        </a:rPr>
                        <a:t>t</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SetName</a:t>
                      </a:r>
                      <a:r>
                        <a:rPr sz="1800" spc="-10" dirty="0">
                          <a:solidFill>
                            <a:srgbClr val="262626">
                              <a:alpha val="100000"/>
                            </a:srgbClr>
                          </a:solidFill>
                          <a:latin typeface="Times New Roman"/>
                          <a:ea typeface="Times New Roman"/>
                          <a:cs typeface="Times New Roman"/>
                        </a:rPr>
                        <a:t>('</a:t>
                      </a:r>
                      <a:r>
                        <a:rPr sz="1800" spc="-10" dirty="0">
                          <a:solidFill>
                            <a:srgbClr val="262626">
                              <a:alpha val="100000"/>
                            </a:srgbClr>
                          </a:solidFill>
                          <a:latin typeface="Microsoft YaHei"/>
                          <a:ea typeface="Microsoft YaHei"/>
                          <a:cs typeface="Microsoft YaHei"/>
                        </a:rPr>
                        <a:t>马红</a:t>
                      </a:r>
                      <a:r>
                        <a:rPr sz="1800" spc="-10" dirty="0">
                          <a:solidFill>
                            <a:srgbClr val="262626">
                              <a:alpha val="100000"/>
                            </a:srgbClr>
                          </a:solidFill>
                          <a:latin typeface="Times New Roman"/>
                          <a:ea typeface="Times New Roman"/>
                          <a:cs typeface="Times New Roman"/>
                        </a:rPr>
                        <a:t>') </a:t>
                      </a:r>
                      <a:r>
                        <a:rPr sz="1800" spc="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Microsoft YaHei"/>
                          <a:ea typeface="Microsoft YaHei"/>
                          <a:cs typeface="Microsoft YaHei"/>
                        </a:rPr>
                        <a:t>调用</a:t>
                      </a:r>
                      <a:r>
                        <a:rPr sz="1800" spc="0" dirty="0">
                          <a:solidFill>
                            <a:srgbClr val="262626">
                              <a:alpha val="100000"/>
                            </a:srgbClr>
                          </a:solidFill>
                          <a:latin typeface="Times New Roman"/>
                          <a:ea typeface="Times New Roman"/>
                          <a:cs typeface="Times New Roman"/>
                        </a:rPr>
                        <a:t>Teacher</a:t>
                      </a:r>
                      <a:r>
                        <a:rPr sz="1800" spc="0" dirty="0">
                          <a:solidFill>
                            <a:srgbClr val="262626">
                              <a:alpha val="100000"/>
                            </a:srgbClr>
                          </a:solidFill>
                          <a:latin typeface="Microsoft YaHei"/>
                          <a:ea typeface="Microsoft YaHei"/>
                          <a:cs typeface="Microsoft YaHei"/>
                        </a:rPr>
                        <a:t>类从</a:t>
                      </a:r>
                      <a:r>
                        <a:rPr sz="1800" spc="0" dirty="0">
                          <a:solidFill>
                            <a:srgbClr val="262626">
                              <a:alpha val="100000"/>
                            </a:srgbClr>
                          </a:solidFill>
                          <a:latin typeface="Times New Roman"/>
                          <a:ea typeface="Times New Roman"/>
                          <a:cs typeface="Times New Roman"/>
                        </a:rPr>
                        <a:t>Person</a:t>
                      </a:r>
                      <a:r>
                        <a:rPr sz="1800" spc="0" dirty="0">
                          <a:solidFill>
                            <a:srgbClr val="262626">
                              <a:alpha val="100000"/>
                            </a:srgbClr>
                          </a:solidFill>
                          <a:latin typeface="Microsoft YaHei"/>
                          <a:ea typeface="Microsoft YaHei"/>
                          <a:cs typeface="Microsoft YaHei"/>
                        </a:rPr>
                        <a:t>类继承过来的</a:t>
                      </a:r>
                      <a:r>
                        <a:rPr sz="1800" spc="0" dirty="0">
                          <a:solidFill>
                            <a:srgbClr val="262626">
                              <a:alpha val="100000"/>
                            </a:srgbClr>
                          </a:solidFill>
                          <a:latin typeface="Times New Roman"/>
                          <a:ea typeface="Times New Roman"/>
                          <a:cs typeface="Times New Roman"/>
                        </a:rPr>
                        <a:t>SetName</a:t>
                      </a:r>
                      <a:r>
                        <a:rPr sz="1800" spc="0" dirty="0">
                          <a:solidFill>
                            <a:srgbClr val="262626">
                              <a:alpha val="100000"/>
                            </a:srgbClr>
                          </a:solidFill>
                          <a:latin typeface="Microsoft YaHei"/>
                          <a:ea typeface="Microsoft YaHei"/>
                          <a:cs typeface="Microsoft YaHei"/>
                        </a:rPr>
                        <a:t>方法</a:t>
                      </a:r>
                      <a:endParaRPr lang="x-none" altLang="x-none" sz="1800" dirty="0"/>
                    </a:p>
                    <a:p>
                      <a:pPr algn="l" rtl="0" eaLnBrk="0">
                        <a:lnSpc>
                          <a:spcPct val="104000"/>
                        </a:lnSpc>
                        <a:tabLst/>
                      </a:pPr>
                      <a:endParaRPr lang="x-none" altLang="x-none" sz="700" dirty="0"/>
                    </a:p>
                    <a:p>
                      <a:pPr marL="278180" algn="l" rtl="0" eaLnBrk="0">
                        <a:lnSpc>
                          <a:spcPct val="91000"/>
                        </a:lnSpc>
                        <a:tabLst/>
                      </a:pPr>
                      <a:r>
                        <a:rPr sz="1800" spc="-40" dirty="0">
                          <a:solidFill>
                            <a:srgbClr val="262626">
                              <a:alpha val="100000"/>
                            </a:srgbClr>
                          </a:solidFill>
                          <a:latin typeface="Times New Roman"/>
                          <a:ea typeface="Times New Roman"/>
                          <a:cs typeface="Times New Roman"/>
                        </a:rPr>
                        <a:t>21           print('</a:t>
                      </a:r>
                      <a:r>
                        <a:rPr sz="1800" spc="-40" dirty="0">
                          <a:solidFill>
                            <a:srgbClr val="262626">
                              <a:alpha val="100000"/>
                            </a:srgbClr>
                          </a:solidFill>
                          <a:latin typeface="Microsoft YaHei"/>
                          <a:ea typeface="Microsoft YaHei"/>
                          <a:cs typeface="Microsoft YaHei"/>
                        </a:rPr>
                        <a:t>教工号：  </a:t>
                      </a:r>
                      <a:r>
                        <a:rPr sz="1800" spc="-40" dirty="0">
                          <a:solidFill>
                            <a:srgbClr val="262626">
                              <a:alpha val="100000"/>
                            </a:srgbClr>
                          </a:solidFill>
                          <a:latin typeface="Times New Roman"/>
                          <a:ea typeface="Times New Roman"/>
                          <a:cs typeface="Times New Roman"/>
                        </a:rPr>
                        <a:t>%s</a:t>
                      </a:r>
                      <a:r>
                        <a:rPr sz="1800" spc="-40" dirty="0">
                          <a:solidFill>
                            <a:srgbClr val="262626">
                              <a:alpha val="100000"/>
                            </a:srgbClr>
                          </a:solidFill>
                          <a:latin typeface="Microsoft YaHei"/>
                          <a:ea typeface="Microsoft YaHei"/>
                          <a:cs typeface="Microsoft YaHei"/>
                        </a:rPr>
                        <a:t>，姓名：  </a:t>
                      </a:r>
                      <a:r>
                        <a:rPr sz="1800" spc="-40" dirty="0">
                          <a:solidFill>
                            <a:srgbClr val="262626">
                              <a:alpha val="100000"/>
                            </a:srgbClr>
                          </a:solidFill>
                          <a:latin typeface="Times New Roman"/>
                          <a:ea typeface="Times New Roman"/>
                          <a:cs typeface="Times New Roman"/>
                        </a:rPr>
                        <a:t>%s'%(t.tn</a:t>
                      </a:r>
                      <a:r>
                        <a:rPr sz="1800" spc="-20" dirty="0">
                          <a:solidFill>
                            <a:srgbClr val="262626">
                              <a:alpha val="100000"/>
                            </a:srgbClr>
                          </a:solidFill>
                          <a:latin typeface="Times New Roman"/>
                          <a:ea typeface="Times New Roman"/>
                          <a:cs typeface="Times New Roman"/>
                        </a:rPr>
                        <a:t>o</a:t>
                      </a:r>
                      <a:r>
                        <a:rPr sz="1800" spc="-4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t</a:t>
                      </a:r>
                      <a:r>
                        <a:rPr sz="1800" spc="-4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name</a:t>
                      </a:r>
                      <a:r>
                        <a:rPr sz="1800" spc="-40" dirty="0">
                          <a:solidFill>
                            <a:srgbClr val="262626">
                              <a:alpha val="100000"/>
                            </a:srgbClr>
                          </a:solidFill>
                          <a:latin typeface="Times New Roman"/>
                          <a:ea typeface="Times New Roman"/>
                          <a:cs typeface="Times New Roman"/>
                        </a:rPr>
                        <a:t>)) #</a:t>
                      </a:r>
                      <a:r>
                        <a:rPr sz="1800" spc="-40" dirty="0">
                          <a:solidFill>
                            <a:srgbClr val="262626">
                              <a:alpha val="100000"/>
                            </a:srgbClr>
                          </a:solidFill>
                          <a:latin typeface="Microsoft YaHei"/>
                          <a:ea typeface="Microsoft YaHei"/>
                          <a:cs typeface="Microsoft YaHei"/>
                        </a:rPr>
                        <a:t>输出教工号和姓名</a:t>
                      </a:r>
                      <a:endParaRPr lang="x-none" altLang="x-none" sz="18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path">
            <a:extLst>
              <a:ext uri="{FF2B5EF4-FFF2-40B4-BE49-F238E27FC236}">
                <a16:creationId xmlns:a16="http://schemas.microsoft.com/office/drawing/2014/main" id="{02D9F3C3-D476-63DA-035C-48A14A231813}"/>
              </a:ext>
            </a:extLst>
          </p:cNvPr>
          <p:cNvSpPr>
            <a:spLocks/>
          </p:cNvSpPr>
          <p:nvPr/>
        </p:nvSpPr>
        <p:spPr bwMode="auto">
          <a:xfrm>
            <a:off x="2376488" y="2640013"/>
            <a:ext cx="98425" cy="1524000"/>
          </a:xfrm>
          <a:custGeom>
            <a:avLst/>
            <a:gdLst>
              <a:gd name="T0" fmla="*/ 2147483646 w 206"/>
              <a:gd name="T1" fmla="*/ 2147483646 h 3200"/>
              <a:gd name="T2" fmla="*/ 2147483646 w 206"/>
              <a:gd name="T3" fmla="*/ 2147483646 h 3200"/>
              <a:gd name="T4" fmla="*/ 2147483646 w 206"/>
              <a:gd name="T5" fmla="*/ 2147483646 h 3200"/>
              <a:gd name="T6" fmla="*/ 2147483646 w 206"/>
              <a:gd name="T7" fmla="*/ 2147483646 h 3200"/>
              <a:gd name="T8" fmla="*/ 0 60000 65536"/>
              <a:gd name="T9" fmla="*/ 0 60000 65536"/>
              <a:gd name="T10" fmla="*/ 0 60000 65536"/>
              <a:gd name="T11" fmla="*/ 0 60000 65536"/>
              <a:gd name="T12" fmla="*/ 0 w 206"/>
              <a:gd name="T13" fmla="*/ 0 h 3200"/>
              <a:gd name="T14" fmla="*/ 206 w 206"/>
              <a:gd name="T15" fmla="*/ 3200 h 3200"/>
            </a:gdLst>
            <a:ahLst/>
            <a:cxnLst>
              <a:cxn ang="T8">
                <a:pos x="T0" y="T1"/>
              </a:cxn>
              <a:cxn ang="T9">
                <a:pos x="T2" y="T3"/>
              </a:cxn>
              <a:cxn ang="T10">
                <a:pos x="T4" y="T5"/>
              </a:cxn>
              <a:cxn ang="T11">
                <a:pos x="T6" y="T7"/>
              </a:cxn>
            </a:cxnLst>
            <a:rect l="T12" t="T13" r="T14" b="T15"/>
            <a:pathLst>
              <a:path w="206" h="3200">
                <a:moveTo>
                  <a:pt x="10" y="196"/>
                </a:moveTo>
                <a:cubicBezTo>
                  <a:pt x="10" y="93"/>
                  <a:pt x="93" y="10"/>
                  <a:pt x="196" y="10"/>
                </a:cubicBezTo>
                <a:moveTo>
                  <a:pt x="196" y="3190"/>
                </a:moveTo>
                <a:cubicBezTo>
                  <a:pt x="93" y="3190"/>
                  <a:pt x="10" y="3106"/>
                  <a:pt x="10" y="3003"/>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71683" name="path">
            <a:extLst>
              <a:ext uri="{FF2B5EF4-FFF2-40B4-BE49-F238E27FC236}">
                <a16:creationId xmlns:a16="http://schemas.microsoft.com/office/drawing/2014/main" id="{C7525CE2-88DD-4910-41EB-0C0CB5C12A18}"/>
              </a:ext>
            </a:extLst>
          </p:cNvPr>
          <p:cNvSpPr>
            <a:spLocks/>
          </p:cNvSpPr>
          <p:nvPr/>
        </p:nvSpPr>
        <p:spPr bwMode="auto">
          <a:xfrm>
            <a:off x="6669088" y="4065588"/>
            <a:ext cx="98425" cy="98425"/>
          </a:xfrm>
          <a:custGeom>
            <a:avLst/>
            <a:gdLst>
              <a:gd name="T0" fmla="*/ 2147483646 w 206"/>
              <a:gd name="T1" fmla="*/ 2147483646 h 206"/>
              <a:gd name="T2" fmla="*/ 2147483646 w 206"/>
              <a:gd name="T3" fmla="*/ 2147483646 h 206"/>
              <a:gd name="T4" fmla="*/ 0 60000 65536"/>
              <a:gd name="T5" fmla="*/ 0 60000 65536"/>
              <a:gd name="T6" fmla="*/ 0 w 206"/>
              <a:gd name="T7" fmla="*/ 0 h 206"/>
              <a:gd name="T8" fmla="*/ 206 w 206"/>
              <a:gd name="T9" fmla="*/ 206 h 206"/>
            </a:gdLst>
            <a:ahLst/>
            <a:cxnLst>
              <a:cxn ang="T4">
                <a:pos x="T0" y="T1"/>
              </a:cxn>
              <a:cxn ang="T5">
                <a:pos x="T2" y="T3"/>
              </a:cxn>
            </a:cxnLst>
            <a:rect l="T6" t="T7" r="T8" b="T9"/>
            <a:pathLst>
              <a:path w="206" h="206">
                <a:moveTo>
                  <a:pt x="196" y="10"/>
                </a:moveTo>
                <a:cubicBezTo>
                  <a:pt x="196" y="113"/>
                  <a:pt x="113" y="196"/>
                  <a:pt x="10" y="196"/>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graphicFrame>
        <p:nvGraphicFramePr>
          <p:cNvPr id="877" name="table 877">
            <a:extLst>
              <a:ext uri="{FF2B5EF4-FFF2-40B4-BE49-F238E27FC236}">
                <a16:creationId xmlns:a16="http://schemas.microsoft.com/office/drawing/2014/main" id="{6A864253-F512-4A03-A18E-DF26D2BDFC37}"/>
              </a:ext>
            </a:extLst>
          </p:cNvPr>
          <p:cNvGraphicFramePr>
            <a:graphicFrameLocks noGrp="1"/>
          </p:cNvGraphicFramePr>
          <p:nvPr/>
        </p:nvGraphicFramePr>
        <p:xfrm>
          <a:off x="2376488" y="2640013"/>
          <a:ext cx="4391025" cy="1514475"/>
        </p:xfrm>
        <a:graphic>
          <a:graphicData uri="http://schemas.openxmlformats.org/drawingml/2006/table">
            <a:tbl>
              <a:tblPr/>
              <a:tblGrid>
                <a:gridCol w="4391025">
                  <a:extLst>
                    <a:ext uri="{9D8B030D-6E8A-4147-A177-3AD203B41FA5}">
                      <a16:colId xmlns:a16="http://schemas.microsoft.com/office/drawing/2014/main" val="20000"/>
                    </a:ext>
                  </a:extLst>
                </a:gridCol>
              </a:tblGrid>
              <a:tr h="1514475">
                <a:tc>
                  <a:txBody>
                    <a:bodyPr/>
                    <a:lstStyle/>
                    <a:p>
                      <a:pPr algn="l" rtl="0" eaLnBrk="0">
                        <a:lnSpc>
                          <a:spcPct val="108000"/>
                        </a:lnSpc>
                        <a:tabLst/>
                      </a:pPr>
                      <a:endParaRPr lang="x-none" altLang="x-none" sz="800" dirty="0"/>
                    </a:p>
                    <a:p>
                      <a:pPr algn="l" rtl="0" eaLnBrk="0">
                        <a:lnSpc>
                          <a:spcPct val="108000"/>
                        </a:lnSpc>
                        <a:tabLst/>
                      </a:pPr>
                      <a:endParaRPr lang="x-none" altLang="x-none" sz="800" dirty="0"/>
                    </a:p>
                    <a:p>
                      <a:pPr algn="l" rtl="0" eaLnBrk="0">
                        <a:lnSpc>
                          <a:spcPct val="108000"/>
                        </a:lnSpc>
                        <a:tabLst/>
                      </a:pPr>
                      <a:endParaRPr lang="x-none" altLang="x-none" sz="800" dirty="0"/>
                    </a:p>
                    <a:p>
                      <a:pPr algn="l" rtl="0" eaLnBrk="0">
                        <a:lnSpc>
                          <a:spcPct val="108000"/>
                        </a:lnSpc>
                        <a:tabLst/>
                      </a:pPr>
                      <a:endParaRPr lang="x-none" altLang="x-none" sz="800" dirty="0"/>
                    </a:p>
                    <a:p>
                      <a:pPr marL="769975" algn="l" rtl="0" eaLnBrk="0">
                        <a:lnSpc>
                          <a:spcPct val="97000"/>
                        </a:lnSpc>
                        <a:spcBef>
                          <a:spcPts val="6"/>
                        </a:spcBef>
                        <a:tabLst/>
                      </a:pPr>
                      <a:r>
                        <a:rPr sz="1800" spc="-90" dirty="0">
                          <a:solidFill>
                            <a:srgbClr val="262626">
                              <a:alpha val="100000"/>
                            </a:srgbClr>
                          </a:solidFill>
                          <a:latin typeface="Microsoft YaHei"/>
                          <a:ea typeface="Microsoft YaHei"/>
                          <a:cs typeface="Microsoft YaHei"/>
                        </a:rPr>
                        <a:t>学号：  </a:t>
                      </a:r>
                      <a:r>
                        <a:rPr sz="1800" spc="-90" dirty="0">
                          <a:solidFill>
                            <a:srgbClr val="262626">
                              <a:alpha val="100000"/>
                            </a:srgbClr>
                          </a:solidFill>
                          <a:latin typeface="Times New Roman"/>
                          <a:ea typeface="Times New Roman"/>
                          <a:cs typeface="Times New Roman"/>
                        </a:rPr>
                        <a:t>1810100</a:t>
                      </a:r>
                      <a:r>
                        <a:rPr sz="1800" spc="-90" dirty="0">
                          <a:solidFill>
                            <a:srgbClr val="262626">
                              <a:alpha val="100000"/>
                            </a:srgbClr>
                          </a:solidFill>
                          <a:latin typeface="Microsoft YaHei"/>
                          <a:ea typeface="Microsoft YaHei"/>
                          <a:cs typeface="Microsoft YaHei"/>
                        </a:rPr>
                        <a:t>，姓名：李晓</a:t>
                      </a:r>
                      <a:r>
                        <a:rPr sz="1800" spc="0" dirty="0">
                          <a:solidFill>
                            <a:srgbClr val="262626">
                              <a:alpha val="100000"/>
                            </a:srgbClr>
                          </a:solidFill>
                          <a:latin typeface="Microsoft YaHei"/>
                          <a:ea typeface="Microsoft YaHei"/>
                          <a:cs typeface="Microsoft YaHei"/>
                        </a:rPr>
                        <a:t>明</a:t>
                      </a:r>
                      <a:endParaRPr lang="x-none" altLang="x-none" sz="1800" dirty="0"/>
                    </a:p>
                    <a:p>
                      <a:pPr algn="l" rtl="0" eaLnBrk="0">
                        <a:lnSpc>
                          <a:spcPct val="106000"/>
                        </a:lnSpc>
                        <a:tabLst/>
                      </a:pPr>
                      <a:endParaRPr lang="x-none" altLang="x-none" sz="900" dirty="0"/>
                    </a:p>
                    <a:p>
                      <a:pPr marL="766927" algn="l" rtl="0" eaLnBrk="0">
                        <a:lnSpc>
                          <a:spcPct val="97000"/>
                        </a:lnSpc>
                        <a:tabLst/>
                      </a:pPr>
                      <a:r>
                        <a:rPr sz="1800" spc="-90" dirty="0">
                          <a:solidFill>
                            <a:srgbClr val="262626">
                              <a:alpha val="100000"/>
                            </a:srgbClr>
                          </a:solidFill>
                          <a:latin typeface="Microsoft YaHei"/>
                          <a:ea typeface="Microsoft YaHei"/>
                          <a:cs typeface="Microsoft YaHei"/>
                        </a:rPr>
                        <a:t>教工号：  </a:t>
                      </a:r>
                      <a:r>
                        <a:rPr sz="1800" spc="-90" dirty="0">
                          <a:solidFill>
                            <a:srgbClr val="262626">
                              <a:alpha val="100000"/>
                            </a:srgbClr>
                          </a:solidFill>
                          <a:latin typeface="Times New Roman"/>
                          <a:ea typeface="Times New Roman"/>
                          <a:cs typeface="Times New Roman"/>
                        </a:rPr>
                        <a:t>998012</a:t>
                      </a:r>
                      <a:r>
                        <a:rPr sz="1800" spc="-90" dirty="0">
                          <a:solidFill>
                            <a:srgbClr val="262626">
                              <a:alpha val="100000"/>
                            </a:srgbClr>
                          </a:solidFill>
                          <a:latin typeface="Microsoft YaHei"/>
                          <a:ea typeface="Microsoft YaHei"/>
                          <a:cs typeface="Microsoft YaHei"/>
                        </a:rPr>
                        <a:t>，姓名：</a:t>
                      </a:r>
                      <a:r>
                        <a:rPr sz="1800" spc="-30" dirty="0">
                          <a:solidFill>
                            <a:srgbClr val="262626">
                              <a:alpha val="100000"/>
                            </a:srgbClr>
                          </a:solidFill>
                          <a:latin typeface="Microsoft YaHei"/>
                          <a:ea typeface="Microsoft YaHei"/>
                          <a:cs typeface="Microsoft YaHei"/>
                        </a:rPr>
                        <a:t>马</a:t>
                      </a:r>
                      <a:r>
                        <a:rPr sz="1800" spc="0" dirty="0">
                          <a:solidFill>
                            <a:srgbClr val="262626">
                              <a:alpha val="100000"/>
                            </a:srgbClr>
                          </a:solidFill>
                          <a:latin typeface="Microsoft YaHei"/>
                          <a:ea typeface="Microsoft YaHei"/>
                          <a:cs typeface="Microsoft YaHei"/>
                        </a:rPr>
                        <a:t>红</a:t>
                      </a:r>
                      <a:endParaRPr lang="x-none" altLang="x-none" sz="18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71690" name="path">
            <a:extLst>
              <a:ext uri="{FF2B5EF4-FFF2-40B4-BE49-F238E27FC236}">
                <a16:creationId xmlns:a16="http://schemas.microsoft.com/office/drawing/2014/main" id="{056A48B3-C0C6-62D8-4823-15BBDADE60D6}"/>
              </a:ext>
            </a:extLst>
          </p:cNvPr>
          <p:cNvSpPr>
            <a:spLocks/>
          </p:cNvSpPr>
          <p:nvPr/>
        </p:nvSpPr>
        <p:spPr bwMode="auto">
          <a:xfrm>
            <a:off x="6669088" y="2640013"/>
            <a:ext cx="98425" cy="98425"/>
          </a:xfrm>
          <a:custGeom>
            <a:avLst/>
            <a:gdLst>
              <a:gd name="T0" fmla="*/ 2147483646 w 206"/>
              <a:gd name="T1" fmla="*/ 2147483646 h 206"/>
              <a:gd name="T2" fmla="*/ 2147483646 w 206"/>
              <a:gd name="T3" fmla="*/ 2147483646 h 206"/>
              <a:gd name="T4" fmla="*/ 0 60000 65536"/>
              <a:gd name="T5" fmla="*/ 0 60000 65536"/>
              <a:gd name="T6" fmla="*/ 0 w 206"/>
              <a:gd name="T7" fmla="*/ 0 h 206"/>
              <a:gd name="T8" fmla="*/ 206 w 206"/>
              <a:gd name="T9" fmla="*/ 206 h 206"/>
            </a:gdLst>
            <a:ahLst/>
            <a:cxnLst>
              <a:cxn ang="T4">
                <a:pos x="T0" y="T1"/>
              </a:cxn>
              <a:cxn ang="T5">
                <a:pos x="T2" y="T3"/>
              </a:cxn>
            </a:cxnLst>
            <a:rect l="T6" t="T7" r="T8" b="T9"/>
            <a:pathLst>
              <a:path w="206" h="206">
                <a:moveTo>
                  <a:pt x="10" y="10"/>
                </a:moveTo>
                <a:cubicBezTo>
                  <a:pt x="113" y="10"/>
                  <a:pt x="196" y="93"/>
                  <a:pt x="196" y="196"/>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71691" name="文本框 1">
            <a:extLst>
              <a:ext uri="{FF2B5EF4-FFF2-40B4-BE49-F238E27FC236}">
                <a16:creationId xmlns:a16="http://schemas.microsoft.com/office/drawing/2014/main" id="{F0A54E0D-FEBC-0245-B1F4-3638CB1DBDC5}"/>
              </a:ext>
            </a:extLst>
          </p:cNvPr>
          <p:cNvSpPr txBox="1">
            <a:spLocks noChangeArrowheads="1"/>
          </p:cNvSpPr>
          <p:nvPr/>
        </p:nvSpPr>
        <p:spPr bwMode="auto">
          <a:xfrm>
            <a:off x="4211638" y="1628775"/>
            <a:ext cx="1512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b="0">
                <a:solidFill>
                  <a:schemeClr val="tx1"/>
                </a:solidFill>
                <a:latin typeface="微软雅黑" panose="020B0503020204020204" pitchFamily="34" charset="-122"/>
                <a:ea typeface="微软雅黑" panose="020B0503020204020204" pitchFamily="34" charset="-122"/>
              </a:rPr>
              <a:t>输出结果</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图片 1">
            <a:extLst>
              <a:ext uri="{FF2B5EF4-FFF2-40B4-BE49-F238E27FC236}">
                <a16:creationId xmlns:a16="http://schemas.microsoft.com/office/drawing/2014/main" id="{88B029FC-DA63-5AC0-40C8-9DA60903E08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311275"/>
            <a:ext cx="6526212"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7" name="TextBox 2">
            <a:extLst>
              <a:ext uri="{FF2B5EF4-FFF2-40B4-BE49-F238E27FC236}">
                <a16:creationId xmlns:a16="http://schemas.microsoft.com/office/drawing/2014/main" id="{521F5875-C511-D54E-9858-10290C05BA8C}"/>
              </a:ext>
            </a:extLst>
          </p:cNvPr>
          <p:cNvSpPr txBox="1">
            <a:spLocks noChangeArrowheads="1"/>
          </p:cNvSpPr>
          <p:nvPr/>
        </p:nvSpPr>
        <p:spPr bwMode="auto">
          <a:xfrm>
            <a:off x="1403350" y="2808288"/>
            <a:ext cx="6369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5400" b="0">
                <a:solidFill>
                  <a:schemeClr val="tx1"/>
                </a:solidFill>
                <a:latin typeface="微软雅黑" panose="020B0503020204020204" pitchFamily="34" charset="-122"/>
                <a:ea typeface="微软雅黑" panose="020B0503020204020204" pitchFamily="34" charset="-122"/>
              </a:rPr>
              <a:t>方法重写和鸭子类型</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730" name="group 138">
            <a:extLst>
              <a:ext uri="{FF2B5EF4-FFF2-40B4-BE49-F238E27FC236}">
                <a16:creationId xmlns:a16="http://schemas.microsoft.com/office/drawing/2014/main" id="{BC987614-B09C-D003-B510-6595F9A65B0E}"/>
              </a:ext>
            </a:extLst>
          </p:cNvPr>
          <p:cNvGrpSpPr>
            <a:grpSpLocks/>
          </p:cNvGrpSpPr>
          <p:nvPr/>
        </p:nvGrpSpPr>
        <p:grpSpPr bwMode="auto">
          <a:xfrm>
            <a:off x="654050" y="3551238"/>
            <a:ext cx="657225" cy="658812"/>
            <a:chOff x="0" y="0"/>
            <a:chExt cx="877061" cy="877824"/>
          </a:xfrm>
        </p:grpSpPr>
        <p:sp>
          <p:nvSpPr>
            <p:cNvPr id="73751" name="path">
              <a:extLst>
                <a:ext uri="{FF2B5EF4-FFF2-40B4-BE49-F238E27FC236}">
                  <a16:creationId xmlns:a16="http://schemas.microsoft.com/office/drawing/2014/main" id="{ECEFFDA3-1F7C-DE36-75AA-48371AE42F85}"/>
                </a:ext>
              </a:extLst>
            </p:cNvPr>
            <p:cNvSpPr>
              <a:spLocks/>
            </p:cNvSpPr>
            <p:nvPr/>
          </p:nvSpPr>
          <p:spPr bwMode="auto">
            <a:xfrm>
              <a:off x="0" y="0"/>
              <a:ext cx="877061" cy="877824"/>
            </a:xfrm>
            <a:custGeom>
              <a:avLst/>
              <a:gdLst>
                <a:gd name="T0" fmla="*/ 0 w 1381"/>
                <a:gd name="T1" fmla="*/ 2147483646 h 1382"/>
                <a:gd name="T2" fmla="*/ 2147483646 w 1381"/>
                <a:gd name="T3" fmla="*/ 0 h 1382"/>
                <a:gd name="T4" fmla="*/ 2147483646 w 1381"/>
                <a:gd name="T5" fmla="*/ 2147483646 h 1382"/>
                <a:gd name="T6" fmla="*/ 2147483646 w 1381"/>
                <a:gd name="T7" fmla="*/ 2147483646 h 1382"/>
                <a:gd name="T8" fmla="*/ 0 w 1381"/>
                <a:gd name="T9" fmla="*/ 2147483646 h 1382"/>
                <a:gd name="T10" fmla="*/ 0 60000 65536"/>
                <a:gd name="T11" fmla="*/ 0 60000 65536"/>
                <a:gd name="T12" fmla="*/ 0 60000 65536"/>
                <a:gd name="T13" fmla="*/ 0 60000 65536"/>
                <a:gd name="T14" fmla="*/ 0 60000 65536"/>
                <a:gd name="T15" fmla="*/ 0 w 1381"/>
                <a:gd name="T16" fmla="*/ 0 h 1382"/>
                <a:gd name="T17" fmla="*/ 1381 w 1381"/>
                <a:gd name="T18" fmla="*/ 1382 h 1382"/>
              </a:gdLst>
              <a:ahLst/>
              <a:cxnLst>
                <a:cxn ang="T10">
                  <a:pos x="T0" y="T1"/>
                </a:cxn>
                <a:cxn ang="T11">
                  <a:pos x="T2" y="T3"/>
                </a:cxn>
                <a:cxn ang="T12">
                  <a:pos x="T4" y="T5"/>
                </a:cxn>
                <a:cxn ang="T13">
                  <a:pos x="T6" y="T7"/>
                </a:cxn>
                <a:cxn ang="T14">
                  <a:pos x="T8" y="T9"/>
                </a:cxn>
              </a:cxnLst>
              <a:rect l="T15" t="T16" r="T17" b="T18"/>
              <a:pathLst>
                <a:path w="1381" h="1382">
                  <a:moveTo>
                    <a:pt x="0" y="691"/>
                  </a:moveTo>
                  <a:cubicBezTo>
                    <a:pt x="0" y="309"/>
                    <a:pt x="309" y="0"/>
                    <a:pt x="690" y="0"/>
                  </a:cubicBezTo>
                  <a:cubicBezTo>
                    <a:pt x="1071" y="0"/>
                    <a:pt x="1381" y="309"/>
                    <a:pt x="1381" y="691"/>
                  </a:cubicBezTo>
                  <a:cubicBezTo>
                    <a:pt x="1381" y="1073"/>
                    <a:pt x="1071" y="1382"/>
                    <a:pt x="690" y="1382"/>
                  </a:cubicBezTo>
                  <a:cubicBezTo>
                    <a:pt x="309" y="1382"/>
                    <a:pt x="0" y="1073"/>
                    <a:pt x="0" y="691"/>
                  </a:cubicBezTo>
                </a:path>
              </a:pathLst>
            </a:custGeom>
            <a:solidFill>
              <a:srgbClr val="B1C400"/>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73752" name="path">
              <a:extLst>
                <a:ext uri="{FF2B5EF4-FFF2-40B4-BE49-F238E27FC236}">
                  <a16:creationId xmlns:a16="http://schemas.microsoft.com/office/drawing/2014/main" id="{F7CD6D48-FDFD-8D5B-90BC-DC0208B854F3}"/>
                </a:ext>
              </a:extLst>
            </p:cNvPr>
            <p:cNvSpPr>
              <a:spLocks/>
            </p:cNvSpPr>
            <p:nvPr/>
          </p:nvSpPr>
          <p:spPr bwMode="auto">
            <a:xfrm>
              <a:off x="38100" y="112776"/>
              <a:ext cx="694182" cy="679704"/>
            </a:xfrm>
            <a:custGeom>
              <a:avLst/>
              <a:gdLst>
                <a:gd name="T0" fmla="*/ 2147483646 w 1093"/>
                <a:gd name="T1" fmla="*/ 2147483646 h 1070"/>
                <a:gd name="T2" fmla="*/ 2147483646 w 1093"/>
                <a:gd name="T3" fmla="*/ 2147483646 h 1070"/>
                <a:gd name="T4" fmla="*/ 2147483646 w 1093"/>
                <a:gd name="T5" fmla="*/ 2147483646 h 1070"/>
                <a:gd name="T6" fmla="*/ 2147483646 w 1093"/>
                <a:gd name="T7" fmla="*/ 2147483646 h 1070"/>
                <a:gd name="T8" fmla="*/ 2147483646 w 1093"/>
                <a:gd name="T9" fmla="*/ 2147483646 h 1070"/>
                <a:gd name="T10" fmla="*/ 2147483646 w 1093"/>
                <a:gd name="T11" fmla="*/ 2147483646 h 1070"/>
                <a:gd name="T12" fmla="*/ 2147483646 w 1093"/>
                <a:gd name="T13" fmla="*/ 2147483646 h 1070"/>
                <a:gd name="T14" fmla="*/ 2147483646 w 1093"/>
                <a:gd name="T15" fmla="*/ 2147483646 h 1070"/>
                <a:gd name="T16" fmla="*/ 2147483646 w 1093"/>
                <a:gd name="T17" fmla="*/ 2147483646 h 1070"/>
                <a:gd name="T18" fmla="*/ 2147483646 w 1093"/>
                <a:gd name="T19" fmla="*/ 2147483646 h 1070"/>
                <a:gd name="T20" fmla="*/ 2147483646 w 1093"/>
                <a:gd name="T21" fmla="*/ 2147483646 h 1070"/>
                <a:gd name="T22" fmla="*/ 2147483646 w 1093"/>
                <a:gd name="T23" fmla="*/ 2147483646 h 1070"/>
                <a:gd name="T24" fmla="*/ 2147483646 w 1093"/>
                <a:gd name="T25" fmla="*/ 2147483646 h 1070"/>
                <a:gd name="T26" fmla="*/ 2147483646 w 1093"/>
                <a:gd name="T27" fmla="*/ 2147483646 h 1070"/>
                <a:gd name="T28" fmla="*/ 2147483646 w 1093"/>
                <a:gd name="T29" fmla="*/ 2147483646 h 1070"/>
                <a:gd name="T30" fmla="*/ 2147483646 w 1093"/>
                <a:gd name="T31" fmla="*/ 2147483646 h 1070"/>
                <a:gd name="T32" fmla="*/ 2147483646 w 1093"/>
                <a:gd name="T33" fmla="*/ 2147483646 h 1070"/>
                <a:gd name="T34" fmla="*/ 2147483646 w 1093"/>
                <a:gd name="T35" fmla="*/ 2147483646 h 1070"/>
                <a:gd name="T36" fmla="*/ 2147483646 w 1093"/>
                <a:gd name="T37" fmla="*/ 2147483646 h 1070"/>
                <a:gd name="T38" fmla="*/ 2147483646 w 1093"/>
                <a:gd name="T39" fmla="*/ 2147483646 h 1070"/>
                <a:gd name="T40" fmla="*/ 2147483646 w 1093"/>
                <a:gd name="T41" fmla="*/ 2147483646 h 1070"/>
                <a:gd name="T42" fmla="*/ 2147483646 w 1093"/>
                <a:gd name="T43" fmla="*/ 2147483646 h 1070"/>
                <a:gd name="T44" fmla="*/ 2147483646 w 1093"/>
                <a:gd name="T45" fmla="*/ 2147483646 h 1070"/>
                <a:gd name="T46" fmla="*/ 2147483646 w 1093"/>
                <a:gd name="T47" fmla="*/ 2147483646 h 1070"/>
                <a:gd name="T48" fmla="*/ 2147483646 w 1093"/>
                <a:gd name="T49" fmla="*/ 2147483646 h 1070"/>
                <a:gd name="T50" fmla="*/ 2147483646 w 1093"/>
                <a:gd name="T51" fmla="*/ 2147483646 h 1070"/>
                <a:gd name="T52" fmla="*/ 2147483646 w 1093"/>
                <a:gd name="T53" fmla="*/ 2147483646 h 1070"/>
                <a:gd name="T54" fmla="*/ 2147483646 w 1093"/>
                <a:gd name="T55" fmla="*/ 2147483646 h 1070"/>
                <a:gd name="T56" fmla="*/ 2147483646 w 1093"/>
                <a:gd name="T57" fmla="*/ 2147483646 h 1070"/>
                <a:gd name="T58" fmla="*/ 2147483646 w 1093"/>
                <a:gd name="T59" fmla="*/ 2147483646 h 1070"/>
                <a:gd name="T60" fmla="*/ 2147483646 w 1093"/>
                <a:gd name="T61" fmla="*/ 2147483646 h 1070"/>
                <a:gd name="T62" fmla="*/ 2147483646 w 1093"/>
                <a:gd name="T63" fmla="*/ 2147483646 h 1070"/>
                <a:gd name="T64" fmla="*/ 2147483646 w 1093"/>
                <a:gd name="T65" fmla="*/ 2147483646 h 1070"/>
                <a:gd name="T66" fmla="*/ 2147483646 w 1093"/>
                <a:gd name="T67" fmla="*/ 2147483646 h 1070"/>
                <a:gd name="T68" fmla="*/ 2147483646 w 1093"/>
                <a:gd name="T69" fmla="*/ 2147483646 h 1070"/>
                <a:gd name="T70" fmla="*/ 2147483646 w 1093"/>
                <a:gd name="T71" fmla="*/ 2147483646 h 1070"/>
                <a:gd name="T72" fmla="*/ 2147483646 w 1093"/>
                <a:gd name="T73" fmla="*/ 2147483646 h 1070"/>
                <a:gd name="T74" fmla="*/ 2147483646 w 1093"/>
                <a:gd name="T75" fmla="*/ 2147483646 h 1070"/>
                <a:gd name="T76" fmla="*/ 2147483646 w 1093"/>
                <a:gd name="T77" fmla="*/ 2147483646 h 1070"/>
                <a:gd name="T78" fmla="*/ 2147483646 w 1093"/>
                <a:gd name="T79" fmla="*/ 2147483646 h 1070"/>
                <a:gd name="T80" fmla="*/ 2147483646 w 1093"/>
                <a:gd name="T81" fmla="*/ 2147483646 h 1070"/>
                <a:gd name="T82" fmla="*/ 2147483646 w 1093"/>
                <a:gd name="T83" fmla="*/ 2147483646 h 1070"/>
                <a:gd name="T84" fmla="*/ 2147483646 w 1093"/>
                <a:gd name="T85" fmla="*/ 2147483646 h 1070"/>
                <a:gd name="T86" fmla="*/ 2147483646 w 1093"/>
                <a:gd name="T87" fmla="*/ 2147483646 h 1070"/>
                <a:gd name="T88" fmla="*/ 2147483646 w 1093"/>
                <a:gd name="T89" fmla="*/ 2147483646 h 1070"/>
                <a:gd name="T90" fmla="*/ 2147483646 w 1093"/>
                <a:gd name="T91" fmla="*/ 2147483646 h 1070"/>
                <a:gd name="T92" fmla="*/ 2147483646 w 1093"/>
                <a:gd name="T93" fmla="*/ 2147483646 h 1070"/>
                <a:gd name="T94" fmla="*/ 2147483646 w 1093"/>
                <a:gd name="T95" fmla="*/ 2147483646 h 1070"/>
                <a:gd name="T96" fmla="*/ 2147483646 w 1093"/>
                <a:gd name="T97" fmla="*/ 2147483646 h 1070"/>
                <a:gd name="T98" fmla="*/ 2147483646 w 1093"/>
                <a:gd name="T99" fmla="*/ 2147483646 h 1070"/>
                <a:gd name="T100" fmla="*/ 2147483646 w 1093"/>
                <a:gd name="T101" fmla="*/ 2147483646 h 1070"/>
                <a:gd name="T102" fmla="*/ 2147483646 w 1093"/>
                <a:gd name="T103" fmla="*/ 2147483646 h 1070"/>
                <a:gd name="T104" fmla="*/ 2147483646 w 1093"/>
                <a:gd name="T105" fmla="*/ 2147483646 h 1070"/>
                <a:gd name="T106" fmla="*/ 2147483646 w 1093"/>
                <a:gd name="T107" fmla="*/ 2147483646 h 1070"/>
                <a:gd name="T108" fmla="*/ 2147483646 w 1093"/>
                <a:gd name="T109" fmla="*/ 2147483646 h 1070"/>
                <a:gd name="T110" fmla="*/ 2147483646 w 1093"/>
                <a:gd name="T111" fmla="*/ 2147483646 h 1070"/>
                <a:gd name="T112" fmla="*/ 2147483646 w 1093"/>
                <a:gd name="T113" fmla="*/ 2147483646 h 1070"/>
                <a:gd name="T114" fmla="*/ 2147483646 w 1093"/>
                <a:gd name="T115" fmla="*/ 2147483646 h 1070"/>
                <a:gd name="T116" fmla="*/ 2147483646 w 1093"/>
                <a:gd name="T117" fmla="*/ 2147483646 h 1070"/>
                <a:gd name="T118" fmla="*/ 2147483646 w 1093"/>
                <a:gd name="T119" fmla="*/ 2147483646 h 1070"/>
                <a:gd name="T120" fmla="*/ 2147483646 w 1093"/>
                <a:gd name="T121" fmla="*/ 2147483646 h 1070"/>
                <a:gd name="T122" fmla="*/ 2147483646 w 1093"/>
                <a:gd name="T123" fmla="*/ 2147483646 h 107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93"/>
                <a:gd name="T187" fmla="*/ 0 h 1070"/>
                <a:gd name="T188" fmla="*/ 1093 w 1093"/>
                <a:gd name="T189" fmla="*/ 1070 h 107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93" h="1070">
                  <a:moveTo>
                    <a:pt x="375" y="693"/>
                  </a:moveTo>
                  <a:lnTo>
                    <a:pt x="383" y="693"/>
                  </a:lnTo>
                  <a:lnTo>
                    <a:pt x="386" y="693"/>
                  </a:lnTo>
                  <a:lnTo>
                    <a:pt x="480" y="693"/>
                  </a:lnTo>
                  <a:lnTo>
                    <a:pt x="641" y="693"/>
                  </a:lnTo>
                  <a:lnTo>
                    <a:pt x="736" y="693"/>
                  </a:lnTo>
                  <a:lnTo>
                    <a:pt x="738" y="693"/>
                  </a:lnTo>
                  <a:lnTo>
                    <a:pt x="741" y="693"/>
                  </a:lnTo>
                  <a:lnTo>
                    <a:pt x="744" y="693"/>
                  </a:lnTo>
                  <a:lnTo>
                    <a:pt x="746" y="694"/>
                  </a:lnTo>
                  <a:lnTo>
                    <a:pt x="748" y="694"/>
                  </a:lnTo>
                  <a:lnTo>
                    <a:pt x="751" y="695"/>
                  </a:lnTo>
                  <a:lnTo>
                    <a:pt x="753" y="696"/>
                  </a:lnTo>
                  <a:lnTo>
                    <a:pt x="756" y="697"/>
                  </a:lnTo>
                  <a:lnTo>
                    <a:pt x="758" y="698"/>
                  </a:lnTo>
                  <a:lnTo>
                    <a:pt x="760" y="699"/>
                  </a:lnTo>
                  <a:lnTo>
                    <a:pt x="762" y="700"/>
                  </a:lnTo>
                  <a:lnTo>
                    <a:pt x="765" y="701"/>
                  </a:lnTo>
                  <a:lnTo>
                    <a:pt x="766" y="703"/>
                  </a:lnTo>
                  <a:lnTo>
                    <a:pt x="768" y="705"/>
                  </a:lnTo>
                  <a:lnTo>
                    <a:pt x="770" y="706"/>
                  </a:lnTo>
                  <a:lnTo>
                    <a:pt x="772" y="708"/>
                  </a:lnTo>
                  <a:lnTo>
                    <a:pt x="774" y="710"/>
                  </a:lnTo>
                  <a:lnTo>
                    <a:pt x="776" y="711"/>
                  </a:lnTo>
                  <a:lnTo>
                    <a:pt x="777" y="713"/>
                  </a:lnTo>
                  <a:lnTo>
                    <a:pt x="778" y="716"/>
                  </a:lnTo>
                  <a:lnTo>
                    <a:pt x="780" y="718"/>
                  </a:lnTo>
                  <a:lnTo>
                    <a:pt x="781" y="720"/>
                  </a:lnTo>
                  <a:lnTo>
                    <a:pt x="782" y="722"/>
                  </a:lnTo>
                  <a:lnTo>
                    <a:pt x="783" y="724"/>
                  </a:lnTo>
                  <a:lnTo>
                    <a:pt x="784" y="727"/>
                  </a:lnTo>
                  <a:lnTo>
                    <a:pt x="785" y="729"/>
                  </a:lnTo>
                  <a:lnTo>
                    <a:pt x="786" y="731"/>
                  </a:lnTo>
                  <a:lnTo>
                    <a:pt x="786" y="734"/>
                  </a:lnTo>
                  <a:lnTo>
                    <a:pt x="787" y="736"/>
                  </a:lnTo>
                  <a:lnTo>
                    <a:pt x="787" y="739"/>
                  </a:lnTo>
                  <a:lnTo>
                    <a:pt x="787" y="742"/>
                  </a:lnTo>
                  <a:lnTo>
                    <a:pt x="787" y="744"/>
                  </a:lnTo>
                  <a:lnTo>
                    <a:pt x="787" y="747"/>
                  </a:lnTo>
                  <a:lnTo>
                    <a:pt x="787" y="750"/>
                  </a:lnTo>
                  <a:lnTo>
                    <a:pt x="787" y="752"/>
                  </a:lnTo>
                  <a:lnTo>
                    <a:pt x="786" y="755"/>
                  </a:lnTo>
                  <a:lnTo>
                    <a:pt x="786" y="757"/>
                  </a:lnTo>
                  <a:lnTo>
                    <a:pt x="785" y="760"/>
                  </a:lnTo>
                  <a:lnTo>
                    <a:pt x="784" y="762"/>
                  </a:lnTo>
                  <a:lnTo>
                    <a:pt x="783" y="765"/>
                  </a:lnTo>
                  <a:lnTo>
                    <a:pt x="782" y="767"/>
                  </a:lnTo>
                  <a:lnTo>
                    <a:pt x="781" y="769"/>
                  </a:lnTo>
                  <a:lnTo>
                    <a:pt x="780" y="771"/>
                  </a:lnTo>
                  <a:lnTo>
                    <a:pt x="778" y="773"/>
                  </a:lnTo>
                  <a:lnTo>
                    <a:pt x="777" y="775"/>
                  </a:lnTo>
                  <a:lnTo>
                    <a:pt x="776" y="777"/>
                  </a:lnTo>
                  <a:lnTo>
                    <a:pt x="774" y="779"/>
                  </a:lnTo>
                  <a:lnTo>
                    <a:pt x="772" y="781"/>
                  </a:lnTo>
                  <a:lnTo>
                    <a:pt x="770" y="782"/>
                  </a:lnTo>
                  <a:lnTo>
                    <a:pt x="768" y="784"/>
                  </a:lnTo>
                  <a:lnTo>
                    <a:pt x="766" y="786"/>
                  </a:lnTo>
                  <a:lnTo>
                    <a:pt x="765" y="787"/>
                  </a:lnTo>
                  <a:lnTo>
                    <a:pt x="762" y="788"/>
                  </a:lnTo>
                  <a:lnTo>
                    <a:pt x="760" y="790"/>
                  </a:lnTo>
                  <a:lnTo>
                    <a:pt x="758" y="791"/>
                  </a:lnTo>
                  <a:lnTo>
                    <a:pt x="756" y="792"/>
                  </a:lnTo>
                  <a:lnTo>
                    <a:pt x="753" y="793"/>
                  </a:lnTo>
                  <a:lnTo>
                    <a:pt x="751" y="794"/>
                  </a:lnTo>
                  <a:lnTo>
                    <a:pt x="748" y="794"/>
                  </a:lnTo>
                  <a:lnTo>
                    <a:pt x="746" y="795"/>
                  </a:lnTo>
                  <a:lnTo>
                    <a:pt x="744" y="796"/>
                  </a:lnTo>
                  <a:lnTo>
                    <a:pt x="741" y="796"/>
                  </a:lnTo>
                  <a:lnTo>
                    <a:pt x="738" y="796"/>
                  </a:lnTo>
                  <a:lnTo>
                    <a:pt x="736" y="796"/>
                  </a:lnTo>
                  <a:lnTo>
                    <a:pt x="641" y="796"/>
                  </a:lnTo>
                  <a:lnTo>
                    <a:pt x="563" y="796"/>
                  </a:lnTo>
                  <a:lnTo>
                    <a:pt x="563" y="820"/>
                  </a:lnTo>
                  <a:lnTo>
                    <a:pt x="736" y="820"/>
                  </a:lnTo>
                  <a:lnTo>
                    <a:pt x="740" y="820"/>
                  </a:lnTo>
                  <a:lnTo>
                    <a:pt x="745" y="820"/>
                  </a:lnTo>
                  <a:lnTo>
                    <a:pt x="750" y="819"/>
                  </a:lnTo>
                  <a:lnTo>
                    <a:pt x="754" y="818"/>
                  </a:lnTo>
                  <a:lnTo>
                    <a:pt x="758" y="817"/>
                  </a:lnTo>
                  <a:lnTo>
                    <a:pt x="762" y="816"/>
                  </a:lnTo>
                  <a:lnTo>
                    <a:pt x="766" y="814"/>
                  </a:lnTo>
                  <a:lnTo>
                    <a:pt x="770" y="812"/>
                  </a:lnTo>
                  <a:lnTo>
                    <a:pt x="774" y="810"/>
                  </a:lnTo>
                  <a:lnTo>
                    <a:pt x="778" y="807"/>
                  </a:lnTo>
                  <a:lnTo>
                    <a:pt x="782" y="805"/>
                  </a:lnTo>
                  <a:lnTo>
                    <a:pt x="785" y="802"/>
                  </a:lnTo>
                  <a:lnTo>
                    <a:pt x="788" y="799"/>
                  </a:lnTo>
                  <a:lnTo>
                    <a:pt x="791" y="796"/>
                  </a:lnTo>
                  <a:lnTo>
                    <a:pt x="794" y="792"/>
                  </a:lnTo>
                  <a:lnTo>
                    <a:pt x="797" y="789"/>
                  </a:lnTo>
                  <a:lnTo>
                    <a:pt x="1048" y="764"/>
                  </a:lnTo>
                  <a:lnTo>
                    <a:pt x="1050" y="763"/>
                  </a:lnTo>
                  <a:lnTo>
                    <a:pt x="1052" y="763"/>
                  </a:lnTo>
                  <a:lnTo>
                    <a:pt x="1054" y="764"/>
                  </a:lnTo>
                  <a:lnTo>
                    <a:pt x="1056" y="764"/>
                  </a:lnTo>
                  <a:lnTo>
                    <a:pt x="1058" y="764"/>
                  </a:lnTo>
                  <a:lnTo>
                    <a:pt x="1060" y="765"/>
                  </a:lnTo>
                  <a:lnTo>
                    <a:pt x="1062" y="765"/>
                  </a:lnTo>
                  <a:lnTo>
                    <a:pt x="1064" y="766"/>
                  </a:lnTo>
                  <a:lnTo>
                    <a:pt x="1066" y="766"/>
                  </a:lnTo>
                  <a:lnTo>
                    <a:pt x="1068" y="767"/>
                  </a:lnTo>
                  <a:lnTo>
                    <a:pt x="1070" y="768"/>
                  </a:lnTo>
                  <a:lnTo>
                    <a:pt x="1072" y="770"/>
                  </a:lnTo>
                  <a:lnTo>
                    <a:pt x="1074" y="771"/>
                  </a:lnTo>
                  <a:lnTo>
                    <a:pt x="1076" y="772"/>
                  </a:lnTo>
                  <a:lnTo>
                    <a:pt x="1078" y="773"/>
                  </a:lnTo>
                  <a:lnTo>
                    <a:pt x="1079" y="775"/>
                  </a:lnTo>
                  <a:lnTo>
                    <a:pt x="1081" y="776"/>
                  </a:lnTo>
                  <a:lnTo>
                    <a:pt x="1082" y="778"/>
                  </a:lnTo>
                  <a:lnTo>
                    <a:pt x="1084" y="780"/>
                  </a:lnTo>
                  <a:lnTo>
                    <a:pt x="1085" y="782"/>
                  </a:lnTo>
                  <a:lnTo>
                    <a:pt x="1086" y="783"/>
                  </a:lnTo>
                  <a:lnTo>
                    <a:pt x="1087" y="785"/>
                  </a:lnTo>
                  <a:lnTo>
                    <a:pt x="1088" y="787"/>
                  </a:lnTo>
                  <a:lnTo>
                    <a:pt x="1089" y="789"/>
                  </a:lnTo>
                  <a:lnTo>
                    <a:pt x="1090" y="791"/>
                  </a:lnTo>
                  <a:lnTo>
                    <a:pt x="1091" y="793"/>
                  </a:lnTo>
                  <a:lnTo>
                    <a:pt x="1091" y="796"/>
                  </a:lnTo>
                  <a:lnTo>
                    <a:pt x="1092" y="798"/>
                  </a:lnTo>
                  <a:lnTo>
                    <a:pt x="1092" y="800"/>
                  </a:lnTo>
                  <a:lnTo>
                    <a:pt x="1092" y="802"/>
                  </a:lnTo>
                  <a:lnTo>
                    <a:pt x="1092" y="805"/>
                  </a:lnTo>
                  <a:lnTo>
                    <a:pt x="1093" y="807"/>
                  </a:lnTo>
                  <a:lnTo>
                    <a:pt x="1093" y="812"/>
                  </a:lnTo>
                  <a:lnTo>
                    <a:pt x="1093" y="814"/>
                  </a:lnTo>
                  <a:lnTo>
                    <a:pt x="1092" y="816"/>
                  </a:lnTo>
                  <a:lnTo>
                    <a:pt x="1092" y="818"/>
                  </a:lnTo>
                  <a:lnTo>
                    <a:pt x="1092" y="820"/>
                  </a:lnTo>
                  <a:lnTo>
                    <a:pt x="1091" y="822"/>
                  </a:lnTo>
                  <a:lnTo>
                    <a:pt x="1091" y="825"/>
                  </a:lnTo>
                  <a:lnTo>
                    <a:pt x="1090" y="826"/>
                  </a:lnTo>
                  <a:lnTo>
                    <a:pt x="1090" y="829"/>
                  </a:lnTo>
                  <a:lnTo>
                    <a:pt x="1089" y="830"/>
                  </a:lnTo>
                  <a:lnTo>
                    <a:pt x="1088" y="832"/>
                  </a:lnTo>
                  <a:lnTo>
                    <a:pt x="1088" y="835"/>
                  </a:lnTo>
                  <a:lnTo>
                    <a:pt x="1087" y="836"/>
                  </a:lnTo>
                  <a:lnTo>
                    <a:pt x="1086" y="838"/>
                  </a:lnTo>
                  <a:lnTo>
                    <a:pt x="1085" y="840"/>
                  </a:lnTo>
                  <a:lnTo>
                    <a:pt x="1084" y="842"/>
                  </a:lnTo>
                  <a:lnTo>
                    <a:pt x="1082" y="843"/>
                  </a:lnTo>
                  <a:lnTo>
                    <a:pt x="1081" y="845"/>
                  </a:lnTo>
                  <a:lnTo>
                    <a:pt x="1080" y="846"/>
                  </a:lnTo>
                  <a:lnTo>
                    <a:pt x="1078" y="848"/>
                  </a:lnTo>
                  <a:lnTo>
                    <a:pt x="1077" y="850"/>
                  </a:lnTo>
                  <a:lnTo>
                    <a:pt x="1076" y="851"/>
                  </a:lnTo>
                  <a:lnTo>
                    <a:pt x="1074" y="852"/>
                  </a:lnTo>
                  <a:lnTo>
                    <a:pt x="1072" y="854"/>
                  </a:lnTo>
                  <a:lnTo>
                    <a:pt x="1071" y="855"/>
                  </a:lnTo>
                  <a:lnTo>
                    <a:pt x="1069" y="856"/>
                  </a:lnTo>
                  <a:lnTo>
                    <a:pt x="1068" y="857"/>
                  </a:lnTo>
                  <a:lnTo>
                    <a:pt x="1066" y="858"/>
                  </a:lnTo>
                  <a:lnTo>
                    <a:pt x="1064" y="859"/>
                  </a:lnTo>
                  <a:lnTo>
                    <a:pt x="1062" y="860"/>
                  </a:lnTo>
                  <a:lnTo>
                    <a:pt x="1060" y="860"/>
                  </a:lnTo>
                  <a:lnTo>
                    <a:pt x="1058" y="861"/>
                  </a:lnTo>
                  <a:lnTo>
                    <a:pt x="1056" y="862"/>
                  </a:lnTo>
                  <a:lnTo>
                    <a:pt x="693" y="964"/>
                  </a:lnTo>
                  <a:lnTo>
                    <a:pt x="683" y="966"/>
                  </a:lnTo>
                  <a:lnTo>
                    <a:pt x="674" y="969"/>
                  </a:lnTo>
                  <a:lnTo>
                    <a:pt x="664" y="971"/>
                  </a:lnTo>
                  <a:lnTo>
                    <a:pt x="654" y="973"/>
                  </a:lnTo>
                  <a:lnTo>
                    <a:pt x="644" y="975"/>
                  </a:lnTo>
                  <a:lnTo>
                    <a:pt x="634" y="976"/>
                  </a:lnTo>
                  <a:lnTo>
                    <a:pt x="624" y="977"/>
                  </a:lnTo>
                  <a:lnTo>
                    <a:pt x="614" y="979"/>
                  </a:lnTo>
                  <a:lnTo>
                    <a:pt x="604" y="980"/>
                  </a:lnTo>
                  <a:lnTo>
                    <a:pt x="594" y="980"/>
                  </a:lnTo>
                  <a:lnTo>
                    <a:pt x="584" y="980"/>
                  </a:lnTo>
                  <a:lnTo>
                    <a:pt x="574" y="981"/>
                  </a:lnTo>
                  <a:lnTo>
                    <a:pt x="564" y="980"/>
                  </a:lnTo>
                  <a:lnTo>
                    <a:pt x="554" y="980"/>
                  </a:lnTo>
                  <a:lnTo>
                    <a:pt x="544" y="980"/>
                  </a:lnTo>
                  <a:lnTo>
                    <a:pt x="534" y="979"/>
                  </a:lnTo>
                  <a:lnTo>
                    <a:pt x="383" y="967"/>
                  </a:lnTo>
                  <a:lnTo>
                    <a:pt x="381" y="967"/>
                  </a:lnTo>
                  <a:lnTo>
                    <a:pt x="379" y="966"/>
                  </a:lnTo>
                  <a:lnTo>
                    <a:pt x="377" y="966"/>
                  </a:lnTo>
                  <a:lnTo>
                    <a:pt x="375" y="966"/>
                  </a:lnTo>
                  <a:lnTo>
                    <a:pt x="375" y="694"/>
                  </a:lnTo>
                  <a:lnTo>
                    <a:pt x="375" y="693"/>
                  </a:lnTo>
                  <a:close/>
                  <a:moveTo>
                    <a:pt x="248" y="692"/>
                  </a:moveTo>
                  <a:lnTo>
                    <a:pt x="246" y="692"/>
                  </a:lnTo>
                  <a:lnTo>
                    <a:pt x="244" y="693"/>
                  </a:lnTo>
                  <a:lnTo>
                    <a:pt x="242" y="693"/>
                  </a:lnTo>
                  <a:lnTo>
                    <a:pt x="240" y="694"/>
                  </a:lnTo>
                  <a:lnTo>
                    <a:pt x="238" y="694"/>
                  </a:lnTo>
                  <a:lnTo>
                    <a:pt x="236" y="695"/>
                  </a:lnTo>
                  <a:lnTo>
                    <a:pt x="234" y="696"/>
                  </a:lnTo>
                  <a:lnTo>
                    <a:pt x="232" y="696"/>
                  </a:lnTo>
                  <a:lnTo>
                    <a:pt x="230" y="697"/>
                  </a:lnTo>
                  <a:lnTo>
                    <a:pt x="229" y="698"/>
                  </a:lnTo>
                  <a:lnTo>
                    <a:pt x="227" y="700"/>
                  </a:lnTo>
                  <a:lnTo>
                    <a:pt x="225" y="701"/>
                  </a:lnTo>
                  <a:lnTo>
                    <a:pt x="224" y="702"/>
                  </a:lnTo>
                  <a:lnTo>
                    <a:pt x="222" y="703"/>
                  </a:lnTo>
                  <a:lnTo>
                    <a:pt x="221" y="705"/>
                  </a:lnTo>
                  <a:lnTo>
                    <a:pt x="220" y="706"/>
                  </a:lnTo>
                  <a:lnTo>
                    <a:pt x="218" y="708"/>
                  </a:lnTo>
                  <a:lnTo>
                    <a:pt x="217" y="709"/>
                  </a:lnTo>
                  <a:lnTo>
                    <a:pt x="216" y="711"/>
                  </a:lnTo>
                  <a:lnTo>
                    <a:pt x="215" y="712"/>
                  </a:lnTo>
                  <a:lnTo>
                    <a:pt x="214" y="714"/>
                  </a:lnTo>
                  <a:lnTo>
                    <a:pt x="213" y="716"/>
                  </a:lnTo>
                  <a:lnTo>
                    <a:pt x="212" y="718"/>
                  </a:lnTo>
                  <a:lnTo>
                    <a:pt x="211" y="720"/>
                  </a:lnTo>
                  <a:lnTo>
                    <a:pt x="211" y="722"/>
                  </a:lnTo>
                  <a:lnTo>
                    <a:pt x="210" y="724"/>
                  </a:lnTo>
                  <a:lnTo>
                    <a:pt x="209" y="726"/>
                  </a:lnTo>
                  <a:lnTo>
                    <a:pt x="209" y="728"/>
                  </a:lnTo>
                  <a:lnTo>
                    <a:pt x="209" y="730"/>
                  </a:lnTo>
                  <a:lnTo>
                    <a:pt x="209" y="732"/>
                  </a:lnTo>
                  <a:lnTo>
                    <a:pt x="209" y="734"/>
                  </a:lnTo>
                  <a:lnTo>
                    <a:pt x="209" y="736"/>
                  </a:lnTo>
                  <a:lnTo>
                    <a:pt x="209" y="738"/>
                  </a:lnTo>
                  <a:lnTo>
                    <a:pt x="209" y="741"/>
                  </a:lnTo>
                  <a:lnTo>
                    <a:pt x="209" y="743"/>
                  </a:lnTo>
                  <a:lnTo>
                    <a:pt x="210" y="745"/>
                  </a:lnTo>
                  <a:lnTo>
                    <a:pt x="211" y="747"/>
                  </a:lnTo>
                  <a:lnTo>
                    <a:pt x="211" y="749"/>
                  </a:lnTo>
                  <a:lnTo>
                    <a:pt x="212" y="750"/>
                  </a:lnTo>
                  <a:lnTo>
                    <a:pt x="213" y="752"/>
                  </a:lnTo>
                  <a:lnTo>
                    <a:pt x="214" y="754"/>
                  </a:lnTo>
                  <a:lnTo>
                    <a:pt x="215" y="756"/>
                  </a:lnTo>
                  <a:lnTo>
                    <a:pt x="216" y="758"/>
                  </a:lnTo>
                  <a:lnTo>
                    <a:pt x="217" y="759"/>
                  </a:lnTo>
                  <a:lnTo>
                    <a:pt x="218" y="761"/>
                  </a:lnTo>
                  <a:lnTo>
                    <a:pt x="220" y="762"/>
                  </a:lnTo>
                  <a:lnTo>
                    <a:pt x="221" y="764"/>
                  </a:lnTo>
                  <a:lnTo>
                    <a:pt x="222" y="765"/>
                  </a:lnTo>
                  <a:lnTo>
                    <a:pt x="224" y="767"/>
                  </a:lnTo>
                  <a:lnTo>
                    <a:pt x="225" y="768"/>
                  </a:lnTo>
                  <a:lnTo>
                    <a:pt x="227" y="769"/>
                  </a:lnTo>
                  <a:lnTo>
                    <a:pt x="229" y="770"/>
                  </a:lnTo>
                  <a:lnTo>
                    <a:pt x="230" y="771"/>
                  </a:lnTo>
                  <a:lnTo>
                    <a:pt x="232" y="772"/>
                  </a:lnTo>
                  <a:lnTo>
                    <a:pt x="234" y="773"/>
                  </a:lnTo>
                  <a:lnTo>
                    <a:pt x="236" y="773"/>
                  </a:lnTo>
                  <a:lnTo>
                    <a:pt x="238" y="774"/>
                  </a:lnTo>
                  <a:lnTo>
                    <a:pt x="240" y="775"/>
                  </a:lnTo>
                  <a:lnTo>
                    <a:pt x="242" y="775"/>
                  </a:lnTo>
                  <a:lnTo>
                    <a:pt x="244" y="776"/>
                  </a:lnTo>
                  <a:lnTo>
                    <a:pt x="246" y="776"/>
                  </a:lnTo>
                  <a:lnTo>
                    <a:pt x="248" y="776"/>
                  </a:lnTo>
                  <a:lnTo>
                    <a:pt x="250" y="776"/>
                  </a:lnTo>
                  <a:lnTo>
                    <a:pt x="253" y="776"/>
                  </a:lnTo>
                  <a:lnTo>
                    <a:pt x="255" y="776"/>
                  </a:lnTo>
                  <a:lnTo>
                    <a:pt x="257" y="776"/>
                  </a:lnTo>
                  <a:lnTo>
                    <a:pt x="259" y="775"/>
                  </a:lnTo>
                  <a:lnTo>
                    <a:pt x="261" y="775"/>
                  </a:lnTo>
                  <a:lnTo>
                    <a:pt x="263" y="774"/>
                  </a:lnTo>
                  <a:lnTo>
                    <a:pt x="265" y="773"/>
                  </a:lnTo>
                  <a:lnTo>
                    <a:pt x="267" y="773"/>
                  </a:lnTo>
                  <a:lnTo>
                    <a:pt x="269" y="772"/>
                  </a:lnTo>
                  <a:lnTo>
                    <a:pt x="270" y="771"/>
                  </a:lnTo>
                  <a:lnTo>
                    <a:pt x="272" y="770"/>
                  </a:lnTo>
                  <a:lnTo>
                    <a:pt x="274" y="769"/>
                  </a:lnTo>
                  <a:lnTo>
                    <a:pt x="276" y="768"/>
                  </a:lnTo>
                  <a:lnTo>
                    <a:pt x="277" y="767"/>
                  </a:lnTo>
                  <a:lnTo>
                    <a:pt x="279" y="765"/>
                  </a:lnTo>
                  <a:lnTo>
                    <a:pt x="280" y="764"/>
                  </a:lnTo>
                  <a:lnTo>
                    <a:pt x="282" y="762"/>
                  </a:lnTo>
                  <a:lnTo>
                    <a:pt x="283" y="761"/>
                  </a:lnTo>
                  <a:lnTo>
                    <a:pt x="284" y="759"/>
                  </a:lnTo>
                  <a:lnTo>
                    <a:pt x="285" y="758"/>
                  </a:lnTo>
                  <a:lnTo>
                    <a:pt x="286" y="756"/>
                  </a:lnTo>
                  <a:lnTo>
                    <a:pt x="287" y="754"/>
                  </a:lnTo>
                  <a:lnTo>
                    <a:pt x="288" y="752"/>
                  </a:lnTo>
                  <a:lnTo>
                    <a:pt x="289" y="750"/>
                  </a:lnTo>
                  <a:lnTo>
                    <a:pt x="290" y="749"/>
                  </a:lnTo>
                  <a:lnTo>
                    <a:pt x="290" y="747"/>
                  </a:lnTo>
                  <a:lnTo>
                    <a:pt x="291" y="745"/>
                  </a:lnTo>
                  <a:lnTo>
                    <a:pt x="292" y="743"/>
                  </a:lnTo>
                  <a:lnTo>
                    <a:pt x="292" y="741"/>
                  </a:lnTo>
                  <a:lnTo>
                    <a:pt x="292" y="738"/>
                  </a:lnTo>
                  <a:lnTo>
                    <a:pt x="292" y="736"/>
                  </a:lnTo>
                  <a:lnTo>
                    <a:pt x="292" y="734"/>
                  </a:lnTo>
                  <a:lnTo>
                    <a:pt x="292" y="732"/>
                  </a:lnTo>
                  <a:lnTo>
                    <a:pt x="292" y="730"/>
                  </a:lnTo>
                  <a:lnTo>
                    <a:pt x="292" y="728"/>
                  </a:lnTo>
                  <a:lnTo>
                    <a:pt x="292" y="726"/>
                  </a:lnTo>
                  <a:lnTo>
                    <a:pt x="291" y="724"/>
                  </a:lnTo>
                  <a:lnTo>
                    <a:pt x="290" y="722"/>
                  </a:lnTo>
                  <a:lnTo>
                    <a:pt x="290" y="720"/>
                  </a:lnTo>
                  <a:lnTo>
                    <a:pt x="289" y="718"/>
                  </a:lnTo>
                  <a:lnTo>
                    <a:pt x="288" y="716"/>
                  </a:lnTo>
                  <a:lnTo>
                    <a:pt x="287" y="714"/>
                  </a:lnTo>
                  <a:lnTo>
                    <a:pt x="286" y="712"/>
                  </a:lnTo>
                  <a:lnTo>
                    <a:pt x="285" y="711"/>
                  </a:lnTo>
                  <a:lnTo>
                    <a:pt x="284" y="709"/>
                  </a:lnTo>
                  <a:lnTo>
                    <a:pt x="283" y="708"/>
                  </a:lnTo>
                  <a:lnTo>
                    <a:pt x="282" y="706"/>
                  </a:lnTo>
                  <a:lnTo>
                    <a:pt x="280" y="705"/>
                  </a:lnTo>
                  <a:lnTo>
                    <a:pt x="279" y="703"/>
                  </a:lnTo>
                  <a:lnTo>
                    <a:pt x="277" y="702"/>
                  </a:lnTo>
                  <a:lnTo>
                    <a:pt x="276" y="701"/>
                  </a:lnTo>
                  <a:lnTo>
                    <a:pt x="274" y="700"/>
                  </a:lnTo>
                  <a:lnTo>
                    <a:pt x="272" y="698"/>
                  </a:lnTo>
                  <a:lnTo>
                    <a:pt x="270" y="697"/>
                  </a:lnTo>
                  <a:lnTo>
                    <a:pt x="269" y="696"/>
                  </a:lnTo>
                  <a:lnTo>
                    <a:pt x="267" y="696"/>
                  </a:lnTo>
                  <a:lnTo>
                    <a:pt x="265" y="695"/>
                  </a:lnTo>
                  <a:lnTo>
                    <a:pt x="263" y="694"/>
                  </a:lnTo>
                  <a:lnTo>
                    <a:pt x="261" y="694"/>
                  </a:lnTo>
                  <a:lnTo>
                    <a:pt x="259" y="693"/>
                  </a:lnTo>
                  <a:lnTo>
                    <a:pt x="257" y="693"/>
                  </a:lnTo>
                  <a:lnTo>
                    <a:pt x="255" y="692"/>
                  </a:lnTo>
                  <a:lnTo>
                    <a:pt x="253" y="692"/>
                  </a:lnTo>
                  <a:lnTo>
                    <a:pt x="250" y="692"/>
                  </a:lnTo>
                  <a:lnTo>
                    <a:pt x="248" y="692"/>
                  </a:lnTo>
                  <a:close/>
                  <a:moveTo>
                    <a:pt x="0" y="662"/>
                  </a:moveTo>
                  <a:lnTo>
                    <a:pt x="334" y="662"/>
                  </a:lnTo>
                  <a:lnTo>
                    <a:pt x="334" y="744"/>
                  </a:lnTo>
                  <a:lnTo>
                    <a:pt x="334" y="915"/>
                  </a:lnTo>
                  <a:lnTo>
                    <a:pt x="334" y="1070"/>
                  </a:lnTo>
                  <a:lnTo>
                    <a:pt x="0" y="1070"/>
                  </a:lnTo>
                  <a:lnTo>
                    <a:pt x="0" y="662"/>
                  </a:lnTo>
                  <a:close/>
                  <a:moveTo>
                    <a:pt x="654" y="418"/>
                  </a:moveTo>
                  <a:lnTo>
                    <a:pt x="650" y="427"/>
                  </a:lnTo>
                  <a:lnTo>
                    <a:pt x="646" y="426"/>
                  </a:lnTo>
                  <a:lnTo>
                    <a:pt x="641" y="425"/>
                  </a:lnTo>
                  <a:lnTo>
                    <a:pt x="638" y="424"/>
                  </a:lnTo>
                  <a:lnTo>
                    <a:pt x="634" y="423"/>
                  </a:lnTo>
                  <a:lnTo>
                    <a:pt x="630" y="423"/>
                  </a:lnTo>
                  <a:lnTo>
                    <a:pt x="627" y="423"/>
                  </a:lnTo>
                  <a:lnTo>
                    <a:pt x="625" y="424"/>
                  </a:lnTo>
                  <a:lnTo>
                    <a:pt x="624" y="424"/>
                  </a:lnTo>
                  <a:lnTo>
                    <a:pt x="622" y="424"/>
                  </a:lnTo>
                  <a:lnTo>
                    <a:pt x="620" y="425"/>
                  </a:lnTo>
                  <a:lnTo>
                    <a:pt x="619" y="425"/>
                  </a:lnTo>
                  <a:lnTo>
                    <a:pt x="618" y="426"/>
                  </a:lnTo>
                  <a:lnTo>
                    <a:pt x="616" y="426"/>
                  </a:lnTo>
                  <a:lnTo>
                    <a:pt x="615" y="427"/>
                  </a:lnTo>
                  <a:lnTo>
                    <a:pt x="614" y="427"/>
                  </a:lnTo>
                  <a:lnTo>
                    <a:pt x="612" y="428"/>
                  </a:lnTo>
                  <a:lnTo>
                    <a:pt x="611" y="429"/>
                  </a:lnTo>
                  <a:lnTo>
                    <a:pt x="610" y="430"/>
                  </a:lnTo>
                  <a:lnTo>
                    <a:pt x="610" y="431"/>
                  </a:lnTo>
                  <a:lnTo>
                    <a:pt x="608" y="432"/>
                  </a:lnTo>
                  <a:lnTo>
                    <a:pt x="607" y="433"/>
                  </a:lnTo>
                  <a:lnTo>
                    <a:pt x="606" y="435"/>
                  </a:lnTo>
                  <a:lnTo>
                    <a:pt x="606" y="436"/>
                  </a:lnTo>
                  <a:lnTo>
                    <a:pt x="605" y="437"/>
                  </a:lnTo>
                  <a:lnTo>
                    <a:pt x="604" y="439"/>
                  </a:lnTo>
                  <a:lnTo>
                    <a:pt x="604" y="440"/>
                  </a:lnTo>
                  <a:lnTo>
                    <a:pt x="603" y="442"/>
                  </a:lnTo>
                  <a:lnTo>
                    <a:pt x="602" y="444"/>
                  </a:lnTo>
                  <a:lnTo>
                    <a:pt x="601" y="446"/>
                  </a:lnTo>
                  <a:lnTo>
                    <a:pt x="601" y="448"/>
                  </a:lnTo>
                  <a:lnTo>
                    <a:pt x="601" y="450"/>
                  </a:lnTo>
                  <a:lnTo>
                    <a:pt x="601" y="451"/>
                  </a:lnTo>
                  <a:lnTo>
                    <a:pt x="601" y="453"/>
                  </a:lnTo>
                  <a:lnTo>
                    <a:pt x="601" y="455"/>
                  </a:lnTo>
                  <a:lnTo>
                    <a:pt x="601" y="456"/>
                  </a:lnTo>
                  <a:lnTo>
                    <a:pt x="602" y="458"/>
                  </a:lnTo>
                  <a:lnTo>
                    <a:pt x="602" y="460"/>
                  </a:lnTo>
                  <a:lnTo>
                    <a:pt x="602" y="461"/>
                  </a:lnTo>
                  <a:lnTo>
                    <a:pt x="603" y="462"/>
                  </a:lnTo>
                  <a:lnTo>
                    <a:pt x="604" y="464"/>
                  </a:lnTo>
                  <a:lnTo>
                    <a:pt x="605" y="465"/>
                  </a:lnTo>
                  <a:lnTo>
                    <a:pt x="606" y="466"/>
                  </a:lnTo>
                  <a:lnTo>
                    <a:pt x="608" y="469"/>
                  </a:lnTo>
                  <a:lnTo>
                    <a:pt x="611" y="473"/>
                  </a:lnTo>
                  <a:lnTo>
                    <a:pt x="615" y="477"/>
                  </a:lnTo>
                  <a:lnTo>
                    <a:pt x="620" y="482"/>
                  </a:lnTo>
                  <a:lnTo>
                    <a:pt x="626" y="488"/>
                  </a:lnTo>
                  <a:lnTo>
                    <a:pt x="630" y="492"/>
                  </a:lnTo>
                  <a:lnTo>
                    <a:pt x="633" y="496"/>
                  </a:lnTo>
                  <a:lnTo>
                    <a:pt x="634" y="497"/>
                  </a:lnTo>
                  <a:lnTo>
                    <a:pt x="635" y="498"/>
                  </a:lnTo>
                  <a:lnTo>
                    <a:pt x="635" y="499"/>
                  </a:lnTo>
                  <a:lnTo>
                    <a:pt x="636" y="500"/>
                  </a:lnTo>
                  <a:lnTo>
                    <a:pt x="636" y="501"/>
                  </a:lnTo>
                  <a:lnTo>
                    <a:pt x="636" y="502"/>
                  </a:lnTo>
                  <a:lnTo>
                    <a:pt x="636" y="504"/>
                  </a:lnTo>
                  <a:lnTo>
                    <a:pt x="636" y="505"/>
                  </a:lnTo>
                  <a:lnTo>
                    <a:pt x="636" y="506"/>
                  </a:lnTo>
                  <a:lnTo>
                    <a:pt x="635" y="507"/>
                  </a:lnTo>
                  <a:lnTo>
                    <a:pt x="634" y="509"/>
                  </a:lnTo>
                  <a:lnTo>
                    <a:pt x="634" y="510"/>
                  </a:lnTo>
                  <a:lnTo>
                    <a:pt x="632" y="511"/>
                  </a:lnTo>
                  <a:lnTo>
                    <a:pt x="631" y="512"/>
                  </a:lnTo>
                  <a:lnTo>
                    <a:pt x="630" y="512"/>
                  </a:lnTo>
                  <a:lnTo>
                    <a:pt x="629" y="512"/>
                  </a:lnTo>
                  <a:lnTo>
                    <a:pt x="628" y="512"/>
                  </a:lnTo>
                  <a:lnTo>
                    <a:pt x="626" y="511"/>
                  </a:lnTo>
                  <a:lnTo>
                    <a:pt x="624" y="510"/>
                  </a:lnTo>
                  <a:lnTo>
                    <a:pt x="623" y="510"/>
                  </a:lnTo>
                  <a:lnTo>
                    <a:pt x="622" y="509"/>
                  </a:lnTo>
                  <a:lnTo>
                    <a:pt x="622" y="508"/>
                  </a:lnTo>
                  <a:lnTo>
                    <a:pt x="621" y="507"/>
                  </a:lnTo>
                  <a:lnTo>
                    <a:pt x="621" y="506"/>
                  </a:lnTo>
                  <a:lnTo>
                    <a:pt x="622" y="504"/>
                  </a:lnTo>
                  <a:lnTo>
                    <a:pt x="623" y="501"/>
                  </a:lnTo>
                  <a:lnTo>
                    <a:pt x="624" y="499"/>
                  </a:lnTo>
                  <a:lnTo>
                    <a:pt x="625" y="495"/>
                  </a:lnTo>
                  <a:lnTo>
                    <a:pt x="608" y="487"/>
                  </a:lnTo>
                  <a:lnTo>
                    <a:pt x="591" y="480"/>
                  </a:lnTo>
                  <a:lnTo>
                    <a:pt x="590" y="483"/>
                  </a:lnTo>
                  <a:lnTo>
                    <a:pt x="588" y="484"/>
                  </a:lnTo>
                  <a:lnTo>
                    <a:pt x="588" y="487"/>
                  </a:lnTo>
                  <a:lnTo>
                    <a:pt x="587" y="489"/>
                  </a:lnTo>
                  <a:lnTo>
                    <a:pt x="587" y="491"/>
                  </a:lnTo>
                  <a:lnTo>
                    <a:pt x="587" y="492"/>
                  </a:lnTo>
                  <a:lnTo>
                    <a:pt x="587" y="493"/>
                  </a:lnTo>
                  <a:lnTo>
                    <a:pt x="587" y="494"/>
                  </a:lnTo>
                  <a:lnTo>
                    <a:pt x="587" y="496"/>
                  </a:lnTo>
                  <a:lnTo>
                    <a:pt x="587" y="497"/>
                  </a:lnTo>
                  <a:lnTo>
                    <a:pt x="587" y="498"/>
                  </a:lnTo>
                  <a:lnTo>
                    <a:pt x="588" y="499"/>
                  </a:lnTo>
                  <a:lnTo>
                    <a:pt x="588" y="500"/>
                  </a:lnTo>
                  <a:lnTo>
                    <a:pt x="588" y="501"/>
                  </a:lnTo>
                  <a:lnTo>
                    <a:pt x="590" y="504"/>
                  </a:lnTo>
                  <a:lnTo>
                    <a:pt x="591" y="506"/>
                  </a:lnTo>
                  <a:lnTo>
                    <a:pt x="593" y="508"/>
                  </a:lnTo>
                  <a:lnTo>
                    <a:pt x="595" y="511"/>
                  </a:lnTo>
                  <a:lnTo>
                    <a:pt x="598" y="513"/>
                  </a:lnTo>
                  <a:lnTo>
                    <a:pt x="600" y="515"/>
                  </a:lnTo>
                  <a:lnTo>
                    <a:pt x="604" y="517"/>
                  </a:lnTo>
                  <a:lnTo>
                    <a:pt x="607" y="520"/>
                  </a:lnTo>
                  <a:lnTo>
                    <a:pt x="611" y="521"/>
                  </a:lnTo>
                  <a:lnTo>
                    <a:pt x="608" y="529"/>
                  </a:lnTo>
                  <a:lnTo>
                    <a:pt x="624" y="536"/>
                  </a:lnTo>
                  <a:lnTo>
                    <a:pt x="627" y="528"/>
                  </a:lnTo>
                  <a:lnTo>
                    <a:pt x="631" y="530"/>
                  </a:lnTo>
                  <a:lnTo>
                    <a:pt x="636" y="531"/>
                  </a:lnTo>
                  <a:lnTo>
                    <a:pt x="640" y="531"/>
                  </a:lnTo>
                  <a:lnTo>
                    <a:pt x="644" y="532"/>
                  </a:lnTo>
                  <a:lnTo>
                    <a:pt x="647" y="532"/>
                  </a:lnTo>
                  <a:lnTo>
                    <a:pt x="651" y="532"/>
                  </a:lnTo>
                  <a:lnTo>
                    <a:pt x="654" y="532"/>
                  </a:lnTo>
                  <a:lnTo>
                    <a:pt x="657" y="531"/>
                  </a:lnTo>
                  <a:lnTo>
                    <a:pt x="658" y="531"/>
                  </a:lnTo>
                  <a:lnTo>
                    <a:pt x="660" y="531"/>
                  </a:lnTo>
                  <a:lnTo>
                    <a:pt x="661" y="530"/>
                  </a:lnTo>
                  <a:lnTo>
                    <a:pt x="662" y="530"/>
                  </a:lnTo>
                  <a:lnTo>
                    <a:pt x="663" y="529"/>
                  </a:lnTo>
                  <a:lnTo>
                    <a:pt x="664" y="528"/>
                  </a:lnTo>
                  <a:lnTo>
                    <a:pt x="665" y="528"/>
                  </a:lnTo>
                  <a:lnTo>
                    <a:pt x="666" y="527"/>
                  </a:lnTo>
                  <a:lnTo>
                    <a:pt x="667" y="526"/>
                  </a:lnTo>
                  <a:lnTo>
                    <a:pt x="668" y="525"/>
                  </a:lnTo>
                  <a:lnTo>
                    <a:pt x="669" y="524"/>
                  </a:lnTo>
                  <a:lnTo>
                    <a:pt x="670" y="523"/>
                  </a:lnTo>
                  <a:lnTo>
                    <a:pt x="670" y="522"/>
                  </a:lnTo>
                  <a:lnTo>
                    <a:pt x="671" y="521"/>
                  </a:lnTo>
                  <a:lnTo>
                    <a:pt x="672" y="520"/>
                  </a:lnTo>
                  <a:lnTo>
                    <a:pt x="672" y="518"/>
                  </a:lnTo>
                  <a:lnTo>
                    <a:pt x="673" y="517"/>
                  </a:lnTo>
                  <a:lnTo>
                    <a:pt x="673" y="515"/>
                  </a:lnTo>
                  <a:lnTo>
                    <a:pt x="674" y="513"/>
                  </a:lnTo>
                  <a:lnTo>
                    <a:pt x="674" y="511"/>
                  </a:lnTo>
                  <a:lnTo>
                    <a:pt x="674" y="509"/>
                  </a:lnTo>
                  <a:lnTo>
                    <a:pt x="674" y="507"/>
                  </a:lnTo>
                  <a:lnTo>
                    <a:pt x="674" y="506"/>
                  </a:lnTo>
                  <a:lnTo>
                    <a:pt x="673" y="504"/>
                  </a:lnTo>
                  <a:lnTo>
                    <a:pt x="672" y="502"/>
                  </a:lnTo>
                  <a:lnTo>
                    <a:pt x="672" y="500"/>
                  </a:lnTo>
                  <a:lnTo>
                    <a:pt x="671" y="498"/>
                  </a:lnTo>
                  <a:lnTo>
                    <a:pt x="670" y="497"/>
                  </a:lnTo>
                  <a:lnTo>
                    <a:pt x="670" y="495"/>
                  </a:lnTo>
                  <a:lnTo>
                    <a:pt x="669" y="494"/>
                  </a:lnTo>
                  <a:lnTo>
                    <a:pt x="668" y="492"/>
                  </a:lnTo>
                  <a:lnTo>
                    <a:pt x="667" y="491"/>
                  </a:lnTo>
                  <a:lnTo>
                    <a:pt x="664" y="488"/>
                  </a:lnTo>
                  <a:lnTo>
                    <a:pt x="660" y="484"/>
                  </a:lnTo>
                  <a:lnTo>
                    <a:pt x="655" y="478"/>
                  </a:lnTo>
                  <a:lnTo>
                    <a:pt x="649" y="472"/>
                  </a:lnTo>
                  <a:lnTo>
                    <a:pt x="647" y="470"/>
                  </a:lnTo>
                  <a:lnTo>
                    <a:pt x="646" y="469"/>
                  </a:lnTo>
                  <a:lnTo>
                    <a:pt x="644" y="467"/>
                  </a:lnTo>
                  <a:lnTo>
                    <a:pt x="643" y="466"/>
                  </a:lnTo>
                  <a:lnTo>
                    <a:pt x="642" y="464"/>
                  </a:lnTo>
                  <a:lnTo>
                    <a:pt x="642" y="463"/>
                  </a:lnTo>
                  <a:lnTo>
                    <a:pt x="641" y="461"/>
                  </a:lnTo>
                  <a:lnTo>
                    <a:pt x="641" y="460"/>
                  </a:lnTo>
                  <a:lnTo>
                    <a:pt x="641" y="458"/>
                  </a:lnTo>
                  <a:lnTo>
                    <a:pt x="641" y="457"/>
                  </a:lnTo>
                  <a:lnTo>
                    <a:pt x="642" y="455"/>
                  </a:lnTo>
                  <a:lnTo>
                    <a:pt x="643" y="452"/>
                  </a:lnTo>
                  <a:lnTo>
                    <a:pt x="644" y="448"/>
                  </a:lnTo>
                  <a:lnTo>
                    <a:pt x="645" y="447"/>
                  </a:lnTo>
                  <a:lnTo>
                    <a:pt x="646" y="446"/>
                  </a:lnTo>
                  <a:lnTo>
                    <a:pt x="647" y="445"/>
                  </a:lnTo>
                  <a:lnTo>
                    <a:pt x="648" y="445"/>
                  </a:lnTo>
                  <a:lnTo>
                    <a:pt x="649" y="444"/>
                  </a:lnTo>
                  <a:lnTo>
                    <a:pt x="650" y="444"/>
                  </a:lnTo>
                  <a:lnTo>
                    <a:pt x="652" y="445"/>
                  </a:lnTo>
                  <a:lnTo>
                    <a:pt x="654" y="445"/>
                  </a:lnTo>
                  <a:lnTo>
                    <a:pt x="655" y="446"/>
                  </a:lnTo>
                  <a:lnTo>
                    <a:pt x="656" y="446"/>
                  </a:lnTo>
                  <a:lnTo>
                    <a:pt x="657" y="447"/>
                  </a:lnTo>
                  <a:lnTo>
                    <a:pt x="658" y="448"/>
                  </a:lnTo>
                  <a:lnTo>
                    <a:pt x="658" y="449"/>
                  </a:lnTo>
                  <a:lnTo>
                    <a:pt x="658" y="450"/>
                  </a:lnTo>
                  <a:lnTo>
                    <a:pt x="658" y="451"/>
                  </a:lnTo>
                  <a:lnTo>
                    <a:pt x="657" y="454"/>
                  </a:lnTo>
                  <a:lnTo>
                    <a:pt x="656" y="457"/>
                  </a:lnTo>
                  <a:lnTo>
                    <a:pt x="654" y="461"/>
                  </a:lnTo>
                  <a:lnTo>
                    <a:pt x="652" y="467"/>
                  </a:lnTo>
                  <a:lnTo>
                    <a:pt x="669" y="474"/>
                  </a:lnTo>
                  <a:lnTo>
                    <a:pt x="686" y="481"/>
                  </a:lnTo>
                  <a:lnTo>
                    <a:pt x="688" y="476"/>
                  </a:lnTo>
                  <a:lnTo>
                    <a:pt x="688" y="474"/>
                  </a:lnTo>
                  <a:lnTo>
                    <a:pt x="689" y="472"/>
                  </a:lnTo>
                  <a:lnTo>
                    <a:pt x="690" y="471"/>
                  </a:lnTo>
                  <a:lnTo>
                    <a:pt x="690" y="469"/>
                  </a:lnTo>
                  <a:lnTo>
                    <a:pt x="690" y="467"/>
                  </a:lnTo>
                  <a:lnTo>
                    <a:pt x="690" y="465"/>
                  </a:lnTo>
                  <a:lnTo>
                    <a:pt x="690" y="464"/>
                  </a:lnTo>
                  <a:lnTo>
                    <a:pt x="690" y="462"/>
                  </a:lnTo>
                  <a:lnTo>
                    <a:pt x="690" y="460"/>
                  </a:lnTo>
                  <a:lnTo>
                    <a:pt x="690" y="459"/>
                  </a:lnTo>
                  <a:lnTo>
                    <a:pt x="690" y="457"/>
                  </a:lnTo>
                  <a:lnTo>
                    <a:pt x="689" y="456"/>
                  </a:lnTo>
                  <a:lnTo>
                    <a:pt x="688" y="454"/>
                  </a:lnTo>
                  <a:lnTo>
                    <a:pt x="688" y="453"/>
                  </a:lnTo>
                  <a:lnTo>
                    <a:pt x="687" y="451"/>
                  </a:lnTo>
                  <a:lnTo>
                    <a:pt x="686" y="450"/>
                  </a:lnTo>
                  <a:lnTo>
                    <a:pt x="684" y="448"/>
                  </a:lnTo>
                  <a:lnTo>
                    <a:pt x="682" y="445"/>
                  </a:lnTo>
                  <a:lnTo>
                    <a:pt x="680" y="443"/>
                  </a:lnTo>
                  <a:lnTo>
                    <a:pt x="677" y="441"/>
                  </a:lnTo>
                  <a:lnTo>
                    <a:pt x="675" y="439"/>
                  </a:lnTo>
                  <a:lnTo>
                    <a:pt x="672" y="437"/>
                  </a:lnTo>
                  <a:lnTo>
                    <a:pt x="669" y="435"/>
                  </a:lnTo>
                  <a:lnTo>
                    <a:pt x="665" y="433"/>
                  </a:lnTo>
                  <a:lnTo>
                    <a:pt x="669" y="425"/>
                  </a:lnTo>
                  <a:lnTo>
                    <a:pt x="654" y="418"/>
                  </a:lnTo>
                  <a:close/>
                  <a:moveTo>
                    <a:pt x="694" y="393"/>
                  </a:moveTo>
                  <a:lnTo>
                    <a:pt x="696" y="395"/>
                  </a:lnTo>
                  <a:lnTo>
                    <a:pt x="698" y="398"/>
                  </a:lnTo>
                  <a:lnTo>
                    <a:pt x="700" y="400"/>
                  </a:lnTo>
                  <a:lnTo>
                    <a:pt x="702" y="403"/>
                  </a:lnTo>
                  <a:lnTo>
                    <a:pt x="704" y="406"/>
                  </a:lnTo>
                  <a:lnTo>
                    <a:pt x="706" y="408"/>
                  </a:lnTo>
                  <a:lnTo>
                    <a:pt x="708" y="411"/>
                  </a:lnTo>
                  <a:lnTo>
                    <a:pt x="710" y="414"/>
                  </a:lnTo>
                  <a:lnTo>
                    <a:pt x="711" y="417"/>
                  </a:lnTo>
                  <a:lnTo>
                    <a:pt x="712" y="420"/>
                  </a:lnTo>
                  <a:lnTo>
                    <a:pt x="714" y="424"/>
                  </a:lnTo>
                  <a:lnTo>
                    <a:pt x="715" y="427"/>
                  </a:lnTo>
                  <a:lnTo>
                    <a:pt x="716" y="430"/>
                  </a:lnTo>
                  <a:lnTo>
                    <a:pt x="717" y="434"/>
                  </a:lnTo>
                  <a:lnTo>
                    <a:pt x="718" y="437"/>
                  </a:lnTo>
                  <a:lnTo>
                    <a:pt x="718" y="441"/>
                  </a:lnTo>
                  <a:lnTo>
                    <a:pt x="719" y="445"/>
                  </a:lnTo>
                  <a:lnTo>
                    <a:pt x="719" y="449"/>
                  </a:lnTo>
                  <a:lnTo>
                    <a:pt x="720" y="452"/>
                  </a:lnTo>
                  <a:lnTo>
                    <a:pt x="720" y="456"/>
                  </a:lnTo>
                  <a:lnTo>
                    <a:pt x="720" y="460"/>
                  </a:lnTo>
                  <a:lnTo>
                    <a:pt x="720" y="464"/>
                  </a:lnTo>
                  <a:lnTo>
                    <a:pt x="720" y="468"/>
                  </a:lnTo>
                  <a:lnTo>
                    <a:pt x="719" y="472"/>
                  </a:lnTo>
                  <a:lnTo>
                    <a:pt x="718" y="476"/>
                  </a:lnTo>
                  <a:lnTo>
                    <a:pt x="718" y="480"/>
                  </a:lnTo>
                  <a:lnTo>
                    <a:pt x="717" y="485"/>
                  </a:lnTo>
                  <a:lnTo>
                    <a:pt x="716" y="489"/>
                  </a:lnTo>
                  <a:lnTo>
                    <a:pt x="715" y="493"/>
                  </a:lnTo>
                  <a:lnTo>
                    <a:pt x="714" y="497"/>
                  </a:lnTo>
                  <a:lnTo>
                    <a:pt x="713" y="501"/>
                  </a:lnTo>
                  <a:lnTo>
                    <a:pt x="711" y="505"/>
                  </a:lnTo>
                  <a:lnTo>
                    <a:pt x="710" y="509"/>
                  </a:lnTo>
                  <a:lnTo>
                    <a:pt x="709" y="513"/>
                  </a:lnTo>
                  <a:lnTo>
                    <a:pt x="707" y="516"/>
                  </a:lnTo>
                  <a:lnTo>
                    <a:pt x="705" y="520"/>
                  </a:lnTo>
                  <a:lnTo>
                    <a:pt x="704" y="523"/>
                  </a:lnTo>
                  <a:lnTo>
                    <a:pt x="702" y="526"/>
                  </a:lnTo>
                  <a:lnTo>
                    <a:pt x="700" y="530"/>
                  </a:lnTo>
                  <a:lnTo>
                    <a:pt x="697" y="533"/>
                  </a:lnTo>
                  <a:lnTo>
                    <a:pt x="695" y="536"/>
                  </a:lnTo>
                  <a:lnTo>
                    <a:pt x="693" y="539"/>
                  </a:lnTo>
                  <a:lnTo>
                    <a:pt x="690" y="542"/>
                  </a:lnTo>
                  <a:lnTo>
                    <a:pt x="688" y="545"/>
                  </a:lnTo>
                  <a:lnTo>
                    <a:pt x="685" y="547"/>
                  </a:lnTo>
                  <a:lnTo>
                    <a:pt x="683" y="550"/>
                  </a:lnTo>
                  <a:lnTo>
                    <a:pt x="680" y="553"/>
                  </a:lnTo>
                  <a:lnTo>
                    <a:pt x="677" y="555"/>
                  </a:lnTo>
                  <a:lnTo>
                    <a:pt x="674" y="557"/>
                  </a:lnTo>
                  <a:lnTo>
                    <a:pt x="671" y="560"/>
                  </a:lnTo>
                  <a:lnTo>
                    <a:pt x="668" y="562"/>
                  </a:lnTo>
                  <a:lnTo>
                    <a:pt x="665" y="564"/>
                  </a:lnTo>
                  <a:lnTo>
                    <a:pt x="661" y="566"/>
                  </a:lnTo>
                  <a:lnTo>
                    <a:pt x="658" y="567"/>
                  </a:lnTo>
                  <a:lnTo>
                    <a:pt x="655" y="569"/>
                  </a:lnTo>
                  <a:lnTo>
                    <a:pt x="651" y="570"/>
                  </a:lnTo>
                  <a:lnTo>
                    <a:pt x="648" y="571"/>
                  </a:lnTo>
                  <a:lnTo>
                    <a:pt x="644" y="572"/>
                  </a:lnTo>
                  <a:lnTo>
                    <a:pt x="640" y="573"/>
                  </a:lnTo>
                  <a:lnTo>
                    <a:pt x="636" y="574"/>
                  </a:lnTo>
                  <a:lnTo>
                    <a:pt x="632" y="575"/>
                  </a:lnTo>
                  <a:lnTo>
                    <a:pt x="628" y="575"/>
                  </a:lnTo>
                  <a:lnTo>
                    <a:pt x="625" y="575"/>
                  </a:lnTo>
                  <a:lnTo>
                    <a:pt x="621" y="576"/>
                  </a:lnTo>
                  <a:lnTo>
                    <a:pt x="642" y="584"/>
                  </a:lnTo>
                  <a:lnTo>
                    <a:pt x="664" y="592"/>
                  </a:lnTo>
                  <a:lnTo>
                    <a:pt x="686" y="600"/>
                  </a:lnTo>
                  <a:lnTo>
                    <a:pt x="708" y="608"/>
                  </a:lnTo>
                  <a:lnTo>
                    <a:pt x="730" y="616"/>
                  </a:lnTo>
                  <a:lnTo>
                    <a:pt x="752" y="623"/>
                  </a:lnTo>
                  <a:lnTo>
                    <a:pt x="775" y="631"/>
                  </a:lnTo>
                  <a:lnTo>
                    <a:pt x="797" y="638"/>
                  </a:lnTo>
                  <a:lnTo>
                    <a:pt x="798" y="636"/>
                  </a:lnTo>
                  <a:lnTo>
                    <a:pt x="798" y="635"/>
                  </a:lnTo>
                  <a:lnTo>
                    <a:pt x="798" y="633"/>
                  </a:lnTo>
                  <a:lnTo>
                    <a:pt x="799" y="631"/>
                  </a:lnTo>
                  <a:lnTo>
                    <a:pt x="800" y="630"/>
                  </a:lnTo>
                  <a:lnTo>
                    <a:pt x="801" y="629"/>
                  </a:lnTo>
                  <a:lnTo>
                    <a:pt x="802" y="627"/>
                  </a:lnTo>
                  <a:lnTo>
                    <a:pt x="803" y="626"/>
                  </a:lnTo>
                  <a:lnTo>
                    <a:pt x="804" y="625"/>
                  </a:lnTo>
                  <a:lnTo>
                    <a:pt x="805" y="624"/>
                  </a:lnTo>
                  <a:lnTo>
                    <a:pt x="806" y="623"/>
                  </a:lnTo>
                  <a:lnTo>
                    <a:pt x="807" y="622"/>
                  </a:lnTo>
                  <a:lnTo>
                    <a:pt x="808" y="621"/>
                  </a:lnTo>
                  <a:lnTo>
                    <a:pt x="810" y="620"/>
                  </a:lnTo>
                  <a:lnTo>
                    <a:pt x="811" y="619"/>
                  </a:lnTo>
                  <a:lnTo>
                    <a:pt x="812" y="618"/>
                  </a:lnTo>
                  <a:lnTo>
                    <a:pt x="814" y="618"/>
                  </a:lnTo>
                  <a:lnTo>
                    <a:pt x="815" y="617"/>
                  </a:lnTo>
                  <a:lnTo>
                    <a:pt x="817" y="616"/>
                  </a:lnTo>
                  <a:lnTo>
                    <a:pt x="818" y="616"/>
                  </a:lnTo>
                  <a:lnTo>
                    <a:pt x="820" y="615"/>
                  </a:lnTo>
                  <a:lnTo>
                    <a:pt x="821" y="615"/>
                  </a:lnTo>
                  <a:lnTo>
                    <a:pt x="823" y="615"/>
                  </a:lnTo>
                  <a:lnTo>
                    <a:pt x="825" y="615"/>
                  </a:lnTo>
                  <a:lnTo>
                    <a:pt x="826" y="614"/>
                  </a:lnTo>
                  <a:lnTo>
                    <a:pt x="828" y="614"/>
                  </a:lnTo>
                  <a:lnTo>
                    <a:pt x="830" y="614"/>
                  </a:lnTo>
                  <a:lnTo>
                    <a:pt x="831" y="614"/>
                  </a:lnTo>
                  <a:lnTo>
                    <a:pt x="833" y="614"/>
                  </a:lnTo>
                  <a:lnTo>
                    <a:pt x="835" y="615"/>
                  </a:lnTo>
                  <a:lnTo>
                    <a:pt x="837" y="615"/>
                  </a:lnTo>
                  <a:lnTo>
                    <a:pt x="838" y="615"/>
                  </a:lnTo>
                  <a:lnTo>
                    <a:pt x="840" y="616"/>
                  </a:lnTo>
                  <a:lnTo>
                    <a:pt x="842" y="616"/>
                  </a:lnTo>
                  <a:lnTo>
                    <a:pt x="878" y="490"/>
                  </a:lnTo>
                  <a:lnTo>
                    <a:pt x="876" y="490"/>
                  </a:lnTo>
                  <a:lnTo>
                    <a:pt x="875" y="490"/>
                  </a:lnTo>
                  <a:lnTo>
                    <a:pt x="873" y="489"/>
                  </a:lnTo>
                  <a:lnTo>
                    <a:pt x="872" y="488"/>
                  </a:lnTo>
                  <a:lnTo>
                    <a:pt x="870" y="487"/>
                  </a:lnTo>
                  <a:lnTo>
                    <a:pt x="869" y="487"/>
                  </a:lnTo>
                  <a:lnTo>
                    <a:pt x="868" y="486"/>
                  </a:lnTo>
                  <a:lnTo>
                    <a:pt x="866" y="485"/>
                  </a:lnTo>
                  <a:lnTo>
                    <a:pt x="865" y="484"/>
                  </a:lnTo>
                  <a:lnTo>
                    <a:pt x="864" y="483"/>
                  </a:lnTo>
                  <a:lnTo>
                    <a:pt x="862" y="482"/>
                  </a:lnTo>
                  <a:lnTo>
                    <a:pt x="861" y="481"/>
                  </a:lnTo>
                  <a:lnTo>
                    <a:pt x="860" y="480"/>
                  </a:lnTo>
                  <a:lnTo>
                    <a:pt x="860" y="478"/>
                  </a:lnTo>
                  <a:lnTo>
                    <a:pt x="859" y="477"/>
                  </a:lnTo>
                  <a:lnTo>
                    <a:pt x="858" y="476"/>
                  </a:lnTo>
                  <a:lnTo>
                    <a:pt x="857" y="475"/>
                  </a:lnTo>
                  <a:lnTo>
                    <a:pt x="856" y="473"/>
                  </a:lnTo>
                  <a:lnTo>
                    <a:pt x="856" y="472"/>
                  </a:lnTo>
                  <a:lnTo>
                    <a:pt x="855" y="470"/>
                  </a:lnTo>
                  <a:lnTo>
                    <a:pt x="855" y="469"/>
                  </a:lnTo>
                  <a:lnTo>
                    <a:pt x="854" y="467"/>
                  </a:lnTo>
                  <a:lnTo>
                    <a:pt x="854" y="466"/>
                  </a:lnTo>
                  <a:lnTo>
                    <a:pt x="854" y="465"/>
                  </a:lnTo>
                  <a:lnTo>
                    <a:pt x="853" y="463"/>
                  </a:lnTo>
                  <a:lnTo>
                    <a:pt x="853" y="461"/>
                  </a:lnTo>
                  <a:lnTo>
                    <a:pt x="853" y="460"/>
                  </a:lnTo>
                  <a:lnTo>
                    <a:pt x="853" y="458"/>
                  </a:lnTo>
                  <a:lnTo>
                    <a:pt x="853" y="457"/>
                  </a:lnTo>
                  <a:lnTo>
                    <a:pt x="853" y="455"/>
                  </a:lnTo>
                  <a:lnTo>
                    <a:pt x="854" y="453"/>
                  </a:lnTo>
                  <a:lnTo>
                    <a:pt x="854" y="452"/>
                  </a:lnTo>
                  <a:lnTo>
                    <a:pt x="855" y="450"/>
                  </a:lnTo>
                  <a:lnTo>
                    <a:pt x="834" y="444"/>
                  </a:lnTo>
                  <a:lnTo>
                    <a:pt x="814" y="437"/>
                  </a:lnTo>
                  <a:lnTo>
                    <a:pt x="794" y="430"/>
                  </a:lnTo>
                  <a:lnTo>
                    <a:pt x="774" y="423"/>
                  </a:lnTo>
                  <a:lnTo>
                    <a:pt x="754" y="416"/>
                  </a:lnTo>
                  <a:lnTo>
                    <a:pt x="734" y="408"/>
                  </a:lnTo>
                  <a:lnTo>
                    <a:pt x="714" y="401"/>
                  </a:lnTo>
                  <a:lnTo>
                    <a:pt x="694" y="393"/>
                  </a:lnTo>
                  <a:close/>
                  <a:moveTo>
                    <a:pt x="502" y="305"/>
                  </a:moveTo>
                  <a:lnTo>
                    <a:pt x="502" y="305"/>
                  </a:lnTo>
                  <a:lnTo>
                    <a:pt x="501" y="306"/>
                  </a:lnTo>
                  <a:lnTo>
                    <a:pt x="500" y="307"/>
                  </a:lnTo>
                  <a:lnTo>
                    <a:pt x="500" y="309"/>
                  </a:lnTo>
                  <a:lnTo>
                    <a:pt x="499" y="310"/>
                  </a:lnTo>
                  <a:lnTo>
                    <a:pt x="498" y="311"/>
                  </a:lnTo>
                  <a:lnTo>
                    <a:pt x="496" y="312"/>
                  </a:lnTo>
                  <a:lnTo>
                    <a:pt x="495" y="313"/>
                  </a:lnTo>
                  <a:lnTo>
                    <a:pt x="494" y="315"/>
                  </a:lnTo>
                  <a:lnTo>
                    <a:pt x="493" y="316"/>
                  </a:lnTo>
                  <a:lnTo>
                    <a:pt x="492" y="316"/>
                  </a:lnTo>
                  <a:lnTo>
                    <a:pt x="490" y="317"/>
                  </a:lnTo>
                  <a:lnTo>
                    <a:pt x="489" y="318"/>
                  </a:lnTo>
                  <a:lnTo>
                    <a:pt x="488" y="318"/>
                  </a:lnTo>
                  <a:lnTo>
                    <a:pt x="486" y="319"/>
                  </a:lnTo>
                  <a:lnTo>
                    <a:pt x="485" y="320"/>
                  </a:lnTo>
                  <a:lnTo>
                    <a:pt x="483" y="320"/>
                  </a:lnTo>
                  <a:lnTo>
                    <a:pt x="480" y="321"/>
                  </a:lnTo>
                  <a:lnTo>
                    <a:pt x="479" y="321"/>
                  </a:lnTo>
                  <a:lnTo>
                    <a:pt x="477" y="321"/>
                  </a:lnTo>
                  <a:lnTo>
                    <a:pt x="476" y="321"/>
                  </a:lnTo>
                  <a:lnTo>
                    <a:pt x="474" y="321"/>
                  </a:lnTo>
                  <a:lnTo>
                    <a:pt x="472" y="321"/>
                  </a:lnTo>
                  <a:lnTo>
                    <a:pt x="471" y="321"/>
                  </a:lnTo>
                  <a:lnTo>
                    <a:pt x="469" y="321"/>
                  </a:lnTo>
                  <a:lnTo>
                    <a:pt x="468" y="321"/>
                  </a:lnTo>
                  <a:lnTo>
                    <a:pt x="466" y="320"/>
                  </a:lnTo>
                  <a:lnTo>
                    <a:pt x="465" y="320"/>
                  </a:lnTo>
                  <a:lnTo>
                    <a:pt x="463" y="320"/>
                  </a:lnTo>
                  <a:lnTo>
                    <a:pt x="462" y="319"/>
                  </a:lnTo>
                  <a:lnTo>
                    <a:pt x="460" y="318"/>
                  </a:lnTo>
                  <a:lnTo>
                    <a:pt x="458" y="317"/>
                  </a:lnTo>
                  <a:lnTo>
                    <a:pt x="395" y="432"/>
                  </a:lnTo>
                  <a:lnTo>
                    <a:pt x="396" y="432"/>
                  </a:lnTo>
                  <a:lnTo>
                    <a:pt x="397" y="433"/>
                  </a:lnTo>
                  <a:lnTo>
                    <a:pt x="399" y="434"/>
                  </a:lnTo>
                  <a:lnTo>
                    <a:pt x="400" y="435"/>
                  </a:lnTo>
                  <a:lnTo>
                    <a:pt x="402" y="436"/>
                  </a:lnTo>
                  <a:lnTo>
                    <a:pt x="403" y="437"/>
                  </a:lnTo>
                  <a:lnTo>
                    <a:pt x="404" y="438"/>
                  </a:lnTo>
                  <a:lnTo>
                    <a:pt x="405" y="440"/>
                  </a:lnTo>
                  <a:lnTo>
                    <a:pt x="407" y="441"/>
                  </a:lnTo>
                  <a:lnTo>
                    <a:pt x="408" y="442"/>
                  </a:lnTo>
                  <a:lnTo>
                    <a:pt x="408" y="443"/>
                  </a:lnTo>
                  <a:lnTo>
                    <a:pt x="410" y="445"/>
                  </a:lnTo>
                  <a:lnTo>
                    <a:pt x="410" y="446"/>
                  </a:lnTo>
                  <a:lnTo>
                    <a:pt x="411" y="447"/>
                  </a:lnTo>
                  <a:lnTo>
                    <a:pt x="412" y="449"/>
                  </a:lnTo>
                  <a:lnTo>
                    <a:pt x="413" y="451"/>
                  </a:lnTo>
                  <a:lnTo>
                    <a:pt x="413" y="452"/>
                  </a:lnTo>
                  <a:lnTo>
                    <a:pt x="414" y="453"/>
                  </a:lnTo>
                  <a:lnTo>
                    <a:pt x="414" y="455"/>
                  </a:lnTo>
                  <a:lnTo>
                    <a:pt x="414" y="457"/>
                  </a:lnTo>
                  <a:lnTo>
                    <a:pt x="415" y="458"/>
                  </a:lnTo>
                  <a:lnTo>
                    <a:pt x="415" y="460"/>
                  </a:lnTo>
                  <a:lnTo>
                    <a:pt x="415" y="461"/>
                  </a:lnTo>
                  <a:lnTo>
                    <a:pt x="415" y="463"/>
                  </a:lnTo>
                  <a:lnTo>
                    <a:pt x="415" y="465"/>
                  </a:lnTo>
                  <a:lnTo>
                    <a:pt x="415" y="466"/>
                  </a:lnTo>
                  <a:lnTo>
                    <a:pt x="415" y="467"/>
                  </a:lnTo>
                  <a:lnTo>
                    <a:pt x="414" y="469"/>
                  </a:lnTo>
                  <a:lnTo>
                    <a:pt x="414" y="471"/>
                  </a:lnTo>
                  <a:lnTo>
                    <a:pt x="414" y="472"/>
                  </a:lnTo>
                  <a:lnTo>
                    <a:pt x="413" y="474"/>
                  </a:lnTo>
                  <a:lnTo>
                    <a:pt x="412" y="475"/>
                  </a:lnTo>
                  <a:lnTo>
                    <a:pt x="412" y="477"/>
                  </a:lnTo>
                  <a:lnTo>
                    <a:pt x="411" y="478"/>
                  </a:lnTo>
                  <a:lnTo>
                    <a:pt x="432" y="489"/>
                  </a:lnTo>
                  <a:lnTo>
                    <a:pt x="453" y="500"/>
                  </a:lnTo>
                  <a:lnTo>
                    <a:pt x="474" y="510"/>
                  </a:lnTo>
                  <a:lnTo>
                    <a:pt x="495" y="520"/>
                  </a:lnTo>
                  <a:lnTo>
                    <a:pt x="517" y="530"/>
                  </a:lnTo>
                  <a:lnTo>
                    <a:pt x="538" y="540"/>
                  </a:lnTo>
                  <a:lnTo>
                    <a:pt x="560" y="550"/>
                  </a:lnTo>
                  <a:lnTo>
                    <a:pt x="581" y="559"/>
                  </a:lnTo>
                  <a:lnTo>
                    <a:pt x="578" y="556"/>
                  </a:lnTo>
                  <a:lnTo>
                    <a:pt x="576" y="553"/>
                  </a:lnTo>
                  <a:lnTo>
                    <a:pt x="574" y="550"/>
                  </a:lnTo>
                  <a:lnTo>
                    <a:pt x="571" y="547"/>
                  </a:lnTo>
                  <a:lnTo>
                    <a:pt x="569" y="544"/>
                  </a:lnTo>
                  <a:lnTo>
                    <a:pt x="567" y="541"/>
                  </a:lnTo>
                  <a:lnTo>
                    <a:pt x="565" y="537"/>
                  </a:lnTo>
                  <a:lnTo>
                    <a:pt x="563" y="534"/>
                  </a:lnTo>
                  <a:lnTo>
                    <a:pt x="562" y="530"/>
                  </a:lnTo>
                  <a:lnTo>
                    <a:pt x="561" y="527"/>
                  </a:lnTo>
                  <a:lnTo>
                    <a:pt x="560" y="523"/>
                  </a:lnTo>
                  <a:lnTo>
                    <a:pt x="558" y="520"/>
                  </a:lnTo>
                  <a:lnTo>
                    <a:pt x="558" y="516"/>
                  </a:lnTo>
                  <a:lnTo>
                    <a:pt x="557" y="512"/>
                  </a:lnTo>
                  <a:lnTo>
                    <a:pt x="556" y="509"/>
                  </a:lnTo>
                  <a:lnTo>
                    <a:pt x="556" y="505"/>
                  </a:lnTo>
                  <a:lnTo>
                    <a:pt x="555" y="501"/>
                  </a:lnTo>
                  <a:lnTo>
                    <a:pt x="555" y="498"/>
                  </a:lnTo>
                  <a:lnTo>
                    <a:pt x="555" y="494"/>
                  </a:lnTo>
                  <a:lnTo>
                    <a:pt x="555" y="490"/>
                  </a:lnTo>
                  <a:lnTo>
                    <a:pt x="555" y="486"/>
                  </a:lnTo>
                  <a:lnTo>
                    <a:pt x="556" y="482"/>
                  </a:lnTo>
                  <a:lnTo>
                    <a:pt x="556" y="479"/>
                  </a:lnTo>
                  <a:lnTo>
                    <a:pt x="557" y="475"/>
                  </a:lnTo>
                  <a:lnTo>
                    <a:pt x="558" y="471"/>
                  </a:lnTo>
                  <a:lnTo>
                    <a:pt x="558" y="467"/>
                  </a:lnTo>
                  <a:lnTo>
                    <a:pt x="560" y="464"/>
                  </a:lnTo>
                  <a:lnTo>
                    <a:pt x="561" y="460"/>
                  </a:lnTo>
                  <a:lnTo>
                    <a:pt x="562" y="456"/>
                  </a:lnTo>
                  <a:lnTo>
                    <a:pt x="563" y="452"/>
                  </a:lnTo>
                  <a:lnTo>
                    <a:pt x="565" y="449"/>
                  </a:lnTo>
                  <a:lnTo>
                    <a:pt x="566" y="445"/>
                  </a:lnTo>
                  <a:lnTo>
                    <a:pt x="568" y="441"/>
                  </a:lnTo>
                  <a:lnTo>
                    <a:pt x="570" y="437"/>
                  </a:lnTo>
                  <a:lnTo>
                    <a:pt x="572" y="434"/>
                  </a:lnTo>
                  <a:lnTo>
                    <a:pt x="575" y="430"/>
                  </a:lnTo>
                  <a:lnTo>
                    <a:pt x="577" y="427"/>
                  </a:lnTo>
                  <a:lnTo>
                    <a:pt x="579" y="423"/>
                  </a:lnTo>
                  <a:lnTo>
                    <a:pt x="582" y="420"/>
                  </a:lnTo>
                  <a:lnTo>
                    <a:pt x="584" y="417"/>
                  </a:lnTo>
                  <a:lnTo>
                    <a:pt x="587" y="413"/>
                  </a:lnTo>
                  <a:lnTo>
                    <a:pt x="590" y="411"/>
                  </a:lnTo>
                  <a:lnTo>
                    <a:pt x="592" y="408"/>
                  </a:lnTo>
                  <a:lnTo>
                    <a:pt x="595" y="405"/>
                  </a:lnTo>
                  <a:lnTo>
                    <a:pt x="598" y="402"/>
                  </a:lnTo>
                  <a:lnTo>
                    <a:pt x="601" y="400"/>
                  </a:lnTo>
                  <a:lnTo>
                    <a:pt x="604" y="397"/>
                  </a:lnTo>
                  <a:lnTo>
                    <a:pt x="607" y="395"/>
                  </a:lnTo>
                  <a:lnTo>
                    <a:pt x="610" y="393"/>
                  </a:lnTo>
                  <a:lnTo>
                    <a:pt x="613" y="391"/>
                  </a:lnTo>
                  <a:lnTo>
                    <a:pt x="616" y="389"/>
                  </a:lnTo>
                  <a:lnTo>
                    <a:pt x="619" y="387"/>
                  </a:lnTo>
                  <a:lnTo>
                    <a:pt x="622" y="386"/>
                  </a:lnTo>
                  <a:lnTo>
                    <a:pt x="626" y="385"/>
                  </a:lnTo>
                  <a:lnTo>
                    <a:pt x="629" y="383"/>
                  </a:lnTo>
                  <a:lnTo>
                    <a:pt x="632" y="382"/>
                  </a:lnTo>
                  <a:lnTo>
                    <a:pt x="635" y="381"/>
                  </a:lnTo>
                  <a:lnTo>
                    <a:pt x="638" y="380"/>
                  </a:lnTo>
                  <a:lnTo>
                    <a:pt x="642" y="380"/>
                  </a:lnTo>
                  <a:lnTo>
                    <a:pt x="645" y="379"/>
                  </a:lnTo>
                  <a:lnTo>
                    <a:pt x="648" y="379"/>
                  </a:lnTo>
                  <a:lnTo>
                    <a:pt x="651" y="378"/>
                  </a:lnTo>
                  <a:lnTo>
                    <a:pt x="655" y="378"/>
                  </a:lnTo>
                  <a:lnTo>
                    <a:pt x="658" y="378"/>
                  </a:lnTo>
                  <a:lnTo>
                    <a:pt x="638" y="370"/>
                  </a:lnTo>
                  <a:lnTo>
                    <a:pt x="618" y="361"/>
                  </a:lnTo>
                  <a:lnTo>
                    <a:pt x="599" y="352"/>
                  </a:lnTo>
                  <a:lnTo>
                    <a:pt x="579" y="343"/>
                  </a:lnTo>
                  <a:lnTo>
                    <a:pt x="560" y="334"/>
                  </a:lnTo>
                  <a:lnTo>
                    <a:pt x="541" y="324"/>
                  </a:lnTo>
                  <a:lnTo>
                    <a:pt x="521" y="315"/>
                  </a:lnTo>
                  <a:lnTo>
                    <a:pt x="502" y="305"/>
                  </a:lnTo>
                  <a:close/>
                  <a:moveTo>
                    <a:pt x="461" y="246"/>
                  </a:moveTo>
                  <a:lnTo>
                    <a:pt x="475" y="253"/>
                  </a:lnTo>
                  <a:lnTo>
                    <a:pt x="489" y="261"/>
                  </a:lnTo>
                  <a:lnTo>
                    <a:pt x="503" y="268"/>
                  </a:lnTo>
                  <a:lnTo>
                    <a:pt x="517" y="276"/>
                  </a:lnTo>
                  <a:lnTo>
                    <a:pt x="531" y="283"/>
                  </a:lnTo>
                  <a:lnTo>
                    <a:pt x="545" y="290"/>
                  </a:lnTo>
                  <a:lnTo>
                    <a:pt x="559" y="297"/>
                  </a:lnTo>
                  <a:lnTo>
                    <a:pt x="574" y="304"/>
                  </a:lnTo>
                  <a:lnTo>
                    <a:pt x="588" y="311"/>
                  </a:lnTo>
                  <a:lnTo>
                    <a:pt x="602" y="317"/>
                  </a:lnTo>
                  <a:lnTo>
                    <a:pt x="616" y="324"/>
                  </a:lnTo>
                  <a:lnTo>
                    <a:pt x="631" y="330"/>
                  </a:lnTo>
                  <a:lnTo>
                    <a:pt x="645" y="337"/>
                  </a:lnTo>
                  <a:lnTo>
                    <a:pt x="660" y="343"/>
                  </a:lnTo>
                  <a:lnTo>
                    <a:pt x="674" y="349"/>
                  </a:lnTo>
                  <a:lnTo>
                    <a:pt x="688" y="355"/>
                  </a:lnTo>
                  <a:lnTo>
                    <a:pt x="703" y="361"/>
                  </a:lnTo>
                  <a:lnTo>
                    <a:pt x="718" y="367"/>
                  </a:lnTo>
                  <a:lnTo>
                    <a:pt x="732" y="373"/>
                  </a:lnTo>
                  <a:lnTo>
                    <a:pt x="747" y="378"/>
                  </a:lnTo>
                  <a:lnTo>
                    <a:pt x="761" y="384"/>
                  </a:lnTo>
                  <a:lnTo>
                    <a:pt x="776" y="389"/>
                  </a:lnTo>
                  <a:lnTo>
                    <a:pt x="791" y="395"/>
                  </a:lnTo>
                  <a:lnTo>
                    <a:pt x="806" y="400"/>
                  </a:lnTo>
                  <a:lnTo>
                    <a:pt x="821" y="405"/>
                  </a:lnTo>
                  <a:lnTo>
                    <a:pt x="836" y="410"/>
                  </a:lnTo>
                  <a:lnTo>
                    <a:pt x="851" y="415"/>
                  </a:lnTo>
                  <a:lnTo>
                    <a:pt x="866" y="420"/>
                  </a:lnTo>
                  <a:lnTo>
                    <a:pt x="881" y="425"/>
                  </a:lnTo>
                  <a:lnTo>
                    <a:pt x="896" y="429"/>
                  </a:lnTo>
                  <a:lnTo>
                    <a:pt x="911" y="433"/>
                  </a:lnTo>
                  <a:lnTo>
                    <a:pt x="927" y="438"/>
                  </a:lnTo>
                  <a:lnTo>
                    <a:pt x="859" y="689"/>
                  </a:lnTo>
                  <a:lnTo>
                    <a:pt x="841" y="684"/>
                  </a:lnTo>
                  <a:lnTo>
                    <a:pt x="824" y="679"/>
                  </a:lnTo>
                  <a:lnTo>
                    <a:pt x="807" y="673"/>
                  </a:lnTo>
                  <a:lnTo>
                    <a:pt x="790" y="668"/>
                  </a:lnTo>
                  <a:lnTo>
                    <a:pt x="773" y="663"/>
                  </a:lnTo>
                  <a:lnTo>
                    <a:pt x="756" y="657"/>
                  </a:lnTo>
                  <a:lnTo>
                    <a:pt x="739" y="652"/>
                  </a:lnTo>
                  <a:lnTo>
                    <a:pt x="722" y="646"/>
                  </a:lnTo>
                  <a:lnTo>
                    <a:pt x="706" y="640"/>
                  </a:lnTo>
                  <a:lnTo>
                    <a:pt x="689" y="634"/>
                  </a:lnTo>
                  <a:lnTo>
                    <a:pt x="672" y="628"/>
                  </a:lnTo>
                  <a:lnTo>
                    <a:pt x="656" y="621"/>
                  </a:lnTo>
                  <a:lnTo>
                    <a:pt x="639" y="615"/>
                  </a:lnTo>
                  <a:lnTo>
                    <a:pt x="622" y="609"/>
                  </a:lnTo>
                  <a:lnTo>
                    <a:pt x="606" y="602"/>
                  </a:lnTo>
                  <a:lnTo>
                    <a:pt x="590" y="595"/>
                  </a:lnTo>
                  <a:lnTo>
                    <a:pt x="573" y="588"/>
                  </a:lnTo>
                  <a:lnTo>
                    <a:pt x="557" y="581"/>
                  </a:lnTo>
                  <a:lnTo>
                    <a:pt x="540" y="575"/>
                  </a:lnTo>
                  <a:lnTo>
                    <a:pt x="524" y="567"/>
                  </a:lnTo>
                  <a:lnTo>
                    <a:pt x="508" y="560"/>
                  </a:lnTo>
                  <a:lnTo>
                    <a:pt x="492" y="552"/>
                  </a:lnTo>
                  <a:lnTo>
                    <a:pt x="476" y="545"/>
                  </a:lnTo>
                  <a:lnTo>
                    <a:pt x="460" y="537"/>
                  </a:lnTo>
                  <a:lnTo>
                    <a:pt x="444" y="530"/>
                  </a:lnTo>
                  <a:lnTo>
                    <a:pt x="428" y="522"/>
                  </a:lnTo>
                  <a:lnTo>
                    <a:pt x="412" y="514"/>
                  </a:lnTo>
                  <a:lnTo>
                    <a:pt x="396" y="506"/>
                  </a:lnTo>
                  <a:lnTo>
                    <a:pt x="380" y="497"/>
                  </a:lnTo>
                  <a:lnTo>
                    <a:pt x="364" y="489"/>
                  </a:lnTo>
                  <a:lnTo>
                    <a:pt x="348" y="480"/>
                  </a:lnTo>
                  <a:lnTo>
                    <a:pt x="333" y="472"/>
                  </a:lnTo>
                  <a:lnTo>
                    <a:pt x="461" y="246"/>
                  </a:lnTo>
                  <a:close/>
                  <a:moveTo>
                    <a:pt x="831" y="115"/>
                  </a:moveTo>
                  <a:lnTo>
                    <a:pt x="820" y="120"/>
                  </a:lnTo>
                  <a:lnTo>
                    <a:pt x="822" y="126"/>
                  </a:lnTo>
                  <a:lnTo>
                    <a:pt x="820" y="127"/>
                  </a:lnTo>
                  <a:lnTo>
                    <a:pt x="817" y="129"/>
                  </a:lnTo>
                  <a:lnTo>
                    <a:pt x="815" y="130"/>
                  </a:lnTo>
                  <a:lnTo>
                    <a:pt x="812" y="132"/>
                  </a:lnTo>
                  <a:lnTo>
                    <a:pt x="810" y="133"/>
                  </a:lnTo>
                  <a:lnTo>
                    <a:pt x="809" y="135"/>
                  </a:lnTo>
                  <a:lnTo>
                    <a:pt x="808" y="137"/>
                  </a:lnTo>
                  <a:lnTo>
                    <a:pt x="806" y="139"/>
                  </a:lnTo>
                  <a:lnTo>
                    <a:pt x="805" y="140"/>
                  </a:lnTo>
                  <a:lnTo>
                    <a:pt x="805" y="142"/>
                  </a:lnTo>
                  <a:lnTo>
                    <a:pt x="804" y="145"/>
                  </a:lnTo>
                  <a:lnTo>
                    <a:pt x="804" y="146"/>
                  </a:lnTo>
                  <a:lnTo>
                    <a:pt x="804" y="148"/>
                  </a:lnTo>
                  <a:lnTo>
                    <a:pt x="804" y="150"/>
                  </a:lnTo>
                  <a:lnTo>
                    <a:pt x="804" y="153"/>
                  </a:lnTo>
                  <a:lnTo>
                    <a:pt x="805" y="155"/>
                  </a:lnTo>
                  <a:lnTo>
                    <a:pt x="806" y="156"/>
                  </a:lnTo>
                  <a:lnTo>
                    <a:pt x="806" y="157"/>
                  </a:lnTo>
                  <a:lnTo>
                    <a:pt x="807" y="159"/>
                  </a:lnTo>
                  <a:lnTo>
                    <a:pt x="807" y="160"/>
                  </a:lnTo>
                  <a:lnTo>
                    <a:pt x="808" y="161"/>
                  </a:lnTo>
                  <a:lnTo>
                    <a:pt x="809" y="162"/>
                  </a:lnTo>
                  <a:lnTo>
                    <a:pt x="810" y="162"/>
                  </a:lnTo>
                  <a:lnTo>
                    <a:pt x="810" y="163"/>
                  </a:lnTo>
                  <a:lnTo>
                    <a:pt x="812" y="165"/>
                  </a:lnTo>
                  <a:lnTo>
                    <a:pt x="814" y="166"/>
                  </a:lnTo>
                  <a:lnTo>
                    <a:pt x="816" y="166"/>
                  </a:lnTo>
                  <a:lnTo>
                    <a:pt x="818" y="167"/>
                  </a:lnTo>
                  <a:lnTo>
                    <a:pt x="821" y="167"/>
                  </a:lnTo>
                  <a:lnTo>
                    <a:pt x="824" y="168"/>
                  </a:lnTo>
                  <a:lnTo>
                    <a:pt x="828" y="168"/>
                  </a:lnTo>
                  <a:lnTo>
                    <a:pt x="833" y="168"/>
                  </a:lnTo>
                  <a:lnTo>
                    <a:pt x="839" y="168"/>
                  </a:lnTo>
                  <a:lnTo>
                    <a:pt x="843" y="169"/>
                  </a:lnTo>
                  <a:lnTo>
                    <a:pt x="847" y="169"/>
                  </a:lnTo>
                  <a:lnTo>
                    <a:pt x="848" y="170"/>
                  </a:lnTo>
                  <a:lnTo>
                    <a:pt x="849" y="170"/>
                  </a:lnTo>
                  <a:lnTo>
                    <a:pt x="850" y="170"/>
                  </a:lnTo>
                  <a:lnTo>
                    <a:pt x="851" y="170"/>
                  </a:lnTo>
                  <a:lnTo>
                    <a:pt x="851" y="171"/>
                  </a:lnTo>
                  <a:lnTo>
                    <a:pt x="852" y="171"/>
                  </a:lnTo>
                  <a:lnTo>
                    <a:pt x="852" y="172"/>
                  </a:lnTo>
                  <a:lnTo>
                    <a:pt x="852" y="173"/>
                  </a:lnTo>
                  <a:lnTo>
                    <a:pt x="853" y="174"/>
                  </a:lnTo>
                  <a:lnTo>
                    <a:pt x="853" y="175"/>
                  </a:lnTo>
                  <a:lnTo>
                    <a:pt x="854" y="176"/>
                  </a:lnTo>
                  <a:lnTo>
                    <a:pt x="854" y="177"/>
                  </a:lnTo>
                  <a:lnTo>
                    <a:pt x="853" y="178"/>
                  </a:lnTo>
                  <a:lnTo>
                    <a:pt x="853" y="179"/>
                  </a:lnTo>
                  <a:lnTo>
                    <a:pt x="852" y="179"/>
                  </a:lnTo>
                  <a:lnTo>
                    <a:pt x="851" y="180"/>
                  </a:lnTo>
                  <a:lnTo>
                    <a:pt x="850" y="180"/>
                  </a:lnTo>
                  <a:lnTo>
                    <a:pt x="849" y="181"/>
                  </a:lnTo>
                  <a:lnTo>
                    <a:pt x="848" y="181"/>
                  </a:lnTo>
                  <a:lnTo>
                    <a:pt x="847" y="181"/>
                  </a:lnTo>
                  <a:lnTo>
                    <a:pt x="846" y="181"/>
                  </a:lnTo>
                  <a:lnTo>
                    <a:pt x="846" y="180"/>
                  </a:lnTo>
                  <a:lnTo>
                    <a:pt x="845" y="178"/>
                  </a:lnTo>
                  <a:lnTo>
                    <a:pt x="844" y="177"/>
                  </a:lnTo>
                  <a:lnTo>
                    <a:pt x="843" y="175"/>
                  </a:lnTo>
                  <a:lnTo>
                    <a:pt x="842" y="172"/>
                  </a:lnTo>
                  <a:lnTo>
                    <a:pt x="830" y="177"/>
                  </a:lnTo>
                  <a:lnTo>
                    <a:pt x="817" y="181"/>
                  </a:lnTo>
                  <a:lnTo>
                    <a:pt x="818" y="183"/>
                  </a:lnTo>
                  <a:lnTo>
                    <a:pt x="818" y="185"/>
                  </a:lnTo>
                  <a:lnTo>
                    <a:pt x="819" y="186"/>
                  </a:lnTo>
                  <a:lnTo>
                    <a:pt x="820" y="188"/>
                  </a:lnTo>
                  <a:lnTo>
                    <a:pt x="821" y="189"/>
                  </a:lnTo>
                  <a:lnTo>
                    <a:pt x="822" y="190"/>
                  </a:lnTo>
                  <a:lnTo>
                    <a:pt x="823" y="191"/>
                  </a:lnTo>
                  <a:lnTo>
                    <a:pt x="825" y="192"/>
                  </a:lnTo>
                  <a:lnTo>
                    <a:pt x="826" y="193"/>
                  </a:lnTo>
                  <a:lnTo>
                    <a:pt x="828" y="194"/>
                  </a:lnTo>
                  <a:lnTo>
                    <a:pt x="830" y="195"/>
                  </a:lnTo>
                  <a:lnTo>
                    <a:pt x="832" y="195"/>
                  </a:lnTo>
                  <a:lnTo>
                    <a:pt x="834" y="195"/>
                  </a:lnTo>
                  <a:lnTo>
                    <a:pt x="836" y="195"/>
                  </a:lnTo>
                  <a:lnTo>
                    <a:pt x="839" y="195"/>
                  </a:lnTo>
                  <a:lnTo>
                    <a:pt x="841" y="194"/>
                  </a:lnTo>
                  <a:lnTo>
                    <a:pt x="845" y="193"/>
                  </a:lnTo>
                  <a:lnTo>
                    <a:pt x="847" y="193"/>
                  </a:lnTo>
                  <a:lnTo>
                    <a:pt x="849" y="198"/>
                  </a:lnTo>
                  <a:lnTo>
                    <a:pt x="861" y="194"/>
                  </a:lnTo>
                  <a:lnTo>
                    <a:pt x="859" y="188"/>
                  </a:lnTo>
                  <a:lnTo>
                    <a:pt x="861" y="187"/>
                  </a:lnTo>
                  <a:lnTo>
                    <a:pt x="864" y="186"/>
                  </a:lnTo>
                  <a:lnTo>
                    <a:pt x="867" y="184"/>
                  </a:lnTo>
                  <a:lnTo>
                    <a:pt x="869" y="182"/>
                  </a:lnTo>
                  <a:lnTo>
                    <a:pt x="871" y="181"/>
                  </a:lnTo>
                  <a:lnTo>
                    <a:pt x="873" y="179"/>
                  </a:lnTo>
                  <a:lnTo>
                    <a:pt x="874" y="177"/>
                  </a:lnTo>
                  <a:lnTo>
                    <a:pt x="876" y="176"/>
                  </a:lnTo>
                  <a:lnTo>
                    <a:pt x="876" y="174"/>
                  </a:lnTo>
                  <a:lnTo>
                    <a:pt x="877" y="172"/>
                  </a:lnTo>
                  <a:lnTo>
                    <a:pt x="878" y="171"/>
                  </a:lnTo>
                  <a:lnTo>
                    <a:pt x="878" y="169"/>
                  </a:lnTo>
                  <a:lnTo>
                    <a:pt x="878" y="167"/>
                  </a:lnTo>
                  <a:lnTo>
                    <a:pt x="878" y="166"/>
                  </a:lnTo>
                  <a:lnTo>
                    <a:pt x="878" y="164"/>
                  </a:lnTo>
                  <a:lnTo>
                    <a:pt x="877" y="162"/>
                  </a:lnTo>
                  <a:lnTo>
                    <a:pt x="876" y="161"/>
                  </a:lnTo>
                  <a:lnTo>
                    <a:pt x="876" y="160"/>
                  </a:lnTo>
                  <a:lnTo>
                    <a:pt x="875" y="158"/>
                  </a:lnTo>
                  <a:lnTo>
                    <a:pt x="875" y="157"/>
                  </a:lnTo>
                  <a:lnTo>
                    <a:pt x="874" y="156"/>
                  </a:lnTo>
                  <a:lnTo>
                    <a:pt x="873" y="156"/>
                  </a:lnTo>
                  <a:lnTo>
                    <a:pt x="872" y="155"/>
                  </a:lnTo>
                  <a:lnTo>
                    <a:pt x="870" y="154"/>
                  </a:lnTo>
                  <a:lnTo>
                    <a:pt x="868" y="153"/>
                  </a:lnTo>
                  <a:lnTo>
                    <a:pt x="866" y="152"/>
                  </a:lnTo>
                  <a:lnTo>
                    <a:pt x="864" y="151"/>
                  </a:lnTo>
                  <a:lnTo>
                    <a:pt x="861" y="150"/>
                  </a:lnTo>
                  <a:lnTo>
                    <a:pt x="858" y="150"/>
                  </a:lnTo>
                  <a:lnTo>
                    <a:pt x="854" y="150"/>
                  </a:lnTo>
                  <a:lnTo>
                    <a:pt x="844" y="149"/>
                  </a:lnTo>
                  <a:lnTo>
                    <a:pt x="840" y="149"/>
                  </a:lnTo>
                  <a:lnTo>
                    <a:pt x="838" y="149"/>
                  </a:lnTo>
                  <a:lnTo>
                    <a:pt x="837" y="148"/>
                  </a:lnTo>
                  <a:lnTo>
                    <a:pt x="836" y="148"/>
                  </a:lnTo>
                  <a:lnTo>
                    <a:pt x="835" y="148"/>
                  </a:lnTo>
                  <a:lnTo>
                    <a:pt x="834" y="148"/>
                  </a:lnTo>
                  <a:lnTo>
                    <a:pt x="834" y="147"/>
                  </a:lnTo>
                  <a:lnTo>
                    <a:pt x="833" y="146"/>
                  </a:lnTo>
                  <a:lnTo>
                    <a:pt x="832" y="144"/>
                  </a:lnTo>
                  <a:lnTo>
                    <a:pt x="831" y="142"/>
                  </a:lnTo>
                  <a:lnTo>
                    <a:pt x="830" y="140"/>
                  </a:lnTo>
                  <a:lnTo>
                    <a:pt x="829" y="138"/>
                  </a:lnTo>
                  <a:lnTo>
                    <a:pt x="829" y="137"/>
                  </a:lnTo>
                  <a:lnTo>
                    <a:pt x="830" y="136"/>
                  </a:lnTo>
                  <a:lnTo>
                    <a:pt x="830" y="135"/>
                  </a:lnTo>
                  <a:lnTo>
                    <a:pt x="831" y="134"/>
                  </a:lnTo>
                  <a:lnTo>
                    <a:pt x="832" y="134"/>
                  </a:lnTo>
                  <a:lnTo>
                    <a:pt x="833" y="133"/>
                  </a:lnTo>
                  <a:lnTo>
                    <a:pt x="834" y="133"/>
                  </a:lnTo>
                  <a:lnTo>
                    <a:pt x="835" y="133"/>
                  </a:lnTo>
                  <a:lnTo>
                    <a:pt x="836" y="133"/>
                  </a:lnTo>
                  <a:lnTo>
                    <a:pt x="837" y="133"/>
                  </a:lnTo>
                  <a:lnTo>
                    <a:pt x="837" y="134"/>
                  </a:lnTo>
                  <a:lnTo>
                    <a:pt x="838" y="135"/>
                  </a:lnTo>
                  <a:lnTo>
                    <a:pt x="838" y="136"/>
                  </a:lnTo>
                  <a:lnTo>
                    <a:pt x="840" y="139"/>
                  </a:lnTo>
                  <a:lnTo>
                    <a:pt x="841" y="141"/>
                  </a:lnTo>
                  <a:lnTo>
                    <a:pt x="842" y="146"/>
                  </a:lnTo>
                  <a:lnTo>
                    <a:pt x="855" y="141"/>
                  </a:lnTo>
                  <a:lnTo>
                    <a:pt x="866" y="136"/>
                  </a:lnTo>
                  <a:lnTo>
                    <a:pt x="865" y="133"/>
                  </a:lnTo>
                  <a:lnTo>
                    <a:pt x="864" y="130"/>
                  </a:lnTo>
                  <a:lnTo>
                    <a:pt x="862" y="128"/>
                  </a:lnTo>
                  <a:lnTo>
                    <a:pt x="861" y="126"/>
                  </a:lnTo>
                  <a:lnTo>
                    <a:pt x="860" y="125"/>
                  </a:lnTo>
                  <a:lnTo>
                    <a:pt x="859" y="124"/>
                  </a:lnTo>
                  <a:lnTo>
                    <a:pt x="858" y="123"/>
                  </a:lnTo>
                  <a:lnTo>
                    <a:pt x="857" y="122"/>
                  </a:lnTo>
                  <a:lnTo>
                    <a:pt x="856" y="122"/>
                  </a:lnTo>
                  <a:lnTo>
                    <a:pt x="855" y="121"/>
                  </a:lnTo>
                  <a:lnTo>
                    <a:pt x="854" y="121"/>
                  </a:lnTo>
                  <a:lnTo>
                    <a:pt x="853" y="121"/>
                  </a:lnTo>
                  <a:lnTo>
                    <a:pt x="852" y="120"/>
                  </a:lnTo>
                  <a:lnTo>
                    <a:pt x="850" y="120"/>
                  </a:lnTo>
                  <a:lnTo>
                    <a:pt x="847" y="120"/>
                  </a:lnTo>
                  <a:lnTo>
                    <a:pt x="845" y="120"/>
                  </a:lnTo>
                  <a:lnTo>
                    <a:pt x="843" y="120"/>
                  </a:lnTo>
                  <a:lnTo>
                    <a:pt x="840" y="120"/>
                  </a:lnTo>
                  <a:lnTo>
                    <a:pt x="838" y="120"/>
                  </a:lnTo>
                  <a:lnTo>
                    <a:pt x="836" y="121"/>
                  </a:lnTo>
                  <a:lnTo>
                    <a:pt x="833" y="122"/>
                  </a:lnTo>
                  <a:lnTo>
                    <a:pt x="831" y="115"/>
                  </a:lnTo>
                  <a:close/>
                  <a:moveTo>
                    <a:pt x="803" y="97"/>
                  </a:moveTo>
                  <a:lnTo>
                    <a:pt x="789" y="102"/>
                  </a:lnTo>
                  <a:lnTo>
                    <a:pt x="775" y="107"/>
                  </a:lnTo>
                  <a:lnTo>
                    <a:pt x="760" y="112"/>
                  </a:lnTo>
                  <a:lnTo>
                    <a:pt x="746" y="117"/>
                  </a:lnTo>
                  <a:lnTo>
                    <a:pt x="732" y="121"/>
                  </a:lnTo>
                  <a:lnTo>
                    <a:pt x="718" y="126"/>
                  </a:lnTo>
                  <a:lnTo>
                    <a:pt x="703" y="130"/>
                  </a:lnTo>
                  <a:lnTo>
                    <a:pt x="689" y="134"/>
                  </a:lnTo>
                  <a:lnTo>
                    <a:pt x="689" y="136"/>
                  </a:lnTo>
                  <a:lnTo>
                    <a:pt x="690" y="138"/>
                  </a:lnTo>
                  <a:lnTo>
                    <a:pt x="690" y="141"/>
                  </a:lnTo>
                  <a:lnTo>
                    <a:pt x="689" y="143"/>
                  </a:lnTo>
                  <a:lnTo>
                    <a:pt x="689" y="145"/>
                  </a:lnTo>
                  <a:lnTo>
                    <a:pt x="688" y="147"/>
                  </a:lnTo>
                  <a:lnTo>
                    <a:pt x="688" y="149"/>
                  </a:lnTo>
                  <a:lnTo>
                    <a:pt x="686" y="151"/>
                  </a:lnTo>
                  <a:lnTo>
                    <a:pt x="686" y="153"/>
                  </a:lnTo>
                  <a:lnTo>
                    <a:pt x="684" y="154"/>
                  </a:lnTo>
                  <a:lnTo>
                    <a:pt x="682" y="156"/>
                  </a:lnTo>
                  <a:lnTo>
                    <a:pt x="681" y="157"/>
                  </a:lnTo>
                  <a:lnTo>
                    <a:pt x="679" y="158"/>
                  </a:lnTo>
                  <a:lnTo>
                    <a:pt x="677" y="160"/>
                  </a:lnTo>
                  <a:lnTo>
                    <a:pt x="675" y="160"/>
                  </a:lnTo>
                  <a:lnTo>
                    <a:pt x="673" y="161"/>
                  </a:lnTo>
                  <a:lnTo>
                    <a:pt x="672" y="161"/>
                  </a:lnTo>
                  <a:lnTo>
                    <a:pt x="695" y="250"/>
                  </a:lnTo>
                  <a:lnTo>
                    <a:pt x="698" y="249"/>
                  </a:lnTo>
                  <a:lnTo>
                    <a:pt x="700" y="249"/>
                  </a:lnTo>
                  <a:lnTo>
                    <a:pt x="702" y="249"/>
                  </a:lnTo>
                  <a:lnTo>
                    <a:pt x="705" y="249"/>
                  </a:lnTo>
                  <a:lnTo>
                    <a:pt x="707" y="249"/>
                  </a:lnTo>
                  <a:lnTo>
                    <a:pt x="709" y="250"/>
                  </a:lnTo>
                  <a:lnTo>
                    <a:pt x="711" y="250"/>
                  </a:lnTo>
                  <a:lnTo>
                    <a:pt x="714" y="251"/>
                  </a:lnTo>
                  <a:lnTo>
                    <a:pt x="716" y="253"/>
                  </a:lnTo>
                  <a:lnTo>
                    <a:pt x="717" y="254"/>
                  </a:lnTo>
                  <a:lnTo>
                    <a:pt x="719" y="255"/>
                  </a:lnTo>
                  <a:lnTo>
                    <a:pt x="720" y="257"/>
                  </a:lnTo>
                  <a:lnTo>
                    <a:pt x="722" y="259"/>
                  </a:lnTo>
                  <a:lnTo>
                    <a:pt x="723" y="260"/>
                  </a:lnTo>
                  <a:lnTo>
                    <a:pt x="724" y="263"/>
                  </a:lnTo>
                  <a:lnTo>
                    <a:pt x="725" y="265"/>
                  </a:lnTo>
                  <a:lnTo>
                    <a:pt x="725" y="266"/>
                  </a:lnTo>
                  <a:lnTo>
                    <a:pt x="741" y="261"/>
                  </a:lnTo>
                  <a:lnTo>
                    <a:pt x="756" y="257"/>
                  </a:lnTo>
                  <a:lnTo>
                    <a:pt x="772" y="252"/>
                  </a:lnTo>
                  <a:lnTo>
                    <a:pt x="788" y="247"/>
                  </a:lnTo>
                  <a:lnTo>
                    <a:pt x="804" y="242"/>
                  </a:lnTo>
                  <a:lnTo>
                    <a:pt x="819" y="237"/>
                  </a:lnTo>
                  <a:lnTo>
                    <a:pt x="835" y="231"/>
                  </a:lnTo>
                  <a:lnTo>
                    <a:pt x="850" y="226"/>
                  </a:lnTo>
                  <a:lnTo>
                    <a:pt x="848" y="226"/>
                  </a:lnTo>
                  <a:lnTo>
                    <a:pt x="845" y="226"/>
                  </a:lnTo>
                  <a:lnTo>
                    <a:pt x="842" y="225"/>
                  </a:lnTo>
                  <a:lnTo>
                    <a:pt x="839" y="225"/>
                  </a:lnTo>
                  <a:lnTo>
                    <a:pt x="837" y="224"/>
                  </a:lnTo>
                  <a:lnTo>
                    <a:pt x="834" y="223"/>
                  </a:lnTo>
                  <a:lnTo>
                    <a:pt x="832" y="222"/>
                  </a:lnTo>
                  <a:lnTo>
                    <a:pt x="829" y="221"/>
                  </a:lnTo>
                  <a:lnTo>
                    <a:pt x="827" y="220"/>
                  </a:lnTo>
                  <a:lnTo>
                    <a:pt x="825" y="219"/>
                  </a:lnTo>
                  <a:lnTo>
                    <a:pt x="822" y="218"/>
                  </a:lnTo>
                  <a:lnTo>
                    <a:pt x="820" y="217"/>
                  </a:lnTo>
                  <a:lnTo>
                    <a:pt x="818" y="215"/>
                  </a:lnTo>
                  <a:lnTo>
                    <a:pt x="816" y="214"/>
                  </a:lnTo>
                  <a:lnTo>
                    <a:pt x="813" y="212"/>
                  </a:lnTo>
                  <a:lnTo>
                    <a:pt x="811" y="210"/>
                  </a:lnTo>
                  <a:lnTo>
                    <a:pt x="810" y="209"/>
                  </a:lnTo>
                  <a:lnTo>
                    <a:pt x="808" y="207"/>
                  </a:lnTo>
                  <a:lnTo>
                    <a:pt x="806" y="205"/>
                  </a:lnTo>
                  <a:lnTo>
                    <a:pt x="804" y="203"/>
                  </a:lnTo>
                  <a:lnTo>
                    <a:pt x="802" y="201"/>
                  </a:lnTo>
                  <a:lnTo>
                    <a:pt x="801" y="199"/>
                  </a:lnTo>
                  <a:lnTo>
                    <a:pt x="799" y="197"/>
                  </a:lnTo>
                  <a:lnTo>
                    <a:pt x="798" y="195"/>
                  </a:lnTo>
                  <a:lnTo>
                    <a:pt x="796" y="192"/>
                  </a:lnTo>
                  <a:lnTo>
                    <a:pt x="795" y="190"/>
                  </a:lnTo>
                  <a:lnTo>
                    <a:pt x="794" y="187"/>
                  </a:lnTo>
                  <a:lnTo>
                    <a:pt x="792" y="185"/>
                  </a:lnTo>
                  <a:lnTo>
                    <a:pt x="791" y="183"/>
                  </a:lnTo>
                  <a:lnTo>
                    <a:pt x="790" y="180"/>
                  </a:lnTo>
                  <a:lnTo>
                    <a:pt x="789" y="178"/>
                  </a:lnTo>
                  <a:lnTo>
                    <a:pt x="788" y="175"/>
                  </a:lnTo>
                  <a:lnTo>
                    <a:pt x="788" y="172"/>
                  </a:lnTo>
                  <a:lnTo>
                    <a:pt x="787" y="169"/>
                  </a:lnTo>
                  <a:lnTo>
                    <a:pt x="786" y="166"/>
                  </a:lnTo>
                  <a:lnTo>
                    <a:pt x="786" y="163"/>
                  </a:lnTo>
                  <a:lnTo>
                    <a:pt x="785" y="161"/>
                  </a:lnTo>
                  <a:lnTo>
                    <a:pt x="784" y="158"/>
                  </a:lnTo>
                  <a:lnTo>
                    <a:pt x="784" y="155"/>
                  </a:lnTo>
                  <a:lnTo>
                    <a:pt x="784" y="152"/>
                  </a:lnTo>
                  <a:lnTo>
                    <a:pt x="784" y="149"/>
                  </a:lnTo>
                  <a:lnTo>
                    <a:pt x="784" y="146"/>
                  </a:lnTo>
                  <a:lnTo>
                    <a:pt x="784" y="144"/>
                  </a:lnTo>
                  <a:lnTo>
                    <a:pt x="784" y="141"/>
                  </a:lnTo>
                  <a:lnTo>
                    <a:pt x="784" y="138"/>
                  </a:lnTo>
                  <a:lnTo>
                    <a:pt x="784" y="136"/>
                  </a:lnTo>
                  <a:lnTo>
                    <a:pt x="785" y="133"/>
                  </a:lnTo>
                  <a:lnTo>
                    <a:pt x="785" y="130"/>
                  </a:lnTo>
                  <a:lnTo>
                    <a:pt x="786" y="128"/>
                  </a:lnTo>
                  <a:lnTo>
                    <a:pt x="786" y="125"/>
                  </a:lnTo>
                  <a:lnTo>
                    <a:pt x="787" y="123"/>
                  </a:lnTo>
                  <a:lnTo>
                    <a:pt x="788" y="120"/>
                  </a:lnTo>
                  <a:lnTo>
                    <a:pt x="789" y="118"/>
                  </a:lnTo>
                  <a:lnTo>
                    <a:pt x="790" y="116"/>
                  </a:lnTo>
                  <a:lnTo>
                    <a:pt x="791" y="114"/>
                  </a:lnTo>
                  <a:lnTo>
                    <a:pt x="792" y="111"/>
                  </a:lnTo>
                  <a:lnTo>
                    <a:pt x="793" y="110"/>
                  </a:lnTo>
                  <a:lnTo>
                    <a:pt x="794" y="107"/>
                  </a:lnTo>
                  <a:lnTo>
                    <a:pt x="796" y="106"/>
                  </a:lnTo>
                  <a:lnTo>
                    <a:pt x="797" y="104"/>
                  </a:lnTo>
                  <a:lnTo>
                    <a:pt x="798" y="102"/>
                  </a:lnTo>
                  <a:lnTo>
                    <a:pt x="800" y="100"/>
                  </a:lnTo>
                  <a:lnTo>
                    <a:pt x="801" y="99"/>
                  </a:lnTo>
                  <a:lnTo>
                    <a:pt x="803" y="97"/>
                  </a:lnTo>
                  <a:close/>
                  <a:moveTo>
                    <a:pt x="938" y="40"/>
                  </a:moveTo>
                  <a:lnTo>
                    <a:pt x="924" y="47"/>
                  </a:lnTo>
                  <a:lnTo>
                    <a:pt x="911" y="53"/>
                  </a:lnTo>
                  <a:lnTo>
                    <a:pt x="897" y="59"/>
                  </a:lnTo>
                  <a:lnTo>
                    <a:pt x="884" y="65"/>
                  </a:lnTo>
                  <a:lnTo>
                    <a:pt x="870" y="71"/>
                  </a:lnTo>
                  <a:lnTo>
                    <a:pt x="856" y="77"/>
                  </a:lnTo>
                  <a:lnTo>
                    <a:pt x="842" y="82"/>
                  </a:lnTo>
                  <a:lnTo>
                    <a:pt x="828" y="88"/>
                  </a:lnTo>
                  <a:lnTo>
                    <a:pt x="831" y="88"/>
                  </a:lnTo>
                  <a:lnTo>
                    <a:pt x="833" y="88"/>
                  </a:lnTo>
                  <a:lnTo>
                    <a:pt x="835" y="88"/>
                  </a:lnTo>
                  <a:lnTo>
                    <a:pt x="838" y="88"/>
                  </a:lnTo>
                  <a:lnTo>
                    <a:pt x="840" y="89"/>
                  </a:lnTo>
                  <a:lnTo>
                    <a:pt x="842" y="90"/>
                  </a:lnTo>
                  <a:lnTo>
                    <a:pt x="844" y="90"/>
                  </a:lnTo>
                  <a:lnTo>
                    <a:pt x="846" y="91"/>
                  </a:lnTo>
                  <a:lnTo>
                    <a:pt x="849" y="92"/>
                  </a:lnTo>
                  <a:lnTo>
                    <a:pt x="851" y="93"/>
                  </a:lnTo>
                  <a:lnTo>
                    <a:pt x="853" y="94"/>
                  </a:lnTo>
                  <a:lnTo>
                    <a:pt x="855" y="95"/>
                  </a:lnTo>
                  <a:lnTo>
                    <a:pt x="858" y="96"/>
                  </a:lnTo>
                  <a:lnTo>
                    <a:pt x="860" y="98"/>
                  </a:lnTo>
                  <a:lnTo>
                    <a:pt x="862" y="99"/>
                  </a:lnTo>
                  <a:lnTo>
                    <a:pt x="864" y="100"/>
                  </a:lnTo>
                  <a:lnTo>
                    <a:pt x="866" y="102"/>
                  </a:lnTo>
                  <a:lnTo>
                    <a:pt x="868" y="104"/>
                  </a:lnTo>
                  <a:lnTo>
                    <a:pt x="870" y="106"/>
                  </a:lnTo>
                  <a:lnTo>
                    <a:pt x="872" y="108"/>
                  </a:lnTo>
                  <a:lnTo>
                    <a:pt x="874" y="110"/>
                  </a:lnTo>
                  <a:lnTo>
                    <a:pt x="876" y="112"/>
                  </a:lnTo>
                  <a:lnTo>
                    <a:pt x="877" y="114"/>
                  </a:lnTo>
                  <a:lnTo>
                    <a:pt x="879" y="116"/>
                  </a:lnTo>
                  <a:lnTo>
                    <a:pt x="881" y="118"/>
                  </a:lnTo>
                  <a:lnTo>
                    <a:pt x="882" y="121"/>
                  </a:lnTo>
                  <a:lnTo>
                    <a:pt x="884" y="123"/>
                  </a:lnTo>
                  <a:lnTo>
                    <a:pt x="886" y="126"/>
                  </a:lnTo>
                  <a:lnTo>
                    <a:pt x="887" y="128"/>
                  </a:lnTo>
                  <a:lnTo>
                    <a:pt x="888" y="131"/>
                  </a:lnTo>
                  <a:lnTo>
                    <a:pt x="890" y="134"/>
                  </a:lnTo>
                  <a:lnTo>
                    <a:pt x="891" y="136"/>
                  </a:lnTo>
                  <a:lnTo>
                    <a:pt x="892" y="139"/>
                  </a:lnTo>
                  <a:lnTo>
                    <a:pt x="893" y="141"/>
                  </a:lnTo>
                  <a:lnTo>
                    <a:pt x="894" y="144"/>
                  </a:lnTo>
                  <a:lnTo>
                    <a:pt x="895" y="147"/>
                  </a:lnTo>
                  <a:lnTo>
                    <a:pt x="895" y="149"/>
                  </a:lnTo>
                  <a:lnTo>
                    <a:pt x="896" y="152"/>
                  </a:lnTo>
                  <a:lnTo>
                    <a:pt x="896" y="155"/>
                  </a:lnTo>
                  <a:lnTo>
                    <a:pt x="897" y="157"/>
                  </a:lnTo>
                  <a:lnTo>
                    <a:pt x="897" y="160"/>
                  </a:lnTo>
                  <a:lnTo>
                    <a:pt x="898" y="162"/>
                  </a:lnTo>
                  <a:lnTo>
                    <a:pt x="898" y="165"/>
                  </a:lnTo>
                  <a:lnTo>
                    <a:pt x="898" y="168"/>
                  </a:lnTo>
                  <a:lnTo>
                    <a:pt x="898" y="170"/>
                  </a:lnTo>
                  <a:lnTo>
                    <a:pt x="898" y="173"/>
                  </a:lnTo>
                  <a:lnTo>
                    <a:pt x="897" y="176"/>
                  </a:lnTo>
                  <a:lnTo>
                    <a:pt x="897" y="178"/>
                  </a:lnTo>
                  <a:lnTo>
                    <a:pt x="896" y="181"/>
                  </a:lnTo>
                  <a:lnTo>
                    <a:pt x="896" y="183"/>
                  </a:lnTo>
                  <a:lnTo>
                    <a:pt x="896" y="186"/>
                  </a:lnTo>
                  <a:lnTo>
                    <a:pt x="895" y="188"/>
                  </a:lnTo>
                  <a:lnTo>
                    <a:pt x="894" y="191"/>
                  </a:lnTo>
                  <a:lnTo>
                    <a:pt x="893" y="193"/>
                  </a:lnTo>
                  <a:lnTo>
                    <a:pt x="892" y="196"/>
                  </a:lnTo>
                  <a:lnTo>
                    <a:pt x="891" y="198"/>
                  </a:lnTo>
                  <a:lnTo>
                    <a:pt x="890" y="201"/>
                  </a:lnTo>
                  <a:lnTo>
                    <a:pt x="888" y="203"/>
                  </a:lnTo>
                  <a:lnTo>
                    <a:pt x="887" y="205"/>
                  </a:lnTo>
                  <a:lnTo>
                    <a:pt x="885" y="207"/>
                  </a:lnTo>
                  <a:lnTo>
                    <a:pt x="884" y="210"/>
                  </a:lnTo>
                  <a:lnTo>
                    <a:pt x="882" y="212"/>
                  </a:lnTo>
                  <a:lnTo>
                    <a:pt x="880" y="214"/>
                  </a:lnTo>
                  <a:lnTo>
                    <a:pt x="878" y="216"/>
                  </a:lnTo>
                  <a:lnTo>
                    <a:pt x="893" y="210"/>
                  </a:lnTo>
                  <a:lnTo>
                    <a:pt x="908" y="203"/>
                  </a:lnTo>
                  <a:lnTo>
                    <a:pt x="923" y="197"/>
                  </a:lnTo>
                  <a:lnTo>
                    <a:pt x="938" y="190"/>
                  </a:lnTo>
                  <a:lnTo>
                    <a:pt x="953" y="184"/>
                  </a:lnTo>
                  <a:lnTo>
                    <a:pt x="968" y="177"/>
                  </a:lnTo>
                  <a:lnTo>
                    <a:pt x="983" y="170"/>
                  </a:lnTo>
                  <a:lnTo>
                    <a:pt x="998" y="163"/>
                  </a:lnTo>
                  <a:lnTo>
                    <a:pt x="997" y="162"/>
                  </a:lnTo>
                  <a:lnTo>
                    <a:pt x="996" y="160"/>
                  </a:lnTo>
                  <a:lnTo>
                    <a:pt x="995" y="158"/>
                  </a:lnTo>
                  <a:lnTo>
                    <a:pt x="995" y="156"/>
                  </a:lnTo>
                  <a:lnTo>
                    <a:pt x="995" y="153"/>
                  </a:lnTo>
                  <a:lnTo>
                    <a:pt x="995" y="151"/>
                  </a:lnTo>
                  <a:lnTo>
                    <a:pt x="995" y="149"/>
                  </a:lnTo>
                  <a:lnTo>
                    <a:pt x="996" y="147"/>
                  </a:lnTo>
                  <a:lnTo>
                    <a:pt x="996" y="145"/>
                  </a:lnTo>
                  <a:lnTo>
                    <a:pt x="997" y="143"/>
                  </a:lnTo>
                  <a:lnTo>
                    <a:pt x="998" y="141"/>
                  </a:lnTo>
                  <a:lnTo>
                    <a:pt x="1000" y="139"/>
                  </a:lnTo>
                  <a:lnTo>
                    <a:pt x="1001" y="137"/>
                  </a:lnTo>
                  <a:lnTo>
                    <a:pt x="1003" y="136"/>
                  </a:lnTo>
                  <a:lnTo>
                    <a:pt x="1005" y="134"/>
                  </a:lnTo>
                  <a:lnTo>
                    <a:pt x="1007" y="133"/>
                  </a:lnTo>
                  <a:lnTo>
                    <a:pt x="1009" y="131"/>
                  </a:lnTo>
                  <a:lnTo>
                    <a:pt x="1010" y="131"/>
                  </a:lnTo>
                  <a:lnTo>
                    <a:pt x="969" y="50"/>
                  </a:lnTo>
                  <a:lnTo>
                    <a:pt x="968" y="50"/>
                  </a:lnTo>
                  <a:lnTo>
                    <a:pt x="966" y="51"/>
                  </a:lnTo>
                  <a:lnTo>
                    <a:pt x="964" y="52"/>
                  </a:lnTo>
                  <a:lnTo>
                    <a:pt x="961" y="52"/>
                  </a:lnTo>
                  <a:lnTo>
                    <a:pt x="959" y="52"/>
                  </a:lnTo>
                  <a:lnTo>
                    <a:pt x="957" y="52"/>
                  </a:lnTo>
                  <a:lnTo>
                    <a:pt x="955" y="52"/>
                  </a:lnTo>
                  <a:lnTo>
                    <a:pt x="953" y="52"/>
                  </a:lnTo>
                  <a:lnTo>
                    <a:pt x="950" y="51"/>
                  </a:lnTo>
                  <a:lnTo>
                    <a:pt x="948" y="51"/>
                  </a:lnTo>
                  <a:lnTo>
                    <a:pt x="946" y="50"/>
                  </a:lnTo>
                  <a:lnTo>
                    <a:pt x="945" y="49"/>
                  </a:lnTo>
                  <a:lnTo>
                    <a:pt x="943" y="47"/>
                  </a:lnTo>
                  <a:lnTo>
                    <a:pt x="941" y="46"/>
                  </a:lnTo>
                  <a:lnTo>
                    <a:pt x="940" y="44"/>
                  </a:lnTo>
                  <a:lnTo>
                    <a:pt x="939" y="42"/>
                  </a:lnTo>
                  <a:lnTo>
                    <a:pt x="938" y="40"/>
                  </a:lnTo>
                  <a:close/>
                  <a:moveTo>
                    <a:pt x="968" y="0"/>
                  </a:moveTo>
                  <a:lnTo>
                    <a:pt x="1053" y="160"/>
                  </a:lnTo>
                  <a:lnTo>
                    <a:pt x="1042" y="166"/>
                  </a:lnTo>
                  <a:lnTo>
                    <a:pt x="1031" y="171"/>
                  </a:lnTo>
                  <a:lnTo>
                    <a:pt x="1020" y="177"/>
                  </a:lnTo>
                  <a:lnTo>
                    <a:pt x="1008" y="182"/>
                  </a:lnTo>
                  <a:lnTo>
                    <a:pt x="997" y="187"/>
                  </a:lnTo>
                  <a:lnTo>
                    <a:pt x="986" y="193"/>
                  </a:lnTo>
                  <a:lnTo>
                    <a:pt x="975" y="198"/>
                  </a:lnTo>
                  <a:lnTo>
                    <a:pt x="963" y="203"/>
                  </a:lnTo>
                  <a:lnTo>
                    <a:pt x="952" y="208"/>
                  </a:lnTo>
                  <a:lnTo>
                    <a:pt x="940" y="213"/>
                  </a:lnTo>
                  <a:lnTo>
                    <a:pt x="929" y="218"/>
                  </a:lnTo>
                  <a:lnTo>
                    <a:pt x="918" y="222"/>
                  </a:lnTo>
                  <a:lnTo>
                    <a:pt x="906" y="227"/>
                  </a:lnTo>
                  <a:lnTo>
                    <a:pt x="895" y="232"/>
                  </a:lnTo>
                  <a:lnTo>
                    <a:pt x="883" y="236"/>
                  </a:lnTo>
                  <a:lnTo>
                    <a:pt x="871" y="240"/>
                  </a:lnTo>
                  <a:lnTo>
                    <a:pt x="860" y="245"/>
                  </a:lnTo>
                  <a:lnTo>
                    <a:pt x="848" y="249"/>
                  </a:lnTo>
                  <a:lnTo>
                    <a:pt x="837" y="253"/>
                  </a:lnTo>
                  <a:lnTo>
                    <a:pt x="825" y="257"/>
                  </a:lnTo>
                  <a:lnTo>
                    <a:pt x="813" y="261"/>
                  </a:lnTo>
                  <a:lnTo>
                    <a:pt x="801" y="265"/>
                  </a:lnTo>
                  <a:lnTo>
                    <a:pt x="790" y="269"/>
                  </a:lnTo>
                  <a:lnTo>
                    <a:pt x="778" y="273"/>
                  </a:lnTo>
                  <a:lnTo>
                    <a:pt x="766" y="276"/>
                  </a:lnTo>
                  <a:lnTo>
                    <a:pt x="754" y="280"/>
                  </a:lnTo>
                  <a:lnTo>
                    <a:pt x="742" y="283"/>
                  </a:lnTo>
                  <a:lnTo>
                    <a:pt x="730" y="287"/>
                  </a:lnTo>
                  <a:lnTo>
                    <a:pt x="718" y="290"/>
                  </a:lnTo>
                  <a:lnTo>
                    <a:pt x="706" y="294"/>
                  </a:lnTo>
                  <a:lnTo>
                    <a:pt x="694" y="297"/>
                  </a:lnTo>
                  <a:lnTo>
                    <a:pt x="682" y="300"/>
                  </a:lnTo>
                  <a:lnTo>
                    <a:pt x="640" y="124"/>
                  </a:lnTo>
                  <a:lnTo>
                    <a:pt x="650" y="121"/>
                  </a:lnTo>
                  <a:lnTo>
                    <a:pt x="661" y="118"/>
                  </a:lnTo>
                  <a:lnTo>
                    <a:pt x="672" y="115"/>
                  </a:lnTo>
                  <a:lnTo>
                    <a:pt x="682" y="112"/>
                  </a:lnTo>
                  <a:lnTo>
                    <a:pt x="693" y="109"/>
                  </a:lnTo>
                  <a:lnTo>
                    <a:pt x="704" y="106"/>
                  </a:lnTo>
                  <a:lnTo>
                    <a:pt x="714" y="103"/>
                  </a:lnTo>
                  <a:lnTo>
                    <a:pt x="725" y="100"/>
                  </a:lnTo>
                  <a:lnTo>
                    <a:pt x="735" y="96"/>
                  </a:lnTo>
                  <a:lnTo>
                    <a:pt x="746" y="93"/>
                  </a:lnTo>
                  <a:lnTo>
                    <a:pt x="756" y="90"/>
                  </a:lnTo>
                  <a:lnTo>
                    <a:pt x="766" y="86"/>
                  </a:lnTo>
                  <a:lnTo>
                    <a:pt x="777" y="82"/>
                  </a:lnTo>
                  <a:lnTo>
                    <a:pt x="787" y="78"/>
                  </a:lnTo>
                  <a:lnTo>
                    <a:pt x="798" y="75"/>
                  </a:lnTo>
                  <a:lnTo>
                    <a:pt x="808" y="71"/>
                  </a:lnTo>
                  <a:lnTo>
                    <a:pt x="818" y="67"/>
                  </a:lnTo>
                  <a:lnTo>
                    <a:pt x="828" y="63"/>
                  </a:lnTo>
                  <a:lnTo>
                    <a:pt x="838" y="59"/>
                  </a:lnTo>
                  <a:lnTo>
                    <a:pt x="848" y="55"/>
                  </a:lnTo>
                  <a:lnTo>
                    <a:pt x="859" y="51"/>
                  </a:lnTo>
                  <a:lnTo>
                    <a:pt x="869" y="46"/>
                  </a:lnTo>
                  <a:lnTo>
                    <a:pt x="879" y="42"/>
                  </a:lnTo>
                  <a:lnTo>
                    <a:pt x="889" y="38"/>
                  </a:lnTo>
                  <a:lnTo>
                    <a:pt x="899" y="33"/>
                  </a:lnTo>
                  <a:lnTo>
                    <a:pt x="909" y="28"/>
                  </a:lnTo>
                  <a:lnTo>
                    <a:pt x="919" y="24"/>
                  </a:lnTo>
                  <a:lnTo>
                    <a:pt x="929" y="19"/>
                  </a:lnTo>
                  <a:lnTo>
                    <a:pt x="939" y="15"/>
                  </a:lnTo>
                  <a:lnTo>
                    <a:pt x="949" y="10"/>
                  </a:lnTo>
                  <a:lnTo>
                    <a:pt x="959" y="5"/>
                  </a:lnTo>
                  <a:lnTo>
                    <a:pt x="968" y="0"/>
                  </a:lnTo>
                  <a:close/>
                </a:path>
              </a:pathLst>
            </a:custGeom>
            <a:solidFill>
              <a:srgbClr val="222A35"/>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pSp>
      <p:graphicFrame>
        <p:nvGraphicFramePr>
          <p:cNvPr id="892" name="table 892">
            <a:extLst>
              <a:ext uri="{FF2B5EF4-FFF2-40B4-BE49-F238E27FC236}">
                <a16:creationId xmlns:a16="http://schemas.microsoft.com/office/drawing/2014/main" id="{4EAF24C1-07AA-4EF7-A9D9-C1FB22152791}"/>
              </a:ext>
            </a:extLst>
          </p:cNvPr>
          <p:cNvGraphicFramePr>
            <a:graphicFrameLocks noGrp="1"/>
          </p:cNvGraphicFramePr>
          <p:nvPr/>
        </p:nvGraphicFramePr>
        <p:xfrm>
          <a:off x="0" y="836613"/>
          <a:ext cx="9099550" cy="5081587"/>
        </p:xfrm>
        <a:graphic>
          <a:graphicData uri="http://schemas.openxmlformats.org/drawingml/2006/table">
            <a:tbl>
              <a:tblPr/>
              <a:tblGrid>
                <a:gridCol w="9099550">
                  <a:extLst>
                    <a:ext uri="{9D8B030D-6E8A-4147-A177-3AD203B41FA5}">
                      <a16:colId xmlns:a16="http://schemas.microsoft.com/office/drawing/2014/main" val="20000"/>
                    </a:ext>
                  </a:extLst>
                </a:gridCol>
              </a:tblGrid>
              <a:tr h="5081587">
                <a:tc>
                  <a:txBody>
                    <a:bodyPr/>
                    <a:lstStyle/>
                    <a:p>
                      <a:pPr algn="l" rtl="0" eaLnBrk="0">
                        <a:lnSpc>
                          <a:spcPct val="120000"/>
                        </a:lnSpc>
                        <a:tabLst/>
                      </a:pPr>
                      <a:endParaRPr lang="x-none" altLang="x-none" sz="800" dirty="0"/>
                    </a:p>
                    <a:p>
                      <a:pPr algn="l" rtl="0" eaLnBrk="0">
                        <a:lnSpc>
                          <a:spcPct val="120000"/>
                        </a:lnSpc>
                        <a:tabLst/>
                      </a:pPr>
                      <a:endParaRPr lang="x-none" altLang="x-none" sz="800" dirty="0"/>
                    </a:p>
                    <a:p>
                      <a:pPr algn="l" rtl="0" eaLnBrk="0">
                        <a:lnSpc>
                          <a:spcPct val="121000"/>
                        </a:lnSpc>
                        <a:tabLst/>
                      </a:pPr>
                      <a:endParaRPr lang="x-none" altLang="x-none" sz="800" dirty="0"/>
                    </a:p>
                    <a:p>
                      <a:pPr marL="5268913" indent="-1503363" algn="l" rtl="0" eaLnBrk="0">
                        <a:lnSpc>
                          <a:spcPct val="100000"/>
                        </a:lnSpc>
                        <a:spcBef>
                          <a:spcPts val="5"/>
                        </a:spcBef>
                        <a:tabLst/>
                      </a:pPr>
                      <a:r>
                        <a:rPr sz="2300" spc="90" dirty="0">
                          <a:solidFill>
                            <a:srgbClr val="262626">
                              <a:alpha val="100000"/>
                            </a:srgbClr>
                          </a:solidFill>
                          <a:latin typeface="Microsoft YaHei"/>
                          <a:ea typeface="Microsoft YaHei"/>
                          <a:cs typeface="Microsoft YaHei"/>
                        </a:rPr>
                        <a:t>方法重</a:t>
                      </a:r>
                      <a:r>
                        <a:rPr sz="2300" spc="70" dirty="0">
                          <a:solidFill>
                            <a:srgbClr val="262626">
                              <a:alpha val="100000"/>
                            </a:srgbClr>
                          </a:solidFill>
                          <a:latin typeface="Microsoft YaHei"/>
                          <a:ea typeface="Microsoft YaHei"/>
                          <a:cs typeface="Microsoft YaHei"/>
                        </a:rPr>
                        <a:t>写</a:t>
                      </a:r>
                      <a:endParaRPr lang="x-none" altLang="x-none" sz="2300" dirty="0"/>
                    </a:p>
                    <a:p>
                      <a:pPr marL="2016125" indent="-492125" algn="l" rtl="0" eaLnBrk="0">
                        <a:lnSpc>
                          <a:spcPct val="97000"/>
                        </a:lnSpc>
                        <a:spcBef>
                          <a:spcPts val="1186"/>
                        </a:spcBef>
                        <a:tabLst/>
                      </a:pPr>
                      <a:r>
                        <a:rPr sz="1800" spc="-10" dirty="0">
                          <a:solidFill>
                            <a:srgbClr val="262626">
                              <a:alpha val="100000"/>
                            </a:srgbClr>
                          </a:solidFill>
                          <a:latin typeface="Microsoft YaHei"/>
                          <a:ea typeface="Microsoft YaHei"/>
                          <a:cs typeface="Microsoft YaHei"/>
                        </a:rPr>
                        <a:t>方法重</a:t>
                      </a:r>
                      <a:r>
                        <a:rPr sz="1800" spc="0" dirty="0">
                          <a:solidFill>
                            <a:srgbClr val="262626">
                              <a:alpha val="100000"/>
                            </a:srgbClr>
                          </a:solidFill>
                          <a:latin typeface="Microsoft YaHei"/>
                          <a:ea typeface="Microsoft YaHei"/>
                          <a:cs typeface="Microsoft YaHei"/>
                        </a:rPr>
                        <a:t>写</a:t>
                      </a:r>
                      <a:endParaRPr lang="x-none" altLang="x-none" sz="1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5000"/>
                        </a:lnSpc>
                        <a:tabLst/>
                      </a:pPr>
                      <a:endParaRPr lang="en-US" altLang="x-none" sz="400" dirty="0"/>
                    </a:p>
                    <a:p>
                      <a:pPr algn="l" rtl="0" eaLnBrk="0">
                        <a:lnSpc>
                          <a:spcPct val="105000"/>
                        </a:lnSpc>
                        <a:tabLst/>
                      </a:pPr>
                      <a:endParaRPr lang="en-US" altLang="x-none" sz="400" dirty="0"/>
                    </a:p>
                    <a:p>
                      <a:pPr algn="l" rtl="0" eaLnBrk="0">
                        <a:lnSpc>
                          <a:spcPct val="105000"/>
                        </a:lnSpc>
                        <a:tabLst/>
                      </a:pPr>
                      <a:endParaRPr lang="en-US" altLang="x-none" sz="400" dirty="0"/>
                    </a:p>
                    <a:p>
                      <a:pPr algn="l" rtl="0" eaLnBrk="0">
                        <a:lnSpc>
                          <a:spcPct val="105000"/>
                        </a:lnSpc>
                        <a:tabLst/>
                      </a:pPr>
                      <a:endParaRPr lang="x-none" altLang="x-none" sz="400" dirty="0"/>
                    </a:p>
                    <a:p>
                      <a:pPr marL="2387600" indent="-863600" algn="l" rtl="0" eaLnBrk="0">
                        <a:lnSpc>
                          <a:spcPts val="2556"/>
                        </a:lnSpc>
                        <a:spcBef>
                          <a:spcPts val="1"/>
                        </a:spcBef>
                        <a:tabLst/>
                      </a:pPr>
                      <a:r>
                        <a:rPr sz="1600" spc="-110" dirty="0">
                          <a:solidFill>
                            <a:srgbClr val="262626">
                              <a:alpha val="100000"/>
                            </a:srgbClr>
                          </a:solidFill>
                          <a:latin typeface="Microsoft YaHei"/>
                          <a:ea typeface="Microsoft YaHei"/>
                          <a:cs typeface="Microsoft YaHei"/>
                        </a:rPr>
                        <a:t>例：</a:t>
                      </a:r>
                      <a:endParaRPr lang="x-none" altLang="x-none" sz="16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pSp>
        <p:nvGrpSpPr>
          <p:cNvPr id="73733" name="group 140">
            <a:extLst>
              <a:ext uri="{FF2B5EF4-FFF2-40B4-BE49-F238E27FC236}">
                <a16:creationId xmlns:a16="http://schemas.microsoft.com/office/drawing/2014/main" id="{FF8813BC-8286-460D-8614-E4DF1FFB3B1E}"/>
              </a:ext>
            </a:extLst>
          </p:cNvPr>
          <p:cNvGrpSpPr>
            <a:grpSpLocks/>
          </p:cNvGrpSpPr>
          <p:nvPr/>
        </p:nvGrpSpPr>
        <p:grpSpPr bwMode="auto">
          <a:xfrm>
            <a:off x="627063" y="1724025"/>
            <a:ext cx="658812" cy="658813"/>
            <a:chOff x="0" y="0"/>
            <a:chExt cx="877061" cy="877061"/>
          </a:xfrm>
        </p:grpSpPr>
        <p:sp>
          <p:nvSpPr>
            <p:cNvPr id="73748" name="path">
              <a:extLst>
                <a:ext uri="{FF2B5EF4-FFF2-40B4-BE49-F238E27FC236}">
                  <a16:creationId xmlns:a16="http://schemas.microsoft.com/office/drawing/2014/main" id="{3AA017A2-5DCF-AED8-82AB-51B895FDC1C0}"/>
                </a:ext>
              </a:extLst>
            </p:cNvPr>
            <p:cNvSpPr>
              <a:spLocks/>
            </p:cNvSpPr>
            <p:nvPr/>
          </p:nvSpPr>
          <p:spPr bwMode="auto">
            <a:xfrm>
              <a:off x="0" y="0"/>
              <a:ext cx="877061" cy="877061"/>
            </a:xfrm>
            <a:custGeom>
              <a:avLst/>
              <a:gdLst>
                <a:gd name="T0" fmla="*/ 0 w 1381"/>
                <a:gd name="T1" fmla="*/ 2147483646 h 1381"/>
                <a:gd name="T2" fmla="*/ 2147483646 w 1381"/>
                <a:gd name="T3" fmla="*/ 0 h 1381"/>
                <a:gd name="T4" fmla="*/ 2147483646 w 1381"/>
                <a:gd name="T5" fmla="*/ 2147483646 h 1381"/>
                <a:gd name="T6" fmla="*/ 2147483646 w 1381"/>
                <a:gd name="T7" fmla="*/ 2147483646 h 1381"/>
                <a:gd name="T8" fmla="*/ 0 w 1381"/>
                <a:gd name="T9" fmla="*/ 2147483646 h 1381"/>
                <a:gd name="T10" fmla="*/ 0 60000 65536"/>
                <a:gd name="T11" fmla="*/ 0 60000 65536"/>
                <a:gd name="T12" fmla="*/ 0 60000 65536"/>
                <a:gd name="T13" fmla="*/ 0 60000 65536"/>
                <a:gd name="T14" fmla="*/ 0 60000 65536"/>
                <a:gd name="T15" fmla="*/ 0 w 1381"/>
                <a:gd name="T16" fmla="*/ 0 h 1381"/>
                <a:gd name="T17" fmla="*/ 1381 w 1381"/>
                <a:gd name="T18" fmla="*/ 1381 h 1381"/>
              </a:gdLst>
              <a:ahLst/>
              <a:cxnLst>
                <a:cxn ang="T10">
                  <a:pos x="T0" y="T1"/>
                </a:cxn>
                <a:cxn ang="T11">
                  <a:pos x="T2" y="T3"/>
                </a:cxn>
                <a:cxn ang="T12">
                  <a:pos x="T4" y="T5"/>
                </a:cxn>
                <a:cxn ang="T13">
                  <a:pos x="T6" y="T7"/>
                </a:cxn>
                <a:cxn ang="T14">
                  <a:pos x="T8" y="T9"/>
                </a:cxn>
              </a:cxnLst>
              <a:rect l="T15" t="T16" r="T17" b="T18"/>
              <a:pathLst>
                <a:path w="1381" h="1381">
                  <a:moveTo>
                    <a:pt x="0" y="690"/>
                  </a:moveTo>
                  <a:cubicBezTo>
                    <a:pt x="0" y="309"/>
                    <a:pt x="309" y="0"/>
                    <a:pt x="690" y="0"/>
                  </a:cubicBezTo>
                  <a:cubicBezTo>
                    <a:pt x="1071" y="0"/>
                    <a:pt x="1381" y="309"/>
                    <a:pt x="1381" y="690"/>
                  </a:cubicBezTo>
                  <a:cubicBezTo>
                    <a:pt x="1381" y="1072"/>
                    <a:pt x="1071" y="1381"/>
                    <a:pt x="690" y="1381"/>
                  </a:cubicBezTo>
                  <a:cubicBezTo>
                    <a:pt x="309" y="1381"/>
                    <a:pt x="0" y="1072"/>
                    <a:pt x="0" y="690"/>
                  </a:cubicBezTo>
                </a:path>
              </a:pathLst>
            </a:custGeom>
            <a:solidFill>
              <a:srgbClr val="1950B2"/>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73749" name="path">
              <a:extLst>
                <a:ext uri="{FF2B5EF4-FFF2-40B4-BE49-F238E27FC236}">
                  <a16:creationId xmlns:a16="http://schemas.microsoft.com/office/drawing/2014/main" id="{FE1F8871-7FFF-E420-6584-E525402DC704}"/>
                </a:ext>
              </a:extLst>
            </p:cNvPr>
            <p:cNvSpPr>
              <a:spLocks/>
            </p:cNvSpPr>
            <p:nvPr/>
          </p:nvSpPr>
          <p:spPr bwMode="auto">
            <a:xfrm>
              <a:off x="7619" y="666750"/>
              <a:ext cx="851915" cy="54101"/>
            </a:xfrm>
            <a:custGeom>
              <a:avLst/>
              <a:gdLst>
                <a:gd name="T0" fmla="*/ 2147483646 w 1341"/>
                <a:gd name="T1" fmla="*/ 0 h 85"/>
                <a:gd name="T2" fmla="*/ 2147483646 w 1341"/>
                <a:gd name="T3" fmla="*/ 0 h 85"/>
                <a:gd name="T4" fmla="*/ 2147483646 w 1341"/>
                <a:gd name="T5" fmla="*/ 2147483646 h 85"/>
                <a:gd name="T6" fmla="*/ 2147483646 w 1341"/>
                <a:gd name="T7" fmla="*/ 2147483646 h 85"/>
                <a:gd name="T8" fmla="*/ 2147483646 w 1341"/>
                <a:gd name="T9" fmla="*/ 0 h 85"/>
                <a:gd name="T10" fmla="*/ 0 w 1341"/>
                <a:gd name="T11" fmla="*/ 0 h 85"/>
                <a:gd name="T12" fmla="*/ 0 w 1341"/>
                <a:gd name="T13" fmla="*/ 2147483646 h 85"/>
                <a:gd name="T14" fmla="*/ 0 w 1341"/>
                <a:gd name="T15" fmla="*/ 2147483646 h 85"/>
                <a:gd name="T16" fmla="*/ 2147483646 w 1341"/>
                <a:gd name="T17" fmla="*/ 2147483646 h 85"/>
                <a:gd name="T18" fmla="*/ 2147483646 w 1341"/>
                <a:gd name="T19" fmla="*/ 2147483646 h 85"/>
                <a:gd name="T20" fmla="*/ 2147483646 w 1341"/>
                <a:gd name="T21" fmla="*/ 2147483646 h 85"/>
                <a:gd name="T22" fmla="*/ 2147483646 w 1341"/>
                <a:gd name="T23" fmla="*/ 2147483646 h 85"/>
                <a:gd name="T24" fmla="*/ 2147483646 w 1341"/>
                <a:gd name="T25" fmla="*/ 0 h 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1"/>
                <a:gd name="T40" fmla="*/ 0 h 85"/>
                <a:gd name="T41" fmla="*/ 1341 w 1341"/>
                <a:gd name="T42" fmla="*/ 85 h 8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1" h="85">
                  <a:moveTo>
                    <a:pt x="1341" y="0"/>
                  </a:moveTo>
                  <a:cubicBezTo>
                    <a:pt x="880" y="0"/>
                    <a:pt x="880" y="0"/>
                    <a:pt x="880" y="0"/>
                  </a:cubicBezTo>
                  <a:cubicBezTo>
                    <a:pt x="873" y="6"/>
                    <a:pt x="866" y="14"/>
                    <a:pt x="859" y="14"/>
                  </a:cubicBezTo>
                  <a:cubicBezTo>
                    <a:pt x="482" y="14"/>
                    <a:pt x="482" y="14"/>
                    <a:pt x="482" y="14"/>
                  </a:cubicBezTo>
                  <a:cubicBezTo>
                    <a:pt x="475" y="14"/>
                    <a:pt x="468" y="6"/>
                    <a:pt x="461" y="0"/>
                  </a:cubicBezTo>
                  <a:cubicBezTo>
                    <a:pt x="0" y="0"/>
                    <a:pt x="0" y="0"/>
                    <a:pt x="0" y="0"/>
                  </a:cubicBezTo>
                  <a:cubicBezTo>
                    <a:pt x="0" y="0"/>
                    <a:pt x="0" y="0"/>
                    <a:pt x="0" y="6"/>
                  </a:cubicBezTo>
                  <a:cubicBezTo>
                    <a:pt x="0" y="21"/>
                    <a:pt x="0" y="21"/>
                    <a:pt x="0" y="21"/>
                  </a:cubicBezTo>
                  <a:cubicBezTo>
                    <a:pt x="0" y="56"/>
                    <a:pt x="27" y="85"/>
                    <a:pt x="62" y="85"/>
                  </a:cubicBezTo>
                  <a:cubicBezTo>
                    <a:pt x="1278" y="85"/>
                    <a:pt x="1278" y="85"/>
                    <a:pt x="1278" y="85"/>
                  </a:cubicBezTo>
                  <a:cubicBezTo>
                    <a:pt x="1313" y="85"/>
                    <a:pt x="1341" y="56"/>
                    <a:pt x="1341" y="21"/>
                  </a:cubicBezTo>
                  <a:cubicBezTo>
                    <a:pt x="1341" y="6"/>
                    <a:pt x="1341" y="6"/>
                    <a:pt x="1341" y="6"/>
                  </a:cubicBezTo>
                  <a:cubicBezTo>
                    <a:pt x="1341" y="0"/>
                    <a:pt x="1341" y="0"/>
                    <a:pt x="1341" y="0"/>
                  </a:cubicBezTo>
                </a:path>
              </a:pathLst>
            </a:custGeom>
            <a:solidFill>
              <a:srgbClr val="203864"/>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73750" name="path">
              <a:extLst>
                <a:ext uri="{FF2B5EF4-FFF2-40B4-BE49-F238E27FC236}">
                  <a16:creationId xmlns:a16="http://schemas.microsoft.com/office/drawing/2014/main" id="{E7A0F0FF-A6E0-5DB4-72B1-D82D3EF3C4BC}"/>
                </a:ext>
              </a:extLst>
            </p:cNvPr>
            <p:cNvSpPr>
              <a:spLocks/>
            </p:cNvSpPr>
            <p:nvPr/>
          </p:nvSpPr>
          <p:spPr bwMode="auto">
            <a:xfrm>
              <a:off x="7619" y="186689"/>
              <a:ext cx="851915" cy="525780"/>
            </a:xfrm>
            <a:custGeom>
              <a:avLst/>
              <a:gdLst>
                <a:gd name="T0" fmla="*/ 2147483646 w 1341"/>
                <a:gd name="T1" fmla="*/ 2147483646 h 828"/>
                <a:gd name="T2" fmla="*/ 2147483646 w 1341"/>
                <a:gd name="T3" fmla="*/ 0 h 828"/>
                <a:gd name="T4" fmla="*/ 2147483646 w 1341"/>
                <a:gd name="T5" fmla="*/ 2147483646 h 828"/>
                <a:gd name="T6" fmla="*/ 2147483646 w 1341"/>
                <a:gd name="T7" fmla="*/ 2147483646 h 828"/>
                <a:gd name="T8" fmla="*/ 2147483646 w 1341"/>
                <a:gd name="T9" fmla="*/ 2147483646 h 828"/>
                <a:gd name="T10" fmla="*/ 2147483646 w 1341"/>
                <a:gd name="T11" fmla="*/ 2147483646 h 828"/>
                <a:gd name="T12" fmla="*/ 2147483646 w 1341"/>
                <a:gd name="T13" fmla="*/ 2147483646 h 828"/>
                <a:gd name="T14" fmla="*/ 2147483646 w 1341"/>
                <a:gd name="T15" fmla="*/ 2147483646 h 828"/>
                <a:gd name="T16" fmla="*/ 0 w 1341"/>
                <a:gd name="T17" fmla="*/ 2147483646 h 828"/>
                <a:gd name="T18" fmla="*/ 2147483646 w 1341"/>
                <a:gd name="T19" fmla="*/ 2147483646 h 828"/>
                <a:gd name="T20" fmla="*/ 2147483646 w 1341"/>
                <a:gd name="T21" fmla="*/ 2147483646 h 828"/>
                <a:gd name="T22" fmla="*/ 2147483646 w 1341"/>
                <a:gd name="T23" fmla="*/ 2147483646 h 828"/>
                <a:gd name="T24" fmla="*/ 2147483646 w 1341"/>
                <a:gd name="T25" fmla="*/ 2147483646 h 828"/>
                <a:gd name="T26" fmla="*/ 2147483646 w 1341"/>
                <a:gd name="T27" fmla="*/ 2147483646 h 828"/>
                <a:gd name="T28" fmla="*/ 2147483646 w 1341"/>
                <a:gd name="T29" fmla="*/ 2147483646 h 828"/>
                <a:gd name="T30" fmla="*/ 2147483646 w 1341"/>
                <a:gd name="T31" fmla="*/ 2147483646 h 828"/>
                <a:gd name="T32" fmla="*/ 2147483646 w 1341"/>
                <a:gd name="T33" fmla="*/ 2147483646 h 828"/>
                <a:gd name="T34" fmla="*/ 2147483646 w 1341"/>
                <a:gd name="T35" fmla="*/ 2147483646 h 828"/>
                <a:gd name="T36" fmla="*/ 2147483646 w 1341"/>
                <a:gd name="T37" fmla="*/ 2147483646 h 828"/>
                <a:gd name="T38" fmla="*/ 2147483646 w 1341"/>
                <a:gd name="T39" fmla="*/ 2147483646 h 828"/>
                <a:gd name="T40" fmla="*/ 2147483646 w 1341"/>
                <a:gd name="T41" fmla="*/ 2147483646 h 828"/>
                <a:gd name="T42" fmla="*/ 2147483646 w 1341"/>
                <a:gd name="T43" fmla="*/ 2147483646 h 828"/>
                <a:gd name="T44" fmla="*/ 2147483646 w 1341"/>
                <a:gd name="T45" fmla="*/ 2147483646 h 828"/>
                <a:gd name="T46" fmla="*/ 2147483646 w 1341"/>
                <a:gd name="T47" fmla="*/ 2147483646 h 828"/>
                <a:gd name="T48" fmla="*/ 2147483646 w 1341"/>
                <a:gd name="T49" fmla="*/ 2147483646 h 828"/>
                <a:gd name="T50" fmla="*/ 2147483646 w 1341"/>
                <a:gd name="T51" fmla="*/ 2147483646 h 828"/>
                <a:gd name="T52" fmla="*/ 2147483646 w 1341"/>
                <a:gd name="T53" fmla="*/ 2147483646 h 828"/>
                <a:gd name="T54" fmla="*/ 2147483646 w 1341"/>
                <a:gd name="T55" fmla="*/ 2147483646 h 828"/>
                <a:gd name="T56" fmla="*/ 2147483646 w 1341"/>
                <a:gd name="T57" fmla="*/ 2147483646 h 828"/>
                <a:gd name="T58" fmla="*/ 2147483646 w 1341"/>
                <a:gd name="T59" fmla="*/ 2147483646 h 828"/>
                <a:gd name="T60" fmla="*/ 2147483646 w 1341"/>
                <a:gd name="T61" fmla="*/ 2147483646 h 828"/>
                <a:gd name="T62" fmla="*/ 2147483646 w 1341"/>
                <a:gd name="T63" fmla="*/ 2147483646 h 828"/>
                <a:gd name="T64" fmla="*/ 2147483646 w 1341"/>
                <a:gd name="T65" fmla="*/ 2147483646 h 828"/>
                <a:gd name="T66" fmla="*/ 2147483646 w 1341"/>
                <a:gd name="T67" fmla="*/ 2147483646 h 828"/>
                <a:gd name="T68" fmla="*/ 2147483646 w 1341"/>
                <a:gd name="T69" fmla="*/ 2147483646 h 828"/>
                <a:gd name="T70" fmla="*/ 2147483646 w 1341"/>
                <a:gd name="T71" fmla="*/ 2147483646 h 828"/>
                <a:gd name="T72" fmla="*/ 2147483646 w 1341"/>
                <a:gd name="T73" fmla="*/ 2147483646 h 828"/>
                <a:gd name="T74" fmla="*/ 2147483646 w 1341"/>
                <a:gd name="T75" fmla="*/ 2147483646 h 828"/>
                <a:gd name="T76" fmla="*/ 2147483646 w 1341"/>
                <a:gd name="T77" fmla="*/ 2147483646 h 828"/>
                <a:gd name="T78" fmla="*/ 2147483646 w 1341"/>
                <a:gd name="T79" fmla="*/ 2147483646 h 828"/>
                <a:gd name="T80" fmla="*/ 2147483646 w 1341"/>
                <a:gd name="T81" fmla="*/ 2147483646 h 828"/>
                <a:gd name="T82" fmla="*/ 2147483646 w 1341"/>
                <a:gd name="T83" fmla="*/ 2147483646 h 828"/>
                <a:gd name="T84" fmla="*/ 2147483646 w 1341"/>
                <a:gd name="T85" fmla="*/ 2147483646 h 828"/>
                <a:gd name="T86" fmla="*/ 2147483646 w 1341"/>
                <a:gd name="T87" fmla="*/ 2147483646 h 828"/>
                <a:gd name="T88" fmla="*/ 2147483646 w 1341"/>
                <a:gd name="T89" fmla="*/ 2147483646 h 828"/>
                <a:gd name="T90" fmla="*/ 2147483646 w 1341"/>
                <a:gd name="T91" fmla="*/ 2147483646 h 828"/>
                <a:gd name="T92" fmla="*/ 2147483646 w 1341"/>
                <a:gd name="T93" fmla="*/ 2147483646 h 828"/>
                <a:gd name="T94" fmla="*/ 2147483646 w 1341"/>
                <a:gd name="T95" fmla="*/ 2147483646 h 82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41"/>
                <a:gd name="T145" fmla="*/ 0 h 828"/>
                <a:gd name="T146" fmla="*/ 1341 w 1341"/>
                <a:gd name="T147" fmla="*/ 828 h 82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41" h="828">
                  <a:moveTo>
                    <a:pt x="133" y="709"/>
                  </a:moveTo>
                  <a:cubicBezTo>
                    <a:pt x="1208" y="709"/>
                    <a:pt x="1208" y="709"/>
                    <a:pt x="1208" y="709"/>
                  </a:cubicBezTo>
                  <a:cubicBezTo>
                    <a:pt x="1221" y="709"/>
                    <a:pt x="1235" y="695"/>
                    <a:pt x="1235" y="681"/>
                  </a:cubicBezTo>
                  <a:cubicBezTo>
                    <a:pt x="1235" y="27"/>
                    <a:pt x="1235" y="27"/>
                    <a:pt x="1235" y="27"/>
                  </a:cubicBezTo>
                  <a:cubicBezTo>
                    <a:pt x="1235" y="14"/>
                    <a:pt x="1221" y="0"/>
                    <a:pt x="1208" y="0"/>
                  </a:cubicBezTo>
                  <a:cubicBezTo>
                    <a:pt x="133" y="0"/>
                    <a:pt x="133" y="0"/>
                    <a:pt x="133" y="0"/>
                  </a:cubicBezTo>
                  <a:cubicBezTo>
                    <a:pt x="119" y="0"/>
                    <a:pt x="105" y="14"/>
                    <a:pt x="105" y="27"/>
                  </a:cubicBezTo>
                  <a:cubicBezTo>
                    <a:pt x="105" y="681"/>
                    <a:pt x="105" y="681"/>
                    <a:pt x="105" y="681"/>
                  </a:cubicBezTo>
                  <a:cubicBezTo>
                    <a:pt x="105" y="695"/>
                    <a:pt x="119" y="709"/>
                    <a:pt x="133" y="709"/>
                  </a:cubicBezTo>
                  <a:moveTo>
                    <a:pt x="670" y="20"/>
                  </a:moveTo>
                  <a:cubicBezTo>
                    <a:pt x="677" y="20"/>
                    <a:pt x="691" y="27"/>
                    <a:pt x="691" y="34"/>
                  </a:cubicBezTo>
                  <a:cubicBezTo>
                    <a:pt x="691" y="48"/>
                    <a:pt x="677" y="55"/>
                    <a:pt x="670" y="55"/>
                  </a:cubicBezTo>
                  <a:cubicBezTo>
                    <a:pt x="663" y="55"/>
                    <a:pt x="649" y="48"/>
                    <a:pt x="649" y="34"/>
                  </a:cubicBezTo>
                  <a:cubicBezTo>
                    <a:pt x="649" y="27"/>
                    <a:pt x="663" y="20"/>
                    <a:pt x="670" y="20"/>
                  </a:cubicBezTo>
                  <a:moveTo>
                    <a:pt x="175" y="69"/>
                  </a:moveTo>
                  <a:cubicBezTo>
                    <a:pt x="1166" y="69"/>
                    <a:pt x="1166" y="69"/>
                    <a:pt x="1166" y="69"/>
                  </a:cubicBezTo>
                  <a:cubicBezTo>
                    <a:pt x="1166" y="639"/>
                    <a:pt x="1166" y="639"/>
                    <a:pt x="1166" y="639"/>
                  </a:cubicBezTo>
                  <a:cubicBezTo>
                    <a:pt x="175" y="639"/>
                    <a:pt x="175" y="639"/>
                    <a:pt x="175" y="639"/>
                  </a:cubicBezTo>
                  <a:lnTo>
                    <a:pt x="175" y="69"/>
                  </a:lnTo>
                  <a:close/>
                </a:path>
                <a:path w="1341" h="828">
                  <a:moveTo>
                    <a:pt x="1341" y="744"/>
                  </a:moveTo>
                  <a:cubicBezTo>
                    <a:pt x="880" y="744"/>
                    <a:pt x="880" y="744"/>
                    <a:pt x="880" y="744"/>
                  </a:cubicBezTo>
                  <a:cubicBezTo>
                    <a:pt x="873" y="750"/>
                    <a:pt x="866" y="758"/>
                    <a:pt x="859" y="758"/>
                  </a:cubicBezTo>
                  <a:cubicBezTo>
                    <a:pt x="482" y="758"/>
                    <a:pt x="482" y="758"/>
                    <a:pt x="482" y="758"/>
                  </a:cubicBezTo>
                  <a:cubicBezTo>
                    <a:pt x="475" y="758"/>
                    <a:pt x="468" y="750"/>
                    <a:pt x="461" y="744"/>
                  </a:cubicBezTo>
                  <a:cubicBezTo>
                    <a:pt x="0" y="744"/>
                    <a:pt x="0" y="744"/>
                    <a:pt x="0" y="744"/>
                  </a:cubicBezTo>
                  <a:cubicBezTo>
                    <a:pt x="0" y="744"/>
                    <a:pt x="0" y="744"/>
                    <a:pt x="0" y="750"/>
                  </a:cubicBezTo>
                  <a:cubicBezTo>
                    <a:pt x="0" y="765"/>
                    <a:pt x="0" y="765"/>
                    <a:pt x="0" y="765"/>
                  </a:cubicBezTo>
                  <a:cubicBezTo>
                    <a:pt x="0" y="800"/>
                    <a:pt x="27" y="828"/>
                    <a:pt x="62" y="828"/>
                  </a:cubicBezTo>
                  <a:cubicBezTo>
                    <a:pt x="1278" y="828"/>
                    <a:pt x="1278" y="828"/>
                    <a:pt x="1278" y="828"/>
                  </a:cubicBezTo>
                  <a:cubicBezTo>
                    <a:pt x="1313" y="828"/>
                    <a:pt x="1341" y="800"/>
                    <a:pt x="1341" y="765"/>
                  </a:cubicBezTo>
                  <a:cubicBezTo>
                    <a:pt x="1341" y="750"/>
                    <a:pt x="1341" y="750"/>
                    <a:pt x="1341" y="750"/>
                  </a:cubicBezTo>
                  <a:cubicBezTo>
                    <a:pt x="1341" y="744"/>
                    <a:pt x="1341" y="744"/>
                    <a:pt x="1341" y="744"/>
                  </a:cubicBezTo>
                </a:path>
                <a:path w="1341" h="828">
                  <a:moveTo>
                    <a:pt x="962" y="242"/>
                  </a:moveTo>
                  <a:cubicBezTo>
                    <a:pt x="942" y="228"/>
                    <a:pt x="922" y="242"/>
                    <a:pt x="909" y="256"/>
                  </a:cubicBezTo>
                  <a:cubicBezTo>
                    <a:pt x="902" y="277"/>
                    <a:pt x="909" y="305"/>
                    <a:pt x="929" y="312"/>
                  </a:cubicBezTo>
                  <a:cubicBezTo>
                    <a:pt x="949" y="319"/>
                    <a:pt x="976" y="312"/>
                    <a:pt x="983" y="291"/>
                  </a:cubicBezTo>
                  <a:cubicBezTo>
                    <a:pt x="990" y="270"/>
                    <a:pt x="983" y="248"/>
                    <a:pt x="962" y="242"/>
                  </a:cubicBezTo>
                </a:path>
                <a:path w="1341" h="828">
                  <a:moveTo>
                    <a:pt x="217" y="111"/>
                  </a:moveTo>
                  <a:cubicBezTo>
                    <a:pt x="217" y="600"/>
                    <a:pt x="217" y="600"/>
                    <a:pt x="217" y="600"/>
                  </a:cubicBezTo>
                  <a:cubicBezTo>
                    <a:pt x="342" y="600"/>
                    <a:pt x="342" y="600"/>
                    <a:pt x="342" y="600"/>
                  </a:cubicBezTo>
                  <a:cubicBezTo>
                    <a:pt x="328" y="572"/>
                    <a:pt x="328" y="572"/>
                    <a:pt x="328" y="572"/>
                  </a:cubicBezTo>
                  <a:cubicBezTo>
                    <a:pt x="321" y="558"/>
                    <a:pt x="321" y="558"/>
                    <a:pt x="321" y="558"/>
                  </a:cubicBezTo>
                  <a:cubicBezTo>
                    <a:pt x="363" y="530"/>
                    <a:pt x="363" y="530"/>
                    <a:pt x="363" y="530"/>
                  </a:cubicBezTo>
                  <a:cubicBezTo>
                    <a:pt x="363" y="516"/>
                    <a:pt x="356" y="502"/>
                    <a:pt x="356" y="495"/>
                  </a:cubicBezTo>
                  <a:cubicBezTo>
                    <a:pt x="307" y="481"/>
                    <a:pt x="307" y="481"/>
                    <a:pt x="307" y="481"/>
                  </a:cubicBezTo>
                  <a:cubicBezTo>
                    <a:pt x="314" y="467"/>
                    <a:pt x="314" y="467"/>
                    <a:pt x="314" y="467"/>
                  </a:cubicBezTo>
                  <a:cubicBezTo>
                    <a:pt x="314" y="425"/>
                    <a:pt x="314" y="425"/>
                    <a:pt x="314" y="425"/>
                  </a:cubicBezTo>
                  <a:cubicBezTo>
                    <a:pt x="314" y="411"/>
                    <a:pt x="314" y="411"/>
                    <a:pt x="314" y="411"/>
                  </a:cubicBezTo>
                  <a:cubicBezTo>
                    <a:pt x="370" y="411"/>
                    <a:pt x="370" y="411"/>
                    <a:pt x="370" y="411"/>
                  </a:cubicBezTo>
                  <a:cubicBezTo>
                    <a:pt x="370" y="397"/>
                    <a:pt x="377" y="383"/>
                    <a:pt x="384" y="376"/>
                  </a:cubicBezTo>
                  <a:cubicBezTo>
                    <a:pt x="349" y="341"/>
                    <a:pt x="349" y="341"/>
                    <a:pt x="349" y="341"/>
                  </a:cubicBezTo>
                  <a:cubicBezTo>
                    <a:pt x="356" y="327"/>
                    <a:pt x="356" y="327"/>
                    <a:pt x="356" y="327"/>
                  </a:cubicBezTo>
                  <a:cubicBezTo>
                    <a:pt x="377" y="300"/>
                    <a:pt x="377" y="300"/>
                    <a:pt x="377" y="300"/>
                  </a:cubicBezTo>
                  <a:cubicBezTo>
                    <a:pt x="384" y="286"/>
                    <a:pt x="384" y="286"/>
                    <a:pt x="384" y="286"/>
                  </a:cubicBezTo>
                  <a:cubicBezTo>
                    <a:pt x="433" y="307"/>
                    <a:pt x="433" y="307"/>
                    <a:pt x="433" y="307"/>
                  </a:cubicBezTo>
                  <a:cubicBezTo>
                    <a:pt x="440" y="300"/>
                    <a:pt x="454" y="292"/>
                    <a:pt x="461" y="286"/>
                  </a:cubicBezTo>
                  <a:cubicBezTo>
                    <a:pt x="447" y="244"/>
                    <a:pt x="447" y="244"/>
                    <a:pt x="447" y="244"/>
                  </a:cubicBezTo>
                  <a:cubicBezTo>
                    <a:pt x="461" y="237"/>
                    <a:pt x="461" y="237"/>
                    <a:pt x="461" y="237"/>
                  </a:cubicBezTo>
                  <a:cubicBezTo>
                    <a:pt x="495" y="216"/>
                    <a:pt x="495" y="216"/>
                    <a:pt x="495" y="216"/>
                  </a:cubicBezTo>
                  <a:cubicBezTo>
                    <a:pt x="509" y="209"/>
                    <a:pt x="509" y="209"/>
                    <a:pt x="509" y="209"/>
                  </a:cubicBezTo>
                  <a:cubicBezTo>
                    <a:pt x="537" y="258"/>
                    <a:pt x="537" y="258"/>
                    <a:pt x="537" y="258"/>
                  </a:cubicBezTo>
                  <a:cubicBezTo>
                    <a:pt x="551" y="251"/>
                    <a:pt x="565" y="251"/>
                    <a:pt x="572" y="251"/>
                  </a:cubicBezTo>
                  <a:cubicBezTo>
                    <a:pt x="586" y="202"/>
                    <a:pt x="586" y="202"/>
                    <a:pt x="586" y="202"/>
                  </a:cubicBezTo>
                  <a:cubicBezTo>
                    <a:pt x="600" y="202"/>
                    <a:pt x="600" y="202"/>
                    <a:pt x="600" y="202"/>
                  </a:cubicBezTo>
                  <a:cubicBezTo>
                    <a:pt x="635" y="209"/>
                    <a:pt x="635" y="209"/>
                    <a:pt x="635" y="209"/>
                  </a:cubicBezTo>
                  <a:cubicBezTo>
                    <a:pt x="656" y="209"/>
                    <a:pt x="656" y="209"/>
                    <a:pt x="656" y="209"/>
                  </a:cubicBezTo>
                  <a:cubicBezTo>
                    <a:pt x="656" y="265"/>
                    <a:pt x="656" y="265"/>
                    <a:pt x="656" y="265"/>
                  </a:cubicBezTo>
                  <a:cubicBezTo>
                    <a:pt x="670" y="265"/>
                    <a:pt x="677" y="272"/>
                    <a:pt x="691" y="278"/>
                  </a:cubicBezTo>
                  <a:cubicBezTo>
                    <a:pt x="725" y="237"/>
                    <a:pt x="725" y="237"/>
                    <a:pt x="725" y="237"/>
                  </a:cubicBezTo>
                  <a:cubicBezTo>
                    <a:pt x="739" y="251"/>
                    <a:pt x="739" y="251"/>
                    <a:pt x="739" y="251"/>
                  </a:cubicBezTo>
                  <a:cubicBezTo>
                    <a:pt x="767" y="272"/>
                    <a:pt x="767" y="272"/>
                    <a:pt x="767" y="272"/>
                  </a:cubicBezTo>
                  <a:cubicBezTo>
                    <a:pt x="781" y="278"/>
                    <a:pt x="781" y="278"/>
                    <a:pt x="781" y="278"/>
                  </a:cubicBezTo>
                  <a:cubicBezTo>
                    <a:pt x="753" y="327"/>
                    <a:pt x="753" y="327"/>
                    <a:pt x="753" y="327"/>
                  </a:cubicBezTo>
                  <a:cubicBezTo>
                    <a:pt x="767" y="334"/>
                    <a:pt x="774" y="348"/>
                    <a:pt x="774" y="355"/>
                  </a:cubicBezTo>
                  <a:cubicBezTo>
                    <a:pt x="823" y="341"/>
                    <a:pt x="823" y="341"/>
                    <a:pt x="823" y="341"/>
                  </a:cubicBezTo>
                  <a:cubicBezTo>
                    <a:pt x="830" y="355"/>
                    <a:pt x="830" y="355"/>
                    <a:pt x="830" y="355"/>
                  </a:cubicBezTo>
                  <a:cubicBezTo>
                    <a:pt x="851" y="390"/>
                    <a:pt x="851" y="390"/>
                    <a:pt x="851" y="390"/>
                  </a:cubicBezTo>
                  <a:cubicBezTo>
                    <a:pt x="858" y="404"/>
                    <a:pt x="858" y="404"/>
                    <a:pt x="858" y="404"/>
                  </a:cubicBezTo>
                  <a:cubicBezTo>
                    <a:pt x="809" y="432"/>
                    <a:pt x="809" y="432"/>
                    <a:pt x="809" y="432"/>
                  </a:cubicBezTo>
                  <a:cubicBezTo>
                    <a:pt x="816" y="446"/>
                    <a:pt x="816" y="453"/>
                    <a:pt x="816" y="467"/>
                  </a:cubicBezTo>
                  <a:cubicBezTo>
                    <a:pt x="865" y="481"/>
                    <a:pt x="865" y="481"/>
                    <a:pt x="865" y="481"/>
                  </a:cubicBezTo>
                  <a:cubicBezTo>
                    <a:pt x="865" y="495"/>
                    <a:pt x="865" y="495"/>
                    <a:pt x="865" y="495"/>
                  </a:cubicBezTo>
                  <a:cubicBezTo>
                    <a:pt x="858" y="530"/>
                    <a:pt x="858" y="530"/>
                    <a:pt x="858" y="530"/>
                  </a:cubicBezTo>
                  <a:cubicBezTo>
                    <a:pt x="858" y="544"/>
                    <a:pt x="858" y="544"/>
                    <a:pt x="858" y="544"/>
                  </a:cubicBezTo>
                  <a:cubicBezTo>
                    <a:pt x="802" y="551"/>
                    <a:pt x="802" y="551"/>
                    <a:pt x="802" y="551"/>
                  </a:cubicBezTo>
                  <a:cubicBezTo>
                    <a:pt x="802" y="565"/>
                    <a:pt x="795" y="572"/>
                    <a:pt x="788" y="586"/>
                  </a:cubicBezTo>
                  <a:cubicBezTo>
                    <a:pt x="809" y="600"/>
                    <a:pt x="809" y="600"/>
                    <a:pt x="809" y="600"/>
                  </a:cubicBezTo>
                  <a:cubicBezTo>
                    <a:pt x="1123" y="600"/>
                    <a:pt x="1123" y="600"/>
                    <a:pt x="1123" y="600"/>
                  </a:cubicBezTo>
                  <a:cubicBezTo>
                    <a:pt x="1123" y="111"/>
                    <a:pt x="1123" y="111"/>
                    <a:pt x="1123" y="111"/>
                  </a:cubicBezTo>
                  <a:lnTo>
                    <a:pt x="217" y="111"/>
                  </a:lnTo>
                  <a:close/>
                  <a:moveTo>
                    <a:pt x="1053" y="292"/>
                  </a:moveTo>
                  <a:cubicBezTo>
                    <a:pt x="1032" y="292"/>
                    <a:pt x="1032" y="292"/>
                    <a:pt x="1032" y="292"/>
                  </a:cubicBezTo>
                  <a:cubicBezTo>
                    <a:pt x="1025" y="300"/>
                    <a:pt x="1025" y="307"/>
                    <a:pt x="1025" y="314"/>
                  </a:cubicBezTo>
                  <a:cubicBezTo>
                    <a:pt x="1018" y="314"/>
                    <a:pt x="1018" y="320"/>
                    <a:pt x="1018" y="327"/>
                  </a:cubicBezTo>
                  <a:cubicBezTo>
                    <a:pt x="1018" y="327"/>
                    <a:pt x="1018" y="327"/>
                    <a:pt x="1018" y="327"/>
                  </a:cubicBezTo>
                  <a:cubicBezTo>
                    <a:pt x="1032" y="348"/>
                    <a:pt x="1032" y="348"/>
                    <a:pt x="1032" y="348"/>
                  </a:cubicBezTo>
                  <a:cubicBezTo>
                    <a:pt x="1039" y="348"/>
                    <a:pt x="1039" y="355"/>
                    <a:pt x="1032" y="362"/>
                  </a:cubicBezTo>
                  <a:cubicBezTo>
                    <a:pt x="1004" y="383"/>
                    <a:pt x="1004" y="383"/>
                    <a:pt x="1004" y="383"/>
                  </a:cubicBezTo>
                  <a:cubicBezTo>
                    <a:pt x="997" y="383"/>
                    <a:pt x="990" y="383"/>
                    <a:pt x="990" y="376"/>
                  </a:cubicBezTo>
                  <a:cubicBezTo>
                    <a:pt x="976" y="355"/>
                    <a:pt x="976" y="355"/>
                    <a:pt x="976" y="355"/>
                  </a:cubicBezTo>
                  <a:cubicBezTo>
                    <a:pt x="962" y="362"/>
                    <a:pt x="955" y="362"/>
                    <a:pt x="941" y="362"/>
                  </a:cubicBezTo>
                  <a:cubicBezTo>
                    <a:pt x="941" y="362"/>
                    <a:pt x="941" y="362"/>
                    <a:pt x="941" y="362"/>
                  </a:cubicBezTo>
                  <a:cubicBezTo>
                    <a:pt x="928" y="390"/>
                    <a:pt x="928" y="390"/>
                    <a:pt x="928" y="390"/>
                  </a:cubicBezTo>
                  <a:cubicBezTo>
                    <a:pt x="928" y="390"/>
                    <a:pt x="920" y="397"/>
                    <a:pt x="920" y="390"/>
                  </a:cubicBezTo>
                  <a:cubicBezTo>
                    <a:pt x="886" y="376"/>
                    <a:pt x="886" y="376"/>
                    <a:pt x="886" y="376"/>
                  </a:cubicBezTo>
                  <a:cubicBezTo>
                    <a:pt x="879" y="376"/>
                    <a:pt x="879" y="369"/>
                    <a:pt x="879" y="369"/>
                  </a:cubicBezTo>
                  <a:cubicBezTo>
                    <a:pt x="893" y="341"/>
                    <a:pt x="893" y="341"/>
                    <a:pt x="893" y="341"/>
                  </a:cubicBezTo>
                  <a:cubicBezTo>
                    <a:pt x="879" y="334"/>
                    <a:pt x="879" y="327"/>
                    <a:pt x="872" y="314"/>
                  </a:cubicBezTo>
                  <a:cubicBezTo>
                    <a:pt x="872" y="314"/>
                    <a:pt x="872" y="314"/>
                    <a:pt x="872" y="314"/>
                  </a:cubicBezTo>
                  <a:cubicBezTo>
                    <a:pt x="844" y="320"/>
                    <a:pt x="844" y="320"/>
                    <a:pt x="844" y="320"/>
                  </a:cubicBezTo>
                  <a:cubicBezTo>
                    <a:pt x="837" y="320"/>
                    <a:pt x="830" y="314"/>
                    <a:pt x="830" y="314"/>
                  </a:cubicBezTo>
                  <a:cubicBezTo>
                    <a:pt x="830" y="272"/>
                    <a:pt x="830" y="272"/>
                    <a:pt x="830" y="272"/>
                  </a:cubicBezTo>
                  <a:cubicBezTo>
                    <a:pt x="830" y="272"/>
                    <a:pt x="830" y="265"/>
                    <a:pt x="837" y="265"/>
                  </a:cubicBezTo>
                  <a:cubicBezTo>
                    <a:pt x="865" y="265"/>
                    <a:pt x="865" y="265"/>
                    <a:pt x="865" y="265"/>
                  </a:cubicBezTo>
                  <a:cubicBezTo>
                    <a:pt x="865" y="258"/>
                    <a:pt x="865" y="251"/>
                    <a:pt x="872" y="244"/>
                  </a:cubicBezTo>
                  <a:cubicBezTo>
                    <a:pt x="872" y="237"/>
                    <a:pt x="872" y="237"/>
                    <a:pt x="872" y="230"/>
                  </a:cubicBezTo>
                  <a:cubicBezTo>
                    <a:pt x="872" y="230"/>
                    <a:pt x="872" y="230"/>
                    <a:pt x="872" y="230"/>
                  </a:cubicBezTo>
                  <a:cubicBezTo>
                    <a:pt x="858" y="209"/>
                    <a:pt x="858" y="209"/>
                    <a:pt x="858" y="209"/>
                  </a:cubicBezTo>
                  <a:cubicBezTo>
                    <a:pt x="858" y="202"/>
                    <a:pt x="858" y="195"/>
                    <a:pt x="858" y="195"/>
                  </a:cubicBezTo>
                  <a:cubicBezTo>
                    <a:pt x="893" y="174"/>
                    <a:pt x="893" y="174"/>
                    <a:pt x="893" y="174"/>
                  </a:cubicBezTo>
                  <a:cubicBezTo>
                    <a:pt x="893" y="167"/>
                    <a:pt x="900" y="174"/>
                    <a:pt x="900" y="174"/>
                  </a:cubicBezTo>
                  <a:cubicBezTo>
                    <a:pt x="920" y="195"/>
                    <a:pt x="920" y="195"/>
                    <a:pt x="920" y="195"/>
                  </a:cubicBezTo>
                  <a:cubicBezTo>
                    <a:pt x="928" y="195"/>
                    <a:pt x="941" y="195"/>
                    <a:pt x="948" y="195"/>
                  </a:cubicBezTo>
                  <a:cubicBezTo>
                    <a:pt x="948" y="195"/>
                    <a:pt x="948" y="195"/>
                    <a:pt x="948" y="195"/>
                  </a:cubicBezTo>
                  <a:cubicBezTo>
                    <a:pt x="962" y="167"/>
                    <a:pt x="962" y="167"/>
                    <a:pt x="962" y="167"/>
                  </a:cubicBezTo>
                  <a:cubicBezTo>
                    <a:pt x="962" y="160"/>
                    <a:pt x="969" y="160"/>
                    <a:pt x="976" y="160"/>
                  </a:cubicBezTo>
                  <a:cubicBezTo>
                    <a:pt x="1011" y="174"/>
                    <a:pt x="1011" y="174"/>
                    <a:pt x="1011" y="174"/>
                  </a:cubicBezTo>
                  <a:cubicBezTo>
                    <a:pt x="1011" y="181"/>
                    <a:pt x="1011" y="181"/>
                    <a:pt x="1011" y="188"/>
                  </a:cubicBezTo>
                  <a:cubicBezTo>
                    <a:pt x="1004" y="216"/>
                    <a:pt x="1004" y="216"/>
                    <a:pt x="1004" y="216"/>
                  </a:cubicBezTo>
                  <a:cubicBezTo>
                    <a:pt x="1011" y="223"/>
                    <a:pt x="1018" y="230"/>
                    <a:pt x="1018" y="237"/>
                  </a:cubicBezTo>
                  <a:cubicBezTo>
                    <a:pt x="1025" y="237"/>
                    <a:pt x="1025" y="237"/>
                    <a:pt x="1025" y="237"/>
                  </a:cubicBezTo>
                  <a:cubicBezTo>
                    <a:pt x="1053" y="237"/>
                    <a:pt x="1053" y="237"/>
                    <a:pt x="1053" y="237"/>
                  </a:cubicBezTo>
                  <a:cubicBezTo>
                    <a:pt x="1053" y="237"/>
                    <a:pt x="1060" y="237"/>
                    <a:pt x="1060" y="244"/>
                  </a:cubicBezTo>
                  <a:cubicBezTo>
                    <a:pt x="1067" y="278"/>
                    <a:pt x="1067" y="278"/>
                    <a:pt x="1067" y="278"/>
                  </a:cubicBezTo>
                  <a:cubicBezTo>
                    <a:pt x="1067" y="286"/>
                    <a:pt x="1060" y="292"/>
                    <a:pt x="1053" y="292"/>
                  </a:cubicBezTo>
                </a:path>
                <a:path w="1341" h="828">
                  <a:moveTo>
                    <a:pt x="720" y="571"/>
                  </a:moveTo>
                  <a:cubicBezTo>
                    <a:pt x="769" y="501"/>
                    <a:pt x="755" y="396"/>
                    <a:pt x="678" y="346"/>
                  </a:cubicBezTo>
                  <a:cubicBezTo>
                    <a:pt x="601" y="297"/>
                    <a:pt x="504" y="311"/>
                    <a:pt x="455" y="388"/>
                  </a:cubicBezTo>
                  <a:cubicBezTo>
                    <a:pt x="406" y="459"/>
                    <a:pt x="420" y="550"/>
                    <a:pt x="490" y="600"/>
                  </a:cubicBezTo>
                  <a:cubicBezTo>
                    <a:pt x="692" y="600"/>
                    <a:pt x="692" y="600"/>
                    <a:pt x="692" y="600"/>
                  </a:cubicBezTo>
                  <a:cubicBezTo>
                    <a:pt x="706" y="592"/>
                    <a:pt x="713" y="586"/>
                    <a:pt x="720" y="571"/>
                  </a:cubicBezTo>
                  <a:moveTo>
                    <a:pt x="664" y="536"/>
                  </a:moveTo>
                  <a:cubicBezTo>
                    <a:pt x="636" y="578"/>
                    <a:pt x="581" y="592"/>
                    <a:pt x="532" y="557"/>
                  </a:cubicBezTo>
                  <a:cubicBezTo>
                    <a:pt x="490" y="529"/>
                    <a:pt x="476" y="466"/>
                    <a:pt x="511" y="424"/>
                  </a:cubicBezTo>
                  <a:cubicBezTo>
                    <a:pt x="539" y="382"/>
                    <a:pt x="601" y="368"/>
                    <a:pt x="643" y="396"/>
                  </a:cubicBezTo>
                  <a:cubicBezTo>
                    <a:pt x="685" y="431"/>
                    <a:pt x="699" y="487"/>
                    <a:pt x="664" y="536"/>
                  </a:cubicBezTo>
                </a:path>
              </a:pathLst>
            </a:custGeom>
            <a:solidFill>
              <a:srgbClr val="FFFFFF"/>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pSp>
      <p:pic>
        <p:nvPicPr>
          <p:cNvPr id="73734" name="picture 901">
            <a:extLst>
              <a:ext uri="{FF2B5EF4-FFF2-40B4-BE49-F238E27FC236}">
                <a16:creationId xmlns:a16="http://schemas.microsoft.com/office/drawing/2014/main" id="{B9C72406-A137-B671-DEBE-8F77E708EA0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2025650"/>
            <a:ext cx="1395413"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05" name="table 905">
            <a:extLst>
              <a:ext uri="{FF2B5EF4-FFF2-40B4-BE49-F238E27FC236}">
                <a16:creationId xmlns:a16="http://schemas.microsoft.com/office/drawing/2014/main" id="{70265E04-AE05-485A-A261-5008EFE07BDE}"/>
              </a:ext>
            </a:extLst>
          </p:cNvPr>
          <p:cNvGraphicFramePr>
            <a:graphicFrameLocks noGrp="1"/>
          </p:cNvGraphicFramePr>
          <p:nvPr/>
        </p:nvGraphicFramePr>
        <p:xfrm>
          <a:off x="1363663" y="3952875"/>
          <a:ext cx="7227887" cy="939800"/>
        </p:xfrm>
        <a:graphic>
          <a:graphicData uri="http://schemas.openxmlformats.org/drawingml/2006/table">
            <a:tbl>
              <a:tblPr/>
              <a:tblGrid>
                <a:gridCol w="7227887">
                  <a:extLst>
                    <a:ext uri="{9D8B030D-6E8A-4147-A177-3AD203B41FA5}">
                      <a16:colId xmlns:a16="http://schemas.microsoft.com/office/drawing/2014/main" val="20000"/>
                    </a:ext>
                  </a:extLst>
                </a:gridCol>
              </a:tblGrid>
              <a:tr h="939800">
                <a:tc>
                  <a:txBody>
                    <a:bodyPr/>
                    <a:lstStyle/>
                    <a:p>
                      <a:pPr algn="l" rtl="0" eaLnBrk="0">
                        <a:lnSpc>
                          <a:spcPct val="102000"/>
                        </a:lnSpc>
                        <a:tabLst/>
                      </a:pPr>
                      <a:endParaRPr lang="x-none" altLang="x-none" sz="800" dirty="0"/>
                    </a:p>
                    <a:p>
                      <a:pPr algn="l" rtl="0" eaLnBrk="0">
                        <a:lnSpc>
                          <a:spcPct val="103000"/>
                        </a:lnSpc>
                        <a:tabLst/>
                      </a:pPr>
                      <a:endParaRPr lang="x-none" altLang="x-none" sz="800" dirty="0"/>
                    </a:p>
                    <a:p>
                      <a:pPr algn="l" rtl="0" eaLnBrk="0">
                        <a:lnSpc>
                          <a:spcPct val="103000"/>
                        </a:lnSpc>
                        <a:tabLst/>
                      </a:pPr>
                      <a:endParaRPr lang="x-none" altLang="x-none" sz="800" dirty="0"/>
                    </a:p>
                    <a:p>
                      <a:pPr marL="3630613" indent="-1035050" algn="l" rtl="0" eaLnBrk="0">
                        <a:lnSpc>
                          <a:spcPct val="97000"/>
                        </a:lnSpc>
                        <a:spcBef>
                          <a:spcPts val="3"/>
                        </a:spcBef>
                        <a:tabLst/>
                      </a:pPr>
                      <a:r>
                        <a:rPr sz="1800" spc="-210" dirty="0">
                          <a:solidFill>
                            <a:srgbClr val="262626">
                              <a:alpha val="100000"/>
                            </a:srgbClr>
                          </a:solidFill>
                          <a:latin typeface="Microsoft YaHei"/>
                          <a:ea typeface="Microsoft YaHei"/>
                          <a:cs typeface="Microsoft YaHei"/>
                        </a:rPr>
                        <a:t>方法重写示例</a:t>
                      </a:r>
                      <a:r>
                        <a:rPr sz="1800" spc="-190" dirty="0">
                          <a:solidFill>
                            <a:srgbClr val="262626">
                              <a:alpha val="100000"/>
                            </a:srgbClr>
                          </a:solidFill>
                          <a:latin typeface="Microsoft YaHei"/>
                          <a:ea typeface="Microsoft YaHei"/>
                          <a:cs typeface="Microsoft YaHei"/>
                        </a:rPr>
                        <a:t>。</a:t>
                      </a:r>
                      <a:endParaRPr lang="x-none" altLang="x-none" sz="1800" dirty="0"/>
                    </a:p>
                  </a:txBody>
                  <a:tcPr marL="0" marR="0" marT="0" marB="0">
                    <a:lnL w="12700" cap="flat" cmpd="sng" algn="ctr">
                      <a:solidFill>
                        <a:srgbClr val="B1C400"/>
                      </a:solidFill>
                      <a:prstDash val="solid"/>
                      <a:round/>
                      <a:headEnd type="none" w="med" len="med"/>
                      <a:tailEnd type="none" w="med" len="med"/>
                    </a:lnL>
                    <a:lnR w="12700" cap="flat" cmpd="sng" algn="ctr">
                      <a:solidFill>
                        <a:srgbClr val="B1C400"/>
                      </a:solidFill>
                      <a:prstDash val="solid"/>
                      <a:round/>
                      <a:headEnd type="none" w="med" len="med"/>
                      <a:tailEnd type="none" w="med" len="med"/>
                    </a:lnR>
                    <a:lnT w="12700" cap="flat" cmpd="sng" algn="ctr">
                      <a:solidFill>
                        <a:srgbClr val="B1C400"/>
                      </a:solidFill>
                      <a:prstDash val="solid"/>
                      <a:round/>
                      <a:headEnd type="none" w="med" len="med"/>
                      <a:tailEnd type="none" w="med" len="med"/>
                    </a:lnT>
                    <a:lnB w="12700" cap="flat" cmpd="sng" algn="ctr">
                      <a:solidFill>
                        <a:srgbClr val="B1C4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06" name="table 906">
            <a:extLst>
              <a:ext uri="{FF2B5EF4-FFF2-40B4-BE49-F238E27FC236}">
                <a16:creationId xmlns:a16="http://schemas.microsoft.com/office/drawing/2014/main" id="{9EB45FF3-64E3-4315-9412-72C9627C4BA7}"/>
              </a:ext>
            </a:extLst>
          </p:cNvPr>
          <p:cNvGraphicFramePr>
            <a:graphicFrameLocks noGrp="1"/>
          </p:cNvGraphicFramePr>
          <p:nvPr/>
        </p:nvGraphicFramePr>
        <p:xfrm>
          <a:off x="1336675" y="2214563"/>
          <a:ext cx="7227888" cy="939800"/>
        </p:xfrm>
        <a:graphic>
          <a:graphicData uri="http://schemas.openxmlformats.org/drawingml/2006/table">
            <a:tbl>
              <a:tblPr/>
              <a:tblGrid>
                <a:gridCol w="7227888">
                  <a:extLst>
                    <a:ext uri="{9D8B030D-6E8A-4147-A177-3AD203B41FA5}">
                      <a16:colId xmlns:a16="http://schemas.microsoft.com/office/drawing/2014/main" val="20000"/>
                    </a:ext>
                  </a:extLst>
                </a:gridCol>
              </a:tblGrid>
              <a:tr h="939800">
                <a:tc>
                  <a:txBody>
                    <a:bodyPr/>
                    <a:lstStyle/>
                    <a:p>
                      <a:pPr algn="l" rtl="0" eaLnBrk="0">
                        <a:lnSpc>
                          <a:spcPct val="139000"/>
                        </a:lnSpc>
                        <a:tabLst/>
                      </a:pPr>
                      <a:endParaRPr lang="x-none" altLang="x-none" sz="200" dirty="0"/>
                    </a:p>
                    <a:p>
                      <a:pPr marL="131571" indent="-3962" algn="l" rtl="0" eaLnBrk="0">
                        <a:lnSpc>
                          <a:spcPct val="151000"/>
                        </a:lnSpc>
                        <a:spcBef>
                          <a:spcPts val="2"/>
                        </a:spcBef>
                        <a:tabLst/>
                      </a:pPr>
                      <a:r>
                        <a:rPr sz="1800" spc="-10" dirty="0">
                          <a:solidFill>
                            <a:srgbClr val="262626">
                              <a:alpha val="100000"/>
                            </a:srgbClr>
                          </a:solidFill>
                          <a:latin typeface="Microsoft YaHei"/>
                          <a:ea typeface="Microsoft YaHei"/>
                          <a:cs typeface="Microsoft YaHei"/>
                        </a:rPr>
                        <a:t>是指</a:t>
                      </a:r>
                      <a:r>
                        <a:rPr sz="1800" spc="0" dirty="0">
                          <a:solidFill>
                            <a:srgbClr val="262626">
                              <a:alpha val="100000"/>
                            </a:srgbClr>
                          </a:solidFill>
                          <a:latin typeface="Microsoft YaHei"/>
                          <a:ea typeface="Microsoft YaHei"/>
                          <a:cs typeface="Microsoft YaHei"/>
                        </a:rPr>
                        <a:t>子类可以对从父类中继承过来的方法进行重新定义，从而使得       </a:t>
                      </a:r>
                      <a:r>
                        <a:rPr sz="1800" spc="-30" dirty="0">
                          <a:solidFill>
                            <a:srgbClr val="262626">
                              <a:alpha val="100000"/>
                            </a:srgbClr>
                          </a:solidFill>
                          <a:latin typeface="Microsoft YaHei"/>
                          <a:ea typeface="Microsoft YaHei"/>
                          <a:cs typeface="Microsoft YaHei"/>
                        </a:rPr>
                        <a:t>子类对象可以表现出与父类对象不同</a:t>
                      </a:r>
                      <a:r>
                        <a:rPr sz="1800" spc="-10" dirty="0">
                          <a:solidFill>
                            <a:srgbClr val="262626">
                              <a:alpha val="100000"/>
                            </a:srgbClr>
                          </a:solidFill>
                          <a:latin typeface="Microsoft YaHei"/>
                          <a:ea typeface="Microsoft YaHei"/>
                          <a:cs typeface="Microsoft YaHei"/>
                        </a:rPr>
                        <a:t>的</a:t>
                      </a:r>
                      <a:r>
                        <a:rPr sz="1800" spc="0" dirty="0">
                          <a:solidFill>
                            <a:srgbClr val="262626">
                              <a:alpha val="100000"/>
                            </a:srgbClr>
                          </a:solidFill>
                          <a:latin typeface="Microsoft YaHei"/>
                          <a:ea typeface="Microsoft YaHei"/>
                          <a:cs typeface="Microsoft YaHei"/>
                        </a:rPr>
                        <a:t>行为。</a:t>
                      </a:r>
                      <a:endParaRPr lang="x-none" altLang="x-none" sz="18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3747" name="picture 907">
            <a:extLst>
              <a:ext uri="{FF2B5EF4-FFF2-40B4-BE49-F238E27FC236}">
                <a16:creationId xmlns:a16="http://schemas.microsoft.com/office/drawing/2014/main" id="{B7089265-D66B-E935-A4D4-15B6732D835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3500" y="3852863"/>
            <a:ext cx="139700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0" name="table 910">
            <a:extLst>
              <a:ext uri="{FF2B5EF4-FFF2-40B4-BE49-F238E27FC236}">
                <a16:creationId xmlns:a16="http://schemas.microsoft.com/office/drawing/2014/main" id="{99BC47F9-313D-470A-BBC7-05D60694908F}"/>
              </a:ext>
            </a:extLst>
          </p:cNvPr>
          <p:cNvGraphicFramePr>
            <a:graphicFrameLocks noGrp="1"/>
          </p:cNvGraphicFramePr>
          <p:nvPr/>
        </p:nvGraphicFramePr>
        <p:xfrm>
          <a:off x="39688" y="820738"/>
          <a:ext cx="9099550" cy="5081587"/>
        </p:xfrm>
        <a:graphic>
          <a:graphicData uri="http://schemas.openxmlformats.org/drawingml/2006/table">
            <a:tbl>
              <a:tblPr/>
              <a:tblGrid>
                <a:gridCol w="9099550">
                  <a:extLst>
                    <a:ext uri="{9D8B030D-6E8A-4147-A177-3AD203B41FA5}">
                      <a16:colId xmlns:a16="http://schemas.microsoft.com/office/drawing/2014/main" val="20000"/>
                    </a:ext>
                  </a:extLst>
                </a:gridCol>
              </a:tblGrid>
              <a:tr h="5081587">
                <a:tc>
                  <a:txBody>
                    <a:bodyPr/>
                    <a:lstStyle/>
                    <a:p>
                      <a:pPr algn="l" rtl="0" eaLnBrk="0">
                        <a:lnSpc>
                          <a:spcPct val="120000"/>
                        </a:lnSpc>
                        <a:tabLst/>
                      </a:pPr>
                      <a:endParaRPr lang="x-none" altLang="x-none" sz="800" dirty="0"/>
                    </a:p>
                    <a:p>
                      <a:pPr algn="l" rtl="0" eaLnBrk="0">
                        <a:lnSpc>
                          <a:spcPct val="120000"/>
                        </a:lnSpc>
                        <a:tabLst/>
                      </a:pPr>
                      <a:endParaRPr lang="x-none" altLang="x-none" sz="800" dirty="0"/>
                    </a:p>
                    <a:p>
                      <a:pPr algn="l" rtl="0" eaLnBrk="0">
                        <a:lnSpc>
                          <a:spcPct val="121000"/>
                        </a:lnSpc>
                        <a:tabLst/>
                      </a:pPr>
                      <a:endParaRPr lang="x-none" altLang="x-none" sz="800" dirty="0"/>
                    </a:p>
                    <a:p>
                      <a:pPr marL="5268913" indent="-1139825" algn="l" rtl="0" eaLnBrk="0">
                        <a:lnSpc>
                          <a:spcPct val="100000"/>
                        </a:lnSpc>
                        <a:spcBef>
                          <a:spcPts val="5"/>
                        </a:spcBef>
                        <a:tabLst/>
                      </a:pPr>
                      <a:r>
                        <a:rPr sz="2300" spc="90" dirty="0">
                          <a:solidFill>
                            <a:srgbClr val="262626">
                              <a:alpha val="100000"/>
                            </a:srgbClr>
                          </a:solidFill>
                          <a:latin typeface="Microsoft YaHei"/>
                          <a:ea typeface="Microsoft YaHei"/>
                          <a:cs typeface="Microsoft YaHei"/>
                        </a:rPr>
                        <a:t>方法重</a:t>
                      </a:r>
                      <a:r>
                        <a:rPr sz="2300" spc="70" dirty="0">
                          <a:solidFill>
                            <a:srgbClr val="262626">
                              <a:alpha val="100000"/>
                            </a:srgbClr>
                          </a:solidFill>
                          <a:latin typeface="Microsoft YaHei"/>
                          <a:ea typeface="Microsoft YaHei"/>
                          <a:cs typeface="Microsoft YaHei"/>
                        </a:rPr>
                        <a:t>写</a:t>
                      </a:r>
                      <a:endParaRPr lang="x-none" altLang="x-none" sz="2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919" name="table 919">
            <a:extLst>
              <a:ext uri="{FF2B5EF4-FFF2-40B4-BE49-F238E27FC236}">
                <a16:creationId xmlns:a16="http://schemas.microsoft.com/office/drawing/2014/main" id="{2F5F6A19-782F-4DF4-AEC5-99CD12236306}"/>
              </a:ext>
            </a:extLst>
          </p:cNvPr>
          <p:cNvGraphicFramePr>
            <a:graphicFrameLocks noGrp="1"/>
          </p:cNvGraphicFramePr>
          <p:nvPr/>
        </p:nvGraphicFramePr>
        <p:xfrm>
          <a:off x="947738" y="2609850"/>
          <a:ext cx="7154862" cy="573088"/>
        </p:xfrm>
        <a:graphic>
          <a:graphicData uri="http://schemas.openxmlformats.org/drawingml/2006/table">
            <a:tbl>
              <a:tblPr/>
              <a:tblGrid>
                <a:gridCol w="7154862">
                  <a:extLst>
                    <a:ext uri="{9D8B030D-6E8A-4147-A177-3AD203B41FA5}">
                      <a16:colId xmlns:a16="http://schemas.microsoft.com/office/drawing/2014/main" val="20000"/>
                    </a:ext>
                  </a:extLst>
                </a:gridCol>
              </a:tblGrid>
              <a:tr h="573088">
                <a:tc>
                  <a:txBody>
                    <a:bodyPr/>
                    <a:lstStyle/>
                    <a:p>
                      <a:pPr algn="l" rtl="0" eaLnBrk="0">
                        <a:lnSpc>
                          <a:spcPct val="141000"/>
                        </a:lnSpc>
                        <a:tabLst/>
                      </a:pPr>
                      <a:endParaRPr lang="x-none" altLang="x-none" sz="800" dirty="0"/>
                    </a:p>
                    <a:p>
                      <a:pPr marL="131622" algn="l" rtl="0" eaLnBrk="0">
                        <a:lnSpc>
                          <a:spcPct val="91000"/>
                        </a:lnSpc>
                        <a:spcBef>
                          <a:spcPts val="5"/>
                        </a:spcBef>
                        <a:tabLst/>
                      </a:pPr>
                      <a:r>
                        <a:rPr sz="1800" spc="-10" dirty="0">
                          <a:solidFill>
                            <a:srgbClr val="262626">
                              <a:alpha val="100000"/>
                            </a:srgbClr>
                          </a:solidFill>
                          <a:latin typeface="Times New Roman"/>
                          <a:ea typeface="Times New Roman"/>
                          <a:cs typeface="Times New Roman"/>
                        </a:rPr>
                        <a:t>2        </a:t>
                      </a:r>
                      <a:r>
                        <a:rPr sz="1800" spc="0" dirty="0">
                          <a:solidFill>
                            <a:srgbClr val="262626">
                              <a:alpha val="100000"/>
                            </a:srgbClr>
                          </a:solidFill>
                          <a:latin typeface="Times New Roman"/>
                          <a:ea typeface="Times New Roman"/>
                          <a:cs typeface="Times New Roman"/>
                        </a:rPr>
                        <a:t>      def __init__(self, name): #</a:t>
                      </a:r>
                      <a:r>
                        <a:rPr sz="1800" spc="0" dirty="0">
                          <a:solidFill>
                            <a:srgbClr val="262626">
                              <a:alpha val="100000"/>
                            </a:srgbClr>
                          </a:solidFill>
                          <a:latin typeface="Microsoft YaHei"/>
                          <a:ea typeface="Microsoft YaHei"/>
                          <a:cs typeface="Microsoft YaHei"/>
                        </a:rPr>
                        <a:t>定义构造方法</a:t>
                      </a:r>
                      <a:endParaRPr lang="x-none" altLang="x-none" sz="1800" dirty="0"/>
                    </a:p>
                  </a:txBody>
                  <a:tcPr marL="0" marR="0" marT="0" marB="0">
                    <a:lnL w="12700" cap="flat" cmpd="sng" algn="ctr">
                      <a:solidFill>
                        <a:srgbClr val="B1C400"/>
                      </a:solidFill>
                      <a:prstDash val="solid"/>
                      <a:round/>
                      <a:headEnd type="none" w="med" len="med"/>
                      <a:tailEnd type="none" w="med" len="med"/>
                    </a:lnL>
                    <a:lnR w="12700" cap="flat" cmpd="sng" algn="ctr">
                      <a:solidFill>
                        <a:srgbClr val="B1C400"/>
                      </a:solidFill>
                      <a:prstDash val="solid"/>
                      <a:round/>
                      <a:headEnd type="none" w="med" len="med"/>
                      <a:tailEnd type="none" w="med" len="med"/>
                    </a:lnR>
                    <a:lnT w="12700" cap="flat" cmpd="sng" algn="ctr">
                      <a:solidFill>
                        <a:srgbClr val="B1C400"/>
                      </a:solidFill>
                      <a:prstDash val="solid"/>
                      <a:round/>
                      <a:headEnd type="none" w="med" len="med"/>
                      <a:tailEnd type="none" w="med" len="med"/>
                    </a:lnT>
                    <a:lnB w="12700" cap="flat" cmpd="sng" algn="ctr">
                      <a:solidFill>
                        <a:srgbClr val="B1C4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20" name="table 920">
            <a:extLst>
              <a:ext uri="{FF2B5EF4-FFF2-40B4-BE49-F238E27FC236}">
                <a16:creationId xmlns:a16="http://schemas.microsoft.com/office/drawing/2014/main" id="{5CBE01BB-4D2E-476E-B4C0-68EAEA8FCF1F}"/>
              </a:ext>
            </a:extLst>
          </p:cNvPr>
          <p:cNvGraphicFramePr>
            <a:graphicFrameLocks noGrp="1"/>
          </p:cNvGraphicFramePr>
          <p:nvPr/>
        </p:nvGraphicFramePr>
        <p:xfrm>
          <a:off x="947738" y="1749425"/>
          <a:ext cx="7154862" cy="573088"/>
        </p:xfrm>
        <a:graphic>
          <a:graphicData uri="http://schemas.openxmlformats.org/drawingml/2006/table">
            <a:tbl>
              <a:tblPr/>
              <a:tblGrid>
                <a:gridCol w="7154862">
                  <a:extLst>
                    <a:ext uri="{9D8B030D-6E8A-4147-A177-3AD203B41FA5}">
                      <a16:colId xmlns:a16="http://schemas.microsoft.com/office/drawing/2014/main" val="20000"/>
                    </a:ext>
                  </a:extLst>
                </a:gridCol>
              </a:tblGrid>
              <a:tr h="573088">
                <a:tc>
                  <a:txBody>
                    <a:bodyPr/>
                    <a:lstStyle/>
                    <a:p>
                      <a:pPr algn="l" rtl="0" eaLnBrk="0">
                        <a:lnSpc>
                          <a:spcPct val="160000"/>
                        </a:lnSpc>
                        <a:tabLst/>
                      </a:pPr>
                      <a:endParaRPr lang="x-none" altLang="x-none" sz="800" dirty="0"/>
                    </a:p>
                    <a:p>
                      <a:pPr marL="160883" algn="l" rtl="0" eaLnBrk="0">
                        <a:lnSpc>
                          <a:spcPct val="97000"/>
                        </a:lnSpc>
                        <a:spcBef>
                          <a:spcPts val="6"/>
                        </a:spcBef>
                        <a:tabLst/>
                      </a:pPr>
                      <a:r>
                        <a:rPr sz="1800" spc="-10" dirty="0">
                          <a:solidFill>
                            <a:srgbClr val="262626">
                              <a:alpha val="100000"/>
                            </a:srgbClr>
                          </a:solidFill>
                          <a:latin typeface="Times New Roman"/>
                          <a:ea typeface="Times New Roman"/>
                          <a:cs typeface="Times New Roman"/>
                        </a:rPr>
                        <a:t>1          class Person: #</a:t>
                      </a:r>
                      <a:r>
                        <a:rPr sz="1800" spc="-10" dirty="0">
                          <a:solidFill>
                            <a:srgbClr val="262626">
                              <a:alpha val="100000"/>
                            </a:srgbClr>
                          </a:solidFill>
                          <a:latin typeface="Microsoft YaHei"/>
                          <a:ea typeface="Microsoft YaHei"/>
                          <a:cs typeface="Microsoft YaHei"/>
                        </a:rPr>
                        <a:t>定义</a:t>
                      </a:r>
                      <a:r>
                        <a:rPr sz="1800" spc="0" dirty="0">
                          <a:solidFill>
                            <a:srgbClr val="262626">
                              <a:alpha val="100000"/>
                            </a:srgbClr>
                          </a:solidFill>
                          <a:latin typeface="Times New Roman"/>
                          <a:ea typeface="Times New Roman"/>
                          <a:cs typeface="Times New Roman"/>
                        </a:rPr>
                        <a:t>Person</a:t>
                      </a:r>
                      <a:r>
                        <a:rPr sz="1800" spc="-10" dirty="0">
                          <a:solidFill>
                            <a:srgbClr val="262626">
                              <a:alpha val="100000"/>
                            </a:srgbClr>
                          </a:solidFill>
                          <a:latin typeface="Microsoft YaHei"/>
                          <a:ea typeface="Microsoft YaHei"/>
                          <a:cs typeface="Microsoft YaHei"/>
                        </a:rPr>
                        <a:t>类</a:t>
                      </a:r>
                      <a:endParaRPr lang="x-none" altLang="x-none" sz="18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21" name="table 921">
            <a:extLst>
              <a:ext uri="{FF2B5EF4-FFF2-40B4-BE49-F238E27FC236}">
                <a16:creationId xmlns:a16="http://schemas.microsoft.com/office/drawing/2014/main" id="{5D0ABDD2-E282-456D-9D33-6A57393AB3C2}"/>
              </a:ext>
            </a:extLst>
          </p:cNvPr>
          <p:cNvGraphicFramePr>
            <a:graphicFrameLocks noGrp="1"/>
          </p:cNvGraphicFramePr>
          <p:nvPr/>
        </p:nvGraphicFramePr>
        <p:xfrm>
          <a:off x="947738" y="3360738"/>
          <a:ext cx="7154862" cy="573087"/>
        </p:xfrm>
        <a:graphic>
          <a:graphicData uri="http://schemas.openxmlformats.org/drawingml/2006/table">
            <a:tbl>
              <a:tblPr/>
              <a:tblGrid>
                <a:gridCol w="7154862">
                  <a:extLst>
                    <a:ext uri="{9D8B030D-6E8A-4147-A177-3AD203B41FA5}">
                      <a16:colId xmlns:a16="http://schemas.microsoft.com/office/drawing/2014/main" val="20000"/>
                    </a:ext>
                  </a:extLst>
                </a:gridCol>
              </a:tblGrid>
              <a:tr h="573087">
                <a:tc>
                  <a:txBody>
                    <a:bodyPr/>
                    <a:lstStyle/>
                    <a:p>
                      <a:pPr algn="l" rtl="0" eaLnBrk="0">
                        <a:lnSpc>
                          <a:spcPct val="160000"/>
                        </a:lnSpc>
                        <a:tabLst/>
                      </a:pPr>
                      <a:endParaRPr lang="x-none" altLang="x-none" sz="800" dirty="0"/>
                    </a:p>
                    <a:p>
                      <a:pPr marL="137718" algn="l" rtl="0" eaLnBrk="0">
                        <a:lnSpc>
                          <a:spcPct val="97000"/>
                        </a:lnSpc>
                        <a:spcBef>
                          <a:spcPts val="1"/>
                        </a:spcBef>
                        <a:tabLst/>
                      </a:pPr>
                      <a:r>
                        <a:rPr sz="1800" spc="-10" dirty="0">
                          <a:solidFill>
                            <a:srgbClr val="262626">
                              <a:alpha val="100000"/>
                            </a:srgbClr>
                          </a:solidFill>
                          <a:latin typeface="Times New Roman"/>
                          <a:ea typeface="Times New Roman"/>
                          <a:cs typeface="Times New Roman"/>
                        </a:rPr>
                        <a:t>3            </a:t>
                      </a:r>
                      <a:r>
                        <a:rPr sz="1800" spc="0" dirty="0">
                          <a:solidFill>
                            <a:srgbClr val="262626">
                              <a:alpha val="100000"/>
                            </a:srgbClr>
                          </a:solidFill>
                          <a:latin typeface="Times New Roman"/>
                          <a:ea typeface="Times New Roman"/>
                          <a:cs typeface="Times New Roman"/>
                        </a:rPr>
                        <a:t>     self.name=name #</a:t>
                      </a:r>
                      <a:r>
                        <a:rPr sz="1800" spc="0" dirty="0">
                          <a:solidFill>
                            <a:srgbClr val="262626">
                              <a:alpha val="100000"/>
                            </a:srgbClr>
                          </a:solidFill>
                          <a:latin typeface="Microsoft YaHei"/>
                          <a:ea typeface="Microsoft YaHei"/>
                          <a:cs typeface="Microsoft YaHei"/>
                        </a:rPr>
                        <a:t>将</a:t>
                      </a:r>
                      <a:r>
                        <a:rPr sz="1800" spc="0" dirty="0">
                          <a:solidFill>
                            <a:srgbClr val="262626">
                              <a:alpha val="100000"/>
                            </a:srgbClr>
                          </a:solidFill>
                          <a:latin typeface="Times New Roman"/>
                          <a:ea typeface="Times New Roman"/>
                          <a:cs typeface="Times New Roman"/>
                        </a:rPr>
                        <a:t>self</a:t>
                      </a:r>
                      <a:r>
                        <a:rPr sz="1800" spc="0" dirty="0">
                          <a:solidFill>
                            <a:srgbClr val="262626">
                              <a:alpha val="100000"/>
                            </a:srgbClr>
                          </a:solidFill>
                          <a:latin typeface="Microsoft YaHei"/>
                          <a:ea typeface="Microsoft YaHei"/>
                          <a:cs typeface="Microsoft YaHei"/>
                        </a:rPr>
                        <a:t>对象的</a:t>
                      </a:r>
                      <a:r>
                        <a:rPr sz="1800" spc="0" dirty="0">
                          <a:solidFill>
                            <a:srgbClr val="262626">
                              <a:alpha val="100000"/>
                            </a:srgbClr>
                          </a:solidFill>
                          <a:latin typeface="Times New Roman"/>
                          <a:ea typeface="Times New Roman"/>
                          <a:cs typeface="Times New Roman"/>
                        </a:rPr>
                        <a:t>name</a:t>
                      </a:r>
                      <a:r>
                        <a:rPr sz="1800" spc="0" dirty="0">
                          <a:solidFill>
                            <a:srgbClr val="262626">
                              <a:alpha val="100000"/>
                            </a:srgbClr>
                          </a:solidFill>
                          <a:latin typeface="Microsoft YaHei"/>
                          <a:ea typeface="Microsoft YaHei"/>
                          <a:cs typeface="Microsoft YaHei"/>
                        </a:rPr>
                        <a:t>属性赋为形参</a:t>
                      </a:r>
                      <a:r>
                        <a:rPr sz="1800" spc="0" dirty="0">
                          <a:solidFill>
                            <a:srgbClr val="262626">
                              <a:alpha val="100000"/>
                            </a:srgbClr>
                          </a:solidFill>
                          <a:latin typeface="Times New Roman"/>
                          <a:ea typeface="Times New Roman"/>
                          <a:cs typeface="Times New Roman"/>
                        </a:rPr>
                        <a:t>name</a:t>
                      </a:r>
                      <a:r>
                        <a:rPr sz="1800" spc="0" dirty="0">
                          <a:solidFill>
                            <a:srgbClr val="262626">
                              <a:alpha val="100000"/>
                            </a:srgbClr>
                          </a:solidFill>
                          <a:latin typeface="Microsoft YaHei"/>
                          <a:ea typeface="Microsoft YaHei"/>
                          <a:cs typeface="Microsoft YaHei"/>
                        </a:rPr>
                        <a:t>的值</a:t>
                      </a:r>
                      <a:endParaRPr lang="x-none" altLang="x-none" sz="18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22" name="table 922">
            <a:extLst>
              <a:ext uri="{FF2B5EF4-FFF2-40B4-BE49-F238E27FC236}">
                <a16:creationId xmlns:a16="http://schemas.microsoft.com/office/drawing/2014/main" id="{AFFF5B10-866B-438E-A816-AE93CF51ADEA}"/>
              </a:ext>
            </a:extLst>
          </p:cNvPr>
          <p:cNvGraphicFramePr>
            <a:graphicFrameLocks noGrp="1"/>
          </p:cNvGraphicFramePr>
          <p:nvPr/>
        </p:nvGraphicFramePr>
        <p:xfrm>
          <a:off x="947738" y="5010150"/>
          <a:ext cx="7154862" cy="573088"/>
        </p:xfrm>
        <a:graphic>
          <a:graphicData uri="http://schemas.openxmlformats.org/drawingml/2006/table">
            <a:tbl>
              <a:tblPr/>
              <a:tblGrid>
                <a:gridCol w="7154862">
                  <a:extLst>
                    <a:ext uri="{9D8B030D-6E8A-4147-A177-3AD203B41FA5}">
                      <a16:colId xmlns:a16="http://schemas.microsoft.com/office/drawing/2014/main" val="20000"/>
                    </a:ext>
                  </a:extLst>
                </a:gridCol>
              </a:tblGrid>
              <a:tr h="573088">
                <a:tc>
                  <a:txBody>
                    <a:bodyPr/>
                    <a:lstStyle/>
                    <a:p>
                      <a:pPr algn="l" rtl="0" eaLnBrk="0">
                        <a:lnSpc>
                          <a:spcPct val="159000"/>
                        </a:lnSpc>
                        <a:tabLst/>
                      </a:pPr>
                      <a:endParaRPr lang="x-none" altLang="x-none" sz="800" dirty="0"/>
                    </a:p>
                    <a:p>
                      <a:pPr algn="l" rtl="0" eaLnBrk="0">
                        <a:lnSpc>
                          <a:spcPct val="9579"/>
                        </a:lnSpc>
                        <a:tabLst/>
                      </a:pPr>
                      <a:endParaRPr lang="x-none" altLang="x-none" sz="100" dirty="0"/>
                    </a:p>
                    <a:p>
                      <a:pPr marL="148082" algn="l" rtl="0" eaLnBrk="0">
                        <a:lnSpc>
                          <a:spcPct val="91000"/>
                        </a:lnSpc>
                        <a:tabLst/>
                      </a:pPr>
                      <a:r>
                        <a:rPr sz="1800" b="1" spc="-20" dirty="0">
                          <a:solidFill>
                            <a:srgbClr val="262626">
                              <a:alpha val="100000"/>
                            </a:srgbClr>
                          </a:solidFill>
                          <a:latin typeface="Times New Roman"/>
                          <a:ea typeface="Times New Roman"/>
                          <a:cs typeface="Times New Roman"/>
                        </a:rPr>
                        <a:t>5</a:t>
                      </a:r>
                      <a:r>
                        <a:rPr sz="1800" spc="-20" dirty="0">
                          <a:solidFill>
                            <a:srgbClr val="262626">
                              <a:alpha val="100000"/>
                            </a:srgbClr>
                          </a:solidFill>
                          <a:latin typeface="Times New Roman"/>
                          <a:ea typeface="Times New Roman"/>
                          <a:cs typeface="Times New Roman"/>
                        </a:rPr>
                        <a:t>                 </a:t>
                      </a:r>
                      <a:r>
                        <a:rPr sz="1800" b="1" spc="-20" dirty="0">
                          <a:solidFill>
                            <a:srgbClr val="262626">
                              <a:alpha val="100000"/>
                            </a:srgbClr>
                          </a:solidFill>
                          <a:latin typeface="Times New Roman"/>
                          <a:ea typeface="Times New Roman"/>
                          <a:cs typeface="Times New Roman"/>
                        </a:rPr>
                        <a:t>print('</a:t>
                      </a:r>
                      <a:r>
                        <a:rPr sz="1800" spc="-20" dirty="0">
                          <a:solidFill>
                            <a:srgbClr val="262626">
                              <a:alpha val="100000"/>
                            </a:srgbClr>
                          </a:solidFill>
                          <a:latin typeface="Microsoft YaHei"/>
                          <a:ea typeface="Microsoft YaHei"/>
                          <a:cs typeface="Microsoft YaHei"/>
                        </a:rPr>
                        <a:t>姓名：  </a:t>
                      </a:r>
                      <a:r>
                        <a:rPr sz="1800" b="1" spc="-20" dirty="0">
                          <a:solidFill>
                            <a:srgbClr val="262626">
                              <a:alpha val="100000"/>
                            </a:srgbClr>
                          </a:solidFill>
                          <a:latin typeface="Times New Roman"/>
                          <a:ea typeface="Times New Roman"/>
                          <a:cs typeface="Times New Roman"/>
                        </a:rPr>
                        <a:t>%s'%self.n</a:t>
                      </a:r>
                      <a:r>
                        <a:rPr sz="1800" b="1" spc="0" dirty="0">
                          <a:solidFill>
                            <a:srgbClr val="262626">
                              <a:alpha val="100000"/>
                            </a:srgbClr>
                          </a:solidFill>
                          <a:latin typeface="Times New Roman"/>
                          <a:ea typeface="Times New Roman"/>
                          <a:cs typeface="Times New Roman"/>
                        </a:rPr>
                        <a:t>ame</a:t>
                      </a:r>
                      <a:r>
                        <a:rPr sz="1800" b="1" spc="-20" dirty="0">
                          <a:solidFill>
                            <a:srgbClr val="262626">
                              <a:alpha val="100000"/>
                            </a:srgbClr>
                          </a:solidFill>
                          <a:latin typeface="Times New Roman"/>
                          <a:ea typeface="Times New Roman"/>
                          <a:cs typeface="Times New Roman"/>
                        </a:rPr>
                        <a:t>)</a:t>
                      </a:r>
                      <a:endParaRPr lang="x-none" altLang="x-none" sz="18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23" name="table 923">
            <a:extLst>
              <a:ext uri="{FF2B5EF4-FFF2-40B4-BE49-F238E27FC236}">
                <a16:creationId xmlns:a16="http://schemas.microsoft.com/office/drawing/2014/main" id="{A3E62CE6-DFDF-4343-839C-4B3C4C539E68}"/>
              </a:ext>
            </a:extLst>
          </p:cNvPr>
          <p:cNvGraphicFramePr>
            <a:graphicFrameLocks noGrp="1"/>
          </p:cNvGraphicFramePr>
          <p:nvPr/>
        </p:nvGraphicFramePr>
        <p:xfrm>
          <a:off x="947738" y="4221163"/>
          <a:ext cx="7154862" cy="573087"/>
        </p:xfrm>
        <a:graphic>
          <a:graphicData uri="http://schemas.openxmlformats.org/drawingml/2006/table">
            <a:tbl>
              <a:tblPr/>
              <a:tblGrid>
                <a:gridCol w="7154862">
                  <a:extLst>
                    <a:ext uri="{9D8B030D-6E8A-4147-A177-3AD203B41FA5}">
                      <a16:colId xmlns:a16="http://schemas.microsoft.com/office/drawing/2014/main" val="20000"/>
                    </a:ext>
                  </a:extLst>
                </a:gridCol>
              </a:tblGrid>
              <a:tr h="573087">
                <a:tc>
                  <a:txBody>
                    <a:bodyPr/>
                    <a:lstStyle/>
                    <a:p>
                      <a:pPr algn="l" rtl="0" eaLnBrk="0">
                        <a:lnSpc>
                          <a:spcPct val="141000"/>
                        </a:lnSpc>
                        <a:tabLst/>
                      </a:pPr>
                      <a:endParaRPr lang="x-none" altLang="x-none" sz="800" dirty="0"/>
                    </a:p>
                    <a:p>
                      <a:pPr algn="l" rtl="0" eaLnBrk="0">
                        <a:lnSpc>
                          <a:spcPct val="9575"/>
                        </a:lnSpc>
                        <a:tabLst/>
                      </a:pPr>
                      <a:endParaRPr lang="x-none" altLang="x-none" sz="100" dirty="0"/>
                    </a:p>
                    <a:p>
                      <a:pPr marL="147167" algn="l" rtl="0" eaLnBrk="0">
                        <a:lnSpc>
                          <a:spcPct val="92000"/>
                        </a:lnSpc>
                        <a:tabLst/>
                      </a:pPr>
                      <a:r>
                        <a:rPr sz="1800" b="1" spc="30" dirty="0">
                          <a:solidFill>
                            <a:srgbClr val="262626">
                              <a:alpha val="100000"/>
                            </a:srgbClr>
                          </a:solidFill>
                          <a:latin typeface="Times New Roman"/>
                          <a:ea typeface="Times New Roman"/>
                          <a:cs typeface="Times New Roman"/>
                        </a:rPr>
                        <a:t>4</a:t>
                      </a:r>
                      <a:r>
                        <a:rPr sz="1800" spc="30" dirty="0">
                          <a:solidFill>
                            <a:srgbClr val="262626">
                              <a:alpha val="100000"/>
                            </a:srgbClr>
                          </a:solidFill>
                          <a:latin typeface="Times New Roman"/>
                          <a:ea typeface="Times New Roman"/>
                          <a:cs typeface="Times New Roman"/>
                        </a:rPr>
                        <a:t>             </a:t>
                      </a:r>
                      <a:r>
                        <a:rPr sz="1800" b="1" spc="0" dirty="0">
                          <a:solidFill>
                            <a:srgbClr val="262626">
                              <a:alpha val="100000"/>
                            </a:srgbClr>
                          </a:solidFill>
                          <a:latin typeface="Times New Roman"/>
                          <a:ea typeface="Times New Roman"/>
                          <a:cs typeface="Times New Roman"/>
                        </a:rPr>
                        <a:t>def</a:t>
                      </a:r>
                      <a:r>
                        <a:rPr sz="1800" spc="30" dirty="0">
                          <a:solidFill>
                            <a:srgbClr val="262626">
                              <a:alpha val="100000"/>
                            </a:srgbClr>
                          </a:solidFill>
                          <a:latin typeface="Times New Roman"/>
                          <a:ea typeface="Times New Roman"/>
                          <a:cs typeface="Times New Roman"/>
                        </a:rPr>
                        <a:t> </a:t>
                      </a:r>
                      <a:r>
                        <a:rPr sz="1800" b="1" spc="0" dirty="0">
                          <a:solidFill>
                            <a:srgbClr val="262626">
                              <a:alpha val="100000"/>
                            </a:srgbClr>
                          </a:solidFill>
                          <a:latin typeface="Times New Roman"/>
                          <a:ea typeface="Times New Roman"/>
                          <a:cs typeface="Times New Roman"/>
                        </a:rPr>
                        <a:t>PrintInfo</a:t>
                      </a:r>
                      <a:r>
                        <a:rPr sz="1800" b="1" spc="30" dirty="0">
                          <a:solidFill>
                            <a:srgbClr val="262626">
                              <a:alpha val="100000"/>
                            </a:srgbClr>
                          </a:solidFill>
                          <a:latin typeface="Times New Roman"/>
                          <a:ea typeface="Times New Roman"/>
                          <a:cs typeface="Times New Roman"/>
                        </a:rPr>
                        <a:t>(</a:t>
                      </a:r>
                      <a:r>
                        <a:rPr sz="1800" b="1" spc="0" dirty="0">
                          <a:solidFill>
                            <a:srgbClr val="262626">
                              <a:alpha val="100000"/>
                            </a:srgbClr>
                          </a:solidFill>
                          <a:latin typeface="Times New Roman"/>
                          <a:ea typeface="Times New Roman"/>
                          <a:cs typeface="Times New Roman"/>
                        </a:rPr>
                        <a:t>self</a:t>
                      </a:r>
                      <a:r>
                        <a:rPr sz="1800" b="1" spc="3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 </a:t>
                      </a:r>
                      <a:r>
                        <a:rPr sz="1800" b="1" spc="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Microsoft YaHei"/>
                          <a:ea typeface="Microsoft YaHei"/>
                          <a:cs typeface="Microsoft YaHei"/>
                        </a:rPr>
                        <a:t>定义</a:t>
                      </a:r>
                      <a:r>
                        <a:rPr sz="1800" b="1" spc="0" dirty="0">
                          <a:solidFill>
                            <a:srgbClr val="262626">
                              <a:alpha val="100000"/>
                            </a:srgbClr>
                          </a:solidFill>
                          <a:latin typeface="Times New Roman"/>
                          <a:ea typeface="Times New Roman"/>
                          <a:cs typeface="Times New Roman"/>
                        </a:rPr>
                        <a:t>PrintInfo</a:t>
                      </a:r>
                      <a:r>
                        <a:rPr sz="1800" spc="0" dirty="0">
                          <a:solidFill>
                            <a:srgbClr val="262626">
                              <a:alpha val="100000"/>
                            </a:srgbClr>
                          </a:solidFill>
                          <a:latin typeface="Microsoft YaHei"/>
                          <a:ea typeface="Microsoft YaHei"/>
                          <a:cs typeface="Microsoft YaHei"/>
                        </a:rPr>
                        <a:t>方法</a:t>
                      </a:r>
                      <a:endParaRPr lang="x-none" altLang="x-none" sz="1800" dirty="0"/>
                    </a:p>
                  </a:txBody>
                  <a:tcPr marL="0" marR="0" marT="0" marB="0">
                    <a:lnL w="12700" cap="flat" cmpd="sng" algn="ctr">
                      <a:solidFill>
                        <a:srgbClr val="B1C400"/>
                      </a:solidFill>
                      <a:prstDash val="solid"/>
                      <a:round/>
                      <a:headEnd type="none" w="med" len="med"/>
                      <a:tailEnd type="none" w="med" len="med"/>
                    </a:lnL>
                    <a:lnR w="12700" cap="flat" cmpd="sng" algn="ctr">
                      <a:solidFill>
                        <a:srgbClr val="B1C400"/>
                      </a:solidFill>
                      <a:prstDash val="solid"/>
                      <a:round/>
                      <a:headEnd type="none" w="med" len="med"/>
                      <a:tailEnd type="none" w="med" len="med"/>
                    </a:lnR>
                    <a:lnT w="12700" cap="flat" cmpd="sng" algn="ctr">
                      <a:solidFill>
                        <a:srgbClr val="B1C400"/>
                      </a:solidFill>
                      <a:prstDash val="solid"/>
                      <a:round/>
                      <a:headEnd type="none" w="med" len="med"/>
                      <a:tailEnd type="none" w="med" len="med"/>
                    </a:lnT>
                    <a:lnB w="12700" cap="flat" cmpd="sng" algn="ctr">
                      <a:solidFill>
                        <a:srgbClr val="B1C4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5" name="table 935">
            <a:extLst>
              <a:ext uri="{FF2B5EF4-FFF2-40B4-BE49-F238E27FC236}">
                <a16:creationId xmlns:a16="http://schemas.microsoft.com/office/drawing/2014/main" id="{54C9D3CC-6465-44C5-8EA0-F90401E899F7}"/>
              </a:ext>
            </a:extLst>
          </p:cNvPr>
          <p:cNvGraphicFramePr>
            <a:graphicFrameLocks noGrp="1"/>
          </p:cNvGraphicFramePr>
          <p:nvPr/>
        </p:nvGraphicFramePr>
        <p:xfrm>
          <a:off x="1192213" y="2378075"/>
          <a:ext cx="7161212" cy="573088"/>
        </p:xfrm>
        <a:graphic>
          <a:graphicData uri="http://schemas.openxmlformats.org/drawingml/2006/table">
            <a:tbl>
              <a:tblPr/>
              <a:tblGrid>
                <a:gridCol w="7161212">
                  <a:extLst>
                    <a:ext uri="{9D8B030D-6E8A-4147-A177-3AD203B41FA5}">
                      <a16:colId xmlns:a16="http://schemas.microsoft.com/office/drawing/2014/main" val="20000"/>
                    </a:ext>
                  </a:extLst>
                </a:gridCol>
              </a:tblGrid>
              <a:tr h="573088">
                <a:tc>
                  <a:txBody>
                    <a:bodyPr/>
                    <a:lstStyle/>
                    <a:p>
                      <a:pPr algn="l" rtl="0" eaLnBrk="0">
                        <a:lnSpc>
                          <a:spcPct val="159000"/>
                        </a:lnSpc>
                        <a:tabLst/>
                      </a:pPr>
                      <a:endParaRPr lang="x-none" altLang="x-none" sz="800" dirty="0"/>
                    </a:p>
                    <a:p>
                      <a:pPr algn="l" rtl="0" eaLnBrk="0">
                        <a:lnSpc>
                          <a:spcPct val="6092"/>
                        </a:lnSpc>
                        <a:tabLst/>
                      </a:pPr>
                      <a:endParaRPr lang="x-none" altLang="x-none" sz="100" dirty="0"/>
                    </a:p>
                    <a:p>
                      <a:pPr marL="136254" algn="l" rtl="0" eaLnBrk="0">
                        <a:lnSpc>
                          <a:spcPct val="91000"/>
                        </a:lnSpc>
                        <a:tabLst/>
                      </a:pPr>
                      <a:r>
                        <a:rPr sz="1800" spc="-10" dirty="0">
                          <a:solidFill>
                            <a:srgbClr val="262626">
                              <a:alpha val="100000"/>
                            </a:srgbClr>
                          </a:solidFill>
                          <a:latin typeface="Times New Roman"/>
                          <a:ea typeface="Times New Roman"/>
                          <a:cs typeface="Times New Roman"/>
                        </a:rPr>
                        <a:t>7         </a:t>
                      </a:r>
                      <a:r>
                        <a:rPr sz="1800" spc="0" dirty="0">
                          <a:solidFill>
                            <a:srgbClr val="262626">
                              <a:alpha val="100000"/>
                            </a:srgbClr>
                          </a:solidFill>
                          <a:latin typeface="Times New Roman"/>
                          <a:ea typeface="Times New Roman"/>
                          <a:cs typeface="Times New Roman"/>
                        </a:rPr>
                        <a:t>     def __init__(self, sno, name): #</a:t>
                      </a:r>
                      <a:r>
                        <a:rPr sz="1800" spc="0" dirty="0">
                          <a:solidFill>
                            <a:srgbClr val="262626">
                              <a:alpha val="100000"/>
                            </a:srgbClr>
                          </a:solidFill>
                          <a:latin typeface="Microsoft YaHei"/>
                          <a:ea typeface="Microsoft YaHei"/>
                          <a:cs typeface="Microsoft YaHei"/>
                        </a:rPr>
                        <a:t>定义构造方法</a:t>
                      </a:r>
                      <a:endParaRPr lang="x-none" altLang="x-none" sz="18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36" name="table 936">
            <a:extLst>
              <a:ext uri="{FF2B5EF4-FFF2-40B4-BE49-F238E27FC236}">
                <a16:creationId xmlns:a16="http://schemas.microsoft.com/office/drawing/2014/main" id="{5AC44FE9-2A5C-4360-8056-171DD8823F30}"/>
              </a:ext>
            </a:extLst>
          </p:cNvPr>
          <p:cNvGraphicFramePr>
            <a:graphicFrameLocks noGrp="1"/>
          </p:cNvGraphicFramePr>
          <p:nvPr/>
        </p:nvGraphicFramePr>
        <p:xfrm>
          <a:off x="1192213" y="3011488"/>
          <a:ext cx="7161212" cy="573087"/>
        </p:xfrm>
        <a:graphic>
          <a:graphicData uri="http://schemas.openxmlformats.org/drawingml/2006/table">
            <a:tbl>
              <a:tblPr/>
              <a:tblGrid>
                <a:gridCol w="7161212">
                  <a:extLst>
                    <a:ext uri="{9D8B030D-6E8A-4147-A177-3AD203B41FA5}">
                      <a16:colId xmlns:a16="http://schemas.microsoft.com/office/drawing/2014/main" val="20000"/>
                    </a:ext>
                  </a:extLst>
                </a:gridCol>
              </a:tblGrid>
              <a:tr h="573087">
                <a:tc>
                  <a:txBody>
                    <a:bodyPr/>
                    <a:lstStyle/>
                    <a:p>
                      <a:pPr algn="l" rtl="0" eaLnBrk="0">
                        <a:lnSpc>
                          <a:spcPct val="141000"/>
                        </a:lnSpc>
                        <a:tabLst/>
                      </a:pPr>
                      <a:endParaRPr lang="x-none" altLang="x-none" sz="800" dirty="0"/>
                    </a:p>
                    <a:p>
                      <a:pPr algn="l" rtl="0" eaLnBrk="0">
                        <a:lnSpc>
                          <a:spcPct val="9417"/>
                        </a:lnSpc>
                        <a:tabLst/>
                      </a:pPr>
                      <a:endParaRPr lang="x-none" altLang="x-none" sz="100" dirty="0"/>
                    </a:p>
                    <a:p>
                      <a:pPr marL="143560" algn="l" rtl="0" eaLnBrk="0">
                        <a:lnSpc>
                          <a:spcPct val="97000"/>
                        </a:lnSpc>
                        <a:tabLst/>
                      </a:pPr>
                      <a:r>
                        <a:rPr sz="1800" spc="-10" dirty="0">
                          <a:solidFill>
                            <a:srgbClr val="262626">
                              <a:alpha val="100000"/>
                            </a:srgbClr>
                          </a:solidFill>
                          <a:latin typeface="Times New Roman"/>
                          <a:ea typeface="Times New Roman"/>
                          <a:cs typeface="Times New Roman"/>
                        </a:rPr>
                        <a:t>8             </a:t>
                      </a:r>
                      <a:r>
                        <a:rPr sz="1800" spc="0" dirty="0">
                          <a:solidFill>
                            <a:srgbClr val="262626">
                              <a:alpha val="100000"/>
                            </a:srgbClr>
                          </a:solidFill>
                          <a:latin typeface="Times New Roman"/>
                          <a:ea typeface="Times New Roman"/>
                          <a:cs typeface="Times New Roman"/>
                        </a:rPr>
                        <a:t>     self.sno=sno #</a:t>
                      </a:r>
                      <a:r>
                        <a:rPr sz="1800" spc="0" dirty="0">
                          <a:solidFill>
                            <a:srgbClr val="262626">
                              <a:alpha val="100000"/>
                            </a:srgbClr>
                          </a:solidFill>
                          <a:latin typeface="Microsoft YaHei"/>
                          <a:ea typeface="Microsoft YaHei"/>
                          <a:cs typeface="Microsoft YaHei"/>
                        </a:rPr>
                        <a:t>将</a:t>
                      </a:r>
                      <a:r>
                        <a:rPr sz="1800" spc="0" dirty="0">
                          <a:solidFill>
                            <a:srgbClr val="262626">
                              <a:alpha val="100000"/>
                            </a:srgbClr>
                          </a:solidFill>
                          <a:latin typeface="Times New Roman"/>
                          <a:ea typeface="Times New Roman"/>
                          <a:cs typeface="Times New Roman"/>
                        </a:rPr>
                        <a:t>self</a:t>
                      </a:r>
                      <a:r>
                        <a:rPr sz="1800" spc="0" dirty="0">
                          <a:solidFill>
                            <a:srgbClr val="262626">
                              <a:alpha val="100000"/>
                            </a:srgbClr>
                          </a:solidFill>
                          <a:latin typeface="Microsoft YaHei"/>
                          <a:ea typeface="Microsoft YaHei"/>
                          <a:cs typeface="Microsoft YaHei"/>
                        </a:rPr>
                        <a:t>对象的</a:t>
                      </a:r>
                      <a:r>
                        <a:rPr sz="1800" spc="0" dirty="0">
                          <a:solidFill>
                            <a:srgbClr val="262626">
                              <a:alpha val="100000"/>
                            </a:srgbClr>
                          </a:solidFill>
                          <a:latin typeface="Times New Roman"/>
                          <a:ea typeface="Times New Roman"/>
                          <a:cs typeface="Times New Roman"/>
                        </a:rPr>
                        <a:t>sno</a:t>
                      </a:r>
                      <a:r>
                        <a:rPr sz="1800" spc="0" dirty="0">
                          <a:solidFill>
                            <a:srgbClr val="262626">
                              <a:alpha val="100000"/>
                            </a:srgbClr>
                          </a:solidFill>
                          <a:latin typeface="Microsoft YaHei"/>
                          <a:ea typeface="Microsoft YaHei"/>
                          <a:cs typeface="Microsoft YaHei"/>
                        </a:rPr>
                        <a:t>属性赋为形参</a:t>
                      </a:r>
                      <a:r>
                        <a:rPr sz="1800" spc="0" dirty="0">
                          <a:solidFill>
                            <a:srgbClr val="262626">
                              <a:alpha val="100000"/>
                            </a:srgbClr>
                          </a:solidFill>
                          <a:latin typeface="Times New Roman"/>
                          <a:ea typeface="Times New Roman"/>
                          <a:cs typeface="Times New Roman"/>
                        </a:rPr>
                        <a:t>sno</a:t>
                      </a:r>
                      <a:r>
                        <a:rPr sz="1800" spc="0" dirty="0">
                          <a:solidFill>
                            <a:srgbClr val="262626">
                              <a:alpha val="100000"/>
                            </a:srgbClr>
                          </a:solidFill>
                          <a:latin typeface="Microsoft YaHei"/>
                          <a:ea typeface="Microsoft YaHei"/>
                          <a:cs typeface="Microsoft YaHei"/>
                        </a:rPr>
                        <a:t>的值</a:t>
                      </a:r>
                      <a:endParaRPr lang="x-none" altLang="x-none" sz="1800" dirty="0"/>
                    </a:p>
                  </a:txBody>
                  <a:tcPr marL="0" marR="0" marT="0" marB="0">
                    <a:lnL w="12700" cap="flat" cmpd="sng" algn="ctr">
                      <a:solidFill>
                        <a:srgbClr val="B1C400"/>
                      </a:solidFill>
                      <a:prstDash val="solid"/>
                      <a:round/>
                      <a:headEnd type="none" w="med" len="med"/>
                      <a:tailEnd type="none" w="med" len="med"/>
                    </a:lnL>
                    <a:lnR w="12700" cap="flat" cmpd="sng" algn="ctr">
                      <a:solidFill>
                        <a:srgbClr val="B1C400"/>
                      </a:solidFill>
                      <a:prstDash val="solid"/>
                      <a:round/>
                      <a:headEnd type="none" w="med" len="med"/>
                      <a:tailEnd type="none" w="med" len="med"/>
                    </a:lnR>
                    <a:lnT w="12700" cap="flat" cmpd="sng" algn="ctr">
                      <a:solidFill>
                        <a:srgbClr val="B1C400"/>
                      </a:solidFill>
                      <a:prstDash val="solid"/>
                      <a:round/>
                      <a:headEnd type="none" w="med" len="med"/>
                      <a:tailEnd type="none" w="med" len="med"/>
                    </a:lnT>
                    <a:lnB w="12700" cap="flat" cmpd="sng" algn="ctr">
                      <a:solidFill>
                        <a:srgbClr val="B1C4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37" name="table 937">
            <a:extLst>
              <a:ext uri="{FF2B5EF4-FFF2-40B4-BE49-F238E27FC236}">
                <a16:creationId xmlns:a16="http://schemas.microsoft.com/office/drawing/2014/main" id="{9EE971AE-1491-400B-A2FB-15BD9988816B}"/>
              </a:ext>
            </a:extLst>
          </p:cNvPr>
          <p:cNvGraphicFramePr>
            <a:graphicFrameLocks noGrp="1"/>
          </p:cNvGraphicFramePr>
          <p:nvPr/>
        </p:nvGraphicFramePr>
        <p:xfrm>
          <a:off x="1212850" y="4916488"/>
          <a:ext cx="7159625" cy="573087"/>
        </p:xfrm>
        <a:graphic>
          <a:graphicData uri="http://schemas.openxmlformats.org/drawingml/2006/table">
            <a:tbl>
              <a:tblPr/>
              <a:tblGrid>
                <a:gridCol w="7159625">
                  <a:extLst>
                    <a:ext uri="{9D8B030D-6E8A-4147-A177-3AD203B41FA5}">
                      <a16:colId xmlns:a16="http://schemas.microsoft.com/office/drawing/2014/main" val="20000"/>
                    </a:ext>
                  </a:extLst>
                </a:gridCol>
              </a:tblGrid>
              <a:tr h="573087">
                <a:tc>
                  <a:txBody>
                    <a:bodyPr/>
                    <a:lstStyle/>
                    <a:p>
                      <a:pPr algn="l" rtl="0" eaLnBrk="0">
                        <a:lnSpc>
                          <a:spcPct val="169000"/>
                        </a:lnSpc>
                        <a:tabLst/>
                      </a:pPr>
                      <a:endParaRPr lang="x-none" altLang="x-none" sz="800" dirty="0"/>
                    </a:p>
                    <a:p>
                      <a:pPr algn="l" rtl="0" eaLnBrk="0">
                        <a:lnSpc>
                          <a:spcPct val="9588"/>
                        </a:lnSpc>
                        <a:tabLst/>
                      </a:pPr>
                      <a:endParaRPr lang="x-none" altLang="x-none" sz="100" dirty="0"/>
                    </a:p>
                    <a:p>
                      <a:pPr marL="124866" algn="l" rtl="0" eaLnBrk="0">
                        <a:lnSpc>
                          <a:spcPct val="91000"/>
                        </a:lnSpc>
                        <a:tabLst/>
                      </a:pPr>
                      <a:r>
                        <a:rPr sz="1800" b="1" spc="-50" dirty="0">
                          <a:solidFill>
                            <a:srgbClr val="262626">
                              <a:alpha val="100000"/>
                            </a:srgbClr>
                          </a:solidFill>
                          <a:latin typeface="Times New Roman"/>
                          <a:ea typeface="Times New Roman"/>
                          <a:cs typeface="Times New Roman"/>
                        </a:rPr>
                        <a:t>11</a:t>
                      </a:r>
                      <a:r>
                        <a:rPr sz="1800" spc="-50" dirty="0">
                          <a:solidFill>
                            <a:srgbClr val="262626">
                              <a:alpha val="100000"/>
                            </a:srgbClr>
                          </a:solidFill>
                          <a:latin typeface="Times New Roman"/>
                          <a:ea typeface="Times New Roman"/>
                          <a:cs typeface="Times New Roman"/>
                        </a:rPr>
                        <a:t>                </a:t>
                      </a:r>
                      <a:r>
                        <a:rPr sz="1800" b="1" spc="-50" dirty="0">
                          <a:solidFill>
                            <a:srgbClr val="262626">
                              <a:alpha val="100000"/>
                            </a:srgbClr>
                          </a:solidFill>
                          <a:latin typeface="Times New Roman"/>
                          <a:ea typeface="Times New Roman"/>
                          <a:cs typeface="Times New Roman"/>
                        </a:rPr>
                        <a:t>print('</a:t>
                      </a:r>
                      <a:r>
                        <a:rPr sz="1800" spc="-50" dirty="0">
                          <a:solidFill>
                            <a:srgbClr val="262626">
                              <a:alpha val="100000"/>
                            </a:srgbClr>
                          </a:solidFill>
                          <a:latin typeface="Microsoft YaHei"/>
                          <a:ea typeface="Microsoft YaHei"/>
                          <a:cs typeface="Microsoft YaHei"/>
                        </a:rPr>
                        <a:t>学号：  </a:t>
                      </a:r>
                      <a:r>
                        <a:rPr sz="1800" b="1" spc="-50" dirty="0">
                          <a:solidFill>
                            <a:srgbClr val="262626">
                              <a:alpha val="100000"/>
                            </a:srgbClr>
                          </a:solidFill>
                          <a:latin typeface="Times New Roman"/>
                          <a:ea typeface="Times New Roman"/>
                          <a:cs typeface="Times New Roman"/>
                        </a:rPr>
                        <a:t>%s</a:t>
                      </a:r>
                      <a:r>
                        <a:rPr sz="1800" spc="-50" dirty="0">
                          <a:solidFill>
                            <a:srgbClr val="262626">
                              <a:alpha val="100000"/>
                            </a:srgbClr>
                          </a:solidFill>
                          <a:latin typeface="Microsoft YaHei"/>
                          <a:ea typeface="Microsoft YaHei"/>
                          <a:cs typeface="Microsoft YaHei"/>
                        </a:rPr>
                        <a:t>，姓名：  </a:t>
                      </a:r>
                      <a:r>
                        <a:rPr sz="1800" b="1" spc="-50" dirty="0">
                          <a:solidFill>
                            <a:srgbClr val="262626">
                              <a:alpha val="100000"/>
                            </a:srgbClr>
                          </a:solidFill>
                          <a:latin typeface="Times New Roman"/>
                          <a:ea typeface="Times New Roman"/>
                          <a:cs typeface="Times New Roman"/>
                        </a:rPr>
                        <a:t>%s'%(self.sno,self.</a:t>
                      </a:r>
                      <a:r>
                        <a:rPr sz="1800" b="1" spc="-10" dirty="0">
                          <a:solidFill>
                            <a:srgbClr val="262626">
                              <a:alpha val="100000"/>
                            </a:srgbClr>
                          </a:solidFill>
                          <a:latin typeface="Times New Roman"/>
                          <a:ea typeface="Times New Roman"/>
                          <a:cs typeface="Times New Roman"/>
                        </a:rPr>
                        <a:t>n</a:t>
                      </a:r>
                      <a:r>
                        <a:rPr sz="1800" b="1" spc="0" dirty="0">
                          <a:solidFill>
                            <a:srgbClr val="262626">
                              <a:alpha val="100000"/>
                            </a:srgbClr>
                          </a:solidFill>
                          <a:latin typeface="Times New Roman"/>
                          <a:ea typeface="Times New Roman"/>
                          <a:cs typeface="Times New Roman"/>
                        </a:rPr>
                        <a:t>ame</a:t>
                      </a:r>
                      <a:r>
                        <a:rPr sz="1800" b="1" spc="-50" dirty="0">
                          <a:solidFill>
                            <a:srgbClr val="262626">
                              <a:alpha val="100000"/>
                            </a:srgbClr>
                          </a:solidFill>
                          <a:latin typeface="Times New Roman"/>
                          <a:ea typeface="Times New Roman"/>
                          <a:cs typeface="Times New Roman"/>
                        </a:rPr>
                        <a:t>))</a:t>
                      </a:r>
                      <a:endParaRPr lang="x-none" altLang="x-none" sz="18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38" name="table 938">
            <a:extLst>
              <a:ext uri="{FF2B5EF4-FFF2-40B4-BE49-F238E27FC236}">
                <a16:creationId xmlns:a16="http://schemas.microsoft.com/office/drawing/2014/main" id="{26FD21E7-48DB-4038-8C9C-0C9DAB95E196}"/>
              </a:ext>
            </a:extLst>
          </p:cNvPr>
          <p:cNvGraphicFramePr>
            <a:graphicFrameLocks noGrp="1"/>
          </p:cNvGraphicFramePr>
          <p:nvPr/>
        </p:nvGraphicFramePr>
        <p:xfrm>
          <a:off x="1192213" y="4276725"/>
          <a:ext cx="7161212" cy="573088"/>
        </p:xfrm>
        <a:graphic>
          <a:graphicData uri="http://schemas.openxmlformats.org/drawingml/2006/table">
            <a:tbl>
              <a:tblPr/>
              <a:tblGrid>
                <a:gridCol w="7161212">
                  <a:extLst>
                    <a:ext uri="{9D8B030D-6E8A-4147-A177-3AD203B41FA5}">
                      <a16:colId xmlns:a16="http://schemas.microsoft.com/office/drawing/2014/main" val="20000"/>
                    </a:ext>
                  </a:extLst>
                </a:gridCol>
              </a:tblGrid>
              <a:tr h="573088">
                <a:tc>
                  <a:txBody>
                    <a:bodyPr/>
                    <a:lstStyle/>
                    <a:p>
                      <a:pPr algn="l" rtl="0" eaLnBrk="0">
                        <a:lnSpc>
                          <a:spcPct val="142000"/>
                        </a:lnSpc>
                        <a:tabLst/>
                      </a:pPr>
                      <a:endParaRPr lang="x-none" altLang="x-none" sz="800" dirty="0"/>
                    </a:p>
                    <a:p>
                      <a:pPr marL="151790" algn="l" rtl="0" eaLnBrk="0">
                        <a:lnSpc>
                          <a:spcPct val="92000"/>
                        </a:lnSpc>
                        <a:spcBef>
                          <a:spcPts val="1"/>
                        </a:spcBef>
                        <a:tabLst/>
                      </a:pPr>
                      <a:r>
                        <a:rPr sz="1800" b="1" spc="30" dirty="0">
                          <a:solidFill>
                            <a:srgbClr val="262626">
                              <a:alpha val="100000"/>
                            </a:srgbClr>
                          </a:solidFill>
                          <a:latin typeface="Times New Roman"/>
                          <a:ea typeface="Times New Roman"/>
                          <a:cs typeface="Times New Roman"/>
                        </a:rPr>
                        <a:t>10</a:t>
                      </a:r>
                      <a:r>
                        <a:rPr sz="1800" spc="30" dirty="0">
                          <a:solidFill>
                            <a:srgbClr val="262626">
                              <a:alpha val="100000"/>
                            </a:srgbClr>
                          </a:solidFill>
                          <a:latin typeface="Times New Roman"/>
                          <a:ea typeface="Times New Roman"/>
                          <a:cs typeface="Times New Roman"/>
                        </a:rPr>
                        <a:t>           </a:t>
                      </a:r>
                      <a:r>
                        <a:rPr sz="1800" b="1" spc="0" dirty="0">
                          <a:solidFill>
                            <a:srgbClr val="262626">
                              <a:alpha val="100000"/>
                            </a:srgbClr>
                          </a:solidFill>
                          <a:latin typeface="Times New Roman"/>
                          <a:ea typeface="Times New Roman"/>
                          <a:cs typeface="Times New Roman"/>
                        </a:rPr>
                        <a:t>def</a:t>
                      </a:r>
                      <a:r>
                        <a:rPr sz="1800" spc="30" dirty="0">
                          <a:solidFill>
                            <a:srgbClr val="262626">
                              <a:alpha val="100000"/>
                            </a:srgbClr>
                          </a:solidFill>
                          <a:latin typeface="Times New Roman"/>
                          <a:ea typeface="Times New Roman"/>
                          <a:cs typeface="Times New Roman"/>
                        </a:rPr>
                        <a:t> </a:t>
                      </a:r>
                      <a:r>
                        <a:rPr sz="1800" b="1" spc="0" dirty="0">
                          <a:solidFill>
                            <a:srgbClr val="262626">
                              <a:alpha val="100000"/>
                            </a:srgbClr>
                          </a:solidFill>
                          <a:latin typeface="Times New Roman"/>
                          <a:ea typeface="Times New Roman"/>
                          <a:cs typeface="Times New Roman"/>
                        </a:rPr>
                        <a:t>PrintInfo</a:t>
                      </a:r>
                      <a:r>
                        <a:rPr sz="1800" b="1" spc="30" dirty="0">
                          <a:solidFill>
                            <a:srgbClr val="262626">
                              <a:alpha val="100000"/>
                            </a:srgbClr>
                          </a:solidFill>
                          <a:latin typeface="Times New Roman"/>
                          <a:ea typeface="Times New Roman"/>
                          <a:cs typeface="Times New Roman"/>
                        </a:rPr>
                        <a:t>(</a:t>
                      </a:r>
                      <a:r>
                        <a:rPr sz="1800" b="1" spc="0" dirty="0">
                          <a:solidFill>
                            <a:srgbClr val="262626">
                              <a:alpha val="100000"/>
                            </a:srgbClr>
                          </a:solidFill>
                          <a:latin typeface="Times New Roman"/>
                          <a:ea typeface="Times New Roman"/>
                          <a:cs typeface="Times New Roman"/>
                        </a:rPr>
                        <a:t>self</a:t>
                      </a:r>
                      <a:r>
                        <a:rPr sz="1800" b="1" spc="30" dirty="0">
                          <a:solidFill>
                            <a:srgbClr val="262626">
                              <a:alpha val="100000"/>
                            </a:srgbClr>
                          </a:solidFill>
                          <a:latin typeface="Times New Roman"/>
                          <a:ea typeface="Times New Roman"/>
                          <a:cs typeface="Times New Roman"/>
                        </a:rPr>
                        <a:t>)</a:t>
                      </a:r>
                      <a:r>
                        <a:rPr sz="1800" b="1" spc="2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 </a:t>
                      </a:r>
                      <a:r>
                        <a:rPr sz="1800" b="1" spc="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Microsoft YaHei"/>
                          <a:ea typeface="Microsoft YaHei"/>
                          <a:cs typeface="Microsoft YaHei"/>
                        </a:rPr>
                        <a:t>定义</a:t>
                      </a:r>
                      <a:r>
                        <a:rPr sz="1800" b="1" spc="0" dirty="0">
                          <a:solidFill>
                            <a:srgbClr val="262626">
                              <a:alpha val="100000"/>
                            </a:srgbClr>
                          </a:solidFill>
                          <a:latin typeface="Times New Roman"/>
                          <a:ea typeface="Times New Roman"/>
                          <a:cs typeface="Times New Roman"/>
                        </a:rPr>
                        <a:t>PrintInfo</a:t>
                      </a:r>
                      <a:r>
                        <a:rPr sz="1800" spc="0" dirty="0">
                          <a:solidFill>
                            <a:srgbClr val="262626">
                              <a:alpha val="100000"/>
                            </a:srgbClr>
                          </a:solidFill>
                          <a:latin typeface="Microsoft YaHei"/>
                          <a:ea typeface="Microsoft YaHei"/>
                          <a:cs typeface="Microsoft YaHei"/>
                        </a:rPr>
                        <a:t>方法</a:t>
                      </a:r>
                      <a:endParaRPr lang="x-none" altLang="x-none" sz="1800" dirty="0"/>
                    </a:p>
                  </a:txBody>
                  <a:tcPr marL="0" marR="0" marT="0" marB="0">
                    <a:lnL w="12700" cap="flat" cmpd="sng" algn="ctr">
                      <a:solidFill>
                        <a:srgbClr val="B1C400"/>
                      </a:solidFill>
                      <a:prstDash val="solid"/>
                      <a:round/>
                      <a:headEnd type="none" w="med" len="med"/>
                      <a:tailEnd type="none" w="med" len="med"/>
                    </a:lnL>
                    <a:lnR w="12700" cap="flat" cmpd="sng" algn="ctr">
                      <a:solidFill>
                        <a:srgbClr val="B1C400"/>
                      </a:solidFill>
                      <a:prstDash val="solid"/>
                      <a:round/>
                      <a:headEnd type="none" w="med" len="med"/>
                      <a:tailEnd type="none" w="med" len="med"/>
                    </a:lnR>
                    <a:lnT w="12700" cap="flat" cmpd="sng" algn="ctr">
                      <a:solidFill>
                        <a:srgbClr val="B1C400"/>
                      </a:solidFill>
                      <a:prstDash val="solid"/>
                      <a:round/>
                      <a:headEnd type="none" w="med" len="med"/>
                      <a:tailEnd type="none" w="med" len="med"/>
                    </a:lnT>
                    <a:lnB w="12700" cap="flat" cmpd="sng" algn="ctr">
                      <a:solidFill>
                        <a:srgbClr val="B1C4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39" name="table 939">
            <a:extLst>
              <a:ext uri="{FF2B5EF4-FFF2-40B4-BE49-F238E27FC236}">
                <a16:creationId xmlns:a16="http://schemas.microsoft.com/office/drawing/2014/main" id="{D5F855F4-7798-4A37-985D-CB916502FD33}"/>
              </a:ext>
            </a:extLst>
          </p:cNvPr>
          <p:cNvGraphicFramePr>
            <a:graphicFrameLocks noGrp="1"/>
          </p:cNvGraphicFramePr>
          <p:nvPr/>
        </p:nvGraphicFramePr>
        <p:xfrm>
          <a:off x="1192213" y="3643313"/>
          <a:ext cx="7161212" cy="573087"/>
        </p:xfrm>
        <a:graphic>
          <a:graphicData uri="http://schemas.openxmlformats.org/drawingml/2006/table">
            <a:tbl>
              <a:tblPr/>
              <a:tblGrid>
                <a:gridCol w="7161212">
                  <a:extLst>
                    <a:ext uri="{9D8B030D-6E8A-4147-A177-3AD203B41FA5}">
                      <a16:colId xmlns:a16="http://schemas.microsoft.com/office/drawing/2014/main" val="20000"/>
                    </a:ext>
                  </a:extLst>
                </a:gridCol>
              </a:tblGrid>
              <a:tr h="573087">
                <a:tc>
                  <a:txBody>
                    <a:bodyPr/>
                    <a:lstStyle/>
                    <a:p>
                      <a:pPr algn="l" rtl="0" eaLnBrk="0">
                        <a:lnSpc>
                          <a:spcPct val="160000"/>
                        </a:lnSpc>
                        <a:tabLst/>
                      </a:pPr>
                      <a:endParaRPr lang="x-none" altLang="x-none" sz="800" dirty="0"/>
                    </a:p>
                    <a:p>
                      <a:pPr marL="137160" algn="l" rtl="0" eaLnBrk="0">
                        <a:lnSpc>
                          <a:spcPct val="97000"/>
                        </a:lnSpc>
                        <a:spcBef>
                          <a:spcPts val="1"/>
                        </a:spcBef>
                        <a:tabLst/>
                      </a:pPr>
                      <a:r>
                        <a:rPr sz="1800" spc="-10" dirty="0">
                          <a:solidFill>
                            <a:srgbClr val="262626">
                              <a:alpha val="100000"/>
                            </a:srgbClr>
                          </a:solidFill>
                          <a:latin typeface="Times New Roman"/>
                          <a:ea typeface="Times New Roman"/>
                          <a:cs typeface="Times New Roman"/>
                        </a:rPr>
                        <a:t>9           </a:t>
                      </a:r>
                      <a:r>
                        <a:rPr sz="1800" spc="0" dirty="0">
                          <a:solidFill>
                            <a:srgbClr val="262626">
                              <a:alpha val="100000"/>
                            </a:srgbClr>
                          </a:solidFill>
                          <a:latin typeface="Times New Roman"/>
                          <a:ea typeface="Times New Roman"/>
                          <a:cs typeface="Times New Roman"/>
                        </a:rPr>
                        <a:t>       self.name=name #</a:t>
                      </a:r>
                      <a:r>
                        <a:rPr sz="1800" spc="0" dirty="0">
                          <a:solidFill>
                            <a:srgbClr val="262626">
                              <a:alpha val="100000"/>
                            </a:srgbClr>
                          </a:solidFill>
                          <a:latin typeface="Microsoft YaHei"/>
                          <a:ea typeface="Microsoft YaHei"/>
                          <a:cs typeface="Microsoft YaHei"/>
                        </a:rPr>
                        <a:t>将</a:t>
                      </a:r>
                      <a:r>
                        <a:rPr sz="1800" spc="0" dirty="0">
                          <a:solidFill>
                            <a:srgbClr val="262626">
                              <a:alpha val="100000"/>
                            </a:srgbClr>
                          </a:solidFill>
                          <a:latin typeface="Times New Roman"/>
                          <a:ea typeface="Times New Roman"/>
                          <a:cs typeface="Times New Roman"/>
                        </a:rPr>
                        <a:t>self</a:t>
                      </a:r>
                      <a:r>
                        <a:rPr sz="1800" spc="0" dirty="0">
                          <a:solidFill>
                            <a:srgbClr val="262626">
                              <a:alpha val="100000"/>
                            </a:srgbClr>
                          </a:solidFill>
                          <a:latin typeface="Microsoft YaHei"/>
                          <a:ea typeface="Microsoft YaHei"/>
                          <a:cs typeface="Microsoft YaHei"/>
                        </a:rPr>
                        <a:t>对象的</a:t>
                      </a:r>
                      <a:r>
                        <a:rPr sz="1800" spc="0" dirty="0">
                          <a:solidFill>
                            <a:srgbClr val="262626">
                              <a:alpha val="100000"/>
                            </a:srgbClr>
                          </a:solidFill>
                          <a:latin typeface="Times New Roman"/>
                          <a:ea typeface="Times New Roman"/>
                          <a:cs typeface="Times New Roman"/>
                        </a:rPr>
                        <a:t>name</a:t>
                      </a:r>
                      <a:r>
                        <a:rPr sz="1800" spc="0" dirty="0">
                          <a:solidFill>
                            <a:srgbClr val="262626">
                              <a:alpha val="100000"/>
                            </a:srgbClr>
                          </a:solidFill>
                          <a:latin typeface="Microsoft YaHei"/>
                          <a:ea typeface="Microsoft YaHei"/>
                          <a:cs typeface="Microsoft YaHei"/>
                        </a:rPr>
                        <a:t>属性赋为形参</a:t>
                      </a:r>
                      <a:r>
                        <a:rPr sz="1800" spc="0" dirty="0">
                          <a:solidFill>
                            <a:srgbClr val="262626">
                              <a:alpha val="100000"/>
                            </a:srgbClr>
                          </a:solidFill>
                          <a:latin typeface="Times New Roman"/>
                          <a:ea typeface="Times New Roman"/>
                          <a:cs typeface="Times New Roman"/>
                        </a:rPr>
                        <a:t>name</a:t>
                      </a:r>
                      <a:r>
                        <a:rPr sz="1800" spc="0" dirty="0">
                          <a:solidFill>
                            <a:srgbClr val="262626">
                              <a:alpha val="100000"/>
                            </a:srgbClr>
                          </a:solidFill>
                          <a:latin typeface="Microsoft YaHei"/>
                          <a:ea typeface="Microsoft YaHei"/>
                          <a:cs typeface="Microsoft YaHei"/>
                        </a:rPr>
                        <a:t>的值</a:t>
                      </a:r>
                      <a:endParaRPr lang="x-none" altLang="x-none" sz="18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40" name="table 940">
            <a:extLst>
              <a:ext uri="{FF2B5EF4-FFF2-40B4-BE49-F238E27FC236}">
                <a16:creationId xmlns:a16="http://schemas.microsoft.com/office/drawing/2014/main" id="{EB518011-6FB8-4F0F-B63C-DC6455AF9DF8}"/>
              </a:ext>
            </a:extLst>
          </p:cNvPr>
          <p:cNvGraphicFramePr>
            <a:graphicFrameLocks noGrp="1"/>
          </p:cNvGraphicFramePr>
          <p:nvPr/>
        </p:nvGraphicFramePr>
        <p:xfrm>
          <a:off x="1192213" y="1739900"/>
          <a:ext cx="7161212" cy="573088"/>
        </p:xfrm>
        <a:graphic>
          <a:graphicData uri="http://schemas.openxmlformats.org/drawingml/2006/table">
            <a:tbl>
              <a:tblPr/>
              <a:tblGrid>
                <a:gridCol w="7161212">
                  <a:extLst>
                    <a:ext uri="{9D8B030D-6E8A-4147-A177-3AD203B41FA5}">
                      <a16:colId xmlns:a16="http://schemas.microsoft.com/office/drawing/2014/main" val="20000"/>
                    </a:ext>
                  </a:extLst>
                </a:gridCol>
              </a:tblGrid>
              <a:tr h="573088">
                <a:tc>
                  <a:txBody>
                    <a:bodyPr/>
                    <a:lstStyle/>
                    <a:p>
                      <a:pPr algn="l" rtl="0" eaLnBrk="0">
                        <a:lnSpc>
                          <a:spcPct val="141000"/>
                        </a:lnSpc>
                        <a:tabLst/>
                      </a:pPr>
                      <a:endParaRPr lang="x-none" altLang="x-none" sz="800" dirty="0"/>
                    </a:p>
                    <a:p>
                      <a:pPr marL="138085" algn="l" rtl="0" eaLnBrk="0">
                        <a:lnSpc>
                          <a:spcPct val="91000"/>
                        </a:lnSpc>
                        <a:spcBef>
                          <a:spcPts val="4"/>
                        </a:spcBef>
                        <a:tabLst/>
                      </a:pPr>
                      <a:r>
                        <a:rPr sz="1800" spc="-10" dirty="0">
                          <a:solidFill>
                            <a:srgbClr val="262626">
                              <a:alpha val="100000"/>
                            </a:srgbClr>
                          </a:solidFill>
                          <a:latin typeface="Times New Roman"/>
                          <a:ea typeface="Times New Roman"/>
                          <a:cs typeface="Times New Roman"/>
                        </a:rPr>
                        <a:t>6          </a:t>
                      </a:r>
                      <a:r>
                        <a:rPr sz="1800" spc="0" dirty="0">
                          <a:solidFill>
                            <a:srgbClr val="262626">
                              <a:alpha val="100000"/>
                            </a:srgbClr>
                          </a:solidFill>
                          <a:latin typeface="Times New Roman"/>
                          <a:ea typeface="Times New Roman"/>
                          <a:cs typeface="Times New Roman"/>
                        </a:rPr>
                        <a:t>class Student(Person): #</a:t>
                      </a:r>
                      <a:r>
                        <a:rPr sz="1800" spc="0" dirty="0">
                          <a:solidFill>
                            <a:srgbClr val="262626">
                              <a:alpha val="100000"/>
                            </a:srgbClr>
                          </a:solidFill>
                          <a:latin typeface="Microsoft YaHei"/>
                          <a:ea typeface="Microsoft YaHei"/>
                          <a:cs typeface="Microsoft YaHei"/>
                        </a:rPr>
                        <a:t>以</a:t>
                      </a:r>
                      <a:r>
                        <a:rPr sz="1800" spc="0" dirty="0">
                          <a:solidFill>
                            <a:srgbClr val="262626">
                              <a:alpha val="100000"/>
                            </a:srgbClr>
                          </a:solidFill>
                          <a:latin typeface="Times New Roman"/>
                          <a:ea typeface="Times New Roman"/>
                          <a:cs typeface="Times New Roman"/>
                        </a:rPr>
                        <a:t>Person</a:t>
                      </a:r>
                      <a:r>
                        <a:rPr sz="1800" spc="0" dirty="0">
                          <a:solidFill>
                            <a:srgbClr val="262626">
                              <a:alpha val="100000"/>
                            </a:srgbClr>
                          </a:solidFill>
                          <a:latin typeface="Microsoft YaHei"/>
                          <a:ea typeface="Microsoft YaHei"/>
                          <a:cs typeface="Microsoft YaHei"/>
                        </a:rPr>
                        <a:t>类作为父类定义子类</a:t>
                      </a:r>
                      <a:r>
                        <a:rPr sz="1800" spc="0" dirty="0">
                          <a:solidFill>
                            <a:srgbClr val="262626">
                              <a:alpha val="100000"/>
                            </a:srgbClr>
                          </a:solidFill>
                          <a:latin typeface="Times New Roman"/>
                          <a:ea typeface="Times New Roman"/>
                          <a:cs typeface="Times New Roman"/>
                        </a:rPr>
                        <a:t>Student</a:t>
                      </a:r>
                      <a:endParaRPr lang="x-none" altLang="x-none" sz="1800" dirty="0"/>
                    </a:p>
                  </a:txBody>
                  <a:tcPr marL="0" marR="0" marT="0" marB="0">
                    <a:lnL w="12700" cap="flat" cmpd="sng" algn="ctr">
                      <a:solidFill>
                        <a:srgbClr val="B1C400"/>
                      </a:solidFill>
                      <a:prstDash val="solid"/>
                      <a:round/>
                      <a:headEnd type="none" w="med" len="med"/>
                      <a:tailEnd type="none" w="med" len="med"/>
                    </a:lnL>
                    <a:lnR w="12700" cap="flat" cmpd="sng" algn="ctr">
                      <a:solidFill>
                        <a:srgbClr val="B1C400"/>
                      </a:solidFill>
                      <a:prstDash val="solid"/>
                      <a:round/>
                      <a:headEnd type="none" w="med" len="med"/>
                      <a:tailEnd type="none" w="med" len="med"/>
                    </a:lnR>
                    <a:lnT w="12700" cap="flat" cmpd="sng" algn="ctr">
                      <a:solidFill>
                        <a:srgbClr val="B1C400"/>
                      </a:solidFill>
                      <a:prstDash val="solid"/>
                      <a:round/>
                      <a:headEnd type="none" w="med" len="med"/>
                      <a:tailEnd type="none" w="med" len="med"/>
                    </a:lnT>
                    <a:lnB w="12700" cap="flat" cmpd="sng" algn="ctr">
                      <a:solidFill>
                        <a:srgbClr val="B1C4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941" name="textbox 941">
            <a:extLst>
              <a:ext uri="{FF2B5EF4-FFF2-40B4-BE49-F238E27FC236}">
                <a16:creationId xmlns:a16="http://schemas.microsoft.com/office/drawing/2014/main" id="{96B95BF9-6FF0-480D-9F23-E4D7647E9BB4}"/>
              </a:ext>
            </a:extLst>
          </p:cNvPr>
          <p:cNvSpPr/>
          <p:nvPr/>
        </p:nvSpPr>
        <p:spPr>
          <a:xfrm>
            <a:off x="3957638" y="1285875"/>
            <a:ext cx="1233487" cy="374650"/>
          </a:xfrm>
          <a:prstGeom prst="rect">
            <a:avLst/>
          </a:prstGeom>
        </p:spPr>
        <p:txBody>
          <a:bodyPr lIns="0" tIns="0" rIns="0" bIns="0"/>
          <a:lstStyle/>
          <a:p>
            <a:pPr>
              <a:lnSpc>
                <a:spcPct val="89875"/>
              </a:lnSpc>
              <a:defRPr/>
            </a:pPr>
            <a:endParaRPr lang="x-none" altLang="x-none" sz="100" dirty="0"/>
          </a:p>
          <a:p>
            <a:pPr marL="9525">
              <a:defRPr/>
            </a:pPr>
            <a:r>
              <a:rPr sz="2325" spc="68" dirty="0">
                <a:solidFill>
                  <a:srgbClr val="262626">
                    <a:alpha val="100000"/>
                  </a:srgbClr>
                </a:solidFill>
                <a:latin typeface="Microsoft YaHei"/>
                <a:ea typeface="Microsoft YaHei"/>
                <a:cs typeface="Microsoft YaHei"/>
              </a:rPr>
              <a:t>方法重</a:t>
            </a:r>
            <a:r>
              <a:rPr sz="2325" spc="53" dirty="0">
                <a:solidFill>
                  <a:srgbClr val="262626">
                    <a:alpha val="100000"/>
                  </a:srgbClr>
                </a:solidFill>
                <a:latin typeface="Microsoft YaHei"/>
                <a:ea typeface="Microsoft YaHei"/>
                <a:cs typeface="Microsoft YaHei"/>
              </a:rPr>
              <a:t>写</a:t>
            </a:r>
            <a:endParaRPr lang="x-none" altLang="x-none" sz="2325"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path">
            <a:extLst>
              <a:ext uri="{FF2B5EF4-FFF2-40B4-BE49-F238E27FC236}">
                <a16:creationId xmlns:a16="http://schemas.microsoft.com/office/drawing/2014/main" id="{84338D53-F80E-154E-419E-57ECD09EC115}"/>
              </a:ext>
            </a:extLst>
          </p:cNvPr>
          <p:cNvSpPr>
            <a:spLocks/>
          </p:cNvSpPr>
          <p:nvPr/>
        </p:nvSpPr>
        <p:spPr bwMode="auto">
          <a:xfrm>
            <a:off x="1004888" y="2519363"/>
            <a:ext cx="6834187" cy="2843212"/>
          </a:xfrm>
          <a:custGeom>
            <a:avLst/>
            <a:gdLst>
              <a:gd name="T0" fmla="*/ 2147483646 w 14350"/>
              <a:gd name="T1" fmla="*/ 2147483646 h 5971"/>
              <a:gd name="T2" fmla="*/ 2147483646 w 14350"/>
              <a:gd name="T3" fmla="*/ 2147483646 h 5971"/>
              <a:gd name="T4" fmla="*/ 2147483646 w 14350"/>
              <a:gd name="T5" fmla="*/ 2147483646 h 5971"/>
              <a:gd name="T6" fmla="*/ 2147483646 w 14350"/>
              <a:gd name="T7" fmla="*/ 0 h 5971"/>
              <a:gd name="T8" fmla="*/ 0 60000 65536"/>
              <a:gd name="T9" fmla="*/ 0 60000 65536"/>
              <a:gd name="T10" fmla="*/ 0 60000 65536"/>
              <a:gd name="T11" fmla="*/ 0 60000 65536"/>
              <a:gd name="T12" fmla="*/ 0 w 14350"/>
              <a:gd name="T13" fmla="*/ 0 h 5971"/>
              <a:gd name="T14" fmla="*/ 14350 w 14350"/>
              <a:gd name="T15" fmla="*/ 5971 h 5971"/>
            </a:gdLst>
            <a:ahLst/>
            <a:cxnLst>
              <a:cxn ang="T8">
                <a:pos x="T0" y="T1"/>
              </a:cxn>
              <a:cxn ang="T9">
                <a:pos x="T2" y="T3"/>
              </a:cxn>
              <a:cxn ang="T10">
                <a:pos x="T4" y="T5"/>
              </a:cxn>
              <a:cxn ang="T11">
                <a:pos x="T6" y="T7"/>
              </a:cxn>
            </a:cxnLst>
            <a:rect l="T12" t="T13" r="T14" b="T15"/>
            <a:pathLst>
              <a:path w="14350" h="5971">
                <a:moveTo>
                  <a:pt x="14350" y="5961"/>
                </a:moveTo>
                <a:lnTo>
                  <a:pt x="749" y="5961"/>
                </a:lnTo>
                <a:moveTo>
                  <a:pt x="10" y="5222"/>
                </a:move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76803" name="path">
            <a:extLst>
              <a:ext uri="{FF2B5EF4-FFF2-40B4-BE49-F238E27FC236}">
                <a16:creationId xmlns:a16="http://schemas.microsoft.com/office/drawing/2014/main" id="{535842C9-6F0B-F804-422E-B2FFD7895BE0}"/>
              </a:ext>
            </a:extLst>
          </p:cNvPr>
          <p:cNvSpPr>
            <a:spLocks/>
          </p:cNvSpPr>
          <p:nvPr/>
        </p:nvSpPr>
        <p:spPr bwMode="auto">
          <a:xfrm>
            <a:off x="1004888" y="2162175"/>
            <a:ext cx="360362" cy="361950"/>
          </a:xfrm>
          <a:custGeom>
            <a:avLst/>
            <a:gdLst>
              <a:gd name="T0" fmla="*/ 2147483646 w 759"/>
              <a:gd name="T1" fmla="*/ 2147483646 h 759"/>
              <a:gd name="T2" fmla="*/ 2147483646 w 759"/>
              <a:gd name="T3" fmla="*/ 2147483646 h 759"/>
              <a:gd name="T4" fmla="*/ 0 60000 65536"/>
              <a:gd name="T5" fmla="*/ 0 60000 65536"/>
              <a:gd name="T6" fmla="*/ 0 w 759"/>
              <a:gd name="T7" fmla="*/ 0 h 759"/>
              <a:gd name="T8" fmla="*/ 759 w 759"/>
              <a:gd name="T9" fmla="*/ 759 h 759"/>
            </a:gdLst>
            <a:ahLst/>
            <a:cxnLst>
              <a:cxn ang="T4">
                <a:pos x="T0" y="T1"/>
              </a:cxn>
              <a:cxn ang="T5">
                <a:pos x="T2" y="T3"/>
              </a:cxn>
            </a:cxnLst>
            <a:rect l="T6" t="T7" r="T8" b="T9"/>
            <a:pathLst>
              <a:path w="759" h="759">
                <a:moveTo>
                  <a:pt x="10" y="749"/>
                </a:moveTo>
                <a:cubicBezTo>
                  <a:pt x="10" y="341"/>
                  <a:pt x="341" y="10"/>
                  <a:pt x="749" y="1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76804" name="path">
            <a:extLst>
              <a:ext uri="{FF2B5EF4-FFF2-40B4-BE49-F238E27FC236}">
                <a16:creationId xmlns:a16="http://schemas.microsoft.com/office/drawing/2014/main" id="{E7796333-D9AD-41AD-BF8A-6D561DEEBFB9}"/>
              </a:ext>
            </a:extLst>
          </p:cNvPr>
          <p:cNvSpPr>
            <a:spLocks/>
          </p:cNvSpPr>
          <p:nvPr/>
        </p:nvSpPr>
        <p:spPr bwMode="auto">
          <a:xfrm>
            <a:off x="1360488" y="2162175"/>
            <a:ext cx="6478587" cy="9525"/>
          </a:xfrm>
          <a:custGeom>
            <a:avLst/>
            <a:gdLst>
              <a:gd name="T0" fmla="*/ 0 w 13600"/>
              <a:gd name="T1" fmla="*/ 2147483646 h 20"/>
              <a:gd name="T2" fmla="*/ 2147483646 w 13600"/>
              <a:gd name="T3" fmla="*/ 2147483646 h 20"/>
              <a:gd name="T4" fmla="*/ 0 60000 65536"/>
              <a:gd name="T5" fmla="*/ 0 60000 65536"/>
              <a:gd name="T6" fmla="*/ 0 w 13600"/>
              <a:gd name="T7" fmla="*/ 0 h 20"/>
              <a:gd name="T8" fmla="*/ 13600 w 13600"/>
              <a:gd name="T9" fmla="*/ 20 h 20"/>
            </a:gdLst>
            <a:ahLst/>
            <a:cxnLst>
              <a:cxn ang="T4">
                <a:pos x="T0" y="T1"/>
              </a:cxn>
              <a:cxn ang="T5">
                <a:pos x="T2" y="T3"/>
              </a:cxn>
            </a:cxnLst>
            <a:rect l="T6" t="T7" r="T8" b="T9"/>
            <a:pathLst>
              <a:path w="13600" h="20">
                <a:moveTo>
                  <a:pt x="0" y="10"/>
                </a:moveTo>
                <a:lnTo>
                  <a:pt x="13600" y="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grpSp>
        <p:nvGrpSpPr>
          <p:cNvPr id="76805" name="group 148">
            <a:extLst>
              <a:ext uri="{FF2B5EF4-FFF2-40B4-BE49-F238E27FC236}">
                <a16:creationId xmlns:a16="http://schemas.microsoft.com/office/drawing/2014/main" id="{2076DD91-B869-DA9C-60A7-C2AA77BD30F9}"/>
              </a:ext>
            </a:extLst>
          </p:cNvPr>
          <p:cNvGrpSpPr>
            <a:grpSpLocks/>
          </p:cNvGrpSpPr>
          <p:nvPr/>
        </p:nvGrpSpPr>
        <p:grpSpPr bwMode="auto">
          <a:xfrm>
            <a:off x="1473200" y="1965325"/>
            <a:ext cx="812800" cy="811213"/>
            <a:chOff x="0" y="0"/>
            <a:chExt cx="1082039" cy="1082802"/>
          </a:xfrm>
        </p:grpSpPr>
        <p:sp>
          <p:nvSpPr>
            <p:cNvPr id="76809" name="path">
              <a:extLst>
                <a:ext uri="{FF2B5EF4-FFF2-40B4-BE49-F238E27FC236}">
                  <a16:creationId xmlns:a16="http://schemas.microsoft.com/office/drawing/2014/main" id="{87604344-AE70-BC95-A089-7FF1A0C0B3E9}"/>
                </a:ext>
              </a:extLst>
            </p:cNvPr>
            <p:cNvSpPr>
              <a:spLocks/>
            </p:cNvSpPr>
            <p:nvPr/>
          </p:nvSpPr>
          <p:spPr bwMode="auto">
            <a:xfrm>
              <a:off x="0" y="0"/>
              <a:ext cx="1082039" cy="1082802"/>
            </a:xfrm>
            <a:custGeom>
              <a:avLst/>
              <a:gdLst>
                <a:gd name="T0" fmla="*/ 0 w 1703"/>
                <a:gd name="T1" fmla="*/ 2147483646 h 1705"/>
                <a:gd name="T2" fmla="*/ 2147483646 w 1703"/>
                <a:gd name="T3" fmla="*/ 0 h 1705"/>
                <a:gd name="T4" fmla="*/ 2147483646 w 1703"/>
                <a:gd name="T5" fmla="*/ 2147483646 h 1705"/>
                <a:gd name="T6" fmla="*/ 2147483646 w 1703"/>
                <a:gd name="T7" fmla="*/ 2147483646 h 1705"/>
                <a:gd name="T8" fmla="*/ 0 w 1703"/>
                <a:gd name="T9" fmla="*/ 2147483646 h 1705"/>
                <a:gd name="T10" fmla="*/ 0 60000 65536"/>
                <a:gd name="T11" fmla="*/ 0 60000 65536"/>
                <a:gd name="T12" fmla="*/ 0 60000 65536"/>
                <a:gd name="T13" fmla="*/ 0 60000 65536"/>
                <a:gd name="T14" fmla="*/ 0 60000 65536"/>
                <a:gd name="T15" fmla="*/ 0 w 1703"/>
                <a:gd name="T16" fmla="*/ 0 h 1705"/>
                <a:gd name="T17" fmla="*/ 1703 w 1703"/>
                <a:gd name="T18" fmla="*/ 1705 h 1705"/>
              </a:gdLst>
              <a:ahLst/>
              <a:cxnLst>
                <a:cxn ang="T10">
                  <a:pos x="T0" y="T1"/>
                </a:cxn>
                <a:cxn ang="T11">
                  <a:pos x="T2" y="T3"/>
                </a:cxn>
                <a:cxn ang="T12">
                  <a:pos x="T4" y="T5"/>
                </a:cxn>
                <a:cxn ang="T13">
                  <a:pos x="T6" y="T7"/>
                </a:cxn>
                <a:cxn ang="T14">
                  <a:pos x="T8" y="T9"/>
                </a:cxn>
              </a:cxnLst>
              <a:rect l="T15" t="T16" r="T17" b="T18"/>
              <a:pathLst>
                <a:path w="1703" h="1705">
                  <a:moveTo>
                    <a:pt x="0" y="852"/>
                  </a:moveTo>
                  <a:cubicBezTo>
                    <a:pt x="0" y="381"/>
                    <a:pt x="381" y="0"/>
                    <a:pt x="852" y="0"/>
                  </a:cubicBezTo>
                  <a:cubicBezTo>
                    <a:pt x="1322" y="0"/>
                    <a:pt x="1703" y="381"/>
                    <a:pt x="1703" y="852"/>
                  </a:cubicBezTo>
                  <a:cubicBezTo>
                    <a:pt x="1703" y="1323"/>
                    <a:pt x="1322" y="1705"/>
                    <a:pt x="852" y="1705"/>
                  </a:cubicBezTo>
                  <a:cubicBezTo>
                    <a:pt x="381" y="1705"/>
                    <a:pt x="0" y="1323"/>
                    <a:pt x="0" y="852"/>
                  </a:cubicBezTo>
                </a:path>
              </a:pathLst>
            </a:custGeom>
            <a:solidFill>
              <a:srgbClr val="1950B2"/>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76810" name="path">
              <a:extLst>
                <a:ext uri="{FF2B5EF4-FFF2-40B4-BE49-F238E27FC236}">
                  <a16:creationId xmlns:a16="http://schemas.microsoft.com/office/drawing/2014/main" id="{15C5E336-E180-5951-21AB-A4BA960BDF41}"/>
                </a:ext>
              </a:extLst>
            </p:cNvPr>
            <p:cNvSpPr>
              <a:spLocks/>
            </p:cNvSpPr>
            <p:nvPr/>
          </p:nvSpPr>
          <p:spPr bwMode="auto">
            <a:xfrm>
              <a:off x="144018" y="218694"/>
              <a:ext cx="758951" cy="612647"/>
            </a:xfrm>
            <a:custGeom>
              <a:avLst/>
              <a:gdLst>
                <a:gd name="T0" fmla="*/ 2147483646 w 1195"/>
                <a:gd name="T1" fmla="*/ 2147483646 h 964"/>
                <a:gd name="T2" fmla="*/ 2147483646 w 1195"/>
                <a:gd name="T3" fmla="*/ 2147483646 h 964"/>
                <a:gd name="T4" fmla="*/ 2147483646 w 1195"/>
                <a:gd name="T5" fmla="*/ 2147483646 h 964"/>
                <a:gd name="T6" fmla="*/ 2147483646 w 1195"/>
                <a:gd name="T7" fmla="*/ 2147483646 h 964"/>
                <a:gd name="T8" fmla="*/ 2147483646 w 1195"/>
                <a:gd name="T9" fmla="*/ 2147483646 h 964"/>
                <a:gd name="T10" fmla="*/ 2147483646 w 1195"/>
                <a:gd name="T11" fmla="*/ 2147483646 h 964"/>
                <a:gd name="T12" fmla="*/ 2147483646 w 1195"/>
                <a:gd name="T13" fmla="*/ 2147483646 h 964"/>
                <a:gd name="T14" fmla="*/ 2147483646 w 1195"/>
                <a:gd name="T15" fmla="*/ 2147483646 h 964"/>
                <a:gd name="T16" fmla="*/ 2147483646 w 1195"/>
                <a:gd name="T17" fmla="*/ 2147483646 h 964"/>
                <a:gd name="T18" fmla="*/ 2147483646 w 1195"/>
                <a:gd name="T19" fmla="*/ 2147483646 h 964"/>
                <a:gd name="T20" fmla="*/ 2147483646 w 1195"/>
                <a:gd name="T21" fmla="*/ 2147483646 h 964"/>
                <a:gd name="T22" fmla="*/ 2147483646 w 1195"/>
                <a:gd name="T23" fmla="*/ 2147483646 h 964"/>
                <a:gd name="T24" fmla="*/ 2147483646 w 1195"/>
                <a:gd name="T25" fmla="*/ 2147483646 h 964"/>
                <a:gd name="T26" fmla="*/ 2147483646 w 1195"/>
                <a:gd name="T27" fmla="*/ 2147483646 h 964"/>
                <a:gd name="T28" fmla="*/ 2147483646 w 1195"/>
                <a:gd name="T29" fmla="*/ 2147483646 h 964"/>
                <a:gd name="T30" fmla="*/ 2147483646 w 1195"/>
                <a:gd name="T31" fmla="*/ 2147483646 h 964"/>
                <a:gd name="T32" fmla="*/ 2147483646 w 1195"/>
                <a:gd name="T33" fmla="*/ 2147483646 h 964"/>
                <a:gd name="T34" fmla="*/ 2147483646 w 1195"/>
                <a:gd name="T35" fmla="*/ 2147483646 h 964"/>
                <a:gd name="T36" fmla="*/ 2147483646 w 1195"/>
                <a:gd name="T37" fmla="*/ 2147483646 h 964"/>
                <a:gd name="T38" fmla="*/ 2147483646 w 1195"/>
                <a:gd name="T39" fmla="*/ 2147483646 h 964"/>
                <a:gd name="T40" fmla="*/ 2147483646 w 1195"/>
                <a:gd name="T41" fmla="*/ 2147483646 h 964"/>
                <a:gd name="T42" fmla="*/ 2147483646 w 1195"/>
                <a:gd name="T43" fmla="*/ 2147483646 h 964"/>
                <a:gd name="T44" fmla="*/ 2147483646 w 1195"/>
                <a:gd name="T45" fmla="*/ 2147483646 h 964"/>
                <a:gd name="T46" fmla="*/ 2147483646 w 1195"/>
                <a:gd name="T47" fmla="*/ 2147483646 h 964"/>
                <a:gd name="T48" fmla="*/ 2147483646 w 1195"/>
                <a:gd name="T49" fmla="*/ 2147483646 h 964"/>
                <a:gd name="T50" fmla="*/ 2147483646 w 1195"/>
                <a:gd name="T51" fmla="*/ 2147483646 h 964"/>
                <a:gd name="T52" fmla="*/ 2147483646 w 1195"/>
                <a:gd name="T53" fmla="*/ 2147483646 h 964"/>
                <a:gd name="T54" fmla="*/ 2147483646 w 1195"/>
                <a:gd name="T55" fmla="*/ 2147483646 h 964"/>
                <a:gd name="T56" fmla="*/ 2147483646 w 1195"/>
                <a:gd name="T57" fmla="*/ 2147483646 h 964"/>
                <a:gd name="T58" fmla="*/ 2147483646 w 1195"/>
                <a:gd name="T59" fmla="*/ 2147483646 h 964"/>
                <a:gd name="T60" fmla="*/ 2147483646 w 1195"/>
                <a:gd name="T61" fmla="*/ 2147483646 h 964"/>
                <a:gd name="T62" fmla="*/ 2147483646 w 1195"/>
                <a:gd name="T63" fmla="*/ 2147483646 h 964"/>
                <a:gd name="T64" fmla="*/ 2147483646 w 1195"/>
                <a:gd name="T65" fmla="*/ 2147483646 h 964"/>
                <a:gd name="T66" fmla="*/ 2147483646 w 1195"/>
                <a:gd name="T67" fmla="*/ 2147483646 h 964"/>
                <a:gd name="T68" fmla="*/ 2147483646 w 1195"/>
                <a:gd name="T69" fmla="*/ 2147483646 h 964"/>
                <a:gd name="T70" fmla="*/ 2147483646 w 1195"/>
                <a:gd name="T71" fmla="*/ 2147483646 h 964"/>
                <a:gd name="T72" fmla="*/ 2147483646 w 1195"/>
                <a:gd name="T73" fmla="*/ 2147483646 h 964"/>
                <a:gd name="T74" fmla="*/ 2147483646 w 1195"/>
                <a:gd name="T75" fmla="*/ 2147483646 h 964"/>
                <a:gd name="T76" fmla="*/ 2147483646 w 1195"/>
                <a:gd name="T77" fmla="*/ 2147483646 h 964"/>
                <a:gd name="T78" fmla="*/ 2147483646 w 1195"/>
                <a:gd name="T79" fmla="*/ 2147483646 h 964"/>
                <a:gd name="T80" fmla="*/ 2147483646 w 1195"/>
                <a:gd name="T81" fmla="*/ 2147483646 h 964"/>
                <a:gd name="T82" fmla="*/ 2147483646 w 1195"/>
                <a:gd name="T83" fmla="*/ 2147483646 h 964"/>
                <a:gd name="T84" fmla="*/ 2147483646 w 1195"/>
                <a:gd name="T85" fmla="*/ 2147483646 h 964"/>
                <a:gd name="T86" fmla="*/ 2147483646 w 1195"/>
                <a:gd name="T87" fmla="*/ 2147483646 h 964"/>
                <a:gd name="T88" fmla="*/ 2147483646 w 1195"/>
                <a:gd name="T89" fmla="*/ 2147483646 h 964"/>
                <a:gd name="T90" fmla="*/ 2147483646 w 1195"/>
                <a:gd name="T91" fmla="*/ 2147483646 h 964"/>
                <a:gd name="T92" fmla="*/ 2147483646 w 1195"/>
                <a:gd name="T93" fmla="*/ 2147483646 h 964"/>
                <a:gd name="T94" fmla="*/ 2147483646 w 1195"/>
                <a:gd name="T95" fmla="*/ 2147483646 h 964"/>
                <a:gd name="T96" fmla="*/ 2147483646 w 1195"/>
                <a:gd name="T97" fmla="*/ 2147483646 h 964"/>
                <a:gd name="T98" fmla="*/ 2147483646 w 1195"/>
                <a:gd name="T99" fmla="*/ 2147483646 h 964"/>
                <a:gd name="T100" fmla="*/ 2147483646 w 1195"/>
                <a:gd name="T101" fmla="*/ 2147483646 h 964"/>
                <a:gd name="T102" fmla="*/ 2147483646 w 1195"/>
                <a:gd name="T103" fmla="*/ 2147483646 h 964"/>
                <a:gd name="T104" fmla="*/ 2147483646 w 1195"/>
                <a:gd name="T105" fmla="*/ 2147483646 h 964"/>
                <a:gd name="T106" fmla="*/ 2147483646 w 1195"/>
                <a:gd name="T107" fmla="*/ 2147483646 h 964"/>
                <a:gd name="T108" fmla="*/ 2147483646 w 1195"/>
                <a:gd name="T109" fmla="*/ 2147483646 h 964"/>
                <a:gd name="T110" fmla="*/ 2147483646 w 1195"/>
                <a:gd name="T111" fmla="*/ 2147483646 h 964"/>
                <a:gd name="T112" fmla="*/ 2147483646 w 1195"/>
                <a:gd name="T113" fmla="*/ 2147483646 h 964"/>
                <a:gd name="T114" fmla="*/ 2147483646 w 1195"/>
                <a:gd name="T115" fmla="*/ 2147483646 h 964"/>
                <a:gd name="T116" fmla="*/ 2147483646 w 1195"/>
                <a:gd name="T117" fmla="*/ 2147483646 h 964"/>
                <a:gd name="T118" fmla="*/ 2147483646 w 1195"/>
                <a:gd name="T119" fmla="*/ 2147483646 h 964"/>
                <a:gd name="T120" fmla="*/ 2147483646 w 1195"/>
                <a:gd name="T121" fmla="*/ 2147483646 h 964"/>
                <a:gd name="T122" fmla="*/ 2147483646 w 1195"/>
                <a:gd name="T123" fmla="*/ 2147483646 h 964"/>
                <a:gd name="T124" fmla="*/ 2147483646 w 1195"/>
                <a:gd name="T125" fmla="*/ 2147483646 h 96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195"/>
                <a:gd name="T190" fmla="*/ 0 h 964"/>
                <a:gd name="T191" fmla="*/ 1195 w 1195"/>
                <a:gd name="T192" fmla="*/ 964 h 96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195" h="964">
                  <a:moveTo>
                    <a:pt x="62" y="503"/>
                  </a:moveTo>
                  <a:lnTo>
                    <a:pt x="256" y="503"/>
                  </a:lnTo>
                  <a:lnTo>
                    <a:pt x="259" y="504"/>
                  </a:lnTo>
                  <a:lnTo>
                    <a:pt x="262" y="506"/>
                  </a:lnTo>
                  <a:lnTo>
                    <a:pt x="264" y="508"/>
                  </a:lnTo>
                  <a:lnTo>
                    <a:pt x="265" y="512"/>
                  </a:lnTo>
                  <a:lnTo>
                    <a:pt x="264" y="516"/>
                  </a:lnTo>
                  <a:lnTo>
                    <a:pt x="262" y="519"/>
                  </a:lnTo>
                  <a:lnTo>
                    <a:pt x="259" y="521"/>
                  </a:lnTo>
                  <a:lnTo>
                    <a:pt x="256" y="522"/>
                  </a:lnTo>
                  <a:lnTo>
                    <a:pt x="62" y="522"/>
                  </a:lnTo>
                  <a:lnTo>
                    <a:pt x="58" y="521"/>
                  </a:lnTo>
                  <a:lnTo>
                    <a:pt x="55" y="519"/>
                  </a:lnTo>
                  <a:lnTo>
                    <a:pt x="53" y="516"/>
                  </a:lnTo>
                  <a:lnTo>
                    <a:pt x="52" y="512"/>
                  </a:lnTo>
                  <a:lnTo>
                    <a:pt x="53" y="508"/>
                  </a:lnTo>
                  <a:lnTo>
                    <a:pt x="55" y="506"/>
                  </a:lnTo>
                  <a:lnTo>
                    <a:pt x="58" y="504"/>
                  </a:lnTo>
                  <a:lnTo>
                    <a:pt x="62" y="503"/>
                  </a:lnTo>
                  <a:close/>
                  <a:moveTo>
                    <a:pt x="61" y="478"/>
                  </a:moveTo>
                  <a:lnTo>
                    <a:pt x="255" y="478"/>
                  </a:lnTo>
                  <a:lnTo>
                    <a:pt x="258" y="479"/>
                  </a:lnTo>
                  <a:lnTo>
                    <a:pt x="262" y="481"/>
                  </a:lnTo>
                  <a:lnTo>
                    <a:pt x="263" y="484"/>
                  </a:lnTo>
                  <a:lnTo>
                    <a:pt x="263" y="488"/>
                  </a:lnTo>
                  <a:lnTo>
                    <a:pt x="263" y="491"/>
                  </a:lnTo>
                  <a:lnTo>
                    <a:pt x="262" y="494"/>
                  </a:lnTo>
                  <a:lnTo>
                    <a:pt x="258" y="496"/>
                  </a:lnTo>
                  <a:lnTo>
                    <a:pt x="255" y="497"/>
                  </a:lnTo>
                  <a:lnTo>
                    <a:pt x="61" y="497"/>
                  </a:lnTo>
                  <a:lnTo>
                    <a:pt x="57" y="496"/>
                  </a:lnTo>
                  <a:lnTo>
                    <a:pt x="54" y="494"/>
                  </a:lnTo>
                  <a:lnTo>
                    <a:pt x="52" y="491"/>
                  </a:lnTo>
                  <a:lnTo>
                    <a:pt x="52" y="488"/>
                  </a:lnTo>
                  <a:lnTo>
                    <a:pt x="52" y="484"/>
                  </a:lnTo>
                  <a:lnTo>
                    <a:pt x="54" y="481"/>
                  </a:lnTo>
                  <a:lnTo>
                    <a:pt x="57" y="479"/>
                  </a:lnTo>
                  <a:lnTo>
                    <a:pt x="61" y="478"/>
                  </a:lnTo>
                  <a:close/>
                  <a:moveTo>
                    <a:pt x="70" y="453"/>
                  </a:moveTo>
                  <a:lnTo>
                    <a:pt x="263" y="453"/>
                  </a:lnTo>
                  <a:lnTo>
                    <a:pt x="267" y="454"/>
                  </a:lnTo>
                  <a:lnTo>
                    <a:pt x="270" y="457"/>
                  </a:lnTo>
                  <a:lnTo>
                    <a:pt x="272" y="459"/>
                  </a:lnTo>
                  <a:lnTo>
                    <a:pt x="273" y="463"/>
                  </a:lnTo>
                  <a:lnTo>
                    <a:pt x="272" y="467"/>
                  </a:lnTo>
                  <a:lnTo>
                    <a:pt x="270" y="470"/>
                  </a:lnTo>
                  <a:lnTo>
                    <a:pt x="267" y="471"/>
                  </a:lnTo>
                  <a:lnTo>
                    <a:pt x="263" y="472"/>
                  </a:lnTo>
                  <a:lnTo>
                    <a:pt x="70" y="472"/>
                  </a:lnTo>
                  <a:lnTo>
                    <a:pt x="66" y="471"/>
                  </a:lnTo>
                  <a:lnTo>
                    <a:pt x="63" y="470"/>
                  </a:lnTo>
                  <a:lnTo>
                    <a:pt x="61" y="467"/>
                  </a:lnTo>
                  <a:lnTo>
                    <a:pt x="60" y="463"/>
                  </a:lnTo>
                  <a:lnTo>
                    <a:pt x="61" y="459"/>
                  </a:lnTo>
                  <a:lnTo>
                    <a:pt x="63" y="457"/>
                  </a:lnTo>
                  <a:lnTo>
                    <a:pt x="66" y="454"/>
                  </a:lnTo>
                  <a:lnTo>
                    <a:pt x="70" y="453"/>
                  </a:lnTo>
                  <a:close/>
                  <a:moveTo>
                    <a:pt x="60" y="429"/>
                  </a:moveTo>
                  <a:lnTo>
                    <a:pt x="254" y="429"/>
                  </a:lnTo>
                  <a:lnTo>
                    <a:pt x="257" y="430"/>
                  </a:lnTo>
                  <a:lnTo>
                    <a:pt x="260" y="432"/>
                  </a:lnTo>
                  <a:lnTo>
                    <a:pt x="262" y="435"/>
                  </a:lnTo>
                  <a:lnTo>
                    <a:pt x="263" y="439"/>
                  </a:lnTo>
                  <a:lnTo>
                    <a:pt x="262" y="442"/>
                  </a:lnTo>
                  <a:lnTo>
                    <a:pt x="260" y="445"/>
                  </a:lnTo>
                  <a:lnTo>
                    <a:pt x="257" y="447"/>
                  </a:lnTo>
                  <a:lnTo>
                    <a:pt x="254" y="448"/>
                  </a:lnTo>
                  <a:lnTo>
                    <a:pt x="60" y="448"/>
                  </a:lnTo>
                  <a:lnTo>
                    <a:pt x="56" y="447"/>
                  </a:lnTo>
                  <a:lnTo>
                    <a:pt x="53" y="445"/>
                  </a:lnTo>
                  <a:lnTo>
                    <a:pt x="52" y="442"/>
                  </a:lnTo>
                  <a:lnTo>
                    <a:pt x="51" y="439"/>
                  </a:lnTo>
                  <a:lnTo>
                    <a:pt x="52" y="435"/>
                  </a:lnTo>
                  <a:lnTo>
                    <a:pt x="53" y="432"/>
                  </a:lnTo>
                  <a:lnTo>
                    <a:pt x="56" y="430"/>
                  </a:lnTo>
                  <a:lnTo>
                    <a:pt x="60" y="429"/>
                  </a:lnTo>
                  <a:close/>
                  <a:moveTo>
                    <a:pt x="76" y="405"/>
                  </a:moveTo>
                  <a:lnTo>
                    <a:pt x="269" y="405"/>
                  </a:lnTo>
                  <a:lnTo>
                    <a:pt x="273" y="405"/>
                  </a:lnTo>
                  <a:lnTo>
                    <a:pt x="276" y="407"/>
                  </a:lnTo>
                  <a:lnTo>
                    <a:pt x="278" y="411"/>
                  </a:lnTo>
                  <a:lnTo>
                    <a:pt x="279" y="413"/>
                  </a:lnTo>
                  <a:lnTo>
                    <a:pt x="278" y="417"/>
                  </a:lnTo>
                  <a:lnTo>
                    <a:pt x="276" y="420"/>
                  </a:lnTo>
                  <a:lnTo>
                    <a:pt x="273" y="423"/>
                  </a:lnTo>
                  <a:lnTo>
                    <a:pt x="269" y="423"/>
                  </a:lnTo>
                  <a:lnTo>
                    <a:pt x="76" y="423"/>
                  </a:lnTo>
                  <a:lnTo>
                    <a:pt x="72" y="423"/>
                  </a:lnTo>
                  <a:lnTo>
                    <a:pt x="69" y="420"/>
                  </a:lnTo>
                  <a:lnTo>
                    <a:pt x="67" y="417"/>
                  </a:lnTo>
                  <a:lnTo>
                    <a:pt x="66" y="413"/>
                  </a:lnTo>
                  <a:lnTo>
                    <a:pt x="67" y="411"/>
                  </a:lnTo>
                  <a:lnTo>
                    <a:pt x="69" y="407"/>
                  </a:lnTo>
                  <a:lnTo>
                    <a:pt x="72" y="405"/>
                  </a:lnTo>
                  <a:lnTo>
                    <a:pt x="76" y="405"/>
                  </a:lnTo>
                  <a:close/>
                  <a:moveTo>
                    <a:pt x="63" y="380"/>
                  </a:moveTo>
                  <a:lnTo>
                    <a:pt x="257" y="380"/>
                  </a:lnTo>
                  <a:lnTo>
                    <a:pt x="261" y="381"/>
                  </a:lnTo>
                  <a:lnTo>
                    <a:pt x="263" y="383"/>
                  </a:lnTo>
                  <a:lnTo>
                    <a:pt x="266" y="386"/>
                  </a:lnTo>
                  <a:lnTo>
                    <a:pt x="267" y="390"/>
                  </a:lnTo>
                  <a:lnTo>
                    <a:pt x="266" y="393"/>
                  </a:lnTo>
                  <a:lnTo>
                    <a:pt x="263" y="395"/>
                  </a:lnTo>
                  <a:lnTo>
                    <a:pt x="261" y="398"/>
                  </a:lnTo>
                  <a:lnTo>
                    <a:pt x="257" y="399"/>
                  </a:lnTo>
                  <a:lnTo>
                    <a:pt x="63" y="399"/>
                  </a:lnTo>
                  <a:lnTo>
                    <a:pt x="60" y="398"/>
                  </a:lnTo>
                  <a:lnTo>
                    <a:pt x="57" y="395"/>
                  </a:lnTo>
                  <a:lnTo>
                    <a:pt x="55" y="393"/>
                  </a:lnTo>
                  <a:lnTo>
                    <a:pt x="54" y="390"/>
                  </a:lnTo>
                  <a:lnTo>
                    <a:pt x="55" y="386"/>
                  </a:lnTo>
                  <a:lnTo>
                    <a:pt x="57" y="383"/>
                  </a:lnTo>
                  <a:lnTo>
                    <a:pt x="60" y="381"/>
                  </a:lnTo>
                  <a:lnTo>
                    <a:pt x="63" y="380"/>
                  </a:lnTo>
                  <a:close/>
                  <a:moveTo>
                    <a:pt x="69" y="355"/>
                  </a:moveTo>
                  <a:lnTo>
                    <a:pt x="262" y="355"/>
                  </a:lnTo>
                  <a:lnTo>
                    <a:pt x="266" y="356"/>
                  </a:lnTo>
                  <a:lnTo>
                    <a:pt x="269" y="358"/>
                  </a:lnTo>
                  <a:lnTo>
                    <a:pt x="271" y="361"/>
                  </a:lnTo>
                  <a:lnTo>
                    <a:pt x="272" y="365"/>
                  </a:lnTo>
                  <a:lnTo>
                    <a:pt x="271" y="369"/>
                  </a:lnTo>
                  <a:lnTo>
                    <a:pt x="269" y="372"/>
                  </a:lnTo>
                  <a:lnTo>
                    <a:pt x="266" y="373"/>
                  </a:lnTo>
                  <a:lnTo>
                    <a:pt x="262" y="374"/>
                  </a:lnTo>
                  <a:lnTo>
                    <a:pt x="69" y="374"/>
                  </a:lnTo>
                  <a:lnTo>
                    <a:pt x="65" y="373"/>
                  </a:lnTo>
                  <a:lnTo>
                    <a:pt x="62" y="372"/>
                  </a:lnTo>
                  <a:lnTo>
                    <a:pt x="60" y="369"/>
                  </a:lnTo>
                  <a:lnTo>
                    <a:pt x="59" y="365"/>
                  </a:lnTo>
                  <a:lnTo>
                    <a:pt x="60" y="361"/>
                  </a:lnTo>
                  <a:lnTo>
                    <a:pt x="62" y="358"/>
                  </a:lnTo>
                  <a:lnTo>
                    <a:pt x="65" y="356"/>
                  </a:lnTo>
                  <a:lnTo>
                    <a:pt x="69" y="355"/>
                  </a:lnTo>
                  <a:close/>
                  <a:moveTo>
                    <a:pt x="846" y="0"/>
                  </a:moveTo>
                  <a:lnTo>
                    <a:pt x="857" y="0"/>
                  </a:lnTo>
                  <a:lnTo>
                    <a:pt x="869" y="1"/>
                  </a:lnTo>
                  <a:lnTo>
                    <a:pt x="880" y="4"/>
                  </a:lnTo>
                  <a:lnTo>
                    <a:pt x="891" y="7"/>
                  </a:lnTo>
                  <a:lnTo>
                    <a:pt x="902" y="12"/>
                  </a:lnTo>
                  <a:lnTo>
                    <a:pt x="912" y="17"/>
                  </a:lnTo>
                  <a:lnTo>
                    <a:pt x="921" y="24"/>
                  </a:lnTo>
                  <a:lnTo>
                    <a:pt x="929" y="32"/>
                  </a:lnTo>
                  <a:lnTo>
                    <a:pt x="937" y="40"/>
                  </a:lnTo>
                  <a:lnTo>
                    <a:pt x="943" y="48"/>
                  </a:lnTo>
                  <a:lnTo>
                    <a:pt x="950" y="57"/>
                  </a:lnTo>
                  <a:lnTo>
                    <a:pt x="955" y="67"/>
                  </a:lnTo>
                  <a:lnTo>
                    <a:pt x="958" y="78"/>
                  </a:lnTo>
                  <a:lnTo>
                    <a:pt x="962" y="88"/>
                  </a:lnTo>
                  <a:lnTo>
                    <a:pt x="963" y="99"/>
                  </a:lnTo>
                  <a:lnTo>
                    <a:pt x="964" y="110"/>
                  </a:lnTo>
                  <a:lnTo>
                    <a:pt x="964" y="121"/>
                  </a:lnTo>
                  <a:lnTo>
                    <a:pt x="963" y="133"/>
                  </a:lnTo>
                  <a:lnTo>
                    <a:pt x="961" y="144"/>
                  </a:lnTo>
                  <a:lnTo>
                    <a:pt x="957" y="155"/>
                  </a:lnTo>
                  <a:lnTo>
                    <a:pt x="952" y="166"/>
                  </a:lnTo>
                  <a:lnTo>
                    <a:pt x="946" y="175"/>
                  </a:lnTo>
                  <a:lnTo>
                    <a:pt x="940" y="185"/>
                  </a:lnTo>
                  <a:lnTo>
                    <a:pt x="933" y="193"/>
                  </a:lnTo>
                  <a:lnTo>
                    <a:pt x="925" y="200"/>
                  </a:lnTo>
                  <a:lnTo>
                    <a:pt x="916" y="207"/>
                  </a:lnTo>
                  <a:lnTo>
                    <a:pt x="907" y="213"/>
                  </a:lnTo>
                  <a:lnTo>
                    <a:pt x="909" y="212"/>
                  </a:lnTo>
                  <a:lnTo>
                    <a:pt x="916" y="212"/>
                  </a:lnTo>
                  <a:lnTo>
                    <a:pt x="926" y="211"/>
                  </a:lnTo>
                  <a:lnTo>
                    <a:pt x="937" y="211"/>
                  </a:lnTo>
                  <a:lnTo>
                    <a:pt x="949" y="212"/>
                  </a:lnTo>
                  <a:lnTo>
                    <a:pt x="960" y="214"/>
                  </a:lnTo>
                  <a:lnTo>
                    <a:pt x="972" y="217"/>
                  </a:lnTo>
                  <a:lnTo>
                    <a:pt x="983" y="221"/>
                  </a:lnTo>
                  <a:lnTo>
                    <a:pt x="995" y="227"/>
                  </a:lnTo>
                  <a:lnTo>
                    <a:pt x="1005" y="235"/>
                  </a:lnTo>
                  <a:lnTo>
                    <a:pt x="1013" y="241"/>
                  </a:lnTo>
                  <a:lnTo>
                    <a:pt x="1020" y="247"/>
                  </a:lnTo>
                  <a:lnTo>
                    <a:pt x="1026" y="254"/>
                  </a:lnTo>
                  <a:lnTo>
                    <a:pt x="1032" y="261"/>
                  </a:lnTo>
                  <a:lnTo>
                    <a:pt x="1037" y="268"/>
                  </a:lnTo>
                  <a:lnTo>
                    <a:pt x="1043" y="277"/>
                  </a:lnTo>
                  <a:lnTo>
                    <a:pt x="1053" y="294"/>
                  </a:lnTo>
                  <a:lnTo>
                    <a:pt x="1062" y="312"/>
                  </a:lnTo>
                  <a:lnTo>
                    <a:pt x="1071" y="332"/>
                  </a:lnTo>
                  <a:lnTo>
                    <a:pt x="1078" y="352"/>
                  </a:lnTo>
                  <a:lnTo>
                    <a:pt x="1085" y="373"/>
                  </a:lnTo>
                  <a:lnTo>
                    <a:pt x="1091" y="394"/>
                  </a:lnTo>
                  <a:lnTo>
                    <a:pt x="1097" y="416"/>
                  </a:lnTo>
                  <a:lnTo>
                    <a:pt x="1107" y="459"/>
                  </a:lnTo>
                  <a:lnTo>
                    <a:pt x="1117" y="500"/>
                  </a:lnTo>
                  <a:lnTo>
                    <a:pt x="1122" y="518"/>
                  </a:lnTo>
                  <a:lnTo>
                    <a:pt x="1161" y="235"/>
                  </a:lnTo>
                  <a:lnTo>
                    <a:pt x="1162" y="231"/>
                  </a:lnTo>
                  <a:lnTo>
                    <a:pt x="1163" y="228"/>
                  </a:lnTo>
                  <a:lnTo>
                    <a:pt x="1166" y="226"/>
                  </a:lnTo>
                  <a:lnTo>
                    <a:pt x="1167" y="224"/>
                  </a:lnTo>
                  <a:lnTo>
                    <a:pt x="1171" y="221"/>
                  </a:lnTo>
                  <a:lnTo>
                    <a:pt x="1173" y="221"/>
                  </a:lnTo>
                  <a:lnTo>
                    <a:pt x="1177" y="220"/>
                  </a:lnTo>
                  <a:lnTo>
                    <a:pt x="1180" y="220"/>
                  </a:lnTo>
                  <a:lnTo>
                    <a:pt x="1183" y="221"/>
                  </a:lnTo>
                  <a:lnTo>
                    <a:pt x="1186" y="222"/>
                  </a:lnTo>
                  <a:lnTo>
                    <a:pt x="1190" y="224"/>
                  </a:lnTo>
                  <a:lnTo>
                    <a:pt x="1192" y="227"/>
                  </a:lnTo>
                  <a:lnTo>
                    <a:pt x="1193" y="230"/>
                  </a:lnTo>
                  <a:lnTo>
                    <a:pt x="1194" y="233"/>
                  </a:lnTo>
                  <a:lnTo>
                    <a:pt x="1195" y="236"/>
                  </a:lnTo>
                  <a:lnTo>
                    <a:pt x="1195" y="239"/>
                  </a:lnTo>
                  <a:lnTo>
                    <a:pt x="1143" y="607"/>
                  </a:lnTo>
                  <a:lnTo>
                    <a:pt x="1143" y="947"/>
                  </a:lnTo>
                  <a:lnTo>
                    <a:pt x="1143" y="951"/>
                  </a:lnTo>
                  <a:lnTo>
                    <a:pt x="1142" y="954"/>
                  </a:lnTo>
                  <a:lnTo>
                    <a:pt x="1141" y="957"/>
                  </a:lnTo>
                  <a:lnTo>
                    <a:pt x="1138" y="959"/>
                  </a:lnTo>
                  <a:lnTo>
                    <a:pt x="1136" y="961"/>
                  </a:lnTo>
                  <a:lnTo>
                    <a:pt x="1133" y="963"/>
                  </a:lnTo>
                  <a:lnTo>
                    <a:pt x="1130" y="964"/>
                  </a:lnTo>
                  <a:lnTo>
                    <a:pt x="1126" y="964"/>
                  </a:lnTo>
                  <a:lnTo>
                    <a:pt x="1122" y="964"/>
                  </a:lnTo>
                  <a:lnTo>
                    <a:pt x="1120" y="963"/>
                  </a:lnTo>
                  <a:lnTo>
                    <a:pt x="1116" y="961"/>
                  </a:lnTo>
                  <a:lnTo>
                    <a:pt x="1114" y="959"/>
                  </a:lnTo>
                  <a:lnTo>
                    <a:pt x="1112" y="957"/>
                  </a:lnTo>
                  <a:lnTo>
                    <a:pt x="1110" y="954"/>
                  </a:lnTo>
                  <a:lnTo>
                    <a:pt x="1110" y="951"/>
                  </a:lnTo>
                  <a:lnTo>
                    <a:pt x="1109" y="947"/>
                  </a:lnTo>
                  <a:lnTo>
                    <a:pt x="1109" y="630"/>
                  </a:lnTo>
                  <a:lnTo>
                    <a:pt x="1108" y="627"/>
                  </a:lnTo>
                  <a:lnTo>
                    <a:pt x="1107" y="623"/>
                  </a:lnTo>
                  <a:lnTo>
                    <a:pt x="1107" y="622"/>
                  </a:lnTo>
                  <a:lnTo>
                    <a:pt x="1105" y="627"/>
                  </a:lnTo>
                  <a:lnTo>
                    <a:pt x="1103" y="632"/>
                  </a:lnTo>
                  <a:lnTo>
                    <a:pt x="1100" y="636"/>
                  </a:lnTo>
                  <a:lnTo>
                    <a:pt x="1096" y="640"/>
                  </a:lnTo>
                  <a:lnTo>
                    <a:pt x="1092" y="644"/>
                  </a:lnTo>
                  <a:lnTo>
                    <a:pt x="1089" y="646"/>
                  </a:lnTo>
                  <a:lnTo>
                    <a:pt x="1084" y="649"/>
                  </a:lnTo>
                  <a:lnTo>
                    <a:pt x="1080" y="651"/>
                  </a:lnTo>
                  <a:lnTo>
                    <a:pt x="1074" y="653"/>
                  </a:lnTo>
                  <a:lnTo>
                    <a:pt x="1069" y="655"/>
                  </a:lnTo>
                  <a:lnTo>
                    <a:pt x="1064" y="655"/>
                  </a:lnTo>
                  <a:lnTo>
                    <a:pt x="898" y="673"/>
                  </a:lnTo>
                  <a:lnTo>
                    <a:pt x="898" y="947"/>
                  </a:lnTo>
                  <a:lnTo>
                    <a:pt x="898" y="951"/>
                  </a:lnTo>
                  <a:lnTo>
                    <a:pt x="897" y="954"/>
                  </a:lnTo>
                  <a:lnTo>
                    <a:pt x="895" y="957"/>
                  </a:lnTo>
                  <a:lnTo>
                    <a:pt x="894" y="959"/>
                  </a:lnTo>
                  <a:lnTo>
                    <a:pt x="891" y="961"/>
                  </a:lnTo>
                  <a:lnTo>
                    <a:pt x="888" y="963"/>
                  </a:lnTo>
                  <a:lnTo>
                    <a:pt x="885" y="964"/>
                  </a:lnTo>
                  <a:lnTo>
                    <a:pt x="882" y="964"/>
                  </a:lnTo>
                  <a:lnTo>
                    <a:pt x="878" y="964"/>
                  </a:lnTo>
                  <a:lnTo>
                    <a:pt x="875" y="963"/>
                  </a:lnTo>
                  <a:lnTo>
                    <a:pt x="872" y="961"/>
                  </a:lnTo>
                  <a:lnTo>
                    <a:pt x="869" y="959"/>
                  </a:lnTo>
                  <a:lnTo>
                    <a:pt x="867" y="957"/>
                  </a:lnTo>
                  <a:lnTo>
                    <a:pt x="866" y="954"/>
                  </a:lnTo>
                  <a:lnTo>
                    <a:pt x="864" y="951"/>
                  </a:lnTo>
                  <a:lnTo>
                    <a:pt x="864" y="947"/>
                  </a:lnTo>
                  <a:lnTo>
                    <a:pt x="864" y="735"/>
                  </a:lnTo>
                  <a:lnTo>
                    <a:pt x="845" y="901"/>
                  </a:lnTo>
                  <a:lnTo>
                    <a:pt x="844" y="906"/>
                  </a:lnTo>
                  <a:lnTo>
                    <a:pt x="843" y="912"/>
                  </a:lnTo>
                  <a:lnTo>
                    <a:pt x="841" y="916"/>
                  </a:lnTo>
                  <a:lnTo>
                    <a:pt x="838" y="922"/>
                  </a:lnTo>
                  <a:lnTo>
                    <a:pt x="836" y="925"/>
                  </a:lnTo>
                  <a:lnTo>
                    <a:pt x="832" y="930"/>
                  </a:lnTo>
                  <a:lnTo>
                    <a:pt x="829" y="934"/>
                  </a:lnTo>
                  <a:lnTo>
                    <a:pt x="825" y="936"/>
                  </a:lnTo>
                  <a:lnTo>
                    <a:pt x="821" y="940"/>
                  </a:lnTo>
                  <a:lnTo>
                    <a:pt x="817" y="942"/>
                  </a:lnTo>
                  <a:lnTo>
                    <a:pt x="812" y="945"/>
                  </a:lnTo>
                  <a:lnTo>
                    <a:pt x="807" y="946"/>
                  </a:lnTo>
                  <a:lnTo>
                    <a:pt x="802" y="948"/>
                  </a:lnTo>
                  <a:lnTo>
                    <a:pt x="796" y="949"/>
                  </a:lnTo>
                  <a:lnTo>
                    <a:pt x="791" y="949"/>
                  </a:lnTo>
                  <a:lnTo>
                    <a:pt x="786" y="949"/>
                  </a:lnTo>
                  <a:lnTo>
                    <a:pt x="780" y="947"/>
                  </a:lnTo>
                  <a:lnTo>
                    <a:pt x="775" y="945"/>
                  </a:lnTo>
                  <a:lnTo>
                    <a:pt x="770" y="944"/>
                  </a:lnTo>
                  <a:lnTo>
                    <a:pt x="766" y="942"/>
                  </a:lnTo>
                  <a:lnTo>
                    <a:pt x="761" y="939"/>
                  </a:lnTo>
                  <a:lnTo>
                    <a:pt x="756" y="936"/>
                  </a:lnTo>
                  <a:lnTo>
                    <a:pt x="753" y="932"/>
                  </a:lnTo>
                  <a:lnTo>
                    <a:pt x="750" y="928"/>
                  </a:lnTo>
                  <a:lnTo>
                    <a:pt x="747" y="924"/>
                  </a:lnTo>
                  <a:lnTo>
                    <a:pt x="744" y="920"/>
                  </a:lnTo>
                  <a:lnTo>
                    <a:pt x="742" y="915"/>
                  </a:lnTo>
                  <a:lnTo>
                    <a:pt x="740" y="910"/>
                  </a:lnTo>
                  <a:lnTo>
                    <a:pt x="739" y="905"/>
                  </a:lnTo>
                  <a:lnTo>
                    <a:pt x="738" y="900"/>
                  </a:lnTo>
                  <a:lnTo>
                    <a:pt x="738" y="894"/>
                  </a:lnTo>
                  <a:lnTo>
                    <a:pt x="738" y="888"/>
                  </a:lnTo>
                  <a:lnTo>
                    <a:pt x="768" y="623"/>
                  </a:lnTo>
                  <a:lnTo>
                    <a:pt x="769" y="618"/>
                  </a:lnTo>
                  <a:lnTo>
                    <a:pt x="771" y="613"/>
                  </a:lnTo>
                  <a:lnTo>
                    <a:pt x="773" y="607"/>
                  </a:lnTo>
                  <a:lnTo>
                    <a:pt x="775" y="603"/>
                  </a:lnTo>
                  <a:lnTo>
                    <a:pt x="778" y="598"/>
                  </a:lnTo>
                  <a:lnTo>
                    <a:pt x="781" y="595"/>
                  </a:lnTo>
                  <a:lnTo>
                    <a:pt x="785" y="591"/>
                  </a:lnTo>
                  <a:lnTo>
                    <a:pt x="788" y="587"/>
                  </a:lnTo>
                  <a:lnTo>
                    <a:pt x="793" y="584"/>
                  </a:lnTo>
                  <a:lnTo>
                    <a:pt x="797" y="582"/>
                  </a:lnTo>
                  <a:lnTo>
                    <a:pt x="802" y="580"/>
                  </a:lnTo>
                  <a:lnTo>
                    <a:pt x="807" y="578"/>
                  </a:lnTo>
                  <a:lnTo>
                    <a:pt x="812" y="577"/>
                  </a:lnTo>
                  <a:lnTo>
                    <a:pt x="817" y="576"/>
                  </a:lnTo>
                  <a:lnTo>
                    <a:pt x="821" y="576"/>
                  </a:lnTo>
                  <a:lnTo>
                    <a:pt x="825" y="574"/>
                  </a:lnTo>
                  <a:lnTo>
                    <a:pt x="830" y="574"/>
                  </a:lnTo>
                  <a:lnTo>
                    <a:pt x="835" y="572"/>
                  </a:lnTo>
                  <a:lnTo>
                    <a:pt x="930" y="562"/>
                  </a:lnTo>
                  <a:lnTo>
                    <a:pt x="924" y="539"/>
                  </a:lnTo>
                  <a:lnTo>
                    <a:pt x="910" y="486"/>
                  </a:lnTo>
                  <a:lnTo>
                    <a:pt x="903" y="459"/>
                  </a:lnTo>
                  <a:lnTo>
                    <a:pt x="894" y="433"/>
                  </a:lnTo>
                  <a:lnTo>
                    <a:pt x="885" y="407"/>
                  </a:lnTo>
                  <a:lnTo>
                    <a:pt x="875" y="384"/>
                  </a:lnTo>
                  <a:lnTo>
                    <a:pt x="872" y="372"/>
                  </a:lnTo>
                  <a:lnTo>
                    <a:pt x="871" y="373"/>
                  </a:lnTo>
                  <a:lnTo>
                    <a:pt x="858" y="395"/>
                  </a:lnTo>
                  <a:lnTo>
                    <a:pt x="846" y="417"/>
                  </a:lnTo>
                  <a:lnTo>
                    <a:pt x="842" y="425"/>
                  </a:lnTo>
                  <a:lnTo>
                    <a:pt x="838" y="432"/>
                  </a:lnTo>
                  <a:lnTo>
                    <a:pt x="836" y="439"/>
                  </a:lnTo>
                  <a:lnTo>
                    <a:pt x="831" y="444"/>
                  </a:lnTo>
                  <a:lnTo>
                    <a:pt x="825" y="448"/>
                  </a:lnTo>
                  <a:lnTo>
                    <a:pt x="818" y="452"/>
                  </a:lnTo>
                  <a:lnTo>
                    <a:pt x="811" y="454"/>
                  </a:lnTo>
                  <a:lnTo>
                    <a:pt x="656" y="501"/>
                  </a:lnTo>
                  <a:lnTo>
                    <a:pt x="660" y="501"/>
                  </a:lnTo>
                  <a:lnTo>
                    <a:pt x="663" y="503"/>
                  </a:lnTo>
                  <a:lnTo>
                    <a:pt x="666" y="505"/>
                  </a:lnTo>
                  <a:lnTo>
                    <a:pt x="668" y="507"/>
                  </a:lnTo>
                  <a:lnTo>
                    <a:pt x="671" y="509"/>
                  </a:lnTo>
                  <a:lnTo>
                    <a:pt x="672" y="512"/>
                  </a:lnTo>
                  <a:lnTo>
                    <a:pt x="673" y="515"/>
                  </a:lnTo>
                  <a:lnTo>
                    <a:pt x="674" y="519"/>
                  </a:lnTo>
                  <a:lnTo>
                    <a:pt x="673" y="522"/>
                  </a:lnTo>
                  <a:lnTo>
                    <a:pt x="672" y="525"/>
                  </a:lnTo>
                  <a:lnTo>
                    <a:pt x="671" y="528"/>
                  </a:lnTo>
                  <a:lnTo>
                    <a:pt x="668" y="531"/>
                  </a:lnTo>
                  <a:lnTo>
                    <a:pt x="762" y="531"/>
                  </a:lnTo>
                  <a:lnTo>
                    <a:pt x="766" y="531"/>
                  </a:lnTo>
                  <a:lnTo>
                    <a:pt x="769" y="532"/>
                  </a:lnTo>
                  <a:lnTo>
                    <a:pt x="772" y="533"/>
                  </a:lnTo>
                  <a:lnTo>
                    <a:pt x="775" y="535"/>
                  </a:lnTo>
                  <a:lnTo>
                    <a:pt x="777" y="539"/>
                  </a:lnTo>
                  <a:lnTo>
                    <a:pt x="778" y="541"/>
                  </a:lnTo>
                  <a:lnTo>
                    <a:pt x="779" y="545"/>
                  </a:lnTo>
                  <a:lnTo>
                    <a:pt x="779" y="547"/>
                  </a:lnTo>
                  <a:lnTo>
                    <a:pt x="779" y="551"/>
                  </a:lnTo>
                  <a:lnTo>
                    <a:pt x="778" y="554"/>
                  </a:lnTo>
                  <a:lnTo>
                    <a:pt x="777" y="557"/>
                  </a:lnTo>
                  <a:lnTo>
                    <a:pt x="775" y="559"/>
                  </a:lnTo>
                  <a:lnTo>
                    <a:pt x="772" y="562"/>
                  </a:lnTo>
                  <a:lnTo>
                    <a:pt x="769" y="563"/>
                  </a:lnTo>
                  <a:lnTo>
                    <a:pt x="766" y="564"/>
                  </a:lnTo>
                  <a:lnTo>
                    <a:pt x="762" y="564"/>
                  </a:lnTo>
                  <a:lnTo>
                    <a:pt x="720" y="564"/>
                  </a:lnTo>
                  <a:lnTo>
                    <a:pt x="720" y="947"/>
                  </a:lnTo>
                  <a:lnTo>
                    <a:pt x="720" y="951"/>
                  </a:lnTo>
                  <a:lnTo>
                    <a:pt x="718" y="954"/>
                  </a:lnTo>
                  <a:lnTo>
                    <a:pt x="717" y="957"/>
                  </a:lnTo>
                  <a:lnTo>
                    <a:pt x="715" y="959"/>
                  </a:lnTo>
                  <a:lnTo>
                    <a:pt x="712" y="961"/>
                  </a:lnTo>
                  <a:lnTo>
                    <a:pt x="709" y="963"/>
                  </a:lnTo>
                  <a:lnTo>
                    <a:pt x="706" y="964"/>
                  </a:lnTo>
                  <a:lnTo>
                    <a:pt x="702" y="964"/>
                  </a:lnTo>
                  <a:lnTo>
                    <a:pt x="699" y="964"/>
                  </a:lnTo>
                  <a:lnTo>
                    <a:pt x="696" y="963"/>
                  </a:lnTo>
                  <a:lnTo>
                    <a:pt x="693" y="961"/>
                  </a:lnTo>
                  <a:lnTo>
                    <a:pt x="691" y="959"/>
                  </a:lnTo>
                  <a:lnTo>
                    <a:pt x="689" y="957"/>
                  </a:lnTo>
                  <a:lnTo>
                    <a:pt x="687" y="954"/>
                  </a:lnTo>
                  <a:lnTo>
                    <a:pt x="686" y="951"/>
                  </a:lnTo>
                  <a:lnTo>
                    <a:pt x="686" y="947"/>
                  </a:lnTo>
                  <a:lnTo>
                    <a:pt x="686" y="564"/>
                  </a:lnTo>
                  <a:lnTo>
                    <a:pt x="69" y="564"/>
                  </a:lnTo>
                  <a:lnTo>
                    <a:pt x="69" y="947"/>
                  </a:lnTo>
                  <a:lnTo>
                    <a:pt x="68" y="951"/>
                  </a:lnTo>
                  <a:lnTo>
                    <a:pt x="67" y="954"/>
                  </a:lnTo>
                  <a:lnTo>
                    <a:pt x="66" y="957"/>
                  </a:lnTo>
                  <a:lnTo>
                    <a:pt x="63" y="959"/>
                  </a:lnTo>
                  <a:lnTo>
                    <a:pt x="61" y="961"/>
                  </a:lnTo>
                  <a:lnTo>
                    <a:pt x="58" y="963"/>
                  </a:lnTo>
                  <a:lnTo>
                    <a:pt x="54" y="964"/>
                  </a:lnTo>
                  <a:lnTo>
                    <a:pt x="52" y="964"/>
                  </a:lnTo>
                  <a:lnTo>
                    <a:pt x="47" y="964"/>
                  </a:lnTo>
                  <a:lnTo>
                    <a:pt x="45" y="963"/>
                  </a:lnTo>
                  <a:lnTo>
                    <a:pt x="42" y="961"/>
                  </a:lnTo>
                  <a:lnTo>
                    <a:pt x="40" y="959"/>
                  </a:lnTo>
                  <a:lnTo>
                    <a:pt x="37" y="957"/>
                  </a:lnTo>
                  <a:lnTo>
                    <a:pt x="36" y="954"/>
                  </a:lnTo>
                  <a:lnTo>
                    <a:pt x="35" y="951"/>
                  </a:lnTo>
                  <a:lnTo>
                    <a:pt x="34" y="947"/>
                  </a:lnTo>
                  <a:lnTo>
                    <a:pt x="34" y="564"/>
                  </a:lnTo>
                  <a:lnTo>
                    <a:pt x="17" y="564"/>
                  </a:lnTo>
                  <a:lnTo>
                    <a:pt x="13" y="564"/>
                  </a:lnTo>
                  <a:lnTo>
                    <a:pt x="10" y="563"/>
                  </a:lnTo>
                  <a:lnTo>
                    <a:pt x="7" y="562"/>
                  </a:lnTo>
                  <a:lnTo>
                    <a:pt x="5" y="559"/>
                  </a:lnTo>
                  <a:lnTo>
                    <a:pt x="3" y="557"/>
                  </a:lnTo>
                  <a:lnTo>
                    <a:pt x="1" y="554"/>
                  </a:lnTo>
                  <a:lnTo>
                    <a:pt x="0" y="551"/>
                  </a:lnTo>
                  <a:lnTo>
                    <a:pt x="0" y="547"/>
                  </a:lnTo>
                  <a:lnTo>
                    <a:pt x="0" y="545"/>
                  </a:lnTo>
                  <a:lnTo>
                    <a:pt x="1" y="541"/>
                  </a:lnTo>
                  <a:lnTo>
                    <a:pt x="3" y="539"/>
                  </a:lnTo>
                  <a:lnTo>
                    <a:pt x="5" y="535"/>
                  </a:lnTo>
                  <a:lnTo>
                    <a:pt x="7" y="533"/>
                  </a:lnTo>
                  <a:lnTo>
                    <a:pt x="10" y="532"/>
                  </a:lnTo>
                  <a:lnTo>
                    <a:pt x="13" y="531"/>
                  </a:lnTo>
                  <a:lnTo>
                    <a:pt x="17" y="531"/>
                  </a:lnTo>
                  <a:lnTo>
                    <a:pt x="438" y="531"/>
                  </a:lnTo>
                  <a:lnTo>
                    <a:pt x="436" y="528"/>
                  </a:lnTo>
                  <a:lnTo>
                    <a:pt x="434" y="525"/>
                  </a:lnTo>
                  <a:lnTo>
                    <a:pt x="433" y="522"/>
                  </a:lnTo>
                  <a:lnTo>
                    <a:pt x="433" y="519"/>
                  </a:lnTo>
                  <a:lnTo>
                    <a:pt x="426" y="517"/>
                  </a:lnTo>
                  <a:lnTo>
                    <a:pt x="422" y="516"/>
                  </a:lnTo>
                  <a:lnTo>
                    <a:pt x="420" y="513"/>
                  </a:lnTo>
                  <a:lnTo>
                    <a:pt x="413" y="505"/>
                  </a:lnTo>
                  <a:lnTo>
                    <a:pt x="407" y="495"/>
                  </a:lnTo>
                  <a:lnTo>
                    <a:pt x="402" y="485"/>
                  </a:lnTo>
                  <a:lnTo>
                    <a:pt x="394" y="466"/>
                  </a:lnTo>
                  <a:lnTo>
                    <a:pt x="391" y="458"/>
                  </a:lnTo>
                  <a:lnTo>
                    <a:pt x="374" y="396"/>
                  </a:lnTo>
                  <a:lnTo>
                    <a:pt x="364" y="363"/>
                  </a:lnTo>
                  <a:lnTo>
                    <a:pt x="356" y="330"/>
                  </a:lnTo>
                  <a:lnTo>
                    <a:pt x="349" y="300"/>
                  </a:lnTo>
                  <a:lnTo>
                    <a:pt x="346" y="286"/>
                  </a:lnTo>
                  <a:lnTo>
                    <a:pt x="344" y="274"/>
                  </a:lnTo>
                  <a:lnTo>
                    <a:pt x="344" y="263"/>
                  </a:lnTo>
                  <a:lnTo>
                    <a:pt x="344" y="255"/>
                  </a:lnTo>
                  <a:lnTo>
                    <a:pt x="345" y="248"/>
                  </a:lnTo>
                  <a:lnTo>
                    <a:pt x="346" y="246"/>
                  </a:lnTo>
                  <a:lnTo>
                    <a:pt x="347" y="244"/>
                  </a:lnTo>
                  <a:lnTo>
                    <a:pt x="368" y="235"/>
                  </a:lnTo>
                  <a:lnTo>
                    <a:pt x="438" y="507"/>
                  </a:lnTo>
                  <a:lnTo>
                    <a:pt x="441" y="505"/>
                  </a:lnTo>
                  <a:lnTo>
                    <a:pt x="443" y="503"/>
                  </a:lnTo>
                  <a:lnTo>
                    <a:pt x="446" y="501"/>
                  </a:lnTo>
                  <a:lnTo>
                    <a:pt x="450" y="501"/>
                  </a:lnTo>
                  <a:lnTo>
                    <a:pt x="570" y="501"/>
                  </a:lnTo>
                  <a:lnTo>
                    <a:pt x="568" y="499"/>
                  </a:lnTo>
                  <a:lnTo>
                    <a:pt x="565" y="493"/>
                  </a:lnTo>
                  <a:lnTo>
                    <a:pt x="563" y="485"/>
                  </a:lnTo>
                  <a:lnTo>
                    <a:pt x="562" y="477"/>
                  </a:lnTo>
                  <a:lnTo>
                    <a:pt x="563" y="470"/>
                  </a:lnTo>
                  <a:lnTo>
                    <a:pt x="565" y="463"/>
                  </a:lnTo>
                  <a:lnTo>
                    <a:pt x="569" y="456"/>
                  </a:lnTo>
                  <a:lnTo>
                    <a:pt x="574" y="451"/>
                  </a:lnTo>
                  <a:lnTo>
                    <a:pt x="580" y="446"/>
                  </a:lnTo>
                  <a:lnTo>
                    <a:pt x="586" y="442"/>
                  </a:lnTo>
                  <a:lnTo>
                    <a:pt x="594" y="440"/>
                  </a:lnTo>
                  <a:lnTo>
                    <a:pt x="777" y="384"/>
                  </a:lnTo>
                  <a:lnTo>
                    <a:pt x="834" y="290"/>
                  </a:lnTo>
                  <a:lnTo>
                    <a:pt x="844" y="272"/>
                  </a:lnTo>
                  <a:lnTo>
                    <a:pt x="848" y="264"/>
                  </a:lnTo>
                  <a:lnTo>
                    <a:pt x="854" y="255"/>
                  </a:lnTo>
                  <a:lnTo>
                    <a:pt x="860" y="248"/>
                  </a:lnTo>
                  <a:lnTo>
                    <a:pt x="866" y="241"/>
                  </a:lnTo>
                  <a:lnTo>
                    <a:pt x="873" y="235"/>
                  </a:lnTo>
                  <a:lnTo>
                    <a:pt x="875" y="233"/>
                  </a:lnTo>
                  <a:lnTo>
                    <a:pt x="879" y="229"/>
                  </a:lnTo>
                  <a:lnTo>
                    <a:pt x="883" y="225"/>
                  </a:lnTo>
                  <a:lnTo>
                    <a:pt x="887" y="222"/>
                  </a:lnTo>
                  <a:lnTo>
                    <a:pt x="886" y="222"/>
                  </a:lnTo>
                  <a:lnTo>
                    <a:pt x="875" y="225"/>
                  </a:lnTo>
                  <a:lnTo>
                    <a:pt x="865" y="227"/>
                  </a:lnTo>
                  <a:lnTo>
                    <a:pt x="854" y="228"/>
                  </a:lnTo>
                  <a:lnTo>
                    <a:pt x="842" y="227"/>
                  </a:lnTo>
                  <a:lnTo>
                    <a:pt x="832" y="227"/>
                  </a:lnTo>
                  <a:lnTo>
                    <a:pt x="821" y="224"/>
                  </a:lnTo>
                  <a:lnTo>
                    <a:pt x="809" y="221"/>
                  </a:lnTo>
                  <a:lnTo>
                    <a:pt x="799" y="215"/>
                  </a:lnTo>
                  <a:lnTo>
                    <a:pt x="788" y="210"/>
                  </a:lnTo>
                  <a:lnTo>
                    <a:pt x="779" y="203"/>
                  </a:lnTo>
                  <a:lnTo>
                    <a:pt x="771" y="196"/>
                  </a:lnTo>
                  <a:lnTo>
                    <a:pt x="763" y="188"/>
                  </a:lnTo>
                  <a:lnTo>
                    <a:pt x="756" y="179"/>
                  </a:lnTo>
                  <a:lnTo>
                    <a:pt x="751" y="170"/>
                  </a:lnTo>
                  <a:lnTo>
                    <a:pt x="746" y="161"/>
                  </a:lnTo>
                  <a:lnTo>
                    <a:pt x="742" y="150"/>
                  </a:lnTo>
                  <a:lnTo>
                    <a:pt x="738" y="139"/>
                  </a:lnTo>
                  <a:lnTo>
                    <a:pt x="737" y="129"/>
                  </a:lnTo>
                  <a:lnTo>
                    <a:pt x="736" y="117"/>
                  </a:lnTo>
                  <a:lnTo>
                    <a:pt x="736" y="107"/>
                  </a:lnTo>
                  <a:lnTo>
                    <a:pt x="737" y="96"/>
                  </a:lnTo>
                  <a:lnTo>
                    <a:pt x="740" y="85"/>
                  </a:lnTo>
                  <a:lnTo>
                    <a:pt x="744" y="73"/>
                  </a:lnTo>
                  <a:lnTo>
                    <a:pt x="748" y="63"/>
                  </a:lnTo>
                  <a:lnTo>
                    <a:pt x="754" y="53"/>
                  </a:lnTo>
                  <a:lnTo>
                    <a:pt x="761" y="43"/>
                  </a:lnTo>
                  <a:lnTo>
                    <a:pt x="768" y="35"/>
                  </a:lnTo>
                  <a:lnTo>
                    <a:pt x="775" y="27"/>
                  </a:lnTo>
                  <a:lnTo>
                    <a:pt x="785" y="21"/>
                  </a:lnTo>
                  <a:lnTo>
                    <a:pt x="793" y="15"/>
                  </a:lnTo>
                  <a:lnTo>
                    <a:pt x="803" y="10"/>
                  </a:lnTo>
                  <a:lnTo>
                    <a:pt x="814" y="5"/>
                  </a:lnTo>
                  <a:lnTo>
                    <a:pt x="825" y="3"/>
                  </a:lnTo>
                  <a:lnTo>
                    <a:pt x="835" y="1"/>
                  </a:lnTo>
                  <a:lnTo>
                    <a:pt x="846" y="0"/>
                  </a:lnTo>
                  <a:close/>
                </a:path>
              </a:pathLst>
            </a:custGeom>
            <a:solidFill>
              <a:srgbClr val="FFFFFF"/>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pSp>
      <p:sp>
        <p:nvSpPr>
          <p:cNvPr id="76806" name="path">
            <a:extLst>
              <a:ext uri="{FF2B5EF4-FFF2-40B4-BE49-F238E27FC236}">
                <a16:creationId xmlns:a16="http://schemas.microsoft.com/office/drawing/2014/main" id="{63818227-CEF2-7AEA-D86F-6CC4056B1AA4}"/>
              </a:ext>
            </a:extLst>
          </p:cNvPr>
          <p:cNvSpPr>
            <a:spLocks/>
          </p:cNvSpPr>
          <p:nvPr/>
        </p:nvSpPr>
        <p:spPr bwMode="auto">
          <a:xfrm>
            <a:off x="7832725" y="2162175"/>
            <a:ext cx="361950" cy="361950"/>
          </a:xfrm>
          <a:custGeom>
            <a:avLst/>
            <a:gdLst>
              <a:gd name="T0" fmla="*/ 2147483646 w 759"/>
              <a:gd name="T1" fmla="*/ 2147483646 h 759"/>
              <a:gd name="T2" fmla="*/ 2147483646 w 759"/>
              <a:gd name="T3" fmla="*/ 2147483646 h 759"/>
              <a:gd name="T4" fmla="*/ 0 60000 65536"/>
              <a:gd name="T5" fmla="*/ 0 60000 65536"/>
              <a:gd name="T6" fmla="*/ 0 w 759"/>
              <a:gd name="T7" fmla="*/ 0 h 759"/>
              <a:gd name="T8" fmla="*/ 759 w 759"/>
              <a:gd name="T9" fmla="*/ 759 h 759"/>
            </a:gdLst>
            <a:ahLst/>
            <a:cxnLst>
              <a:cxn ang="T4">
                <a:pos x="T0" y="T1"/>
              </a:cxn>
              <a:cxn ang="T5">
                <a:pos x="T2" y="T3"/>
              </a:cxn>
            </a:cxnLst>
            <a:rect l="T6" t="T7" r="T8" b="T9"/>
            <a:pathLst>
              <a:path w="759" h="759">
                <a:moveTo>
                  <a:pt x="10" y="10"/>
                </a:moveTo>
                <a:cubicBezTo>
                  <a:pt x="418" y="10"/>
                  <a:pt x="749" y="341"/>
                  <a:pt x="749" y="749"/>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961" name="textbox 961">
            <a:extLst>
              <a:ext uri="{FF2B5EF4-FFF2-40B4-BE49-F238E27FC236}">
                <a16:creationId xmlns:a16="http://schemas.microsoft.com/office/drawing/2014/main" id="{D8BD3E66-C71A-4B1E-9A22-9A319D039D99}"/>
              </a:ext>
            </a:extLst>
          </p:cNvPr>
          <p:cNvSpPr/>
          <p:nvPr/>
        </p:nvSpPr>
        <p:spPr>
          <a:xfrm>
            <a:off x="1263650" y="3238500"/>
            <a:ext cx="6291263" cy="1090613"/>
          </a:xfrm>
          <a:prstGeom prst="rect">
            <a:avLst/>
          </a:prstGeom>
        </p:spPr>
        <p:txBody>
          <a:bodyPr lIns="0" tIns="0" rIns="0" bIns="0"/>
          <a:lstStyle/>
          <a:p>
            <a:pPr>
              <a:lnSpc>
                <a:spcPct val="81768"/>
              </a:lnSpc>
              <a:defRPr/>
            </a:pPr>
            <a:endParaRPr lang="x-none" altLang="x-none" sz="100" dirty="0"/>
          </a:p>
          <a:p>
            <a:pPr marL="9525">
              <a:lnSpc>
                <a:spcPct val="91000"/>
              </a:lnSpc>
              <a:defRPr/>
            </a:pPr>
            <a:r>
              <a:rPr spc="-8" dirty="0">
                <a:solidFill>
                  <a:srgbClr val="262626">
                    <a:alpha val="100000"/>
                  </a:srgbClr>
                </a:solidFill>
                <a:latin typeface="Times New Roman"/>
                <a:ea typeface="Times New Roman"/>
                <a:cs typeface="Times New Roman"/>
              </a:rPr>
              <a:t>12        def Prin</a:t>
            </a:r>
            <a:r>
              <a:rPr dirty="0">
                <a:solidFill>
                  <a:srgbClr val="262626">
                    <a:alpha val="100000"/>
                  </a:srgbClr>
                </a:solidFill>
                <a:latin typeface="Times New Roman"/>
                <a:ea typeface="Times New Roman"/>
                <a:cs typeface="Times New Roman"/>
              </a:rPr>
              <a:t>tPersonInfo</a:t>
            </a:r>
            <a:r>
              <a:rPr spc="-8" dirty="0">
                <a:solidFill>
                  <a:srgbClr val="262626">
                    <a:alpha val="100000"/>
                  </a:srgbClr>
                </a:solidFill>
                <a:latin typeface="Times New Roman"/>
                <a:ea typeface="Times New Roman"/>
                <a:cs typeface="Times New Roman"/>
              </a:rPr>
              <a:t>(</a:t>
            </a:r>
            <a:r>
              <a:rPr dirty="0">
                <a:solidFill>
                  <a:srgbClr val="262626">
                    <a:alpha val="100000"/>
                  </a:srgbClr>
                </a:solidFill>
                <a:latin typeface="Times New Roman"/>
                <a:ea typeface="Times New Roman"/>
                <a:cs typeface="Times New Roman"/>
              </a:rPr>
              <a:t>person</a:t>
            </a:r>
            <a:r>
              <a:rPr spc="-8" dirty="0">
                <a:solidFill>
                  <a:srgbClr val="262626">
                    <a:alpha val="100000"/>
                  </a:srgbClr>
                </a:solidFill>
                <a:latin typeface="Times New Roman"/>
                <a:ea typeface="Times New Roman"/>
                <a:cs typeface="Times New Roman"/>
              </a:rPr>
              <a:t>): #</a:t>
            </a:r>
            <a:r>
              <a:rPr spc="-8" dirty="0">
                <a:solidFill>
                  <a:srgbClr val="262626">
                    <a:alpha val="100000"/>
                  </a:srgbClr>
                </a:solidFill>
                <a:latin typeface="Microsoft YaHei"/>
                <a:ea typeface="Microsoft YaHei"/>
                <a:cs typeface="Microsoft YaHei"/>
              </a:rPr>
              <a:t>定义普通函数</a:t>
            </a:r>
            <a:r>
              <a:rPr dirty="0">
                <a:solidFill>
                  <a:srgbClr val="262626">
                    <a:alpha val="100000"/>
                  </a:srgbClr>
                </a:solidFill>
                <a:latin typeface="Times New Roman"/>
                <a:ea typeface="Times New Roman"/>
                <a:cs typeface="Times New Roman"/>
              </a:rPr>
              <a:t>PrintPersonInfo</a:t>
            </a:r>
            <a:endParaRPr lang="x-none" altLang="x-none" dirty="0"/>
          </a:p>
          <a:p>
            <a:pPr marL="9525">
              <a:lnSpc>
                <a:spcPct val="91000"/>
              </a:lnSpc>
              <a:spcBef>
                <a:spcPts val="1274"/>
              </a:spcBef>
              <a:defRPr/>
            </a:pPr>
            <a:r>
              <a:rPr spc="15" dirty="0">
                <a:solidFill>
                  <a:srgbClr val="262626">
                    <a:alpha val="100000"/>
                  </a:srgbClr>
                </a:solidFill>
                <a:latin typeface="Times New Roman"/>
                <a:ea typeface="Times New Roman"/>
                <a:cs typeface="Times New Roman"/>
              </a:rPr>
              <a:t>13           </a:t>
            </a:r>
            <a:r>
              <a:rPr dirty="0">
                <a:solidFill>
                  <a:srgbClr val="262626">
                    <a:alpha val="100000"/>
                  </a:srgbClr>
                </a:solidFill>
                <a:latin typeface="Times New Roman"/>
                <a:ea typeface="Times New Roman"/>
                <a:cs typeface="Times New Roman"/>
              </a:rPr>
              <a:t>print</a:t>
            </a:r>
            <a:r>
              <a:rPr spc="15" dirty="0">
                <a:solidFill>
                  <a:srgbClr val="262626">
                    <a:alpha val="100000"/>
                  </a:srgbClr>
                </a:solidFill>
                <a:latin typeface="Times New Roman"/>
                <a:ea typeface="Times New Roman"/>
                <a:cs typeface="Times New Roman"/>
              </a:rPr>
              <a:t>('</a:t>
            </a:r>
            <a:r>
              <a:rPr dirty="0">
                <a:solidFill>
                  <a:srgbClr val="262626">
                    <a:alpha val="100000"/>
                  </a:srgbClr>
                </a:solidFill>
                <a:latin typeface="Times New Roman"/>
                <a:ea typeface="Times New Roman"/>
                <a:cs typeface="Times New Roman"/>
              </a:rPr>
              <a:t>PrintPersonInfo</a:t>
            </a:r>
            <a:r>
              <a:rPr spc="15" dirty="0">
                <a:solidFill>
                  <a:srgbClr val="262626">
                    <a:alpha val="100000"/>
                  </a:srgbClr>
                </a:solidFill>
                <a:latin typeface="Microsoft YaHei"/>
                <a:ea typeface="Microsoft YaHei"/>
                <a:cs typeface="Microsoft YaHei"/>
              </a:rPr>
              <a:t>函</a:t>
            </a:r>
            <a:r>
              <a:rPr spc="8" dirty="0">
                <a:solidFill>
                  <a:srgbClr val="262626">
                    <a:alpha val="100000"/>
                  </a:srgbClr>
                </a:solidFill>
                <a:latin typeface="Microsoft YaHei"/>
                <a:ea typeface="Microsoft YaHei"/>
                <a:cs typeface="Microsoft YaHei"/>
              </a:rPr>
              <a:t>数</a:t>
            </a:r>
            <a:r>
              <a:rPr dirty="0">
                <a:solidFill>
                  <a:srgbClr val="262626">
                    <a:alpha val="100000"/>
                  </a:srgbClr>
                </a:solidFill>
                <a:latin typeface="Microsoft YaHei"/>
                <a:ea typeface="Microsoft YaHei"/>
                <a:cs typeface="Microsoft YaHei"/>
              </a:rPr>
              <a:t>中的输出结果</a:t>
            </a:r>
            <a:r>
              <a:rPr dirty="0">
                <a:solidFill>
                  <a:srgbClr val="262626">
                    <a:alpha val="100000"/>
                  </a:srgbClr>
                </a:solidFill>
                <a:latin typeface="Times New Roman"/>
                <a:ea typeface="Times New Roman"/>
                <a:cs typeface="Times New Roman"/>
              </a:rPr>
              <a:t>', end='#')</a:t>
            </a:r>
            <a:endParaRPr lang="x-none" altLang="x-none" dirty="0"/>
          </a:p>
          <a:p>
            <a:pPr>
              <a:lnSpc>
                <a:spcPct val="101000"/>
              </a:lnSpc>
              <a:defRPr/>
            </a:pPr>
            <a:endParaRPr lang="x-none" altLang="x-none" sz="1050" dirty="0"/>
          </a:p>
          <a:p>
            <a:pPr marL="9525">
              <a:lnSpc>
                <a:spcPct val="91000"/>
              </a:lnSpc>
              <a:spcBef>
                <a:spcPts val="2"/>
              </a:spcBef>
              <a:defRPr/>
            </a:pPr>
            <a:r>
              <a:rPr spc="15" dirty="0">
                <a:solidFill>
                  <a:srgbClr val="262626">
                    <a:alpha val="100000"/>
                  </a:srgbClr>
                </a:solidFill>
                <a:latin typeface="Times New Roman"/>
                <a:ea typeface="Times New Roman"/>
                <a:cs typeface="Times New Roman"/>
              </a:rPr>
              <a:t>14           </a:t>
            </a:r>
            <a:r>
              <a:rPr dirty="0">
                <a:solidFill>
                  <a:srgbClr val="262626">
                    <a:alpha val="100000"/>
                  </a:srgbClr>
                </a:solidFill>
                <a:latin typeface="Times New Roman"/>
                <a:ea typeface="Times New Roman"/>
                <a:cs typeface="Times New Roman"/>
              </a:rPr>
              <a:t>person</a:t>
            </a:r>
            <a:r>
              <a:rPr spc="15" dirty="0">
                <a:solidFill>
                  <a:srgbClr val="262626">
                    <a:alpha val="100000"/>
                  </a:srgbClr>
                </a:solidFill>
                <a:latin typeface="Times New Roman"/>
                <a:ea typeface="Times New Roman"/>
                <a:cs typeface="Times New Roman"/>
              </a:rPr>
              <a:t>.</a:t>
            </a:r>
            <a:r>
              <a:rPr dirty="0">
                <a:solidFill>
                  <a:srgbClr val="262626">
                    <a:alpha val="100000"/>
                  </a:srgbClr>
                </a:solidFill>
                <a:latin typeface="Times New Roman"/>
                <a:ea typeface="Times New Roman"/>
                <a:cs typeface="Times New Roman"/>
              </a:rPr>
              <a:t>PrintInfo</a:t>
            </a:r>
            <a:r>
              <a:rPr spc="15" dirty="0">
                <a:solidFill>
                  <a:srgbClr val="262626">
                    <a:alpha val="100000"/>
                  </a:srgbClr>
                </a:solidFill>
                <a:latin typeface="Times New Roman"/>
                <a:ea typeface="Times New Roman"/>
                <a:cs typeface="Times New Roman"/>
              </a:rPr>
              <a:t>(</a:t>
            </a:r>
            <a:r>
              <a:rPr spc="8" dirty="0">
                <a:solidFill>
                  <a:srgbClr val="262626">
                    <a:alpha val="100000"/>
                  </a:srgbClr>
                </a:solidFill>
                <a:latin typeface="Times New Roman"/>
                <a:ea typeface="Times New Roman"/>
                <a:cs typeface="Times New Roman"/>
              </a:rPr>
              <a:t>)</a:t>
            </a:r>
            <a:r>
              <a:rPr dirty="0">
                <a:solidFill>
                  <a:srgbClr val="262626">
                    <a:alpha val="100000"/>
                  </a:srgbClr>
                </a:solidFill>
                <a:latin typeface="Times New Roman"/>
                <a:ea typeface="Times New Roman"/>
                <a:cs typeface="Times New Roman"/>
              </a:rPr>
              <a:t> #</a:t>
            </a:r>
            <a:r>
              <a:rPr dirty="0">
                <a:solidFill>
                  <a:srgbClr val="262626">
                    <a:alpha val="100000"/>
                  </a:srgbClr>
                </a:solidFill>
                <a:latin typeface="Microsoft YaHei"/>
                <a:ea typeface="Microsoft YaHei"/>
                <a:cs typeface="Microsoft YaHei"/>
              </a:rPr>
              <a:t>通过</a:t>
            </a:r>
            <a:r>
              <a:rPr dirty="0">
                <a:solidFill>
                  <a:srgbClr val="262626">
                    <a:alpha val="100000"/>
                  </a:srgbClr>
                </a:solidFill>
                <a:latin typeface="Times New Roman"/>
                <a:ea typeface="Times New Roman"/>
                <a:cs typeface="Times New Roman"/>
              </a:rPr>
              <a:t>person</a:t>
            </a:r>
            <a:r>
              <a:rPr dirty="0">
                <a:solidFill>
                  <a:srgbClr val="262626">
                    <a:alpha val="100000"/>
                  </a:srgbClr>
                </a:solidFill>
                <a:latin typeface="Microsoft YaHei"/>
                <a:ea typeface="Microsoft YaHei"/>
                <a:cs typeface="Microsoft YaHei"/>
              </a:rPr>
              <a:t>调用</a:t>
            </a:r>
            <a:r>
              <a:rPr dirty="0">
                <a:solidFill>
                  <a:srgbClr val="262626">
                    <a:alpha val="100000"/>
                  </a:srgbClr>
                </a:solidFill>
                <a:latin typeface="Times New Roman"/>
                <a:ea typeface="Times New Roman"/>
                <a:cs typeface="Times New Roman"/>
              </a:rPr>
              <a:t>PrintInfo</a:t>
            </a:r>
            <a:r>
              <a:rPr dirty="0">
                <a:solidFill>
                  <a:srgbClr val="262626">
                    <a:alpha val="100000"/>
                  </a:srgbClr>
                </a:solidFill>
                <a:latin typeface="Microsoft YaHei"/>
                <a:ea typeface="Microsoft YaHei"/>
                <a:cs typeface="Microsoft YaHei"/>
              </a:rPr>
              <a:t>方法</a:t>
            </a:r>
            <a:endParaRPr lang="x-none" altLang="x-none" dirty="0"/>
          </a:p>
        </p:txBody>
      </p:sp>
      <p:sp>
        <p:nvSpPr>
          <p:cNvPr id="962" name="textbox 962">
            <a:extLst>
              <a:ext uri="{FF2B5EF4-FFF2-40B4-BE49-F238E27FC236}">
                <a16:creationId xmlns:a16="http://schemas.microsoft.com/office/drawing/2014/main" id="{3608AFE0-32DF-48CC-BF36-D841CE0BAAAC}"/>
              </a:ext>
            </a:extLst>
          </p:cNvPr>
          <p:cNvSpPr/>
          <p:nvPr/>
        </p:nvSpPr>
        <p:spPr>
          <a:xfrm>
            <a:off x="3957638" y="1285875"/>
            <a:ext cx="1233487" cy="374650"/>
          </a:xfrm>
          <a:prstGeom prst="rect">
            <a:avLst/>
          </a:prstGeom>
        </p:spPr>
        <p:txBody>
          <a:bodyPr lIns="0" tIns="0" rIns="0" bIns="0"/>
          <a:lstStyle/>
          <a:p>
            <a:pPr>
              <a:lnSpc>
                <a:spcPct val="89875"/>
              </a:lnSpc>
              <a:defRPr/>
            </a:pPr>
            <a:endParaRPr lang="x-none" altLang="x-none" sz="100" dirty="0"/>
          </a:p>
          <a:p>
            <a:pPr marL="9525">
              <a:defRPr/>
            </a:pPr>
            <a:r>
              <a:rPr sz="2325" spc="68" dirty="0">
                <a:solidFill>
                  <a:srgbClr val="262626">
                    <a:alpha val="100000"/>
                  </a:srgbClr>
                </a:solidFill>
                <a:latin typeface="Microsoft YaHei"/>
                <a:ea typeface="Microsoft YaHei"/>
                <a:cs typeface="Microsoft YaHei"/>
              </a:rPr>
              <a:t>方法重</a:t>
            </a:r>
            <a:r>
              <a:rPr sz="2325" spc="53" dirty="0">
                <a:solidFill>
                  <a:srgbClr val="262626">
                    <a:alpha val="100000"/>
                  </a:srgbClr>
                </a:solidFill>
                <a:latin typeface="Microsoft YaHei"/>
                <a:ea typeface="Microsoft YaHei"/>
                <a:cs typeface="Microsoft YaHei"/>
              </a:rPr>
              <a:t>写</a:t>
            </a:r>
            <a:endParaRPr lang="x-none" altLang="x-none" sz="232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图片 1">
            <a:extLst>
              <a:ext uri="{FF2B5EF4-FFF2-40B4-BE49-F238E27FC236}">
                <a16:creationId xmlns:a16="http://schemas.microsoft.com/office/drawing/2014/main" id="{BB3AF550-CC5A-CBFE-8650-0FE334B5897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311275"/>
            <a:ext cx="6526212"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TextBox 2">
            <a:extLst>
              <a:ext uri="{FF2B5EF4-FFF2-40B4-BE49-F238E27FC236}">
                <a16:creationId xmlns:a16="http://schemas.microsoft.com/office/drawing/2014/main" id="{D78C47E1-DC58-3969-84EB-2552B7AF80E7}"/>
              </a:ext>
            </a:extLst>
          </p:cNvPr>
          <p:cNvSpPr txBox="1">
            <a:spLocks noChangeArrowheads="1"/>
          </p:cNvSpPr>
          <p:nvPr/>
        </p:nvSpPr>
        <p:spPr bwMode="auto">
          <a:xfrm>
            <a:off x="1227138" y="2808288"/>
            <a:ext cx="6369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5400" b="0">
                <a:solidFill>
                  <a:schemeClr val="tx1"/>
                </a:solidFill>
                <a:latin typeface="微软雅黑" panose="020B0503020204020204" pitchFamily="34" charset="-122"/>
                <a:ea typeface="微软雅黑" panose="020B0503020204020204" pitchFamily="34" charset="-122"/>
              </a:rPr>
              <a:t>类的定义和创建实例</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6" name="table 966">
            <a:extLst>
              <a:ext uri="{FF2B5EF4-FFF2-40B4-BE49-F238E27FC236}">
                <a16:creationId xmlns:a16="http://schemas.microsoft.com/office/drawing/2014/main" id="{A8E67659-7F7E-4D5B-8786-7A43F000CC43}"/>
              </a:ext>
            </a:extLst>
          </p:cNvPr>
          <p:cNvGraphicFramePr>
            <a:graphicFrameLocks noGrp="1"/>
          </p:cNvGraphicFramePr>
          <p:nvPr/>
        </p:nvGraphicFramePr>
        <p:xfrm>
          <a:off x="31750" y="981075"/>
          <a:ext cx="9099550" cy="5081588"/>
        </p:xfrm>
        <a:graphic>
          <a:graphicData uri="http://schemas.openxmlformats.org/drawingml/2006/table">
            <a:tbl>
              <a:tblPr/>
              <a:tblGrid>
                <a:gridCol w="9099550">
                  <a:extLst>
                    <a:ext uri="{9D8B030D-6E8A-4147-A177-3AD203B41FA5}">
                      <a16:colId xmlns:a16="http://schemas.microsoft.com/office/drawing/2014/main" val="20000"/>
                    </a:ext>
                  </a:extLst>
                </a:gridCol>
              </a:tblGrid>
              <a:tr h="5081588">
                <a:tc>
                  <a:txBody>
                    <a:bodyPr/>
                    <a:lstStyle/>
                    <a:p>
                      <a:pPr algn="l" rtl="0" eaLnBrk="0">
                        <a:lnSpc>
                          <a:spcPct val="120000"/>
                        </a:lnSpc>
                        <a:tabLst/>
                      </a:pPr>
                      <a:endParaRPr lang="x-none" altLang="x-none" sz="800" dirty="0"/>
                    </a:p>
                    <a:p>
                      <a:pPr algn="l" rtl="0" eaLnBrk="0">
                        <a:lnSpc>
                          <a:spcPct val="120000"/>
                        </a:lnSpc>
                        <a:tabLst/>
                      </a:pPr>
                      <a:endParaRPr lang="x-none" altLang="x-none" sz="800" dirty="0"/>
                    </a:p>
                    <a:p>
                      <a:pPr algn="l" rtl="0" eaLnBrk="0">
                        <a:lnSpc>
                          <a:spcPct val="121000"/>
                        </a:lnSpc>
                        <a:tabLst/>
                      </a:pPr>
                      <a:endParaRPr lang="x-none" altLang="x-none" sz="800" dirty="0"/>
                    </a:p>
                    <a:p>
                      <a:pPr marL="5268913" indent="-1592263" algn="l" rtl="0" eaLnBrk="0">
                        <a:lnSpc>
                          <a:spcPct val="100000"/>
                        </a:lnSpc>
                        <a:spcBef>
                          <a:spcPts val="5"/>
                        </a:spcBef>
                        <a:tabLst/>
                      </a:pPr>
                      <a:r>
                        <a:rPr sz="2300" spc="90" dirty="0">
                          <a:solidFill>
                            <a:srgbClr val="262626">
                              <a:alpha val="100000"/>
                            </a:srgbClr>
                          </a:solidFill>
                          <a:latin typeface="Microsoft YaHei"/>
                          <a:ea typeface="Microsoft YaHei"/>
                          <a:cs typeface="Microsoft YaHei"/>
                        </a:rPr>
                        <a:t>方法重</a:t>
                      </a:r>
                      <a:r>
                        <a:rPr sz="2300" spc="70" dirty="0">
                          <a:solidFill>
                            <a:srgbClr val="262626">
                              <a:alpha val="100000"/>
                            </a:srgbClr>
                          </a:solidFill>
                          <a:latin typeface="Microsoft YaHei"/>
                          <a:ea typeface="Microsoft YaHei"/>
                          <a:cs typeface="Microsoft YaHei"/>
                        </a:rPr>
                        <a:t>写</a:t>
                      </a:r>
                      <a:endParaRPr lang="x-none" altLang="x-none" sz="2300" dirty="0"/>
                    </a:p>
                    <a:p>
                      <a:pPr algn="l" rtl="0" eaLnBrk="0">
                        <a:lnSpc>
                          <a:spcPct val="109000"/>
                        </a:lnSpc>
                        <a:tabLst/>
                      </a:pPr>
                      <a:endParaRPr lang="x-none" altLang="x-none" sz="700" dirty="0"/>
                    </a:p>
                    <a:p>
                      <a:pPr algn="l" rtl="0" eaLnBrk="0">
                        <a:lnSpc>
                          <a:spcPct val="7550"/>
                        </a:lnSpc>
                        <a:tabLst/>
                      </a:pPr>
                      <a:endParaRPr lang="x-none" altLang="x-none" sz="100" dirty="0"/>
                    </a:p>
                    <a:p>
                      <a:pPr marL="1723263" algn="l" rtl="0" eaLnBrk="0">
                        <a:lnSpc>
                          <a:spcPct val="97000"/>
                        </a:lnSpc>
                        <a:tabLst>
                          <a:tab pos="2016760" algn="l"/>
                          <a:tab pos="3584575" algn="l"/>
                        </a:tabLst>
                      </a:pPr>
                      <a:r>
                        <a:rPr sz="1800" u="sng" spc="0" dirty="0">
                          <a:solidFill>
                            <a:srgbClr val="262626">
                              <a:alpha val="100000"/>
                            </a:srgbClr>
                          </a:solidFill>
                          <a:latin typeface="Microsoft YaHei"/>
                          <a:ea typeface="Microsoft YaHei"/>
                          <a:cs typeface="Microsoft YaHei"/>
                        </a:rPr>
                        <a:t>	</a:t>
                      </a:r>
                      <a:r>
                        <a:rPr sz="1800" u="sng" spc="-10" dirty="0">
                          <a:solidFill>
                            <a:srgbClr val="262626">
                              <a:alpha val="100000"/>
                            </a:srgbClr>
                          </a:solidFill>
                          <a:latin typeface="Microsoft YaHei"/>
                          <a:ea typeface="Microsoft YaHei"/>
                          <a:cs typeface="Microsoft YaHei"/>
                        </a:rPr>
                        <a:t>方法重写</a:t>
                      </a:r>
                      <a:r>
                        <a:rPr sz="1800" u="sng" spc="0" dirty="0">
                          <a:solidFill>
                            <a:srgbClr val="262626">
                              <a:alpha val="100000"/>
                            </a:srgbClr>
                          </a:solidFill>
                          <a:latin typeface="Microsoft YaHei"/>
                          <a:ea typeface="Microsoft YaHei"/>
                          <a:cs typeface="Microsoft YaHei"/>
                        </a:rPr>
                        <a:t>	</a:t>
                      </a:r>
                      <a:endParaRPr lang="x-none" altLang="x-none" sz="18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pSp>
        <p:nvGrpSpPr>
          <p:cNvPr id="77828" name="group 152">
            <a:extLst>
              <a:ext uri="{FF2B5EF4-FFF2-40B4-BE49-F238E27FC236}">
                <a16:creationId xmlns:a16="http://schemas.microsoft.com/office/drawing/2014/main" id="{19BB7DEF-EB78-252B-8BAB-AA7A3B687E14}"/>
              </a:ext>
            </a:extLst>
          </p:cNvPr>
          <p:cNvGrpSpPr>
            <a:grpSpLocks/>
          </p:cNvGrpSpPr>
          <p:nvPr/>
        </p:nvGrpSpPr>
        <p:grpSpPr bwMode="auto">
          <a:xfrm>
            <a:off x="627063" y="1724025"/>
            <a:ext cx="658812" cy="658813"/>
            <a:chOff x="0" y="0"/>
            <a:chExt cx="877061" cy="877061"/>
          </a:xfrm>
        </p:grpSpPr>
        <p:sp>
          <p:nvSpPr>
            <p:cNvPr id="77835" name="path">
              <a:extLst>
                <a:ext uri="{FF2B5EF4-FFF2-40B4-BE49-F238E27FC236}">
                  <a16:creationId xmlns:a16="http://schemas.microsoft.com/office/drawing/2014/main" id="{ED627241-3D2D-1580-F8D8-4B671BC1B873}"/>
                </a:ext>
              </a:extLst>
            </p:cNvPr>
            <p:cNvSpPr>
              <a:spLocks/>
            </p:cNvSpPr>
            <p:nvPr/>
          </p:nvSpPr>
          <p:spPr bwMode="auto">
            <a:xfrm>
              <a:off x="0" y="0"/>
              <a:ext cx="877061" cy="877061"/>
            </a:xfrm>
            <a:custGeom>
              <a:avLst/>
              <a:gdLst>
                <a:gd name="T0" fmla="*/ 0 w 1381"/>
                <a:gd name="T1" fmla="*/ 2147483646 h 1381"/>
                <a:gd name="T2" fmla="*/ 2147483646 w 1381"/>
                <a:gd name="T3" fmla="*/ 0 h 1381"/>
                <a:gd name="T4" fmla="*/ 2147483646 w 1381"/>
                <a:gd name="T5" fmla="*/ 2147483646 h 1381"/>
                <a:gd name="T6" fmla="*/ 2147483646 w 1381"/>
                <a:gd name="T7" fmla="*/ 2147483646 h 1381"/>
                <a:gd name="T8" fmla="*/ 0 w 1381"/>
                <a:gd name="T9" fmla="*/ 2147483646 h 1381"/>
                <a:gd name="T10" fmla="*/ 0 60000 65536"/>
                <a:gd name="T11" fmla="*/ 0 60000 65536"/>
                <a:gd name="T12" fmla="*/ 0 60000 65536"/>
                <a:gd name="T13" fmla="*/ 0 60000 65536"/>
                <a:gd name="T14" fmla="*/ 0 60000 65536"/>
                <a:gd name="T15" fmla="*/ 0 w 1381"/>
                <a:gd name="T16" fmla="*/ 0 h 1381"/>
                <a:gd name="T17" fmla="*/ 1381 w 1381"/>
                <a:gd name="T18" fmla="*/ 1381 h 1381"/>
              </a:gdLst>
              <a:ahLst/>
              <a:cxnLst>
                <a:cxn ang="T10">
                  <a:pos x="T0" y="T1"/>
                </a:cxn>
                <a:cxn ang="T11">
                  <a:pos x="T2" y="T3"/>
                </a:cxn>
                <a:cxn ang="T12">
                  <a:pos x="T4" y="T5"/>
                </a:cxn>
                <a:cxn ang="T13">
                  <a:pos x="T6" y="T7"/>
                </a:cxn>
                <a:cxn ang="T14">
                  <a:pos x="T8" y="T9"/>
                </a:cxn>
              </a:cxnLst>
              <a:rect l="T15" t="T16" r="T17" b="T18"/>
              <a:pathLst>
                <a:path w="1381" h="1381">
                  <a:moveTo>
                    <a:pt x="0" y="690"/>
                  </a:moveTo>
                  <a:cubicBezTo>
                    <a:pt x="0" y="309"/>
                    <a:pt x="309" y="0"/>
                    <a:pt x="690" y="0"/>
                  </a:cubicBezTo>
                  <a:cubicBezTo>
                    <a:pt x="1071" y="0"/>
                    <a:pt x="1381" y="309"/>
                    <a:pt x="1381" y="690"/>
                  </a:cubicBezTo>
                  <a:cubicBezTo>
                    <a:pt x="1381" y="1072"/>
                    <a:pt x="1071" y="1381"/>
                    <a:pt x="690" y="1381"/>
                  </a:cubicBezTo>
                  <a:cubicBezTo>
                    <a:pt x="309" y="1381"/>
                    <a:pt x="0" y="1072"/>
                    <a:pt x="0" y="690"/>
                  </a:cubicBezTo>
                </a:path>
              </a:pathLst>
            </a:custGeom>
            <a:solidFill>
              <a:srgbClr val="1950B2"/>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77836" name="path">
              <a:extLst>
                <a:ext uri="{FF2B5EF4-FFF2-40B4-BE49-F238E27FC236}">
                  <a16:creationId xmlns:a16="http://schemas.microsoft.com/office/drawing/2014/main" id="{D0A1D9AD-DD09-7511-E4E0-002B02615C27}"/>
                </a:ext>
              </a:extLst>
            </p:cNvPr>
            <p:cNvSpPr>
              <a:spLocks/>
            </p:cNvSpPr>
            <p:nvPr/>
          </p:nvSpPr>
          <p:spPr bwMode="auto">
            <a:xfrm>
              <a:off x="7619" y="666750"/>
              <a:ext cx="851915" cy="54101"/>
            </a:xfrm>
            <a:custGeom>
              <a:avLst/>
              <a:gdLst>
                <a:gd name="T0" fmla="*/ 2147483646 w 1341"/>
                <a:gd name="T1" fmla="*/ 0 h 85"/>
                <a:gd name="T2" fmla="*/ 2147483646 w 1341"/>
                <a:gd name="T3" fmla="*/ 0 h 85"/>
                <a:gd name="T4" fmla="*/ 2147483646 w 1341"/>
                <a:gd name="T5" fmla="*/ 2147483646 h 85"/>
                <a:gd name="T6" fmla="*/ 2147483646 w 1341"/>
                <a:gd name="T7" fmla="*/ 2147483646 h 85"/>
                <a:gd name="T8" fmla="*/ 2147483646 w 1341"/>
                <a:gd name="T9" fmla="*/ 0 h 85"/>
                <a:gd name="T10" fmla="*/ 0 w 1341"/>
                <a:gd name="T11" fmla="*/ 0 h 85"/>
                <a:gd name="T12" fmla="*/ 0 w 1341"/>
                <a:gd name="T13" fmla="*/ 2147483646 h 85"/>
                <a:gd name="T14" fmla="*/ 0 w 1341"/>
                <a:gd name="T15" fmla="*/ 2147483646 h 85"/>
                <a:gd name="T16" fmla="*/ 2147483646 w 1341"/>
                <a:gd name="T17" fmla="*/ 2147483646 h 85"/>
                <a:gd name="T18" fmla="*/ 2147483646 w 1341"/>
                <a:gd name="T19" fmla="*/ 2147483646 h 85"/>
                <a:gd name="T20" fmla="*/ 2147483646 w 1341"/>
                <a:gd name="T21" fmla="*/ 2147483646 h 85"/>
                <a:gd name="T22" fmla="*/ 2147483646 w 1341"/>
                <a:gd name="T23" fmla="*/ 2147483646 h 85"/>
                <a:gd name="T24" fmla="*/ 2147483646 w 1341"/>
                <a:gd name="T25" fmla="*/ 0 h 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1"/>
                <a:gd name="T40" fmla="*/ 0 h 85"/>
                <a:gd name="T41" fmla="*/ 1341 w 1341"/>
                <a:gd name="T42" fmla="*/ 85 h 8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1" h="85">
                  <a:moveTo>
                    <a:pt x="1341" y="0"/>
                  </a:moveTo>
                  <a:cubicBezTo>
                    <a:pt x="880" y="0"/>
                    <a:pt x="880" y="0"/>
                    <a:pt x="880" y="0"/>
                  </a:cubicBezTo>
                  <a:cubicBezTo>
                    <a:pt x="873" y="6"/>
                    <a:pt x="866" y="14"/>
                    <a:pt x="859" y="14"/>
                  </a:cubicBezTo>
                  <a:cubicBezTo>
                    <a:pt x="482" y="14"/>
                    <a:pt x="482" y="14"/>
                    <a:pt x="482" y="14"/>
                  </a:cubicBezTo>
                  <a:cubicBezTo>
                    <a:pt x="475" y="14"/>
                    <a:pt x="468" y="6"/>
                    <a:pt x="461" y="0"/>
                  </a:cubicBezTo>
                  <a:cubicBezTo>
                    <a:pt x="0" y="0"/>
                    <a:pt x="0" y="0"/>
                    <a:pt x="0" y="0"/>
                  </a:cubicBezTo>
                  <a:cubicBezTo>
                    <a:pt x="0" y="0"/>
                    <a:pt x="0" y="0"/>
                    <a:pt x="0" y="6"/>
                  </a:cubicBezTo>
                  <a:cubicBezTo>
                    <a:pt x="0" y="21"/>
                    <a:pt x="0" y="21"/>
                    <a:pt x="0" y="21"/>
                  </a:cubicBezTo>
                  <a:cubicBezTo>
                    <a:pt x="0" y="56"/>
                    <a:pt x="27" y="85"/>
                    <a:pt x="62" y="85"/>
                  </a:cubicBezTo>
                  <a:cubicBezTo>
                    <a:pt x="1278" y="85"/>
                    <a:pt x="1278" y="85"/>
                    <a:pt x="1278" y="85"/>
                  </a:cubicBezTo>
                  <a:cubicBezTo>
                    <a:pt x="1313" y="85"/>
                    <a:pt x="1341" y="56"/>
                    <a:pt x="1341" y="21"/>
                  </a:cubicBezTo>
                  <a:cubicBezTo>
                    <a:pt x="1341" y="6"/>
                    <a:pt x="1341" y="6"/>
                    <a:pt x="1341" y="6"/>
                  </a:cubicBezTo>
                  <a:cubicBezTo>
                    <a:pt x="1341" y="0"/>
                    <a:pt x="1341" y="0"/>
                    <a:pt x="1341" y="0"/>
                  </a:cubicBezTo>
                </a:path>
              </a:pathLst>
            </a:custGeom>
            <a:solidFill>
              <a:srgbClr val="203864"/>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77837" name="path">
              <a:extLst>
                <a:ext uri="{FF2B5EF4-FFF2-40B4-BE49-F238E27FC236}">
                  <a16:creationId xmlns:a16="http://schemas.microsoft.com/office/drawing/2014/main" id="{EA84C62D-91BC-D10C-51AA-D6E8259B6DDB}"/>
                </a:ext>
              </a:extLst>
            </p:cNvPr>
            <p:cNvSpPr>
              <a:spLocks/>
            </p:cNvSpPr>
            <p:nvPr/>
          </p:nvSpPr>
          <p:spPr bwMode="auto">
            <a:xfrm>
              <a:off x="7619" y="186689"/>
              <a:ext cx="851915" cy="525780"/>
            </a:xfrm>
            <a:custGeom>
              <a:avLst/>
              <a:gdLst>
                <a:gd name="T0" fmla="*/ 2147483646 w 1341"/>
                <a:gd name="T1" fmla="*/ 2147483646 h 828"/>
                <a:gd name="T2" fmla="*/ 2147483646 w 1341"/>
                <a:gd name="T3" fmla="*/ 0 h 828"/>
                <a:gd name="T4" fmla="*/ 2147483646 w 1341"/>
                <a:gd name="T5" fmla="*/ 2147483646 h 828"/>
                <a:gd name="T6" fmla="*/ 2147483646 w 1341"/>
                <a:gd name="T7" fmla="*/ 2147483646 h 828"/>
                <a:gd name="T8" fmla="*/ 2147483646 w 1341"/>
                <a:gd name="T9" fmla="*/ 2147483646 h 828"/>
                <a:gd name="T10" fmla="*/ 2147483646 w 1341"/>
                <a:gd name="T11" fmla="*/ 2147483646 h 828"/>
                <a:gd name="T12" fmla="*/ 2147483646 w 1341"/>
                <a:gd name="T13" fmla="*/ 2147483646 h 828"/>
                <a:gd name="T14" fmla="*/ 2147483646 w 1341"/>
                <a:gd name="T15" fmla="*/ 2147483646 h 828"/>
                <a:gd name="T16" fmla="*/ 0 w 1341"/>
                <a:gd name="T17" fmla="*/ 2147483646 h 828"/>
                <a:gd name="T18" fmla="*/ 2147483646 w 1341"/>
                <a:gd name="T19" fmla="*/ 2147483646 h 828"/>
                <a:gd name="T20" fmla="*/ 2147483646 w 1341"/>
                <a:gd name="T21" fmla="*/ 2147483646 h 828"/>
                <a:gd name="T22" fmla="*/ 2147483646 w 1341"/>
                <a:gd name="T23" fmla="*/ 2147483646 h 828"/>
                <a:gd name="T24" fmla="*/ 2147483646 w 1341"/>
                <a:gd name="T25" fmla="*/ 2147483646 h 828"/>
                <a:gd name="T26" fmla="*/ 2147483646 w 1341"/>
                <a:gd name="T27" fmla="*/ 2147483646 h 828"/>
                <a:gd name="T28" fmla="*/ 2147483646 w 1341"/>
                <a:gd name="T29" fmla="*/ 2147483646 h 828"/>
                <a:gd name="T30" fmla="*/ 2147483646 w 1341"/>
                <a:gd name="T31" fmla="*/ 2147483646 h 828"/>
                <a:gd name="T32" fmla="*/ 2147483646 w 1341"/>
                <a:gd name="T33" fmla="*/ 2147483646 h 828"/>
                <a:gd name="T34" fmla="*/ 2147483646 w 1341"/>
                <a:gd name="T35" fmla="*/ 2147483646 h 828"/>
                <a:gd name="T36" fmla="*/ 2147483646 w 1341"/>
                <a:gd name="T37" fmla="*/ 2147483646 h 828"/>
                <a:gd name="T38" fmla="*/ 2147483646 w 1341"/>
                <a:gd name="T39" fmla="*/ 2147483646 h 828"/>
                <a:gd name="T40" fmla="*/ 2147483646 w 1341"/>
                <a:gd name="T41" fmla="*/ 2147483646 h 828"/>
                <a:gd name="T42" fmla="*/ 2147483646 w 1341"/>
                <a:gd name="T43" fmla="*/ 2147483646 h 828"/>
                <a:gd name="T44" fmla="*/ 2147483646 w 1341"/>
                <a:gd name="T45" fmla="*/ 2147483646 h 828"/>
                <a:gd name="T46" fmla="*/ 2147483646 w 1341"/>
                <a:gd name="T47" fmla="*/ 2147483646 h 828"/>
                <a:gd name="T48" fmla="*/ 2147483646 w 1341"/>
                <a:gd name="T49" fmla="*/ 2147483646 h 828"/>
                <a:gd name="T50" fmla="*/ 2147483646 w 1341"/>
                <a:gd name="T51" fmla="*/ 2147483646 h 828"/>
                <a:gd name="T52" fmla="*/ 2147483646 w 1341"/>
                <a:gd name="T53" fmla="*/ 2147483646 h 828"/>
                <a:gd name="T54" fmla="*/ 2147483646 w 1341"/>
                <a:gd name="T55" fmla="*/ 2147483646 h 828"/>
                <a:gd name="T56" fmla="*/ 2147483646 w 1341"/>
                <a:gd name="T57" fmla="*/ 2147483646 h 828"/>
                <a:gd name="T58" fmla="*/ 2147483646 w 1341"/>
                <a:gd name="T59" fmla="*/ 2147483646 h 828"/>
                <a:gd name="T60" fmla="*/ 2147483646 w 1341"/>
                <a:gd name="T61" fmla="*/ 2147483646 h 828"/>
                <a:gd name="T62" fmla="*/ 2147483646 w 1341"/>
                <a:gd name="T63" fmla="*/ 2147483646 h 828"/>
                <a:gd name="T64" fmla="*/ 2147483646 w 1341"/>
                <a:gd name="T65" fmla="*/ 2147483646 h 828"/>
                <a:gd name="T66" fmla="*/ 2147483646 w 1341"/>
                <a:gd name="T67" fmla="*/ 2147483646 h 828"/>
                <a:gd name="T68" fmla="*/ 2147483646 w 1341"/>
                <a:gd name="T69" fmla="*/ 2147483646 h 828"/>
                <a:gd name="T70" fmla="*/ 2147483646 w 1341"/>
                <a:gd name="T71" fmla="*/ 2147483646 h 828"/>
                <a:gd name="T72" fmla="*/ 2147483646 w 1341"/>
                <a:gd name="T73" fmla="*/ 2147483646 h 828"/>
                <a:gd name="T74" fmla="*/ 2147483646 w 1341"/>
                <a:gd name="T75" fmla="*/ 2147483646 h 828"/>
                <a:gd name="T76" fmla="*/ 2147483646 w 1341"/>
                <a:gd name="T77" fmla="*/ 2147483646 h 828"/>
                <a:gd name="T78" fmla="*/ 2147483646 w 1341"/>
                <a:gd name="T79" fmla="*/ 2147483646 h 828"/>
                <a:gd name="T80" fmla="*/ 2147483646 w 1341"/>
                <a:gd name="T81" fmla="*/ 2147483646 h 828"/>
                <a:gd name="T82" fmla="*/ 2147483646 w 1341"/>
                <a:gd name="T83" fmla="*/ 2147483646 h 828"/>
                <a:gd name="T84" fmla="*/ 2147483646 w 1341"/>
                <a:gd name="T85" fmla="*/ 2147483646 h 828"/>
                <a:gd name="T86" fmla="*/ 2147483646 w 1341"/>
                <a:gd name="T87" fmla="*/ 2147483646 h 828"/>
                <a:gd name="T88" fmla="*/ 2147483646 w 1341"/>
                <a:gd name="T89" fmla="*/ 2147483646 h 828"/>
                <a:gd name="T90" fmla="*/ 2147483646 w 1341"/>
                <a:gd name="T91" fmla="*/ 2147483646 h 828"/>
                <a:gd name="T92" fmla="*/ 2147483646 w 1341"/>
                <a:gd name="T93" fmla="*/ 2147483646 h 828"/>
                <a:gd name="T94" fmla="*/ 2147483646 w 1341"/>
                <a:gd name="T95" fmla="*/ 2147483646 h 82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41"/>
                <a:gd name="T145" fmla="*/ 0 h 828"/>
                <a:gd name="T146" fmla="*/ 1341 w 1341"/>
                <a:gd name="T147" fmla="*/ 828 h 82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41" h="828">
                  <a:moveTo>
                    <a:pt x="133" y="709"/>
                  </a:moveTo>
                  <a:cubicBezTo>
                    <a:pt x="1208" y="709"/>
                    <a:pt x="1208" y="709"/>
                    <a:pt x="1208" y="709"/>
                  </a:cubicBezTo>
                  <a:cubicBezTo>
                    <a:pt x="1221" y="709"/>
                    <a:pt x="1235" y="695"/>
                    <a:pt x="1235" y="681"/>
                  </a:cubicBezTo>
                  <a:cubicBezTo>
                    <a:pt x="1235" y="27"/>
                    <a:pt x="1235" y="27"/>
                    <a:pt x="1235" y="27"/>
                  </a:cubicBezTo>
                  <a:cubicBezTo>
                    <a:pt x="1235" y="14"/>
                    <a:pt x="1221" y="0"/>
                    <a:pt x="1208" y="0"/>
                  </a:cubicBezTo>
                  <a:cubicBezTo>
                    <a:pt x="133" y="0"/>
                    <a:pt x="133" y="0"/>
                    <a:pt x="133" y="0"/>
                  </a:cubicBezTo>
                  <a:cubicBezTo>
                    <a:pt x="119" y="0"/>
                    <a:pt x="105" y="14"/>
                    <a:pt x="105" y="27"/>
                  </a:cubicBezTo>
                  <a:cubicBezTo>
                    <a:pt x="105" y="681"/>
                    <a:pt x="105" y="681"/>
                    <a:pt x="105" y="681"/>
                  </a:cubicBezTo>
                  <a:cubicBezTo>
                    <a:pt x="105" y="695"/>
                    <a:pt x="119" y="709"/>
                    <a:pt x="133" y="709"/>
                  </a:cubicBezTo>
                  <a:moveTo>
                    <a:pt x="670" y="20"/>
                  </a:moveTo>
                  <a:cubicBezTo>
                    <a:pt x="677" y="20"/>
                    <a:pt x="691" y="27"/>
                    <a:pt x="691" y="34"/>
                  </a:cubicBezTo>
                  <a:cubicBezTo>
                    <a:pt x="691" y="48"/>
                    <a:pt x="677" y="55"/>
                    <a:pt x="670" y="55"/>
                  </a:cubicBezTo>
                  <a:cubicBezTo>
                    <a:pt x="663" y="55"/>
                    <a:pt x="649" y="48"/>
                    <a:pt x="649" y="34"/>
                  </a:cubicBezTo>
                  <a:cubicBezTo>
                    <a:pt x="649" y="27"/>
                    <a:pt x="663" y="20"/>
                    <a:pt x="670" y="20"/>
                  </a:cubicBezTo>
                  <a:moveTo>
                    <a:pt x="175" y="69"/>
                  </a:moveTo>
                  <a:cubicBezTo>
                    <a:pt x="1166" y="69"/>
                    <a:pt x="1166" y="69"/>
                    <a:pt x="1166" y="69"/>
                  </a:cubicBezTo>
                  <a:cubicBezTo>
                    <a:pt x="1166" y="639"/>
                    <a:pt x="1166" y="639"/>
                    <a:pt x="1166" y="639"/>
                  </a:cubicBezTo>
                  <a:cubicBezTo>
                    <a:pt x="175" y="639"/>
                    <a:pt x="175" y="639"/>
                    <a:pt x="175" y="639"/>
                  </a:cubicBezTo>
                  <a:lnTo>
                    <a:pt x="175" y="69"/>
                  </a:lnTo>
                  <a:close/>
                </a:path>
                <a:path w="1341" h="828">
                  <a:moveTo>
                    <a:pt x="1341" y="744"/>
                  </a:moveTo>
                  <a:cubicBezTo>
                    <a:pt x="880" y="744"/>
                    <a:pt x="880" y="744"/>
                    <a:pt x="880" y="744"/>
                  </a:cubicBezTo>
                  <a:cubicBezTo>
                    <a:pt x="873" y="750"/>
                    <a:pt x="866" y="758"/>
                    <a:pt x="859" y="758"/>
                  </a:cubicBezTo>
                  <a:cubicBezTo>
                    <a:pt x="482" y="758"/>
                    <a:pt x="482" y="758"/>
                    <a:pt x="482" y="758"/>
                  </a:cubicBezTo>
                  <a:cubicBezTo>
                    <a:pt x="475" y="758"/>
                    <a:pt x="468" y="750"/>
                    <a:pt x="461" y="744"/>
                  </a:cubicBezTo>
                  <a:cubicBezTo>
                    <a:pt x="0" y="744"/>
                    <a:pt x="0" y="744"/>
                    <a:pt x="0" y="744"/>
                  </a:cubicBezTo>
                  <a:cubicBezTo>
                    <a:pt x="0" y="744"/>
                    <a:pt x="0" y="744"/>
                    <a:pt x="0" y="750"/>
                  </a:cubicBezTo>
                  <a:cubicBezTo>
                    <a:pt x="0" y="765"/>
                    <a:pt x="0" y="765"/>
                    <a:pt x="0" y="765"/>
                  </a:cubicBezTo>
                  <a:cubicBezTo>
                    <a:pt x="0" y="800"/>
                    <a:pt x="27" y="828"/>
                    <a:pt x="62" y="828"/>
                  </a:cubicBezTo>
                  <a:cubicBezTo>
                    <a:pt x="1278" y="828"/>
                    <a:pt x="1278" y="828"/>
                    <a:pt x="1278" y="828"/>
                  </a:cubicBezTo>
                  <a:cubicBezTo>
                    <a:pt x="1313" y="828"/>
                    <a:pt x="1341" y="800"/>
                    <a:pt x="1341" y="765"/>
                  </a:cubicBezTo>
                  <a:cubicBezTo>
                    <a:pt x="1341" y="750"/>
                    <a:pt x="1341" y="750"/>
                    <a:pt x="1341" y="750"/>
                  </a:cubicBezTo>
                  <a:cubicBezTo>
                    <a:pt x="1341" y="744"/>
                    <a:pt x="1341" y="744"/>
                    <a:pt x="1341" y="744"/>
                  </a:cubicBezTo>
                </a:path>
                <a:path w="1341" h="828">
                  <a:moveTo>
                    <a:pt x="962" y="242"/>
                  </a:moveTo>
                  <a:cubicBezTo>
                    <a:pt x="942" y="228"/>
                    <a:pt x="922" y="242"/>
                    <a:pt x="909" y="256"/>
                  </a:cubicBezTo>
                  <a:cubicBezTo>
                    <a:pt x="902" y="277"/>
                    <a:pt x="909" y="305"/>
                    <a:pt x="929" y="312"/>
                  </a:cubicBezTo>
                  <a:cubicBezTo>
                    <a:pt x="949" y="319"/>
                    <a:pt x="976" y="312"/>
                    <a:pt x="983" y="291"/>
                  </a:cubicBezTo>
                  <a:cubicBezTo>
                    <a:pt x="990" y="270"/>
                    <a:pt x="983" y="248"/>
                    <a:pt x="962" y="242"/>
                  </a:cubicBezTo>
                </a:path>
                <a:path w="1341" h="828">
                  <a:moveTo>
                    <a:pt x="217" y="111"/>
                  </a:moveTo>
                  <a:cubicBezTo>
                    <a:pt x="217" y="600"/>
                    <a:pt x="217" y="600"/>
                    <a:pt x="217" y="600"/>
                  </a:cubicBezTo>
                  <a:cubicBezTo>
                    <a:pt x="342" y="600"/>
                    <a:pt x="342" y="600"/>
                    <a:pt x="342" y="600"/>
                  </a:cubicBezTo>
                  <a:cubicBezTo>
                    <a:pt x="328" y="572"/>
                    <a:pt x="328" y="572"/>
                    <a:pt x="328" y="572"/>
                  </a:cubicBezTo>
                  <a:cubicBezTo>
                    <a:pt x="321" y="558"/>
                    <a:pt x="321" y="558"/>
                    <a:pt x="321" y="558"/>
                  </a:cubicBezTo>
                  <a:cubicBezTo>
                    <a:pt x="363" y="530"/>
                    <a:pt x="363" y="530"/>
                    <a:pt x="363" y="530"/>
                  </a:cubicBezTo>
                  <a:cubicBezTo>
                    <a:pt x="363" y="516"/>
                    <a:pt x="356" y="502"/>
                    <a:pt x="356" y="495"/>
                  </a:cubicBezTo>
                  <a:cubicBezTo>
                    <a:pt x="307" y="481"/>
                    <a:pt x="307" y="481"/>
                    <a:pt x="307" y="481"/>
                  </a:cubicBezTo>
                  <a:cubicBezTo>
                    <a:pt x="314" y="467"/>
                    <a:pt x="314" y="467"/>
                    <a:pt x="314" y="467"/>
                  </a:cubicBezTo>
                  <a:cubicBezTo>
                    <a:pt x="314" y="425"/>
                    <a:pt x="314" y="425"/>
                    <a:pt x="314" y="425"/>
                  </a:cubicBezTo>
                  <a:cubicBezTo>
                    <a:pt x="314" y="411"/>
                    <a:pt x="314" y="411"/>
                    <a:pt x="314" y="411"/>
                  </a:cubicBezTo>
                  <a:cubicBezTo>
                    <a:pt x="370" y="411"/>
                    <a:pt x="370" y="411"/>
                    <a:pt x="370" y="411"/>
                  </a:cubicBezTo>
                  <a:cubicBezTo>
                    <a:pt x="370" y="397"/>
                    <a:pt x="377" y="383"/>
                    <a:pt x="384" y="376"/>
                  </a:cubicBezTo>
                  <a:cubicBezTo>
                    <a:pt x="349" y="341"/>
                    <a:pt x="349" y="341"/>
                    <a:pt x="349" y="341"/>
                  </a:cubicBezTo>
                  <a:cubicBezTo>
                    <a:pt x="356" y="327"/>
                    <a:pt x="356" y="327"/>
                    <a:pt x="356" y="327"/>
                  </a:cubicBezTo>
                  <a:cubicBezTo>
                    <a:pt x="377" y="300"/>
                    <a:pt x="377" y="300"/>
                    <a:pt x="377" y="300"/>
                  </a:cubicBezTo>
                  <a:cubicBezTo>
                    <a:pt x="384" y="286"/>
                    <a:pt x="384" y="286"/>
                    <a:pt x="384" y="286"/>
                  </a:cubicBezTo>
                  <a:cubicBezTo>
                    <a:pt x="433" y="307"/>
                    <a:pt x="433" y="307"/>
                    <a:pt x="433" y="307"/>
                  </a:cubicBezTo>
                  <a:cubicBezTo>
                    <a:pt x="440" y="300"/>
                    <a:pt x="454" y="292"/>
                    <a:pt x="461" y="286"/>
                  </a:cubicBezTo>
                  <a:cubicBezTo>
                    <a:pt x="447" y="244"/>
                    <a:pt x="447" y="244"/>
                    <a:pt x="447" y="244"/>
                  </a:cubicBezTo>
                  <a:cubicBezTo>
                    <a:pt x="461" y="237"/>
                    <a:pt x="461" y="237"/>
                    <a:pt x="461" y="237"/>
                  </a:cubicBezTo>
                  <a:cubicBezTo>
                    <a:pt x="495" y="216"/>
                    <a:pt x="495" y="216"/>
                    <a:pt x="495" y="216"/>
                  </a:cubicBezTo>
                  <a:cubicBezTo>
                    <a:pt x="509" y="209"/>
                    <a:pt x="509" y="209"/>
                    <a:pt x="509" y="209"/>
                  </a:cubicBezTo>
                  <a:cubicBezTo>
                    <a:pt x="537" y="258"/>
                    <a:pt x="537" y="258"/>
                    <a:pt x="537" y="258"/>
                  </a:cubicBezTo>
                  <a:cubicBezTo>
                    <a:pt x="551" y="251"/>
                    <a:pt x="565" y="251"/>
                    <a:pt x="572" y="251"/>
                  </a:cubicBezTo>
                  <a:cubicBezTo>
                    <a:pt x="586" y="202"/>
                    <a:pt x="586" y="202"/>
                    <a:pt x="586" y="202"/>
                  </a:cubicBezTo>
                  <a:cubicBezTo>
                    <a:pt x="600" y="202"/>
                    <a:pt x="600" y="202"/>
                    <a:pt x="600" y="202"/>
                  </a:cubicBezTo>
                  <a:cubicBezTo>
                    <a:pt x="635" y="209"/>
                    <a:pt x="635" y="209"/>
                    <a:pt x="635" y="209"/>
                  </a:cubicBezTo>
                  <a:cubicBezTo>
                    <a:pt x="656" y="209"/>
                    <a:pt x="656" y="209"/>
                    <a:pt x="656" y="209"/>
                  </a:cubicBezTo>
                  <a:cubicBezTo>
                    <a:pt x="656" y="265"/>
                    <a:pt x="656" y="265"/>
                    <a:pt x="656" y="265"/>
                  </a:cubicBezTo>
                  <a:cubicBezTo>
                    <a:pt x="670" y="265"/>
                    <a:pt x="677" y="272"/>
                    <a:pt x="691" y="278"/>
                  </a:cubicBezTo>
                  <a:cubicBezTo>
                    <a:pt x="725" y="237"/>
                    <a:pt x="725" y="237"/>
                    <a:pt x="725" y="237"/>
                  </a:cubicBezTo>
                  <a:cubicBezTo>
                    <a:pt x="739" y="251"/>
                    <a:pt x="739" y="251"/>
                    <a:pt x="739" y="251"/>
                  </a:cubicBezTo>
                  <a:cubicBezTo>
                    <a:pt x="767" y="272"/>
                    <a:pt x="767" y="272"/>
                    <a:pt x="767" y="272"/>
                  </a:cubicBezTo>
                  <a:cubicBezTo>
                    <a:pt x="781" y="278"/>
                    <a:pt x="781" y="278"/>
                    <a:pt x="781" y="278"/>
                  </a:cubicBezTo>
                  <a:cubicBezTo>
                    <a:pt x="753" y="327"/>
                    <a:pt x="753" y="327"/>
                    <a:pt x="753" y="327"/>
                  </a:cubicBezTo>
                  <a:cubicBezTo>
                    <a:pt x="767" y="334"/>
                    <a:pt x="774" y="348"/>
                    <a:pt x="774" y="355"/>
                  </a:cubicBezTo>
                  <a:cubicBezTo>
                    <a:pt x="823" y="341"/>
                    <a:pt x="823" y="341"/>
                    <a:pt x="823" y="341"/>
                  </a:cubicBezTo>
                  <a:cubicBezTo>
                    <a:pt x="830" y="355"/>
                    <a:pt x="830" y="355"/>
                    <a:pt x="830" y="355"/>
                  </a:cubicBezTo>
                  <a:cubicBezTo>
                    <a:pt x="851" y="390"/>
                    <a:pt x="851" y="390"/>
                    <a:pt x="851" y="390"/>
                  </a:cubicBezTo>
                  <a:cubicBezTo>
                    <a:pt x="858" y="404"/>
                    <a:pt x="858" y="404"/>
                    <a:pt x="858" y="404"/>
                  </a:cubicBezTo>
                  <a:cubicBezTo>
                    <a:pt x="809" y="432"/>
                    <a:pt x="809" y="432"/>
                    <a:pt x="809" y="432"/>
                  </a:cubicBezTo>
                  <a:cubicBezTo>
                    <a:pt x="816" y="446"/>
                    <a:pt x="816" y="453"/>
                    <a:pt x="816" y="467"/>
                  </a:cubicBezTo>
                  <a:cubicBezTo>
                    <a:pt x="865" y="481"/>
                    <a:pt x="865" y="481"/>
                    <a:pt x="865" y="481"/>
                  </a:cubicBezTo>
                  <a:cubicBezTo>
                    <a:pt x="865" y="495"/>
                    <a:pt x="865" y="495"/>
                    <a:pt x="865" y="495"/>
                  </a:cubicBezTo>
                  <a:cubicBezTo>
                    <a:pt x="858" y="530"/>
                    <a:pt x="858" y="530"/>
                    <a:pt x="858" y="530"/>
                  </a:cubicBezTo>
                  <a:cubicBezTo>
                    <a:pt x="858" y="544"/>
                    <a:pt x="858" y="544"/>
                    <a:pt x="858" y="544"/>
                  </a:cubicBezTo>
                  <a:cubicBezTo>
                    <a:pt x="802" y="551"/>
                    <a:pt x="802" y="551"/>
                    <a:pt x="802" y="551"/>
                  </a:cubicBezTo>
                  <a:cubicBezTo>
                    <a:pt x="802" y="565"/>
                    <a:pt x="795" y="572"/>
                    <a:pt x="788" y="586"/>
                  </a:cubicBezTo>
                  <a:cubicBezTo>
                    <a:pt x="809" y="600"/>
                    <a:pt x="809" y="600"/>
                    <a:pt x="809" y="600"/>
                  </a:cubicBezTo>
                  <a:cubicBezTo>
                    <a:pt x="1123" y="600"/>
                    <a:pt x="1123" y="600"/>
                    <a:pt x="1123" y="600"/>
                  </a:cubicBezTo>
                  <a:cubicBezTo>
                    <a:pt x="1123" y="111"/>
                    <a:pt x="1123" y="111"/>
                    <a:pt x="1123" y="111"/>
                  </a:cubicBezTo>
                  <a:lnTo>
                    <a:pt x="217" y="111"/>
                  </a:lnTo>
                  <a:close/>
                  <a:moveTo>
                    <a:pt x="1053" y="292"/>
                  </a:moveTo>
                  <a:cubicBezTo>
                    <a:pt x="1032" y="292"/>
                    <a:pt x="1032" y="292"/>
                    <a:pt x="1032" y="292"/>
                  </a:cubicBezTo>
                  <a:cubicBezTo>
                    <a:pt x="1025" y="300"/>
                    <a:pt x="1025" y="307"/>
                    <a:pt x="1025" y="314"/>
                  </a:cubicBezTo>
                  <a:cubicBezTo>
                    <a:pt x="1018" y="314"/>
                    <a:pt x="1018" y="320"/>
                    <a:pt x="1018" y="327"/>
                  </a:cubicBezTo>
                  <a:cubicBezTo>
                    <a:pt x="1018" y="327"/>
                    <a:pt x="1018" y="327"/>
                    <a:pt x="1018" y="327"/>
                  </a:cubicBezTo>
                  <a:cubicBezTo>
                    <a:pt x="1032" y="348"/>
                    <a:pt x="1032" y="348"/>
                    <a:pt x="1032" y="348"/>
                  </a:cubicBezTo>
                  <a:cubicBezTo>
                    <a:pt x="1039" y="348"/>
                    <a:pt x="1039" y="355"/>
                    <a:pt x="1032" y="362"/>
                  </a:cubicBezTo>
                  <a:cubicBezTo>
                    <a:pt x="1004" y="383"/>
                    <a:pt x="1004" y="383"/>
                    <a:pt x="1004" y="383"/>
                  </a:cubicBezTo>
                  <a:cubicBezTo>
                    <a:pt x="997" y="383"/>
                    <a:pt x="990" y="383"/>
                    <a:pt x="990" y="376"/>
                  </a:cubicBezTo>
                  <a:cubicBezTo>
                    <a:pt x="976" y="355"/>
                    <a:pt x="976" y="355"/>
                    <a:pt x="976" y="355"/>
                  </a:cubicBezTo>
                  <a:cubicBezTo>
                    <a:pt x="962" y="362"/>
                    <a:pt x="955" y="362"/>
                    <a:pt x="941" y="362"/>
                  </a:cubicBezTo>
                  <a:cubicBezTo>
                    <a:pt x="941" y="362"/>
                    <a:pt x="941" y="362"/>
                    <a:pt x="941" y="362"/>
                  </a:cubicBezTo>
                  <a:cubicBezTo>
                    <a:pt x="928" y="390"/>
                    <a:pt x="928" y="390"/>
                    <a:pt x="928" y="390"/>
                  </a:cubicBezTo>
                  <a:cubicBezTo>
                    <a:pt x="928" y="390"/>
                    <a:pt x="920" y="397"/>
                    <a:pt x="920" y="390"/>
                  </a:cubicBezTo>
                  <a:cubicBezTo>
                    <a:pt x="886" y="376"/>
                    <a:pt x="886" y="376"/>
                    <a:pt x="886" y="376"/>
                  </a:cubicBezTo>
                  <a:cubicBezTo>
                    <a:pt x="879" y="376"/>
                    <a:pt x="879" y="369"/>
                    <a:pt x="879" y="369"/>
                  </a:cubicBezTo>
                  <a:cubicBezTo>
                    <a:pt x="893" y="341"/>
                    <a:pt x="893" y="341"/>
                    <a:pt x="893" y="341"/>
                  </a:cubicBezTo>
                  <a:cubicBezTo>
                    <a:pt x="879" y="334"/>
                    <a:pt x="879" y="327"/>
                    <a:pt x="872" y="314"/>
                  </a:cubicBezTo>
                  <a:cubicBezTo>
                    <a:pt x="872" y="314"/>
                    <a:pt x="872" y="314"/>
                    <a:pt x="872" y="314"/>
                  </a:cubicBezTo>
                  <a:cubicBezTo>
                    <a:pt x="844" y="320"/>
                    <a:pt x="844" y="320"/>
                    <a:pt x="844" y="320"/>
                  </a:cubicBezTo>
                  <a:cubicBezTo>
                    <a:pt x="837" y="320"/>
                    <a:pt x="830" y="314"/>
                    <a:pt x="830" y="314"/>
                  </a:cubicBezTo>
                  <a:cubicBezTo>
                    <a:pt x="830" y="272"/>
                    <a:pt x="830" y="272"/>
                    <a:pt x="830" y="272"/>
                  </a:cubicBezTo>
                  <a:cubicBezTo>
                    <a:pt x="830" y="272"/>
                    <a:pt x="830" y="265"/>
                    <a:pt x="837" y="265"/>
                  </a:cubicBezTo>
                  <a:cubicBezTo>
                    <a:pt x="865" y="265"/>
                    <a:pt x="865" y="265"/>
                    <a:pt x="865" y="265"/>
                  </a:cubicBezTo>
                  <a:cubicBezTo>
                    <a:pt x="865" y="258"/>
                    <a:pt x="865" y="251"/>
                    <a:pt x="872" y="244"/>
                  </a:cubicBezTo>
                  <a:cubicBezTo>
                    <a:pt x="872" y="237"/>
                    <a:pt x="872" y="237"/>
                    <a:pt x="872" y="230"/>
                  </a:cubicBezTo>
                  <a:cubicBezTo>
                    <a:pt x="872" y="230"/>
                    <a:pt x="872" y="230"/>
                    <a:pt x="872" y="230"/>
                  </a:cubicBezTo>
                  <a:cubicBezTo>
                    <a:pt x="858" y="209"/>
                    <a:pt x="858" y="209"/>
                    <a:pt x="858" y="209"/>
                  </a:cubicBezTo>
                  <a:cubicBezTo>
                    <a:pt x="858" y="202"/>
                    <a:pt x="858" y="195"/>
                    <a:pt x="858" y="195"/>
                  </a:cubicBezTo>
                  <a:cubicBezTo>
                    <a:pt x="893" y="174"/>
                    <a:pt x="893" y="174"/>
                    <a:pt x="893" y="174"/>
                  </a:cubicBezTo>
                  <a:cubicBezTo>
                    <a:pt x="893" y="167"/>
                    <a:pt x="900" y="174"/>
                    <a:pt x="900" y="174"/>
                  </a:cubicBezTo>
                  <a:cubicBezTo>
                    <a:pt x="920" y="195"/>
                    <a:pt x="920" y="195"/>
                    <a:pt x="920" y="195"/>
                  </a:cubicBezTo>
                  <a:cubicBezTo>
                    <a:pt x="928" y="195"/>
                    <a:pt x="941" y="195"/>
                    <a:pt x="948" y="195"/>
                  </a:cubicBezTo>
                  <a:cubicBezTo>
                    <a:pt x="948" y="195"/>
                    <a:pt x="948" y="195"/>
                    <a:pt x="948" y="195"/>
                  </a:cubicBezTo>
                  <a:cubicBezTo>
                    <a:pt x="962" y="167"/>
                    <a:pt x="962" y="167"/>
                    <a:pt x="962" y="167"/>
                  </a:cubicBezTo>
                  <a:cubicBezTo>
                    <a:pt x="962" y="160"/>
                    <a:pt x="969" y="160"/>
                    <a:pt x="976" y="160"/>
                  </a:cubicBezTo>
                  <a:cubicBezTo>
                    <a:pt x="1011" y="174"/>
                    <a:pt x="1011" y="174"/>
                    <a:pt x="1011" y="174"/>
                  </a:cubicBezTo>
                  <a:cubicBezTo>
                    <a:pt x="1011" y="181"/>
                    <a:pt x="1011" y="181"/>
                    <a:pt x="1011" y="188"/>
                  </a:cubicBezTo>
                  <a:cubicBezTo>
                    <a:pt x="1004" y="216"/>
                    <a:pt x="1004" y="216"/>
                    <a:pt x="1004" y="216"/>
                  </a:cubicBezTo>
                  <a:cubicBezTo>
                    <a:pt x="1011" y="223"/>
                    <a:pt x="1018" y="230"/>
                    <a:pt x="1018" y="237"/>
                  </a:cubicBezTo>
                  <a:cubicBezTo>
                    <a:pt x="1025" y="237"/>
                    <a:pt x="1025" y="237"/>
                    <a:pt x="1025" y="237"/>
                  </a:cubicBezTo>
                  <a:cubicBezTo>
                    <a:pt x="1053" y="237"/>
                    <a:pt x="1053" y="237"/>
                    <a:pt x="1053" y="237"/>
                  </a:cubicBezTo>
                  <a:cubicBezTo>
                    <a:pt x="1053" y="237"/>
                    <a:pt x="1060" y="237"/>
                    <a:pt x="1060" y="244"/>
                  </a:cubicBezTo>
                  <a:cubicBezTo>
                    <a:pt x="1067" y="278"/>
                    <a:pt x="1067" y="278"/>
                    <a:pt x="1067" y="278"/>
                  </a:cubicBezTo>
                  <a:cubicBezTo>
                    <a:pt x="1067" y="286"/>
                    <a:pt x="1060" y="292"/>
                    <a:pt x="1053" y="292"/>
                  </a:cubicBezTo>
                </a:path>
                <a:path w="1341" h="828">
                  <a:moveTo>
                    <a:pt x="720" y="571"/>
                  </a:moveTo>
                  <a:cubicBezTo>
                    <a:pt x="769" y="501"/>
                    <a:pt x="755" y="396"/>
                    <a:pt x="678" y="346"/>
                  </a:cubicBezTo>
                  <a:cubicBezTo>
                    <a:pt x="601" y="297"/>
                    <a:pt x="504" y="311"/>
                    <a:pt x="455" y="388"/>
                  </a:cubicBezTo>
                  <a:cubicBezTo>
                    <a:pt x="406" y="459"/>
                    <a:pt x="420" y="550"/>
                    <a:pt x="490" y="600"/>
                  </a:cubicBezTo>
                  <a:cubicBezTo>
                    <a:pt x="692" y="600"/>
                    <a:pt x="692" y="600"/>
                    <a:pt x="692" y="600"/>
                  </a:cubicBezTo>
                  <a:cubicBezTo>
                    <a:pt x="706" y="592"/>
                    <a:pt x="713" y="586"/>
                    <a:pt x="720" y="571"/>
                  </a:cubicBezTo>
                  <a:moveTo>
                    <a:pt x="664" y="536"/>
                  </a:moveTo>
                  <a:cubicBezTo>
                    <a:pt x="636" y="578"/>
                    <a:pt x="581" y="592"/>
                    <a:pt x="532" y="557"/>
                  </a:cubicBezTo>
                  <a:cubicBezTo>
                    <a:pt x="490" y="529"/>
                    <a:pt x="476" y="466"/>
                    <a:pt x="511" y="424"/>
                  </a:cubicBezTo>
                  <a:cubicBezTo>
                    <a:pt x="539" y="382"/>
                    <a:pt x="601" y="368"/>
                    <a:pt x="643" y="396"/>
                  </a:cubicBezTo>
                  <a:cubicBezTo>
                    <a:pt x="685" y="431"/>
                    <a:pt x="699" y="487"/>
                    <a:pt x="664" y="536"/>
                  </a:cubicBezTo>
                </a:path>
              </a:pathLst>
            </a:custGeom>
            <a:solidFill>
              <a:srgbClr val="FFFFFF"/>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pSp>
      <p:graphicFrame>
        <p:nvGraphicFramePr>
          <p:cNvPr id="978" name="table 978">
            <a:extLst>
              <a:ext uri="{FF2B5EF4-FFF2-40B4-BE49-F238E27FC236}">
                <a16:creationId xmlns:a16="http://schemas.microsoft.com/office/drawing/2014/main" id="{A6A56854-FBA1-4253-A93F-9042B6BCA438}"/>
              </a:ext>
            </a:extLst>
          </p:cNvPr>
          <p:cNvGraphicFramePr>
            <a:graphicFrameLocks noGrp="1"/>
          </p:cNvGraphicFramePr>
          <p:nvPr/>
        </p:nvGraphicFramePr>
        <p:xfrm>
          <a:off x="1336675" y="2212975"/>
          <a:ext cx="7227888" cy="3173413"/>
        </p:xfrm>
        <a:graphic>
          <a:graphicData uri="http://schemas.openxmlformats.org/drawingml/2006/table">
            <a:tbl>
              <a:tblPr/>
              <a:tblGrid>
                <a:gridCol w="7227888">
                  <a:extLst>
                    <a:ext uri="{9D8B030D-6E8A-4147-A177-3AD203B41FA5}">
                      <a16:colId xmlns:a16="http://schemas.microsoft.com/office/drawing/2014/main" val="20000"/>
                    </a:ext>
                  </a:extLst>
                </a:gridCol>
              </a:tblGrid>
              <a:tr h="3173413">
                <a:tc>
                  <a:txBody>
                    <a:bodyPr/>
                    <a:lstStyle/>
                    <a:p>
                      <a:pPr algn="l" rtl="0" eaLnBrk="0">
                        <a:lnSpc>
                          <a:spcPct val="104000"/>
                        </a:lnSpc>
                        <a:tabLst/>
                      </a:pPr>
                      <a:endParaRPr lang="x-none" altLang="x-none" sz="800" dirty="0"/>
                    </a:p>
                    <a:p>
                      <a:pPr algn="l" rtl="0" eaLnBrk="0">
                        <a:lnSpc>
                          <a:spcPct val="104000"/>
                        </a:lnSpc>
                        <a:tabLst/>
                      </a:pPr>
                      <a:endParaRPr lang="x-none" altLang="x-none" sz="800" dirty="0"/>
                    </a:p>
                    <a:p>
                      <a:pPr marL="694537" algn="l" rtl="0" eaLnBrk="0">
                        <a:lnSpc>
                          <a:spcPct val="78000"/>
                        </a:lnSpc>
                        <a:tabLst/>
                      </a:pPr>
                      <a:r>
                        <a:rPr sz="1800" spc="-10" dirty="0">
                          <a:solidFill>
                            <a:srgbClr val="262626">
                              <a:alpha val="100000"/>
                            </a:srgbClr>
                          </a:solidFill>
                          <a:latin typeface="Times New Roman"/>
                          <a:ea typeface="Times New Roman"/>
                          <a:cs typeface="Times New Roman"/>
                        </a:rPr>
                        <a:t>15        </a:t>
                      </a:r>
                      <a:r>
                        <a:rPr sz="1800" spc="0" dirty="0">
                          <a:solidFill>
                            <a:srgbClr val="262626">
                              <a:alpha val="100000"/>
                            </a:srgbClr>
                          </a:solidFill>
                          <a:latin typeface="Times New Roman"/>
                          <a:ea typeface="Times New Roman"/>
                          <a:cs typeface="Times New Roman"/>
                        </a:rPr>
                        <a:t>if</a:t>
                      </a:r>
                      <a:r>
                        <a:rPr sz="1800" spc="-10" dirty="0">
                          <a:solidFill>
                            <a:srgbClr val="262626">
                              <a:alpha val="100000"/>
                            </a:srgbClr>
                          </a:solidFill>
                          <a:latin typeface="Times New Roman"/>
                          <a:ea typeface="Times New Roman"/>
                          <a:cs typeface="Times New Roman"/>
                        </a:rPr>
                        <a:t> __</a:t>
                      </a:r>
                      <a:r>
                        <a:rPr sz="1800" spc="0" dirty="0">
                          <a:solidFill>
                            <a:srgbClr val="262626">
                              <a:alpha val="100000"/>
                            </a:srgbClr>
                          </a:solidFill>
                          <a:latin typeface="Times New Roman"/>
                          <a:ea typeface="Times New Roman"/>
                          <a:cs typeface="Times New Roman"/>
                        </a:rPr>
                        <a:t>name</a:t>
                      </a:r>
                      <a:r>
                        <a:rPr sz="1800" spc="-10" dirty="0">
                          <a:solidFill>
                            <a:srgbClr val="262626">
                              <a:alpha val="100000"/>
                            </a:srgbClr>
                          </a:solidFill>
                          <a:latin typeface="Times New Roman"/>
                          <a:ea typeface="Times New Roman"/>
                          <a:cs typeface="Times New Roman"/>
                        </a:rPr>
                        <a:t>__=='__</a:t>
                      </a:r>
                      <a:r>
                        <a:rPr sz="1800" spc="0" dirty="0">
                          <a:solidFill>
                            <a:srgbClr val="262626">
                              <a:alpha val="100000"/>
                            </a:srgbClr>
                          </a:solidFill>
                          <a:latin typeface="Times New Roman"/>
                          <a:ea typeface="Times New Roman"/>
                          <a:cs typeface="Times New Roman"/>
                        </a:rPr>
                        <a:t>main</a:t>
                      </a:r>
                      <a:r>
                        <a:rPr sz="1800" spc="-10" dirty="0">
                          <a:solidFill>
                            <a:srgbClr val="262626">
                              <a:alpha val="100000"/>
                            </a:srgbClr>
                          </a:solidFill>
                          <a:latin typeface="Times New Roman"/>
                          <a:ea typeface="Times New Roman"/>
                          <a:cs typeface="Times New Roman"/>
                        </a:rPr>
                        <a:t>_</a:t>
                      </a:r>
                      <a:r>
                        <a:rPr sz="1800" spc="0" dirty="0">
                          <a:solidFill>
                            <a:srgbClr val="262626">
                              <a:alpha val="100000"/>
                            </a:srgbClr>
                          </a:solidFill>
                          <a:latin typeface="Times New Roman"/>
                          <a:ea typeface="Times New Roman"/>
                          <a:cs typeface="Times New Roman"/>
                        </a:rPr>
                        <a:t>_':</a:t>
                      </a:r>
                      <a:endParaRPr lang="x-none" altLang="x-none" sz="1800" dirty="0"/>
                    </a:p>
                    <a:p>
                      <a:pPr marL="694537" algn="l" rtl="0" eaLnBrk="0">
                        <a:lnSpc>
                          <a:spcPct val="91000"/>
                        </a:lnSpc>
                        <a:spcBef>
                          <a:spcPts val="1793"/>
                        </a:spcBef>
                        <a:tabLst/>
                      </a:pPr>
                      <a:r>
                        <a:rPr sz="1800" spc="20" dirty="0">
                          <a:solidFill>
                            <a:srgbClr val="262626">
                              <a:alpha val="100000"/>
                            </a:srgbClr>
                          </a:solidFill>
                          <a:latin typeface="Times New Roman"/>
                          <a:ea typeface="Times New Roman"/>
                          <a:cs typeface="Times New Roman"/>
                        </a:rPr>
                        <a:t>16           </a:t>
                      </a:r>
                      <a:r>
                        <a:rPr sz="1800" spc="0" dirty="0">
                          <a:solidFill>
                            <a:srgbClr val="262626">
                              <a:alpha val="100000"/>
                            </a:srgbClr>
                          </a:solidFill>
                          <a:latin typeface="Times New Roman"/>
                          <a:ea typeface="Times New Roman"/>
                          <a:cs typeface="Times New Roman"/>
                        </a:rPr>
                        <a:t>p</a:t>
                      </a:r>
                      <a:r>
                        <a:rPr sz="1800" spc="2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Person</a:t>
                      </a:r>
                      <a:r>
                        <a:rPr sz="1800" spc="20" dirty="0">
                          <a:solidFill>
                            <a:srgbClr val="262626">
                              <a:alpha val="100000"/>
                            </a:srgbClr>
                          </a:solidFill>
                          <a:latin typeface="Times New Roman"/>
                          <a:ea typeface="Times New Roman"/>
                          <a:cs typeface="Times New Roman"/>
                        </a:rPr>
                        <a:t>('</a:t>
                      </a:r>
                      <a:r>
                        <a:rPr sz="1800" spc="10" dirty="0">
                          <a:solidFill>
                            <a:srgbClr val="262626">
                              <a:alpha val="100000"/>
                            </a:srgbClr>
                          </a:solidFill>
                          <a:latin typeface="Microsoft YaHei"/>
                          <a:ea typeface="Microsoft YaHei"/>
                          <a:cs typeface="Microsoft YaHei"/>
                        </a:rPr>
                        <a:t>李</a:t>
                      </a:r>
                      <a:r>
                        <a:rPr sz="1800" spc="0" dirty="0">
                          <a:solidFill>
                            <a:srgbClr val="262626">
                              <a:alpha val="100000"/>
                            </a:srgbClr>
                          </a:solidFill>
                          <a:latin typeface="Microsoft YaHei"/>
                          <a:ea typeface="Microsoft YaHei"/>
                          <a:cs typeface="Microsoft YaHei"/>
                        </a:rPr>
                        <a:t>晓明</a:t>
                      </a:r>
                      <a:r>
                        <a:rPr sz="1800" spc="0" dirty="0">
                          <a:solidFill>
                            <a:srgbClr val="262626">
                              <a:alpha val="100000"/>
                            </a:srgbClr>
                          </a:solidFill>
                          <a:latin typeface="Times New Roman"/>
                          <a:ea typeface="Times New Roman"/>
                          <a:cs typeface="Times New Roman"/>
                        </a:rPr>
                        <a:t>') #</a:t>
                      </a:r>
                      <a:r>
                        <a:rPr sz="1800" spc="0" dirty="0">
                          <a:solidFill>
                            <a:srgbClr val="262626">
                              <a:alpha val="100000"/>
                            </a:srgbClr>
                          </a:solidFill>
                          <a:latin typeface="Microsoft YaHei"/>
                          <a:ea typeface="Microsoft YaHei"/>
                          <a:cs typeface="Microsoft YaHei"/>
                        </a:rPr>
                        <a:t>创建</a:t>
                      </a:r>
                      <a:r>
                        <a:rPr sz="1800" spc="0" dirty="0">
                          <a:solidFill>
                            <a:srgbClr val="262626">
                              <a:alpha val="100000"/>
                            </a:srgbClr>
                          </a:solidFill>
                          <a:latin typeface="Times New Roman"/>
                          <a:ea typeface="Times New Roman"/>
                          <a:cs typeface="Times New Roman"/>
                        </a:rPr>
                        <a:t>Person</a:t>
                      </a:r>
                      <a:r>
                        <a:rPr sz="1800" spc="0" dirty="0">
                          <a:solidFill>
                            <a:srgbClr val="262626">
                              <a:alpha val="100000"/>
                            </a:srgbClr>
                          </a:solidFill>
                          <a:latin typeface="Microsoft YaHei"/>
                          <a:ea typeface="Microsoft YaHei"/>
                          <a:cs typeface="Microsoft YaHei"/>
                        </a:rPr>
                        <a:t>类对象</a:t>
                      </a:r>
                      <a:r>
                        <a:rPr sz="1800" spc="0" dirty="0">
                          <a:solidFill>
                            <a:srgbClr val="262626">
                              <a:alpha val="100000"/>
                            </a:srgbClr>
                          </a:solidFill>
                          <a:latin typeface="Times New Roman"/>
                          <a:ea typeface="Times New Roman"/>
                          <a:cs typeface="Times New Roman"/>
                        </a:rPr>
                        <a:t>p</a:t>
                      </a:r>
                      <a:endParaRPr lang="x-none" altLang="x-none" sz="1800" dirty="0"/>
                    </a:p>
                    <a:p>
                      <a:pPr marL="694567" algn="l" rtl="0" eaLnBrk="0">
                        <a:lnSpc>
                          <a:spcPct val="91000"/>
                        </a:lnSpc>
                        <a:spcBef>
                          <a:spcPts val="1700"/>
                        </a:spcBef>
                        <a:tabLst/>
                      </a:pPr>
                      <a:r>
                        <a:rPr sz="1800" spc="-10" dirty="0">
                          <a:solidFill>
                            <a:srgbClr val="262626">
                              <a:alpha val="100000"/>
                            </a:srgbClr>
                          </a:solidFill>
                          <a:latin typeface="Times New Roman"/>
                          <a:ea typeface="Times New Roman"/>
                          <a:cs typeface="Times New Roman"/>
                        </a:rPr>
                        <a:t>17            </a:t>
                      </a:r>
                      <a:r>
                        <a:rPr sz="1800" spc="0" dirty="0">
                          <a:solidFill>
                            <a:srgbClr val="262626">
                              <a:alpha val="100000"/>
                            </a:srgbClr>
                          </a:solidFill>
                          <a:latin typeface="Times New Roman"/>
                          <a:ea typeface="Times New Roman"/>
                          <a:cs typeface="Times New Roman"/>
                        </a:rPr>
                        <a:t>stu</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Student</a:t>
                      </a:r>
                      <a:r>
                        <a:rPr sz="1800" spc="-10" dirty="0">
                          <a:solidFill>
                            <a:srgbClr val="262626">
                              <a:alpha val="100000"/>
                            </a:srgbClr>
                          </a:solidFill>
                          <a:latin typeface="Times New Roman"/>
                          <a:ea typeface="Times New Roman"/>
                          <a:cs typeface="Times New Roman"/>
                        </a:rPr>
                        <a:t>('1810100','</a:t>
                      </a:r>
                      <a:r>
                        <a:rPr sz="1800" spc="0" dirty="0">
                          <a:solidFill>
                            <a:srgbClr val="262626">
                              <a:alpha val="100000"/>
                            </a:srgbClr>
                          </a:solidFill>
                          <a:latin typeface="Microsoft YaHei"/>
                          <a:ea typeface="Microsoft YaHei"/>
                          <a:cs typeface="Microsoft YaHei"/>
                        </a:rPr>
                        <a:t>李晓明</a:t>
                      </a:r>
                      <a:r>
                        <a:rPr sz="1800" spc="0" dirty="0">
                          <a:solidFill>
                            <a:srgbClr val="262626">
                              <a:alpha val="100000"/>
                            </a:srgbClr>
                          </a:solidFill>
                          <a:latin typeface="Times New Roman"/>
                          <a:ea typeface="Times New Roman"/>
                          <a:cs typeface="Times New Roman"/>
                        </a:rPr>
                        <a:t>') #</a:t>
                      </a:r>
                      <a:r>
                        <a:rPr sz="1800" spc="0" dirty="0">
                          <a:solidFill>
                            <a:srgbClr val="262626">
                              <a:alpha val="100000"/>
                            </a:srgbClr>
                          </a:solidFill>
                          <a:latin typeface="Microsoft YaHei"/>
                          <a:ea typeface="Microsoft YaHei"/>
                          <a:cs typeface="Microsoft YaHei"/>
                        </a:rPr>
                        <a:t>创建</a:t>
                      </a:r>
                      <a:r>
                        <a:rPr sz="1800" spc="0" dirty="0">
                          <a:solidFill>
                            <a:srgbClr val="262626">
                              <a:alpha val="100000"/>
                            </a:srgbClr>
                          </a:solidFill>
                          <a:latin typeface="Times New Roman"/>
                          <a:ea typeface="Times New Roman"/>
                          <a:cs typeface="Times New Roman"/>
                        </a:rPr>
                        <a:t>Student</a:t>
                      </a:r>
                      <a:r>
                        <a:rPr sz="1800" spc="0" dirty="0">
                          <a:solidFill>
                            <a:srgbClr val="262626">
                              <a:alpha val="100000"/>
                            </a:srgbClr>
                          </a:solidFill>
                          <a:latin typeface="Microsoft YaHei"/>
                          <a:ea typeface="Microsoft YaHei"/>
                          <a:cs typeface="Microsoft YaHei"/>
                        </a:rPr>
                        <a:t>类对象</a:t>
                      </a:r>
                      <a:r>
                        <a:rPr sz="1800" spc="0" dirty="0">
                          <a:solidFill>
                            <a:srgbClr val="262626">
                              <a:alpha val="100000"/>
                            </a:srgbClr>
                          </a:solidFill>
                          <a:latin typeface="Times New Roman"/>
                          <a:ea typeface="Times New Roman"/>
                          <a:cs typeface="Times New Roman"/>
                        </a:rPr>
                        <a:t>stu</a:t>
                      </a:r>
                      <a:endParaRPr lang="x-none" altLang="x-none" sz="1800" dirty="0"/>
                    </a:p>
                    <a:p>
                      <a:pPr algn="l" rtl="0" eaLnBrk="0">
                        <a:lnSpc>
                          <a:spcPct val="105000"/>
                        </a:lnSpc>
                        <a:tabLst/>
                      </a:pPr>
                      <a:endParaRPr lang="x-none" altLang="x-none" sz="800" dirty="0"/>
                    </a:p>
                    <a:p>
                      <a:pPr marL="694537" algn="l" rtl="0" eaLnBrk="0">
                        <a:lnSpc>
                          <a:spcPct val="78000"/>
                        </a:lnSpc>
                        <a:spcBef>
                          <a:spcPts val="727"/>
                        </a:spcBef>
                        <a:tabLst/>
                      </a:pPr>
                      <a:r>
                        <a:rPr sz="1800" spc="20" dirty="0">
                          <a:solidFill>
                            <a:srgbClr val="262626">
                              <a:alpha val="100000"/>
                            </a:srgbClr>
                          </a:solidFill>
                          <a:latin typeface="Times New Roman"/>
                          <a:ea typeface="Times New Roman"/>
                          <a:cs typeface="Times New Roman"/>
                        </a:rPr>
                        <a:t>18           </a:t>
                      </a:r>
                      <a:r>
                        <a:rPr sz="1800" spc="0" dirty="0">
                          <a:solidFill>
                            <a:srgbClr val="262626">
                              <a:alpha val="100000"/>
                            </a:srgbClr>
                          </a:solidFill>
                          <a:latin typeface="Times New Roman"/>
                          <a:ea typeface="Times New Roman"/>
                          <a:cs typeface="Times New Roman"/>
                        </a:rPr>
                        <a:t>p</a:t>
                      </a:r>
                      <a:r>
                        <a:rPr sz="1800" spc="2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PrintInfo</a:t>
                      </a:r>
                      <a:r>
                        <a:rPr sz="1800" spc="20" dirty="0">
                          <a:solidFill>
                            <a:srgbClr val="262626">
                              <a:alpha val="100000"/>
                            </a:srgbClr>
                          </a:solidFill>
                          <a:latin typeface="Times New Roman"/>
                          <a:ea typeface="Times New Roman"/>
                          <a:cs typeface="Times New Roman"/>
                        </a:rPr>
                        <a:t>(</a:t>
                      </a:r>
                      <a:r>
                        <a:rPr sz="1800" spc="10" dirty="0">
                          <a:solidFill>
                            <a:srgbClr val="262626">
                              <a:alpha val="100000"/>
                            </a:srgbClr>
                          </a:solidFill>
                          <a:latin typeface="Times New Roman"/>
                          <a:ea typeface="Times New Roman"/>
                          <a:cs typeface="Times New Roman"/>
                        </a:rPr>
                        <a:t>)</a:t>
                      </a:r>
                      <a:endParaRPr lang="x-none" altLang="x-none" sz="1800" dirty="0"/>
                    </a:p>
                    <a:p>
                      <a:pPr algn="l" rtl="0" eaLnBrk="0">
                        <a:lnSpc>
                          <a:spcPct val="112000"/>
                        </a:lnSpc>
                        <a:tabLst/>
                      </a:pPr>
                      <a:endParaRPr lang="x-none" altLang="x-none" sz="800" dirty="0"/>
                    </a:p>
                    <a:p>
                      <a:pPr marL="694537" algn="l" rtl="0" eaLnBrk="0">
                        <a:lnSpc>
                          <a:spcPct val="95000"/>
                        </a:lnSpc>
                        <a:spcBef>
                          <a:spcPts val="721"/>
                        </a:spcBef>
                        <a:tabLst/>
                      </a:pPr>
                      <a:r>
                        <a:rPr sz="1800" spc="-10" dirty="0">
                          <a:solidFill>
                            <a:srgbClr val="262626">
                              <a:alpha val="100000"/>
                            </a:srgbClr>
                          </a:solidFill>
                          <a:latin typeface="Times New Roman"/>
                          <a:ea typeface="Times New Roman"/>
                          <a:cs typeface="Times New Roman"/>
                        </a:rPr>
                        <a:t>19            stu.PrintInfo()</a:t>
                      </a:r>
                      <a:endParaRPr lang="x-none" altLang="x-none" sz="1800" dirty="0"/>
                    </a:p>
                    <a:p>
                      <a:pPr marL="665276" algn="l" rtl="0" eaLnBrk="0">
                        <a:lnSpc>
                          <a:spcPct val="78000"/>
                        </a:lnSpc>
                        <a:spcBef>
                          <a:spcPts val="1593"/>
                        </a:spcBef>
                        <a:tabLst/>
                      </a:pPr>
                      <a:r>
                        <a:rPr sz="1800" spc="-10" dirty="0">
                          <a:solidFill>
                            <a:srgbClr val="262626">
                              <a:alpha val="100000"/>
                            </a:srgbClr>
                          </a:solidFill>
                          <a:latin typeface="Times New Roman"/>
                          <a:ea typeface="Times New Roman"/>
                          <a:cs typeface="Times New Roman"/>
                        </a:rPr>
                        <a:t>20    </a:t>
                      </a:r>
                      <a:r>
                        <a:rPr sz="1800" spc="0" dirty="0">
                          <a:solidFill>
                            <a:srgbClr val="262626">
                              <a:alpha val="100000"/>
                            </a:srgbClr>
                          </a:solidFill>
                          <a:latin typeface="Times New Roman"/>
                          <a:ea typeface="Times New Roman"/>
                          <a:cs typeface="Times New Roman"/>
                        </a:rPr>
                        <a:t>        PrintPersonInfo(p)</a:t>
                      </a:r>
                      <a:endParaRPr lang="x-none" altLang="x-none" sz="1800" dirty="0"/>
                    </a:p>
                    <a:p>
                      <a:pPr algn="l" rtl="0" eaLnBrk="0">
                        <a:lnSpc>
                          <a:spcPct val="112000"/>
                        </a:lnSpc>
                        <a:tabLst/>
                      </a:pPr>
                      <a:endParaRPr lang="x-none" altLang="x-none" sz="800" dirty="0"/>
                    </a:p>
                    <a:p>
                      <a:pPr algn="l" rtl="0" eaLnBrk="0">
                        <a:lnSpc>
                          <a:spcPct val="101000"/>
                        </a:lnSpc>
                        <a:tabLst/>
                      </a:pPr>
                      <a:endParaRPr lang="x-none" altLang="x-none" sz="500" dirty="0"/>
                    </a:p>
                    <a:p>
                      <a:pPr marL="665282" algn="l" rtl="0" eaLnBrk="0">
                        <a:lnSpc>
                          <a:spcPct val="78000"/>
                        </a:lnSpc>
                        <a:spcBef>
                          <a:spcPts val="3"/>
                        </a:spcBef>
                        <a:tabLst/>
                      </a:pPr>
                      <a:r>
                        <a:rPr sz="1800" spc="-10" dirty="0">
                          <a:solidFill>
                            <a:srgbClr val="262626">
                              <a:alpha val="100000"/>
                            </a:srgbClr>
                          </a:solidFill>
                          <a:latin typeface="Times New Roman"/>
                          <a:ea typeface="Times New Roman"/>
                          <a:cs typeface="Times New Roman"/>
                        </a:rPr>
                        <a:t>21    </a:t>
                      </a:r>
                      <a:r>
                        <a:rPr sz="1800" spc="0" dirty="0">
                          <a:solidFill>
                            <a:srgbClr val="262626">
                              <a:alpha val="100000"/>
                            </a:srgbClr>
                          </a:solidFill>
                          <a:latin typeface="Times New Roman"/>
                          <a:ea typeface="Times New Roman"/>
                          <a:cs typeface="Times New Roman"/>
                        </a:rPr>
                        <a:t>        PrintPersonInfo(stu)</a:t>
                      </a:r>
                      <a:endParaRPr lang="x-none" altLang="x-none" sz="18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981">
            <a:extLst>
              <a:ext uri="{FF2B5EF4-FFF2-40B4-BE49-F238E27FC236}">
                <a16:creationId xmlns:a16="http://schemas.microsoft.com/office/drawing/2014/main" id="{15DE38A7-FF48-2160-F4A6-E9791C24192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63663" y="3151188"/>
            <a:ext cx="3543300" cy="72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1" name="picture 982">
            <a:extLst>
              <a:ext uri="{FF2B5EF4-FFF2-40B4-BE49-F238E27FC236}">
                <a16:creationId xmlns:a16="http://schemas.microsoft.com/office/drawing/2014/main" id="{0AEFA9CC-EC9F-3765-458B-6F3EE1B6C31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92450" y="3176588"/>
            <a:ext cx="16716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2" name="picture 983">
            <a:extLst>
              <a:ext uri="{FF2B5EF4-FFF2-40B4-BE49-F238E27FC236}">
                <a16:creationId xmlns:a16="http://schemas.microsoft.com/office/drawing/2014/main" id="{E389F675-BD53-8B4D-221C-E27DF99579E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355850" y="3449638"/>
            <a:ext cx="1557338"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3" name="rect">
            <a:extLst>
              <a:ext uri="{FF2B5EF4-FFF2-40B4-BE49-F238E27FC236}">
                <a16:creationId xmlns:a16="http://schemas.microsoft.com/office/drawing/2014/main" id="{F066046D-9B91-38A8-71B9-D924E4C55CA7}"/>
              </a:ext>
            </a:extLst>
          </p:cNvPr>
          <p:cNvSpPr>
            <a:spLocks noChangeArrowheads="1"/>
          </p:cNvSpPr>
          <p:nvPr/>
        </p:nvSpPr>
        <p:spPr bwMode="auto">
          <a:xfrm>
            <a:off x="1363663" y="4071938"/>
            <a:ext cx="3543300" cy="728662"/>
          </a:xfrm>
          <a:prstGeom prst="rect">
            <a:avLst/>
          </a:prstGeom>
          <a:solidFill>
            <a:srgbClr val="B1C400"/>
          </a:solidFill>
          <a:ln>
            <a:noFill/>
          </a:ln>
          <a:extLst>
            <a:ext uri="{91240B29-F687-4F45-9708-019B960494DF}">
              <a14:hiddenLine xmlns:a14="http://schemas.microsoft.com/office/drawing/2010/main" w="9525">
                <a:solidFill>
                  <a:srgbClr val="000000"/>
                </a:solidFill>
                <a:miter lim="0"/>
                <a:headEnd/>
                <a:tailEnd/>
              </a14:hiddenLine>
            </a:ext>
          </a:extLst>
        </p:spPr>
        <p:txBody>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800" b="0">
              <a:solidFill>
                <a:schemeClr val="tx1"/>
              </a:solidFill>
              <a:ea typeface="宋体" panose="02010600030101010101" pitchFamily="2" charset="-122"/>
            </a:endParaRPr>
          </a:p>
        </p:txBody>
      </p:sp>
      <p:graphicFrame>
        <p:nvGraphicFramePr>
          <p:cNvPr id="985" name="table 985">
            <a:extLst>
              <a:ext uri="{FF2B5EF4-FFF2-40B4-BE49-F238E27FC236}">
                <a16:creationId xmlns:a16="http://schemas.microsoft.com/office/drawing/2014/main" id="{36EAE9B7-A77A-4087-A11F-74240FD4E57D}"/>
              </a:ext>
            </a:extLst>
          </p:cNvPr>
          <p:cNvGraphicFramePr>
            <a:graphicFrameLocks noGrp="1"/>
          </p:cNvGraphicFramePr>
          <p:nvPr/>
        </p:nvGraphicFramePr>
        <p:xfrm>
          <a:off x="28575" y="735013"/>
          <a:ext cx="9099550" cy="5081587"/>
        </p:xfrm>
        <a:graphic>
          <a:graphicData uri="http://schemas.openxmlformats.org/drawingml/2006/table">
            <a:tbl>
              <a:tblPr/>
              <a:tblGrid>
                <a:gridCol w="9099550">
                  <a:extLst>
                    <a:ext uri="{9D8B030D-6E8A-4147-A177-3AD203B41FA5}">
                      <a16:colId xmlns:a16="http://schemas.microsoft.com/office/drawing/2014/main" val="20000"/>
                    </a:ext>
                  </a:extLst>
                </a:gridCol>
              </a:tblGrid>
              <a:tr h="5081587">
                <a:tc>
                  <a:txBody>
                    <a:bodyPr/>
                    <a:lstStyle/>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2000"/>
                        </a:lnSpc>
                        <a:tabLst/>
                      </a:pPr>
                      <a:endParaRPr lang="x-none" altLang="x-none" sz="800" dirty="0"/>
                    </a:p>
                    <a:p>
                      <a:pPr marL="2871788" indent="0" algn="l" rtl="0" eaLnBrk="0">
                        <a:lnSpc>
                          <a:spcPct val="97000"/>
                        </a:lnSpc>
                        <a:spcBef>
                          <a:spcPts val="4"/>
                        </a:spcBef>
                        <a:tabLst>
                          <a:tab pos="3903345" algn="l"/>
                        </a:tabLst>
                      </a:pPr>
                      <a:r>
                        <a:rPr sz="1800" spc="-40" dirty="0">
                          <a:solidFill>
                            <a:srgbClr val="262626">
                              <a:alpha val="100000"/>
                            </a:srgbClr>
                          </a:solidFill>
                          <a:latin typeface="Times New Roman"/>
                          <a:ea typeface="Times New Roman"/>
                          <a:cs typeface="Times New Roman"/>
                        </a:rPr>
                        <a:t>1810100</a:t>
                      </a:r>
                      <a:r>
                        <a:rPr sz="1800" spc="-40" dirty="0">
                          <a:solidFill>
                            <a:srgbClr val="262626">
                              <a:alpha val="100000"/>
                            </a:srgbClr>
                          </a:solidFill>
                          <a:latin typeface="Microsoft YaHei"/>
                          <a:ea typeface="Microsoft YaHei"/>
                          <a:cs typeface="Microsoft YaHei"/>
                        </a:rPr>
                        <a:t>，姓名</a:t>
                      </a:r>
                      <a:r>
                        <a:rPr sz="1800" spc="-30" dirty="0">
                          <a:solidFill>
                            <a:srgbClr val="262626">
                              <a:alpha val="100000"/>
                            </a:srgbClr>
                          </a:solidFill>
                          <a:latin typeface="Microsoft YaHei"/>
                          <a:ea typeface="Microsoft YaHei"/>
                          <a:cs typeface="Microsoft YaHei"/>
                        </a:rPr>
                        <a:t>：</a:t>
                      </a:r>
                      <a:r>
                        <a:rPr sz="1800" spc="0" dirty="0">
                          <a:solidFill>
                            <a:srgbClr val="262626">
                              <a:alpha val="100000"/>
                            </a:srgbClr>
                          </a:solidFill>
                          <a:latin typeface="Microsoft YaHei"/>
                          <a:ea typeface="Microsoft YaHei"/>
                          <a:cs typeface="Microsoft YaHei"/>
                        </a:rPr>
                        <a:t>李晓明</a:t>
                      </a:r>
                      <a:endParaRPr lang="x-none" altLang="x-none" sz="18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pic>
        <p:nvPicPr>
          <p:cNvPr id="78856" name="picture 986">
            <a:extLst>
              <a:ext uri="{FF2B5EF4-FFF2-40B4-BE49-F238E27FC236}">
                <a16:creationId xmlns:a16="http://schemas.microsoft.com/office/drawing/2014/main" id="{55E9BCE4-FFC5-35E5-A9C7-4F025FBAC09C}"/>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516188" y="2584450"/>
            <a:ext cx="20796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7" name="picture 989">
            <a:extLst>
              <a:ext uri="{FF2B5EF4-FFF2-40B4-BE49-F238E27FC236}">
                <a16:creationId xmlns:a16="http://schemas.microsoft.com/office/drawing/2014/main" id="{C330F60B-B92E-ADF1-FF5A-AB24E82D7258}"/>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363663" y="1814513"/>
            <a:ext cx="10287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0" name="textbox 990">
            <a:extLst>
              <a:ext uri="{FF2B5EF4-FFF2-40B4-BE49-F238E27FC236}">
                <a16:creationId xmlns:a16="http://schemas.microsoft.com/office/drawing/2014/main" id="{CF38624D-F1E5-4B39-A13B-58F6D5168B7C}"/>
              </a:ext>
            </a:extLst>
          </p:cNvPr>
          <p:cNvSpPr/>
          <p:nvPr/>
        </p:nvSpPr>
        <p:spPr>
          <a:xfrm>
            <a:off x="1643063" y="1947863"/>
            <a:ext cx="473075" cy="285750"/>
          </a:xfrm>
          <a:prstGeom prst="rect">
            <a:avLst/>
          </a:prstGeom>
        </p:spPr>
        <p:txBody>
          <a:bodyPr lIns="0" tIns="0" rIns="0" bIns="0"/>
          <a:lstStyle/>
          <a:p>
            <a:pPr>
              <a:lnSpc>
                <a:spcPct val="95010"/>
              </a:lnSpc>
              <a:defRPr/>
            </a:pPr>
            <a:endParaRPr lang="x-none" altLang="x-none" sz="100" dirty="0"/>
          </a:p>
          <a:p>
            <a:pPr marL="9525">
              <a:lnSpc>
                <a:spcPct val="97000"/>
              </a:lnSpc>
              <a:defRPr/>
            </a:pPr>
            <a:r>
              <a:rPr spc="-8" dirty="0">
                <a:solidFill>
                  <a:srgbClr val="FFFFFF">
                    <a:alpha val="100000"/>
                  </a:srgbClr>
                </a:solidFill>
                <a:latin typeface="Microsoft YaHei"/>
                <a:ea typeface="Microsoft YaHei"/>
                <a:cs typeface="Microsoft YaHei"/>
              </a:rPr>
              <a:t>姓名</a:t>
            </a:r>
            <a:endParaRPr lang="x-none" altLang="x-none" dirty="0"/>
          </a:p>
        </p:txBody>
      </p:sp>
      <p:sp>
        <p:nvSpPr>
          <p:cNvPr id="994" name="textbox 994">
            <a:extLst>
              <a:ext uri="{FF2B5EF4-FFF2-40B4-BE49-F238E27FC236}">
                <a16:creationId xmlns:a16="http://schemas.microsoft.com/office/drawing/2014/main" id="{0B90F57A-ACBA-47A9-93F0-D8909885CA90}"/>
              </a:ext>
            </a:extLst>
          </p:cNvPr>
          <p:cNvSpPr/>
          <p:nvPr/>
        </p:nvSpPr>
        <p:spPr>
          <a:xfrm>
            <a:off x="1363663" y="2474913"/>
            <a:ext cx="1028700" cy="519112"/>
          </a:xfrm>
          <a:prstGeom prst="rect">
            <a:avLst/>
          </a:prstGeom>
          <a:solidFill>
            <a:srgbClr val="B1C400"/>
          </a:solidFill>
        </p:spPr>
        <p:txBody>
          <a:bodyPr lIns="0" tIns="0" rIns="0" bIns="0"/>
          <a:lstStyle/>
          <a:p>
            <a:pPr>
              <a:lnSpc>
                <a:spcPct val="142000"/>
              </a:lnSpc>
              <a:defRPr/>
            </a:pPr>
            <a:endParaRPr lang="x-none" altLang="x-none" sz="750" dirty="0"/>
          </a:p>
          <a:p>
            <a:pPr marL="291160">
              <a:lnSpc>
                <a:spcPct val="99000"/>
              </a:lnSpc>
              <a:spcBef>
                <a:spcPts val="5"/>
              </a:spcBef>
              <a:defRPr/>
            </a:pPr>
            <a:r>
              <a:rPr spc="-15" dirty="0">
                <a:solidFill>
                  <a:srgbClr val="262626">
                    <a:alpha val="100000"/>
                  </a:srgbClr>
                </a:solidFill>
                <a:latin typeface="Microsoft YaHei"/>
                <a:ea typeface="Microsoft YaHei"/>
                <a:cs typeface="Microsoft YaHei"/>
              </a:rPr>
              <a:t>学号</a:t>
            </a:r>
            <a:endParaRPr lang="x-none" altLang="x-none" dirty="0"/>
          </a:p>
        </p:txBody>
      </p:sp>
      <p:sp>
        <p:nvSpPr>
          <p:cNvPr id="998" name="textbox 998">
            <a:extLst>
              <a:ext uri="{FF2B5EF4-FFF2-40B4-BE49-F238E27FC236}">
                <a16:creationId xmlns:a16="http://schemas.microsoft.com/office/drawing/2014/main" id="{93D84CD4-4175-4131-9886-CDF414AF52B8}"/>
              </a:ext>
            </a:extLst>
          </p:cNvPr>
          <p:cNvSpPr/>
          <p:nvPr/>
        </p:nvSpPr>
        <p:spPr>
          <a:xfrm>
            <a:off x="1647825" y="3275013"/>
            <a:ext cx="2967038" cy="1462087"/>
          </a:xfrm>
          <a:prstGeom prst="rect">
            <a:avLst/>
          </a:prstGeom>
        </p:spPr>
        <p:txBody>
          <a:bodyPr lIns="0" tIns="0" rIns="0" bIns="0"/>
          <a:lstStyle/>
          <a:p>
            <a:pPr>
              <a:lnSpc>
                <a:spcPct val="71240"/>
              </a:lnSpc>
              <a:defRPr/>
            </a:pPr>
            <a:endParaRPr lang="x-none" altLang="x-none" sz="100" dirty="0"/>
          </a:p>
          <a:p>
            <a:pPr marL="851519" indent="-833246">
              <a:lnSpc>
                <a:spcPct val="99000"/>
              </a:lnSpc>
              <a:defRPr/>
            </a:pPr>
            <a:r>
              <a:rPr b="1" spc="-8" dirty="0">
                <a:solidFill>
                  <a:srgbClr val="FFFFFF">
                    <a:alpha val="100000"/>
                  </a:srgbClr>
                </a:solidFill>
                <a:latin typeface="Times New Roman"/>
                <a:ea typeface="Times New Roman"/>
                <a:cs typeface="Times New Roman"/>
              </a:rPr>
              <a:t>PrintPersonInfo</a:t>
            </a:r>
            <a:r>
              <a:rPr spc="-8" dirty="0">
                <a:solidFill>
                  <a:srgbClr val="FFFFFF">
                    <a:alpha val="100000"/>
                  </a:srgbClr>
                </a:solidFill>
                <a:latin typeface="Microsoft YaHei"/>
                <a:ea typeface="Microsoft YaHei"/>
                <a:cs typeface="Microsoft YaHei"/>
              </a:rPr>
              <a:t>函数中的输出</a:t>
            </a:r>
            <a:r>
              <a:rPr dirty="0">
                <a:solidFill>
                  <a:srgbClr val="FFFFFF">
                    <a:alpha val="100000"/>
                  </a:srgbClr>
                </a:solidFill>
                <a:latin typeface="Microsoft YaHei"/>
                <a:ea typeface="Microsoft YaHei"/>
                <a:cs typeface="Microsoft YaHei"/>
              </a:rPr>
              <a:t> </a:t>
            </a:r>
            <a:r>
              <a:rPr spc="-30" dirty="0">
                <a:solidFill>
                  <a:srgbClr val="FFFFFF">
                    <a:alpha val="100000"/>
                  </a:srgbClr>
                </a:solidFill>
                <a:latin typeface="Microsoft YaHei"/>
                <a:ea typeface="Microsoft YaHei"/>
                <a:cs typeface="Microsoft YaHei"/>
              </a:rPr>
              <a:t>结果</a:t>
            </a:r>
            <a:r>
              <a:rPr b="1" spc="-30" dirty="0">
                <a:solidFill>
                  <a:srgbClr val="FFFFFF">
                    <a:alpha val="100000"/>
                  </a:srgbClr>
                </a:solidFill>
                <a:latin typeface="Times New Roman"/>
                <a:ea typeface="Times New Roman"/>
                <a:cs typeface="Times New Roman"/>
              </a:rPr>
              <a:t>#</a:t>
            </a:r>
            <a:r>
              <a:rPr spc="-30" dirty="0">
                <a:solidFill>
                  <a:srgbClr val="FFFFFF">
                    <a:alpha val="100000"/>
                  </a:srgbClr>
                </a:solidFill>
                <a:latin typeface="Microsoft YaHei"/>
                <a:ea typeface="Microsoft YaHei"/>
                <a:cs typeface="Microsoft YaHei"/>
              </a:rPr>
              <a:t>姓名</a:t>
            </a:r>
            <a:r>
              <a:rPr spc="-15" dirty="0">
                <a:solidFill>
                  <a:srgbClr val="FFFFFF">
                    <a:alpha val="100000"/>
                  </a:srgbClr>
                </a:solidFill>
                <a:latin typeface="Microsoft YaHei"/>
                <a:ea typeface="Microsoft YaHei"/>
                <a:cs typeface="Microsoft YaHei"/>
              </a:rPr>
              <a:t>：</a:t>
            </a:r>
            <a:endParaRPr lang="x-none" altLang="x-none" dirty="0"/>
          </a:p>
          <a:p>
            <a:pPr>
              <a:lnSpc>
                <a:spcPct val="115000"/>
              </a:lnSpc>
              <a:defRPr/>
            </a:pPr>
            <a:endParaRPr lang="x-none" altLang="x-none" sz="750" dirty="0"/>
          </a:p>
          <a:p>
            <a:pPr>
              <a:lnSpc>
                <a:spcPct val="115000"/>
              </a:lnSpc>
              <a:defRPr/>
            </a:pPr>
            <a:endParaRPr lang="x-none" altLang="x-none" sz="750" dirty="0"/>
          </a:p>
          <a:p>
            <a:pPr>
              <a:lnSpc>
                <a:spcPct val="101000"/>
              </a:lnSpc>
              <a:defRPr/>
            </a:pPr>
            <a:endParaRPr lang="x-none" altLang="x-none" sz="450" dirty="0"/>
          </a:p>
          <a:p>
            <a:pPr marL="842946" indent="-833421">
              <a:lnSpc>
                <a:spcPct val="104000"/>
              </a:lnSpc>
              <a:spcBef>
                <a:spcPts val="1"/>
              </a:spcBef>
              <a:defRPr/>
            </a:pPr>
            <a:r>
              <a:rPr b="1" spc="-8" dirty="0">
                <a:solidFill>
                  <a:srgbClr val="262626">
                    <a:alpha val="100000"/>
                  </a:srgbClr>
                </a:solidFill>
                <a:latin typeface="Times New Roman"/>
                <a:ea typeface="Times New Roman"/>
                <a:cs typeface="Times New Roman"/>
              </a:rPr>
              <a:t>PrintPersonInfo</a:t>
            </a:r>
            <a:r>
              <a:rPr spc="-8" dirty="0">
                <a:solidFill>
                  <a:srgbClr val="262626">
                    <a:alpha val="100000"/>
                  </a:srgbClr>
                </a:solidFill>
                <a:latin typeface="Microsoft YaHei"/>
                <a:ea typeface="Microsoft YaHei"/>
                <a:cs typeface="Microsoft YaHei"/>
              </a:rPr>
              <a:t>函数中的输出</a:t>
            </a:r>
            <a:r>
              <a:rPr dirty="0">
                <a:solidFill>
                  <a:srgbClr val="262626">
                    <a:alpha val="100000"/>
                  </a:srgbClr>
                </a:solidFill>
                <a:latin typeface="Microsoft YaHei"/>
                <a:ea typeface="Microsoft YaHei"/>
                <a:cs typeface="Microsoft YaHei"/>
              </a:rPr>
              <a:t> </a:t>
            </a:r>
            <a:r>
              <a:rPr spc="-30" dirty="0">
                <a:solidFill>
                  <a:srgbClr val="262626">
                    <a:alpha val="100000"/>
                  </a:srgbClr>
                </a:solidFill>
                <a:latin typeface="Microsoft YaHei"/>
                <a:ea typeface="Microsoft YaHei"/>
                <a:cs typeface="Microsoft YaHei"/>
              </a:rPr>
              <a:t>结果</a:t>
            </a:r>
            <a:r>
              <a:rPr b="1" spc="-30" dirty="0">
                <a:solidFill>
                  <a:srgbClr val="262626">
                    <a:alpha val="100000"/>
                  </a:srgbClr>
                </a:solidFill>
                <a:latin typeface="Times New Roman"/>
                <a:ea typeface="Times New Roman"/>
                <a:cs typeface="Times New Roman"/>
              </a:rPr>
              <a:t>#</a:t>
            </a:r>
            <a:r>
              <a:rPr spc="-30" dirty="0">
                <a:solidFill>
                  <a:srgbClr val="262626">
                    <a:alpha val="100000"/>
                  </a:srgbClr>
                </a:solidFill>
                <a:latin typeface="Microsoft YaHei"/>
                <a:ea typeface="Microsoft YaHei"/>
                <a:cs typeface="Microsoft YaHei"/>
              </a:rPr>
              <a:t>学号</a:t>
            </a:r>
            <a:r>
              <a:rPr spc="-15" dirty="0">
                <a:solidFill>
                  <a:srgbClr val="262626">
                    <a:alpha val="100000"/>
                  </a:srgbClr>
                </a:solidFill>
                <a:latin typeface="Microsoft YaHei"/>
                <a:ea typeface="Microsoft YaHei"/>
                <a:cs typeface="Microsoft YaHei"/>
              </a:rPr>
              <a:t>：</a:t>
            </a:r>
            <a:endParaRPr lang="x-none" altLang="x-none" dirty="0"/>
          </a:p>
        </p:txBody>
      </p:sp>
      <p:sp>
        <p:nvSpPr>
          <p:cNvPr id="999" name="textbox 999">
            <a:extLst>
              <a:ext uri="{FF2B5EF4-FFF2-40B4-BE49-F238E27FC236}">
                <a16:creationId xmlns:a16="http://schemas.microsoft.com/office/drawing/2014/main" id="{2FE4919E-2DF0-402E-A765-9E55AC52B189}"/>
              </a:ext>
            </a:extLst>
          </p:cNvPr>
          <p:cNvSpPr/>
          <p:nvPr/>
        </p:nvSpPr>
        <p:spPr>
          <a:xfrm>
            <a:off x="1362075" y="5111750"/>
            <a:ext cx="6643688" cy="560388"/>
          </a:xfrm>
          <a:prstGeom prst="rect">
            <a:avLst/>
          </a:prstGeom>
        </p:spPr>
        <p:txBody>
          <a:bodyPr lIns="0" tIns="0" rIns="0" bIns="0"/>
          <a:lstStyle/>
          <a:p>
            <a:pPr>
              <a:lnSpc>
                <a:spcPct val="62538"/>
              </a:lnSpc>
              <a:defRPr/>
            </a:pPr>
            <a:endParaRPr lang="x-none" altLang="x-none" sz="100" dirty="0"/>
          </a:p>
          <a:p>
            <a:pPr marL="9525" indent="688">
              <a:lnSpc>
                <a:spcPct val="99000"/>
              </a:lnSpc>
              <a:defRPr/>
            </a:pPr>
            <a:r>
              <a:rPr spc="-8" dirty="0">
                <a:solidFill>
                  <a:srgbClr val="000000">
                    <a:alpha val="100000"/>
                  </a:srgbClr>
                </a:solidFill>
                <a:latin typeface="Microsoft YaHei"/>
                <a:ea typeface="Microsoft YaHei"/>
                <a:cs typeface="Microsoft YaHei"/>
              </a:rPr>
              <a:t>提示：多态，是</a:t>
            </a:r>
            <a:r>
              <a:rPr dirty="0">
                <a:solidFill>
                  <a:srgbClr val="000000">
                    <a:alpha val="100000"/>
                  </a:srgbClr>
                </a:solidFill>
                <a:latin typeface="Microsoft YaHei"/>
                <a:ea typeface="Microsoft YaHei"/>
                <a:cs typeface="Microsoft YaHei"/>
              </a:rPr>
              <a:t>指在执行同样代码的情况下，系统会根据对象实际 </a:t>
            </a:r>
            <a:r>
              <a:rPr spc="-23" dirty="0" err="1">
                <a:solidFill>
                  <a:srgbClr val="000000">
                    <a:alpha val="100000"/>
                  </a:srgbClr>
                </a:solidFill>
                <a:latin typeface="Microsoft YaHei"/>
                <a:ea typeface="Microsoft YaHei"/>
                <a:cs typeface="Microsoft YaHei"/>
              </a:rPr>
              <a:t>所属的类去调用相应类中的方法</a:t>
            </a:r>
            <a:r>
              <a:rPr spc="-8" dirty="0">
                <a:solidFill>
                  <a:srgbClr val="000000">
                    <a:alpha val="100000"/>
                  </a:srgbClr>
                </a:solidFill>
                <a:latin typeface="Microsoft YaHei"/>
                <a:ea typeface="Microsoft YaHei"/>
                <a:cs typeface="Microsoft YaHei"/>
              </a:rPr>
              <a:t>。</a:t>
            </a:r>
            <a:endParaRPr lang="en-US" spc="-8" dirty="0">
              <a:solidFill>
                <a:srgbClr val="000000">
                  <a:alpha val="100000"/>
                </a:srgbClr>
              </a:solidFill>
              <a:latin typeface="Microsoft YaHei"/>
              <a:ea typeface="Microsoft YaHei"/>
              <a:cs typeface="Microsoft YaHei"/>
            </a:endParaRPr>
          </a:p>
          <a:p>
            <a:pPr marL="9525" indent="688">
              <a:lnSpc>
                <a:spcPct val="99000"/>
              </a:lnSpc>
              <a:defRPr/>
            </a:pPr>
            <a:endParaRPr lang="en-US" altLang="x-none" spc="-8" dirty="0">
              <a:solidFill>
                <a:srgbClr val="000000">
                  <a:alpha val="100000"/>
                </a:srgbClr>
              </a:solidFill>
              <a:latin typeface="Microsoft YaHei"/>
              <a:ea typeface="Microsoft YaHei"/>
            </a:endParaRPr>
          </a:p>
          <a:p>
            <a:pPr marL="9525" indent="688">
              <a:lnSpc>
                <a:spcPct val="99000"/>
              </a:lnSpc>
              <a:defRPr/>
            </a:pPr>
            <a:r>
              <a:rPr lang="zh-CN" altLang="en-US" spc="-8" dirty="0">
                <a:solidFill>
                  <a:srgbClr val="FF0000"/>
                </a:solidFill>
                <a:latin typeface="Microsoft YaHei"/>
                <a:ea typeface="Microsoft YaHei"/>
              </a:rPr>
              <a:t>这里的两个类有继承关系，如果是无继承关系的同名函数呢？</a:t>
            </a:r>
            <a:endParaRPr lang="x-none" altLang="x-none" dirty="0">
              <a:solidFill>
                <a:srgbClr val="FF0000"/>
              </a:solidFill>
            </a:endParaRPr>
          </a:p>
        </p:txBody>
      </p:sp>
      <p:sp>
        <p:nvSpPr>
          <p:cNvPr id="1000" name="textbox 1000">
            <a:extLst>
              <a:ext uri="{FF2B5EF4-FFF2-40B4-BE49-F238E27FC236}">
                <a16:creationId xmlns:a16="http://schemas.microsoft.com/office/drawing/2014/main" id="{6208FA21-3BF9-4BB5-AA33-81899B3176D1}"/>
              </a:ext>
            </a:extLst>
          </p:cNvPr>
          <p:cNvSpPr/>
          <p:nvPr/>
        </p:nvSpPr>
        <p:spPr>
          <a:xfrm>
            <a:off x="5021263" y="3363913"/>
            <a:ext cx="2803525" cy="1200150"/>
          </a:xfrm>
          <a:prstGeom prst="rect">
            <a:avLst/>
          </a:prstGeom>
        </p:spPr>
        <p:txBody>
          <a:bodyPr lIns="0" tIns="0" rIns="0" bIns="0"/>
          <a:lstStyle/>
          <a:p>
            <a:pPr>
              <a:lnSpc>
                <a:spcPct val="135000"/>
              </a:lnSpc>
              <a:defRPr/>
            </a:pPr>
            <a:endParaRPr lang="x-none" altLang="x-none" sz="100" dirty="0"/>
          </a:p>
          <a:p>
            <a:pPr marL="216980">
              <a:lnSpc>
                <a:spcPct val="97000"/>
              </a:lnSpc>
              <a:spcBef>
                <a:spcPts val="1"/>
              </a:spcBef>
              <a:tabLst>
                <a:tab pos="412432" algn="l"/>
              </a:tabLst>
              <a:defRPr/>
            </a:pPr>
            <a:r>
              <a:rPr dirty="0">
                <a:solidFill>
                  <a:srgbClr val="000000">
                    <a:alpha val="100000"/>
                  </a:srgbClr>
                </a:solidFill>
                <a:latin typeface="Microsoft YaHei"/>
                <a:ea typeface="Microsoft YaHei"/>
                <a:cs typeface="Microsoft YaHei"/>
              </a:rPr>
              <a:t>	</a:t>
            </a:r>
            <a:r>
              <a:rPr spc="-8" dirty="0">
                <a:solidFill>
                  <a:srgbClr val="000000">
                    <a:alpha val="100000"/>
                  </a:srgbClr>
                </a:solidFill>
                <a:latin typeface="Microsoft YaHei"/>
                <a:ea typeface="Microsoft YaHei"/>
                <a:cs typeface="Microsoft YaHei"/>
              </a:rPr>
              <a:t>李晓</a:t>
            </a:r>
            <a:r>
              <a:rPr dirty="0">
                <a:solidFill>
                  <a:srgbClr val="000000">
                    <a:alpha val="100000"/>
                  </a:srgbClr>
                </a:solidFill>
                <a:latin typeface="Microsoft YaHei"/>
                <a:ea typeface="Microsoft YaHei"/>
                <a:cs typeface="Microsoft YaHei"/>
              </a:rPr>
              <a:t>明</a:t>
            </a:r>
            <a:endParaRPr lang="x-none" altLang="x-none" dirty="0"/>
          </a:p>
          <a:p>
            <a:pPr>
              <a:defRPr/>
            </a:pPr>
            <a:endParaRPr lang="x-none" altLang="x-none" sz="750" dirty="0"/>
          </a:p>
          <a:p>
            <a:pPr>
              <a:defRPr/>
            </a:pPr>
            <a:endParaRPr lang="x-none" altLang="x-none" sz="750" dirty="0"/>
          </a:p>
          <a:p>
            <a:pPr>
              <a:defRPr/>
            </a:pPr>
            <a:endParaRPr lang="x-none" altLang="x-none" sz="750" dirty="0"/>
          </a:p>
          <a:p>
            <a:pPr>
              <a:defRPr/>
            </a:pPr>
            <a:endParaRPr lang="x-none" altLang="x-none" sz="750" dirty="0"/>
          </a:p>
          <a:p>
            <a:pPr>
              <a:lnSpc>
                <a:spcPct val="101000"/>
              </a:lnSpc>
              <a:defRPr/>
            </a:pPr>
            <a:endParaRPr lang="x-none" altLang="x-none" sz="750" dirty="0"/>
          </a:p>
          <a:p>
            <a:pPr>
              <a:lnSpc>
                <a:spcPct val="101000"/>
              </a:lnSpc>
              <a:defRPr/>
            </a:pPr>
            <a:endParaRPr lang="x-none" altLang="x-none" sz="450" dirty="0"/>
          </a:p>
          <a:p>
            <a:pPr marL="216980">
              <a:lnSpc>
                <a:spcPct val="97000"/>
              </a:lnSpc>
              <a:spcBef>
                <a:spcPts val="2"/>
              </a:spcBef>
              <a:tabLst>
                <a:tab pos="436244" algn="l"/>
              </a:tabLst>
              <a:defRPr/>
            </a:pPr>
            <a:r>
              <a:rPr dirty="0">
                <a:solidFill>
                  <a:srgbClr val="262626">
                    <a:alpha val="100000"/>
                  </a:srgbClr>
                </a:solidFill>
                <a:latin typeface="Times New Roman"/>
                <a:ea typeface="Times New Roman"/>
                <a:cs typeface="Times New Roman"/>
              </a:rPr>
              <a:t>	</a:t>
            </a:r>
            <a:r>
              <a:rPr spc="-30" dirty="0">
                <a:solidFill>
                  <a:srgbClr val="262626">
                    <a:alpha val="100000"/>
                  </a:srgbClr>
                </a:solidFill>
                <a:latin typeface="Times New Roman"/>
                <a:ea typeface="Times New Roman"/>
                <a:cs typeface="Times New Roman"/>
              </a:rPr>
              <a:t>1810100</a:t>
            </a:r>
            <a:r>
              <a:rPr spc="-30" dirty="0">
                <a:solidFill>
                  <a:srgbClr val="262626">
                    <a:alpha val="100000"/>
                  </a:srgbClr>
                </a:solidFill>
                <a:latin typeface="Microsoft YaHei"/>
                <a:ea typeface="Microsoft YaHei"/>
                <a:cs typeface="Microsoft YaHei"/>
              </a:rPr>
              <a:t>，姓名</a:t>
            </a:r>
            <a:r>
              <a:rPr spc="-23" dirty="0">
                <a:solidFill>
                  <a:srgbClr val="262626">
                    <a:alpha val="100000"/>
                  </a:srgbClr>
                </a:solidFill>
                <a:latin typeface="Microsoft YaHei"/>
                <a:ea typeface="Microsoft YaHei"/>
                <a:cs typeface="Microsoft YaHei"/>
              </a:rPr>
              <a:t>：</a:t>
            </a:r>
            <a:r>
              <a:rPr dirty="0">
                <a:solidFill>
                  <a:srgbClr val="262626">
                    <a:alpha val="100000"/>
                  </a:srgbClr>
                </a:solidFill>
                <a:latin typeface="Microsoft YaHei"/>
                <a:ea typeface="Microsoft YaHei"/>
                <a:cs typeface="Microsoft YaHei"/>
              </a:rPr>
              <a:t>李晓明</a:t>
            </a:r>
            <a:endParaRPr lang="x-none" altLang="x-none" dirty="0"/>
          </a:p>
        </p:txBody>
      </p:sp>
      <p:pic>
        <p:nvPicPr>
          <p:cNvPr id="78863" name="picture 1001">
            <a:extLst>
              <a:ext uri="{FF2B5EF4-FFF2-40B4-BE49-F238E27FC236}">
                <a16:creationId xmlns:a16="http://schemas.microsoft.com/office/drawing/2014/main" id="{A2DD4178-CCE7-944F-2542-97D7E48259C1}"/>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030788" y="4270375"/>
            <a:ext cx="207962"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64" name="picture 1002">
            <a:extLst>
              <a:ext uri="{FF2B5EF4-FFF2-40B4-BE49-F238E27FC236}">
                <a16:creationId xmlns:a16="http://schemas.microsoft.com/office/drawing/2014/main" id="{F3134E6B-86ED-B273-50A0-C7F83CE0B976}"/>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030788" y="3373438"/>
            <a:ext cx="20796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 name="textbox 1003">
            <a:extLst>
              <a:ext uri="{FF2B5EF4-FFF2-40B4-BE49-F238E27FC236}">
                <a16:creationId xmlns:a16="http://schemas.microsoft.com/office/drawing/2014/main" id="{142F2A35-5E20-4F8B-A419-742699F20A03}"/>
              </a:ext>
            </a:extLst>
          </p:cNvPr>
          <p:cNvSpPr/>
          <p:nvPr/>
        </p:nvSpPr>
        <p:spPr>
          <a:xfrm>
            <a:off x="3957638" y="1285875"/>
            <a:ext cx="1233487" cy="374650"/>
          </a:xfrm>
          <a:prstGeom prst="rect">
            <a:avLst/>
          </a:prstGeom>
        </p:spPr>
        <p:txBody>
          <a:bodyPr lIns="0" tIns="0" rIns="0" bIns="0"/>
          <a:lstStyle/>
          <a:p>
            <a:pPr>
              <a:lnSpc>
                <a:spcPct val="89875"/>
              </a:lnSpc>
              <a:defRPr/>
            </a:pPr>
            <a:endParaRPr lang="x-none" altLang="x-none" sz="100" dirty="0"/>
          </a:p>
          <a:p>
            <a:pPr marL="9525">
              <a:defRPr/>
            </a:pPr>
            <a:r>
              <a:rPr sz="2325" spc="68" dirty="0">
                <a:solidFill>
                  <a:srgbClr val="262626">
                    <a:alpha val="100000"/>
                  </a:srgbClr>
                </a:solidFill>
                <a:latin typeface="Microsoft YaHei"/>
                <a:ea typeface="Microsoft YaHei"/>
                <a:cs typeface="Microsoft YaHei"/>
              </a:rPr>
              <a:t>方法重</a:t>
            </a:r>
            <a:r>
              <a:rPr sz="2325" spc="53" dirty="0">
                <a:solidFill>
                  <a:srgbClr val="262626">
                    <a:alpha val="100000"/>
                  </a:srgbClr>
                </a:solidFill>
                <a:latin typeface="Microsoft YaHei"/>
                <a:ea typeface="Microsoft YaHei"/>
                <a:cs typeface="Microsoft YaHei"/>
              </a:rPr>
              <a:t>写</a:t>
            </a:r>
            <a:endParaRPr lang="x-none" altLang="x-none" sz="2325" dirty="0"/>
          </a:p>
        </p:txBody>
      </p:sp>
      <p:sp>
        <p:nvSpPr>
          <p:cNvPr id="1004" name="textbox 1004">
            <a:extLst>
              <a:ext uri="{FF2B5EF4-FFF2-40B4-BE49-F238E27FC236}">
                <a16:creationId xmlns:a16="http://schemas.microsoft.com/office/drawing/2014/main" id="{963436A6-0C63-4F66-BDE1-3EB0216F9793}"/>
              </a:ext>
            </a:extLst>
          </p:cNvPr>
          <p:cNvSpPr/>
          <p:nvPr/>
        </p:nvSpPr>
        <p:spPr>
          <a:xfrm>
            <a:off x="2506663" y="1928813"/>
            <a:ext cx="1104900" cy="320675"/>
          </a:xfrm>
          <a:prstGeom prst="rect">
            <a:avLst/>
          </a:prstGeom>
        </p:spPr>
        <p:txBody>
          <a:bodyPr lIns="0" tIns="0" rIns="0" bIns="0"/>
          <a:lstStyle/>
          <a:p>
            <a:pPr>
              <a:lnSpc>
                <a:spcPct val="128000"/>
              </a:lnSpc>
              <a:defRPr/>
            </a:pPr>
            <a:endParaRPr lang="x-none" altLang="x-none" sz="225" dirty="0"/>
          </a:p>
          <a:p>
            <a:pPr marL="216979">
              <a:lnSpc>
                <a:spcPct val="97000"/>
              </a:lnSpc>
              <a:spcBef>
                <a:spcPts val="2"/>
              </a:spcBef>
              <a:tabLst>
                <a:tab pos="412432" algn="l"/>
              </a:tabLst>
              <a:defRPr/>
            </a:pPr>
            <a:r>
              <a:rPr dirty="0">
                <a:solidFill>
                  <a:srgbClr val="000000">
                    <a:alpha val="100000"/>
                  </a:srgbClr>
                </a:solidFill>
                <a:latin typeface="Microsoft YaHei"/>
                <a:ea typeface="Microsoft YaHei"/>
                <a:cs typeface="Microsoft YaHei"/>
              </a:rPr>
              <a:t>	</a:t>
            </a:r>
            <a:r>
              <a:rPr spc="-8" dirty="0">
                <a:solidFill>
                  <a:srgbClr val="000000">
                    <a:alpha val="100000"/>
                  </a:srgbClr>
                </a:solidFill>
                <a:latin typeface="Microsoft YaHei"/>
                <a:ea typeface="Microsoft YaHei"/>
                <a:cs typeface="Microsoft YaHei"/>
              </a:rPr>
              <a:t>李晓</a:t>
            </a:r>
            <a:r>
              <a:rPr dirty="0">
                <a:solidFill>
                  <a:srgbClr val="000000">
                    <a:alpha val="100000"/>
                  </a:srgbClr>
                </a:solidFill>
                <a:latin typeface="Microsoft YaHei"/>
                <a:ea typeface="Microsoft YaHei"/>
                <a:cs typeface="Microsoft YaHei"/>
              </a:rPr>
              <a:t>明</a:t>
            </a:r>
            <a:endParaRPr lang="x-none" altLang="x-none" dirty="0"/>
          </a:p>
        </p:txBody>
      </p:sp>
      <p:pic>
        <p:nvPicPr>
          <p:cNvPr id="78867" name="picture 1005">
            <a:extLst>
              <a:ext uri="{FF2B5EF4-FFF2-40B4-BE49-F238E27FC236}">
                <a16:creationId xmlns:a16="http://schemas.microsoft.com/office/drawing/2014/main" id="{4A4F7E8D-FBF6-B413-6135-FDB85D02D17A}"/>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516188" y="1938338"/>
            <a:ext cx="20796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8" name="table 1008">
            <a:extLst>
              <a:ext uri="{FF2B5EF4-FFF2-40B4-BE49-F238E27FC236}">
                <a16:creationId xmlns:a16="http://schemas.microsoft.com/office/drawing/2014/main" id="{7453FE4C-5BD6-4D7F-9AD3-79D09DDF3B4F}"/>
              </a:ext>
            </a:extLst>
          </p:cNvPr>
          <p:cNvGraphicFramePr>
            <a:graphicFrameLocks noGrp="1"/>
          </p:cNvGraphicFramePr>
          <p:nvPr/>
        </p:nvGraphicFramePr>
        <p:xfrm>
          <a:off x="12700" y="908050"/>
          <a:ext cx="9099550" cy="5324475"/>
        </p:xfrm>
        <a:graphic>
          <a:graphicData uri="http://schemas.openxmlformats.org/drawingml/2006/table">
            <a:tbl>
              <a:tblPr/>
              <a:tblGrid>
                <a:gridCol w="9099550">
                  <a:extLst>
                    <a:ext uri="{9D8B030D-6E8A-4147-A177-3AD203B41FA5}">
                      <a16:colId xmlns:a16="http://schemas.microsoft.com/office/drawing/2014/main" val="20000"/>
                    </a:ext>
                  </a:extLst>
                </a:gridCol>
              </a:tblGrid>
              <a:tr h="5324475">
                <a:tc>
                  <a:txBody>
                    <a:bodyPr/>
                    <a:lstStyle/>
                    <a:p>
                      <a:pPr algn="l" rtl="0" eaLnBrk="0">
                        <a:lnSpc>
                          <a:spcPct val="120000"/>
                        </a:lnSpc>
                        <a:tabLst/>
                      </a:pPr>
                      <a:endParaRPr lang="x-none" altLang="x-none" sz="800" dirty="0"/>
                    </a:p>
                    <a:p>
                      <a:pPr algn="l" rtl="0" eaLnBrk="0">
                        <a:lnSpc>
                          <a:spcPct val="120000"/>
                        </a:lnSpc>
                        <a:tabLst/>
                      </a:pPr>
                      <a:endParaRPr lang="x-none" altLang="x-none" sz="800" dirty="0"/>
                    </a:p>
                    <a:p>
                      <a:pPr algn="l" rtl="0" eaLnBrk="0">
                        <a:lnSpc>
                          <a:spcPct val="120000"/>
                        </a:lnSpc>
                        <a:tabLst/>
                      </a:pPr>
                      <a:endParaRPr lang="x-none" altLang="x-none" sz="800" dirty="0"/>
                    </a:p>
                    <a:p>
                      <a:pPr marL="5283200" indent="-1339850" algn="l" rtl="0" eaLnBrk="0">
                        <a:lnSpc>
                          <a:spcPct val="100000"/>
                        </a:lnSpc>
                        <a:spcBef>
                          <a:spcPts val="5"/>
                        </a:spcBef>
                        <a:tabLst/>
                      </a:pPr>
                      <a:r>
                        <a:rPr sz="2300" spc="60" dirty="0">
                          <a:solidFill>
                            <a:srgbClr val="262626">
                              <a:alpha val="100000"/>
                            </a:srgbClr>
                          </a:solidFill>
                          <a:latin typeface="Microsoft YaHei"/>
                          <a:ea typeface="Microsoft YaHei"/>
                          <a:cs typeface="Microsoft YaHei"/>
                        </a:rPr>
                        <a:t>鸭子类</a:t>
                      </a:r>
                      <a:r>
                        <a:rPr sz="2300" spc="40" dirty="0">
                          <a:solidFill>
                            <a:srgbClr val="262626">
                              <a:alpha val="100000"/>
                            </a:srgbClr>
                          </a:solidFill>
                          <a:latin typeface="Microsoft YaHei"/>
                          <a:ea typeface="Microsoft YaHei"/>
                          <a:cs typeface="Microsoft YaHei"/>
                        </a:rPr>
                        <a:t>型</a:t>
                      </a:r>
                      <a:endParaRPr lang="x-none" altLang="x-none" sz="2300" dirty="0"/>
                    </a:p>
                    <a:p>
                      <a:pPr algn="l" rtl="0" eaLnBrk="0">
                        <a:lnSpc>
                          <a:spcPct val="102000"/>
                        </a:lnSpc>
                        <a:tabLst/>
                      </a:pPr>
                      <a:endParaRPr lang="x-none" altLang="x-none" sz="800" dirty="0"/>
                    </a:p>
                    <a:p>
                      <a:pPr algn="l" rtl="0" eaLnBrk="0">
                        <a:lnSpc>
                          <a:spcPct val="103000"/>
                        </a:lnSpc>
                        <a:tabLst/>
                      </a:pPr>
                      <a:endParaRPr lang="x-none" altLang="x-none" sz="800" dirty="0"/>
                    </a:p>
                    <a:p>
                      <a:pPr algn="l" rtl="0" eaLnBrk="0">
                        <a:lnSpc>
                          <a:spcPct val="103000"/>
                        </a:lnSpc>
                        <a:tabLst/>
                      </a:pPr>
                      <a:endParaRPr lang="x-none" altLang="x-none" sz="800" dirty="0"/>
                    </a:p>
                    <a:p>
                      <a:pPr algn="l" rtl="0" eaLnBrk="0">
                        <a:lnSpc>
                          <a:spcPct val="103000"/>
                        </a:lnSpc>
                        <a:tabLst/>
                      </a:pPr>
                      <a:endParaRPr lang="x-none" altLang="x-none" sz="800" dirty="0"/>
                    </a:p>
                    <a:p>
                      <a:pPr algn="l" rtl="0" eaLnBrk="0">
                        <a:lnSpc>
                          <a:spcPct val="103000"/>
                        </a:lnSpc>
                        <a:tabLst/>
                      </a:pPr>
                      <a:endParaRPr lang="x-none" altLang="x-none" sz="800" dirty="0"/>
                    </a:p>
                    <a:p>
                      <a:pPr algn="l" rtl="0" eaLnBrk="0">
                        <a:lnSpc>
                          <a:spcPct val="103000"/>
                        </a:lnSpc>
                        <a:tabLst/>
                      </a:pPr>
                      <a:endParaRPr lang="x-none" altLang="x-none" sz="800" dirty="0"/>
                    </a:p>
                    <a:p>
                      <a:pPr algn="l" rtl="0" eaLnBrk="0">
                        <a:lnSpc>
                          <a:spcPct val="103000"/>
                        </a:lnSpc>
                        <a:tabLst/>
                      </a:pPr>
                      <a:endParaRPr lang="x-none" altLang="x-none" sz="800" dirty="0"/>
                    </a:p>
                    <a:p>
                      <a:pPr algn="l" rtl="0" eaLnBrk="0">
                        <a:lnSpc>
                          <a:spcPct val="103000"/>
                        </a:lnSpc>
                        <a:tabLst/>
                      </a:pPr>
                      <a:endParaRPr lang="x-none" altLang="x-none" sz="800" dirty="0"/>
                    </a:p>
                    <a:p>
                      <a:pPr algn="l" rtl="0" eaLnBrk="0">
                        <a:lnSpc>
                          <a:spcPct val="103000"/>
                        </a:lnSpc>
                        <a:tabLst/>
                      </a:pPr>
                      <a:endParaRPr lang="x-none" altLang="x-none" sz="800" dirty="0"/>
                    </a:p>
                    <a:p>
                      <a:pPr algn="l" rtl="0" eaLnBrk="0">
                        <a:lnSpc>
                          <a:spcPct val="103000"/>
                        </a:lnSpc>
                        <a:tabLst/>
                      </a:pPr>
                      <a:endParaRPr lang="x-none" altLang="x-none" sz="800" dirty="0"/>
                    </a:p>
                    <a:p>
                      <a:pPr algn="l" rtl="0" eaLnBrk="0">
                        <a:lnSpc>
                          <a:spcPct val="103000"/>
                        </a:lnSpc>
                        <a:tabLst/>
                      </a:pPr>
                      <a:endParaRPr lang="x-none" altLang="x-none" sz="800" dirty="0"/>
                    </a:p>
                    <a:p>
                      <a:pPr algn="l" rtl="0" eaLnBrk="0">
                        <a:lnSpc>
                          <a:spcPct val="103000"/>
                        </a:lnSpc>
                        <a:tabLst/>
                      </a:pPr>
                      <a:endParaRPr lang="x-none" altLang="x-none" sz="8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pic>
        <p:nvPicPr>
          <p:cNvPr id="79876" name="picture 1015">
            <a:extLst>
              <a:ext uri="{FF2B5EF4-FFF2-40B4-BE49-F238E27FC236}">
                <a16:creationId xmlns:a16="http://schemas.microsoft.com/office/drawing/2014/main" id="{4B6E3E6C-7546-89DE-F4F7-CEAFC498583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 y="2887663"/>
            <a:ext cx="1946275"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7" name="picture 1017">
            <a:extLst>
              <a:ext uri="{FF2B5EF4-FFF2-40B4-BE49-F238E27FC236}">
                <a16:creationId xmlns:a16="http://schemas.microsoft.com/office/drawing/2014/main" id="{54805B93-00B4-03BA-7CFE-9D6F26ACD08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84550" y="1938338"/>
            <a:ext cx="1587500" cy="141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8" name="picture 1018">
            <a:extLst>
              <a:ext uri="{FF2B5EF4-FFF2-40B4-BE49-F238E27FC236}">
                <a16:creationId xmlns:a16="http://schemas.microsoft.com/office/drawing/2014/main" id="{5CD3B1E8-BFAB-A831-234E-5D93AC2B127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87925" y="2422525"/>
            <a:ext cx="800100"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9" name="picture 1019">
            <a:extLst>
              <a:ext uri="{FF2B5EF4-FFF2-40B4-BE49-F238E27FC236}">
                <a16:creationId xmlns:a16="http://schemas.microsoft.com/office/drawing/2014/main" id="{D2F69E15-B96F-8E39-B2B0-89126FBC48F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327775" y="2887663"/>
            <a:ext cx="1946275"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2" name="textbox 1022">
            <a:extLst>
              <a:ext uri="{FF2B5EF4-FFF2-40B4-BE49-F238E27FC236}">
                <a16:creationId xmlns:a16="http://schemas.microsoft.com/office/drawing/2014/main" id="{0D2D4666-E683-4FF2-B569-418BB9745E22}"/>
              </a:ext>
            </a:extLst>
          </p:cNvPr>
          <p:cNvSpPr/>
          <p:nvPr/>
        </p:nvSpPr>
        <p:spPr>
          <a:xfrm>
            <a:off x="6437313" y="3073400"/>
            <a:ext cx="2028825" cy="285750"/>
          </a:xfrm>
          <a:prstGeom prst="rect">
            <a:avLst/>
          </a:prstGeom>
        </p:spPr>
        <p:txBody>
          <a:bodyPr lIns="0" tIns="0" rIns="0" bIns="0"/>
          <a:lstStyle/>
          <a:p>
            <a:pPr>
              <a:lnSpc>
                <a:spcPct val="87018"/>
              </a:lnSpc>
              <a:defRPr/>
            </a:pPr>
            <a:endParaRPr lang="x-none" altLang="x-none" sz="100" dirty="0"/>
          </a:p>
          <a:p>
            <a:pPr marL="9525">
              <a:lnSpc>
                <a:spcPct val="97000"/>
              </a:lnSpc>
              <a:defRPr/>
            </a:pPr>
            <a:r>
              <a:rPr spc="-127" dirty="0">
                <a:solidFill>
                  <a:srgbClr val="262626">
                    <a:alpha val="100000"/>
                  </a:srgbClr>
                </a:solidFill>
                <a:latin typeface="Microsoft YaHei"/>
                <a:ea typeface="Microsoft YaHei"/>
                <a:cs typeface="Microsoft YaHei"/>
              </a:rPr>
              <a:t>例：鸭子类型示例</a:t>
            </a:r>
            <a:r>
              <a:rPr spc="-113" dirty="0">
                <a:solidFill>
                  <a:srgbClr val="262626">
                    <a:alpha val="100000"/>
                  </a:srgbClr>
                </a:solidFill>
                <a:latin typeface="Microsoft YaHei"/>
                <a:ea typeface="Microsoft YaHei"/>
                <a:cs typeface="Microsoft YaHei"/>
              </a:rPr>
              <a:t>。</a:t>
            </a:r>
            <a:endParaRPr lang="x-none" altLang="x-none" dirty="0"/>
          </a:p>
        </p:txBody>
      </p:sp>
      <p:pic>
        <p:nvPicPr>
          <p:cNvPr id="79881" name="picture 1023">
            <a:extLst>
              <a:ext uri="{FF2B5EF4-FFF2-40B4-BE49-F238E27FC236}">
                <a16:creationId xmlns:a16="http://schemas.microsoft.com/office/drawing/2014/main" id="{804D85EC-A86D-0974-C7FD-4A568CD63FD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554538" y="3090863"/>
            <a:ext cx="5715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2" name="文本框 1">
            <a:extLst>
              <a:ext uri="{FF2B5EF4-FFF2-40B4-BE49-F238E27FC236}">
                <a16:creationId xmlns:a16="http://schemas.microsoft.com/office/drawing/2014/main" id="{11B348D3-98C3-DB7D-7749-EEEB35510CF0}"/>
              </a:ext>
            </a:extLst>
          </p:cNvPr>
          <p:cNvSpPr txBox="1">
            <a:spLocks noChangeArrowheads="1"/>
          </p:cNvSpPr>
          <p:nvPr/>
        </p:nvSpPr>
        <p:spPr bwMode="auto">
          <a:xfrm>
            <a:off x="3384550" y="3914775"/>
            <a:ext cx="27527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b="0">
                <a:solidFill>
                  <a:schemeClr val="tx1"/>
                </a:solidFill>
                <a:latin typeface="微软雅黑" panose="020B0503020204020204" pitchFamily="34" charset="-122"/>
                <a:ea typeface="微软雅黑" panose="020B0503020204020204" pitchFamily="34" charset="-122"/>
              </a:rPr>
              <a:t>在</a:t>
            </a:r>
            <a:r>
              <a:rPr lang="en-US" altLang="zh-CN" sz="1800" b="0">
                <a:solidFill>
                  <a:schemeClr val="tx1"/>
                </a:solidFill>
                <a:latin typeface="微软雅黑" panose="020B0503020204020204" pitchFamily="34" charset="-122"/>
                <a:ea typeface="微软雅黑" panose="020B0503020204020204" pitchFamily="34" charset="-122"/>
              </a:rPr>
              <a:t>Python</a:t>
            </a:r>
            <a:r>
              <a:rPr lang="zh-CN" altLang="en-US" sz="1800" b="0">
                <a:solidFill>
                  <a:schemeClr val="tx1"/>
                </a:solidFill>
                <a:latin typeface="微软雅黑" panose="020B0503020204020204" pitchFamily="34" charset="-122"/>
                <a:ea typeface="微软雅黑" panose="020B0503020204020204" pitchFamily="34" charset="-122"/>
              </a:rPr>
              <a:t>中编写一个函数，  传递实参前其参数的类型并不确定，在函数中使用形参进行操作时只</a:t>
            </a:r>
          </a:p>
          <a:p>
            <a:pPr>
              <a:spcBef>
                <a:spcPct val="0"/>
              </a:spcBef>
              <a:buClrTx/>
              <a:buSzTx/>
              <a:buFontTx/>
              <a:buNone/>
            </a:pPr>
            <a:r>
              <a:rPr lang="zh-CN" altLang="en-US" sz="1800" b="0">
                <a:solidFill>
                  <a:schemeClr val="tx1"/>
                </a:solidFill>
                <a:latin typeface="微软雅黑" panose="020B0503020204020204" pitchFamily="34" charset="-122"/>
                <a:ea typeface="微软雅黑" panose="020B0503020204020204" pitchFamily="34" charset="-122"/>
              </a:rPr>
              <a:t>要传入的对象能够支持该操作程序就能正常执行。</a:t>
            </a:r>
          </a:p>
        </p:txBody>
      </p:sp>
      <p:sp>
        <p:nvSpPr>
          <p:cNvPr id="79883" name="文本框 2">
            <a:extLst>
              <a:ext uri="{FF2B5EF4-FFF2-40B4-BE49-F238E27FC236}">
                <a16:creationId xmlns:a16="http://schemas.microsoft.com/office/drawing/2014/main" id="{89EAECA9-37E6-0369-986E-DBCBC6768C39}"/>
              </a:ext>
            </a:extLst>
          </p:cNvPr>
          <p:cNvSpPr txBox="1">
            <a:spLocks noChangeArrowheads="1"/>
          </p:cNvSpPr>
          <p:nvPr/>
        </p:nvSpPr>
        <p:spPr bwMode="auto">
          <a:xfrm>
            <a:off x="866775" y="3068638"/>
            <a:ext cx="21177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b="0">
                <a:solidFill>
                  <a:schemeClr val="tx1"/>
                </a:solidFill>
                <a:latin typeface="微软雅黑" panose="020B0503020204020204" pitchFamily="34" charset="-122"/>
                <a:ea typeface="微软雅黑" panose="020B0503020204020204" pitchFamily="34" charset="-122"/>
              </a:rPr>
              <a:t>在鸭子类型中，关注的不是对象所属的类，而是一个对象能够如何使用。</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7" name="table 1027">
            <a:extLst>
              <a:ext uri="{FF2B5EF4-FFF2-40B4-BE49-F238E27FC236}">
                <a16:creationId xmlns:a16="http://schemas.microsoft.com/office/drawing/2014/main" id="{E0DC7174-FBBA-4398-BB87-7313900477D4}"/>
              </a:ext>
            </a:extLst>
          </p:cNvPr>
          <p:cNvGraphicFramePr>
            <a:graphicFrameLocks noGrp="1"/>
          </p:cNvGraphicFramePr>
          <p:nvPr/>
        </p:nvGraphicFramePr>
        <p:xfrm>
          <a:off x="0" y="1052513"/>
          <a:ext cx="9099550" cy="5081587"/>
        </p:xfrm>
        <a:graphic>
          <a:graphicData uri="http://schemas.openxmlformats.org/drawingml/2006/table">
            <a:tbl>
              <a:tblPr/>
              <a:tblGrid>
                <a:gridCol w="9099550">
                  <a:extLst>
                    <a:ext uri="{9D8B030D-6E8A-4147-A177-3AD203B41FA5}">
                      <a16:colId xmlns:a16="http://schemas.microsoft.com/office/drawing/2014/main" val="20000"/>
                    </a:ext>
                  </a:extLst>
                </a:gridCol>
              </a:tblGrid>
              <a:tr h="5081587">
                <a:tc>
                  <a:txBody>
                    <a:bodyPr/>
                    <a:lstStyle/>
                    <a:p>
                      <a:pPr algn="l" rtl="0" eaLnBrk="0">
                        <a:lnSpc>
                          <a:spcPct val="120000"/>
                        </a:lnSpc>
                        <a:tabLst/>
                      </a:pPr>
                      <a:endParaRPr lang="x-none" altLang="x-none" sz="800" dirty="0"/>
                    </a:p>
                    <a:p>
                      <a:pPr algn="l" rtl="0" eaLnBrk="0">
                        <a:lnSpc>
                          <a:spcPct val="120000"/>
                        </a:lnSpc>
                        <a:tabLst/>
                      </a:pPr>
                      <a:endParaRPr lang="x-none" altLang="x-none" sz="800" dirty="0"/>
                    </a:p>
                    <a:p>
                      <a:pPr algn="l" rtl="0" eaLnBrk="0">
                        <a:lnSpc>
                          <a:spcPct val="120000"/>
                        </a:lnSpc>
                        <a:tabLst/>
                      </a:pPr>
                      <a:endParaRPr lang="x-none" altLang="x-none" sz="800" dirty="0"/>
                    </a:p>
                    <a:p>
                      <a:pPr marL="5283200" indent="-1606550" algn="l" rtl="0" eaLnBrk="0">
                        <a:lnSpc>
                          <a:spcPct val="100000"/>
                        </a:lnSpc>
                        <a:spcBef>
                          <a:spcPts val="5"/>
                        </a:spcBef>
                        <a:tabLst/>
                      </a:pPr>
                      <a:r>
                        <a:rPr sz="2300" spc="60" dirty="0">
                          <a:solidFill>
                            <a:srgbClr val="262626">
                              <a:alpha val="100000"/>
                            </a:srgbClr>
                          </a:solidFill>
                          <a:latin typeface="Microsoft YaHei"/>
                          <a:ea typeface="Microsoft YaHei"/>
                          <a:cs typeface="Microsoft YaHei"/>
                        </a:rPr>
                        <a:t>鸭子类</a:t>
                      </a:r>
                      <a:r>
                        <a:rPr sz="2300" spc="40" dirty="0">
                          <a:solidFill>
                            <a:srgbClr val="262626">
                              <a:alpha val="100000"/>
                            </a:srgbClr>
                          </a:solidFill>
                          <a:latin typeface="Microsoft YaHei"/>
                          <a:ea typeface="Microsoft YaHei"/>
                          <a:cs typeface="Microsoft YaHei"/>
                        </a:rPr>
                        <a:t>型</a:t>
                      </a:r>
                      <a:endParaRPr lang="x-none" altLang="x-none" sz="2300" dirty="0"/>
                    </a:p>
                    <a:p>
                      <a:pPr algn="l" rtl="0" eaLnBrk="0">
                        <a:lnSpc>
                          <a:spcPct val="105000"/>
                        </a:lnSpc>
                        <a:tabLst/>
                      </a:pPr>
                      <a:endParaRPr lang="x-none" altLang="x-none" sz="800" dirty="0"/>
                    </a:p>
                    <a:p>
                      <a:pPr algn="l" rtl="0" eaLnBrk="0">
                        <a:lnSpc>
                          <a:spcPct val="105000"/>
                        </a:lnSpc>
                        <a:tabLst/>
                      </a:pPr>
                      <a:endParaRPr lang="x-none" altLang="x-none" sz="800" dirty="0"/>
                    </a:p>
                    <a:p>
                      <a:pPr algn="l" rtl="0" eaLnBrk="0">
                        <a:lnSpc>
                          <a:spcPct val="105000"/>
                        </a:lnSpc>
                        <a:tabLst/>
                      </a:pPr>
                      <a:endParaRPr lang="x-none" altLang="x-none" sz="800" dirty="0"/>
                    </a:p>
                    <a:p>
                      <a:pPr algn="l" rtl="0" eaLnBrk="0">
                        <a:lnSpc>
                          <a:spcPct val="106000"/>
                        </a:lnSpc>
                        <a:tabLst/>
                      </a:pPr>
                      <a:endParaRPr lang="x-none" altLang="x-none" sz="800" dirty="0"/>
                    </a:p>
                    <a:p>
                      <a:pPr algn="l" rtl="0" eaLnBrk="0">
                        <a:lnSpc>
                          <a:spcPct val="106000"/>
                        </a:lnSpc>
                        <a:tabLst/>
                      </a:pPr>
                      <a:endParaRPr lang="x-none" altLang="x-none" sz="800" dirty="0"/>
                    </a:p>
                    <a:p>
                      <a:pPr marL="3135313" indent="-1787525" algn="l" rtl="0" eaLnBrk="0">
                        <a:lnSpc>
                          <a:spcPct val="98000"/>
                        </a:lnSpc>
                        <a:spcBef>
                          <a:spcPts val="843"/>
                        </a:spcBef>
                        <a:tabLst/>
                      </a:pPr>
                      <a:r>
                        <a:rPr sz="2100" spc="-10" dirty="0">
                          <a:solidFill>
                            <a:srgbClr val="262626">
                              <a:alpha val="100000"/>
                            </a:srgbClr>
                          </a:solidFill>
                          <a:latin typeface="Microsoft YaHei"/>
                          <a:ea typeface="Microsoft YaHei"/>
                          <a:cs typeface="Microsoft YaHei"/>
                        </a:rPr>
                        <a:t>示例</a:t>
                      </a:r>
                      <a:endParaRPr lang="x-none" altLang="x-none" sz="2100" dirty="0"/>
                    </a:p>
                    <a:p>
                      <a:pPr algn="l" rtl="0" eaLnBrk="0">
                        <a:lnSpc>
                          <a:spcPct val="107000"/>
                        </a:lnSpc>
                        <a:tabLst/>
                      </a:pPr>
                      <a:endParaRPr lang="x-none" altLang="x-none" sz="800" dirty="0"/>
                    </a:p>
                    <a:p>
                      <a:pPr marL="2079091" algn="l" rtl="0" eaLnBrk="0">
                        <a:lnSpc>
                          <a:spcPct val="97000"/>
                        </a:lnSpc>
                        <a:spcBef>
                          <a:spcPts val="720"/>
                        </a:spcBef>
                        <a:tabLst/>
                      </a:pPr>
                      <a:r>
                        <a:rPr sz="1800" spc="-10" dirty="0">
                          <a:solidFill>
                            <a:srgbClr val="262626">
                              <a:alpha val="100000"/>
                            </a:srgbClr>
                          </a:solidFill>
                          <a:latin typeface="Times New Roman"/>
                          <a:ea typeface="Times New Roman"/>
                          <a:cs typeface="Times New Roman"/>
                        </a:rPr>
                        <a:t>1          class Person: #</a:t>
                      </a:r>
                      <a:r>
                        <a:rPr sz="1800" spc="-10" dirty="0">
                          <a:solidFill>
                            <a:srgbClr val="262626">
                              <a:alpha val="100000"/>
                            </a:srgbClr>
                          </a:solidFill>
                          <a:latin typeface="Microsoft YaHei"/>
                          <a:ea typeface="Microsoft YaHei"/>
                          <a:cs typeface="Microsoft YaHei"/>
                        </a:rPr>
                        <a:t>定义</a:t>
                      </a:r>
                      <a:r>
                        <a:rPr sz="1800" spc="0" dirty="0">
                          <a:solidFill>
                            <a:srgbClr val="262626">
                              <a:alpha val="100000"/>
                            </a:srgbClr>
                          </a:solidFill>
                          <a:latin typeface="Times New Roman"/>
                          <a:ea typeface="Times New Roman"/>
                          <a:cs typeface="Times New Roman"/>
                        </a:rPr>
                        <a:t>Person</a:t>
                      </a:r>
                      <a:r>
                        <a:rPr sz="1800" spc="-10" dirty="0">
                          <a:solidFill>
                            <a:srgbClr val="262626">
                              <a:alpha val="100000"/>
                            </a:srgbClr>
                          </a:solidFill>
                          <a:latin typeface="Microsoft YaHei"/>
                          <a:ea typeface="Microsoft YaHei"/>
                          <a:cs typeface="Microsoft YaHei"/>
                        </a:rPr>
                        <a:t>类</a:t>
                      </a:r>
                      <a:endParaRPr lang="x-none" altLang="x-none" sz="1800" dirty="0"/>
                    </a:p>
                    <a:p>
                      <a:pPr marL="2049830" algn="l" rtl="0" eaLnBrk="0">
                        <a:lnSpc>
                          <a:spcPct val="91000"/>
                        </a:lnSpc>
                        <a:spcBef>
                          <a:spcPts val="1518"/>
                        </a:spcBef>
                        <a:tabLst/>
                      </a:pPr>
                      <a:r>
                        <a:rPr sz="1800" spc="-10" dirty="0">
                          <a:solidFill>
                            <a:srgbClr val="262626">
                              <a:alpha val="100000"/>
                            </a:srgbClr>
                          </a:solidFill>
                          <a:latin typeface="Times New Roman"/>
                          <a:ea typeface="Times New Roman"/>
                          <a:cs typeface="Times New Roman"/>
                        </a:rPr>
                        <a:t>2       </a:t>
                      </a:r>
                      <a:r>
                        <a:rPr sz="1800" spc="0" dirty="0">
                          <a:solidFill>
                            <a:srgbClr val="262626">
                              <a:alpha val="100000"/>
                            </a:srgbClr>
                          </a:solidFill>
                          <a:latin typeface="Times New Roman"/>
                          <a:ea typeface="Times New Roman"/>
                          <a:cs typeface="Times New Roman"/>
                        </a:rPr>
                        <a:t>       def CaptureImage(self): #</a:t>
                      </a:r>
                      <a:r>
                        <a:rPr sz="1800" spc="0" dirty="0">
                          <a:solidFill>
                            <a:srgbClr val="262626">
                              <a:alpha val="100000"/>
                            </a:srgbClr>
                          </a:solidFill>
                          <a:latin typeface="Microsoft YaHei"/>
                          <a:ea typeface="Microsoft YaHei"/>
                          <a:cs typeface="Microsoft YaHei"/>
                        </a:rPr>
                        <a:t>定义</a:t>
                      </a:r>
                      <a:r>
                        <a:rPr sz="1800" spc="0" dirty="0">
                          <a:solidFill>
                            <a:srgbClr val="262626">
                              <a:alpha val="100000"/>
                            </a:srgbClr>
                          </a:solidFill>
                          <a:latin typeface="Times New Roman"/>
                          <a:ea typeface="Times New Roman"/>
                          <a:cs typeface="Times New Roman"/>
                        </a:rPr>
                        <a:t>CaptureImage</a:t>
                      </a:r>
                      <a:r>
                        <a:rPr sz="1800" spc="0" dirty="0">
                          <a:solidFill>
                            <a:srgbClr val="262626">
                              <a:alpha val="100000"/>
                            </a:srgbClr>
                          </a:solidFill>
                          <a:latin typeface="Microsoft YaHei"/>
                          <a:ea typeface="Microsoft YaHei"/>
                          <a:cs typeface="Microsoft YaHei"/>
                        </a:rPr>
                        <a:t>方法</a:t>
                      </a:r>
                      <a:endParaRPr lang="x-none" altLang="x-none" sz="1800" dirty="0"/>
                    </a:p>
                    <a:p>
                      <a:pPr marL="2055926" algn="l" rtl="0" eaLnBrk="0">
                        <a:lnSpc>
                          <a:spcPct val="91000"/>
                        </a:lnSpc>
                        <a:spcBef>
                          <a:spcPts val="1699"/>
                        </a:spcBef>
                        <a:tabLst/>
                      </a:pPr>
                      <a:r>
                        <a:rPr sz="1800" spc="-20" dirty="0">
                          <a:solidFill>
                            <a:srgbClr val="262626">
                              <a:alpha val="100000"/>
                            </a:srgbClr>
                          </a:solidFill>
                          <a:latin typeface="Times New Roman"/>
                          <a:ea typeface="Times New Roman"/>
                          <a:cs typeface="Times New Roman"/>
                        </a:rPr>
                        <a:t>3                 print('Pers</a:t>
                      </a:r>
                      <a:r>
                        <a:rPr sz="1800" spc="-10" dirty="0">
                          <a:solidFill>
                            <a:srgbClr val="262626">
                              <a:alpha val="100000"/>
                            </a:srgbClr>
                          </a:solidFill>
                          <a:latin typeface="Times New Roman"/>
                          <a:ea typeface="Times New Roman"/>
                          <a:cs typeface="Times New Roman"/>
                        </a:rPr>
                        <a:t>o</a:t>
                      </a:r>
                      <a:r>
                        <a:rPr sz="1800" spc="0" dirty="0">
                          <a:solidFill>
                            <a:srgbClr val="262626">
                              <a:alpha val="100000"/>
                            </a:srgbClr>
                          </a:solidFill>
                          <a:latin typeface="Times New Roman"/>
                          <a:ea typeface="Times New Roman"/>
                          <a:cs typeface="Times New Roman"/>
                        </a:rPr>
                        <a:t>n</a:t>
                      </a:r>
                      <a:r>
                        <a:rPr sz="1800" spc="-20" dirty="0">
                          <a:solidFill>
                            <a:srgbClr val="262626">
                              <a:alpha val="100000"/>
                            </a:srgbClr>
                          </a:solidFill>
                          <a:latin typeface="Microsoft YaHei"/>
                          <a:ea typeface="Microsoft YaHei"/>
                          <a:cs typeface="Microsoft YaHei"/>
                        </a:rPr>
                        <a:t>类中的</a:t>
                      </a:r>
                      <a:r>
                        <a:rPr sz="1800" spc="0" dirty="0">
                          <a:solidFill>
                            <a:srgbClr val="262626">
                              <a:alpha val="100000"/>
                            </a:srgbClr>
                          </a:solidFill>
                          <a:latin typeface="Times New Roman"/>
                          <a:ea typeface="Times New Roman"/>
                          <a:cs typeface="Times New Roman"/>
                        </a:rPr>
                        <a:t>CaptureImage</a:t>
                      </a:r>
                      <a:r>
                        <a:rPr sz="1800" spc="-20" dirty="0">
                          <a:solidFill>
                            <a:srgbClr val="262626">
                              <a:alpha val="100000"/>
                            </a:srgbClr>
                          </a:solidFill>
                          <a:latin typeface="Microsoft YaHei"/>
                          <a:ea typeface="Microsoft YaHei"/>
                          <a:cs typeface="Microsoft YaHei"/>
                        </a:rPr>
                        <a:t>方法被调用！  </a:t>
                      </a:r>
                      <a:r>
                        <a:rPr sz="1800" spc="-20" dirty="0">
                          <a:solidFill>
                            <a:srgbClr val="262626">
                              <a:alpha val="100000"/>
                            </a:srgbClr>
                          </a:solidFill>
                          <a:latin typeface="Times New Roman"/>
                          <a:ea typeface="Times New Roman"/>
                          <a:cs typeface="Times New Roman"/>
                        </a:rPr>
                        <a:t>')</a:t>
                      </a:r>
                      <a:endParaRPr lang="x-none" altLang="x-none" sz="1800" dirty="0"/>
                    </a:p>
                    <a:p>
                      <a:pPr marL="2048306" algn="l" rtl="0" eaLnBrk="0">
                        <a:lnSpc>
                          <a:spcPct val="97000"/>
                        </a:lnSpc>
                        <a:spcBef>
                          <a:spcPts val="1708"/>
                        </a:spcBef>
                        <a:tabLst/>
                      </a:pPr>
                      <a:r>
                        <a:rPr sz="1800" spc="-10" dirty="0">
                          <a:solidFill>
                            <a:srgbClr val="262626">
                              <a:alpha val="100000"/>
                            </a:srgbClr>
                          </a:solidFill>
                          <a:latin typeface="Times New Roman"/>
                          <a:ea typeface="Times New Roman"/>
                          <a:cs typeface="Times New Roman"/>
                        </a:rPr>
                        <a:t>4    </a:t>
                      </a:r>
                      <a:r>
                        <a:rPr sz="1800" spc="0" dirty="0">
                          <a:solidFill>
                            <a:srgbClr val="262626">
                              <a:alpha val="100000"/>
                            </a:srgbClr>
                          </a:solidFill>
                          <a:latin typeface="Times New Roman"/>
                          <a:ea typeface="Times New Roman"/>
                          <a:cs typeface="Times New Roman"/>
                        </a:rPr>
                        <a:t>      class Camera: #</a:t>
                      </a:r>
                      <a:r>
                        <a:rPr sz="1800" spc="0" dirty="0">
                          <a:solidFill>
                            <a:srgbClr val="262626">
                              <a:alpha val="100000"/>
                            </a:srgbClr>
                          </a:solidFill>
                          <a:latin typeface="Microsoft YaHei"/>
                          <a:ea typeface="Microsoft YaHei"/>
                          <a:cs typeface="Microsoft YaHei"/>
                        </a:rPr>
                        <a:t>定义</a:t>
                      </a:r>
                      <a:r>
                        <a:rPr sz="1800" spc="0" dirty="0">
                          <a:solidFill>
                            <a:srgbClr val="262626">
                              <a:alpha val="100000"/>
                            </a:srgbClr>
                          </a:solidFill>
                          <a:latin typeface="Times New Roman"/>
                          <a:ea typeface="Times New Roman"/>
                          <a:cs typeface="Times New Roman"/>
                        </a:rPr>
                        <a:t>Camera</a:t>
                      </a:r>
                      <a:r>
                        <a:rPr sz="1800" spc="0" dirty="0">
                          <a:solidFill>
                            <a:srgbClr val="262626">
                              <a:alpha val="100000"/>
                            </a:srgbClr>
                          </a:solidFill>
                          <a:latin typeface="Microsoft YaHei"/>
                          <a:ea typeface="Microsoft YaHei"/>
                          <a:cs typeface="Microsoft YaHei"/>
                        </a:rPr>
                        <a:t>类</a:t>
                      </a:r>
                      <a:endParaRPr lang="x-none" altLang="x-none" sz="1800" dirty="0"/>
                    </a:p>
                    <a:p>
                      <a:pPr marL="2058060" algn="l" rtl="0" eaLnBrk="0">
                        <a:lnSpc>
                          <a:spcPct val="91000"/>
                        </a:lnSpc>
                        <a:spcBef>
                          <a:spcPts val="1520"/>
                        </a:spcBef>
                        <a:tabLst/>
                      </a:pPr>
                      <a:r>
                        <a:rPr sz="1800" spc="-10" dirty="0">
                          <a:solidFill>
                            <a:srgbClr val="262626">
                              <a:alpha val="100000"/>
                            </a:srgbClr>
                          </a:solidFill>
                          <a:latin typeface="Times New Roman"/>
                          <a:ea typeface="Times New Roman"/>
                          <a:cs typeface="Times New Roman"/>
                        </a:rPr>
                        <a:t>5             </a:t>
                      </a:r>
                      <a:r>
                        <a:rPr sz="1800" spc="0" dirty="0">
                          <a:solidFill>
                            <a:srgbClr val="262626">
                              <a:alpha val="100000"/>
                            </a:srgbClr>
                          </a:solidFill>
                          <a:latin typeface="Times New Roman"/>
                          <a:ea typeface="Times New Roman"/>
                          <a:cs typeface="Times New Roman"/>
                        </a:rPr>
                        <a:t> def CaptureImage(self): #</a:t>
                      </a:r>
                      <a:r>
                        <a:rPr sz="1800" spc="0" dirty="0">
                          <a:solidFill>
                            <a:srgbClr val="262626">
                              <a:alpha val="100000"/>
                            </a:srgbClr>
                          </a:solidFill>
                          <a:latin typeface="Microsoft YaHei"/>
                          <a:ea typeface="Microsoft YaHei"/>
                          <a:cs typeface="Microsoft YaHei"/>
                        </a:rPr>
                        <a:t>定义</a:t>
                      </a:r>
                      <a:r>
                        <a:rPr sz="1800" spc="0" dirty="0">
                          <a:solidFill>
                            <a:srgbClr val="262626">
                              <a:alpha val="100000"/>
                            </a:srgbClr>
                          </a:solidFill>
                          <a:latin typeface="Times New Roman"/>
                          <a:ea typeface="Times New Roman"/>
                          <a:cs typeface="Times New Roman"/>
                        </a:rPr>
                        <a:t>CaptureImage</a:t>
                      </a:r>
                      <a:r>
                        <a:rPr sz="1800" spc="0" dirty="0">
                          <a:solidFill>
                            <a:srgbClr val="262626">
                              <a:alpha val="100000"/>
                            </a:srgbClr>
                          </a:solidFill>
                          <a:latin typeface="Microsoft YaHei"/>
                          <a:ea typeface="Microsoft YaHei"/>
                          <a:cs typeface="Microsoft YaHei"/>
                        </a:rPr>
                        <a:t>方法</a:t>
                      </a:r>
                      <a:endParaRPr lang="x-none" altLang="x-none" sz="1800" dirty="0"/>
                    </a:p>
                    <a:p>
                      <a:pPr algn="l" rtl="0" eaLnBrk="0">
                        <a:lnSpc>
                          <a:spcPct val="101000"/>
                        </a:lnSpc>
                        <a:tabLst/>
                      </a:pPr>
                      <a:endParaRPr lang="x-none" altLang="x-none" sz="1100" dirty="0"/>
                    </a:p>
                    <a:p>
                      <a:pPr marL="2056536" algn="l" rtl="0" eaLnBrk="0">
                        <a:lnSpc>
                          <a:spcPct val="91000"/>
                        </a:lnSpc>
                        <a:spcBef>
                          <a:spcPts val="3"/>
                        </a:spcBef>
                        <a:tabLst/>
                      </a:pPr>
                      <a:r>
                        <a:rPr sz="1800" spc="-20" dirty="0">
                          <a:solidFill>
                            <a:srgbClr val="262626">
                              <a:alpha val="100000"/>
                            </a:srgbClr>
                          </a:solidFill>
                          <a:latin typeface="Times New Roman"/>
                          <a:ea typeface="Times New Roman"/>
                          <a:cs typeface="Times New Roman"/>
                        </a:rPr>
                        <a:t>6                 print('Camera</a:t>
                      </a:r>
                      <a:r>
                        <a:rPr sz="1800" spc="-20" dirty="0">
                          <a:solidFill>
                            <a:srgbClr val="262626">
                              <a:alpha val="100000"/>
                            </a:srgbClr>
                          </a:solidFill>
                          <a:latin typeface="Microsoft YaHei"/>
                          <a:ea typeface="Microsoft YaHei"/>
                          <a:cs typeface="Microsoft YaHei"/>
                        </a:rPr>
                        <a:t>类中的</a:t>
                      </a:r>
                      <a:r>
                        <a:rPr sz="1800" spc="0" dirty="0">
                          <a:solidFill>
                            <a:srgbClr val="262626">
                              <a:alpha val="100000"/>
                            </a:srgbClr>
                          </a:solidFill>
                          <a:latin typeface="Times New Roman"/>
                          <a:ea typeface="Times New Roman"/>
                          <a:cs typeface="Times New Roman"/>
                        </a:rPr>
                        <a:t>CaptureImage</a:t>
                      </a:r>
                      <a:r>
                        <a:rPr sz="1800" spc="-20" dirty="0">
                          <a:solidFill>
                            <a:srgbClr val="262626">
                              <a:alpha val="100000"/>
                            </a:srgbClr>
                          </a:solidFill>
                          <a:latin typeface="Microsoft YaHei"/>
                          <a:ea typeface="Microsoft YaHei"/>
                          <a:cs typeface="Microsoft YaHei"/>
                        </a:rPr>
                        <a:t>方法被调用！  </a:t>
                      </a:r>
                      <a:r>
                        <a:rPr sz="1800" spc="-20" dirty="0">
                          <a:solidFill>
                            <a:srgbClr val="262626">
                              <a:alpha val="100000"/>
                            </a:srgbClr>
                          </a:solidFill>
                          <a:latin typeface="Times New Roman"/>
                          <a:ea typeface="Times New Roman"/>
                          <a:cs typeface="Times New Roman"/>
                        </a:rPr>
                        <a:t>')</a:t>
                      </a:r>
                      <a:endParaRPr lang="x-none" altLang="x-none" sz="18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80900" name="path">
            <a:extLst>
              <a:ext uri="{FF2B5EF4-FFF2-40B4-BE49-F238E27FC236}">
                <a16:creationId xmlns:a16="http://schemas.microsoft.com/office/drawing/2014/main" id="{F577B467-0EB3-DA02-5B96-955EB3E55D1F}"/>
              </a:ext>
            </a:extLst>
          </p:cNvPr>
          <p:cNvSpPr>
            <a:spLocks/>
          </p:cNvSpPr>
          <p:nvPr/>
        </p:nvSpPr>
        <p:spPr bwMode="auto">
          <a:xfrm>
            <a:off x="8134350" y="2162175"/>
            <a:ext cx="361950" cy="361950"/>
          </a:xfrm>
          <a:custGeom>
            <a:avLst/>
            <a:gdLst>
              <a:gd name="T0" fmla="*/ 2147483646 w 759"/>
              <a:gd name="T1" fmla="*/ 2147483646 h 759"/>
              <a:gd name="T2" fmla="*/ 2147483646 w 759"/>
              <a:gd name="T3" fmla="*/ 2147483646 h 759"/>
              <a:gd name="T4" fmla="*/ 0 60000 65536"/>
              <a:gd name="T5" fmla="*/ 0 60000 65536"/>
              <a:gd name="T6" fmla="*/ 0 w 759"/>
              <a:gd name="T7" fmla="*/ 0 h 759"/>
              <a:gd name="T8" fmla="*/ 759 w 759"/>
              <a:gd name="T9" fmla="*/ 759 h 759"/>
            </a:gdLst>
            <a:ahLst/>
            <a:cxnLst>
              <a:cxn ang="T4">
                <a:pos x="T0" y="T1"/>
              </a:cxn>
              <a:cxn ang="T5">
                <a:pos x="T2" y="T3"/>
              </a:cxn>
            </a:cxnLst>
            <a:rect l="T6" t="T7" r="T8" b="T9"/>
            <a:pathLst>
              <a:path w="759" h="759">
                <a:moveTo>
                  <a:pt x="10" y="10"/>
                </a:moveTo>
                <a:cubicBezTo>
                  <a:pt x="418" y="10"/>
                  <a:pt x="749" y="341"/>
                  <a:pt x="749" y="749"/>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80901" name="path">
            <a:extLst>
              <a:ext uri="{FF2B5EF4-FFF2-40B4-BE49-F238E27FC236}">
                <a16:creationId xmlns:a16="http://schemas.microsoft.com/office/drawing/2014/main" id="{7F1B09F8-4262-F07B-4C0E-A8E48342D608}"/>
              </a:ext>
            </a:extLst>
          </p:cNvPr>
          <p:cNvSpPr>
            <a:spLocks/>
          </p:cNvSpPr>
          <p:nvPr/>
        </p:nvSpPr>
        <p:spPr bwMode="auto">
          <a:xfrm>
            <a:off x="1662113" y="2162175"/>
            <a:ext cx="6477000" cy="9525"/>
          </a:xfrm>
          <a:custGeom>
            <a:avLst/>
            <a:gdLst>
              <a:gd name="T0" fmla="*/ 0 w 13599"/>
              <a:gd name="T1" fmla="*/ 2147483646 h 20"/>
              <a:gd name="T2" fmla="*/ 2147483646 w 13599"/>
              <a:gd name="T3" fmla="*/ 2147483646 h 20"/>
              <a:gd name="T4" fmla="*/ 0 60000 65536"/>
              <a:gd name="T5" fmla="*/ 0 60000 65536"/>
              <a:gd name="T6" fmla="*/ 0 w 13599"/>
              <a:gd name="T7" fmla="*/ 0 h 20"/>
              <a:gd name="T8" fmla="*/ 13599 w 13599"/>
              <a:gd name="T9" fmla="*/ 20 h 20"/>
            </a:gdLst>
            <a:ahLst/>
            <a:cxnLst>
              <a:cxn ang="T4">
                <a:pos x="T0" y="T1"/>
              </a:cxn>
              <a:cxn ang="T5">
                <a:pos x="T2" y="T3"/>
              </a:cxn>
            </a:cxnLst>
            <a:rect l="T6" t="T7" r="T8" b="T9"/>
            <a:pathLst>
              <a:path w="13599" h="20">
                <a:moveTo>
                  <a:pt x="0" y="10"/>
                </a:moveTo>
                <a:lnTo>
                  <a:pt x="13599" y="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4" name="table 1074">
            <a:extLst>
              <a:ext uri="{FF2B5EF4-FFF2-40B4-BE49-F238E27FC236}">
                <a16:creationId xmlns:a16="http://schemas.microsoft.com/office/drawing/2014/main" id="{4BBFD3B0-2DE1-42A3-9E44-AF01D365A734}"/>
              </a:ext>
            </a:extLst>
          </p:cNvPr>
          <p:cNvGraphicFramePr>
            <a:graphicFrameLocks noGrp="1"/>
          </p:cNvGraphicFramePr>
          <p:nvPr/>
        </p:nvGraphicFramePr>
        <p:xfrm>
          <a:off x="1187450" y="1412875"/>
          <a:ext cx="6870700" cy="3279775"/>
        </p:xfrm>
        <a:graphic>
          <a:graphicData uri="http://schemas.openxmlformats.org/drawingml/2006/table">
            <a:tbl>
              <a:tblPr/>
              <a:tblGrid>
                <a:gridCol w="6870700">
                  <a:extLst>
                    <a:ext uri="{9D8B030D-6E8A-4147-A177-3AD203B41FA5}">
                      <a16:colId xmlns:a16="http://schemas.microsoft.com/office/drawing/2014/main" val="20000"/>
                    </a:ext>
                  </a:extLst>
                </a:gridCol>
              </a:tblGrid>
              <a:tr h="3251834">
                <a:tc>
                  <a:txBody>
                    <a:bodyPr/>
                    <a:lstStyle/>
                    <a:p>
                      <a:pPr algn="l" rtl="0" eaLnBrk="0">
                        <a:lnSpc>
                          <a:spcPct val="136000"/>
                        </a:lnSpc>
                        <a:tabLst/>
                      </a:pPr>
                      <a:endParaRPr lang="x-none" altLang="x-none" sz="800" dirty="0"/>
                    </a:p>
                    <a:p>
                      <a:pPr algn="l" rtl="0" eaLnBrk="0">
                        <a:lnSpc>
                          <a:spcPct val="136000"/>
                        </a:lnSpc>
                        <a:tabLst/>
                      </a:pPr>
                      <a:endParaRPr lang="x-none" altLang="x-none" sz="800" dirty="0"/>
                    </a:p>
                    <a:p>
                      <a:pPr marL="331834" algn="l" rtl="0" eaLnBrk="0">
                        <a:lnSpc>
                          <a:spcPct val="91000"/>
                        </a:lnSpc>
                        <a:spcBef>
                          <a:spcPts val="5"/>
                        </a:spcBef>
                        <a:tabLst/>
                      </a:pPr>
                      <a:r>
                        <a:rPr sz="1800" spc="-10" dirty="0">
                          <a:solidFill>
                            <a:srgbClr val="262626">
                              <a:alpha val="100000"/>
                            </a:srgbClr>
                          </a:solidFill>
                          <a:latin typeface="Times New Roman"/>
                          <a:ea typeface="Times New Roman"/>
                          <a:cs typeface="Times New Roman"/>
                        </a:rPr>
                        <a:t>7          def CaptureImageTest(arg): #</a:t>
                      </a:r>
                      <a:r>
                        <a:rPr sz="1800" spc="-10" dirty="0">
                          <a:solidFill>
                            <a:srgbClr val="262626">
                              <a:alpha val="100000"/>
                            </a:srgbClr>
                          </a:solidFill>
                          <a:latin typeface="Microsoft YaHei"/>
                          <a:ea typeface="Microsoft YaHei"/>
                          <a:cs typeface="Microsoft YaHei"/>
                        </a:rPr>
                        <a:t>定义</a:t>
                      </a:r>
                      <a:r>
                        <a:rPr sz="1800" spc="-10" dirty="0">
                          <a:solidFill>
                            <a:srgbClr val="262626">
                              <a:alpha val="100000"/>
                            </a:srgbClr>
                          </a:solidFill>
                          <a:latin typeface="Times New Roman"/>
                          <a:ea typeface="Times New Roman"/>
                          <a:cs typeface="Times New Roman"/>
                        </a:rPr>
                        <a:t>Capture</a:t>
                      </a:r>
                      <a:r>
                        <a:rPr sz="1800" spc="0" dirty="0">
                          <a:solidFill>
                            <a:srgbClr val="262626">
                              <a:alpha val="100000"/>
                            </a:srgbClr>
                          </a:solidFill>
                          <a:latin typeface="Times New Roman"/>
                          <a:ea typeface="Times New Roman"/>
                          <a:cs typeface="Times New Roman"/>
                        </a:rPr>
                        <a:t>ImageTest</a:t>
                      </a:r>
                      <a:r>
                        <a:rPr sz="1800" spc="-10" dirty="0">
                          <a:solidFill>
                            <a:srgbClr val="262626">
                              <a:alpha val="100000"/>
                            </a:srgbClr>
                          </a:solidFill>
                          <a:latin typeface="Microsoft YaHei"/>
                          <a:ea typeface="Microsoft YaHei"/>
                          <a:cs typeface="Microsoft YaHei"/>
                        </a:rPr>
                        <a:t>方法</a:t>
                      </a:r>
                      <a:endParaRPr lang="x-none" altLang="x-none" sz="1800" dirty="0"/>
                    </a:p>
                    <a:p>
                      <a:pPr marL="339140" algn="l" rtl="0" eaLnBrk="0">
                        <a:lnSpc>
                          <a:spcPct val="91000"/>
                        </a:lnSpc>
                        <a:spcBef>
                          <a:spcPts val="1701"/>
                        </a:spcBef>
                        <a:tabLst/>
                      </a:pPr>
                      <a:r>
                        <a:rPr sz="1800" spc="-10" dirty="0">
                          <a:solidFill>
                            <a:srgbClr val="262626">
                              <a:alpha val="100000"/>
                            </a:srgbClr>
                          </a:solidFill>
                          <a:latin typeface="Times New Roman"/>
                          <a:ea typeface="Times New Roman"/>
                          <a:cs typeface="Times New Roman"/>
                        </a:rPr>
                        <a:t>8              </a:t>
                      </a:r>
                      <a:r>
                        <a:rPr sz="1800" spc="0" dirty="0">
                          <a:solidFill>
                            <a:srgbClr val="262626">
                              <a:alpha val="100000"/>
                            </a:srgbClr>
                          </a:solidFill>
                          <a:latin typeface="Times New Roman"/>
                          <a:ea typeface="Times New Roman"/>
                          <a:cs typeface="Times New Roman"/>
                        </a:rPr>
                        <a:t>arg</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CaptureImage</a:t>
                      </a:r>
                      <a:r>
                        <a:rPr sz="1800" spc="-10" dirty="0">
                          <a:solidFill>
                            <a:srgbClr val="262626">
                              <a:alpha val="100000"/>
                            </a:srgbClr>
                          </a:solidFill>
                          <a:latin typeface="Times New Roman"/>
                          <a:ea typeface="Times New Roman"/>
                          <a:cs typeface="Times New Roman"/>
                        </a:rPr>
                        <a:t>() #</a:t>
                      </a:r>
                      <a:r>
                        <a:rPr sz="1800" spc="-10" dirty="0">
                          <a:solidFill>
                            <a:srgbClr val="262626">
                              <a:alpha val="100000"/>
                            </a:srgbClr>
                          </a:solidFill>
                          <a:latin typeface="Microsoft YaHei"/>
                          <a:ea typeface="Microsoft YaHei"/>
                          <a:cs typeface="Microsoft YaHei"/>
                        </a:rPr>
                        <a:t>通过</a:t>
                      </a:r>
                      <a:r>
                        <a:rPr sz="1800" spc="0" dirty="0">
                          <a:solidFill>
                            <a:srgbClr val="262626">
                              <a:alpha val="100000"/>
                            </a:srgbClr>
                          </a:solidFill>
                          <a:latin typeface="Times New Roman"/>
                          <a:ea typeface="Times New Roman"/>
                          <a:cs typeface="Times New Roman"/>
                        </a:rPr>
                        <a:t>arg</a:t>
                      </a:r>
                      <a:r>
                        <a:rPr sz="1800" spc="-10" dirty="0">
                          <a:solidFill>
                            <a:srgbClr val="262626">
                              <a:alpha val="100000"/>
                            </a:srgbClr>
                          </a:solidFill>
                          <a:latin typeface="Microsoft YaHei"/>
                          <a:ea typeface="Microsoft YaHei"/>
                          <a:cs typeface="Microsoft YaHei"/>
                        </a:rPr>
                        <a:t>调用</a:t>
                      </a:r>
                      <a:r>
                        <a:rPr sz="1800" spc="0" dirty="0">
                          <a:solidFill>
                            <a:srgbClr val="262626">
                              <a:alpha val="100000"/>
                            </a:srgbClr>
                          </a:solidFill>
                          <a:latin typeface="Times New Roman"/>
                          <a:ea typeface="Times New Roman"/>
                          <a:cs typeface="Times New Roman"/>
                        </a:rPr>
                        <a:t>CaptureImage</a:t>
                      </a:r>
                      <a:r>
                        <a:rPr sz="1800" spc="-10" dirty="0">
                          <a:solidFill>
                            <a:srgbClr val="262626">
                              <a:alpha val="100000"/>
                            </a:srgbClr>
                          </a:solidFill>
                          <a:latin typeface="Microsoft YaHei"/>
                          <a:ea typeface="Microsoft YaHei"/>
                          <a:cs typeface="Microsoft YaHei"/>
                        </a:rPr>
                        <a:t>方</a:t>
                      </a:r>
                      <a:r>
                        <a:rPr sz="1800" spc="0" dirty="0">
                          <a:solidFill>
                            <a:srgbClr val="262626">
                              <a:alpha val="100000"/>
                            </a:srgbClr>
                          </a:solidFill>
                          <a:latin typeface="Microsoft YaHei"/>
                          <a:ea typeface="Microsoft YaHei"/>
                          <a:cs typeface="Microsoft YaHei"/>
                        </a:rPr>
                        <a:t>法</a:t>
                      </a:r>
                      <a:endParaRPr lang="x-none" altLang="x-none" sz="1800" dirty="0"/>
                    </a:p>
                    <a:p>
                      <a:pPr algn="l" rtl="0" eaLnBrk="0">
                        <a:lnSpc>
                          <a:spcPct val="105000"/>
                        </a:lnSpc>
                        <a:tabLst/>
                      </a:pPr>
                      <a:endParaRPr lang="x-none" altLang="x-none" sz="800" dirty="0"/>
                    </a:p>
                    <a:p>
                      <a:pPr marL="332740" algn="l" rtl="0" eaLnBrk="0">
                        <a:lnSpc>
                          <a:spcPct val="78000"/>
                        </a:lnSpc>
                        <a:spcBef>
                          <a:spcPts val="725"/>
                        </a:spcBef>
                        <a:tabLst/>
                      </a:pPr>
                      <a:r>
                        <a:rPr sz="1800" spc="-10" dirty="0">
                          <a:solidFill>
                            <a:srgbClr val="262626">
                              <a:alpha val="100000"/>
                            </a:srgbClr>
                          </a:solidFill>
                          <a:latin typeface="Times New Roman"/>
                          <a:ea typeface="Times New Roman"/>
                          <a:cs typeface="Times New Roman"/>
                        </a:rPr>
                        <a:t>9    </a:t>
                      </a:r>
                      <a:r>
                        <a:rPr sz="1800" spc="0" dirty="0">
                          <a:solidFill>
                            <a:srgbClr val="262626">
                              <a:alpha val="100000"/>
                            </a:srgbClr>
                          </a:solidFill>
                          <a:latin typeface="Times New Roman"/>
                          <a:ea typeface="Times New Roman"/>
                          <a:cs typeface="Times New Roman"/>
                        </a:rPr>
                        <a:t>      if __name__=='__main__':</a:t>
                      </a:r>
                      <a:endParaRPr lang="x-none" altLang="x-none" sz="1800" dirty="0"/>
                    </a:p>
                    <a:p>
                      <a:pPr marL="356209" algn="l" rtl="0" eaLnBrk="0">
                        <a:lnSpc>
                          <a:spcPct val="91000"/>
                        </a:lnSpc>
                        <a:spcBef>
                          <a:spcPts val="1793"/>
                        </a:spcBef>
                        <a:tabLst/>
                      </a:pPr>
                      <a:r>
                        <a:rPr sz="1800" spc="20" dirty="0">
                          <a:solidFill>
                            <a:srgbClr val="262626">
                              <a:alpha val="100000"/>
                            </a:srgbClr>
                          </a:solidFill>
                          <a:latin typeface="Times New Roman"/>
                          <a:ea typeface="Times New Roman"/>
                          <a:cs typeface="Times New Roman"/>
                        </a:rPr>
                        <a:t>10           </a:t>
                      </a:r>
                      <a:r>
                        <a:rPr sz="1800" spc="0" dirty="0">
                          <a:solidFill>
                            <a:srgbClr val="262626">
                              <a:alpha val="100000"/>
                            </a:srgbClr>
                          </a:solidFill>
                          <a:latin typeface="Times New Roman"/>
                          <a:ea typeface="Times New Roman"/>
                          <a:cs typeface="Times New Roman"/>
                        </a:rPr>
                        <a:t>p</a:t>
                      </a:r>
                      <a:r>
                        <a:rPr sz="1800" spc="2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Person</a:t>
                      </a:r>
                      <a:r>
                        <a:rPr sz="1800" spc="2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 #</a:t>
                      </a:r>
                      <a:r>
                        <a:rPr sz="1800" spc="0" dirty="0">
                          <a:solidFill>
                            <a:srgbClr val="262626">
                              <a:alpha val="100000"/>
                            </a:srgbClr>
                          </a:solidFill>
                          <a:latin typeface="Microsoft YaHei"/>
                          <a:ea typeface="Microsoft YaHei"/>
                          <a:cs typeface="Microsoft YaHei"/>
                        </a:rPr>
                        <a:t>定义</a:t>
                      </a:r>
                      <a:r>
                        <a:rPr sz="1800" spc="0" dirty="0">
                          <a:solidFill>
                            <a:srgbClr val="262626">
                              <a:alpha val="100000"/>
                            </a:srgbClr>
                          </a:solidFill>
                          <a:latin typeface="Times New Roman"/>
                          <a:ea typeface="Times New Roman"/>
                          <a:cs typeface="Times New Roman"/>
                        </a:rPr>
                        <a:t>Person</a:t>
                      </a:r>
                      <a:r>
                        <a:rPr sz="1800" spc="0" dirty="0">
                          <a:solidFill>
                            <a:srgbClr val="262626">
                              <a:alpha val="100000"/>
                            </a:srgbClr>
                          </a:solidFill>
                          <a:latin typeface="Microsoft YaHei"/>
                          <a:ea typeface="Microsoft YaHei"/>
                          <a:cs typeface="Microsoft YaHei"/>
                        </a:rPr>
                        <a:t>类对象</a:t>
                      </a:r>
                      <a:r>
                        <a:rPr sz="1800" spc="0" dirty="0">
                          <a:solidFill>
                            <a:srgbClr val="262626">
                              <a:alpha val="100000"/>
                            </a:srgbClr>
                          </a:solidFill>
                          <a:latin typeface="Times New Roman"/>
                          <a:ea typeface="Times New Roman"/>
                          <a:cs typeface="Times New Roman"/>
                        </a:rPr>
                        <a:t>p</a:t>
                      </a:r>
                      <a:endParaRPr lang="x-none" altLang="x-none" sz="1800" dirty="0"/>
                    </a:p>
                    <a:p>
                      <a:pPr marL="356239" algn="l" rtl="0" eaLnBrk="0">
                        <a:lnSpc>
                          <a:spcPct val="91000"/>
                        </a:lnSpc>
                        <a:spcBef>
                          <a:spcPts val="1700"/>
                        </a:spcBef>
                        <a:tabLst/>
                      </a:pPr>
                      <a:r>
                        <a:rPr sz="1800" spc="-10" dirty="0">
                          <a:solidFill>
                            <a:srgbClr val="262626">
                              <a:alpha val="100000"/>
                            </a:srgbClr>
                          </a:solidFill>
                          <a:latin typeface="Times New Roman"/>
                          <a:ea typeface="Times New Roman"/>
                          <a:cs typeface="Times New Roman"/>
                        </a:rPr>
                        <a:t>11            c=Came</a:t>
                      </a:r>
                      <a:r>
                        <a:rPr sz="1800" spc="0" dirty="0">
                          <a:solidFill>
                            <a:srgbClr val="262626">
                              <a:alpha val="100000"/>
                            </a:srgbClr>
                          </a:solidFill>
                          <a:latin typeface="Times New Roman"/>
                          <a:ea typeface="Times New Roman"/>
                          <a:cs typeface="Times New Roman"/>
                        </a:rPr>
                        <a:t>ra</a:t>
                      </a:r>
                      <a:r>
                        <a:rPr sz="1800" spc="-10" dirty="0">
                          <a:solidFill>
                            <a:srgbClr val="262626">
                              <a:alpha val="100000"/>
                            </a:srgbClr>
                          </a:solidFill>
                          <a:latin typeface="Times New Roman"/>
                          <a:ea typeface="Times New Roman"/>
                          <a:cs typeface="Times New Roman"/>
                        </a:rPr>
                        <a:t>() #</a:t>
                      </a:r>
                      <a:r>
                        <a:rPr sz="1800" spc="-10" dirty="0">
                          <a:solidFill>
                            <a:srgbClr val="262626">
                              <a:alpha val="100000"/>
                            </a:srgbClr>
                          </a:solidFill>
                          <a:latin typeface="Microsoft YaHei"/>
                          <a:ea typeface="Microsoft YaHei"/>
                          <a:cs typeface="Microsoft YaHei"/>
                        </a:rPr>
                        <a:t>定义</a:t>
                      </a:r>
                      <a:r>
                        <a:rPr sz="1800" spc="0" dirty="0">
                          <a:solidFill>
                            <a:srgbClr val="262626">
                              <a:alpha val="100000"/>
                            </a:srgbClr>
                          </a:solidFill>
                          <a:latin typeface="Times New Roman"/>
                          <a:ea typeface="Times New Roman"/>
                          <a:cs typeface="Times New Roman"/>
                        </a:rPr>
                        <a:t>Camera</a:t>
                      </a:r>
                      <a:r>
                        <a:rPr sz="1800" spc="-10" dirty="0">
                          <a:solidFill>
                            <a:srgbClr val="262626">
                              <a:alpha val="100000"/>
                            </a:srgbClr>
                          </a:solidFill>
                          <a:latin typeface="Microsoft YaHei"/>
                          <a:ea typeface="Microsoft YaHei"/>
                          <a:cs typeface="Microsoft YaHei"/>
                        </a:rPr>
                        <a:t>类对象</a:t>
                      </a:r>
                      <a:r>
                        <a:rPr sz="1800" spc="0" dirty="0">
                          <a:solidFill>
                            <a:srgbClr val="262626">
                              <a:alpha val="100000"/>
                            </a:srgbClr>
                          </a:solidFill>
                          <a:latin typeface="Times New Roman"/>
                          <a:ea typeface="Times New Roman"/>
                          <a:cs typeface="Times New Roman"/>
                        </a:rPr>
                        <a:t>c</a:t>
                      </a:r>
                      <a:endParaRPr lang="x-none" altLang="x-none" sz="1800" dirty="0"/>
                    </a:p>
                    <a:p>
                      <a:pPr algn="l" rtl="0" eaLnBrk="0">
                        <a:lnSpc>
                          <a:spcPct val="105000"/>
                        </a:lnSpc>
                        <a:tabLst/>
                      </a:pPr>
                      <a:endParaRPr lang="x-none" altLang="x-none" sz="800" dirty="0"/>
                    </a:p>
                    <a:p>
                      <a:pPr marL="356209" algn="l" rtl="0" eaLnBrk="0">
                        <a:lnSpc>
                          <a:spcPct val="78000"/>
                        </a:lnSpc>
                        <a:spcBef>
                          <a:spcPts val="722"/>
                        </a:spcBef>
                        <a:tabLst/>
                      </a:pPr>
                      <a:r>
                        <a:rPr sz="1800" spc="-20" dirty="0">
                          <a:solidFill>
                            <a:srgbClr val="262626">
                              <a:alpha val="100000"/>
                            </a:srgbClr>
                          </a:solidFill>
                          <a:latin typeface="Times New Roman"/>
                          <a:ea typeface="Times New Roman"/>
                          <a:cs typeface="Times New Roman"/>
                        </a:rPr>
                        <a:t>12            Capture</a:t>
                      </a:r>
                      <a:r>
                        <a:rPr sz="1800" spc="0" dirty="0">
                          <a:solidFill>
                            <a:srgbClr val="262626">
                              <a:alpha val="100000"/>
                            </a:srgbClr>
                          </a:solidFill>
                          <a:latin typeface="Times New Roman"/>
                          <a:ea typeface="Times New Roman"/>
                          <a:cs typeface="Times New Roman"/>
                        </a:rPr>
                        <a:t>ImageTest</a:t>
                      </a:r>
                      <a:r>
                        <a:rPr sz="1800" spc="-2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p</a:t>
                      </a:r>
                      <a:r>
                        <a:rPr sz="1800" spc="-20" dirty="0">
                          <a:solidFill>
                            <a:srgbClr val="262626">
                              <a:alpha val="100000"/>
                            </a:srgbClr>
                          </a:solidFill>
                          <a:latin typeface="Times New Roman"/>
                          <a:ea typeface="Times New Roman"/>
                          <a:cs typeface="Times New Roman"/>
                        </a:rPr>
                        <a:t>)</a:t>
                      </a:r>
                      <a:endParaRPr lang="x-none" altLang="x-none" sz="1800" dirty="0"/>
                    </a:p>
                    <a:p>
                      <a:pPr algn="l" rtl="0" eaLnBrk="0">
                        <a:lnSpc>
                          <a:spcPct val="112000"/>
                        </a:lnSpc>
                        <a:tabLst/>
                      </a:pPr>
                      <a:endParaRPr lang="x-none" altLang="x-none" sz="800" dirty="0"/>
                    </a:p>
                    <a:p>
                      <a:pPr algn="l" rtl="0" eaLnBrk="0">
                        <a:lnSpc>
                          <a:spcPct val="101000"/>
                        </a:lnSpc>
                        <a:tabLst/>
                      </a:pPr>
                      <a:endParaRPr lang="x-none" altLang="x-none" sz="500" dirty="0"/>
                    </a:p>
                    <a:p>
                      <a:pPr marL="356209" algn="l" rtl="0" eaLnBrk="0">
                        <a:lnSpc>
                          <a:spcPct val="78000"/>
                        </a:lnSpc>
                        <a:spcBef>
                          <a:spcPts val="3"/>
                        </a:spcBef>
                        <a:tabLst/>
                      </a:pPr>
                      <a:r>
                        <a:rPr sz="1800" spc="-20" dirty="0">
                          <a:solidFill>
                            <a:srgbClr val="262626">
                              <a:alpha val="100000"/>
                            </a:srgbClr>
                          </a:solidFill>
                          <a:latin typeface="Times New Roman"/>
                          <a:ea typeface="Times New Roman"/>
                          <a:cs typeface="Times New Roman"/>
                        </a:rPr>
                        <a:t>13            Capture</a:t>
                      </a:r>
                      <a:r>
                        <a:rPr sz="1800" spc="0" dirty="0">
                          <a:solidFill>
                            <a:srgbClr val="262626">
                              <a:alpha val="100000"/>
                            </a:srgbClr>
                          </a:solidFill>
                          <a:latin typeface="Times New Roman"/>
                          <a:ea typeface="Times New Roman"/>
                          <a:cs typeface="Times New Roman"/>
                        </a:rPr>
                        <a:t>ImageTest</a:t>
                      </a:r>
                      <a:r>
                        <a:rPr sz="1800" spc="-2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c</a:t>
                      </a:r>
                      <a:r>
                        <a:rPr sz="1800" spc="-20" dirty="0">
                          <a:solidFill>
                            <a:srgbClr val="262626">
                              <a:alpha val="100000"/>
                            </a:srgbClr>
                          </a:solidFill>
                          <a:latin typeface="Times New Roman"/>
                          <a:ea typeface="Times New Roman"/>
                          <a:cs typeface="Times New Roman"/>
                        </a:rPr>
                        <a:t>)</a:t>
                      </a:r>
                      <a:endParaRPr lang="x-none" altLang="x-none" sz="1800" dirty="0"/>
                    </a:p>
                  </a:txBody>
                  <a:tcPr marL="0" marR="0" marT="0" marB="0">
                    <a:lnL w="12700" cap="flat" cmpd="sng" algn="ctr">
                      <a:solidFill>
                        <a:srgbClr val="B1C400"/>
                      </a:solidFill>
                      <a:prstDash val="solid"/>
                      <a:round/>
                      <a:headEnd type="none" w="med" len="med"/>
                      <a:tailEnd type="none" w="med" len="med"/>
                    </a:lnL>
                    <a:lnR w="12700" cap="flat" cmpd="sng" algn="ctr">
                      <a:solidFill>
                        <a:srgbClr val="B1C400"/>
                      </a:solidFill>
                      <a:prstDash val="solid"/>
                      <a:round/>
                      <a:headEnd type="none" w="med" len="med"/>
                      <a:tailEnd type="none" w="med" len="med"/>
                    </a:lnR>
                    <a:lnT w="12700" cap="flat" cmpd="sng" algn="ctr">
                      <a:solidFill>
                        <a:srgbClr val="B1C400"/>
                      </a:solidFill>
                      <a:prstDash val="solid"/>
                      <a:round/>
                      <a:headEnd type="none" w="med" len="med"/>
                      <a:tailEnd type="none" w="med" len="med"/>
                    </a:lnT>
                    <a:lnB w="12700" cap="flat" cmpd="sng" algn="ctr">
                      <a:solidFill>
                        <a:srgbClr val="B1C4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1077">
            <a:extLst>
              <a:ext uri="{FF2B5EF4-FFF2-40B4-BE49-F238E27FC236}">
                <a16:creationId xmlns:a16="http://schemas.microsoft.com/office/drawing/2014/main" id="{7F1D7D63-A625-F7E7-37BF-B2D7F28EEE5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70138" y="4410075"/>
            <a:ext cx="20637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78" name="table 1078">
            <a:extLst>
              <a:ext uri="{FF2B5EF4-FFF2-40B4-BE49-F238E27FC236}">
                <a16:creationId xmlns:a16="http://schemas.microsoft.com/office/drawing/2014/main" id="{43EE8EFF-742F-4C1E-852E-91E1C3F4BE35}"/>
              </a:ext>
            </a:extLst>
          </p:cNvPr>
          <p:cNvGraphicFramePr>
            <a:graphicFrameLocks noGrp="1"/>
          </p:cNvGraphicFramePr>
          <p:nvPr>
            <p:extLst>
              <p:ext uri="{D42A27DB-BD31-4B8C-83A1-F6EECF244321}">
                <p14:modId xmlns:p14="http://schemas.microsoft.com/office/powerpoint/2010/main" val="479180438"/>
              </p:ext>
            </p:extLst>
          </p:nvPr>
        </p:nvGraphicFramePr>
        <p:xfrm>
          <a:off x="41275" y="981075"/>
          <a:ext cx="9099550" cy="5097463"/>
        </p:xfrm>
        <a:graphic>
          <a:graphicData uri="http://schemas.openxmlformats.org/drawingml/2006/table">
            <a:tbl>
              <a:tblPr/>
              <a:tblGrid>
                <a:gridCol w="9099550">
                  <a:extLst>
                    <a:ext uri="{9D8B030D-6E8A-4147-A177-3AD203B41FA5}">
                      <a16:colId xmlns:a16="http://schemas.microsoft.com/office/drawing/2014/main" val="20000"/>
                    </a:ext>
                  </a:extLst>
                </a:gridCol>
              </a:tblGrid>
              <a:tr h="5097463">
                <a:tc>
                  <a:txBody>
                    <a:bodyPr/>
                    <a:lstStyle/>
                    <a:p>
                      <a:pPr algn="l" rtl="0" eaLnBrk="0">
                        <a:lnSpc>
                          <a:spcPct val="120000"/>
                        </a:lnSpc>
                        <a:tabLst/>
                      </a:pPr>
                      <a:endParaRPr lang="x-none" altLang="x-none" sz="800" dirty="0"/>
                    </a:p>
                    <a:p>
                      <a:pPr algn="l" rtl="0" eaLnBrk="0">
                        <a:lnSpc>
                          <a:spcPct val="120000"/>
                        </a:lnSpc>
                        <a:tabLst/>
                      </a:pPr>
                      <a:endParaRPr lang="x-none" altLang="x-none" sz="800" dirty="0"/>
                    </a:p>
                    <a:p>
                      <a:pPr algn="l" rtl="0" eaLnBrk="0">
                        <a:lnSpc>
                          <a:spcPct val="120000"/>
                        </a:lnSpc>
                        <a:tabLst/>
                      </a:pPr>
                      <a:endParaRPr lang="x-none" altLang="x-none" sz="800" dirty="0"/>
                    </a:p>
                    <a:p>
                      <a:pPr marL="5283200" indent="-1520825" algn="l" rtl="0" eaLnBrk="0">
                        <a:lnSpc>
                          <a:spcPct val="100000"/>
                        </a:lnSpc>
                        <a:spcBef>
                          <a:spcPts val="5"/>
                        </a:spcBef>
                        <a:tabLst/>
                      </a:pPr>
                      <a:r>
                        <a:rPr sz="2300" spc="60" dirty="0">
                          <a:solidFill>
                            <a:srgbClr val="262626">
                              <a:alpha val="100000"/>
                            </a:srgbClr>
                          </a:solidFill>
                          <a:latin typeface="Microsoft YaHei"/>
                          <a:ea typeface="Microsoft YaHei"/>
                          <a:cs typeface="Microsoft YaHei"/>
                        </a:rPr>
                        <a:t>鸭子类</a:t>
                      </a:r>
                      <a:r>
                        <a:rPr sz="2300" spc="40" dirty="0">
                          <a:solidFill>
                            <a:srgbClr val="262626">
                              <a:alpha val="100000"/>
                            </a:srgbClr>
                          </a:solidFill>
                          <a:latin typeface="Microsoft YaHei"/>
                          <a:ea typeface="Microsoft YaHei"/>
                          <a:cs typeface="Microsoft YaHei"/>
                        </a:rPr>
                        <a:t>型</a:t>
                      </a:r>
                      <a:endParaRPr lang="x-none" altLang="x-none" sz="2300" dirty="0"/>
                    </a:p>
                    <a:p>
                      <a:pPr algn="l" rtl="0" eaLnBrk="0">
                        <a:lnSpc>
                          <a:spcPct val="100000"/>
                        </a:lnSpc>
                        <a:tabLst/>
                      </a:pPr>
                      <a:endParaRPr lang="x-none" altLang="x-none" sz="800" dirty="0"/>
                    </a:p>
                    <a:p>
                      <a:pPr algn="l" rtl="0" eaLnBrk="0">
                        <a:lnSpc>
                          <a:spcPct val="100000"/>
                        </a:lnSpc>
                        <a:tabLst/>
                      </a:pPr>
                      <a:endParaRPr lang="x-none" altLang="x-none" sz="800" dirty="0"/>
                    </a:p>
                    <a:p>
                      <a:pPr algn="l" rtl="0" eaLnBrk="0">
                        <a:lnSpc>
                          <a:spcPct val="100000"/>
                        </a:lnSpc>
                        <a:tabLst/>
                      </a:pPr>
                      <a:endParaRPr lang="x-none" altLang="x-none" sz="800" dirty="0"/>
                    </a:p>
                    <a:p>
                      <a:pPr algn="l" rtl="0" eaLnBrk="0">
                        <a:lnSpc>
                          <a:spcPct val="100000"/>
                        </a:lnSpc>
                        <a:tabLst/>
                      </a:pPr>
                      <a:endParaRPr lang="x-none" altLang="x-none" sz="800" dirty="0"/>
                    </a:p>
                    <a:p>
                      <a:pPr algn="l" rtl="0" eaLnBrk="0">
                        <a:lnSpc>
                          <a:spcPct val="100000"/>
                        </a:lnSpc>
                        <a:tabLst/>
                      </a:pPr>
                      <a:endParaRPr lang="x-none" altLang="x-none" sz="800" dirty="0"/>
                    </a:p>
                    <a:p>
                      <a:pPr algn="l" rtl="0" eaLnBrk="0">
                        <a:lnSpc>
                          <a:spcPct val="100000"/>
                        </a:lnSpc>
                        <a:tabLst/>
                      </a:pPr>
                      <a:endParaRPr lang="x-none" altLang="x-none" sz="800" dirty="0"/>
                    </a:p>
                    <a:p>
                      <a:pPr algn="l" rtl="0" eaLnBrk="0">
                        <a:lnSpc>
                          <a:spcPct val="100000"/>
                        </a:lnSpc>
                        <a:tabLst/>
                      </a:pPr>
                      <a:endParaRPr lang="x-none" altLang="x-none" sz="800" dirty="0"/>
                    </a:p>
                    <a:p>
                      <a:pPr algn="l" rtl="0" eaLnBrk="0">
                        <a:lnSpc>
                          <a:spcPct val="100000"/>
                        </a:lnSpc>
                        <a:tabLst/>
                      </a:pPr>
                      <a:endParaRPr lang="x-none" altLang="x-none" sz="800" dirty="0"/>
                    </a:p>
                    <a:p>
                      <a:pPr algn="l" rtl="0" eaLnBrk="0">
                        <a:lnSpc>
                          <a:spcPct val="100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0000"/>
                        </a:lnSpc>
                        <a:tabLst/>
                      </a:pPr>
                      <a:endParaRPr lang="x-none" altLang="x-none" sz="500" dirty="0"/>
                    </a:p>
                    <a:p>
                      <a:pPr marL="2870200" indent="0" algn="l" rtl="0" eaLnBrk="0">
                        <a:lnSpc>
                          <a:spcPct val="151000"/>
                        </a:lnSpc>
                        <a:spcBef>
                          <a:spcPts val="2"/>
                        </a:spcBef>
                        <a:tabLst/>
                      </a:pPr>
                      <a:r>
                        <a:rPr sz="1800" spc="-120" dirty="0">
                          <a:solidFill>
                            <a:srgbClr val="000000">
                              <a:alpha val="100000"/>
                            </a:srgbClr>
                          </a:solidFill>
                          <a:latin typeface="Microsoft YaHei"/>
                          <a:ea typeface="Microsoft YaHei"/>
                          <a:cs typeface="Microsoft YaHei"/>
                        </a:rPr>
                        <a:t>实际上，  </a:t>
                      </a:r>
                      <a:r>
                        <a:rPr sz="1800" spc="-120" dirty="0">
                          <a:solidFill>
                            <a:srgbClr val="000000">
                              <a:alpha val="100000"/>
                            </a:srgbClr>
                          </a:solidFill>
                          <a:latin typeface="Times New Roman"/>
                          <a:ea typeface="Times New Roman"/>
                          <a:cs typeface="Times New Roman"/>
                        </a:rPr>
                        <a:t>Pytho</a:t>
                      </a:r>
                      <a:r>
                        <a:rPr sz="1800" spc="-30" dirty="0">
                          <a:solidFill>
                            <a:srgbClr val="000000">
                              <a:alpha val="100000"/>
                            </a:srgbClr>
                          </a:solidFill>
                          <a:latin typeface="Times New Roman"/>
                          <a:ea typeface="Times New Roman"/>
                          <a:cs typeface="Times New Roman"/>
                        </a:rPr>
                        <a:t>n</a:t>
                      </a:r>
                      <a:r>
                        <a:rPr sz="1800" spc="-120" dirty="0">
                          <a:solidFill>
                            <a:srgbClr val="000000">
                              <a:alpha val="100000"/>
                            </a:srgbClr>
                          </a:solidFill>
                          <a:latin typeface="Microsoft YaHei"/>
                          <a:ea typeface="Microsoft YaHei"/>
                          <a:cs typeface="Microsoft YaHei"/>
                        </a:rPr>
                        <a:t>中的多态也是借助鸭子类型实现，</a:t>
                      </a:r>
                      <a:r>
                        <a:rPr sz="1800" spc="0" dirty="0">
                          <a:solidFill>
                            <a:srgbClr val="000000">
                              <a:alpha val="100000"/>
                            </a:srgbClr>
                          </a:solidFill>
                          <a:latin typeface="Microsoft YaHei"/>
                          <a:ea typeface="Microsoft YaHei"/>
                          <a:cs typeface="Microsoft YaHei"/>
                        </a:rPr>
                        <a:t>                      </a:t>
                      </a:r>
                      <a:r>
                        <a:rPr sz="1800" spc="-20" dirty="0">
                          <a:solidFill>
                            <a:srgbClr val="000000">
                              <a:alpha val="100000"/>
                            </a:srgbClr>
                          </a:solidFill>
                          <a:latin typeface="Microsoft YaHei"/>
                          <a:ea typeface="Microsoft YaHei"/>
                          <a:cs typeface="Microsoft YaHei"/>
                        </a:rPr>
                        <a:t>与</a:t>
                      </a:r>
                      <a:r>
                        <a:rPr sz="1800" spc="-20" dirty="0">
                          <a:solidFill>
                            <a:srgbClr val="000000">
                              <a:alpha val="100000"/>
                            </a:srgbClr>
                          </a:solidFill>
                          <a:latin typeface="Times New Roman"/>
                          <a:ea typeface="Times New Roman"/>
                          <a:cs typeface="Times New Roman"/>
                        </a:rPr>
                        <a:t>C++</a:t>
                      </a:r>
                      <a:r>
                        <a:rPr sz="1800" spc="-20" dirty="0">
                          <a:solidFill>
                            <a:srgbClr val="000000">
                              <a:alpha val="100000"/>
                            </a:srgbClr>
                          </a:solidFill>
                          <a:latin typeface="Microsoft YaHei"/>
                          <a:ea typeface="Microsoft YaHei"/>
                          <a:cs typeface="Microsoft YaHei"/>
                        </a:rPr>
                        <a:t>、</a:t>
                      </a:r>
                      <a:r>
                        <a:rPr sz="1800" spc="-20" dirty="0" err="1">
                          <a:solidFill>
                            <a:srgbClr val="000000">
                              <a:alpha val="100000"/>
                            </a:srgbClr>
                          </a:solidFill>
                          <a:latin typeface="Times New Roman"/>
                          <a:ea typeface="Times New Roman"/>
                          <a:cs typeface="Times New Roman"/>
                        </a:rPr>
                        <a:t>Jav</a:t>
                      </a:r>
                      <a:r>
                        <a:rPr sz="1800" spc="0" dirty="0" err="1">
                          <a:solidFill>
                            <a:srgbClr val="000000">
                              <a:alpha val="100000"/>
                            </a:srgbClr>
                          </a:solidFill>
                          <a:latin typeface="Times New Roman"/>
                          <a:ea typeface="Times New Roman"/>
                          <a:cs typeface="Times New Roman"/>
                        </a:rPr>
                        <a:t>a</a:t>
                      </a:r>
                      <a:r>
                        <a:rPr sz="1800" spc="-20" dirty="0" err="1">
                          <a:solidFill>
                            <a:srgbClr val="000000">
                              <a:alpha val="100000"/>
                            </a:srgbClr>
                          </a:solidFill>
                          <a:latin typeface="Microsoft YaHei"/>
                          <a:ea typeface="Microsoft YaHei"/>
                          <a:cs typeface="Microsoft YaHei"/>
                        </a:rPr>
                        <a:t>等语言中的多态并不是同一含义</a:t>
                      </a:r>
                      <a:r>
                        <a:rPr sz="1800" spc="-20" dirty="0">
                          <a:solidFill>
                            <a:srgbClr val="000000">
                              <a:alpha val="100000"/>
                            </a:srgbClr>
                          </a:solidFill>
                          <a:latin typeface="Microsoft YaHei"/>
                          <a:ea typeface="Microsoft YaHei"/>
                          <a:cs typeface="Microsoft YaHei"/>
                        </a:rPr>
                        <a:t>。</a:t>
                      </a:r>
                      <a:endParaRPr lang="en-US" sz="1800" spc="-20" dirty="0">
                        <a:solidFill>
                          <a:srgbClr val="000000">
                            <a:alpha val="100000"/>
                          </a:srgbClr>
                        </a:solidFill>
                        <a:latin typeface="Microsoft YaHei"/>
                        <a:ea typeface="Microsoft YaHei"/>
                        <a:cs typeface="Microsoft YaHei"/>
                      </a:endParaRPr>
                    </a:p>
                    <a:p>
                      <a:pPr marL="2870200" indent="-1435100" algn="l" rtl="0" eaLnBrk="0">
                        <a:lnSpc>
                          <a:spcPct val="151000"/>
                        </a:lnSpc>
                        <a:spcBef>
                          <a:spcPts val="2"/>
                        </a:spcBef>
                        <a:tabLst/>
                      </a:pPr>
                      <a:r>
                        <a:rPr lang="zh-CN" altLang="en-US" sz="1800" spc="-20" dirty="0">
                          <a:solidFill>
                            <a:srgbClr val="000000">
                              <a:alpha val="100000"/>
                            </a:srgbClr>
                          </a:solidFill>
                          <a:latin typeface="Microsoft YaHei"/>
                          <a:ea typeface="Microsoft YaHei"/>
                        </a:rPr>
                        <a:t>“如果走起来像鸭子，叫起来像鸭子，它就是鸭子！”</a:t>
                      </a:r>
                      <a:endParaRPr lang="x-none" altLang="x-none" sz="18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pic>
        <p:nvPicPr>
          <p:cNvPr id="82949" name="picture 1080">
            <a:extLst>
              <a:ext uri="{FF2B5EF4-FFF2-40B4-BE49-F238E27FC236}">
                <a16:creationId xmlns:a16="http://schemas.microsoft.com/office/drawing/2014/main" id="{EA04D473-A866-D592-9140-3602C98E132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17613" y="4284663"/>
            <a:ext cx="10271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88" name="table 1088">
            <a:extLst>
              <a:ext uri="{FF2B5EF4-FFF2-40B4-BE49-F238E27FC236}">
                <a16:creationId xmlns:a16="http://schemas.microsoft.com/office/drawing/2014/main" id="{EBEEEC9C-B104-472D-8F8E-37009637EC84}"/>
              </a:ext>
            </a:extLst>
          </p:cNvPr>
          <p:cNvGraphicFramePr>
            <a:graphicFrameLocks noGrp="1"/>
          </p:cNvGraphicFramePr>
          <p:nvPr/>
        </p:nvGraphicFramePr>
        <p:xfrm>
          <a:off x="1192213" y="2279650"/>
          <a:ext cx="6759575" cy="573088"/>
        </p:xfrm>
        <a:graphic>
          <a:graphicData uri="http://schemas.openxmlformats.org/drawingml/2006/table">
            <a:tbl>
              <a:tblPr/>
              <a:tblGrid>
                <a:gridCol w="6759575">
                  <a:extLst>
                    <a:ext uri="{9D8B030D-6E8A-4147-A177-3AD203B41FA5}">
                      <a16:colId xmlns:a16="http://schemas.microsoft.com/office/drawing/2014/main" val="20000"/>
                    </a:ext>
                  </a:extLst>
                </a:gridCol>
              </a:tblGrid>
              <a:tr h="573088">
                <a:tc>
                  <a:txBody>
                    <a:bodyPr/>
                    <a:lstStyle/>
                    <a:p>
                      <a:pPr algn="l" rtl="0" eaLnBrk="0">
                        <a:lnSpc>
                          <a:spcPct val="159000"/>
                        </a:lnSpc>
                        <a:tabLst/>
                      </a:pPr>
                      <a:endParaRPr lang="x-none" altLang="x-none" sz="800" dirty="0"/>
                    </a:p>
                    <a:p>
                      <a:pPr algn="l" rtl="0" eaLnBrk="0">
                        <a:lnSpc>
                          <a:spcPct val="7341"/>
                        </a:lnSpc>
                        <a:tabLst/>
                      </a:pPr>
                      <a:endParaRPr lang="x-none" altLang="x-none" sz="100" dirty="0"/>
                    </a:p>
                    <a:p>
                      <a:pPr marL="2033371" algn="l" rtl="0" eaLnBrk="0">
                        <a:lnSpc>
                          <a:spcPct val="91000"/>
                        </a:lnSpc>
                        <a:tabLst/>
                      </a:pPr>
                      <a:r>
                        <a:rPr sz="1800" spc="-60" dirty="0">
                          <a:solidFill>
                            <a:srgbClr val="262626">
                              <a:alpha val="100000"/>
                            </a:srgbClr>
                          </a:solidFill>
                          <a:latin typeface="Times New Roman"/>
                          <a:ea typeface="Times New Roman"/>
                          <a:cs typeface="Times New Roman"/>
                        </a:rPr>
                        <a:t>Person</a:t>
                      </a:r>
                      <a:r>
                        <a:rPr sz="1800" spc="-60" dirty="0">
                          <a:solidFill>
                            <a:srgbClr val="262626">
                              <a:alpha val="100000"/>
                            </a:srgbClr>
                          </a:solidFill>
                          <a:latin typeface="Microsoft YaHei"/>
                          <a:ea typeface="Microsoft YaHei"/>
                          <a:cs typeface="Microsoft YaHei"/>
                        </a:rPr>
                        <a:t>类中的</a:t>
                      </a:r>
                      <a:r>
                        <a:rPr sz="1800" spc="-60" dirty="0">
                          <a:solidFill>
                            <a:srgbClr val="262626">
                              <a:alpha val="100000"/>
                            </a:srgbClr>
                          </a:solidFill>
                          <a:latin typeface="Times New Roman"/>
                          <a:ea typeface="Times New Roman"/>
                          <a:cs typeface="Times New Roman"/>
                        </a:rPr>
                        <a:t>CaptureI</a:t>
                      </a:r>
                      <a:r>
                        <a:rPr sz="1800" spc="-30" dirty="0">
                          <a:solidFill>
                            <a:srgbClr val="262626">
                              <a:alpha val="100000"/>
                            </a:srgbClr>
                          </a:solidFill>
                          <a:latin typeface="Times New Roman"/>
                          <a:ea typeface="Times New Roman"/>
                          <a:cs typeface="Times New Roman"/>
                        </a:rPr>
                        <a:t>m</a:t>
                      </a:r>
                      <a:r>
                        <a:rPr sz="1800" spc="0" dirty="0">
                          <a:solidFill>
                            <a:srgbClr val="262626">
                              <a:alpha val="100000"/>
                            </a:srgbClr>
                          </a:solidFill>
                          <a:latin typeface="Times New Roman"/>
                          <a:ea typeface="Times New Roman"/>
                          <a:cs typeface="Times New Roman"/>
                        </a:rPr>
                        <a:t>age</a:t>
                      </a:r>
                      <a:r>
                        <a:rPr sz="1800" spc="-60" dirty="0">
                          <a:solidFill>
                            <a:srgbClr val="262626">
                              <a:alpha val="100000"/>
                            </a:srgbClr>
                          </a:solidFill>
                          <a:latin typeface="Microsoft YaHei"/>
                          <a:ea typeface="Microsoft YaHei"/>
                          <a:cs typeface="Microsoft YaHei"/>
                        </a:rPr>
                        <a:t>方法被调用！</a:t>
                      </a:r>
                      <a:endParaRPr lang="x-none" altLang="x-none" sz="18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089" name="table 1089">
            <a:extLst>
              <a:ext uri="{FF2B5EF4-FFF2-40B4-BE49-F238E27FC236}">
                <a16:creationId xmlns:a16="http://schemas.microsoft.com/office/drawing/2014/main" id="{C42F7258-978C-4FC2-ADF2-E10323130BF2}"/>
              </a:ext>
            </a:extLst>
          </p:cNvPr>
          <p:cNvGraphicFramePr>
            <a:graphicFrameLocks noGrp="1"/>
          </p:cNvGraphicFramePr>
          <p:nvPr/>
        </p:nvGraphicFramePr>
        <p:xfrm>
          <a:off x="1192213" y="3138488"/>
          <a:ext cx="6759575" cy="574675"/>
        </p:xfrm>
        <a:graphic>
          <a:graphicData uri="http://schemas.openxmlformats.org/drawingml/2006/table">
            <a:tbl>
              <a:tblPr/>
              <a:tblGrid>
                <a:gridCol w="6759575">
                  <a:extLst>
                    <a:ext uri="{9D8B030D-6E8A-4147-A177-3AD203B41FA5}">
                      <a16:colId xmlns:a16="http://schemas.microsoft.com/office/drawing/2014/main" val="20000"/>
                    </a:ext>
                  </a:extLst>
                </a:gridCol>
              </a:tblGrid>
              <a:tr h="574675">
                <a:tc>
                  <a:txBody>
                    <a:bodyPr/>
                    <a:lstStyle/>
                    <a:p>
                      <a:pPr algn="l" rtl="0" eaLnBrk="0">
                        <a:lnSpc>
                          <a:spcPct val="141000"/>
                        </a:lnSpc>
                        <a:tabLst/>
                      </a:pPr>
                      <a:endParaRPr lang="x-none" altLang="x-none" sz="800" dirty="0"/>
                    </a:p>
                    <a:p>
                      <a:pPr marL="1981250" algn="l" rtl="0" eaLnBrk="0">
                        <a:lnSpc>
                          <a:spcPct val="91000"/>
                        </a:lnSpc>
                        <a:spcBef>
                          <a:spcPts val="5"/>
                        </a:spcBef>
                        <a:tabLst/>
                      </a:pPr>
                      <a:r>
                        <a:rPr sz="1800" spc="-60" dirty="0">
                          <a:solidFill>
                            <a:srgbClr val="262626">
                              <a:alpha val="100000"/>
                            </a:srgbClr>
                          </a:solidFill>
                          <a:latin typeface="Times New Roman"/>
                          <a:ea typeface="Times New Roman"/>
                          <a:cs typeface="Times New Roman"/>
                        </a:rPr>
                        <a:t>Camera</a:t>
                      </a:r>
                      <a:r>
                        <a:rPr sz="1800" spc="-60" dirty="0">
                          <a:solidFill>
                            <a:srgbClr val="262626">
                              <a:alpha val="100000"/>
                            </a:srgbClr>
                          </a:solidFill>
                          <a:latin typeface="Microsoft YaHei"/>
                          <a:ea typeface="Microsoft YaHei"/>
                          <a:cs typeface="Microsoft YaHei"/>
                        </a:rPr>
                        <a:t>类中的</a:t>
                      </a:r>
                      <a:r>
                        <a:rPr sz="1800" spc="-60" dirty="0">
                          <a:solidFill>
                            <a:srgbClr val="262626">
                              <a:alpha val="100000"/>
                            </a:srgbClr>
                          </a:solidFill>
                          <a:latin typeface="Times New Roman"/>
                          <a:ea typeface="Times New Roman"/>
                          <a:cs typeface="Times New Roman"/>
                        </a:rPr>
                        <a:t>CaptureIm</a:t>
                      </a:r>
                      <a:r>
                        <a:rPr sz="1800" spc="-40" dirty="0">
                          <a:solidFill>
                            <a:srgbClr val="262626">
                              <a:alpha val="100000"/>
                            </a:srgbClr>
                          </a:solidFill>
                          <a:latin typeface="Times New Roman"/>
                          <a:ea typeface="Times New Roman"/>
                          <a:cs typeface="Times New Roman"/>
                        </a:rPr>
                        <a:t>a</a:t>
                      </a:r>
                      <a:r>
                        <a:rPr sz="1800" spc="0" dirty="0">
                          <a:solidFill>
                            <a:srgbClr val="262626">
                              <a:alpha val="100000"/>
                            </a:srgbClr>
                          </a:solidFill>
                          <a:latin typeface="Times New Roman"/>
                          <a:ea typeface="Times New Roman"/>
                          <a:cs typeface="Times New Roman"/>
                        </a:rPr>
                        <a:t>ge</a:t>
                      </a:r>
                      <a:r>
                        <a:rPr sz="1800" spc="-60" dirty="0">
                          <a:solidFill>
                            <a:srgbClr val="262626">
                              <a:alpha val="100000"/>
                            </a:srgbClr>
                          </a:solidFill>
                          <a:latin typeface="Microsoft YaHei"/>
                          <a:ea typeface="Microsoft YaHei"/>
                          <a:cs typeface="Microsoft YaHei"/>
                        </a:rPr>
                        <a:t>方法被调用！</a:t>
                      </a:r>
                      <a:endParaRPr lang="x-none" altLang="x-none" sz="1800" dirty="0"/>
                    </a:p>
                  </a:txBody>
                  <a:tcPr marL="0" marR="0" marT="0" marB="0">
                    <a:lnL w="12700" cap="flat" cmpd="sng" algn="ctr">
                      <a:solidFill>
                        <a:srgbClr val="B1C400"/>
                      </a:solidFill>
                      <a:prstDash val="solid"/>
                      <a:round/>
                      <a:headEnd type="none" w="med" len="med"/>
                      <a:tailEnd type="none" w="med" len="med"/>
                    </a:lnL>
                    <a:lnR w="12700" cap="flat" cmpd="sng" algn="ctr">
                      <a:solidFill>
                        <a:srgbClr val="B1C400"/>
                      </a:solidFill>
                      <a:prstDash val="solid"/>
                      <a:round/>
                      <a:headEnd type="none" w="med" len="med"/>
                      <a:tailEnd type="none" w="med" len="med"/>
                    </a:lnR>
                    <a:lnT w="12700" cap="flat" cmpd="sng" algn="ctr">
                      <a:solidFill>
                        <a:srgbClr val="B1C400"/>
                      </a:solidFill>
                      <a:prstDash val="solid"/>
                      <a:round/>
                      <a:headEnd type="none" w="med" len="med"/>
                      <a:tailEnd type="none" w="med" len="med"/>
                    </a:lnT>
                    <a:lnB w="12700" cap="flat" cmpd="sng" algn="ctr">
                      <a:solidFill>
                        <a:srgbClr val="B1C4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090" name="textbox 1090">
            <a:extLst>
              <a:ext uri="{FF2B5EF4-FFF2-40B4-BE49-F238E27FC236}">
                <a16:creationId xmlns:a16="http://schemas.microsoft.com/office/drawing/2014/main" id="{013D930A-0CC5-48E6-B5AA-4F3F27D08540}"/>
              </a:ext>
            </a:extLst>
          </p:cNvPr>
          <p:cNvSpPr/>
          <p:nvPr/>
        </p:nvSpPr>
        <p:spPr>
          <a:xfrm>
            <a:off x="1458913" y="4402138"/>
            <a:ext cx="549275" cy="331787"/>
          </a:xfrm>
          <a:prstGeom prst="rect">
            <a:avLst/>
          </a:prstGeom>
        </p:spPr>
        <p:txBody>
          <a:bodyPr lIns="0" tIns="0" rIns="0" bIns="0"/>
          <a:lstStyle/>
          <a:p>
            <a:pPr>
              <a:lnSpc>
                <a:spcPct val="75288"/>
              </a:lnSpc>
              <a:defRPr/>
            </a:pPr>
            <a:endParaRPr lang="x-none" altLang="x-none" sz="100" dirty="0"/>
          </a:p>
          <a:p>
            <a:pPr marL="9525">
              <a:lnSpc>
                <a:spcPct val="98000"/>
              </a:lnSpc>
              <a:defRPr/>
            </a:pPr>
            <a:r>
              <a:rPr sz="2100" spc="-8" dirty="0">
                <a:solidFill>
                  <a:srgbClr val="FFFFFF">
                    <a:alpha val="100000"/>
                  </a:srgbClr>
                </a:solidFill>
                <a:latin typeface="Microsoft YaHei"/>
                <a:ea typeface="Microsoft YaHei"/>
                <a:cs typeface="Microsoft YaHei"/>
              </a:rPr>
              <a:t>提示</a:t>
            </a:r>
            <a:endParaRPr lang="x-none" altLang="x-none" sz="21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E817B4-4090-64A1-1A74-4EFCA0B7DF4B}"/>
            </a:ext>
          </a:extLst>
        </p:cNvPr>
        <p:cNvGrpSpPr/>
        <p:nvPr/>
      </p:nvGrpSpPr>
      <p:grpSpPr>
        <a:xfrm>
          <a:off x="0" y="0"/>
          <a:ext cx="0" cy="0"/>
          <a:chOff x="0" y="0"/>
          <a:chExt cx="0" cy="0"/>
        </a:xfrm>
      </p:grpSpPr>
      <p:graphicFrame>
        <p:nvGraphicFramePr>
          <p:cNvPr id="1027" name="table 1027">
            <a:extLst>
              <a:ext uri="{FF2B5EF4-FFF2-40B4-BE49-F238E27FC236}">
                <a16:creationId xmlns:a16="http://schemas.microsoft.com/office/drawing/2014/main" id="{CA96DB6A-69FC-CDBD-A181-10242008C03C}"/>
              </a:ext>
            </a:extLst>
          </p:cNvPr>
          <p:cNvGraphicFramePr>
            <a:graphicFrameLocks noGrp="1"/>
          </p:cNvGraphicFramePr>
          <p:nvPr>
            <p:extLst>
              <p:ext uri="{D42A27DB-BD31-4B8C-83A1-F6EECF244321}">
                <p14:modId xmlns:p14="http://schemas.microsoft.com/office/powerpoint/2010/main" val="3300814074"/>
              </p:ext>
            </p:extLst>
          </p:nvPr>
        </p:nvGraphicFramePr>
        <p:xfrm>
          <a:off x="0" y="1052513"/>
          <a:ext cx="9099550" cy="5246116"/>
        </p:xfrm>
        <a:graphic>
          <a:graphicData uri="http://schemas.openxmlformats.org/drawingml/2006/table">
            <a:tbl>
              <a:tblPr/>
              <a:tblGrid>
                <a:gridCol w="9099550">
                  <a:extLst>
                    <a:ext uri="{9D8B030D-6E8A-4147-A177-3AD203B41FA5}">
                      <a16:colId xmlns:a16="http://schemas.microsoft.com/office/drawing/2014/main" val="20000"/>
                    </a:ext>
                  </a:extLst>
                </a:gridCol>
              </a:tblGrid>
              <a:tr h="5081587">
                <a:tc>
                  <a:txBody>
                    <a:bodyPr/>
                    <a:lstStyle/>
                    <a:p>
                      <a:pPr algn="l" rtl="0" eaLnBrk="0">
                        <a:lnSpc>
                          <a:spcPct val="120000"/>
                        </a:lnSpc>
                        <a:tabLst/>
                      </a:pPr>
                      <a:endParaRPr lang="x-none" altLang="x-none" sz="900" dirty="0"/>
                    </a:p>
                    <a:p>
                      <a:pPr algn="l" rtl="0" eaLnBrk="0">
                        <a:lnSpc>
                          <a:spcPct val="120000"/>
                        </a:lnSpc>
                        <a:tabLst/>
                      </a:pPr>
                      <a:endParaRPr lang="x-none" altLang="x-none" sz="900" dirty="0"/>
                    </a:p>
                    <a:p>
                      <a:pPr algn="l" rtl="0" eaLnBrk="0">
                        <a:lnSpc>
                          <a:spcPct val="120000"/>
                        </a:lnSpc>
                        <a:tabLst/>
                      </a:pPr>
                      <a:endParaRPr lang="x-none" altLang="x-none" sz="900" dirty="0"/>
                    </a:p>
                    <a:p>
                      <a:pPr marL="5283200" indent="-1606550" algn="l" rtl="0" eaLnBrk="0">
                        <a:lnSpc>
                          <a:spcPct val="100000"/>
                        </a:lnSpc>
                        <a:spcBef>
                          <a:spcPts val="5"/>
                        </a:spcBef>
                        <a:tabLst/>
                      </a:pPr>
                      <a:r>
                        <a:rPr sz="2400" spc="60" dirty="0">
                          <a:solidFill>
                            <a:srgbClr val="262626">
                              <a:alpha val="100000"/>
                            </a:srgbClr>
                          </a:solidFill>
                          <a:latin typeface="Microsoft YaHei"/>
                          <a:ea typeface="Microsoft YaHei"/>
                          <a:cs typeface="Microsoft YaHei"/>
                        </a:rPr>
                        <a:t>鸭子类</a:t>
                      </a:r>
                      <a:r>
                        <a:rPr sz="2400" spc="40" dirty="0">
                          <a:solidFill>
                            <a:srgbClr val="262626">
                              <a:alpha val="100000"/>
                            </a:srgbClr>
                          </a:solidFill>
                          <a:latin typeface="Microsoft YaHei"/>
                          <a:ea typeface="Microsoft YaHei"/>
                          <a:cs typeface="Microsoft YaHei"/>
                        </a:rPr>
                        <a:t>型</a:t>
                      </a:r>
                      <a:endParaRPr lang="x-none" altLang="x-none" sz="2400" dirty="0"/>
                    </a:p>
                    <a:p>
                      <a:pPr algn="l" rtl="0" eaLnBrk="0">
                        <a:lnSpc>
                          <a:spcPct val="105000"/>
                        </a:lnSpc>
                        <a:tabLst/>
                      </a:pPr>
                      <a:endParaRPr lang="x-none" altLang="x-none" sz="900" dirty="0"/>
                    </a:p>
                    <a:p>
                      <a:pPr algn="l" rtl="0" eaLnBrk="0">
                        <a:lnSpc>
                          <a:spcPct val="105000"/>
                        </a:lnSpc>
                        <a:tabLst/>
                      </a:pPr>
                      <a:endParaRPr lang="x-none" altLang="x-none" sz="900" dirty="0"/>
                    </a:p>
                    <a:p>
                      <a:pPr marL="3135313" indent="-1787525" algn="l" rtl="0" eaLnBrk="0">
                        <a:lnSpc>
                          <a:spcPct val="98000"/>
                        </a:lnSpc>
                        <a:spcBef>
                          <a:spcPts val="843"/>
                        </a:spcBef>
                        <a:tabLst/>
                      </a:pPr>
                      <a:r>
                        <a:rPr lang="en" altLang="zh-CN" sz="2000" dirty="0"/>
                        <a:t>If it walks like a duck and quacks like a duck, it must be a duck.</a:t>
                      </a:r>
                    </a:p>
                    <a:p>
                      <a:pPr marL="3135313" indent="-1787525" algn="l" rtl="0" eaLnBrk="0">
                        <a:lnSpc>
                          <a:spcPct val="98000"/>
                        </a:lnSpc>
                        <a:spcBef>
                          <a:spcPts val="843"/>
                        </a:spcBef>
                        <a:tabLst/>
                      </a:pPr>
                      <a:endParaRPr lang="en" altLang="x-none" sz="2000" dirty="0"/>
                    </a:p>
                    <a:p>
                      <a:pPr marL="3135313" indent="-1787525" algn="l" rtl="0" eaLnBrk="0">
                        <a:lnSpc>
                          <a:spcPct val="98000"/>
                        </a:lnSpc>
                        <a:spcBef>
                          <a:spcPts val="843"/>
                        </a:spcBef>
                        <a:tabLst/>
                      </a:pPr>
                      <a:r>
                        <a:rPr lang="en-US" altLang="x-none" sz="2000" dirty="0" err="1"/>
                        <a:t>透过现象看本质</a:t>
                      </a:r>
                      <a:endParaRPr lang="en-US" altLang="x-none" sz="2000" dirty="0"/>
                    </a:p>
                    <a:p>
                      <a:pPr marL="3135313" indent="-1787525" algn="l" rtl="0" eaLnBrk="0">
                        <a:lnSpc>
                          <a:spcPct val="98000"/>
                        </a:lnSpc>
                        <a:spcBef>
                          <a:spcPts val="843"/>
                        </a:spcBef>
                        <a:tabLst/>
                      </a:pPr>
                      <a:endParaRPr lang="en-US" altLang="x-none" sz="2000" dirty="0"/>
                    </a:p>
                    <a:p>
                      <a:pPr marL="3135313" indent="-1787525" algn="l" rtl="0" eaLnBrk="0">
                        <a:lnSpc>
                          <a:spcPct val="98000"/>
                        </a:lnSpc>
                        <a:spcBef>
                          <a:spcPts val="843"/>
                        </a:spcBef>
                        <a:tabLst/>
                      </a:pPr>
                      <a:r>
                        <a:rPr lang="en-US" altLang="x-none" sz="2000" dirty="0" err="1"/>
                        <a:t>不要听他说什么</a:t>
                      </a:r>
                      <a:r>
                        <a:rPr lang="zh-CN" altLang="en-US" sz="2000" dirty="0"/>
                        <a:t>，要看他做什么</a:t>
                      </a:r>
                      <a:endParaRPr lang="en-US" altLang="zh-CN" sz="2000" dirty="0"/>
                    </a:p>
                    <a:p>
                      <a:pPr marL="3135313" indent="-1787525" algn="l" rtl="0" eaLnBrk="0">
                        <a:lnSpc>
                          <a:spcPct val="98000"/>
                        </a:lnSpc>
                        <a:spcBef>
                          <a:spcPts val="843"/>
                        </a:spcBef>
                        <a:tabLst/>
                      </a:pPr>
                      <a:endParaRPr lang="en-US" altLang="x-none" sz="2000" dirty="0"/>
                    </a:p>
                    <a:p>
                      <a:pPr marL="3135313" indent="-1787525" algn="l" rtl="0" eaLnBrk="0">
                        <a:lnSpc>
                          <a:spcPct val="98000"/>
                        </a:lnSpc>
                        <a:spcBef>
                          <a:spcPts val="843"/>
                        </a:spcBef>
                        <a:tabLst/>
                      </a:pPr>
                      <a:r>
                        <a:rPr lang="zh-CN" altLang="en-US" sz="2000" dirty="0"/>
                        <a:t>如果他不主动联系你、特别关注你、制造见面机会、偶尔欺负你，那么他肯定喜欢你。</a:t>
                      </a:r>
                      <a:endParaRPr lang="en-US" altLang="zh-CN" sz="2000" dirty="0"/>
                    </a:p>
                    <a:p>
                      <a:pPr marL="3135313" indent="-1787525" algn="l" rtl="0" eaLnBrk="0">
                        <a:lnSpc>
                          <a:spcPct val="98000"/>
                        </a:lnSpc>
                        <a:spcBef>
                          <a:spcPts val="843"/>
                        </a:spcBef>
                        <a:tabLst/>
                      </a:pPr>
                      <a:r>
                        <a:rPr lang="zh-CN" altLang="en-US" sz="2000" dirty="0"/>
                        <a:t>如果她回应冷淡（嗯、哦、哈哈）、拒绝见面、消息回复不及时、没有表现出好奇和关心、对其他人更热情，那么她肯定不喜欢你</a:t>
                      </a:r>
                      <a:endParaRPr lang="x-none" altLang="x-none" sz="20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80900" name="path">
            <a:extLst>
              <a:ext uri="{FF2B5EF4-FFF2-40B4-BE49-F238E27FC236}">
                <a16:creationId xmlns:a16="http://schemas.microsoft.com/office/drawing/2014/main" id="{F278B55A-EB52-4E7C-0DED-FE6D3FE1847D}"/>
              </a:ext>
            </a:extLst>
          </p:cNvPr>
          <p:cNvSpPr>
            <a:spLocks/>
          </p:cNvSpPr>
          <p:nvPr/>
        </p:nvSpPr>
        <p:spPr bwMode="auto">
          <a:xfrm>
            <a:off x="8134350" y="2162175"/>
            <a:ext cx="361950" cy="361950"/>
          </a:xfrm>
          <a:custGeom>
            <a:avLst/>
            <a:gdLst>
              <a:gd name="T0" fmla="*/ 2147483646 w 759"/>
              <a:gd name="T1" fmla="*/ 2147483646 h 759"/>
              <a:gd name="T2" fmla="*/ 2147483646 w 759"/>
              <a:gd name="T3" fmla="*/ 2147483646 h 759"/>
              <a:gd name="T4" fmla="*/ 0 60000 65536"/>
              <a:gd name="T5" fmla="*/ 0 60000 65536"/>
              <a:gd name="T6" fmla="*/ 0 w 759"/>
              <a:gd name="T7" fmla="*/ 0 h 759"/>
              <a:gd name="T8" fmla="*/ 759 w 759"/>
              <a:gd name="T9" fmla="*/ 759 h 759"/>
            </a:gdLst>
            <a:ahLst/>
            <a:cxnLst>
              <a:cxn ang="T4">
                <a:pos x="T0" y="T1"/>
              </a:cxn>
              <a:cxn ang="T5">
                <a:pos x="T2" y="T3"/>
              </a:cxn>
            </a:cxnLst>
            <a:rect l="T6" t="T7" r="T8" b="T9"/>
            <a:pathLst>
              <a:path w="759" h="759">
                <a:moveTo>
                  <a:pt x="10" y="10"/>
                </a:moveTo>
                <a:cubicBezTo>
                  <a:pt x="418" y="10"/>
                  <a:pt x="749" y="341"/>
                  <a:pt x="749" y="749"/>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80901" name="path">
            <a:extLst>
              <a:ext uri="{FF2B5EF4-FFF2-40B4-BE49-F238E27FC236}">
                <a16:creationId xmlns:a16="http://schemas.microsoft.com/office/drawing/2014/main" id="{248D040C-091E-A297-9227-37BC71B03D2A}"/>
              </a:ext>
            </a:extLst>
          </p:cNvPr>
          <p:cNvSpPr>
            <a:spLocks/>
          </p:cNvSpPr>
          <p:nvPr/>
        </p:nvSpPr>
        <p:spPr bwMode="auto">
          <a:xfrm>
            <a:off x="1662113" y="2162175"/>
            <a:ext cx="6477000" cy="9525"/>
          </a:xfrm>
          <a:custGeom>
            <a:avLst/>
            <a:gdLst>
              <a:gd name="T0" fmla="*/ 0 w 13599"/>
              <a:gd name="T1" fmla="*/ 2147483646 h 20"/>
              <a:gd name="T2" fmla="*/ 2147483646 w 13599"/>
              <a:gd name="T3" fmla="*/ 2147483646 h 20"/>
              <a:gd name="T4" fmla="*/ 0 60000 65536"/>
              <a:gd name="T5" fmla="*/ 0 60000 65536"/>
              <a:gd name="T6" fmla="*/ 0 w 13599"/>
              <a:gd name="T7" fmla="*/ 0 h 20"/>
              <a:gd name="T8" fmla="*/ 13599 w 13599"/>
              <a:gd name="T9" fmla="*/ 20 h 20"/>
            </a:gdLst>
            <a:ahLst/>
            <a:cxnLst>
              <a:cxn ang="T4">
                <a:pos x="T0" y="T1"/>
              </a:cxn>
              <a:cxn ang="T5">
                <a:pos x="T2" y="T3"/>
              </a:cxn>
            </a:cxnLst>
            <a:rect l="T6" t="T7" r="T8" b="T9"/>
            <a:pathLst>
              <a:path w="13599" h="20">
                <a:moveTo>
                  <a:pt x="0" y="10"/>
                </a:moveTo>
                <a:lnTo>
                  <a:pt x="13599" y="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Tree>
    <p:extLst>
      <p:ext uri="{BB962C8B-B14F-4D97-AF65-F5344CB8AC3E}">
        <p14:creationId xmlns:p14="http://schemas.microsoft.com/office/powerpoint/2010/main" val="32749517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图片 1">
            <a:extLst>
              <a:ext uri="{FF2B5EF4-FFF2-40B4-BE49-F238E27FC236}">
                <a16:creationId xmlns:a16="http://schemas.microsoft.com/office/drawing/2014/main" id="{ABFBAD1F-C547-E790-7A1C-44DDDDB311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311275"/>
            <a:ext cx="6526212"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1" name="TextBox 2">
            <a:extLst>
              <a:ext uri="{FF2B5EF4-FFF2-40B4-BE49-F238E27FC236}">
                <a16:creationId xmlns:a16="http://schemas.microsoft.com/office/drawing/2014/main" id="{D85C3A4B-A66A-FB96-3EF5-BB8CB5101625}"/>
              </a:ext>
            </a:extLst>
          </p:cNvPr>
          <p:cNvSpPr txBox="1">
            <a:spLocks noChangeArrowheads="1"/>
          </p:cNvSpPr>
          <p:nvPr/>
        </p:nvSpPr>
        <p:spPr bwMode="auto">
          <a:xfrm>
            <a:off x="1403350" y="2808288"/>
            <a:ext cx="6369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5400" b="0">
                <a:solidFill>
                  <a:schemeClr val="tx1"/>
                </a:solidFill>
                <a:latin typeface="微软雅黑" panose="020B0503020204020204" pitchFamily="34" charset="-122"/>
                <a:ea typeface="微软雅黑" panose="020B0503020204020204" pitchFamily="34" charset="-122"/>
              </a:rPr>
              <a:t>super</a:t>
            </a:r>
            <a:r>
              <a:rPr lang="zh-CN" altLang="en-US" sz="5400" b="0">
                <a:solidFill>
                  <a:schemeClr val="tx1"/>
                </a:solidFill>
                <a:latin typeface="微软雅黑" panose="020B0503020204020204" pitchFamily="34" charset="-122"/>
                <a:ea typeface="微软雅黑" panose="020B0503020204020204" pitchFamily="34" charset="-122"/>
              </a:rPr>
              <a:t>方法</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path">
            <a:extLst>
              <a:ext uri="{FF2B5EF4-FFF2-40B4-BE49-F238E27FC236}">
                <a16:creationId xmlns:a16="http://schemas.microsoft.com/office/drawing/2014/main" id="{D7DC48F7-41C7-619A-7C64-06E4D5422D69}"/>
              </a:ext>
            </a:extLst>
          </p:cNvPr>
          <p:cNvSpPr>
            <a:spLocks/>
          </p:cNvSpPr>
          <p:nvPr/>
        </p:nvSpPr>
        <p:spPr bwMode="auto">
          <a:xfrm>
            <a:off x="976313" y="5214938"/>
            <a:ext cx="420687" cy="420687"/>
          </a:xfrm>
          <a:custGeom>
            <a:avLst/>
            <a:gdLst>
              <a:gd name="T0" fmla="*/ 2147483646 w 881"/>
              <a:gd name="T1" fmla="*/ 2147483646 h 881"/>
              <a:gd name="T2" fmla="*/ 2147483646 w 881"/>
              <a:gd name="T3" fmla="*/ 2147483646 h 881"/>
              <a:gd name="T4" fmla="*/ 0 60000 65536"/>
              <a:gd name="T5" fmla="*/ 0 60000 65536"/>
              <a:gd name="T6" fmla="*/ 0 w 881"/>
              <a:gd name="T7" fmla="*/ 0 h 881"/>
              <a:gd name="T8" fmla="*/ 881 w 881"/>
              <a:gd name="T9" fmla="*/ 881 h 881"/>
            </a:gdLst>
            <a:ahLst/>
            <a:cxnLst>
              <a:cxn ang="T4">
                <a:pos x="T0" y="T1"/>
              </a:cxn>
              <a:cxn ang="T5">
                <a:pos x="T2" y="T3"/>
              </a:cxn>
            </a:cxnLst>
            <a:rect l="T6" t="T7" r="T8" b="T9"/>
            <a:pathLst>
              <a:path w="881" h="881">
                <a:moveTo>
                  <a:pt x="871" y="871"/>
                </a:moveTo>
                <a:cubicBezTo>
                  <a:pt x="395" y="871"/>
                  <a:pt x="10" y="485"/>
                  <a:pt x="10" y="1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graphicFrame>
        <p:nvGraphicFramePr>
          <p:cNvPr id="1144" name="table 1144">
            <a:extLst>
              <a:ext uri="{FF2B5EF4-FFF2-40B4-BE49-F238E27FC236}">
                <a16:creationId xmlns:a16="http://schemas.microsoft.com/office/drawing/2014/main" id="{358447C3-0C03-40EA-A2F9-69E5EE02790E}"/>
              </a:ext>
            </a:extLst>
          </p:cNvPr>
          <p:cNvGraphicFramePr>
            <a:graphicFrameLocks noGrp="1"/>
          </p:cNvGraphicFramePr>
          <p:nvPr/>
        </p:nvGraphicFramePr>
        <p:xfrm>
          <a:off x="22225" y="765175"/>
          <a:ext cx="9099550" cy="5081588"/>
        </p:xfrm>
        <a:graphic>
          <a:graphicData uri="http://schemas.openxmlformats.org/drawingml/2006/table">
            <a:tbl>
              <a:tblPr/>
              <a:tblGrid>
                <a:gridCol w="9099550">
                  <a:extLst>
                    <a:ext uri="{9D8B030D-6E8A-4147-A177-3AD203B41FA5}">
                      <a16:colId xmlns:a16="http://schemas.microsoft.com/office/drawing/2014/main" val="20000"/>
                    </a:ext>
                  </a:extLst>
                </a:gridCol>
              </a:tblGrid>
              <a:tr h="5081588">
                <a:tc>
                  <a:txBody>
                    <a:bodyPr/>
                    <a:lstStyle/>
                    <a:p>
                      <a:pPr algn="l" rtl="0" eaLnBrk="0">
                        <a:lnSpc>
                          <a:spcPct val="104000"/>
                        </a:lnSpc>
                        <a:tabLst/>
                      </a:pPr>
                      <a:endParaRPr lang="x-none" altLang="x-none" sz="800" dirty="0"/>
                    </a:p>
                    <a:p>
                      <a:pPr algn="l" rtl="0" eaLnBrk="0">
                        <a:lnSpc>
                          <a:spcPct val="104000"/>
                        </a:lnSpc>
                        <a:tabLst/>
                      </a:pPr>
                      <a:endParaRPr lang="x-none" altLang="x-none" sz="800" dirty="0"/>
                    </a:p>
                    <a:p>
                      <a:pPr algn="l" rtl="0" eaLnBrk="0">
                        <a:lnSpc>
                          <a:spcPct val="104000"/>
                        </a:lnSpc>
                        <a:tabLst/>
                      </a:pPr>
                      <a:endParaRPr lang="x-none" altLang="x-none" sz="800" dirty="0"/>
                    </a:p>
                    <a:p>
                      <a:pPr algn="l" rtl="0" eaLnBrk="0">
                        <a:lnSpc>
                          <a:spcPct val="105000"/>
                        </a:lnSpc>
                        <a:tabLst/>
                      </a:pPr>
                      <a:endParaRPr lang="x-none" altLang="x-none" sz="800" dirty="0"/>
                    </a:p>
                    <a:p>
                      <a:pPr algn="l" rtl="0" eaLnBrk="0">
                        <a:lnSpc>
                          <a:spcPct val="105000"/>
                        </a:lnSpc>
                        <a:tabLst/>
                      </a:pPr>
                      <a:endParaRPr lang="x-none" altLang="x-none" sz="800" dirty="0"/>
                    </a:p>
                    <a:p>
                      <a:pPr algn="l" rtl="0" eaLnBrk="0">
                        <a:lnSpc>
                          <a:spcPct val="105000"/>
                        </a:lnSpc>
                        <a:tabLst/>
                      </a:pPr>
                      <a:endParaRPr lang="x-none" altLang="x-none" sz="800" dirty="0"/>
                    </a:p>
                    <a:p>
                      <a:pPr algn="l" rtl="0" eaLnBrk="0">
                        <a:lnSpc>
                          <a:spcPct val="105000"/>
                        </a:lnSpc>
                        <a:tabLst/>
                      </a:pPr>
                      <a:endParaRPr lang="x-none" altLang="x-none" sz="800" dirty="0"/>
                    </a:p>
                    <a:p>
                      <a:pPr algn="l" rtl="0" eaLnBrk="0">
                        <a:lnSpc>
                          <a:spcPct val="105000"/>
                        </a:lnSpc>
                        <a:tabLst/>
                      </a:pPr>
                      <a:endParaRPr lang="x-none" altLang="x-none" sz="800" dirty="0"/>
                    </a:p>
                    <a:p>
                      <a:pPr algn="l" rtl="0" eaLnBrk="0">
                        <a:lnSpc>
                          <a:spcPct val="105000"/>
                        </a:lnSpc>
                        <a:tabLst/>
                      </a:pPr>
                      <a:endParaRPr lang="x-none" altLang="x-none" sz="800" dirty="0"/>
                    </a:p>
                    <a:p>
                      <a:pPr algn="l" rtl="0" eaLnBrk="0">
                        <a:lnSpc>
                          <a:spcPct val="105000"/>
                        </a:lnSpc>
                        <a:tabLst/>
                      </a:pPr>
                      <a:endParaRPr lang="x-none" altLang="x-none" sz="800" dirty="0"/>
                    </a:p>
                    <a:p>
                      <a:pPr marL="1579625" algn="l" rtl="0" eaLnBrk="0">
                        <a:lnSpc>
                          <a:spcPct val="94000"/>
                        </a:lnSpc>
                        <a:spcBef>
                          <a:spcPts val="3"/>
                        </a:spcBef>
                        <a:tabLst>
                          <a:tab pos="3232150" algn="l"/>
                          <a:tab pos="7410450" algn="l"/>
                        </a:tabLst>
                      </a:pPr>
                      <a:r>
                        <a:rPr lang="en-US" sz="2000" u="sng" spc="0" baseline="0" dirty="0">
                          <a:solidFill>
                            <a:srgbClr val="262626">
                              <a:alpha val="100000"/>
                            </a:srgbClr>
                          </a:solidFill>
                          <a:latin typeface="Microsoft YaHei"/>
                          <a:ea typeface="Microsoft YaHei"/>
                          <a:cs typeface="Microsoft YaHei"/>
                        </a:rPr>
                        <a:t>          </a:t>
                      </a:r>
                      <a:r>
                        <a:rPr sz="2000" u="sng" spc="-110" dirty="0">
                          <a:solidFill>
                            <a:srgbClr val="262626">
                              <a:alpha val="100000"/>
                            </a:srgbClr>
                          </a:solidFill>
                          <a:latin typeface="Microsoft YaHei"/>
                          <a:ea typeface="Microsoft YaHei"/>
                          <a:cs typeface="Microsoft YaHei"/>
                        </a:rPr>
                        <a:t>例： </a:t>
                      </a:r>
                      <a:r>
                        <a:rPr sz="2000" b="1" u="sng" spc="-110" dirty="0" err="1">
                          <a:solidFill>
                            <a:srgbClr val="262626">
                              <a:alpha val="100000"/>
                            </a:srgbClr>
                          </a:solidFill>
                          <a:latin typeface="Times New Roman"/>
                          <a:ea typeface="Times New Roman"/>
                          <a:cs typeface="Times New Roman"/>
                        </a:rPr>
                        <a:t>supe</a:t>
                      </a:r>
                      <a:r>
                        <a:rPr sz="2000" b="1" u="sng" spc="-40" dirty="0" err="1">
                          <a:solidFill>
                            <a:srgbClr val="262626">
                              <a:alpha val="100000"/>
                            </a:srgbClr>
                          </a:solidFill>
                          <a:latin typeface="Times New Roman"/>
                          <a:ea typeface="Times New Roman"/>
                          <a:cs typeface="Times New Roman"/>
                        </a:rPr>
                        <a:t>r</a:t>
                      </a:r>
                      <a:r>
                        <a:rPr sz="2000" u="sng" spc="-110" dirty="0" err="1">
                          <a:solidFill>
                            <a:srgbClr val="262626">
                              <a:alpha val="100000"/>
                            </a:srgbClr>
                          </a:solidFill>
                          <a:latin typeface="Microsoft YaHei"/>
                          <a:ea typeface="Microsoft YaHei"/>
                          <a:cs typeface="Microsoft YaHei"/>
                        </a:rPr>
                        <a:t>方法使用示例</a:t>
                      </a:r>
                      <a:r>
                        <a:rPr sz="2000" u="sng" spc="0" dirty="0">
                          <a:solidFill>
                            <a:srgbClr val="262626">
                              <a:alpha val="100000"/>
                            </a:srgbClr>
                          </a:solidFill>
                          <a:latin typeface="Microsoft YaHei"/>
                          <a:ea typeface="Microsoft YaHei"/>
                          <a:cs typeface="Microsoft YaHei"/>
                        </a:rPr>
                        <a:t>	</a:t>
                      </a:r>
                      <a:endParaRPr lang="x-none" altLang="x-none" sz="20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84997" name="path">
            <a:extLst>
              <a:ext uri="{FF2B5EF4-FFF2-40B4-BE49-F238E27FC236}">
                <a16:creationId xmlns:a16="http://schemas.microsoft.com/office/drawing/2014/main" id="{46FC53B4-CE76-D78B-A8AF-5969849E3D29}"/>
              </a:ext>
            </a:extLst>
          </p:cNvPr>
          <p:cNvSpPr>
            <a:spLocks/>
          </p:cNvSpPr>
          <p:nvPr/>
        </p:nvSpPr>
        <p:spPr bwMode="auto">
          <a:xfrm>
            <a:off x="7748588" y="5214938"/>
            <a:ext cx="419100" cy="420687"/>
          </a:xfrm>
          <a:custGeom>
            <a:avLst/>
            <a:gdLst>
              <a:gd name="T0" fmla="*/ 2147483646 w 881"/>
              <a:gd name="T1" fmla="*/ 2147483646 h 881"/>
              <a:gd name="T2" fmla="*/ 2147483646 w 881"/>
              <a:gd name="T3" fmla="*/ 2147483646 h 881"/>
              <a:gd name="T4" fmla="*/ 0 60000 65536"/>
              <a:gd name="T5" fmla="*/ 0 60000 65536"/>
              <a:gd name="T6" fmla="*/ 0 w 881"/>
              <a:gd name="T7" fmla="*/ 0 h 881"/>
              <a:gd name="T8" fmla="*/ 881 w 881"/>
              <a:gd name="T9" fmla="*/ 881 h 881"/>
            </a:gdLst>
            <a:ahLst/>
            <a:cxnLst>
              <a:cxn ang="T4">
                <a:pos x="T0" y="T1"/>
              </a:cxn>
              <a:cxn ang="T5">
                <a:pos x="T2" y="T3"/>
              </a:cxn>
            </a:cxnLst>
            <a:rect l="T6" t="T7" r="T8" b="T9"/>
            <a:pathLst>
              <a:path w="881" h="881">
                <a:moveTo>
                  <a:pt x="871" y="10"/>
                </a:moveTo>
                <a:cubicBezTo>
                  <a:pt x="871" y="485"/>
                  <a:pt x="485" y="871"/>
                  <a:pt x="10" y="871"/>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84998" name="path">
            <a:extLst>
              <a:ext uri="{FF2B5EF4-FFF2-40B4-BE49-F238E27FC236}">
                <a16:creationId xmlns:a16="http://schemas.microsoft.com/office/drawing/2014/main" id="{277CC4F5-3181-1A65-E2F1-2609A11AC8A2}"/>
              </a:ext>
            </a:extLst>
          </p:cNvPr>
          <p:cNvSpPr>
            <a:spLocks/>
          </p:cNvSpPr>
          <p:nvPr/>
        </p:nvSpPr>
        <p:spPr bwMode="auto">
          <a:xfrm>
            <a:off x="7748588" y="1909763"/>
            <a:ext cx="419100" cy="419100"/>
          </a:xfrm>
          <a:custGeom>
            <a:avLst/>
            <a:gdLst>
              <a:gd name="T0" fmla="*/ 2147483646 w 881"/>
              <a:gd name="T1" fmla="*/ 2147483646 h 881"/>
              <a:gd name="T2" fmla="*/ 2147483646 w 881"/>
              <a:gd name="T3" fmla="*/ 2147483646 h 881"/>
              <a:gd name="T4" fmla="*/ 0 60000 65536"/>
              <a:gd name="T5" fmla="*/ 0 60000 65536"/>
              <a:gd name="T6" fmla="*/ 0 w 881"/>
              <a:gd name="T7" fmla="*/ 0 h 881"/>
              <a:gd name="T8" fmla="*/ 881 w 881"/>
              <a:gd name="T9" fmla="*/ 881 h 881"/>
            </a:gdLst>
            <a:ahLst/>
            <a:cxnLst>
              <a:cxn ang="T4">
                <a:pos x="T0" y="T1"/>
              </a:cxn>
              <a:cxn ang="T5">
                <a:pos x="T2" y="T3"/>
              </a:cxn>
            </a:cxnLst>
            <a:rect l="T6" t="T7" r="T8" b="T9"/>
            <a:pathLst>
              <a:path w="881" h="881">
                <a:moveTo>
                  <a:pt x="10" y="10"/>
                </a:moveTo>
                <a:cubicBezTo>
                  <a:pt x="485" y="10"/>
                  <a:pt x="871" y="395"/>
                  <a:pt x="871" y="871"/>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84999" name="path">
            <a:extLst>
              <a:ext uri="{FF2B5EF4-FFF2-40B4-BE49-F238E27FC236}">
                <a16:creationId xmlns:a16="http://schemas.microsoft.com/office/drawing/2014/main" id="{B8B12FE5-D287-8241-63FF-A182079B8B6D}"/>
              </a:ext>
            </a:extLst>
          </p:cNvPr>
          <p:cNvSpPr>
            <a:spLocks/>
          </p:cNvSpPr>
          <p:nvPr/>
        </p:nvSpPr>
        <p:spPr bwMode="auto">
          <a:xfrm>
            <a:off x="976313" y="1909763"/>
            <a:ext cx="7191375" cy="3725862"/>
          </a:xfrm>
          <a:custGeom>
            <a:avLst/>
            <a:gdLst>
              <a:gd name="T0" fmla="*/ 2147483646 w 15099"/>
              <a:gd name="T1" fmla="*/ 2147483646 h 7822"/>
              <a:gd name="T2" fmla="*/ 2147483646 w 15099"/>
              <a:gd name="T3" fmla="*/ 2147483646 h 7822"/>
              <a:gd name="T4" fmla="*/ 2147483646 w 15099"/>
              <a:gd name="T5" fmla="*/ 2147483646 h 7822"/>
              <a:gd name="T6" fmla="*/ 2147483646 w 15099"/>
              <a:gd name="T7" fmla="*/ 2147483646 h 7822"/>
              <a:gd name="T8" fmla="*/ 2147483646 w 15099"/>
              <a:gd name="T9" fmla="*/ 2147483646 h 7822"/>
              <a:gd name="T10" fmla="*/ 2147483646 w 15099"/>
              <a:gd name="T11" fmla="*/ 2147483646 h 7822"/>
              <a:gd name="T12" fmla="*/ 2147483646 w 15099"/>
              <a:gd name="T13" fmla="*/ 2147483646 h 7822"/>
              <a:gd name="T14" fmla="*/ 2147483646 w 15099"/>
              <a:gd name="T15" fmla="*/ 2147483646 h 7822"/>
              <a:gd name="T16" fmla="*/ 0 60000 65536"/>
              <a:gd name="T17" fmla="*/ 0 60000 65536"/>
              <a:gd name="T18" fmla="*/ 0 60000 65536"/>
              <a:gd name="T19" fmla="*/ 0 60000 65536"/>
              <a:gd name="T20" fmla="*/ 0 60000 65536"/>
              <a:gd name="T21" fmla="*/ 0 60000 65536"/>
              <a:gd name="T22" fmla="*/ 0 60000 65536"/>
              <a:gd name="T23" fmla="*/ 0 60000 65536"/>
              <a:gd name="T24" fmla="*/ 0 w 15099"/>
              <a:gd name="T25" fmla="*/ 0 h 7822"/>
              <a:gd name="T26" fmla="*/ 15099 w 15099"/>
              <a:gd name="T27" fmla="*/ 7822 h 78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99" h="7822">
                <a:moveTo>
                  <a:pt x="871" y="10"/>
                </a:moveTo>
                <a:lnTo>
                  <a:pt x="14228" y="10"/>
                </a:lnTo>
                <a:moveTo>
                  <a:pt x="15089" y="871"/>
                </a:moveTo>
                <a:lnTo>
                  <a:pt x="15089" y="6951"/>
                </a:lnTo>
                <a:moveTo>
                  <a:pt x="14228" y="7812"/>
                </a:moveTo>
                <a:lnTo>
                  <a:pt x="871" y="7812"/>
                </a:lnTo>
                <a:moveTo>
                  <a:pt x="10" y="6951"/>
                </a:moveTo>
                <a:lnTo>
                  <a:pt x="10" y="87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grpSp>
        <p:nvGrpSpPr>
          <p:cNvPr id="85000" name="group 178">
            <a:extLst>
              <a:ext uri="{FF2B5EF4-FFF2-40B4-BE49-F238E27FC236}">
                <a16:creationId xmlns:a16="http://schemas.microsoft.com/office/drawing/2014/main" id="{3786B4BB-4F15-8EB7-6641-FF9CE47A93BD}"/>
              </a:ext>
            </a:extLst>
          </p:cNvPr>
          <p:cNvGrpSpPr>
            <a:grpSpLocks/>
          </p:cNvGrpSpPr>
          <p:nvPr/>
        </p:nvGrpSpPr>
        <p:grpSpPr bwMode="auto">
          <a:xfrm>
            <a:off x="976313" y="1712913"/>
            <a:ext cx="1282700" cy="811212"/>
            <a:chOff x="0" y="0"/>
            <a:chExt cx="1709166" cy="1082802"/>
          </a:xfrm>
        </p:grpSpPr>
        <p:sp>
          <p:nvSpPr>
            <p:cNvPr id="85004" name="path">
              <a:extLst>
                <a:ext uri="{FF2B5EF4-FFF2-40B4-BE49-F238E27FC236}">
                  <a16:creationId xmlns:a16="http://schemas.microsoft.com/office/drawing/2014/main" id="{7C18FDE5-03B1-4EED-69FC-7F4950D244FD}"/>
                </a:ext>
              </a:extLst>
            </p:cNvPr>
            <p:cNvSpPr>
              <a:spLocks/>
            </p:cNvSpPr>
            <p:nvPr/>
          </p:nvSpPr>
          <p:spPr bwMode="auto">
            <a:xfrm>
              <a:off x="0" y="262127"/>
              <a:ext cx="559688" cy="559689"/>
            </a:xfrm>
            <a:custGeom>
              <a:avLst/>
              <a:gdLst>
                <a:gd name="T0" fmla="*/ 2147483646 w 881"/>
                <a:gd name="T1" fmla="*/ 2147483646 h 881"/>
                <a:gd name="T2" fmla="*/ 2147483646 w 881"/>
                <a:gd name="T3" fmla="*/ 2147483646 h 881"/>
                <a:gd name="T4" fmla="*/ 0 60000 65536"/>
                <a:gd name="T5" fmla="*/ 0 60000 65536"/>
                <a:gd name="T6" fmla="*/ 0 w 881"/>
                <a:gd name="T7" fmla="*/ 0 h 881"/>
                <a:gd name="T8" fmla="*/ 881 w 881"/>
                <a:gd name="T9" fmla="*/ 881 h 881"/>
              </a:gdLst>
              <a:ahLst/>
              <a:cxnLst>
                <a:cxn ang="T4">
                  <a:pos x="T0" y="T1"/>
                </a:cxn>
                <a:cxn ang="T5">
                  <a:pos x="T2" y="T3"/>
                </a:cxn>
              </a:cxnLst>
              <a:rect l="T6" t="T7" r="T8" b="T9"/>
              <a:pathLst>
                <a:path w="881" h="881">
                  <a:moveTo>
                    <a:pt x="10" y="871"/>
                  </a:moveTo>
                  <a:cubicBezTo>
                    <a:pt x="10" y="395"/>
                    <a:pt x="395" y="10"/>
                    <a:pt x="871" y="1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85005" name="path">
              <a:extLst>
                <a:ext uri="{FF2B5EF4-FFF2-40B4-BE49-F238E27FC236}">
                  <a16:creationId xmlns:a16="http://schemas.microsoft.com/office/drawing/2014/main" id="{696B73D7-3CA6-5A0B-2D33-4F0F92C494BC}"/>
                </a:ext>
              </a:extLst>
            </p:cNvPr>
            <p:cNvSpPr>
              <a:spLocks/>
            </p:cNvSpPr>
            <p:nvPr/>
          </p:nvSpPr>
          <p:spPr bwMode="auto">
            <a:xfrm>
              <a:off x="626363" y="0"/>
              <a:ext cx="1082802" cy="1082802"/>
            </a:xfrm>
            <a:custGeom>
              <a:avLst/>
              <a:gdLst>
                <a:gd name="T0" fmla="*/ 0 w 1705"/>
                <a:gd name="T1" fmla="*/ 2147483646 h 1705"/>
                <a:gd name="T2" fmla="*/ 2147483646 w 1705"/>
                <a:gd name="T3" fmla="*/ 0 h 1705"/>
                <a:gd name="T4" fmla="*/ 2147483646 w 1705"/>
                <a:gd name="T5" fmla="*/ 2147483646 h 1705"/>
                <a:gd name="T6" fmla="*/ 2147483646 w 1705"/>
                <a:gd name="T7" fmla="*/ 2147483646 h 1705"/>
                <a:gd name="T8" fmla="*/ 0 w 1705"/>
                <a:gd name="T9" fmla="*/ 2147483646 h 1705"/>
                <a:gd name="T10" fmla="*/ 0 60000 65536"/>
                <a:gd name="T11" fmla="*/ 0 60000 65536"/>
                <a:gd name="T12" fmla="*/ 0 60000 65536"/>
                <a:gd name="T13" fmla="*/ 0 60000 65536"/>
                <a:gd name="T14" fmla="*/ 0 60000 65536"/>
                <a:gd name="T15" fmla="*/ 0 w 1705"/>
                <a:gd name="T16" fmla="*/ 0 h 1705"/>
                <a:gd name="T17" fmla="*/ 1705 w 1705"/>
                <a:gd name="T18" fmla="*/ 1705 h 1705"/>
              </a:gdLst>
              <a:ahLst/>
              <a:cxnLst>
                <a:cxn ang="T10">
                  <a:pos x="T0" y="T1"/>
                </a:cxn>
                <a:cxn ang="T11">
                  <a:pos x="T2" y="T3"/>
                </a:cxn>
                <a:cxn ang="T12">
                  <a:pos x="T4" y="T5"/>
                </a:cxn>
                <a:cxn ang="T13">
                  <a:pos x="T6" y="T7"/>
                </a:cxn>
                <a:cxn ang="T14">
                  <a:pos x="T8" y="T9"/>
                </a:cxn>
              </a:cxnLst>
              <a:rect l="T15" t="T16" r="T17" b="T18"/>
              <a:pathLst>
                <a:path w="1705" h="1705">
                  <a:moveTo>
                    <a:pt x="0" y="852"/>
                  </a:moveTo>
                  <a:cubicBezTo>
                    <a:pt x="0" y="381"/>
                    <a:pt x="381" y="0"/>
                    <a:pt x="852" y="0"/>
                  </a:cubicBezTo>
                  <a:cubicBezTo>
                    <a:pt x="1323" y="0"/>
                    <a:pt x="1705" y="381"/>
                    <a:pt x="1705" y="852"/>
                  </a:cubicBezTo>
                  <a:cubicBezTo>
                    <a:pt x="1705" y="1323"/>
                    <a:pt x="1323" y="1705"/>
                    <a:pt x="852" y="1705"/>
                  </a:cubicBezTo>
                  <a:cubicBezTo>
                    <a:pt x="381" y="1705"/>
                    <a:pt x="0" y="1323"/>
                    <a:pt x="0" y="852"/>
                  </a:cubicBezTo>
                </a:path>
              </a:pathLst>
            </a:custGeom>
            <a:solidFill>
              <a:srgbClr val="1950B2"/>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85006" name="path">
              <a:extLst>
                <a:ext uri="{FF2B5EF4-FFF2-40B4-BE49-F238E27FC236}">
                  <a16:creationId xmlns:a16="http://schemas.microsoft.com/office/drawing/2014/main" id="{E825911D-8603-0938-7DEC-03E1E775CCE0}"/>
                </a:ext>
              </a:extLst>
            </p:cNvPr>
            <p:cNvSpPr>
              <a:spLocks/>
            </p:cNvSpPr>
            <p:nvPr/>
          </p:nvSpPr>
          <p:spPr bwMode="auto">
            <a:xfrm>
              <a:off x="770381" y="217932"/>
              <a:ext cx="758951" cy="612647"/>
            </a:xfrm>
            <a:custGeom>
              <a:avLst/>
              <a:gdLst>
                <a:gd name="T0" fmla="*/ 2147483646 w 1195"/>
                <a:gd name="T1" fmla="*/ 2147483646 h 964"/>
                <a:gd name="T2" fmla="*/ 2147483646 w 1195"/>
                <a:gd name="T3" fmla="*/ 2147483646 h 964"/>
                <a:gd name="T4" fmla="*/ 2147483646 w 1195"/>
                <a:gd name="T5" fmla="*/ 2147483646 h 964"/>
                <a:gd name="T6" fmla="*/ 2147483646 w 1195"/>
                <a:gd name="T7" fmla="*/ 2147483646 h 964"/>
                <a:gd name="T8" fmla="*/ 2147483646 w 1195"/>
                <a:gd name="T9" fmla="*/ 2147483646 h 964"/>
                <a:gd name="T10" fmla="*/ 2147483646 w 1195"/>
                <a:gd name="T11" fmla="*/ 2147483646 h 964"/>
                <a:gd name="T12" fmla="*/ 2147483646 w 1195"/>
                <a:gd name="T13" fmla="*/ 2147483646 h 964"/>
                <a:gd name="T14" fmla="*/ 2147483646 w 1195"/>
                <a:gd name="T15" fmla="*/ 2147483646 h 964"/>
                <a:gd name="T16" fmla="*/ 2147483646 w 1195"/>
                <a:gd name="T17" fmla="*/ 2147483646 h 964"/>
                <a:gd name="T18" fmla="*/ 2147483646 w 1195"/>
                <a:gd name="T19" fmla="*/ 2147483646 h 964"/>
                <a:gd name="T20" fmla="*/ 2147483646 w 1195"/>
                <a:gd name="T21" fmla="*/ 2147483646 h 964"/>
                <a:gd name="T22" fmla="*/ 2147483646 w 1195"/>
                <a:gd name="T23" fmla="*/ 2147483646 h 964"/>
                <a:gd name="T24" fmla="*/ 2147483646 w 1195"/>
                <a:gd name="T25" fmla="*/ 2147483646 h 964"/>
                <a:gd name="T26" fmla="*/ 2147483646 w 1195"/>
                <a:gd name="T27" fmla="*/ 2147483646 h 964"/>
                <a:gd name="T28" fmla="*/ 2147483646 w 1195"/>
                <a:gd name="T29" fmla="*/ 2147483646 h 964"/>
                <a:gd name="T30" fmla="*/ 2147483646 w 1195"/>
                <a:gd name="T31" fmla="*/ 2147483646 h 964"/>
                <a:gd name="T32" fmla="*/ 2147483646 w 1195"/>
                <a:gd name="T33" fmla="*/ 2147483646 h 964"/>
                <a:gd name="T34" fmla="*/ 2147483646 w 1195"/>
                <a:gd name="T35" fmla="*/ 2147483646 h 964"/>
                <a:gd name="T36" fmla="*/ 2147483646 w 1195"/>
                <a:gd name="T37" fmla="*/ 2147483646 h 964"/>
                <a:gd name="T38" fmla="*/ 2147483646 w 1195"/>
                <a:gd name="T39" fmla="*/ 2147483646 h 964"/>
                <a:gd name="T40" fmla="*/ 2147483646 w 1195"/>
                <a:gd name="T41" fmla="*/ 2147483646 h 964"/>
                <a:gd name="T42" fmla="*/ 2147483646 w 1195"/>
                <a:gd name="T43" fmla="*/ 2147483646 h 964"/>
                <a:gd name="T44" fmla="*/ 2147483646 w 1195"/>
                <a:gd name="T45" fmla="*/ 2147483646 h 964"/>
                <a:gd name="T46" fmla="*/ 2147483646 w 1195"/>
                <a:gd name="T47" fmla="*/ 2147483646 h 964"/>
                <a:gd name="T48" fmla="*/ 2147483646 w 1195"/>
                <a:gd name="T49" fmla="*/ 2147483646 h 964"/>
                <a:gd name="T50" fmla="*/ 2147483646 w 1195"/>
                <a:gd name="T51" fmla="*/ 2147483646 h 964"/>
                <a:gd name="T52" fmla="*/ 2147483646 w 1195"/>
                <a:gd name="T53" fmla="*/ 2147483646 h 964"/>
                <a:gd name="T54" fmla="*/ 2147483646 w 1195"/>
                <a:gd name="T55" fmla="*/ 2147483646 h 964"/>
                <a:gd name="T56" fmla="*/ 2147483646 w 1195"/>
                <a:gd name="T57" fmla="*/ 2147483646 h 964"/>
                <a:gd name="T58" fmla="*/ 2147483646 w 1195"/>
                <a:gd name="T59" fmla="*/ 2147483646 h 964"/>
                <a:gd name="T60" fmla="*/ 2147483646 w 1195"/>
                <a:gd name="T61" fmla="*/ 2147483646 h 964"/>
                <a:gd name="T62" fmla="*/ 2147483646 w 1195"/>
                <a:gd name="T63" fmla="*/ 2147483646 h 964"/>
                <a:gd name="T64" fmla="*/ 2147483646 w 1195"/>
                <a:gd name="T65" fmla="*/ 2147483646 h 964"/>
                <a:gd name="T66" fmla="*/ 2147483646 w 1195"/>
                <a:gd name="T67" fmla="*/ 2147483646 h 964"/>
                <a:gd name="T68" fmla="*/ 2147483646 w 1195"/>
                <a:gd name="T69" fmla="*/ 2147483646 h 964"/>
                <a:gd name="T70" fmla="*/ 2147483646 w 1195"/>
                <a:gd name="T71" fmla="*/ 2147483646 h 964"/>
                <a:gd name="T72" fmla="*/ 2147483646 w 1195"/>
                <a:gd name="T73" fmla="*/ 2147483646 h 964"/>
                <a:gd name="T74" fmla="*/ 2147483646 w 1195"/>
                <a:gd name="T75" fmla="*/ 2147483646 h 964"/>
                <a:gd name="T76" fmla="*/ 2147483646 w 1195"/>
                <a:gd name="T77" fmla="*/ 2147483646 h 964"/>
                <a:gd name="T78" fmla="*/ 2147483646 w 1195"/>
                <a:gd name="T79" fmla="*/ 2147483646 h 964"/>
                <a:gd name="T80" fmla="*/ 2147483646 w 1195"/>
                <a:gd name="T81" fmla="*/ 2147483646 h 964"/>
                <a:gd name="T82" fmla="*/ 2147483646 w 1195"/>
                <a:gd name="T83" fmla="*/ 2147483646 h 964"/>
                <a:gd name="T84" fmla="*/ 2147483646 w 1195"/>
                <a:gd name="T85" fmla="*/ 2147483646 h 964"/>
                <a:gd name="T86" fmla="*/ 2147483646 w 1195"/>
                <a:gd name="T87" fmla="*/ 2147483646 h 964"/>
                <a:gd name="T88" fmla="*/ 2147483646 w 1195"/>
                <a:gd name="T89" fmla="*/ 2147483646 h 964"/>
                <a:gd name="T90" fmla="*/ 2147483646 w 1195"/>
                <a:gd name="T91" fmla="*/ 2147483646 h 964"/>
                <a:gd name="T92" fmla="*/ 2147483646 w 1195"/>
                <a:gd name="T93" fmla="*/ 2147483646 h 964"/>
                <a:gd name="T94" fmla="*/ 2147483646 w 1195"/>
                <a:gd name="T95" fmla="*/ 2147483646 h 964"/>
                <a:gd name="T96" fmla="*/ 2147483646 w 1195"/>
                <a:gd name="T97" fmla="*/ 2147483646 h 964"/>
                <a:gd name="T98" fmla="*/ 2147483646 w 1195"/>
                <a:gd name="T99" fmla="*/ 2147483646 h 964"/>
                <a:gd name="T100" fmla="*/ 2147483646 w 1195"/>
                <a:gd name="T101" fmla="*/ 2147483646 h 964"/>
                <a:gd name="T102" fmla="*/ 2147483646 w 1195"/>
                <a:gd name="T103" fmla="*/ 2147483646 h 964"/>
                <a:gd name="T104" fmla="*/ 2147483646 w 1195"/>
                <a:gd name="T105" fmla="*/ 2147483646 h 964"/>
                <a:gd name="T106" fmla="*/ 2147483646 w 1195"/>
                <a:gd name="T107" fmla="*/ 2147483646 h 964"/>
                <a:gd name="T108" fmla="*/ 2147483646 w 1195"/>
                <a:gd name="T109" fmla="*/ 2147483646 h 964"/>
                <a:gd name="T110" fmla="*/ 2147483646 w 1195"/>
                <a:gd name="T111" fmla="*/ 2147483646 h 964"/>
                <a:gd name="T112" fmla="*/ 2147483646 w 1195"/>
                <a:gd name="T113" fmla="*/ 2147483646 h 964"/>
                <a:gd name="T114" fmla="*/ 2147483646 w 1195"/>
                <a:gd name="T115" fmla="*/ 2147483646 h 964"/>
                <a:gd name="T116" fmla="*/ 2147483646 w 1195"/>
                <a:gd name="T117" fmla="*/ 2147483646 h 964"/>
                <a:gd name="T118" fmla="*/ 2147483646 w 1195"/>
                <a:gd name="T119" fmla="*/ 2147483646 h 964"/>
                <a:gd name="T120" fmla="*/ 2147483646 w 1195"/>
                <a:gd name="T121" fmla="*/ 2147483646 h 964"/>
                <a:gd name="T122" fmla="*/ 2147483646 w 1195"/>
                <a:gd name="T123" fmla="*/ 2147483646 h 964"/>
                <a:gd name="T124" fmla="*/ 2147483646 w 1195"/>
                <a:gd name="T125" fmla="*/ 2147483646 h 96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195"/>
                <a:gd name="T190" fmla="*/ 0 h 964"/>
                <a:gd name="T191" fmla="*/ 1195 w 1195"/>
                <a:gd name="T192" fmla="*/ 964 h 96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195" h="964">
                  <a:moveTo>
                    <a:pt x="62" y="503"/>
                  </a:moveTo>
                  <a:lnTo>
                    <a:pt x="256" y="503"/>
                  </a:lnTo>
                  <a:lnTo>
                    <a:pt x="259" y="504"/>
                  </a:lnTo>
                  <a:lnTo>
                    <a:pt x="262" y="506"/>
                  </a:lnTo>
                  <a:lnTo>
                    <a:pt x="264" y="508"/>
                  </a:lnTo>
                  <a:lnTo>
                    <a:pt x="265" y="512"/>
                  </a:lnTo>
                  <a:lnTo>
                    <a:pt x="264" y="516"/>
                  </a:lnTo>
                  <a:lnTo>
                    <a:pt x="262" y="519"/>
                  </a:lnTo>
                  <a:lnTo>
                    <a:pt x="259" y="521"/>
                  </a:lnTo>
                  <a:lnTo>
                    <a:pt x="256" y="522"/>
                  </a:lnTo>
                  <a:lnTo>
                    <a:pt x="62" y="522"/>
                  </a:lnTo>
                  <a:lnTo>
                    <a:pt x="58" y="521"/>
                  </a:lnTo>
                  <a:lnTo>
                    <a:pt x="55" y="519"/>
                  </a:lnTo>
                  <a:lnTo>
                    <a:pt x="53" y="516"/>
                  </a:lnTo>
                  <a:lnTo>
                    <a:pt x="52" y="512"/>
                  </a:lnTo>
                  <a:lnTo>
                    <a:pt x="53" y="508"/>
                  </a:lnTo>
                  <a:lnTo>
                    <a:pt x="55" y="506"/>
                  </a:lnTo>
                  <a:lnTo>
                    <a:pt x="58" y="504"/>
                  </a:lnTo>
                  <a:lnTo>
                    <a:pt x="62" y="503"/>
                  </a:lnTo>
                  <a:close/>
                  <a:moveTo>
                    <a:pt x="61" y="478"/>
                  </a:moveTo>
                  <a:lnTo>
                    <a:pt x="255" y="478"/>
                  </a:lnTo>
                  <a:lnTo>
                    <a:pt x="258" y="479"/>
                  </a:lnTo>
                  <a:lnTo>
                    <a:pt x="262" y="481"/>
                  </a:lnTo>
                  <a:lnTo>
                    <a:pt x="263" y="484"/>
                  </a:lnTo>
                  <a:lnTo>
                    <a:pt x="263" y="488"/>
                  </a:lnTo>
                  <a:lnTo>
                    <a:pt x="263" y="491"/>
                  </a:lnTo>
                  <a:lnTo>
                    <a:pt x="262" y="494"/>
                  </a:lnTo>
                  <a:lnTo>
                    <a:pt x="258" y="496"/>
                  </a:lnTo>
                  <a:lnTo>
                    <a:pt x="255" y="497"/>
                  </a:lnTo>
                  <a:lnTo>
                    <a:pt x="61" y="497"/>
                  </a:lnTo>
                  <a:lnTo>
                    <a:pt x="58" y="496"/>
                  </a:lnTo>
                  <a:lnTo>
                    <a:pt x="54" y="494"/>
                  </a:lnTo>
                  <a:lnTo>
                    <a:pt x="52" y="491"/>
                  </a:lnTo>
                  <a:lnTo>
                    <a:pt x="52" y="488"/>
                  </a:lnTo>
                  <a:lnTo>
                    <a:pt x="52" y="484"/>
                  </a:lnTo>
                  <a:lnTo>
                    <a:pt x="54" y="481"/>
                  </a:lnTo>
                  <a:lnTo>
                    <a:pt x="58" y="479"/>
                  </a:lnTo>
                  <a:lnTo>
                    <a:pt x="61" y="478"/>
                  </a:lnTo>
                  <a:close/>
                  <a:moveTo>
                    <a:pt x="70" y="453"/>
                  </a:moveTo>
                  <a:lnTo>
                    <a:pt x="263" y="453"/>
                  </a:lnTo>
                  <a:lnTo>
                    <a:pt x="267" y="454"/>
                  </a:lnTo>
                  <a:lnTo>
                    <a:pt x="270" y="456"/>
                  </a:lnTo>
                  <a:lnTo>
                    <a:pt x="272" y="459"/>
                  </a:lnTo>
                  <a:lnTo>
                    <a:pt x="273" y="463"/>
                  </a:lnTo>
                  <a:lnTo>
                    <a:pt x="272" y="467"/>
                  </a:lnTo>
                  <a:lnTo>
                    <a:pt x="270" y="470"/>
                  </a:lnTo>
                  <a:lnTo>
                    <a:pt x="267" y="471"/>
                  </a:lnTo>
                  <a:lnTo>
                    <a:pt x="263" y="472"/>
                  </a:lnTo>
                  <a:lnTo>
                    <a:pt x="70" y="472"/>
                  </a:lnTo>
                  <a:lnTo>
                    <a:pt x="66" y="471"/>
                  </a:lnTo>
                  <a:lnTo>
                    <a:pt x="63" y="470"/>
                  </a:lnTo>
                  <a:lnTo>
                    <a:pt x="61" y="467"/>
                  </a:lnTo>
                  <a:lnTo>
                    <a:pt x="60" y="463"/>
                  </a:lnTo>
                  <a:lnTo>
                    <a:pt x="61" y="459"/>
                  </a:lnTo>
                  <a:lnTo>
                    <a:pt x="63" y="456"/>
                  </a:lnTo>
                  <a:lnTo>
                    <a:pt x="66" y="454"/>
                  </a:lnTo>
                  <a:lnTo>
                    <a:pt x="70" y="453"/>
                  </a:lnTo>
                  <a:close/>
                  <a:moveTo>
                    <a:pt x="60" y="429"/>
                  </a:moveTo>
                  <a:lnTo>
                    <a:pt x="254" y="429"/>
                  </a:lnTo>
                  <a:lnTo>
                    <a:pt x="257" y="430"/>
                  </a:lnTo>
                  <a:lnTo>
                    <a:pt x="260" y="432"/>
                  </a:lnTo>
                  <a:lnTo>
                    <a:pt x="262" y="434"/>
                  </a:lnTo>
                  <a:lnTo>
                    <a:pt x="263" y="438"/>
                  </a:lnTo>
                  <a:lnTo>
                    <a:pt x="262" y="442"/>
                  </a:lnTo>
                  <a:lnTo>
                    <a:pt x="260" y="445"/>
                  </a:lnTo>
                  <a:lnTo>
                    <a:pt x="257" y="447"/>
                  </a:lnTo>
                  <a:lnTo>
                    <a:pt x="254" y="448"/>
                  </a:lnTo>
                  <a:lnTo>
                    <a:pt x="60" y="448"/>
                  </a:lnTo>
                  <a:lnTo>
                    <a:pt x="56" y="447"/>
                  </a:lnTo>
                  <a:lnTo>
                    <a:pt x="53" y="445"/>
                  </a:lnTo>
                  <a:lnTo>
                    <a:pt x="52" y="442"/>
                  </a:lnTo>
                  <a:lnTo>
                    <a:pt x="51" y="438"/>
                  </a:lnTo>
                  <a:lnTo>
                    <a:pt x="52" y="434"/>
                  </a:lnTo>
                  <a:lnTo>
                    <a:pt x="53" y="432"/>
                  </a:lnTo>
                  <a:lnTo>
                    <a:pt x="56" y="430"/>
                  </a:lnTo>
                  <a:lnTo>
                    <a:pt x="60" y="429"/>
                  </a:lnTo>
                  <a:close/>
                  <a:moveTo>
                    <a:pt x="76" y="404"/>
                  </a:moveTo>
                  <a:lnTo>
                    <a:pt x="269" y="404"/>
                  </a:lnTo>
                  <a:lnTo>
                    <a:pt x="273" y="405"/>
                  </a:lnTo>
                  <a:lnTo>
                    <a:pt x="276" y="407"/>
                  </a:lnTo>
                  <a:lnTo>
                    <a:pt x="278" y="410"/>
                  </a:lnTo>
                  <a:lnTo>
                    <a:pt x="279" y="413"/>
                  </a:lnTo>
                  <a:lnTo>
                    <a:pt x="278" y="417"/>
                  </a:lnTo>
                  <a:lnTo>
                    <a:pt x="276" y="420"/>
                  </a:lnTo>
                  <a:lnTo>
                    <a:pt x="273" y="422"/>
                  </a:lnTo>
                  <a:lnTo>
                    <a:pt x="269" y="423"/>
                  </a:lnTo>
                  <a:lnTo>
                    <a:pt x="76" y="423"/>
                  </a:lnTo>
                  <a:lnTo>
                    <a:pt x="72" y="422"/>
                  </a:lnTo>
                  <a:lnTo>
                    <a:pt x="69" y="420"/>
                  </a:lnTo>
                  <a:lnTo>
                    <a:pt x="67" y="417"/>
                  </a:lnTo>
                  <a:lnTo>
                    <a:pt x="66" y="413"/>
                  </a:lnTo>
                  <a:lnTo>
                    <a:pt x="67" y="410"/>
                  </a:lnTo>
                  <a:lnTo>
                    <a:pt x="69" y="407"/>
                  </a:lnTo>
                  <a:lnTo>
                    <a:pt x="72" y="405"/>
                  </a:lnTo>
                  <a:lnTo>
                    <a:pt x="76" y="404"/>
                  </a:lnTo>
                  <a:close/>
                  <a:moveTo>
                    <a:pt x="63" y="380"/>
                  </a:moveTo>
                  <a:lnTo>
                    <a:pt x="257" y="380"/>
                  </a:lnTo>
                  <a:lnTo>
                    <a:pt x="261" y="381"/>
                  </a:lnTo>
                  <a:lnTo>
                    <a:pt x="263" y="383"/>
                  </a:lnTo>
                  <a:lnTo>
                    <a:pt x="266" y="386"/>
                  </a:lnTo>
                  <a:lnTo>
                    <a:pt x="267" y="390"/>
                  </a:lnTo>
                  <a:lnTo>
                    <a:pt x="266" y="393"/>
                  </a:lnTo>
                  <a:lnTo>
                    <a:pt x="263" y="395"/>
                  </a:lnTo>
                  <a:lnTo>
                    <a:pt x="261" y="398"/>
                  </a:lnTo>
                  <a:lnTo>
                    <a:pt x="257" y="399"/>
                  </a:lnTo>
                  <a:lnTo>
                    <a:pt x="63" y="399"/>
                  </a:lnTo>
                  <a:lnTo>
                    <a:pt x="60" y="398"/>
                  </a:lnTo>
                  <a:lnTo>
                    <a:pt x="57" y="395"/>
                  </a:lnTo>
                  <a:lnTo>
                    <a:pt x="55" y="393"/>
                  </a:lnTo>
                  <a:lnTo>
                    <a:pt x="54" y="390"/>
                  </a:lnTo>
                  <a:lnTo>
                    <a:pt x="55" y="386"/>
                  </a:lnTo>
                  <a:lnTo>
                    <a:pt x="57" y="383"/>
                  </a:lnTo>
                  <a:lnTo>
                    <a:pt x="60" y="381"/>
                  </a:lnTo>
                  <a:lnTo>
                    <a:pt x="63" y="380"/>
                  </a:lnTo>
                  <a:close/>
                  <a:moveTo>
                    <a:pt x="69" y="355"/>
                  </a:moveTo>
                  <a:lnTo>
                    <a:pt x="262" y="355"/>
                  </a:lnTo>
                  <a:lnTo>
                    <a:pt x="266" y="356"/>
                  </a:lnTo>
                  <a:lnTo>
                    <a:pt x="269" y="358"/>
                  </a:lnTo>
                  <a:lnTo>
                    <a:pt x="271" y="361"/>
                  </a:lnTo>
                  <a:lnTo>
                    <a:pt x="272" y="365"/>
                  </a:lnTo>
                  <a:lnTo>
                    <a:pt x="271" y="369"/>
                  </a:lnTo>
                  <a:lnTo>
                    <a:pt x="269" y="372"/>
                  </a:lnTo>
                  <a:lnTo>
                    <a:pt x="266" y="373"/>
                  </a:lnTo>
                  <a:lnTo>
                    <a:pt x="262" y="374"/>
                  </a:lnTo>
                  <a:lnTo>
                    <a:pt x="69" y="374"/>
                  </a:lnTo>
                  <a:lnTo>
                    <a:pt x="65" y="373"/>
                  </a:lnTo>
                  <a:lnTo>
                    <a:pt x="62" y="372"/>
                  </a:lnTo>
                  <a:lnTo>
                    <a:pt x="60" y="369"/>
                  </a:lnTo>
                  <a:lnTo>
                    <a:pt x="59" y="365"/>
                  </a:lnTo>
                  <a:lnTo>
                    <a:pt x="60" y="361"/>
                  </a:lnTo>
                  <a:lnTo>
                    <a:pt x="62" y="358"/>
                  </a:lnTo>
                  <a:lnTo>
                    <a:pt x="65" y="356"/>
                  </a:lnTo>
                  <a:lnTo>
                    <a:pt x="69" y="355"/>
                  </a:lnTo>
                  <a:close/>
                  <a:moveTo>
                    <a:pt x="846" y="0"/>
                  </a:moveTo>
                  <a:lnTo>
                    <a:pt x="857" y="0"/>
                  </a:lnTo>
                  <a:lnTo>
                    <a:pt x="869" y="1"/>
                  </a:lnTo>
                  <a:lnTo>
                    <a:pt x="880" y="4"/>
                  </a:lnTo>
                  <a:lnTo>
                    <a:pt x="891" y="7"/>
                  </a:lnTo>
                  <a:lnTo>
                    <a:pt x="902" y="12"/>
                  </a:lnTo>
                  <a:lnTo>
                    <a:pt x="912" y="17"/>
                  </a:lnTo>
                  <a:lnTo>
                    <a:pt x="921" y="24"/>
                  </a:lnTo>
                  <a:lnTo>
                    <a:pt x="929" y="32"/>
                  </a:lnTo>
                  <a:lnTo>
                    <a:pt x="937" y="40"/>
                  </a:lnTo>
                  <a:lnTo>
                    <a:pt x="943" y="48"/>
                  </a:lnTo>
                  <a:lnTo>
                    <a:pt x="950" y="57"/>
                  </a:lnTo>
                  <a:lnTo>
                    <a:pt x="955" y="67"/>
                  </a:lnTo>
                  <a:lnTo>
                    <a:pt x="958" y="78"/>
                  </a:lnTo>
                  <a:lnTo>
                    <a:pt x="962" y="88"/>
                  </a:lnTo>
                  <a:lnTo>
                    <a:pt x="963" y="98"/>
                  </a:lnTo>
                  <a:lnTo>
                    <a:pt x="964" y="110"/>
                  </a:lnTo>
                  <a:lnTo>
                    <a:pt x="964" y="121"/>
                  </a:lnTo>
                  <a:lnTo>
                    <a:pt x="963" y="132"/>
                  </a:lnTo>
                  <a:lnTo>
                    <a:pt x="961" y="144"/>
                  </a:lnTo>
                  <a:lnTo>
                    <a:pt x="957" y="154"/>
                  </a:lnTo>
                  <a:lnTo>
                    <a:pt x="952" y="166"/>
                  </a:lnTo>
                  <a:lnTo>
                    <a:pt x="946" y="175"/>
                  </a:lnTo>
                  <a:lnTo>
                    <a:pt x="940" y="184"/>
                  </a:lnTo>
                  <a:lnTo>
                    <a:pt x="933" y="193"/>
                  </a:lnTo>
                  <a:lnTo>
                    <a:pt x="925" y="200"/>
                  </a:lnTo>
                  <a:lnTo>
                    <a:pt x="916" y="207"/>
                  </a:lnTo>
                  <a:lnTo>
                    <a:pt x="907" y="213"/>
                  </a:lnTo>
                  <a:lnTo>
                    <a:pt x="909" y="212"/>
                  </a:lnTo>
                  <a:lnTo>
                    <a:pt x="916" y="212"/>
                  </a:lnTo>
                  <a:lnTo>
                    <a:pt x="926" y="211"/>
                  </a:lnTo>
                  <a:lnTo>
                    <a:pt x="938" y="211"/>
                  </a:lnTo>
                  <a:lnTo>
                    <a:pt x="949" y="212"/>
                  </a:lnTo>
                  <a:lnTo>
                    <a:pt x="960" y="214"/>
                  </a:lnTo>
                  <a:lnTo>
                    <a:pt x="972" y="217"/>
                  </a:lnTo>
                  <a:lnTo>
                    <a:pt x="983" y="221"/>
                  </a:lnTo>
                  <a:lnTo>
                    <a:pt x="995" y="227"/>
                  </a:lnTo>
                  <a:lnTo>
                    <a:pt x="1005" y="235"/>
                  </a:lnTo>
                  <a:lnTo>
                    <a:pt x="1013" y="241"/>
                  </a:lnTo>
                  <a:lnTo>
                    <a:pt x="1020" y="247"/>
                  </a:lnTo>
                  <a:lnTo>
                    <a:pt x="1026" y="254"/>
                  </a:lnTo>
                  <a:lnTo>
                    <a:pt x="1032" y="261"/>
                  </a:lnTo>
                  <a:lnTo>
                    <a:pt x="1038" y="268"/>
                  </a:lnTo>
                  <a:lnTo>
                    <a:pt x="1043" y="277"/>
                  </a:lnTo>
                  <a:lnTo>
                    <a:pt x="1053" y="294"/>
                  </a:lnTo>
                  <a:lnTo>
                    <a:pt x="1062" y="312"/>
                  </a:lnTo>
                  <a:lnTo>
                    <a:pt x="1071" y="332"/>
                  </a:lnTo>
                  <a:lnTo>
                    <a:pt x="1078" y="352"/>
                  </a:lnTo>
                  <a:lnTo>
                    <a:pt x="1085" y="373"/>
                  </a:lnTo>
                  <a:lnTo>
                    <a:pt x="1091" y="394"/>
                  </a:lnTo>
                  <a:lnTo>
                    <a:pt x="1097" y="416"/>
                  </a:lnTo>
                  <a:lnTo>
                    <a:pt x="1108" y="458"/>
                  </a:lnTo>
                  <a:lnTo>
                    <a:pt x="1117" y="500"/>
                  </a:lnTo>
                  <a:lnTo>
                    <a:pt x="1122" y="518"/>
                  </a:lnTo>
                  <a:lnTo>
                    <a:pt x="1161" y="235"/>
                  </a:lnTo>
                  <a:lnTo>
                    <a:pt x="1162" y="231"/>
                  </a:lnTo>
                  <a:lnTo>
                    <a:pt x="1163" y="228"/>
                  </a:lnTo>
                  <a:lnTo>
                    <a:pt x="1166" y="226"/>
                  </a:lnTo>
                  <a:lnTo>
                    <a:pt x="1168" y="224"/>
                  </a:lnTo>
                  <a:lnTo>
                    <a:pt x="1171" y="221"/>
                  </a:lnTo>
                  <a:lnTo>
                    <a:pt x="1173" y="220"/>
                  </a:lnTo>
                  <a:lnTo>
                    <a:pt x="1177" y="220"/>
                  </a:lnTo>
                  <a:lnTo>
                    <a:pt x="1180" y="220"/>
                  </a:lnTo>
                  <a:lnTo>
                    <a:pt x="1183" y="220"/>
                  </a:lnTo>
                  <a:lnTo>
                    <a:pt x="1186" y="222"/>
                  </a:lnTo>
                  <a:lnTo>
                    <a:pt x="1190" y="224"/>
                  </a:lnTo>
                  <a:lnTo>
                    <a:pt x="1192" y="226"/>
                  </a:lnTo>
                  <a:lnTo>
                    <a:pt x="1193" y="230"/>
                  </a:lnTo>
                  <a:lnTo>
                    <a:pt x="1194" y="232"/>
                  </a:lnTo>
                  <a:lnTo>
                    <a:pt x="1195" y="236"/>
                  </a:lnTo>
                  <a:lnTo>
                    <a:pt x="1195" y="239"/>
                  </a:lnTo>
                  <a:lnTo>
                    <a:pt x="1143" y="607"/>
                  </a:lnTo>
                  <a:lnTo>
                    <a:pt x="1143" y="947"/>
                  </a:lnTo>
                  <a:lnTo>
                    <a:pt x="1143" y="951"/>
                  </a:lnTo>
                  <a:lnTo>
                    <a:pt x="1142" y="954"/>
                  </a:lnTo>
                  <a:lnTo>
                    <a:pt x="1141" y="957"/>
                  </a:lnTo>
                  <a:lnTo>
                    <a:pt x="1138" y="959"/>
                  </a:lnTo>
                  <a:lnTo>
                    <a:pt x="1136" y="961"/>
                  </a:lnTo>
                  <a:lnTo>
                    <a:pt x="1133" y="963"/>
                  </a:lnTo>
                  <a:lnTo>
                    <a:pt x="1130" y="964"/>
                  </a:lnTo>
                  <a:lnTo>
                    <a:pt x="1126" y="964"/>
                  </a:lnTo>
                  <a:lnTo>
                    <a:pt x="1122" y="964"/>
                  </a:lnTo>
                  <a:lnTo>
                    <a:pt x="1120" y="963"/>
                  </a:lnTo>
                  <a:lnTo>
                    <a:pt x="1116" y="961"/>
                  </a:lnTo>
                  <a:lnTo>
                    <a:pt x="1114" y="959"/>
                  </a:lnTo>
                  <a:lnTo>
                    <a:pt x="1112" y="957"/>
                  </a:lnTo>
                  <a:lnTo>
                    <a:pt x="1110" y="954"/>
                  </a:lnTo>
                  <a:lnTo>
                    <a:pt x="1110" y="951"/>
                  </a:lnTo>
                  <a:lnTo>
                    <a:pt x="1109" y="947"/>
                  </a:lnTo>
                  <a:lnTo>
                    <a:pt x="1109" y="630"/>
                  </a:lnTo>
                  <a:lnTo>
                    <a:pt x="1108" y="627"/>
                  </a:lnTo>
                  <a:lnTo>
                    <a:pt x="1108" y="623"/>
                  </a:lnTo>
                  <a:lnTo>
                    <a:pt x="1108" y="622"/>
                  </a:lnTo>
                  <a:lnTo>
                    <a:pt x="1105" y="627"/>
                  </a:lnTo>
                  <a:lnTo>
                    <a:pt x="1103" y="632"/>
                  </a:lnTo>
                  <a:lnTo>
                    <a:pt x="1100" y="636"/>
                  </a:lnTo>
                  <a:lnTo>
                    <a:pt x="1096" y="640"/>
                  </a:lnTo>
                  <a:lnTo>
                    <a:pt x="1092" y="644"/>
                  </a:lnTo>
                  <a:lnTo>
                    <a:pt x="1089" y="646"/>
                  </a:lnTo>
                  <a:lnTo>
                    <a:pt x="1084" y="649"/>
                  </a:lnTo>
                  <a:lnTo>
                    <a:pt x="1080" y="651"/>
                  </a:lnTo>
                  <a:lnTo>
                    <a:pt x="1074" y="653"/>
                  </a:lnTo>
                  <a:lnTo>
                    <a:pt x="1069" y="655"/>
                  </a:lnTo>
                  <a:lnTo>
                    <a:pt x="1064" y="655"/>
                  </a:lnTo>
                  <a:lnTo>
                    <a:pt x="898" y="673"/>
                  </a:lnTo>
                  <a:lnTo>
                    <a:pt x="898" y="947"/>
                  </a:lnTo>
                  <a:lnTo>
                    <a:pt x="898" y="951"/>
                  </a:lnTo>
                  <a:lnTo>
                    <a:pt x="897" y="954"/>
                  </a:lnTo>
                  <a:lnTo>
                    <a:pt x="895" y="957"/>
                  </a:lnTo>
                  <a:lnTo>
                    <a:pt x="894" y="959"/>
                  </a:lnTo>
                  <a:lnTo>
                    <a:pt x="891" y="961"/>
                  </a:lnTo>
                  <a:lnTo>
                    <a:pt x="888" y="963"/>
                  </a:lnTo>
                  <a:lnTo>
                    <a:pt x="885" y="964"/>
                  </a:lnTo>
                  <a:lnTo>
                    <a:pt x="882" y="964"/>
                  </a:lnTo>
                  <a:lnTo>
                    <a:pt x="878" y="964"/>
                  </a:lnTo>
                  <a:lnTo>
                    <a:pt x="875" y="963"/>
                  </a:lnTo>
                  <a:lnTo>
                    <a:pt x="872" y="961"/>
                  </a:lnTo>
                  <a:lnTo>
                    <a:pt x="869" y="959"/>
                  </a:lnTo>
                  <a:lnTo>
                    <a:pt x="867" y="957"/>
                  </a:lnTo>
                  <a:lnTo>
                    <a:pt x="866" y="954"/>
                  </a:lnTo>
                  <a:lnTo>
                    <a:pt x="864" y="951"/>
                  </a:lnTo>
                  <a:lnTo>
                    <a:pt x="864" y="947"/>
                  </a:lnTo>
                  <a:lnTo>
                    <a:pt x="864" y="734"/>
                  </a:lnTo>
                  <a:lnTo>
                    <a:pt x="845" y="901"/>
                  </a:lnTo>
                  <a:lnTo>
                    <a:pt x="844" y="906"/>
                  </a:lnTo>
                  <a:lnTo>
                    <a:pt x="843" y="912"/>
                  </a:lnTo>
                  <a:lnTo>
                    <a:pt x="841" y="916"/>
                  </a:lnTo>
                  <a:lnTo>
                    <a:pt x="839" y="922"/>
                  </a:lnTo>
                  <a:lnTo>
                    <a:pt x="836" y="925"/>
                  </a:lnTo>
                  <a:lnTo>
                    <a:pt x="833" y="930"/>
                  </a:lnTo>
                  <a:lnTo>
                    <a:pt x="829" y="934"/>
                  </a:lnTo>
                  <a:lnTo>
                    <a:pt x="825" y="936"/>
                  </a:lnTo>
                  <a:lnTo>
                    <a:pt x="821" y="940"/>
                  </a:lnTo>
                  <a:lnTo>
                    <a:pt x="817" y="942"/>
                  </a:lnTo>
                  <a:lnTo>
                    <a:pt x="812" y="945"/>
                  </a:lnTo>
                  <a:lnTo>
                    <a:pt x="807" y="946"/>
                  </a:lnTo>
                  <a:lnTo>
                    <a:pt x="802" y="948"/>
                  </a:lnTo>
                  <a:lnTo>
                    <a:pt x="797" y="949"/>
                  </a:lnTo>
                  <a:lnTo>
                    <a:pt x="791" y="949"/>
                  </a:lnTo>
                  <a:lnTo>
                    <a:pt x="786" y="949"/>
                  </a:lnTo>
                  <a:lnTo>
                    <a:pt x="780" y="947"/>
                  </a:lnTo>
                  <a:lnTo>
                    <a:pt x="775" y="945"/>
                  </a:lnTo>
                  <a:lnTo>
                    <a:pt x="770" y="944"/>
                  </a:lnTo>
                  <a:lnTo>
                    <a:pt x="766" y="942"/>
                  </a:lnTo>
                  <a:lnTo>
                    <a:pt x="761" y="939"/>
                  </a:lnTo>
                  <a:lnTo>
                    <a:pt x="757" y="936"/>
                  </a:lnTo>
                  <a:lnTo>
                    <a:pt x="753" y="932"/>
                  </a:lnTo>
                  <a:lnTo>
                    <a:pt x="750" y="928"/>
                  </a:lnTo>
                  <a:lnTo>
                    <a:pt x="747" y="924"/>
                  </a:lnTo>
                  <a:lnTo>
                    <a:pt x="744" y="920"/>
                  </a:lnTo>
                  <a:lnTo>
                    <a:pt x="743" y="915"/>
                  </a:lnTo>
                  <a:lnTo>
                    <a:pt x="740" y="910"/>
                  </a:lnTo>
                  <a:lnTo>
                    <a:pt x="739" y="905"/>
                  </a:lnTo>
                  <a:lnTo>
                    <a:pt x="739" y="900"/>
                  </a:lnTo>
                  <a:lnTo>
                    <a:pt x="738" y="894"/>
                  </a:lnTo>
                  <a:lnTo>
                    <a:pt x="739" y="888"/>
                  </a:lnTo>
                  <a:lnTo>
                    <a:pt x="769" y="623"/>
                  </a:lnTo>
                  <a:lnTo>
                    <a:pt x="769" y="618"/>
                  </a:lnTo>
                  <a:lnTo>
                    <a:pt x="771" y="613"/>
                  </a:lnTo>
                  <a:lnTo>
                    <a:pt x="773" y="607"/>
                  </a:lnTo>
                  <a:lnTo>
                    <a:pt x="775" y="603"/>
                  </a:lnTo>
                  <a:lnTo>
                    <a:pt x="778" y="598"/>
                  </a:lnTo>
                  <a:lnTo>
                    <a:pt x="781" y="595"/>
                  </a:lnTo>
                  <a:lnTo>
                    <a:pt x="785" y="591"/>
                  </a:lnTo>
                  <a:lnTo>
                    <a:pt x="788" y="587"/>
                  </a:lnTo>
                  <a:lnTo>
                    <a:pt x="793" y="584"/>
                  </a:lnTo>
                  <a:lnTo>
                    <a:pt x="797" y="582"/>
                  </a:lnTo>
                  <a:lnTo>
                    <a:pt x="802" y="580"/>
                  </a:lnTo>
                  <a:lnTo>
                    <a:pt x="807" y="578"/>
                  </a:lnTo>
                  <a:lnTo>
                    <a:pt x="812" y="577"/>
                  </a:lnTo>
                  <a:lnTo>
                    <a:pt x="817" y="576"/>
                  </a:lnTo>
                  <a:lnTo>
                    <a:pt x="821" y="576"/>
                  </a:lnTo>
                  <a:lnTo>
                    <a:pt x="825" y="574"/>
                  </a:lnTo>
                  <a:lnTo>
                    <a:pt x="830" y="574"/>
                  </a:lnTo>
                  <a:lnTo>
                    <a:pt x="835" y="572"/>
                  </a:lnTo>
                  <a:lnTo>
                    <a:pt x="930" y="562"/>
                  </a:lnTo>
                  <a:lnTo>
                    <a:pt x="924" y="539"/>
                  </a:lnTo>
                  <a:lnTo>
                    <a:pt x="910" y="486"/>
                  </a:lnTo>
                  <a:lnTo>
                    <a:pt x="903" y="459"/>
                  </a:lnTo>
                  <a:lnTo>
                    <a:pt x="894" y="433"/>
                  </a:lnTo>
                  <a:lnTo>
                    <a:pt x="885" y="407"/>
                  </a:lnTo>
                  <a:lnTo>
                    <a:pt x="875" y="384"/>
                  </a:lnTo>
                  <a:lnTo>
                    <a:pt x="872" y="372"/>
                  </a:lnTo>
                  <a:lnTo>
                    <a:pt x="871" y="373"/>
                  </a:lnTo>
                  <a:lnTo>
                    <a:pt x="858" y="395"/>
                  </a:lnTo>
                  <a:lnTo>
                    <a:pt x="846" y="417"/>
                  </a:lnTo>
                  <a:lnTo>
                    <a:pt x="842" y="425"/>
                  </a:lnTo>
                  <a:lnTo>
                    <a:pt x="839" y="432"/>
                  </a:lnTo>
                  <a:lnTo>
                    <a:pt x="836" y="438"/>
                  </a:lnTo>
                  <a:lnTo>
                    <a:pt x="831" y="444"/>
                  </a:lnTo>
                  <a:lnTo>
                    <a:pt x="825" y="448"/>
                  </a:lnTo>
                  <a:lnTo>
                    <a:pt x="819" y="452"/>
                  </a:lnTo>
                  <a:lnTo>
                    <a:pt x="811" y="454"/>
                  </a:lnTo>
                  <a:lnTo>
                    <a:pt x="656" y="501"/>
                  </a:lnTo>
                  <a:lnTo>
                    <a:pt x="657" y="501"/>
                  </a:lnTo>
                  <a:lnTo>
                    <a:pt x="660" y="501"/>
                  </a:lnTo>
                  <a:lnTo>
                    <a:pt x="663" y="503"/>
                  </a:lnTo>
                  <a:lnTo>
                    <a:pt x="667" y="504"/>
                  </a:lnTo>
                  <a:lnTo>
                    <a:pt x="669" y="507"/>
                  </a:lnTo>
                  <a:lnTo>
                    <a:pt x="671" y="509"/>
                  </a:lnTo>
                  <a:lnTo>
                    <a:pt x="673" y="512"/>
                  </a:lnTo>
                  <a:lnTo>
                    <a:pt x="673" y="515"/>
                  </a:lnTo>
                  <a:lnTo>
                    <a:pt x="674" y="519"/>
                  </a:lnTo>
                  <a:lnTo>
                    <a:pt x="673" y="522"/>
                  </a:lnTo>
                  <a:lnTo>
                    <a:pt x="673" y="525"/>
                  </a:lnTo>
                  <a:lnTo>
                    <a:pt x="671" y="528"/>
                  </a:lnTo>
                  <a:lnTo>
                    <a:pt x="669" y="531"/>
                  </a:lnTo>
                  <a:lnTo>
                    <a:pt x="763" y="531"/>
                  </a:lnTo>
                  <a:lnTo>
                    <a:pt x="766" y="531"/>
                  </a:lnTo>
                  <a:lnTo>
                    <a:pt x="769" y="532"/>
                  </a:lnTo>
                  <a:lnTo>
                    <a:pt x="772" y="533"/>
                  </a:lnTo>
                  <a:lnTo>
                    <a:pt x="775" y="535"/>
                  </a:lnTo>
                  <a:lnTo>
                    <a:pt x="777" y="538"/>
                  </a:lnTo>
                  <a:lnTo>
                    <a:pt x="779" y="540"/>
                  </a:lnTo>
                  <a:lnTo>
                    <a:pt x="779" y="544"/>
                  </a:lnTo>
                  <a:lnTo>
                    <a:pt x="779" y="547"/>
                  </a:lnTo>
                  <a:lnTo>
                    <a:pt x="779" y="551"/>
                  </a:lnTo>
                  <a:lnTo>
                    <a:pt x="779" y="554"/>
                  </a:lnTo>
                  <a:lnTo>
                    <a:pt x="777" y="557"/>
                  </a:lnTo>
                  <a:lnTo>
                    <a:pt x="775" y="559"/>
                  </a:lnTo>
                  <a:lnTo>
                    <a:pt x="772" y="562"/>
                  </a:lnTo>
                  <a:lnTo>
                    <a:pt x="769" y="563"/>
                  </a:lnTo>
                  <a:lnTo>
                    <a:pt x="766" y="564"/>
                  </a:lnTo>
                  <a:lnTo>
                    <a:pt x="763" y="564"/>
                  </a:lnTo>
                  <a:lnTo>
                    <a:pt x="720" y="564"/>
                  </a:lnTo>
                  <a:lnTo>
                    <a:pt x="720" y="947"/>
                  </a:lnTo>
                  <a:lnTo>
                    <a:pt x="720" y="951"/>
                  </a:lnTo>
                  <a:lnTo>
                    <a:pt x="718" y="954"/>
                  </a:lnTo>
                  <a:lnTo>
                    <a:pt x="717" y="957"/>
                  </a:lnTo>
                  <a:lnTo>
                    <a:pt x="715" y="959"/>
                  </a:lnTo>
                  <a:lnTo>
                    <a:pt x="712" y="961"/>
                  </a:lnTo>
                  <a:lnTo>
                    <a:pt x="709" y="963"/>
                  </a:lnTo>
                  <a:lnTo>
                    <a:pt x="706" y="964"/>
                  </a:lnTo>
                  <a:lnTo>
                    <a:pt x="703" y="964"/>
                  </a:lnTo>
                  <a:lnTo>
                    <a:pt x="699" y="964"/>
                  </a:lnTo>
                  <a:lnTo>
                    <a:pt x="697" y="963"/>
                  </a:lnTo>
                  <a:lnTo>
                    <a:pt x="693" y="961"/>
                  </a:lnTo>
                  <a:lnTo>
                    <a:pt x="691" y="959"/>
                  </a:lnTo>
                  <a:lnTo>
                    <a:pt x="689" y="957"/>
                  </a:lnTo>
                  <a:lnTo>
                    <a:pt x="687" y="954"/>
                  </a:lnTo>
                  <a:lnTo>
                    <a:pt x="686" y="951"/>
                  </a:lnTo>
                  <a:lnTo>
                    <a:pt x="686" y="947"/>
                  </a:lnTo>
                  <a:lnTo>
                    <a:pt x="686" y="564"/>
                  </a:lnTo>
                  <a:lnTo>
                    <a:pt x="69" y="564"/>
                  </a:lnTo>
                  <a:lnTo>
                    <a:pt x="69" y="947"/>
                  </a:lnTo>
                  <a:lnTo>
                    <a:pt x="68" y="951"/>
                  </a:lnTo>
                  <a:lnTo>
                    <a:pt x="67" y="954"/>
                  </a:lnTo>
                  <a:lnTo>
                    <a:pt x="66" y="957"/>
                  </a:lnTo>
                  <a:lnTo>
                    <a:pt x="63" y="959"/>
                  </a:lnTo>
                  <a:lnTo>
                    <a:pt x="61" y="961"/>
                  </a:lnTo>
                  <a:lnTo>
                    <a:pt x="58" y="963"/>
                  </a:lnTo>
                  <a:lnTo>
                    <a:pt x="54" y="964"/>
                  </a:lnTo>
                  <a:lnTo>
                    <a:pt x="52" y="964"/>
                  </a:lnTo>
                  <a:lnTo>
                    <a:pt x="48" y="964"/>
                  </a:lnTo>
                  <a:lnTo>
                    <a:pt x="45" y="963"/>
                  </a:lnTo>
                  <a:lnTo>
                    <a:pt x="42" y="961"/>
                  </a:lnTo>
                  <a:lnTo>
                    <a:pt x="40" y="959"/>
                  </a:lnTo>
                  <a:lnTo>
                    <a:pt x="37" y="957"/>
                  </a:lnTo>
                  <a:lnTo>
                    <a:pt x="36" y="954"/>
                  </a:lnTo>
                  <a:lnTo>
                    <a:pt x="35" y="951"/>
                  </a:lnTo>
                  <a:lnTo>
                    <a:pt x="34" y="947"/>
                  </a:lnTo>
                  <a:lnTo>
                    <a:pt x="34" y="564"/>
                  </a:lnTo>
                  <a:lnTo>
                    <a:pt x="17" y="564"/>
                  </a:lnTo>
                  <a:lnTo>
                    <a:pt x="13" y="564"/>
                  </a:lnTo>
                  <a:lnTo>
                    <a:pt x="10" y="563"/>
                  </a:lnTo>
                  <a:lnTo>
                    <a:pt x="7" y="562"/>
                  </a:lnTo>
                  <a:lnTo>
                    <a:pt x="5" y="559"/>
                  </a:lnTo>
                  <a:lnTo>
                    <a:pt x="3" y="557"/>
                  </a:lnTo>
                  <a:lnTo>
                    <a:pt x="1" y="554"/>
                  </a:lnTo>
                  <a:lnTo>
                    <a:pt x="0" y="551"/>
                  </a:lnTo>
                  <a:lnTo>
                    <a:pt x="0" y="547"/>
                  </a:lnTo>
                  <a:lnTo>
                    <a:pt x="0" y="544"/>
                  </a:lnTo>
                  <a:lnTo>
                    <a:pt x="1" y="540"/>
                  </a:lnTo>
                  <a:lnTo>
                    <a:pt x="3" y="538"/>
                  </a:lnTo>
                  <a:lnTo>
                    <a:pt x="5" y="535"/>
                  </a:lnTo>
                  <a:lnTo>
                    <a:pt x="7" y="533"/>
                  </a:lnTo>
                  <a:lnTo>
                    <a:pt x="10" y="532"/>
                  </a:lnTo>
                  <a:lnTo>
                    <a:pt x="13" y="531"/>
                  </a:lnTo>
                  <a:lnTo>
                    <a:pt x="17" y="531"/>
                  </a:lnTo>
                  <a:lnTo>
                    <a:pt x="438" y="531"/>
                  </a:lnTo>
                  <a:lnTo>
                    <a:pt x="436" y="528"/>
                  </a:lnTo>
                  <a:lnTo>
                    <a:pt x="434" y="525"/>
                  </a:lnTo>
                  <a:lnTo>
                    <a:pt x="433" y="522"/>
                  </a:lnTo>
                  <a:lnTo>
                    <a:pt x="433" y="519"/>
                  </a:lnTo>
                  <a:lnTo>
                    <a:pt x="433" y="518"/>
                  </a:lnTo>
                  <a:lnTo>
                    <a:pt x="426" y="517"/>
                  </a:lnTo>
                  <a:lnTo>
                    <a:pt x="423" y="516"/>
                  </a:lnTo>
                  <a:lnTo>
                    <a:pt x="420" y="513"/>
                  </a:lnTo>
                  <a:lnTo>
                    <a:pt x="413" y="505"/>
                  </a:lnTo>
                  <a:lnTo>
                    <a:pt x="407" y="495"/>
                  </a:lnTo>
                  <a:lnTo>
                    <a:pt x="402" y="485"/>
                  </a:lnTo>
                  <a:lnTo>
                    <a:pt x="394" y="466"/>
                  </a:lnTo>
                  <a:lnTo>
                    <a:pt x="391" y="458"/>
                  </a:lnTo>
                  <a:lnTo>
                    <a:pt x="374" y="396"/>
                  </a:lnTo>
                  <a:lnTo>
                    <a:pt x="364" y="363"/>
                  </a:lnTo>
                  <a:lnTo>
                    <a:pt x="356" y="330"/>
                  </a:lnTo>
                  <a:lnTo>
                    <a:pt x="349" y="300"/>
                  </a:lnTo>
                  <a:lnTo>
                    <a:pt x="346" y="286"/>
                  </a:lnTo>
                  <a:lnTo>
                    <a:pt x="344" y="274"/>
                  </a:lnTo>
                  <a:lnTo>
                    <a:pt x="344" y="263"/>
                  </a:lnTo>
                  <a:lnTo>
                    <a:pt x="344" y="255"/>
                  </a:lnTo>
                  <a:lnTo>
                    <a:pt x="345" y="248"/>
                  </a:lnTo>
                  <a:lnTo>
                    <a:pt x="347" y="246"/>
                  </a:lnTo>
                  <a:lnTo>
                    <a:pt x="347" y="244"/>
                  </a:lnTo>
                  <a:lnTo>
                    <a:pt x="368" y="235"/>
                  </a:lnTo>
                  <a:lnTo>
                    <a:pt x="438" y="507"/>
                  </a:lnTo>
                  <a:lnTo>
                    <a:pt x="441" y="504"/>
                  </a:lnTo>
                  <a:lnTo>
                    <a:pt x="443" y="503"/>
                  </a:lnTo>
                  <a:lnTo>
                    <a:pt x="447" y="501"/>
                  </a:lnTo>
                  <a:lnTo>
                    <a:pt x="450" y="501"/>
                  </a:lnTo>
                  <a:lnTo>
                    <a:pt x="570" y="501"/>
                  </a:lnTo>
                  <a:lnTo>
                    <a:pt x="569" y="499"/>
                  </a:lnTo>
                  <a:lnTo>
                    <a:pt x="565" y="492"/>
                  </a:lnTo>
                  <a:lnTo>
                    <a:pt x="563" y="485"/>
                  </a:lnTo>
                  <a:lnTo>
                    <a:pt x="563" y="477"/>
                  </a:lnTo>
                  <a:lnTo>
                    <a:pt x="563" y="470"/>
                  </a:lnTo>
                  <a:lnTo>
                    <a:pt x="565" y="462"/>
                  </a:lnTo>
                  <a:lnTo>
                    <a:pt x="569" y="456"/>
                  </a:lnTo>
                  <a:lnTo>
                    <a:pt x="574" y="450"/>
                  </a:lnTo>
                  <a:lnTo>
                    <a:pt x="580" y="446"/>
                  </a:lnTo>
                  <a:lnTo>
                    <a:pt x="587" y="442"/>
                  </a:lnTo>
                  <a:lnTo>
                    <a:pt x="594" y="440"/>
                  </a:lnTo>
                  <a:lnTo>
                    <a:pt x="777" y="384"/>
                  </a:lnTo>
                  <a:lnTo>
                    <a:pt x="834" y="290"/>
                  </a:lnTo>
                  <a:lnTo>
                    <a:pt x="844" y="272"/>
                  </a:lnTo>
                  <a:lnTo>
                    <a:pt x="849" y="264"/>
                  </a:lnTo>
                  <a:lnTo>
                    <a:pt x="854" y="255"/>
                  </a:lnTo>
                  <a:lnTo>
                    <a:pt x="860" y="248"/>
                  </a:lnTo>
                  <a:lnTo>
                    <a:pt x="866" y="241"/>
                  </a:lnTo>
                  <a:lnTo>
                    <a:pt x="873" y="235"/>
                  </a:lnTo>
                  <a:lnTo>
                    <a:pt x="875" y="232"/>
                  </a:lnTo>
                  <a:lnTo>
                    <a:pt x="879" y="229"/>
                  </a:lnTo>
                  <a:lnTo>
                    <a:pt x="883" y="225"/>
                  </a:lnTo>
                  <a:lnTo>
                    <a:pt x="887" y="222"/>
                  </a:lnTo>
                  <a:lnTo>
                    <a:pt x="886" y="222"/>
                  </a:lnTo>
                  <a:lnTo>
                    <a:pt x="875" y="225"/>
                  </a:lnTo>
                  <a:lnTo>
                    <a:pt x="865" y="226"/>
                  </a:lnTo>
                  <a:lnTo>
                    <a:pt x="854" y="228"/>
                  </a:lnTo>
                  <a:lnTo>
                    <a:pt x="843" y="227"/>
                  </a:lnTo>
                  <a:lnTo>
                    <a:pt x="832" y="226"/>
                  </a:lnTo>
                  <a:lnTo>
                    <a:pt x="821" y="224"/>
                  </a:lnTo>
                  <a:lnTo>
                    <a:pt x="809" y="220"/>
                  </a:lnTo>
                  <a:lnTo>
                    <a:pt x="799" y="215"/>
                  </a:lnTo>
                  <a:lnTo>
                    <a:pt x="788" y="210"/>
                  </a:lnTo>
                  <a:lnTo>
                    <a:pt x="779" y="203"/>
                  </a:lnTo>
                  <a:lnTo>
                    <a:pt x="771" y="196"/>
                  </a:lnTo>
                  <a:lnTo>
                    <a:pt x="763" y="188"/>
                  </a:lnTo>
                  <a:lnTo>
                    <a:pt x="757" y="179"/>
                  </a:lnTo>
                  <a:lnTo>
                    <a:pt x="751" y="170"/>
                  </a:lnTo>
                  <a:lnTo>
                    <a:pt x="746" y="160"/>
                  </a:lnTo>
                  <a:lnTo>
                    <a:pt x="742" y="150"/>
                  </a:lnTo>
                  <a:lnTo>
                    <a:pt x="739" y="139"/>
                  </a:lnTo>
                  <a:lnTo>
                    <a:pt x="737" y="129"/>
                  </a:lnTo>
                  <a:lnTo>
                    <a:pt x="736" y="117"/>
                  </a:lnTo>
                  <a:lnTo>
                    <a:pt x="736" y="107"/>
                  </a:lnTo>
                  <a:lnTo>
                    <a:pt x="737" y="96"/>
                  </a:lnTo>
                  <a:lnTo>
                    <a:pt x="740" y="84"/>
                  </a:lnTo>
                  <a:lnTo>
                    <a:pt x="744" y="73"/>
                  </a:lnTo>
                  <a:lnTo>
                    <a:pt x="749" y="63"/>
                  </a:lnTo>
                  <a:lnTo>
                    <a:pt x="754" y="53"/>
                  </a:lnTo>
                  <a:lnTo>
                    <a:pt x="761" y="43"/>
                  </a:lnTo>
                  <a:lnTo>
                    <a:pt x="768" y="35"/>
                  </a:lnTo>
                  <a:lnTo>
                    <a:pt x="775" y="27"/>
                  </a:lnTo>
                  <a:lnTo>
                    <a:pt x="785" y="21"/>
                  </a:lnTo>
                  <a:lnTo>
                    <a:pt x="793" y="15"/>
                  </a:lnTo>
                  <a:lnTo>
                    <a:pt x="803" y="10"/>
                  </a:lnTo>
                  <a:lnTo>
                    <a:pt x="814" y="5"/>
                  </a:lnTo>
                  <a:lnTo>
                    <a:pt x="825" y="3"/>
                  </a:lnTo>
                  <a:lnTo>
                    <a:pt x="835" y="1"/>
                  </a:lnTo>
                  <a:lnTo>
                    <a:pt x="846" y="0"/>
                  </a:lnTo>
                  <a:close/>
                </a:path>
              </a:pathLst>
            </a:custGeom>
            <a:solidFill>
              <a:srgbClr val="FFFFFF"/>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pSp>
      <p:sp>
        <p:nvSpPr>
          <p:cNvPr id="1159" name="textbox 1159">
            <a:extLst>
              <a:ext uri="{FF2B5EF4-FFF2-40B4-BE49-F238E27FC236}">
                <a16:creationId xmlns:a16="http://schemas.microsoft.com/office/drawing/2014/main" id="{CE8E1F3B-BFB9-453C-BBBB-EBDB8F058090}"/>
              </a:ext>
            </a:extLst>
          </p:cNvPr>
          <p:cNvSpPr/>
          <p:nvPr/>
        </p:nvSpPr>
        <p:spPr>
          <a:xfrm>
            <a:off x="1214438" y="2513013"/>
            <a:ext cx="6896100" cy="2917825"/>
          </a:xfrm>
          <a:prstGeom prst="rect">
            <a:avLst/>
          </a:prstGeom>
        </p:spPr>
        <p:txBody>
          <a:bodyPr lIns="0" tIns="0" rIns="0" bIns="0"/>
          <a:lstStyle/>
          <a:p>
            <a:pPr>
              <a:lnSpc>
                <a:spcPct val="85243"/>
              </a:lnSpc>
              <a:defRPr/>
            </a:pPr>
            <a:endParaRPr lang="x-none" altLang="x-none" sz="100" dirty="0"/>
          </a:p>
          <a:p>
            <a:pPr marL="32613">
              <a:lnSpc>
                <a:spcPct val="97000"/>
              </a:lnSpc>
              <a:defRPr/>
            </a:pPr>
            <a:r>
              <a:rPr spc="-8" dirty="0">
                <a:solidFill>
                  <a:srgbClr val="262626">
                    <a:alpha val="100000"/>
                  </a:srgbClr>
                </a:solidFill>
                <a:latin typeface="Times New Roman"/>
                <a:ea typeface="Times New Roman"/>
                <a:cs typeface="Times New Roman"/>
              </a:rPr>
              <a:t>1          class Person: #</a:t>
            </a:r>
            <a:r>
              <a:rPr spc="-8" dirty="0">
                <a:solidFill>
                  <a:srgbClr val="262626">
                    <a:alpha val="100000"/>
                  </a:srgbClr>
                </a:solidFill>
                <a:latin typeface="Microsoft YaHei"/>
                <a:ea typeface="Microsoft YaHei"/>
                <a:cs typeface="Microsoft YaHei"/>
              </a:rPr>
              <a:t>定义</a:t>
            </a:r>
            <a:r>
              <a:rPr dirty="0">
                <a:solidFill>
                  <a:srgbClr val="262626">
                    <a:alpha val="100000"/>
                  </a:srgbClr>
                </a:solidFill>
                <a:latin typeface="Times New Roman"/>
                <a:ea typeface="Times New Roman"/>
                <a:cs typeface="Times New Roman"/>
              </a:rPr>
              <a:t>Person</a:t>
            </a:r>
            <a:r>
              <a:rPr spc="-8" dirty="0">
                <a:solidFill>
                  <a:srgbClr val="262626">
                    <a:alpha val="100000"/>
                  </a:srgbClr>
                </a:solidFill>
                <a:latin typeface="Microsoft YaHei"/>
                <a:ea typeface="Microsoft YaHei"/>
                <a:cs typeface="Microsoft YaHei"/>
              </a:rPr>
              <a:t>类</a:t>
            </a:r>
            <a:endParaRPr lang="x-none" altLang="x-none" dirty="0"/>
          </a:p>
          <a:p>
            <a:pPr marL="10667">
              <a:lnSpc>
                <a:spcPct val="91000"/>
              </a:lnSpc>
              <a:spcBef>
                <a:spcPts val="491"/>
              </a:spcBef>
              <a:defRPr/>
            </a:pPr>
            <a:r>
              <a:rPr spc="-8" dirty="0">
                <a:solidFill>
                  <a:srgbClr val="262626">
                    <a:alpha val="100000"/>
                  </a:srgbClr>
                </a:solidFill>
                <a:latin typeface="Times New Roman"/>
                <a:ea typeface="Times New Roman"/>
                <a:cs typeface="Times New Roman"/>
              </a:rPr>
              <a:t>2        </a:t>
            </a:r>
            <a:r>
              <a:rPr dirty="0">
                <a:solidFill>
                  <a:srgbClr val="262626">
                    <a:alpha val="100000"/>
                  </a:srgbClr>
                </a:solidFill>
                <a:latin typeface="Times New Roman"/>
                <a:ea typeface="Times New Roman"/>
                <a:cs typeface="Times New Roman"/>
              </a:rPr>
              <a:t>      def __init__(self, name): #</a:t>
            </a:r>
            <a:r>
              <a:rPr dirty="0">
                <a:solidFill>
                  <a:srgbClr val="262626">
                    <a:alpha val="100000"/>
                  </a:srgbClr>
                </a:solidFill>
                <a:latin typeface="Microsoft YaHei"/>
                <a:ea typeface="Microsoft YaHei"/>
                <a:cs typeface="Microsoft YaHei"/>
              </a:rPr>
              <a:t>定义构造方法</a:t>
            </a:r>
            <a:endParaRPr lang="x-none" altLang="x-none" dirty="0"/>
          </a:p>
          <a:p>
            <a:pPr marL="15239">
              <a:lnSpc>
                <a:spcPct val="91000"/>
              </a:lnSpc>
              <a:spcBef>
                <a:spcPts val="630"/>
              </a:spcBef>
              <a:defRPr/>
            </a:pPr>
            <a:r>
              <a:rPr spc="-15" dirty="0">
                <a:solidFill>
                  <a:srgbClr val="262626">
                    <a:alpha val="100000"/>
                  </a:srgbClr>
                </a:solidFill>
                <a:latin typeface="Times New Roman"/>
                <a:ea typeface="Times New Roman"/>
                <a:cs typeface="Times New Roman"/>
              </a:rPr>
              <a:t>3                 print('Perso</a:t>
            </a:r>
            <a:r>
              <a:rPr dirty="0">
                <a:solidFill>
                  <a:srgbClr val="262626">
                    <a:alpha val="100000"/>
                  </a:srgbClr>
                </a:solidFill>
                <a:latin typeface="Times New Roman"/>
                <a:ea typeface="Times New Roman"/>
                <a:cs typeface="Times New Roman"/>
              </a:rPr>
              <a:t>n</a:t>
            </a:r>
            <a:r>
              <a:rPr spc="-15" dirty="0">
                <a:solidFill>
                  <a:srgbClr val="262626">
                    <a:alpha val="100000"/>
                  </a:srgbClr>
                </a:solidFill>
                <a:latin typeface="Microsoft YaHei"/>
                <a:ea typeface="Microsoft YaHei"/>
                <a:cs typeface="Microsoft YaHei"/>
              </a:rPr>
              <a:t>类构造方法被调用！  </a:t>
            </a:r>
            <a:r>
              <a:rPr spc="-15" dirty="0">
                <a:solidFill>
                  <a:srgbClr val="262626">
                    <a:alpha val="100000"/>
                  </a:srgbClr>
                </a:solidFill>
                <a:latin typeface="Times New Roman"/>
                <a:ea typeface="Times New Roman"/>
                <a:cs typeface="Times New Roman"/>
              </a:rPr>
              <a:t>')</a:t>
            </a:r>
            <a:endParaRPr lang="x-none" altLang="x-none" dirty="0"/>
          </a:p>
          <a:p>
            <a:pPr marL="9525">
              <a:lnSpc>
                <a:spcPct val="97000"/>
              </a:lnSpc>
              <a:spcBef>
                <a:spcPts val="628"/>
              </a:spcBef>
              <a:defRPr/>
            </a:pPr>
            <a:r>
              <a:rPr spc="-8" dirty="0">
                <a:solidFill>
                  <a:srgbClr val="262626">
                    <a:alpha val="100000"/>
                  </a:srgbClr>
                </a:solidFill>
                <a:latin typeface="Times New Roman"/>
                <a:ea typeface="Times New Roman"/>
                <a:cs typeface="Times New Roman"/>
              </a:rPr>
              <a:t>4      </a:t>
            </a:r>
            <a:r>
              <a:rPr dirty="0">
                <a:solidFill>
                  <a:srgbClr val="262626">
                    <a:alpha val="100000"/>
                  </a:srgbClr>
                </a:solidFill>
                <a:latin typeface="Times New Roman"/>
                <a:ea typeface="Times New Roman"/>
                <a:cs typeface="Times New Roman"/>
              </a:rPr>
              <a:t>            self.name=name #</a:t>
            </a:r>
            <a:r>
              <a:rPr dirty="0">
                <a:solidFill>
                  <a:srgbClr val="262626">
                    <a:alpha val="100000"/>
                  </a:srgbClr>
                </a:solidFill>
                <a:latin typeface="Microsoft YaHei"/>
                <a:ea typeface="Microsoft YaHei"/>
                <a:cs typeface="Microsoft YaHei"/>
              </a:rPr>
              <a:t>将</a:t>
            </a:r>
            <a:r>
              <a:rPr dirty="0">
                <a:solidFill>
                  <a:srgbClr val="262626">
                    <a:alpha val="100000"/>
                  </a:srgbClr>
                </a:solidFill>
                <a:latin typeface="Times New Roman"/>
                <a:ea typeface="Times New Roman"/>
                <a:cs typeface="Times New Roman"/>
              </a:rPr>
              <a:t>self</a:t>
            </a:r>
            <a:r>
              <a:rPr dirty="0">
                <a:solidFill>
                  <a:srgbClr val="262626">
                    <a:alpha val="100000"/>
                  </a:srgbClr>
                </a:solidFill>
                <a:latin typeface="Microsoft YaHei"/>
                <a:ea typeface="Microsoft YaHei"/>
                <a:cs typeface="Microsoft YaHei"/>
              </a:rPr>
              <a:t>对象的</a:t>
            </a:r>
            <a:r>
              <a:rPr dirty="0">
                <a:solidFill>
                  <a:srgbClr val="262626">
                    <a:alpha val="100000"/>
                  </a:srgbClr>
                </a:solidFill>
                <a:latin typeface="Times New Roman"/>
                <a:ea typeface="Times New Roman"/>
                <a:cs typeface="Times New Roman"/>
              </a:rPr>
              <a:t>name</a:t>
            </a:r>
            <a:r>
              <a:rPr dirty="0">
                <a:solidFill>
                  <a:srgbClr val="262626">
                    <a:alpha val="100000"/>
                  </a:srgbClr>
                </a:solidFill>
                <a:latin typeface="Microsoft YaHei"/>
                <a:ea typeface="Microsoft YaHei"/>
                <a:cs typeface="Microsoft YaHei"/>
              </a:rPr>
              <a:t>属性赋为形参</a:t>
            </a:r>
            <a:r>
              <a:rPr dirty="0">
                <a:solidFill>
                  <a:srgbClr val="262626">
                    <a:alpha val="100000"/>
                  </a:srgbClr>
                </a:solidFill>
                <a:latin typeface="Times New Roman"/>
                <a:ea typeface="Times New Roman"/>
                <a:cs typeface="Times New Roman"/>
              </a:rPr>
              <a:t>name</a:t>
            </a:r>
            <a:r>
              <a:rPr dirty="0">
                <a:solidFill>
                  <a:srgbClr val="262626">
                    <a:alpha val="100000"/>
                  </a:srgbClr>
                </a:solidFill>
                <a:latin typeface="Microsoft YaHei"/>
                <a:ea typeface="Microsoft YaHei"/>
                <a:cs typeface="Microsoft YaHei"/>
              </a:rPr>
              <a:t>的值</a:t>
            </a:r>
            <a:endParaRPr lang="x-none" altLang="x-none" dirty="0"/>
          </a:p>
          <a:p>
            <a:pPr marL="16840">
              <a:lnSpc>
                <a:spcPct val="91000"/>
              </a:lnSpc>
              <a:spcBef>
                <a:spcPts val="497"/>
              </a:spcBef>
              <a:defRPr/>
            </a:pPr>
            <a:r>
              <a:rPr spc="-8" dirty="0">
                <a:solidFill>
                  <a:srgbClr val="262626">
                    <a:alpha val="100000"/>
                  </a:srgbClr>
                </a:solidFill>
                <a:latin typeface="Times New Roman"/>
                <a:ea typeface="Times New Roman"/>
                <a:cs typeface="Times New Roman"/>
              </a:rPr>
              <a:t>5          </a:t>
            </a:r>
            <a:r>
              <a:rPr dirty="0">
                <a:solidFill>
                  <a:srgbClr val="262626">
                    <a:alpha val="100000"/>
                  </a:srgbClr>
                </a:solidFill>
                <a:latin typeface="Times New Roman"/>
                <a:ea typeface="Times New Roman"/>
                <a:cs typeface="Times New Roman"/>
              </a:rPr>
              <a:t>class</a:t>
            </a:r>
            <a:r>
              <a:rPr spc="-8" dirty="0">
                <a:solidFill>
                  <a:srgbClr val="262626">
                    <a:alpha val="100000"/>
                  </a:srgbClr>
                </a:solidFill>
                <a:latin typeface="Times New Roman"/>
                <a:ea typeface="Times New Roman"/>
                <a:cs typeface="Times New Roman"/>
              </a:rPr>
              <a:t> </a:t>
            </a:r>
            <a:r>
              <a:rPr dirty="0">
                <a:solidFill>
                  <a:srgbClr val="262626">
                    <a:alpha val="100000"/>
                  </a:srgbClr>
                </a:solidFill>
                <a:latin typeface="Times New Roman"/>
                <a:ea typeface="Times New Roman"/>
                <a:cs typeface="Times New Roman"/>
              </a:rPr>
              <a:t>Student(Person): #</a:t>
            </a:r>
            <a:r>
              <a:rPr dirty="0">
                <a:solidFill>
                  <a:srgbClr val="262626">
                    <a:alpha val="100000"/>
                  </a:srgbClr>
                </a:solidFill>
                <a:latin typeface="Microsoft YaHei"/>
                <a:ea typeface="Microsoft YaHei"/>
                <a:cs typeface="Microsoft YaHei"/>
              </a:rPr>
              <a:t>以</a:t>
            </a:r>
            <a:r>
              <a:rPr dirty="0">
                <a:solidFill>
                  <a:srgbClr val="262626">
                    <a:alpha val="100000"/>
                  </a:srgbClr>
                </a:solidFill>
                <a:latin typeface="Times New Roman"/>
                <a:ea typeface="Times New Roman"/>
                <a:cs typeface="Times New Roman"/>
              </a:rPr>
              <a:t>Person</a:t>
            </a:r>
            <a:r>
              <a:rPr dirty="0">
                <a:solidFill>
                  <a:srgbClr val="262626">
                    <a:alpha val="100000"/>
                  </a:srgbClr>
                </a:solidFill>
                <a:latin typeface="Microsoft YaHei"/>
                <a:ea typeface="Microsoft YaHei"/>
                <a:cs typeface="Microsoft YaHei"/>
              </a:rPr>
              <a:t>类作为父类定义子类</a:t>
            </a:r>
            <a:r>
              <a:rPr dirty="0">
                <a:solidFill>
                  <a:srgbClr val="262626">
                    <a:alpha val="100000"/>
                  </a:srgbClr>
                </a:solidFill>
                <a:latin typeface="Times New Roman"/>
                <a:ea typeface="Times New Roman"/>
                <a:cs typeface="Times New Roman"/>
              </a:rPr>
              <a:t>Student</a:t>
            </a:r>
            <a:endParaRPr lang="x-none" altLang="x-none" dirty="0"/>
          </a:p>
          <a:p>
            <a:pPr marL="15697">
              <a:lnSpc>
                <a:spcPct val="91000"/>
              </a:lnSpc>
              <a:spcBef>
                <a:spcPts val="623"/>
              </a:spcBef>
              <a:defRPr/>
            </a:pPr>
            <a:r>
              <a:rPr spc="-8" dirty="0">
                <a:solidFill>
                  <a:srgbClr val="262626">
                    <a:alpha val="100000"/>
                  </a:srgbClr>
                </a:solidFill>
                <a:latin typeface="Times New Roman"/>
                <a:ea typeface="Times New Roman"/>
                <a:cs typeface="Times New Roman"/>
              </a:rPr>
              <a:t>6            </a:t>
            </a:r>
            <a:r>
              <a:rPr dirty="0">
                <a:solidFill>
                  <a:srgbClr val="262626">
                    <a:alpha val="100000"/>
                  </a:srgbClr>
                </a:solidFill>
                <a:latin typeface="Times New Roman"/>
                <a:ea typeface="Times New Roman"/>
                <a:cs typeface="Times New Roman"/>
              </a:rPr>
              <a:t>  def __init__(self, sno, name): #</a:t>
            </a:r>
            <a:r>
              <a:rPr dirty="0">
                <a:solidFill>
                  <a:srgbClr val="262626">
                    <a:alpha val="100000"/>
                  </a:srgbClr>
                </a:solidFill>
                <a:latin typeface="Microsoft YaHei"/>
                <a:ea typeface="Microsoft YaHei"/>
                <a:cs typeface="Microsoft YaHei"/>
              </a:rPr>
              <a:t>定义构造方法</a:t>
            </a:r>
            <a:endParaRPr lang="x-none" altLang="x-none" dirty="0"/>
          </a:p>
          <a:p>
            <a:pPr marL="14325">
              <a:lnSpc>
                <a:spcPct val="91000"/>
              </a:lnSpc>
              <a:spcBef>
                <a:spcPts val="630"/>
              </a:spcBef>
              <a:defRPr/>
            </a:pPr>
            <a:r>
              <a:rPr spc="-15" dirty="0">
                <a:solidFill>
                  <a:srgbClr val="262626">
                    <a:alpha val="100000"/>
                  </a:srgbClr>
                </a:solidFill>
                <a:latin typeface="Times New Roman"/>
                <a:ea typeface="Times New Roman"/>
                <a:cs typeface="Times New Roman"/>
              </a:rPr>
              <a:t>7                 print('Stud</a:t>
            </a:r>
            <a:r>
              <a:rPr spc="-8" dirty="0">
                <a:solidFill>
                  <a:srgbClr val="262626">
                    <a:alpha val="100000"/>
                  </a:srgbClr>
                </a:solidFill>
                <a:latin typeface="Times New Roman"/>
                <a:ea typeface="Times New Roman"/>
                <a:cs typeface="Times New Roman"/>
              </a:rPr>
              <a:t>e</a:t>
            </a:r>
            <a:r>
              <a:rPr dirty="0">
                <a:solidFill>
                  <a:srgbClr val="262626">
                    <a:alpha val="100000"/>
                  </a:srgbClr>
                </a:solidFill>
                <a:latin typeface="Times New Roman"/>
                <a:ea typeface="Times New Roman"/>
                <a:cs typeface="Times New Roman"/>
              </a:rPr>
              <a:t>nt</a:t>
            </a:r>
            <a:r>
              <a:rPr spc="-15" dirty="0">
                <a:solidFill>
                  <a:srgbClr val="262626">
                    <a:alpha val="100000"/>
                  </a:srgbClr>
                </a:solidFill>
                <a:latin typeface="Microsoft YaHei"/>
                <a:ea typeface="Microsoft YaHei"/>
                <a:cs typeface="Microsoft YaHei"/>
              </a:rPr>
              <a:t>类构造方法被调用！  </a:t>
            </a:r>
            <a:r>
              <a:rPr spc="-15" dirty="0">
                <a:solidFill>
                  <a:srgbClr val="262626">
                    <a:alpha val="100000"/>
                  </a:srgbClr>
                </a:solidFill>
                <a:latin typeface="Times New Roman"/>
                <a:ea typeface="Times New Roman"/>
                <a:cs typeface="Times New Roman"/>
              </a:rPr>
              <a:t>')</a:t>
            </a:r>
            <a:endParaRPr lang="x-none" altLang="x-none" dirty="0"/>
          </a:p>
          <a:p>
            <a:pPr marL="21641">
              <a:lnSpc>
                <a:spcPct val="91000"/>
              </a:lnSpc>
              <a:spcBef>
                <a:spcPts val="626"/>
              </a:spcBef>
              <a:defRPr/>
            </a:pPr>
            <a:r>
              <a:rPr b="1" spc="15" dirty="0">
                <a:solidFill>
                  <a:srgbClr val="262626">
                    <a:alpha val="100000"/>
                  </a:srgbClr>
                </a:solidFill>
                <a:latin typeface="Times New Roman"/>
                <a:ea typeface="Times New Roman"/>
                <a:cs typeface="Times New Roman"/>
              </a:rPr>
              <a:t>8</a:t>
            </a:r>
            <a:r>
              <a:rPr spc="15" dirty="0">
                <a:solidFill>
                  <a:srgbClr val="262626">
                    <a:alpha val="100000"/>
                  </a:srgbClr>
                </a:solidFill>
                <a:latin typeface="Times New Roman"/>
                <a:ea typeface="Times New Roman"/>
                <a:cs typeface="Times New Roman"/>
              </a:rPr>
              <a:t>                 </a:t>
            </a:r>
            <a:r>
              <a:rPr b="1" dirty="0">
                <a:solidFill>
                  <a:srgbClr val="262626">
                    <a:alpha val="100000"/>
                  </a:srgbClr>
                </a:solidFill>
                <a:latin typeface="Times New Roman"/>
                <a:ea typeface="Times New Roman"/>
                <a:cs typeface="Times New Roman"/>
              </a:rPr>
              <a:t>super</a:t>
            </a:r>
            <a:r>
              <a:rPr b="1" spc="15" dirty="0">
                <a:solidFill>
                  <a:srgbClr val="262626">
                    <a:alpha val="100000"/>
                  </a:srgbClr>
                </a:solidFill>
                <a:latin typeface="Times New Roman"/>
                <a:ea typeface="Times New Roman"/>
                <a:cs typeface="Times New Roman"/>
              </a:rPr>
              <a:t>().__</a:t>
            </a:r>
            <a:r>
              <a:rPr b="1" dirty="0">
                <a:solidFill>
                  <a:srgbClr val="262626">
                    <a:alpha val="100000"/>
                  </a:srgbClr>
                </a:solidFill>
                <a:latin typeface="Times New Roman"/>
                <a:ea typeface="Times New Roman"/>
                <a:cs typeface="Times New Roman"/>
              </a:rPr>
              <a:t>init__(name)</a:t>
            </a:r>
            <a:r>
              <a:rPr dirty="0">
                <a:solidFill>
                  <a:srgbClr val="262626">
                    <a:alpha val="100000"/>
                  </a:srgbClr>
                </a:solidFill>
                <a:latin typeface="Times New Roman"/>
                <a:ea typeface="Times New Roman"/>
                <a:cs typeface="Times New Roman"/>
              </a:rPr>
              <a:t> </a:t>
            </a:r>
            <a:r>
              <a:rPr b="1" dirty="0">
                <a:solidFill>
                  <a:srgbClr val="262626">
                    <a:alpha val="100000"/>
                  </a:srgbClr>
                </a:solidFill>
                <a:latin typeface="Times New Roman"/>
                <a:ea typeface="Times New Roman"/>
                <a:cs typeface="Times New Roman"/>
              </a:rPr>
              <a:t>#</a:t>
            </a:r>
            <a:r>
              <a:rPr dirty="0">
                <a:solidFill>
                  <a:srgbClr val="262626">
                    <a:alpha val="100000"/>
                  </a:srgbClr>
                </a:solidFill>
                <a:latin typeface="Microsoft YaHei"/>
                <a:ea typeface="Microsoft YaHei"/>
                <a:cs typeface="Microsoft YaHei"/>
              </a:rPr>
              <a:t>调用父类的构造方法</a:t>
            </a:r>
            <a:endParaRPr lang="x-none" altLang="x-none" dirty="0"/>
          </a:p>
          <a:p>
            <a:pPr>
              <a:lnSpc>
                <a:spcPct val="116000"/>
              </a:lnSpc>
              <a:defRPr/>
            </a:pPr>
            <a:endParaRPr lang="x-none" altLang="x-none" sz="450" dirty="0"/>
          </a:p>
          <a:p>
            <a:pPr marL="15011">
              <a:lnSpc>
                <a:spcPct val="97000"/>
              </a:lnSpc>
              <a:spcBef>
                <a:spcPts val="2"/>
              </a:spcBef>
              <a:defRPr/>
            </a:pPr>
            <a:r>
              <a:rPr spc="-8" dirty="0">
                <a:solidFill>
                  <a:srgbClr val="262626">
                    <a:alpha val="100000"/>
                  </a:srgbClr>
                </a:solidFill>
                <a:latin typeface="Times New Roman"/>
                <a:ea typeface="Times New Roman"/>
                <a:cs typeface="Times New Roman"/>
              </a:rPr>
              <a:t>9        </a:t>
            </a:r>
            <a:r>
              <a:rPr dirty="0">
                <a:solidFill>
                  <a:srgbClr val="262626">
                    <a:alpha val="100000"/>
                  </a:srgbClr>
                </a:solidFill>
                <a:latin typeface="Times New Roman"/>
                <a:ea typeface="Times New Roman"/>
                <a:cs typeface="Times New Roman"/>
              </a:rPr>
              <a:t>          self.sno=sno #</a:t>
            </a:r>
            <a:r>
              <a:rPr dirty="0">
                <a:solidFill>
                  <a:srgbClr val="262626">
                    <a:alpha val="100000"/>
                  </a:srgbClr>
                </a:solidFill>
                <a:latin typeface="Microsoft YaHei"/>
                <a:ea typeface="Microsoft YaHei"/>
                <a:cs typeface="Microsoft YaHei"/>
              </a:rPr>
              <a:t>将</a:t>
            </a:r>
            <a:r>
              <a:rPr dirty="0">
                <a:solidFill>
                  <a:srgbClr val="262626">
                    <a:alpha val="100000"/>
                  </a:srgbClr>
                </a:solidFill>
                <a:latin typeface="Times New Roman"/>
                <a:ea typeface="Times New Roman"/>
                <a:cs typeface="Times New Roman"/>
              </a:rPr>
              <a:t>self</a:t>
            </a:r>
            <a:r>
              <a:rPr dirty="0">
                <a:solidFill>
                  <a:srgbClr val="262626">
                    <a:alpha val="100000"/>
                  </a:srgbClr>
                </a:solidFill>
                <a:latin typeface="Microsoft YaHei"/>
                <a:ea typeface="Microsoft YaHei"/>
                <a:cs typeface="Microsoft YaHei"/>
              </a:rPr>
              <a:t>对象的</a:t>
            </a:r>
            <a:r>
              <a:rPr dirty="0">
                <a:solidFill>
                  <a:srgbClr val="262626">
                    <a:alpha val="100000"/>
                  </a:srgbClr>
                </a:solidFill>
                <a:latin typeface="Times New Roman"/>
                <a:ea typeface="Times New Roman"/>
                <a:cs typeface="Times New Roman"/>
              </a:rPr>
              <a:t>sno</a:t>
            </a:r>
            <a:r>
              <a:rPr dirty="0">
                <a:solidFill>
                  <a:srgbClr val="262626">
                    <a:alpha val="100000"/>
                  </a:srgbClr>
                </a:solidFill>
                <a:latin typeface="Microsoft YaHei"/>
                <a:ea typeface="Microsoft YaHei"/>
                <a:cs typeface="Microsoft YaHei"/>
              </a:rPr>
              <a:t>属性赋为形参</a:t>
            </a:r>
            <a:r>
              <a:rPr dirty="0">
                <a:solidFill>
                  <a:srgbClr val="262626">
                    <a:alpha val="100000"/>
                  </a:srgbClr>
                </a:solidFill>
                <a:latin typeface="Times New Roman"/>
                <a:ea typeface="Times New Roman"/>
                <a:cs typeface="Times New Roman"/>
              </a:rPr>
              <a:t>sno</a:t>
            </a:r>
            <a:r>
              <a:rPr dirty="0">
                <a:solidFill>
                  <a:srgbClr val="262626">
                    <a:alpha val="100000"/>
                  </a:srgbClr>
                </a:solidFill>
                <a:latin typeface="Microsoft YaHei"/>
                <a:ea typeface="Microsoft YaHei"/>
                <a:cs typeface="Microsoft YaHei"/>
              </a:rPr>
              <a:t>的值</a:t>
            </a:r>
            <a:endParaRPr lang="x-none" altLang="x-none" dirty="0"/>
          </a:p>
        </p:txBody>
      </p:sp>
      <p:sp>
        <p:nvSpPr>
          <p:cNvPr id="1160" name="textbox 1160">
            <a:extLst>
              <a:ext uri="{FF2B5EF4-FFF2-40B4-BE49-F238E27FC236}">
                <a16:creationId xmlns:a16="http://schemas.microsoft.com/office/drawing/2014/main" id="{72A14D02-84A9-461A-97C9-F928490AFA04}"/>
              </a:ext>
            </a:extLst>
          </p:cNvPr>
          <p:cNvSpPr/>
          <p:nvPr/>
        </p:nvSpPr>
        <p:spPr>
          <a:xfrm>
            <a:off x="3989388" y="749300"/>
            <a:ext cx="1346200" cy="352425"/>
          </a:xfrm>
          <a:prstGeom prst="rect">
            <a:avLst/>
          </a:prstGeom>
        </p:spPr>
        <p:txBody>
          <a:bodyPr lIns="0" tIns="0" rIns="0" bIns="0"/>
          <a:lstStyle/>
          <a:p>
            <a:pPr>
              <a:lnSpc>
                <a:spcPct val="75294"/>
              </a:lnSpc>
              <a:defRPr/>
            </a:pPr>
            <a:endParaRPr lang="x-none" altLang="x-none" sz="100" dirty="0"/>
          </a:p>
          <a:p>
            <a:pPr marL="9525">
              <a:lnSpc>
                <a:spcPct val="94000"/>
              </a:lnSpc>
              <a:defRPr/>
            </a:pPr>
            <a:r>
              <a:rPr sz="2325" b="1" dirty="0">
                <a:solidFill>
                  <a:srgbClr val="262626">
                    <a:alpha val="100000"/>
                  </a:srgbClr>
                </a:solidFill>
                <a:latin typeface="Times New Roman"/>
                <a:ea typeface="Times New Roman"/>
                <a:cs typeface="Times New Roman"/>
              </a:rPr>
              <a:t>super</a:t>
            </a:r>
            <a:r>
              <a:rPr sz="2325" spc="127" dirty="0">
                <a:solidFill>
                  <a:srgbClr val="262626">
                    <a:alpha val="100000"/>
                  </a:srgbClr>
                </a:solidFill>
                <a:latin typeface="Microsoft YaHei"/>
                <a:ea typeface="Microsoft YaHei"/>
                <a:cs typeface="Microsoft YaHei"/>
              </a:rPr>
              <a:t>方</a:t>
            </a:r>
            <a:r>
              <a:rPr sz="2325" spc="120" dirty="0">
                <a:solidFill>
                  <a:srgbClr val="262626">
                    <a:alpha val="100000"/>
                  </a:srgbClr>
                </a:solidFill>
                <a:latin typeface="Microsoft YaHei"/>
                <a:ea typeface="Microsoft YaHei"/>
                <a:cs typeface="Microsoft YaHei"/>
              </a:rPr>
              <a:t>法</a:t>
            </a:r>
            <a:endParaRPr lang="x-none" altLang="x-none" sz="2325" dirty="0"/>
          </a:p>
        </p:txBody>
      </p:sp>
      <p:sp>
        <p:nvSpPr>
          <p:cNvPr id="2" name="文本框 1">
            <a:extLst>
              <a:ext uri="{FF2B5EF4-FFF2-40B4-BE49-F238E27FC236}">
                <a16:creationId xmlns:a16="http://schemas.microsoft.com/office/drawing/2014/main" id="{5D7B3898-EF27-4DEE-8E6D-17AC1F472F90}"/>
              </a:ext>
            </a:extLst>
          </p:cNvPr>
          <p:cNvSpPr txBox="1"/>
          <p:nvPr/>
        </p:nvSpPr>
        <p:spPr>
          <a:xfrm>
            <a:off x="2259013" y="1271588"/>
            <a:ext cx="5959475" cy="647700"/>
          </a:xfrm>
          <a:prstGeom prst="rect">
            <a:avLst/>
          </a:prstGeom>
          <a:noFill/>
        </p:spPr>
        <p:txBody>
          <a:bodyPr>
            <a:spAutoFit/>
          </a:bodyPr>
          <a:lstStyle/>
          <a:p>
            <a:pPr>
              <a:defRPr/>
            </a:pPr>
            <a:r>
              <a:rPr lang="en-US" altLang="zh-CN" dirty="0">
                <a:solidFill>
                  <a:srgbClr val="262626">
                    <a:alpha val="100000"/>
                  </a:srgbClr>
                </a:solidFill>
                <a:latin typeface="Times New Roman"/>
                <a:ea typeface="Times New Roman"/>
                <a:cs typeface="Times New Roman"/>
              </a:rPr>
              <a:t>super</a:t>
            </a:r>
            <a:r>
              <a:rPr lang="zh-CN" altLang="en-US" spc="-10" dirty="0">
                <a:solidFill>
                  <a:srgbClr val="262626">
                    <a:alpha val="100000"/>
                  </a:srgbClr>
                </a:solidFill>
                <a:latin typeface="Microsoft YaHei"/>
                <a:ea typeface="Microsoft YaHei"/>
                <a:cs typeface="Microsoft YaHei"/>
              </a:rPr>
              <a:t>方法用于获取父类的代理对</a:t>
            </a:r>
            <a:r>
              <a:rPr lang="zh-CN" altLang="en-US" dirty="0">
                <a:solidFill>
                  <a:srgbClr val="262626">
                    <a:alpha val="100000"/>
                  </a:srgbClr>
                </a:solidFill>
                <a:latin typeface="Microsoft YaHei"/>
                <a:ea typeface="Microsoft YaHei"/>
                <a:cs typeface="Microsoft YaHei"/>
              </a:rPr>
              <a:t>象，以执行已在子类中被重写的父</a:t>
            </a:r>
            <a:r>
              <a:rPr lang="zh-CN" altLang="en-US" spc="-50" dirty="0">
                <a:solidFill>
                  <a:srgbClr val="262626">
                    <a:alpha val="100000"/>
                  </a:srgbClr>
                </a:solidFill>
                <a:latin typeface="Microsoft YaHei"/>
                <a:ea typeface="Microsoft YaHei"/>
                <a:cs typeface="Microsoft YaHei"/>
              </a:rPr>
              <a:t>类方法</a:t>
            </a:r>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path">
            <a:extLst>
              <a:ext uri="{FF2B5EF4-FFF2-40B4-BE49-F238E27FC236}">
                <a16:creationId xmlns:a16="http://schemas.microsoft.com/office/drawing/2014/main" id="{72BDAE59-AAC2-2197-2F37-D8B881ECF226}"/>
              </a:ext>
            </a:extLst>
          </p:cNvPr>
          <p:cNvSpPr>
            <a:spLocks/>
          </p:cNvSpPr>
          <p:nvPr/>
        </p:nvSpPr>
        <p:spPr bwMode="auto">
          <a:xfrm>
            <a:off x="8229600" y="2009775"/>
            <a:ext cx="381000" cy="381000"/>
          </a:xfrm>
          <a:custGeom>
            <a:avLst/>
            <a:gdLst>
              <a:gd name="T0" fmla="*/ 2147483646 w 802"/>
              <a:gd name="T1" fmla="*/ 2147483646 h 802"/>
              <a:gd name="T2" fmla="*/ 2147483646 w 802"/>
              <a:gd name="T3" fmla="*/ 2147483646 h 802"/>
              <a:gd name="T4" fmla="*/ 0 60000 65536"/>
              <a:gd name="T5" fmla="*/ 0 60000 65536"/>
              <a:gd name="T6" fmla="*/ 0 w 802"/>
              <a:gd name="T7" fmla="*/ 0 h 802"/>
              <a:gd name="T8" fmla="*/ 802 w 802"/>
              <a:gd name="T9" fmla="*/ 802 h 802"/>
            </a:gdLst>
            <a:ahLst/>
            <a:cxnLst>
              <a:cxn ang="T4">
                <a:pos x="T0" y="T1"/>
              </a:cxn>
              <a:cxn ang="T5">
                <a:pos x="T2" y="T3"/>
              </a:cxn>
            </a:cxnLst>
            <a:rect l="T6" t="T7" r="T8" b="T9"/>
            <a:pathLst>
              <a:path w="802" h="802">
                <a:moveTo>
                  <a:pt x="10" y="10"/>
                </a:moveTo>
                <a:cubicBezTo>
                  <a:pt x="441" y="10"/>
                  <a:pt x="791" y="360"/>
                  <a:pt x="791" y="792"/>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86019" name="path">
            <a:extLst>
              <a:ext uri="{FF2B5EF4-FFF2-40B4-BE49-F238E27FC236}">
                <a16:creationId xmlns:a16="http://schemas.microsoft.com/office/drawing/2014/main" id="{E08D4148-1852-16A2-E234-D17F41434CE5}"/>
              </a:ext>
            </a:extLst>
          </p:cNvPr>
          <p:cNvSpPr>
            <a:spLocks/>
          </p:cNvSpPr>
          <p:nvPr/>
        </p:nvSpPr>
        <p:spPr bwMode="auto">
          <a:xfrm>
            <a:off x="8229600" y="5011738"/>
            <a:ext cx="381000" cy="382587"/>
          </a:xfrm>
          <a:custGeom>
            <a:avLst/>
            <a:gdLst>
              <a:gd name="T0" fmla="*/ 2147483646 w 802"/>
              <a:gd name="T1" fmla="*/ 2147483646 h 802"/>
              <a:gd name="T2" fmla="*/ 2147483646 w 802"/>
              <a:gd name="T3" fmla="*/ 2147483646 h 802"/>
              <a:gd name="T4" fmla="*/ 0 60000 65536"/>
              <a:gd name="T5" fmla="*/ 0 60000 65536"/>
              <a:gd name="T6" fmla="*/ 0 w 802"/>
              <a:gd name="T7" fmla="*/ 0 h 802"/>
              <a:gd name="T8" fmla="*/ 802 w 802"/>
              <a:gd name="T9" fmla="*/ 802 h 802"/>
            </a:gdLst>
            <a:ahLst/>
            <a:cxnLst>
              <a:cxn ang="T4">
                <a:pos x="T0" y="T1"/>
              </a:cxn>
              <a:cxn ang="T5">
                <a:pos x="T2" y="T3"/>
              </a:cxn>
            </a:cxnLst>
            <a:rect l="T6" t="T7" r="T8" b="T9"/>
            <a:pathLst>
              <a:path w="802" h="802">
                <a:moveTo>
                  <a:pt x="791" y="10"/>
                </a:moveTo>
                <a:cubicBezTo>
                  <a:pt x="791" y="441"/>
                  <a:pt x="441" y="792"/>
                  <a:pt x="10" y="792"/>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86020" name="path">
            <a:extLst>
              <a:ext uri="{FF2B5EF4-FFF2-40B4-BE49-F238E27FC236}">
                <a16:creationId xmlns:a16="http://schemas.microsoft.com/office/drawing/2014/main" id="{7A4E31DA-C038-BB35-27AC-23597D346B73}"/>
              </a:ext>
            </a:extLst>
          </p:cNvPr>
          <p:cNvSpPr>
            <a:spLocks/>
          </p:cNvSpPr>
          <p:nvPr/>
        </p:nvSpPr>
        <p:spPr bwMode="auto">
          <a:xfrm>
            <a:off x="587375" y="5011738"/>
            <a:ext cx="382588" cy="382587"/>
          </a:xfrm>
          <a:custGeom>
            <a:avLst/>
            <a:gdLst>
              <a:gd name="T0" fmla="*/ 2147483646 w 802"/>
              <a:gd name="T1" fmla="*/ 2147483646 h 802"/>
              <a:gd name="T2" fmla="*/ 2147483646 w 802"/>
              <a:gd name="T3" fmla="*/ 2147483646 h 802"/>
              <a:gd name="T4" fmla="*/ 0 60000 65536"/>
              <a:gd name="T5" fmla="*/ 0 60000 65536"/>
              <a:gd name="T6" fmla="*/ 0 w 802"/>
              <a:gd name="T7" fmla="*/ 0 h 802"/>
              <a:gd name="T8" fmla="*/ 802 w 802"/>
              <a:gd name="T9" fmla="*/ 802 h 802"/>
            </a:gdLst>
            <a:ahLst/>
            <a:cxnLst>
              <a:cxn ang="T4">
                <a:pos x="T0" y="T1"/>
              </a:cxn>
              <a:cxn ang="T5">
                <a:pos x="T2" y="T3"/>
              </a:cxn>
            </a:cxnLst>
            <a:rect l="T6" t="T7" r="T8" b="T9"/>
            <a:pathLst>
              <a:path w="802" h="802">
                <a:moveTo>
                  <a:pt x="792" y="792"/>
                </a:moveTo>
                <a:cubicBezTo>
                  <a:pt x="360" y="792"/>
                  <a:pt x="10" y="441"/>
                  <a:pt x="10" y="1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graphicFrame>
        <p:nvGraphicFramePr>
          <p:cNvPr id="1166" name="table 1166">
            <a:extLst>
              <a:ext uri="{FF2B5EF4-FFF2-40B4-BE49-F238E27FC236}">
                <a16:creationId xmlns:a16="http://schemas.microsoft.com/office/drawing/2014/main" id="{98702890-765F-4156-B295-7F96908135AE}"/>
              </a:ext>
            </a:extLst>
          </p:cNvPr>
          <p:cNvGraphicFramePr>
            <a:graphicFrameLocks noGrp="1"/>
          </p:cNvGraphicFramePr>
          <p:nvPr/>
        </p:nvGraphicFramePr>
        <p:xfrm>
          <a:off x="0" y="765175"/>
          <a:ext cx="9099550" cy="5081588"/>
        </p:xfrm>
        <a:graphic>
          <a:graphicData uri="http://schemas.openxmlformats.org/drawingml/2006/table">
            <a:tbl>
              <a:tblPr/>
              <a:tblGrid>
                <a:gridCol w="9099550">
                  <a:extLst>
                    <a:ext uri="{9D8B030D-6E8A-4147-A177-3AD203B41FA5}">
                      <a16:colId xmlns:a16="http://schemas.microsoft.com/office/drawing/2014/main" val="20000"/>
                    </a:ext>
                  </a:extLst>
                </a:gridCol>
              </a:tblGrid>
              <a:tr h="5081588">
                <a:tc>
                  <a:txBody>
                    <a:bodyPr/>
                    <a:lstStyle/>
                    <a:p>
                      <a:pPr algn="l" rtl="0" eaLnBrk="0">
                        <a:lnSpc>
                          <a:spcPct val="103000"/>
                        </a:lnSpc>
                        <a:tabLst/>
                      </a:pPr>
                      <a:endParaRPr lang="x-none" altLang="x-none" sz="800" dirty="0"/>
                    </a:p>
                    <a:p>
                      <a:pPr algn="l" rtl="0" eaLnBrk="0">
                        <a:lnSpc>
                          <a:spcPct val="103000"/>
                        </a:lnSpc>
                        <a:tabLst/>
                      </a:pPr>
                      <a:endParaRPr lang="x-none" altLang="x-none" sz="800" dirty="0"/>
                    </a:p>
                    <a:p>
                      <a:pPr algn="l" rtl="0" eaLnBrk="0">
                        <a:lnSpc>
                          <a:spcPct val="103000"/>
                        </a:lnSpc>
                        <a:tabLst/>
                      </a:pPr>
                      <a:endParaRPr lang="x-none" altLang="x-none" sz="800" dirty="0"/>
                    </a:p>
                    <a:p>
                      <a:pPr algn="l" rtl="0" eaLnBrk="0">
                        <a:lnSpc>
                          <a:spcPct val="103000"/>
                        </a:lnSpc>
                        <a:tabLst/>
                      </a:pPr>
                      <a:endParaRPr lang="x-none" altLang="x-none" sz="800" dirty="0"/>
                    </a:p>
                    <a:p>
                      <a:pPr algn="l" rtl="0" eaLnBrk="0">
                        <a:lnSpc>
                          <a:spcPct val="103000"/>
                        </a:lnSpc>
                        <a:tabLst/>
                      </a:pPr>
                      <a:endParaRPr lang="x-none" altLang="x-none" sz="800" dirty="0"/>
                    </a:p>
                    <a:p>
                      <a:pPr algn="l" rtl="0" eaLnBrk="0">
                        <a:lnSpc>
                          <a:spcPct val="103000"/>
                        </a:lnSpc>
                        <a:tabLst/>
                      </a:pPr>
                      <a:endParaRPr lang="x-none" altLang="x-none" sz="800" dirty="0"/>
                    </a:p>
                    <a:p>
                      <a:pPr algn="l" rtl="0" eaLnBrk="0">
                        <a:lnSpc>
                          <a:spcPct val="103000"/>
                        </a:lnSpc>
                        <a:tabLst/>
                      </a:pPr>
                      <a:endParaRPr lang="x-none" altLang="x-none" sz="800" dirty="0"/>
                    </a:p>
                    <a:p>
                      <a:pPr algn="l" rtl="0" eaLnBrk="0">
                        <a:lnSpc>
                          <a:spcPct val="103000"/>
                        </a:lnSpc>
                        <a:tabLst/>
                      </a:pPr>
                      <a:endParaRPr lang="x-none" altLang="x-none" sz="800" dirty="0"/>
                    </a:p>
                    <a:p>
                      <a:pPr algn="l" rtl="0" eaLnBrk="0">
                        <a:lnSpc>
                          <a:spcPct val="103000"/>
                        </a:lnSpc>
                        <a:tabLst/>
                      </a:pPr>
                      <a:endParaRPr lang="x-none" altLang="x-none" sz="800" dirty="0"/>
                    </a:p>
                    <a:p>
                      <a:pPr algn="l" rtl="0" eaLnBrk="0">
                        <a:lnSpc>
                          <a:spcPct val="103000"/>
                        </a:lnSpc>
                        <a:tabLst/>
                      </a:pPr>
                      <a:endParaRPr lang="x-none" altLang="x-none" sz="800" dirty="0"/>
                    </a:p>
                    <a:p>
                      <a:pPr algn="l" rtl="0" eaLnBrk="0">
                        <a:lnSpc>
                          <a:spcPct val="104000"/>
                        </a:lnSpc>
                        <a:tabLst/>
                      </a:pPr>
                      <a:endParaRPr lang="x-none" altLang="x-none" sz="800" dirty="0"/>
                    </a:p>
                    <a:p>
                      <a:pPr algn="l" rtl="0" eaLnBrk="0">
                        <a:lnSpc>
                          <a:spcPct val="7821"/>
                        </a:lnSpc>
                        <a:tabLst/>
                      </a:pPr>
                      <a:endParaRPr lang="x-none" altLang="x-none" sz="100" dirty="0"/>
                    </a:p>
                    <a:p>
                      <a:pPr marL="1061465" algn="l" rtl="0" eaLnBrk="0">
                        <a:lnSpc>
                          <a:spcPct val="94000"/>
                        </a:lnSpc>
                        <a:tabLst>
                          <a:tab pos="2713989" algn="l"/>
                          <a:tab pos="6892290" algn="l"/>
                        </a:tabLst>
                      </a:pPr>
                      <a:r>
                        <a:rPr sz="2000" u="sng" spc="0" dirty="0">
                          <a:solidFill>
                            <a:srgbClr val="262626">
                              <a:alpha val="100000"/>
                            </a:srgbClr>
                          </a:solidFill>
                          <a:latin typeface="Microsoft YaHei"/>
                          <a:ea typeface="Microsoft YaHei"/>
                          <a:cs typeface="Microsoft YaHei"/>
                        </a:rPr>
                        <a:t>	</a:t>
                      </a:r>
                      <a:r>
                        <a:rPr sz="2000" u="sng" spc="-110" dirty="0">
                          <a:solidFill>
                            <a:srgbClr val="262626">
                              <a:alpha val="100000"/>
                            </a:srgbClr>
                          </a:solidFill>
                          <a:latin typeface="Microsoft YaHei"/>
                          <a:ea typeface="Microsoft YaHei"/>
                          <a:cs typeface="Microsoft YaHei"/>
                        </a:rPr>
                        <a:t>例： </a:t>
                      </a:r>
                      <a:r>
                        <a:rPr sz="2000" b="1" u="sng" spc="-110" dirty="0">
                          <a:solidFill>
                            <a:srgbClr val="262626">
                              <a:alpha val="100000"/>
                            </a:srgbClr>
                          </a:solidFill>
                          <a:latin typeface="Times New Roman"/>
                          <a:ea typeface="Times New Roman"/>
                          <a:cs typeface="Times New Roman"/>
                        </a:rPr>
                        <a:t>supe</a:t>
                      </a:r>
                      <a:r>
                        <a:rPr sz="2000" b="1" u="sng" spc="-40" dirty="0">
                          <a:solidFill>
                            <a:srgbClr val="262626">
                              <a:alpha val="100000"/>
                            </a:srgbClr>
                          </a:solidFill>
                          <a:latin typeface="Times New Roman"/>
                          <a:ea typeface="Times New Roman"/>
                          <a:cs typeface="Times New Roman"/>
                        </a:rPr>
                        <a:t>r</a:t>
                      </a:r>
                      <a:r>
                        <a:rPr sz="2000" u="sng" spc="-110" dirty="0">
                          <a:solidFill>
                            <a:srgbClr val="262626">
                              <a:alpha val="100000"/>
                            </a:srgbClr>
                          </a:solidFill>
                          <a:latin typeface="Microsoft YaHei"/>
                          <a:ea typeface="Microsoft YaHei"/>
                          <a:cs typeface="Microsoft YaHei"/>
                        </a:rPr>
                        <a:t>方法使用示例。</a:t>
                      </a:r>
                      <a:r>
                        <a:rPr sz="2000" u="sng" spc="0" dirty="0">
                          <a:solidFill>
                            <a:srgbClr val="262626">
                              <a:alpha val="100000"/>
                            </a:srgbClr>
                          </a:solidFill>
                          <a:latin typeface="Microsoft YaHei"/>
                          <a:ea typeface="Microsoft YaHei"/>
                          <a:cs typeface="Microsoft YaHei"/>
                        </a:rPr>
                        <a:t>	</a:t>
                      </a:r>
                      <a:endParaRPr lang="x-none" altLang="x-none" sz="20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86023" name="path">
            <a:extLst>
              <a:ext uri="{FF2B5EF4-FFF2-40B4-BE49-F238E27FC236}">
                <a16:creationId xmlns:a16="http://schemas.microsoft.com/office/drawing/2014/main" id="{7215EBA7-2680-2B53-6062-599A51F3E34C}"/>
              </a:ext>
            </a:extLst>
          </p:cNvPr>
          <p:cNvSpPr>
            <a:spLocks/>
          </p:cNvSpPr>
          <p:nvPr/>
        </p:nvSpPr>
        <p:spPr bwMode="auto">
          <a:xfrm>
            <a:off x="965200" y="2009775"/>
            <a:ext cx="7269163" cy="9525"/>
          </a:xfrm>
          <a:custGeom>
            <a:avLst/>
            <a:gdLst>
              <a:gd name="T0" fmla="*/ 0 w 15262"/>
              <a:gd name="T1" fmla="*/ 2147483646 h 20"/>
              <a:gd name="T2" fmla="*/ 2147483646 w 15262"/>
              <a:gd name="T3" fmla="*/ 2147483646 h 20"/>
              <a:gd name="T4" fmla="*/ 0 60000 65536"/>
              <a:gd name="T5" fmla="*/ 0 60000 65536"/>
              <a:gd name="T6" fmla="*/ 0 w 15262"/>
              <a:gd name="T7" fmla="*/ 0 h 20"/>
              <a:gd name="T8" fmla="*/ 15262 w 15262"/>
              <a:gd name="T9" fmla="*/ 20 h 20"/>
            </a:gdLst>
            <a:ahLst/>
            <a:cxnLst>
              <a:cxn ang="T4">
                <a:pos x="T0" y="T1"/>
              </a:cxn>
              <a:cxn ang="T5">
                <a:pos x="T2" y="T3"/>
              </a:cxn>
            </a:cxnLst>
            <a:rect l="T6" t="T7" r="T8" b="T9"/>
            <a:pathLst>
              <a:path w="15262" h="20">
                <a:moveTo>
                  <a:pt x="0" y="10"/>
                </a:moveTo>
                <a:lnTo>
                  <a:pt x="15262" y="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grpSp>
        <p:nvGrpSpPr>
          <p:cNvPr id="86024" name="group 180">
            <a:extLst>
              <a:ext uri="{FF2B5EF4-FFF2-40B4-BE49-F238E27FC236}">
                <a16:creationId xmlns:a16="http://schemas.microsoft.com/office/drawing/2014/main" id="{C5EE47D8-63DC-FB46-96A8-6A6B80DE5116}"/>
              </a:ext>
            </a:extLst>
          </p:cNvPr>
          <p:cNvGrpSpPr>
            <a:grpSpLocks/>
          </p:cNvGrpSpPr>
          <p:nvPr/>
        </p:nvGrpSpPr>
        <p:grpSpPr bwMode="auto">
          <a:xfrm>
            <a:off x="1057275" y="1812925"/>
            <a:ext cx="812800" cy="811213"/>
            <a:chOff x="0" y="0"/>
            <a:chExt cx="1082802" cy="1082802"/>
          </a:xfrm>
        </p:grpSpPr>
        <p:sp>
          <p:nvSpPr>
            <p:cNvPr id="86029" name="path">
              <a:extLst>
                <a:ext uri="{FF2B5EF4-FFF2-40B4-BE49-F238E27FC236}">
                  <a16:creationId xmlns:a16="http://schemas.microsoft.com/office/drawing/2014/main" id="{C77D66EF-5E67-072C-3B34-07C38FAB0E5A}"/>
                </a:ext>
              </a:extLst>
            </p:cNvPr>
            <p:cNvSpPr>
              <a:spLocks/>
            </p:cNvSpPr>
            <p:nvPr/>
          </p:nvSpPr>
          <p:spPr bwMode="auto">
            <a:xfrm>
              <a:off x="0" y="0"/>
              <a:ext cx="1082802" cy="1082802"/>
            </a:xfrm>
            <a:custGeom>
              <a:avLst/>
              <a:gdLst>
                <a:gd name="T0" fmla="*/ 0 w 1705"/>
                <a:gd name="T1" fmla="*/ 2147483646 h 1705"/>
                <a:gd name="T2" fmla="*/ 2147483646 w 1705"/>
                <a:gd name="T3" fmla="*/ 0 h 1705"/>
                <a:gd name="T4" fmla="*/ 2147483646 w 1705"/>
                <a:gd name="T5" fmla="*/ 2147483646 h 1705"/>
                <a:gd name="T6" fmla="*/ 2147483646 w 1705"/>
                <a:gd name="T7" fmla="*/ 2147483646 h 1705"/>
                <a:gd name="T8" fmla="*/ 0 w 1705"/>
                <a:gd name="T9" fmla="*/ 2147483646 h 1705"/>
                <a:gd name="T10" fmla="*/ 0 60000 65536"/>
                <a:gd name="T11" fmla="*/ 0 60000 65536"/>
                <a:gd name="T12" fmla="*/ 0 60000 65536"/>
                <a:gd name="T13" fmla="*/ 0 60000 65536"/>
                <a:gd name="T14" fmla="*/ 0 60000 65536"/>
                <a:gd name="T15" fmla="*/ 0 w 1705"/>
                <a:gd name="T16" fmla="*/ 0 h 1705"/>
                <a:gd name="T17" fmla="*/ 1705 w 1705"/>
                <a:gd name="T18" fmla="*/ 1705 h 1705"/>
              </a:gdLst>
              <a:ahLst/>
              <a:cxnLst>
                <a:cxn ang="T10">
                  <a:pos x="T0" y="T1"/>
                </a:cxn>
                <a:cxn ang="T11">
                  <a:pos x="T2" y="T3"/>
                </a:cxn>
                <a:cxn ang="T12">
                  <a:pos x="T4" y="T5"/>
                </a:cxn>
                <a:cxn ang="T13">
                  <a:pos x="T6" y="T7"/>
                </a:cxn>
                <a:cxn ang="T14">
                  <a:pos x="T8" y="T9"/>
                </a:cxn>
              </a:cxnLst>
              <a:rect l="T15" t="T16" r="T17" b="T18"/>
              <a:pathLst>
                <a:path w="1705" h="1705">
                  <a:moveTo>
                    <a:pt x="0" y="852"/>
                  </a:moveTo>
                  <a:cubicBezTo>
                    <a:pt x="0" y="381"/>
                    <a:pt x="381" y="0"/>
                    <a:pt x="852" y="0"/>
                  </a:cubicBezTo>
                  <a:cubicBezTo>
                    <a:pt x="1323" y="0"/>
                    <a:pt x="1705" y="381"/>
                    <a:pt x="1705" y="852"/>
                  </a:cubicBezTo>
                  <a:cubicBezTo>
                    <a:pt x="1705" y="1323"/>
                    <a:pt x="1323" y="1705"/>
                    <a:pt x="852" y="1705"/>
                  </a:cubicBezTo>
                  <a:cubicBezTo>
                    <a:pt x="381" y="1705"/>
                    <a:pt x="0" y="1323"/>
                    <a:pt x="0" y="852"/>
                  </a:cubicBezTo>
                </a:path>
              </a:pathLst>
            </a:custGeom>
            <a:solidFill>
              <a:srgbClr val="1950B2"/>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86030" name="path">
              <a:extLst>
                <a:ext uri="{FF2B5EF4-FFF2-40B4-BE49-F238E27FC236}">
                  <a16:creationId xmlns:a16="http://schemas.microsoft.com/office/drawing/2014/main" id="{2916E187-6782-D735-9BF6-80306F25C896}"/>
                </a:ext>
              </a:extLst>
            </p:cNvPr>
            <p:cNvSpPr>
              <a:spLocks/>
            </p:cNvSpPr>
            <p:nvPr/>
          </p:nvSpPr>
          <p:spPr bwMode="auto">
            <a:xfrm>
              <a:off x="144780" y="217932"/>
              <a:ext cx="758190" cy="612647"/>
            </a:xfrm>
            <a:custGeom>
              <a:avLst/>
              <a:gdLst>
                <a:gd name="T0" fmla="*/ 2147483646 w 1194"/>
                <a:gd name="T1" fmla="*/ 2147483646 h 964"/>
                <a:gd name="T2" fmla="*/ 2147483646 w 1194"/>
                <a:gd name="T3" fmla="*/ 2147483646 h 964"/>
                <a:gd name="T4" fmla="*/ 2147483646 w 1194"/>
                <a:gd name="T5" fmla="*/ 2147483646 h 964"/>
                <a:gd name="T6" fmla="*/ 2147483646 w 1194"/>
                <a:gd name="T7" fmla="*/ 2147483646 h 964"/>
                <a:gd name="T8" fmla="*/ 2147483646 w 1194"/>
                <a:gd name="T9" fmla="*/ 2147483646 h 964"/>
                <a:gd name="T10" fmla="*/ 2147483646 w 1194"/>
                <a:gd name="T11" fmla="*/ 2147483646 h 964"/>
                <a:gd name="T12" fmla="*/ 2147483646 w 1194"/>
                <a:gd name="T13" fmla="*/ 2147483646 h 964"/>
                <a:gd name="T14" fmla="*/ 2147483646 w 1194"/>
                <a:gd name="T15" fmla="*/ 2147483646 h 964"/>
                <a:gd name="T16" fmla="*/ 2147483646 w 1194"/>
                <a:gd name="T17" fmla="*/ 2147483646 h 964"/>
                <a:gd name="T18" fmla="*/ 2147483646 w 1194"/>
                <a:gd name="T19" fmla="*/ 2147483646 h 964"/>
                <a:gd name="T20" fmla="*/ 2147483646 w 1194"/>
                <a:gd name="T21" fmla="*/ 2147483646 h 964"/>
                <a:gd name="T22" fmla="*/ 2147483646 w 1194"/>
                <a:gd name="T23" fmla="*/ 2147483646 h 964"/>
                <a:gd name="T24" fmla="*/ 2147483646 w 1194"/>
                <a:gd name="T25" fmla="*/ 2147483646 h 964"/>
                <a:gd name="T26" fmla="*/ 2147483646 w 1194"/>
                <a:gd name="T27" fmla="*/ 2147483646 h 964"/>
                <a:gd name="T28" fmla="*/ 2147483646 w 1194"/>
                <a:gd name="T29" fmla="*/ 2147483646 h 964"/>
                <a:gd name="T30" fmla="*/ 2147483646 w 1194"/>
                <a:gd name="T31" fmla="*/ 2147483646 h 964"/>
                <a:gd name="T32" fmla="*/ 2147483646 w 1194"/>
                <a:gd name="T33" fmla="*/ 2147483646 h 964"/>
                <a:gd name="T34" fmla="*/ 2147483646 w 1194"/>
                <a:gd name="T35" fmla="*/ 2147483646 h 964"/>
                <a:gd name="T36" fmla="*/ 2147483646 w 1194"/>
                <a:gd name="T37" fmla="*/ 2147483646 h 964"/>
                <a:gd name="T38" fmla="*/ 2147483646 w 1194"/>
                <a:gd name="T39" fmla="*/ 2147483646 h 964"/>
                <a:gd name="T40" fmla="*/ 2147483646 w 1194"/>
                <a:gd name="T41" fmla="*/ 2147483646 h 964"/>
                <a:gd name="T42" fmla="*/ 2147483646 w 1194"/>
                <a:gd name="T43" fmla="*/ 2147483646 h 964"/>
                <a:gd name="T44" fmla="*/ 2147483646 w 1194"/>
                <a:gd name="T45" fmla="*/ 2147483646 h 964"/>
                <a:gd name="T46" fmla="*/ 2147483646 w 1194"/>
                <a:gd name="T47" fmla="*/ 2147483646 h 964"/>
                <a:gd name="T48" fmla="*/ 2147483646 w 1194"/>
                <a:gd name="T49" fmla="*/ 2147483646 h 964"/>
                <a:gd name="T50" fmla="*/ 2147483646 w 1194"/>
                <a:gd name="T51" fmla="*/ 2147483646 h 964"/>
                <a:gd name="T52" fmla="*/ 2147483646 w 1194"/>
                <a:gd name="T53" fmla="*/ 2147483646 h 964"/>
                <a:gd name="T54" fmla="*/ 2147483646 w 1194"/>
                <a:gd name="T55" fmla="*/ 2147483646 h 964"/>
                <a:gd name="T56" fmla="*/ 2147483646 w 1194"/>
                <a:gd name="T57" fmla="*/ 2147483646 h 964"/>
                <a:gd name="T58" fmla="*/ 2147483646 w 1194"/>
                <a:gd name="T59" fmla="*/ 2147483646 h 964"/>
                <a:gd name="T60" fmla="*/ 2147483646 w 1194"/>
                <a:gd name="T61" fmla="*/ 2147483646 h 964"/>
                <a:gd name="T62" fmla="*/ 2147483646 w 1194"/>
                <a:gd name="T63" fmla="*/ 2147483646 h 964"/>
                <a:gd name="T64" fmla="*/ 2147483646 w 1194"/>
                <a:gd name="T65" fmla="*/ 2147483646 h 964"/>
                <a:gd name="T66" fmla="*/ 2147483646 w 1194"/>
                <a:gd name="T67" fmla="*/ 2147483646 h 964"/>
                <a:gd name="T68" fmla="*/ 2147483646 w 1194"/>
                <a:gd name="T69" fmla="*/ 2147483646 h 964"/>
                <a:gd name="T70" fmla="*/ 2147483646 w 1194"/>
                <a:gd name="T71" fmla="*/ 2147483646 h 964"/>
                <a:gd name="T72" fmla="*/ 2147483646 w 1194"/>
                <a:gd name="T73" fmla="*/ 2147483646 h 964"/>
                <a:gd name="T74" fmla="*/ 2147483646 w 1194"/>
                <a:gd name="T75" fmla="*/ 2147483646 h 964"/>
                <a:gd name="T76" fmla="*/ 2147483646 w 1194"/>
                <a:gd name="T77" fmla="*/ 2147483646 h 964"/>
                <a:gd name="T78" fmla="*/ 2147483646 w 1194"/>
                <a:gd name="T79" fmla="*/ 2147483646 h 964"/>
                <a:gd name="T80" fmla="*/ 2147483646 w 1194"/>
                <a:gd name="T81" fmla="*/ 2147483646 h 964"/>
                <a:gd name="T82" fmla="*/ 2147483646 w 1194"/>
                <a:gd name="T83" fmla="*/ 2147483646 h 964"/>
                <a:gd name="T84" fmla="*/ 2147483646 w 1194"/>
                <a:gd name="T85" fmla="*/ 2147483646 h 964"/>
                <a:gd name="T86" fmla="*/ 2147483646 w 1194"/>
                <a:gd name="T87" fmla="*/ 2147483646 h 964"/>
                <a:gd name="T88" fmla="*/ 2147483646 w 1194"/>
                <a:gd name="T89" fmla="*/ 2147483646 h 964"/>
                <a:gd name="T90" fmla="*/ 2147483646 w 1194"/>
                <a:gd name="T91" fmla="*/ 2147483646 h 964"/>
                <a:gd name="T92" fmla="*/ 2147483646 w 1194"/>
                <a:gd name="T93" fmla="*/ 2147483646 h 964"/>
                <a:gd name="T94" fmla="*/ 2147483646 w 1194"/>
                <a:gd name="T95" fmla="*/ 2147483646 h 964"/>
                <a:gd name="T96" fmla="*/ 2147483646 w 1194"/>
                <a:gd name="T97" fmla="*/ 2147483646 h 964"/>
                <a:gd name="T98" fmla="*/ 2147483646 w 1194"/>
                <a:gd name="T99" fmla="*/ 2147483646 h 964"/>
                <a:gd name="T100" fmla="*/ 2147483646 w 1194"/>
                <a:gd name="T101" fmla="*/ 2147483646 h 964"/>
                <a:gd name="T102" fmla="*/ 2147483646 w 1194"/>
                <a:gd name="T103" fmla="*/ 2147483646 h 964"/>
                <a:gd name="T104" fmla="*/ 2147483646 w 1194"/>
                <a:gd name="T105" fmla="*/ 2147483646 h 964"/>
                <a:gd name="T106" fmla="*/ 2147483646 w 1194"/>
                <a:gd name="T107" fmla="*/ 2147483646 h 964"/>
                <a:gd name="T108" fmla="*/ 2147483646 w 1194"/>
                <a:gd name="T109" fmla="*/ 2147483646 h 964"/>
                <a:gd name="T110" fmla="*/ 2147483646 w 1194"/>
                <a:gd name="T111" fmla="*/ 2147483646 h 964"/>
                <a:gd name="T112" fmla="*/ 2147483646 w 1194"/>
                <a:gd name="T113" fmla="*/ 2147483646 h 964"/>
                <a:gd name="T114" fmla="*/ 2147483646 w 1194"/>
                <a:gd name="T115" fmla="*/ 2147483646 h 964"/>
                <a:gd name="T116" fmla="*/ 2147483646 w 1194"/>
                <a:gd name="T117" fmla="*/ 2147483646 h 964"/>
                <a:gd name="T118" fmla="*/ 2147483646 w 1194"/>
                <a:gd name="T119" fmla="*/ 2147483646 h 964"/>
                <a:gd name="T120" fmla="*/ 2147483646 w 1194"/>
                <a:gd name="T121" fmla="*/ 2147483646 h 964"/>
                <a:gd name="T122" fmla="*/ 2147483646 w 1194"/>
                <a:gd name="T123" fmla="*/ 2147483646 h 964"/>
                <a:gd name="T124" fmla="*/ 2147483646 w 1194"/>
                <a:gd name="T125" fmla="*/ 2147483646 h 96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194"/>
                <a:gd name="T190" fmla="*/ 0 h 964"/>
                <a:gd name="T191" fmla="*/ 1194 w 1194"/>
                <a:gd name="T192" fmla="*/ 964 h 96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194" h="964">
                  <a:moveTo>
                    <a:pt x="62" y="503"/>
                  </a:moveTo>
                  <a:lnTo>
                    <a:pt x="255" y="503"/>
                  </a:lnTo>
                  <a:lnTo>
                    <a:pt x="259" y="504"/>
                  </a:lnTo>
                  <a:lnTo>
                    <a:pt x="262" y="506"/>
                  </a:lnTo>
                  <a:lnTo>
                    <a:pt x="264" y="508"/>
                  </a:lnTo>
                  <a:lnTo>
                    <a:pt x="265" y="512"/>
                  </a:lnTo>
                  <a:lnTo>
                    <a:pt x="264" y="516"/>
                  </a:lnTo>
                  <a:lnTo>
                    <a:pt x="262" y="519"/>
                  </a:lnTo>
                  <a:lnTo>
                    <a:pt x="259" y="521"/>
                  </a:lnTo>
                  <a:lnTo>
                    <a:pt x="255" y="522"/>
                  </a:lnTo>
                  <a:lnTo>
                    <a:pt x="62" y="522"/>
                  </a:lnTo>
                  <a:lnTo>
                    <a:pt x="58" y="521"/>
                  </a:lnTo>
                  <a:lnTo>
                    <a:pt x="55" y="519"/>
                  </a:lnTo>
                  <a:lnTo>
                    <a:pt x="53" y="516"/>
                  </a:lnTo>
                  <a:lnTo>
                    <a:pt x="52" y="512"/>
                  </a:lnTo>
                  <a:lnTo>
                    <a:pt x="53" y="508"/>
                  </a:lnTo>
                  <a:lnTo>
                    <a:pt x="55" y="506"/>
                  </a:lnTo>
                  <a:lnTo>
                    <a:pt x="58" y="504"/>
                  </a:lnTo>
                  <a:lnTo>
                    <a:pt x="62" y="503"/>
                  </a:lnTo>
                  <a:close/>
                  <a:moveTo>
                    <a:pt x="61" y="478"/>
                  </a:moveTo>
                  <a:lnTo>
                    <a:pt x="254" y="478"/>
                  </a:lnTo>
                  <a:lnTo>
                    <a:pt x="258" y="479"/>
                  </a:lnTo>
                  <a:lnTo>
                    <a:pt x="261" y="481"/>
                  </a:lnTo>
                  <a:lnTo>
                    <a:pt x="263" y="484"/>
                  </a:lnTo>
                  <a:lnTo>
                    <a:pt x="263" y="488"/>
                  </a:lnTo>
                  <a:lnTo>
                    <a:pt x="263" y="491"/>
                  </a:lnTo>
                  <a:lnTo>
                    <a:pt x="261" y="494"/>
                  </a:lnTo>
                  <a:lnTo>
                    <a:pt x="258" y="496"/>
                  </a:lnTo>
                  <a:lnTo>
                    <a:pt x="254" y="497"/>
                  </a:lnTo>
                  <a:lnTo>
                    <a:pt x="61" y="497"/>
                  </a:lnTo>
                  <a:lnTo>
                    <a:pt x="58" y="496"/>
                  </a:lnTo>
                  <a:lnTo>
                    <a:pt x="54" y="494"/>
                  </a:lnTo>
                  <a:lnTo>
                    <a:pt x="52" y="491"/>
                  </a:lnTo>
                  <a:lnTo>
                    <a:pt x="51" y="488"/>
                  </a:lnTo>
                  <a:lnTo>
                    <a:pt x="52" y="484"/>
                  </a:lnTo>
                  <a:lnTo>
                    <a:pt x="54" y="481"/>
                  </a:lnTo>
                  <a:lnTo>
                    <a:pt x="58" y="479"/>
                  </a:lnTo>
                  <a:lnTo>
                    <a:pt x="61" y="478"/>
                  </a:lnTo>
                  <a:close/>
                  <a:moveTo>
                    <a:pt x="70" y="453"/>
                  </a:moveTo>
                  <a:lnTo>
                    <a:pt x="263" y="453"/>
                  </a:lnTo>
                  <a:lnTo>
                    <a:pt x="266" y="454"/>
                  </a:lnTo>
                  <a:lnTo>
                    <a:pt x="269" y="456"/>
                  </a:lnTo>
                  <a:lnTo>
                    <a:pt x="272" y="459"/>
                  </a:lnTo>
                  <a:lnTo>
                    <a:pt x="273" y="463"/>
                  </a:lnTo>
                  <a:lnTo>
                    <a:pt x="272" y="467"/>
                  </a:lnTo>
                  <a:lnTo>
                    <a:pt x="269" y="470"/>
                  </a:lnTo>
                  <a:lnTo>
                    <a:pt x="266" y="471"/>
                  </a:lnTo>
                  <a:lnTo>
                    <a:pt x="263" y="472"/>
                  </a:lnTo>
                  <a:lnTo>
                    <a:pt x="70" y="472"/>
                  </a:lnTo>
                  <a:lnTo>
                    <a:pt x="66" y="471"/>
                  </a:lnTo>
                  <a:lnTo>
                    <a:pt x="63" y="470"/>
                  </a:lnTo>
                  <a:lnTo>
                    <a:pt x="61" y="467"/>
                  </a:lnTo>
                  <a:lnTo>
                    <a:pt x="60" y="463"/>
                  </a:lnTo>
                  <a:lnTo>
                    <a:pt x="61" y="459"/>
                  </a:lnTo>
                  <a:lnTo>
                    <a:pt x="63" y="456"/>
                  </a:lnTo>
                  <a:lnTo>
                    <a:pt x="66" y="454"/>
                  </a:lnTo>
                  <a:lnTo>
                    <a:pt x="70" y="453"/>
                  </a:lnTo>
                  <a:close/>
                  <a:moveTo>
                    <a:pt x="60" y="429"/>
                  </a:moveTo>
                  <a:lnTo>
                    <a:pt x="254" y="429"/>
                  </a:lnTo>
                  <a:lnTo>
                    <a:pt x="256" y="430"/>
                  </a:lnTo>
                  <a:lnTo>
                    <a:pt x="260" y="432"/>
                  </a:lnTo>
                  <a:lnTo>
                    <a:pt x="262" y="434"/>
                  </a:lnTo>
                  <a:lnTo>
                    <a:pt x="263" y="438"/>
                  </a:lnTo>
                  <a:lnTo>
                    <a:pt x="262" y="442"/>
                  </a:lnTo>
                  <a:lnTo>
                    <a:pt x="260" y="445"/>
                  </a:lnTo>
                  <a:lnTo>
                    <a:pt x="256" y="447"/>
                  </a:lnTo>
                  <a:lnTo>
                    <a:pt x="254" y="448"/>
                  </a:lnTo>
                  <a:lnTo>
                    <a:pt x="60" y="448"/>
                  </a:lnTo>
                  <a:lnTo>
                    <a:pt x="56" y="447"/>
                  </a:lnTo>
                  <a:lnTo>
                    <a:pt x="53" y="445"/>
                  </a:lnTo>
                  <a:lnTo>
                    <a:pt x="51" y="442"/>
                  </a:lnTo>
                  <a:lnTo>
                    <a:pt x="51" y="438"/>
                  </a:lnTo>
                  <a:lnTo>
                    <a:pt x="51" y="434"/>
                  </a:lnTo>
                  <a:lnTo>
                    <a:pt x="53" y="432"/>
                  </a:lnTo>
                  <a:lnTo>
                    <a:pt x="56" y="430"/>
                  </a:lnTo>
                  <a:lnTo>
                    <a:pt x="60" y="429"/>
                  </a:lnTo>
                  <a:close/>
                  <a:moveTo>
                    <a:pt x="75" y="404"/>
                  </a:moveTo>
                  <a:lnTo>
                    <a:pt x="268" y="404"/>
                  </a:lnTo>
                  <a:lnTo>
                    <a:pt x="273" y="405"/>
                  </a:lnTo>
                  <a:lnTo>
                    <a:pt x="275" y="407"/>
                  </a:lnTo>
                  <a:lnTo>
                    <a:pt x="278" y="410"/>
                  </a:lnTo>
                  <a:lnTo>
                    <a:pt x="278" y="413"/>
                  </a:lnTo>
                  <a:lnTo>
                    <a:pt x="278" y="417"/>
                  </a:lnTo>
                  <a:lnTo>
                    <a:pt x="275" y="420"/>
                  </a:lnTo>
                  <a:lnTo>
                    <a:pt x="273" y="422"/>
                  </a:lnTo>
                  <a:lnTo>
                    <a:pt x="268" y="423"/>
                  </a:lnTo>
                  <a:lnTo>
                    <a:pt x="75" y="423"/>
                  </a:lnTo>
                  <a:lnTo>
                    <a:pt x="72" y="422"/>
                  </a:lnTo>
                  <a:lnTo>
                    <a:pt x="69" y="420"/>
                  </a:lnTo>
                  <a:lnTo>
                    <a:pt x="67" y="417"/>
                  </a:lnTo>
                  <a:lnTo>
                    <a:pt x="66" y="413"/>
                  </a:lnTo>
                  <a:lnTo>
                    <a:pt x="67" y="410"/>
                  </a:lnTo>
                  <a:lnTo>
                    <a:pt x="69" y="407"/>
                  </a:lnTo>
                  <a:lnTo>
                    <a:pt x="72" y="405"/>
                  </a:lnTo>
                  <a:lnTo>
                    <a:pt x="75" y="404"/>
                  </a:lnTo>
                  <a:close/>
                  <a:moveTo>
                    <a:pt x="63" y="380"/>
                  </a:moveTo>
                  <a:lnTo>
                    <a:pt x="256" y="380"/>
                  </a:lnTo>
                  <a:lnTo>
                    <a:pt x="260" y="381"/>
                  </a:lnTo>
                  <a:lnTo>
                    <a:pt x="263" y="383"/>
                  </a:lnTo>
                  <a:lnTo>
                    <a:pt x="266" y="386"/>
                  </a:lnTo>
                  <a:lnTo>
                    <a:pt x="266" y="390"/>
                  </a:lnTo>
                  <a:lnTo>
                    <a:pt x="266" y="393"/>
                  </a:lnTo>
                  <a:lnTo>
                    <a:pt x="263" y="395"/>
                  </a:lnTo>
                  <a:lnTo>
                    <a:pt x="260" y="398"/>
                  </a:lnTo>
                  <a:lnTo>
                    <a:pt x="256" y="399"/>
                  </a:lnTo>
                  <a:lnTo>
                    <a:pt x="63" y="399"/>
                  </a:lnTo>
                  <a:lnTo>
                    <a:pt x="60" y="398"/>
                  </a:lnTo>
                  <a:lnTo>
                    <a:pt x="57" y="395"/>
                  </a:lnTo>
                  <a:lnTo>
                    <a:pt x="55" y="393"/>
                  </a:lnTo>
                  <a:lnTo>
                    <a:pt x="54" y="390"/>
                  </a:lnTo>
                  <a:lnTo>
                    <a:pt x="55" y="386"/>
                  </a:lnTo>
                  <a:lnTo>
                    <a:pt x="57" y="383"/>
                  </a:lnTo>
                  <a:lnTo>
                    <a:pt x="60" y="381"/>
                  </a:lnTo>
                  <a:lnTo>
                    <a:pt x="63" y="380"/>
                  </a:lnTo>
                  <a:close/>
                  <a:moveTo>
                    <a:pt x="69" y="355"/>
                  </a:moveTo>
                  <a:lnTo>
                    <a:pt x="262" y="355"/>
                  </a:lnTo>
                  <a:lnTo>
                    <a:pt x="266" y="356"/>
                  </a:lnTo>
                  <a:lnTo>
                    <a:pt x="268" y="358"/>
                  </a:lnTo>
                  <a:lnTo>
                    <a:pt x="271" y="361"/>
                  </a:lnTo>
                  <a:lnTo>
                    <a:pt x="272" y="365"/>
                  </a:lnTo>
                  <a:lnTo>
                    <a:pt x="271" y="369"/>
                  </a:lnTo>
                  <a:lnTo>
                    <a:pt x="268" y="372"/>
                  </a:lnTo>
                  <a:lnTo>
                    <a:pt x="266" y="373"/>
                  </a:lnTo>
                  <a:lnTo>
                    <a:pt x="262" y="374"/>
                  </a:lnTo>
                  <a:lnTo>
                    <a:pt x="69" y="374"/>
                  </a:lnTo>
                  <a:lnTo>
                    <a:pt x="65" y="373"/>
                  </a:lnTo>
                  <a:lnTo>
                    <a:pt x="62" y="372"/>
                  </a:lnTo>
                  <a:lnTo>
                    <a:pt x="60" y="369"/>
                  </a:lnTo>
                  <a:lnTo>
                    <a:pt x="59" y="365"/>
                  </a:lnTo>
                  <a:lnTo>
                    <a:pt x="60" y="361"/>
                  </a:lnTo>
                  <a:lnTo>
                    <a:pt x="62" y="358"/>
                  </a:lnTo>
                  <a:lnTo>
                    <a:pt x="65" y="356"/>
                  </a:lnTo>
                  <a:lnTo>
                    <a:pt x="69" y="355"/>
                  </a:lnTo>
                  <a:close/>
                  <a:moveTo>
                    <a:pt x="845" y="0"/>
                  </a:moveTo>
                  <a:lnTo>
                    <a:pt x="856" y="0"/>
                  </a:lnTo>
                  <a:lnTo>
                    <a:pt x="868" y="1"/>
                  </a:lnTo>
                  <a:lnTo>
                    <a:pt x="879" y="4"/>
                  </a:lnTo>
                  <a:lnTo>
                    <a:pt x="890" y="7"/>
                  </a:lnTo>
                  <a:lnTo>
                    <a:pt x="901" y="12"/>
                  </a:lnTo>
                  <a:lnTo>
                    <a:pt x="911" y="17"/>
                  </a:lnTo>
                  <a:lnTo>
                    <a:pt x="920" y="24"/>
                  </a:lnTo>
                  <a:lnTo>
                    <a:pt x="928" y="32"/>
                  </a:lnTo>
                  <a:lnTo>
                    <a:pt x="936" y="40"/>
                  </a:lnTo>
                  <a:lnTo>
                    <a:pt x="943" y="48"/>
                  </a:lnTo>
                  <a:lnTo>
                    <a:pt x="948" y="57"/>
                  </a:lnTo>
                  <a:lnTo>
                    <a:pt x="954" y="67"/>
                  </a:lnTo>
                  <a:lnTo>
                    <a:pt x="957" y="78"/>
                  </a:lnTo>
                  <a:lnTo>
                    <a:pt x="960" y="88"/>
                  </a:lnTo>
                  <a:lnTo>
                    <a:pt x="962" y="98"/>
                  </a:lnTo>
                  <a:lnTo>
                    <a:pt x="963" y="110"/>
                  </a:lnTo>
                  <a:lnTo>
                    <a:pt x="963" y="121"/>
                  </a:lnTo>
                  <a:lnTo>
                    <a:pt x="962" y="132"/>
                  </a:lnTo>
                  <a:lnTo>
                    <a:pt x="960" y="144"/>
                  </a:lnTo>
                  <a:lnTo>
                    <a:pt x="956" y="154"/>
                  </a:lnTo>
                  <a:lnTo>
                    <a:pt x="950" y="166"/>
                  </a:lnTo>
                  <a:lnTo>
                    <a:pt x="945" y="175"/>
                  </a:lnTo>
                  <a:lnTo>
                    <a:pt x="938" y="184"/>
                  </a:lnTo>
                  <a:lnTo>
                    <a:pt x="932" y="193"/>
                  </a:lnTo>
                  <a:lnTo>
                    <a:pt x="924" y="200"/>
                  </a:lnTo>
                  <a:lnTo>
                    <a:pt x="914" y="207"/>
                  </a:lnTo>
                  <a:lnTo>
                    <a:pt x="906" y="213"/>
                  </a:lnTo>
                  <a:lnTo>
                    <a:pt x="908" y="212"/>
                  </a:lnTo>
                  <a:lnTo>
                    <a:pt x="914" y="212"/>
                  </a:lnTo>
                  <a:lnTo>
                    <a:pt x="925" y="211"/>
                  </a:lnTo>
                  <a:lnTo>
                    <a:pt x="936" y="211"/>
                  </a:lnTo>
                  <a:lnTo>
                    <a:pt x="948" y="212"/>
                  </a:lnTo>
                  <a:lnTo>
                    <a:pt x="959" y="214"/>
                  </a:lnTo>
                  <a:lnTo>
                    <a:pt x="971" y="217"/>
                  </a:lnTo>
                  <a:lnTo>
                    <a:pt x="982" y="221"/>
                  </a:lnTo>
                  <a:lnTo>
                    <a:pt x="994" y="227"/>
                  </a:lnTo>
                  <a:lnTo>
                    <a:pt x="1004" y="235"/>
                  </a:lnTo>
                  <a:lnTo>
                    <a:pt x="1012" y="241"/>
                  </a:lnTo>
                  <a:lnTo>
                    <a:pt x="1018" y="247"/>
                  </a:lnTo>
                  <a:lnTo>
                    <a:pt x="1024" y="254"/>
                  </a:lnTo>
                  <a:lnTo>
                    <a:pt x="1030" y="261"/>
                  </a:lnTo>
                  <a:lnTo>
                    <a:pt x="1036" y="268"/>
                  </a:lnTo>
                  <a:lnTo>
                    <a:pt x="1042" y="277"/>
                  </a:lnTo>
                  <a:lnTo>
                    <a:pt x="1052" y="294"/>
                  </a:lnTo>
                  <a:lnTo>
                    <a:pt x="1061" y="312"/>
                  </a:lnTo>
                  <a:lnTo>
                    <a:pt x="1069" y="332"/>
                  </a:lnTo>
                  <a:lnTo>
                    <a:pt x="1077" y="352"/>
                  </a:lnTo>
                  <a:lnTo>
                    <a:pt x="1084" y="373"/>
                  </a:lnTo>
                  <a:lnTo>
                    <a:pt x="1089" y="394"/>
                  </a:lnTo>
                  <a:lnTo>
                    <a:pt x="1095" y="416"/>
                  </a:lnTo>
                  <a:lnTo>
                    <a:pt x="1106" y="458"/>
                  </a:lnTo>
                  <a:lnTo>
                    <a:pt x="1116" y="500"/>
                  </a:lnTo>
                  <a:lnTo>
                    <a:pt x="1120" y="518"/>
                  </a:lnTo>
                  <a:lnTo>
                    <a:pt x="1159" y="235"/>
                  </a:lnTo>
                  <a:lnTo>
                    <a:pt x="1160" y="231"/>
                  </a:lnTo>
                  <a:lnTo>
                    <a:pt x="1162" y="228"/>
                  </a:lnTo>
                  <a:lnTo>
                    <a:pt x="1164" y="226"/>
                  </a:lnTo>
                  <a:lnTo>
                    <a:pt x="1166" y="224"/>
                  </a:lnTo>
                  <a:lnTo>
                    <a:pt x="1169" y="221"/>
                  </a:lnTo>
                  <a:lnTo>
                    <a:pt x="1172" y="220"/>
                  </a:lnTo>
                  <a:lnTo>
                    <a:pt x="1175" y="220"/>
                  </a:lnTo>
                  <a:lnTo>
                    <a:pt x="1179" y="220"/>
                  </a:lnTo>
                  <a:lnTo>
                    <a:pt x="1182" y="220"/>
                  </a:lnTo>
                  <a:lnTo>
                    <a:pt x="1185" y="222"/>
                  </a:lnTo>
                  <a:lnTo>
                    <a:pt x="1188" y="224"/>
                  </a:lnTo>
                  <a:lnTo>
                    <a:pt x="1190" y="226"/>
                  </a:lnTo>
                  <a:lnTo>
                    <a:pt x="1192" y="230"/>
                  </a:lnTo>
                  <a:lnTo>
                    <a:pt x="1193" y="232"/>
                  </a:lnTo>
                  <a:lnTo>
                    <a:pt x="1194" y="236"/>
                  </a:lnTo>
                  <a:lnTo>
                    <a:pt x="1194" y="239"/>
                  </a:lnTo>
                  <a:lnTo>
                    <a:pt x="1142" y="607"/>
                  </a:lnTo>
                  <a:lnTo>
                    <a:pt x="1142" y="947"/>
                  </a:lnTo>
                  <a:lnTo>
                    <a:pt x="1141" y="951"/>
                  </a:lnTo>
                  <a:lnTo>
                    <a:pt x="1141" y="954"/>
                  </a:lnTo>
                  <a:lnTo>
                    <a:pt x="1139" y="957"/>
                  </a:lnTo>
                  <a:lnTo>
                    <a:pt x="1137" y="959"/>
                  </a:lnTo>
                  <a:lnTo>
                    <a:pt x="1135" y="961"/>
                  </a:lnTo>
                  <a:lnTo>
                    <a:pt x="1132" y="963"/>
                  </a:lnTo>
                  <a:lnTo>
                    <a:pt x="1129" y="964"/>
                  </a:lnTo>
                  <a:lnTo>
                    <a:pt x="1125" y="964"/>
                  </a:lnTo>
                  <a:lnTo>
                    <a:pt x="1121" y="964"/>
                  </a:lnTo>
                  <a:lnTo>
                    <a:pt x="1118" y="963"/>
                  </a:lnTo>
                  <a:lnTo>
                    <a:pt x="1115" y="961"/>
                  </a:lnTo>
                  <a:lnTo>
                    <a:pt x="1113" y="959"/>
                  </a:lnTo>
                  <a:lnTo>
                    <a:pt x="1111" y="957"/>
                  </a:lnTo>
                  <a:lnTo>
                    <a:pt x="1109" y="954"/>
                  </a:lnTo>
                  <a:lnTo>
                    <a:pt x="1108" y="951"/>
                  </a:lnTo>
                  <a:lnTo>
                    <a:pt x="1108" y="947"/>
                  </a:lnTo>
                  <a:lnTo>
                    <a:pt x="1108" y="630"/>
                  </a:lnTo>
                  <a:lnTo>
                    <a:pt x="1107" y="627"/>
                  </a:lnTo>
                  <a:lnTo>
                    <a:pt x="1106" y="623"/>
                  </a:lnTo>
                  <a:lnTo>
                    <a:pt x="1106" y="622"/>
                  </a:lnTo>
                  <a:lnTo>
                    <a:pt x="1104" y="627"/>
                  </a:lnTo>
                  <a:lnTo>
                    <a:pt x="1102" y="632"/>
                  </a:lnTo>
                  <a:lnTo>
                    <a:pt x="1099" y="636"/>
                  </a:lnTo>
                  <a:lnTo>
                    <a:pt x="1095" y="640"/>
                  </a:lnTo>
                  <a:lnTo>
                    <a:pt x="1091" y="644"/>
                  </a:lnTo>
                  <a:lnTo>
                    <a:pt x="1088" y="646"/>
                  </a:lnTo>
                  <a:lnTo>
                    <a:pt x="1083" y="649"/>
                  </a:lnTo>
                  <a:lnTo>
                    <a:pt x="1078" y="651"/>
                  </a:lnTo>
                  <a:lnTo>
                    <a:pt x="1073" y="653"/>
                  </a:lnTo>
                  <a:lnTo>
                    <a:pt x="1068" y="655"/>
                  </a:lnTo>
                  <a:lnTo>
                    <a:pt x="1063" y="655"/>
                  </a:lnTo>
                  <a:lnTo>
                    <a:pt x="897" y="673"/>
                  </a:lnTo>
                  <a:lnTo>
                    <a:pt x="897" y="947"/>
                  </a:lnTo>
                  <a:lnTo>
                    <a:pt x="897" y="951"/>
                  </a:lnTo>
                  <a:lnTo>
                    <a:pt x="896" y="954"/>
                  </a:lnTo>
                  <a:lnTo>
                    <a:pt x="894" y="957"/>
                  </a:lnTo>
                  <a:lnTo>
                    <a:pt x="893" y="959"/>
                  </a:lnTo>
                  <a:lnTo>
                    <a:pt x="890" y="961"/>
                  </a:lnTo>
                  <a:lnTo>
                    <a:pt x="887" y="963"/>
                  </a:lnTo>
                  <a:lnTo>
                    <a:pt x="884" y="964"/>
                  </a:lnTo>
                  <a:lnTo>
                    <a:pt x="881" y="964"/>
                  </a:lnTo>
                  <a:lnTo>
                    <a:pt x="877" y="964"/>
                  </a:lnTo>
                  <a:lnTo>
                    <a:pt x="874" y="963"/>
                  </a:lnTo>
                  <a:lnTo>
                    <a:pt x="871" y="961"/>
                  </a:lnTo>
                  <a:lnTo>
                    <a:pt x="868" y="959"/>
                  </a:lnTo>
                  <a:lnTo>
                    <a:pt x="866" y="957"/>
                  </a:lnTo>
                  <a:lnTo>
                    <a:pt x="865" y="954"/>
                  </a:lnTo>
                  <a:lnTo>
                    <a:pt x="863" y="951"/>
                  </a:lnTo>
                  <a:lnTo>
                    <a:pt x="863" y="947"/>
                  </a:lnTo>
                  <a:lnTo>
                    <a:pt x="863" y="734"/>
                  </a:lnTo>
                  <a:lnTo>
                    <a:pt x="844" y="901"/>
                  </a:lnTo>
                  <a:lnTo>
                    <a:pt x="843" y="906"/>
                  </a:lnTo>
                  <a:lnTo>
                    <a:pt x="843" y="912"/>
                  </a:lnTo>
                  <a:lnTo>
                    <a:pt x="840" y="916"/>
                  </a:lnTo>
                  <a:lnTo>
                    <a:pt x="838" y="922"/>
                  </a:lnTo>
                  <a:lnTo>
                    <a:pt x="835" y="925"/>
                  </a:lnTo>
                  <a:lnTo>
                    <a:pt x="832" y="930"/>
                  </a:lnTo>
                  <a:lnTo>
                    <a:pt x="828" y="934"/>
                  </a:lnTo>
                  <a:lnTo>
                    <a:pt x="824" y="936"/>
                  </a:lnTo>
                  <a:lnTo>
                    <a:pt x="820" y="940"/>
                  </a:lnTo>
                  <a:lnTo>
                    <a:pt x="816" y="942"/>
                  </a:lnTo>
                  <a:lnTo>
                    <a:pt x="811" y="945"/>
                  </a:lnTo>
                  <a:lnTo>
                    <a:pt x="806" y="946"/>
                  </a:lnTo>
                  <a:lnTo>
                    <a:pt x="801" y="948"/>
                  </a:lnTo>
                  <a:lnTo>
                    <a:pt x="796" y="949"/>
                  </a:lnTo>
                  <a:lnTo>
                    <a:pt x="790" y="949"/>
                  </a:lnTo>
                  <a:lnTo>
                    <a:pt x="785" y="949"/>
                  </a:lnTo>
                  <a:lnTo>
                    <a:pt x="779" y="947"/>
                  </a:lnTo>
                  <a:lnTo>
                    <a:pt x="774" y="945"/>
                  </a:lnTo>
                  <a:lnTo>
                    <a:pt x="769" y="944"/>
                  </a:lnTo>
                  <a:lnTo>
                    <a:pt x="765" y="942"/>
                  </a:lnTo>
                  <a:lnTo>
                    <a:pt x="760" y="939"/>
                  </a:lnTo>
                  <a:lnTo>
                    <a:pt x="756" y="936"/>
                  </a:lnTo>
                  <a:lnTo>
                    <a:pt x="752" y="932"/>
                  </a:lnTo>
                  <a:lnTo>
                    <a:pt x="749" y="928"/>
                  </a:lnTo>
                  <a:lnTo>
                    <a:pt x="746" y="924"/>
                  </a:lnTo>
                  <a:lnTo>
                    <a:pt x="743" y="920"/>
                  </a:lnTo>
                  <a:lnTo>
                    <a:pt x="742" y="915"/>
                  </a:lnTo>
                  <a:lnTo>
                    <a:pt x="739" y="910"/>
                  </a:lnTo>
                  <a:lnTo>
                    <a:pt x="739" y="905"/>
                  </a:lnTo>
                  <a:lnTo>
                    <a:pt x="738" y="900"/>
                  </a:lnTo>
                  <a:lnTo>
                    <a:pt x="737" y="894"/>
                  </a:lnTo>
                  <a:lnTo>
                    <a:pt x="738" y="888"/>
                  </a:lnTo>
                  <a:lnTo>
                    <a:pt x="768" y="623"/>
                  </a:lnTo>
                  <a:lnTo>
                    <a:pt x="768" y="618"/>
                  </a:lnTo>
                  <a:lnTo>
                    <a:pt x="770" y="613"/>
                  </a:lnTo>
                  <a:lnTo>
                    <a:pt x="773" y="607"/>
                  </a:lnTo>
                  <a:lnTo>
                    <a:pt x="774" y="603"/>
                  </a:lnTo>
                  <a:lnTo>
                    <a:pt x="777" y="598"/>
                  </a:lnTo>
                  <a:lnTo>
                    <a:pt x="780" y="595"/>
                  </a:lnTo>
                  <a:lnTo>
                    <a:pt x="784" y="591"/>
                  </a:lnTo>
                  <a:lnTo>
                    <a:pt x="787" y="587"/>
                  </a:lnTo>
                  <a:lnTo>
                    <a:pt x="792" y="584"/>
                  </a:lnTo>
                  <a:lnTo>
                    <a:pt x="796" y="582"/>
                  </a:lnTo>
                  <a:lnTo>
                    <a:pt x="801" y="580"/>
                  </a:lnTo>
                  <a:lnTo>
                    <a:pt x="806" y="578"/>
                  </a:lnTo>
                  <a:lnTo>
                    <a:pt x="811" y="577"/>
                  </a:lnTo>
                  <a:lnTo>
                    <a:pt x="816" y="576"/>
                  </a:lnTo>
                  <a:lnTo>
                    <a:pt x="820" y="576"/>
                  </a:lnTo>
                  <a:lnTo>
                    <a:pt x="824" y="574"/>
                  </a:lnTo>
                  <a:lnTo>
                    <a:pt x="829" y="574"/>
                  </a:lnTo>
                  <a:lnTo>
                    <a:pt x="834" y="572"/>
                  </a:lnTo>
                  <a:lnTo>
                    <a:pt x="929" y="562"/>
                  </a:lnTo>
                  <a:lnTo>
                    <a:pt x="923" y="539"/>
                  </a:lnTo>
                  <a:lnTo>
                    <a:pt x="908" y="486"/>
                  </a:lnTo>
                  <a:lnTo>
                    <a:pt x="902" y="459"/>
                  </a:lnTo>
                  <a:lnTo>
                    <a:pt x="893" y="433"/>
                  </a:lnTo>
                  <a:lnTo>
                    <a:pt x="884" y="407"/>
                  </a:lnTo>
                  <a:lnTo>
                    <a:pt x="874" y="384"/>
                  </a:lnTo>
                  <a:lnTo>
                    <a:pt x="871" y="372"/>
                  </a:lnTo>
                  <a:lnTo>
                    <a:pt x="870" y="373"/>
                  </a:lnTo>
                  <a:lnTo>
                    <a:pt x="857" y="395"/>
                  </a:lnTo>
                  <a:lnTo>
                    <a:pt x="845" y="417"/>
                  </a:lnTo>
                  <a:lnTo>
                    <a:pt x="841" y="425"/>
                  </a:lnTo>
                  <a:lnTo>
                    <a:pt x="838" y="432"/>
                  </a:lnTo>
                  <a:lnTo>
                    <a:pt x="835" y="438"/>
                  </a:lnTo>
                  <a:lnTo>
                    <a:pt x="830" y="444"/>
                  </a:lnTo>
                  <a:lnTo>
                    <a:pt x="824" y="448"/>
                  </a:lnTo>
                  <a:lnTo>
                    <a:pt x="818" y="452"/>
                  </a:lnTo>
                  <a:lnTo>
                    <a:pt x="810" y="454"/>
                  </a:lnTo>
                  <a:lnTo>
                    <a:pt x="655" y="501"/>
                  </a:lnTo>
                  <a:lnTo>
                    <a:pt x="656" y="501"/>
                  </a:lnTo>
                  <a:lnTo>
                    <a:pt x="659" y="501"/>
                  </a:lnTo>
                  <a:lnTo>
                    <a:pt x="663" y="503"/>
                  </a:lnTo>
                  <a:lnTo>
                    <a:pt x="666" y="504"/>
                  </a:lnTo>
                  <a:lnTo>
                    <a:pt x="668" y="507"/>
                  </a:lnTo>
                  <a:lnTo>
                    <a:pt x="670" y="509"/>
                  </a:lnTo>
                  <a:lnTo>
                    <a:pt x="672" y="512"/>
                  </a:lnTo>
                  <a:lnTo>
                    <a:pt x="672" y="515"/>
                  </a:lnTo>
                  <a:lnTo>
                    <a:pt x="673" y="519"/>
                  </a:lnTo>
                  <a:lnTo>
                    <a:pt x="672" y="522"/>
                  </a:lnTo>
                  <a:lnTo>
                    <a:pt x="672" y="525"/>
                  </a:lnTo>
                  <a:lnTo>
                    <a:pt x="670" y="528"/>
                  </a:lnTo>
                  <a:lnTo>
                    <a:pt x="668" y="531"/>
                  </a:lnTo>
                  <a:lnTo>
                    <a:pt x="762" y="531"/>
                  </a:lnTo>
                  <a:lnTo>
                    <a:pt x="765" y="531"/>
                  </a:lnTo>
                  <a:lnTo>
                    <a:pt x="768" y="532"/>
                  </a:lnTo>
                  <a:lnTo>
                    <a:pt x="771" y="533"/>
                  </a:lnTo>
                  <a:lnTo>
                    <a:pt x="774" y="535"/>
                  </a:lnTo>
                  <a:lnTo>
                    <a:pt x="776" y="538"/>
                  </a:lnTo>
                  <a:lnTo>
                    <a:pt x="778" y="540"/>
                  </a:lnTo>
                  <a:lnTo>
                    <a:pt x="778" y="544"/>
                  </a:lnTo>
                  <a:lnTo>
                    <a:pt x="778" y="547"/>
                  </a:lnTo>
                  <a:lnTo>
                    <a:pt x="778" y="551"/>
                  </a:lnTo>
                  <a:lnTo>
                    <a:pt x="778" y="554"/>
                  </a:lnTo>
                  <a:lnTo>
                    <a:pt x="776" y="557"/>
                  </a:lnTo>
                  <a:lnTo>
                    <a:pt x="774" y="559"/>
                  </a:lnTo>
                  <a:lnTo>
                    <a:pt x="771" y="562"/>
                  </a:lnTo>
                  <a:lnTo>
                    <a:pt x="768" y="563"/>
                  </a:lnTo>
                  <a:lnTo>
                    <a:pt x="765" y="564"/>
                  </a:lnTo>
                  <a:lnTo>
                    <a:pt x="762" y="564"/>
                  </a:lnTo>
                  <a:lnTo>
                    <a:pt x="719" y="564"/>
                  </a:lnTo>
                  <a:lnTo>
                    <a:pt x="719" y="947"/>
                  </a:lnTo>
                  <a:lnTo>
                    <a:pt x="719" y="951"/>
                  </a:lnTo>
                  <a:lnTo>
                    <a:pt x="718" y="954"/>
                  </a:lnTo>
                  <a:lnTo>
                    <a:pt x="716" y="957"/>
                  </a:lnTo>
                  <a:lnTo>
                    <a:pt x="714" y="959"/>
                  </a:lnTo>
                  <a:lnTo>
                    <a:pt x="711" y="961"/>
                  </a:lnTo>
                  <a:lnTo>
                    <a:pt x="709" y="963"/>
                  </a:lnTo>
                  <a:lnTo>
                    <a:pt x="705" y="964"/>
                  </a:lnTo>
                  <a:lnTo>
                    <a:pt x="702" y="964"/>
                  </a:lnTo>
                  <a:lnTo>
                    <a:pt x="699" y="964"/>
                  </a:lnTo>
                  <a:lnTo>
                    <a:pt x="696" y="963"/>
                  </a:lnTo>
                  <a:lnTo>
                    <a:pt x="693" y="961"/>
                  </a:lnTo>
                  <a:lnTo>
                    <a:pt x="690" y="959"/>
                  </a:lnTo>
                  <a:lnTo>
                    <a:pt x="688" y="957"/>
                  </a:lnTo>
                  <a:lnTo>
                    <a:pt x="687" y="954"/>
                  </a:lnTo>
                  <a:lnTo>
                    <a:pt x="685" y="951"/>
                  </a:lnTo>
                  <a:lnTo>
                    <a:pt x="685" y="947"/>
                  </a:lnTo>
                  <a:lnTo>
                    <a:pt x="685" y="564"/>
                  </a:lnTo>
                  <a:lnTo>
                    <a:pt x="69" y="564"/>
                  </a:lnTo>
                  <a:lnTo>
                    <a:pt x="69" y="947"/>
                  </a:lnTo>
                  <a:lnTo>
                    <a:pt x="68" y="951"/>
                  </a:lnTo>
                  <a:lnTo>
                    <a:pt x="67" y="954"/>
                  </a:lnTo>
                  <a:lnTo>
                    <a:pt x="66" y="957"/>
                  </a:lnTo>
                  <a:lnTo>
                    <a:pt x="63" y="959"/>
                  </a:lnTo>
                  <a:lnTo>
                    <a:pt x="61" y="961"/>
                  </a:lnTo>
                  <a:lnTo>
                    <a:pt x="58" y="963"/>
                  </a:lnTo>
                  <a:lnTo>
                    <a:pt x="54" y="964"/>
                  </a:lnTo>
                  <a:lnTo>
                    <a:pt x="51" y="964"/>
                  </a:lnTo>
                  <a:lnTo>
                    <a:pt x="48" y="964"/>
                  </a:lnTo>
                  <a:lnTo>
                    <a:pt x="45" y="963"/>
                  </a:lnTo>
                  <a:lnTo>
                    <a:pt x="41" y="961"/>
                  </a:lnTo>
                  <a:lnTo>
                    <a:pt x="40" y="959"/>
                  </a:lnTo>
                  <a:lnTo>
                    <a:pt x="37" y="957"/>
                  </a:lnTo>
                  <a:lnTo>
                    <a:pt x="35" y="954"/>
                  </a:lnTo>
                  <a:lnTo>
                    <a:pt x="35" y="951"/>
                  </a:lnTo>
                  <a:lnTo>
                    <a:pt x="34" y="947"/>
                  </a:lnTo>
                  <a:lnTo>
                    <a:pt x="34" y="564"/>
                  </a:lnTo>
                  <a:lnTo>
                    <a:pt x="17" y="564"/>
                  </a:lnTo>
                  <a:lnTo>
                    <a:pt x="13" y="564"/>
                  </a:lnTo>
                  <a:lnTo>
                    <a:pt x="10" y="563"/>
                  </a:lnTo>
                  <a:lnTo>
                    <a:pt x="7" y="562"/>
                  </a:lnTo>
                  <a:lnTo>
                    <a:pt x="5" y="559"/>
                  </a:lnTo>
                  <a:lnTo>
                    <a:pt x="3" y="557"/>
                  </a:lnTo>
                  <a:lnTo>
                    <a:pt x="1" y="554"/>
                  </a:lnTo>
                  <a:lnTo>
                    <a:pt x="0" y="551"/>
                  </a:lnTo>
                  <a:lnTo>
                    <a:pt x="0" y="547"/>
                  </a:lnTo>
                  <a:lnTo>
                    <a:pt x="0" y="544"/>
                  </a:lnTo>
                  <a:lnTo>
                    <a:pt x="1" y="540"/>
                  </a:lnTo>
                  <a:lnTo>
                    <a:pt x="3" y="538"/>
                  </a:lnTo>
                  <a:lnTo>
                    <a:pt x="5" y="535"/>
                  </a:lnTo>
                  <a:lnTo>
                    <a:pt x="7" y="533"/>
                  </a:lnTo>
                  <a:lnTo>
                    <a:pt x="10" y="532"/>
                  </a:lnTo>
                  <a:lnTo>
                    <a:pt x="13" y="531"/>
                  </a:lnTo>
                  <a:lnTo>
                    <a:pt x="17" y="531"/>
                  </a:lnTo>
                  <a:lnTo>
                    <a:pt x="437" y="531"/>
                  </a:lnTo>
                  <a:lnTo>
                    <a:pt x="436" y="528"/>
                  </a:lnTo>
                  <a:lnTo>
                    <a:pt x="433" y="525"/>
                  </a:lnTo>
                  <a:lnTo>
                    <a:pt x="433" y="522"/>
                  </a:lnTo>
                  <a:lnTo>
                    <a:pt x="433" y="519"/>
                  </a:lnTo>
                  <a:lnTo>
                    <a:pt x="433" y="518"/>
                  </a:lnTo>
                  <a:lnTo>
                    <a:pt x="425" y="517"/>
                  </a:lnTo>
                  <a:lnTo>
                    <a:pt x="422" y="516"/>
                  </a:lnTo>
                  <a:lnTo>
                    <a:pt x="419" y="513"/>
                  </a:lnTo>
                  <a:lnTo>
                    <a:pt x="413" y="505"/>
                  </a:lnTo>
                  <a:lnTo>
                    <a:pt x="407" y="495"/>
                  </a:lnTo>
                  <a:lnTo>
                    <a:pt x="402" y="485"/>
                  </a:lnTo>
                  <a:lnTo>
                    <a:pt x="394" y="466"/>
                  </a:lnTo>
                  <a:lnTo>
                    <a:pt x="390" y="458"/>
                  </a:lnTo>
                  <a:lnTo>
                    <a:pt x="373" y="396"/>
                  </a:lnTo>
                  <a:lnTo>
                    <a:pt x="363" y="363"/>
                  </a:lnTo>
                  <a:lnTo>
                    <a:pt x="355" y="330"/>
                  </a:lnTo>
                  <a:lnTo>
                    <a:pt x="348" y="300"/>
                  </a:lnTo>
                  <a:lnTo>
                    <a:pt x="345" y="286"/>
                  </a:lnTo>
                  <a:lnTo>
                    <a:pt x="344" y="274"/>
                  </a:lnTo>
                  <a:lnTo>
                    <a:pt x="343" y="263"/>
                  </a:lnTo>
                  <a:lnTo>
                    <a:pt x="343" y="255"/>
                  </a:lnTo>
                  <a:lnTo>
                    <a:pt x="344" y="248"/>
                  </a:lnTo>
                  <a:lnTo>
                    <a:pt x="346" y="246"/>
                  </a:lnTo>
                  <a:lnTo>
                    <a:pt x="347" y="244"/>
                  </a:lnTo>
                  <a:lnTo>
                    <a:pt x="367" y="235"/>
                  </a:lnTo>
                  <a:lnTo>
                    <a:pt x="437" y="507"/>
                  </a:lnTo>
                  <a:lnTo>
                    <a:pt x="440" y="504"/>
                  </a:lnTo>
                  <a:lnTo>
                    <a:pt x="443" y="503"/>
                  </a:lnTo>
                  <a:lnTo>
                    <a:pt x="446" y="501"/>
                  </a:lnTo>
                  <a:lnTo>
                    <a:pt x="449" y="501"/>
                  </a:lnTo>
                  <a:lnTo>
                    <a:pt x="570" y="501"/>
                  </a:lnTo>
                  <a:lnTo>
                    <a:pt x="568" y="499"/>
                  </a:lnTo>
                  <a:lnTo>
                    <a:pt x="565" y="492"/>
                  </a:lnTo>
                  <a:lnTo>
                    <a:pt x="563" y="485"/>
                  </a:lnTo>
                  <a:lnTo>
                    <a:pt x="562" y="477"/>
                  </a:lnTo>
                  <a:lnTo>
                    <a:pt x="563" y="470"/>
                  </a:lnTo>
                  <a:lnTo>
                    <a:pt x="565" y="462"/>
                  </a:lnTo>
                  <a:lnTo>
                    <a:pt x="569" y="456"/>
                  </a:lnTo>
                  <a:lnTo>
                    <a:pt x="573" y="450"/>
                  </a:lnTo>
                  <a:lnTo>
                    <a:pt x="579" y="446"/>
                  </a:lnTo>
                  <a:lnTo>
                    <a:pt x="586" y="442"/>
                  </a:lnTo>
                  <a:lnTo>
                    <a:pt x="594" y="440"/>
                  </a:lnTo>
                  <a:lnTo>
                    <a:pt x="776" y="384"/>
                  </a:lnTo>
                  <a:lnTo>
                    <a:pt x="833" y="290"/>
                  </a:lnTo>
                  <a:lnTo>
                    <a:pt x="843" y="272"/>
                  </a:lnTo>
                  <a:lnTo>
                    <a:pt x="848" y="264"/>
                  </a:lnTo>
                  <a:lnTo>
                    <a:pt x="853" y="255"/>
                  </a:lnTo>
                  <a:lnTo>
                    <a:pt x="859" y="248"/>
                  </a:lnTo>
                  <a:lnTo>
                    <a:pt x="865" y="241"/>
                  </a:lnTo>
                  <a:lnTo>
                    <a:pt x="873" y="235"/>
                  </a:lnTo>
                  <a:lnTo>
                    <a:pt x="874" y="232"/>
                  </a:lnTo>
                  <a:lnTo>
                    <a:pt x="878" y="229"/>
                  </a:lnTo>
                  <a:lnTo>
                    <a:pt x="882" y="225"/>
                  </a:lnTo>
                  <a:lnTo>
                    <a:pt x="886" y="222"/>
                  </a:lnTo>
                  <a:lnTo>
                    <a:pt x="885" y="222"/>
                  </a:lnTo>
                  <a:lnTo>
                    <a:pt x="874" y="225"/>
                  </a:lnTo>
                  <a:lnTo>
                    <a:pt x="864" y="226"/>
                  </a:lnTo>
                  <a:lnTo>
                    <a:pt x="853" y="228"/>
                  </a:lnTo>
                  <a:lnTo>
                    <a:pt x="842" y="227"/>
                  </a:lnTo>
                  <a:lnTo>
                    <a:pt x="831" y="226"/>
                  </a:lnTo>
                  <a:lnTo>
                    <a:pt x="820" y="224"/>
                  </a:lnTo>
                  <a:lnTo>
                    <a:pt x="808" y="220"/>
                  </a:lnTo>
                  <a:lnTo>
                    <a:pt x="798" y="215"/>
                  </a:lnTo>
                  <a:lnTo>
                    <a:pt x="787" y="210"/>
                  </a:lnTo>
                  <a:lnTo>
                    <a:pt x="778" y="203"/>
                  </a:lnTo>
                  <a:lnTo>
                    <a:pt x="770" y="196"/>
                  </a:lnTo>
                  <a:lnTo>
                    <a:pt x="763" y="188"/>
                  </a:lnTo>
                  <a:lnTo>
                    <a:pt x="756" y="179"/>
                  </a:lnTo>
                  <a:lnTo>
                    <a:pt x="750" y="170"/>
                  </a:lnTo>
                  <a:lnTo>
                    <a:pt x="745" y="160"/>
                  </a:lnTo>
                  <a:lnTo>
                    <a:pt x="741" y="150"/>
                  </a:lnTo>
                  <a:lnTo>
                    <a:pt x="738" y="139"/>
                  </a:lnTo>
                  <a:lnTo>
                    <a:pt x="736" y="129"/>
                  </a:lnTo>
                  <a:lnTo>
                    <a:pt x="735" y="117"/>
                  </a:lnTo>
                  <a:lnTo>
                    <a:pt x="735" y="107"/>
                  </a:lnTo>
                  <a:lnTo>
                    <a:pt x="736" y="96"/>
                  </a:lnTo>
                  <a:lnTo>
                    <a:pt x="739" y="84"/>
                  </a:lnTo>
                  <a:lnTo>
                    <a:pt x="743" y="73"/>
                  </a:lnTo>
                  <a:lnTo>
                    <a:pt x="748" y="63"/>
                  </a:lnTo>
                  <a:lnTo>
                    <a:pt x="753" y="53"/>
                  </a:lnTo>
                  <a:lnTo>
                    <a:pt x="760" y="43"/>
                  </a:lnTo>
                  <a:lnTo>
                    <a:pt x="767" y="35"/>
                  </a:lnTo>
                  <a:lnTo>
                    <a:pt x="774" y="27"/>
                  </a:lnTo>
                  <a:lnTo>
                    <a:pt x="784" y="21"/>
                  </a:lnTo>
                  <a:lnTo>
                    <a:pt x="793" y="15"/>
                  </a:lnTo>
                  <a:lnTo>
                    <a:pt x="803" y="10"/>
                  </a:lnTo>
                  <a:lnTo>
                    <a:pt x="813" y="5"/>
                  </a:lnTo>
                  <a:lnTo>
                    <a:pt x="824" y="3"/>
                  </a:lnTo>
                  <a:lnTo>
                    <a:pt x="834" y="1"/>
                  </a:lnTo>
                  <a:lnTo>
                    <a:pt x="845" y="0"/>
                  </a:lnTo>
                  <a:close/>
                </a:path>
              </a:pathLst>
            </a:custGeom>
            <a:solidFill>
              <a:srgbClr val="FFFFFF"/>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pSp>
      <p:sp>
        <p:nvSpPr>
          <p:cNvPr id="86025" name="path">
            <a:extLst>
              <a:ext uri="{FF2B5EF4-FFF2-40B4-BE49-F238E27FC236}">
                <a16:creationId xmlns:a16="http://schemas.microsoft.com/office/drawing/2014/main" id="{791389F2-59CE-9D5A-1236-0AC1A57C99C8}"/>
              </a:ext>
            </a:extLst>
          </p:cNvPr>
          <p:cNvSpPr>
            <a:spLocks/>
          </p:cNvSpPr>
          <p:nvPr/>
        </p:nvSpPr>
        <p:spPr bwMode="auto">
          <a:xfrm>
            <a:off x="965200" y="5384800"/>
            <a:ext cx="7269163" cy="9525"/>
          </a:xfrm>
          <a:custGeom>
            <a:avLst/>
            <a:gdLst>
              <a:gd name="T0" fmla="*/ 2147483646 w 15262"/>
              <a:gd name="T1" fmla="*/ 2147483646 h 20"/>
              <a:gd name="T2" fmla="*/ 0 w 15262"/>
              <a:gd name="T3" fmla="*/ 2147483646 h 20"/>
              <a:gd name="T4" fmla="*/ 0 60000 65536"/>
              <a:gd name="T5" fmla="*/ 0 60000 65536"/>
              <a:gd name="T6" fmla="*/ 0 w 15262"/>
              <a:gd name="T7" fmla="*/ 0 h 20"/>
              <a:gd name="T8" fmla="*/ 15262 w 15262"/>
              <a:gd name="T9" fmla="*/ 20 h 20"/>
            </a:gdLst>
            <a:ahLst/>
            <a:cxnLst>
              <a:cxn ang="T4">
                <a:pos x="T0" y="T1"/>
              </a:cxn>
              <a:cxn ang="T5">
                <a:pos x="T2" y="T3"/>
              </a:cxn>
            </a:cxnLst>
            <a:rect l="T6" t="T7" r="T8" b="T9"/>
            <a:pathLst>
              <a:path w="15262" h="20">
                <a:moveTo>
                  <a:pt x="15262" y="10"/>
                </a:moveTo>
                <a:lnTo>
                  <a:pt x="0" y="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86026" name="path">
            <a:extLst>
              <a:ext uri="{FF2B5EF4-FFF2-40B4-BE49-F238E27FC236}">
                <a16:creationId xmlns:a16="http://schemas.microsoft.com/office/drawing/2014/main" id="{AEE41AF0-28E1-56FD-FB19-3BF10645DEC5}"/>
              </a:ext>
            </a:extLst>
          </p:cNvPr>
          <p:cNvSpPr>
            <a:spLocks/>
          </p:cNvSpPr>
          <p:nvPr/>
        </p:nvSpPr>
        <p:spPr bwMode="auto">
          <a:xfrm>
            <a:off x="587375" y="2009775"/>
            <a:ext cx="382588" cy="381000"/>
          </a:xfrm>
          <a:custGeom>
            <a:avLst/>
            <a:gdLst>
              <a:gd name="T0" fmla="*/ 2147483646 w 802"/>
              <a:gd name="T1" fmla="*/ 2147483646 h 802"/>
              <a:gd name="T2" fmla="*/ 2147483646 w 802"/>
              <a:gd name="T3" fmla="*/ 2147483646 h 802"/>
              <a:gd name="T4" fmla="*/ 0 60000 65536"/>
              <a:gd name="T5" fmla="*/ 0 60000 65536"/>
              <a:gd name="T6" fmla="*/ 0 w 802"/>
              <a:gd name="T7" fmla="*/ 0 h 802"/>
              <a:gd name="T8" fmla="*/ 802 w 802"/>
              <a:gd name="T9" fmla="*/ 802 h 802"/>
            </a:gdLst>
            <a:ahLst/>
            <a:cxnLst>
              <a:cxn ang="T4">
                <a:pos x="T0" y="T1"/>
              </a:cxn>
              <a:cxn ang="T5">
                <a:pos x="T2" y="T3"/>
              </a:cxn>
            </a:cxnLst>
            <a:rect l="T6" t="T7" r="T8" b="T9"/>
            <a:pathLst>
              <a:path w="802" h="802">
                <a:moveTo>
                  <a:pt x="10" y="792"/>
                </a:moveTo>
                <a:cubicBezTo>
                  <a:pt x="10" y="360"/>
                  <a:pt x="360" y="10"/>
                  <a:pt x="792" y="1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1182" name="textbox 1182">
            <a:extLst>
              <a:ext uri="{FF2B5EF4-FFF2-40B4-BE49-F238E27FC236}">
                <a16:creationId xmlns:a16="http://schemas.microsoft.com/office/drawing/2014/main" id="{883E3D4F-5180-4E5B-82B4-31D0D317986C}"/>
              </a:ext>
            </a:extLst>
          </p:cNvPr>
          <p:cNvSpPr/>
          <p:nvPr/>
        </p:nvSpPr>
        <p:spPr>
          <a:xfrm>
            <a:off x="841375" y="2613025"/>
            <a:ext cx="7635875" cy="2571750"/>
          </a:xfrm>
          <a:prstGeom prst="rect">
            <a:avLst/>
          </a:prstGeom>
        </p:spPr>
        <p:txBody>
          <a:bodyPr lIns="0" tIns="0" rIns="0" bIns="0"/>
          <a:lstStyle/>
          <a:p>
            <a:pPr>
              <a:lnSpc>
                <a:spcPct val="77861"/>
              </a:lnSpc>
              <a:defRPr/>
            </a:pPr>
            <a:endParaRPr lang="x-none" altLang="x-none" sz="100" dirty="0"/>
          </a:p>
          <a:p>
            <a:pPr marL="16137">
              <a:lnSpc>
                <a:spcPct val="91000"/>
              </a:lnSpc>
              <a:defRPr/>
            </a:pPr>
            <a:r>
              <a:rPr spc="-8" dirty="0">
                <a:solidFill>
                  <a:srgbClr val="262626">
                    <a:alpha val="100000"/>
                  </a:srgbClr>
                </a:solidFill>
                <a:latin typeface="Times New Roman"/>
                <a:ea typeface="Times New Roman"/>
                <a:cs typeface="Times New Roman"/>
              </a:rPr>
              <a:t>10        class </a:t>
            </a:r>
            <a:r>
              <a:rPr dirty="0">
                <a:solidFill>
                  <a:srgbClr val="262626">
                    <a:alpha val="100000"/>
                  </a:srgbClr>
                </a:solidFill>
                <a:latin typeface="Times New Roman"/>
                <a:ea typeface="Times New Roman"/>
                <a:cs typeface="Times New Roman"/>
              </a:rPr>
              <a:t>Postgraduate</a:t>
            </a:r>
            <a:r>
              <a:rPr spc="-8" dirty="0">
                <a:solidFill>
                  <a:srgbClr val="262626">
                    <a:alpha val="100000"/>
                  </a:srgbClr>
                </a:solidFill>
                <a:latin typeface="Times New Roman"/>
                <a:ea typeface="Times New Roman"/>
                <a:cs typeface="Times New Roman"/>
              </a:rPr>
              <a:t>(</a:t>
            </a:r>
            <a:r>
              <a:rPr dirty="0">
                <a:solidFill>
                  <a:srgbClr val="262626">
                    <a:alpha val="100000"/>
                  </a:srgbClr>
                </a:solidFill>
                <a:latin typeface="Times New Roman"/>
                <a:ea typeface="Times New Roman"/>
                <a:cs typeface="Times New Roman"/>
              </a:rPr>
              <a:t>Student</a:t>
            </a:r>
            <a:r>
              <a:rPr spc="-8" dirty="0">
                <a:solidFill>
                  <a:srgbClr val="262626">
                    <a:alpha val="100000"/>
                  </a:srgbClr>
                </a:solidFill>
                <a:latin typeface="Times New Roman"/>
                <a:ea typeface="Times New Roman"/>
                <a:cs typeface="Times New Roman"/>
              </a:rPr>
              <a:t>): #</a:t>
            </a:r>
            <a:r>
              <a:rPr spc="-8" dirty="0">
                <a:solidFill>
                  <a:srgbClr val="262626">
                    <a:alpha val="100000"/>
                  </a:srgbClr>
                </a:solidFill>
                <a:latin typeface="Microsoft YaHei"/>
                <a:ea typeface="Microsoft YaHei"/>
                <a:cs typeface="Microsoft YaHei"/>
              </a:rPr>
              <a:t>以</a:t>
            </a:r>
            <a:r>
              <a:rPr dirty="0">
                <a:solidFill>
                  <a:srgbClr val="262626">
                    <a:alpha val="100000"/>
                  </a:srgbClr>
                </a:solidFill>
                <a:latin typeface="Times New Roman"/>
                <a:ea typeface="Times New Roman"/>
                <a:cs typeface="Times New Roman"/>
              </a:rPr>
              <a:t>Student</a:t>
            </a:r>
            <a:r>
              <a:rPr spc="-8" dirty="0">
                <a:solidFill>
                  <a:srgbClr val="262626">
                    <a:alpha val="100000"/>
                  </a:srgbClr>
                </a:solidFill>
                <a:latin typeface="Microsoft YaHei"/>
                <a:ea typeface="Microsoft YaHei"/>
                <a:cs typeface="Microsoft YaHei"/>
              </a:rPr>
              <a:t>类作为父类定义子类</a:t>
            </a:r>
            <a:r>
              <a:rPr dirty="0">
                <a:solidFill>
                  <a:srgbClr val="262626">
                    <a:alpha val="100000"/>
                  </a:srgbClr>
                </a:solidFill>
                <a:latin typeface="Times New Roman"/>
                <a:ea typeface="Times New Roman"/>
                <a:cs typeface="Times New Roman"/>
              </a:rPr>
              <a:t>Postgraduate</a:t>
            </a:r>
            <a:endParaRPr lang="x-none" altLang="x-none" dirty="0"/>
          </a:p>
          <a:p>
            <a:pPr marL="16137">
              <a:lnSpc>
                <a:spcPct val="91000"/>
              </a:lnSpc>
              <a:spcBef>
                <a:spcPts val="626"/>
              </a:spcBef>
              <a:defRPr/>
            </a:pPr>
            <a:r>
              <a:rPr spc="-8" dirty="0">
                <a:solidFill>
                  <a:srgbClr val="262626">
                    <a:alpha val="100000"/>
                  </a:srgbClr>
                </a:solidFill>
                <a:latin typeface="Times New Roman"/>
                <a:ea typeface="Times New Roman"/>
                <a:cs typeface="Times New Roman"/>
              </a:rPr>
              <a:t>11            </a:t>
            </a:r>
            <a:r>
              <a:rPr dirty="0">
                <a:solidFill>
                  <a:srgbClr val="262626">
                    <a:alpha val="100000"/>
                  </a:srgbClr>
                </a:solidFill>
                <a:latin typeface="Times New Roman"/>
                <a:ea typeface="Times New Roman"/>
                <a:cs typeface="Times New Roman"/>
              </a:rPr>
              <a:t>def</a:t>
            </a:r>
            <a:r>
              <a:rPr spc="-8" dirty="0">
                <a:solidFill>
                  <a:srgbClr val="262626">
                    <a:alpha val="100000"/>
                  </a:srgbClr>
                </a:solidFill>
                <a:latin typeface="Times New Roman"/>
                <a:ea typeface="Times New Roman"/>
                <a:cs typeface="Times New Roman"/>
              </a:rPr>
              <a:t> __</a:t>
            </a:r>
            <a:r>
              <a:rPr dirty="0">
                <a:solidFill>
                  <a:srgbClr val="262626">
                    <a:alpha val="100000"/>
                  </a:srgbClr>
                </a:solidFill>
                <a:latin typeface="Times New Roman"/>
                <a:ea typeface="Times New Roman"/>
                <a:cs typeface="Times New Roman"/>
              </a:rPr>
              <a:t>init</a:t>
            </a:r>
            <a:r>
              <a:rPr spc="-8" dirty="0">
                <a:solidFill>
                  <a:srgbClr val="262626">
                    <a:alpha val="100000"/>
                  </a:srgbClr>
                </a:solidFill>
                <a:latin typeface="Times New Roman"/>
                <a:ea typeface="Times New Roman"/>
                <a:cs typeface="Times New Roman"/>
              </a:rPr>
              <a:t>__(</a:t>
            </a:r>
            <a:r>
              <a:rPr dirty="0">
                <a:solidFill>
                  <a:srgbClr val="262626">
                    <a:alpha val="100000"/>
                  </a:srgbClr>
                </a:solidFill>
                <a:latin typeface="Times New Roman"/>
                <a:ea typeface="Times New Roman"/>
                <a:cs typeface="Times New Roman"/>
              </a:rPr>
              <a:t>self</a:t>
            </a:r>
            <a:r>
              <a:rPr spc="-8" dirty="0">
                <a:solidFill>
                  <a:srgbClr val="262626">
                    <a:alpha val="100000"/>
                  </a:srgbClr>
                </a:solidFill>
                <a:latin typeface="Times New Roman"/>
                <a:ea typeface="Times New Roman"/>
                <a:cs typeface="Times New Roman"/>
              </a:rPr>
              <a:t>, </a:t>
            </a:r>
            <a:r>
              <a:rPr dirty="0">
                <a:solidFill>
                  <a:srgbClr val="262626">
                    <a:alpha val="100000"/>
                  </a:srgbClr>
                </a:solidFill>
                <a:latin typeface="Times New Roman"/>
                <a:ea typeface="Times New Roman"/>
                <a:cs typeface="Times New Roman"/>
              </a:rPr>
              <a:t>sno</a:t>
            </a:r>
            <a:r>
              <a:rPr spc="-8" dirty="0">
                <a:solidFill>
                  <a:srgbClr val="262626">
                    <a:alpha val="100000"/>
                  </a:srgbClr>
                </a:solidFill>
                <a:latin typeface="Times New Roman"/>
                <a:ea typeface="Times New Roman"/>
                <a:cs typeface="Times New Roman"/>
              </a:rPr>
              <a:t>, </a:t>
            </a:r>
            <a:r>
              <a:rPr dirty="0">
                <a:solidFill>
                  <a:srgbClr val="262626">
                    <a:alpha val="100000"/>
                  </a:srgbClr>
                </a:solidFill>
                <a:latin typeface="Times New Roman"/>
                <a:ea typeface="Times New Roman"/>
                <a:cs typeface="Times New Roman"/>
              </a:rPr>
              <a:t>name</a:t>
            </a:r>
            <a:r>
              <a:rPr spc="-8" dirty="0">
                <a:solidFill>
                  <a:srgbClr val="262626">
                    <a:alpha val="100000"/>
                  </a:srgbClr>
                </a:solidFill>
                <a:latin typeface="Times New Roman"/>
                <a:ea typeface="Times New Roman"/>
                <a:cs typeface="Times New Roman"/>
              </a:rPr>
              <a:t>, </a:t>
            </a:r>
            <a:r>
              <a:rPr dirty="0">
                <a:solidFill>
                  <a:srgbClr val="262626">
                    <a:alpha val="100000"/>
                  </a:srgbClr>
                </a:solidFill>
                <a:latin typeface="Times New Roman"/>
                <a:ea typeface="Times New Roman"/>
                <a:cs typeface="Times New Roman"/>
              </a:rPr>
              <a:t>tutor</a:t>
            </a:r>
            <a:r>
              <a:rPr spc="-8" dirty="0">
                <a:solidFill>
                  <a:srgbClr val="262626">
                    <a:alpha val="100000"/>
                  </a:srgbClr>
                </a:solidFill>
                <a:latin typeface="Times New Roman"/>
                <a:ea typeface="Times New Roman"/>
                <a:cs typeface="Times New Roman"/>
              </a:rPr>
              <a:t>): #</a:t>
            </a:r>
            <a:r>
              <a:rPr spc="-8" dirty="0">
                <a:solidFill>
                  <a:srgbClr val="262626">
                    <a:alpha val="100000"/>
                  </a:srgbClr>
                </a:solidFill>
                <a:latin typeface="Microsoft YaHei"/>
                <a:ea typeface="Microsoft YaHei"/>
                <a:cs typeface="Microsoft YaHei"/>
              </a:rPr>
              <a:t>定义</a:t>
            </a:r>
            <a:r>
              <a:rPr dirty="0">
                <a:solidFill>
                  <a:srgbClr val="262626">
                    <a:alpha val="100000"/>
                  </a:srgbClr>
                </a:solidFill>
                <a:latin typeface="Microsoft YaHei"/>
                <a:ea typeface="Microsoft YaHei"/>
                <a:cs typeface="Microsoft YaHei"/>
              </a:rPr>
              <a:t>构造方法</a:t>
            </a:r>
            <a:endParaRPr lang="x-none" altLang="x-none" dirty="0"/>
          </a:p>
          <a:p>
            <a:pPr marL="16137">
              <a:lnSpc>
                <a:spcPct val="91000"/>
              </a:lnSpc>
              <a:spcBef>
                <a:spcPts val="626"/>
              </a:spcBef>
              <a:defRPr/>
            </a:pPr>
            <a:r>
              <a:rPr spc="-23" dirty="0">
                <a:solidFill>
                  <a:srgbClr val="262626">
                    <a:alpha val="100000"/>
                  </a:srgbClr>
                </a:solidFill>
                <a:latin typeface="Times New Roman"/>
                <a:ea typeface="Times New Roman"/>
                <a:cs typeface="Times New Roman"/>
              </a:rPr>
              <a:t>12               pr</a:t>
            </a:r>
            <a:r>
              <a:rPr spc="-15" dirty="0">
                <a:solidFill>
                  <a:srgbClr val="262626">
                    <a:alpha val="100000"/>
                  </a:srgbClr>
                </a:solidFill>
                <a:latin typeface="Times New Roman"/>
                <a:ea typeface="Times New Roman"/>
                <a:cs typeface="Times New Roman"/>
              </a:rPr>
              <a:t>i</a:t>
            </a:r>
            <a:r>
              <a:rPr dirty="0">
                <a:solidFill>
                  <a:srgbClr val="262626">
                    <a:alpha val="100000"/>
                  </a:srgbClr>
                </a:solidFill>
                <a:latin typeface="Times New Roman"/>
                <a:ea typeface="Times New Roman"/>
                <a:cs typeface="Times New Roman"/>
              </a:rPr>
              <a:t>nt</a:t>
            </a:r>
            <a:r>
              <a:rPr spc="-23" dirty="0">
                <a:solidFill>
                  <a:srgbClr val="262626">
                    <a:alpha val="100000"/>
                  </a:srgbClr>
                </a:solidFill>
                <a:latin typeface="Times New Roman"/>
                <a:ea typeface="Times New Roman"/>
                <a:cs typeface="Times New Roman"/>
              </a:rPr>
              <a:t>('</a:t>
            </a:r>
            <a:r>
              <a:rPr dirty="0">
                <a:solidFill>
                  <a:srgbClr val="262626">
                    <a:alpha val="100000"/>
                  </a:srgbClr>
                </a:solidFill>
                <a:latin typeface="Times New Roman"/>
                <a:ea typeface="Times New Roman"/>
                <a:cs typeface="Times New Roman"/>
              </a:rPr>
              <a:t>Postgraduate</a:t>
            </a:r>
            <a:r>
              <a:rPr spc="-23" dirty="0">
                <a:solidFill>
                  <a:srgbClr val="262626">
                    <a:alpha val="100000"/>
                  </a:srgbClr>
                </a:solidFill>
                <a:latin typeface="Microsoft YaHei"/>
                <a:ea typeface="Microsoft YaHei"/>
                <a:cs typeface="Microsoft YaHei"/>
              </a:rPr>
              <a:t>类构造方法被调用！  </a:t>
            </a:r>
            <a:r>
              <a:rPr spc="-23" dirty="0">
                <a:solidFill>
                  <a:srgbClr val="262626">
                    <a:alpha val="100000"/>
                  </a:srgbClr>
                </a:solidFill>
                <a:latin typeface="Times New Roman"/>
                <a:ea typeface="Times New Roman"/>
                <a:cs typeface="Times New Roman"/>
              </a:rPr>
              <a:t>')</a:t>
            </a:r>
            <a:endParaRPr lang="x-none" altLang="x-none" dirty="0"/>
          </a:p>
          <a:p>
            <a:pPr marL="9525">
              <a:lnSpc>
                <a:spcPct val="91000"/>
              </a:lnSpc>
              <a:spcBef>
                <a:spcPts val="631"/>
              </a:spcBef>
              <a:defRPr/>
            </a:pPr>
            <a:r>
              <a:rPr b="1" spc="15" dirty="0">
                <a:solidFill>
                  <a:srgbClr val="262626">
                    <a:alpha val="100000"/>
                  </a:srgbClr>
                </a:solidFill>
                <a:latin typeface="Times New Roman"/>
                <a:ea typeface="Times New Roman"/>
                <a:cs typeface="Times New Roman"/>
              </a:rPr>
              <a:t>13</a:t>
            </a:r>
            <a:r>
              <a:rPr spc="15" dirty="0">
                <a:solidFill>
                  <a:srgbClr val="262626">
                    <a:alpha val="100000"/>
                  </a:srgbClr>
                </a:solidFill>
                <a:latin typeface="Times New Roman"/>
                <a:ea typeface="Times New Roman"/>
                <a:cs typeface="Times New Roman"/>
              </a:rPr>
              <a:t>               </a:t>
            </a:r>
            <a:r>
              <a:rPr b="1" dirty="0">
                <a:solidFill>
                  <a:srgbClr val="262626">
                    <a:alpha val="100000"/>
                  </a:srgbClr>
                </a:solidFill>
                <a:latin typeface="Times New Roman"/>
                <a:ea typeface="Times New Roman"/>
                <a:cs typeface="Times New Roman"/>
              </a:rPr>
              <a:t>super</a:t>
            </a:r>
            <a:r>
              <a:rPr b="1" spc="15" dirty="0">
                <a:solidFill>
                  <a:srgbClr val="262626">
                    <a:alpha val="100000"/>
                  </a:srgbClr>
                </a:solidFill>
                <a:latin typeface="Times New Roman"/>
                <a:ea typeface="Times New Roman"/>
                <a:cs typeface="Times New Roman"/>
              </a:rPr>
              <a:t>()._</a:t>
            </a:r>
            <a:r>
              <a:rPr b="1" dirty="0">
                <a:solidFill>
                  <a:srgbClr val="262626">
                    <a:alpha val="100000"/>
                  </a:srgbClr>
                </a:solidFill>
                <a:latin typeface="Times New Roman"/>
                <a:ea typeface="Times New Roman"/>
                <a:cs typeface="Times New Roman"/>
              </a:rPr>
              <a:t>_init__(sno,</a:t>
            </a:r>
            <a:r>
              <a:rPr dirty="0">
                <a:solidFill>
                  <a:srgbClr val="262626">
                    <a:alpha val="100000"/>
                  </a:srgbClr>
                </a:solidFill>
                <a:latin typeface="Times New Roman"/>
                <a:ea typeface="Times New Roman"/>
                <a:cs typeface="Times New Roman"/>
              </a:rPr>
              <a:t> </a:t>
            </a:r>
            <a:r>
              <a:rPr b="1" dirty="0">
                <a:solidFill>
                  <a:srgbClr val="262626">
                    <a:alpha val="100000"/>
                  </a:srgbClr>
                </a:solidFill>
                <a:latin typeface="Times New Roman"/>
                <a:ea typeface="Times New Roman"/>
                <a:cs typeface="Times New Roman"/>
              </a:rPr>
              <a:t>name)</a:t>
            </a:r>
            <a:r>
              <a:rPr dirty="0">
                <a:solidFill>
                  <a:srgbClr val="262626">
                    <a:alpha val="100000"/>
                  </a:srgbClr>
                </a:solidFill>
                <a:latin typeface="Times New Roman"/>
                <a:ea typeface="Times New Roman"/>
                <a:cs typeface="Times New Roman"/>
              </a:rPr>
              <a:t> </a:t>
            </a:r>
            <a:r>
              <a:rPr b="1" dirty="0">
                <a:solidFill>
                  <a:srgbClr val="262626">
                    <a:alpha val="100000"/>
                  </a:srgbClr>
                </a:solidFill>
                <a:latin typeface="Times New Roman"/>
                <a:ea typeface="Times New Roman"/>
                <a:cs typeface="Times New Roman"/>
              </a:rPr>
              <a:t>#</a:t>
            </a:r>
            <a:r>
              <a:rPr dirty="0">
                <a:solidFill>
                  <a:srgbClr val="262626">
                    <a:alpha val="100000"/>
                  </a:srgbClr>
                </a:solidFill>
                <a:latin typeface="Microsoft YaHei"/>
                <a:ea typeface="Microsoft YaHei"/>
                <a:cs typeface="Microsoft YaHei"/>
              </a:rPr>
              <a:t>调用父类的构造方法</a:t>
            </a:r>
            <a:endParaRPr lang="x-none" altLang="x-none" dirty="0"/>
          </a:p>
          <a:p>
            <a:pPr marL="16137">
              <a:lnSpc>
                <a:spcPct val="97000"/>
              </a:lnSpc>
              <a:spcBef>
                <a:spcPts val="629"/>
              </a:spcBef>
              <a:defRPr/>
            </a:pPr>
            <a:r>
              <a:rPr spc="-8" dirty="0">
                <a:solidFill>
                  <a:srgbClr val="262626">
                    <a:alpha val="100000"/>
                  </a:srgbClr>
                </a:solidFill>
                <a:latin typeface="Times New Roman"/>
                <a:ea typeface="Times New Roman"/>
                <a:cs typeface="Times New Roman"/>
              </a:rPr>
              <a:t>14                </a:t>
            </a:r>
            <a:r>
              <a:rPr dirty="0">
                <a:solidFill>
                  <a:srgbClr val="262626">
                    <a:alpha val="100000"/>
                  </a:srgbClr>
                </a:solidFill>
                <a:latin typeface="Times New Roman"/>
                <a:ea typeface="Times New Roman"/>
                <a:cs typeface="Times New Roman"/>
              </a:rPr>
              <a:t>self</a:t>
            </a:r>
            <a:r>
              <a:rPr spc="-8" dirty="0">
                <a:solidFill>
                  <a:srgbClr val="262626">
                    <a:alpha val="100000"/>
                  </a:srgbClr>
                </a:solidFill>
                <a:latin typeface="Times New Roman"/>
                <a:ea typeface="Times New Roman"/>
                <a:cs typeface="Times New Roman"/>
              </a:rPr>
              <a:t>.</a:t>
            </a:r>
            <a:r>
              <a:rPr dirty="0">
                <a:solidFill>
                  <a:srgbClr val="262626">
                    <a:alpha val="100000"/>
                  </a:srgbClr>
                </a:solidFill>
                <a:latin typeface="Times New Roman"/>
                <a:ea typeface="Times New Roman"/>
                <a:cs typeface="Times New Roman"/>
              </a:rPr>
              <a:t>tutor</a:t>
            </a:r>
            <a:r>
              <a:rPr spc="-8" dirty="0">
                <a:solidFill>
                  <a:srgbClr val="262626">
                    <a:alpha val="100000"/>
                  </a:srgbClr>
                </a:solidFill>
                <a:latin typeface="Times New Roman"/>
                <a:ea typeface="Times New Roman"/>
                <a:cs typeface="Times New Roman"/>
              </a:rPr>
              <a:t>=</a:t>
            </a:r>
            <a:r>
              <a:rPr dirty="0">
                <a:solidFill>
                  <a:srgbClr val="262626">
                    <a:alpha val="100000"/>
                  </a:srgbClr>
                </a:solidFill>
                <a:latin typeface="Times New Roman"/>
                <a:ea typeface="Times New Roman"/>
                <a:cs typeface="Times New Roman"/>
              </a:rPr>
              <a:t>tutor</a:t>
            </a:r>
            <a:r>
              <a:rPr spc="-8" dirty="0">
                <a:solidFill>
                  <a:srgbClr val="262626">
                    <a:alpha val="100000"/>
                  </a:srgbClr>
                </a:solidFill>
                <a:latin typeface="Times New Roman"/>
                <a:ea typeface="Times New Roman"/>
                <a:cs typeface="Times New Roman"/>
              </a:rPr>
              <a:t> #</a:t>
            </a:r>
            <a:r>
              <a:rPr spc="-8" dirty="0">
                <a:solidFill>
                  <a:srgbClr val="262626">
                    <a:alpha val="100000"/>
                  </a:srgbClr>
                </a:solidFill>
                <a:latin typeface="Microsoft YaHei"/>
                <a:ea typeface="Microsoft YaHei"/>
                <a:cs typeface="Microsoft YaHei"/>
              </a:rPr>
              <a:t>将</a:t>
            </a:r>
            <a:r>
              <a:rPr dirty="0">
                <a:solidFill>
                  <a:srgbClr val="262626">
                    <a:alpha val="100000"/>
                  </a:srgbClr>
                </a:solidFill>
                <a:latin typeface="Times New Roman"/>
                <a:ea typeface="Times New Roman"/>
                <a:cs typeface="Times New Roman"/>
              </a:rPr>
              <a:t>self</a:t>
            </a:r>
            <a:r>
              <a:rPr spc="-8" dirty="0">
                <a:solidFill>
                  <a:srgbClr val="262626">
                    <a:alpha val="100000"/>
                  </a:srgbClr>
                </a:solidFill>
                <a:latin typeface="Microsoft YaHei"/>
                <a:ea typeface="Microsoft YaHei"/>
                <a:cs typeface="Microsoft YaHei"/>
              </a:rPr>
              <a:t>对象的</a:t>
            </a:r>
            <a:r>
              <a:rPr dirty="0">
                <a:solidFill>
                  <a:srgbClr val="262626">
                    <a:alpha val="100000"/>
                  </a:srgbClr>
                </a:solidFill>
                <a:latin typeface="Times New Roman"/>
                <a:ea typeface="Times New Roman"/>
                <a:cs typeface="Times New Roman"/>
              </a:rPr>
              <a:t>tutor</a:t>
            </a:r>
            <a:r>
              <a:rPr spc="-8" dirty="0">
                <a:solidFill>
                  <a:srgbClr val="262626">
                    <a:alpha val="100000"/>
                  </a:srgbClr>
                </a:solidFill>
                <a:latin typeface="Microsoft YaHei"/>
                <a:ea typeface="Microsoft YaHei"/>
                <a:cs typeface="Microsoft YaHei"/>
              </a:rPr>
              <a:t>属性赋为</a:t>
            </a:r>
            <a:r>
              <a:rPr dirty="0">
                <a:solidFill>
                  <a:srgbClr val="262626">
                    <a:alpha val="100000"/>
                  </a:srgbClr>
                </a:solidFill>
                <a:latin typeface="Microsoft YaHei"/>
                <a:ea typeface="Microsoft YaHei"/>
                <a:cs typeface="Microsoft YaHei"/>
              </a:rPr>
              <a:t>形参</a:t>
            </a:r>
            <a:r>
              <a:rPr dirty="0">
                <a:solidFill>
                  <a:srgbClr val="262626">
                    <a:alpha val="100000"/>
                  </a:srgbClr>
                </a:solidFill>
                <a:latin typeface="Times New Roman"/>
                <a:ea typeface="Times New Roman"/>
                <a:cs typeface="Times New Roman"/>
              </a:rPr>
              <a:t>tutor</a:t>
            </a:r>
            <a:r>
              <a:rPr dirty="0">
                <a:solidFill>
                  <a:srgbClr val="262626">
                    <a:alpha val="100000"/>
                  </a:srgbClr>
                </a:solidFill>
                <a:latin typeface="Microsoft YaHei"/>
                <a:ea typeface="Microsoft YaHei"/>
                <a:cs typeface="Microsoft YaHei"/>
              </a:rPr>
              <a:t>的值</a:t>
            </a:r>
            <a:endParaRPr lang="x-none" altLang="x-none" dirty="0"/>
          </a:p>
          <a:p>
            <a:pPr marL="16137">
              <a:lnSpc>
                <a:spcPct val="78000"/>
              </a:lnSpc>
              <a:spcBef>
                <a:spcPts val="707"/>
              </a:spcBef>
              <a:defRPr/>
            </a:pPr>
            <a:r>
              <a:rPr spc="-8" dirty="0">
                <a:solidFill>
                  <a:srgbClr val="262626">
                    <a:alpha val="100000"/>
                  </a:srgbClr>
                </a:solidFill>
                <a:latin typeface="Times New Roman"/>
                <a:ea typeface="Times New Roman"/>
                <a:cs typeface="Times New Roman"/>
              </a:rPr>
              <a:t>15        </a:t>
            </a:r>
            <a:r>
              <a:rPr dirty="0">
                <a:solidFill>
                  <a:srgbClr val="262626">
                    <a:alpha val="100000"/>
                  </a:srgbClr>
                </a:solidFill>
                <a:latin typeface="Times New Roman"/>
                <a:ea typeface="Times New Roman"/>
                <a:cs typeface="Times New Roman"/>
              </a:rPr>
              <a:t>if</a:t>
            </a:r>
            <a:r>
              <a:rPr spc="-8" dirty="0">
                <a:solidFill>
                  <a:srgbClr val="262626">
                    <a:alpha val="100000"/>
                  </a:srgbClr>
                </a:solidFill>
                <a:latin typeface="Times New Roman"/>
                <a:ea typeface="Times New Roman"/>
                <a:cs typeface="Times New Roman"/>
              </a:rPr>
              <a:t> __</a:t>
            </a:r>
            <a:r>
              <a:rPr dirty="0">
                <a:solidFill>
                  <a:srgbClr val="262626">
                    <a:alpha val="100000"/>
                  </a:srgbClr>
                </a:solidFill>
                <a:latin typeface="Times New Roman"/>
                <a:ea typeface="Times New Roman"/>
                <a:cs typeface="Times New Roman"/>
              </a:rPr>
              <a:t>name</a:t>
            </a:r>
            <a:r>
              <a:rPr spc="-8" dirty="0">
                <a:solidFill>
                  <a:srgbClr val="262626">
                    <a:alpha val="100000"/>
                  </a:srgbClr>
                </a:solidFill>
                <a:latin typeface="Times New Roman"/>
                <a:ea typeface="Times New Roman"/>
                <a:cs typeface="Times New Roman"/>
              </a:rPr>
              <a:t>__=='__</a:t>
            </a:r>
            <a:r>
              <a:rPr dirty="0">
                <a:solidFill>
                  <a:srgbClr val="262626">
                    <a:alpha val="100000"/>
                  </a:srgbClr>
                </a:solidFill>
                <a:latin typeface="Times New Roman"/>
                <a:ea typeface="Times New Roman"/>
                <a:cs typeface="Times New Roman"/>
              </a:rPr>
              <a:t>main</a:t>
            </a:r>
            <a:r>
              <a:rPr spc="-8" dirty="0">
                <a:solidFill>
                  <a:srgbClr val="262626">
                    <a:alpha val="100000"/>
                  </a:srgbClr>
                </a:solidFill>
                <a:latin typeface="Times New Roman"/>
                <a:ea typeface="Times New Roman"/>
                <a:cs typeface="Times New Roman"/>
              </a:rPr>
              <a:t>__'</a:t>
            </a:r>
            <a:r>
              <a:rPr dirty="0">
                <a:solidFill>
                  <a:srgbClr val="262626">
                    <a:alpha val="100000"/>
                  </a:srgbClr>
                </a:solidFill>
                <a:latin typeface="Times New Roman"/>
                <a:ea typeface="Times New Roman"/>
                <a:cs typeface="Times New Roman"/>
              </a:rPr>
              <a:t>:</a:t>
            </a:r>
            <a:endParaRPr lang="x-none" altLang="x-none" dirty="0"/>
          </a:p>
          <a:p>
            <a:pPr marL="16137">
              <a:lnSpc>
                <a:spcPct val="91000"/>
              </a:lnSpc>
              <a:spcBef>
                <a:spcPts val="693"/>
              </a:spcBef>
              <a:defRPr/>
            </a:pPr>
            <a:r>
              <a:rPr spc="8" dirty="0">
                <a:solidFill>
                  <a:srgbClr val="262626">
                    <a:alpha val="100000"/>
                  </a:srgbClr>
                </a:solidFill>
                <a:latin typeface="Times New Roman"/>
                <a:ea typeface="Times New Roman"/>
                <a:cs typeface="Times New Roman"/>
              </a:rPr>
              <a:t>16           </a:t>
            </a:r>
            <a:r>
              <a:rPr dirty="0">
                <a:solidFill>
                  <a:srgbClr val="262626">
                    <a:alpha val="100000"/>
                  </a:srgbClr>
                </a:solidFill>
                <a:latin typeface="Times New Roman"/>
                <a:ea typeface="Times New Roman"/>
                <a:cs typeface="Times New Roman"/>
              </a:rPr>
              <a:t>pg</a:t>
            </a:r>
            <a:r>
              <a:rPr spc="8" dirty="0">
                <a:solidFill>
                  <a:srgbClr val="262626">
                    <a:alpha val="100000"/>
                  </a:srgbClr>
                </a:solidFill>
                <a:latin typeface="Times New Roman"/>
                <a:ea typeface="Times New Roman"/>
                <a:cs typeface="Times New Roman"/>
              </a:rPr>
              <a:t>=</a:t>
            </a:r>
            <a:r>
              <a:rPr dirty="0">
                <a:solidFill>
                  <a:srgbClr val="262626">
                    <a:alpha val="100000"/>
                  </a:srgbClr>
                </a:solidFill>
                <a:latin typeface="Times New Roman"/>
                <a:ea typeface="Times New Roman"/>
                <a:cs typeface="Times New Roman"/>
              </a:rPr>
              <a:t>Postgraduate</a:t>
            </a:r>
            <a:r>
              <a:rPr spc="8" dirty="0">
                <a:solidFill>
                  <a:srgbClr val="262626">
                    <a:alpha val="100000"/>
                  </a:srgbClr>
                </a:solidFill>
                <a:latin typeface="Times New Roman"/>
                <a:ea typeface="Times New Roman"/>
                <a:cs typeface="Times New Roman"/>
              </a:rPr>
              <a:t>('1810100','</a:t>
            </a:r>
            <a:r>
              <a:rPr spc="8" dirty="0">
                <a:solidFill>
                  <a:srgbClr val="262626">
                    <a:alpha val="100000"/>
                  </a:srgbClr>
                </a:solidFill>
                <a:latin typeface="Microsoft YaHei"/>
                <a:ea typeface="Microsoft YaHei"/>
                <a:cs typeface="Microsoft YaHei"/>
              </a:rPr>
              <a:t>李晓明</a:t>
            </a:r>
            <a:r>
              <a:rPr spc="8" dirty="0">
                <a:solidFill>
                  <a:srgbClr val="262626">
                    <a:alpha val="100000"/>
                  </a:srgbClr>
                </a:solidFill>
                <a:latin typeface="Times New Roman"/>
                <a:ea typeface="Times New Roman"/>
                <a:cs typeface="Times New Roman"/>
              </a:rPr>
              <a:t>','</a:t>
            </a:r>
            <a:r>
              <a:rPr spc="8" dirty="0">
                <a:solidFill>
                  <a:srgbClr val="262626">
                    <a:alpha val="100000"/>
                  </a:srgbClr>
                </a:solidFill>
                <a:latin typeface="Microsoft YaHei"/>
                <a:ea typeface="Microsoft YaHei"/>
                <a:cs typeface="Microsoft YaHei"/>
              </a:rPr>
              <a:t>马红</a:t>
            </a:r>
            <a:r>
              <a:rPr dirty="0">
                <a:solidFill>
                  <a:srgbClr val="262626">
                    <a:alpha val="100000"/>
                  </a:srgbClr>
                </a:solidFill>
                <a:latin typeface="Times New Roman"/>
                <a:ea typeface="Times New Roman"/>
                <a:cs typeface="Times New Roman"/>
              </a:rPr>
              <a:t>') #</a:t>
            </a:r>
            <a:r>
              <a:rPr dirty="0">
                <a:solidFill>
                  <a:srgbClr val="262626">
                    <a:alpha val="100000"/>
                  </a:srgbClr>
                </a:solidFill>
                <a:latin typeface="Microsoft YaHei"/>
                <a:ea typeface="Microsoft YaHei"/>
                <a:cs typeface="Microsoft YaHei"/>
              </a:rPr>
              <a:t>创建</a:t>
            </a:r>
            <a:r>
              <a:rPr dirty="0">
                <a:solidFill>
                  <a:srgbClr val="262626">
                    <a:alpha val="100000"/>
                  </a:srgbClr>
                </a:solidFill>
                <a:latin typeface="Times New Roman"/>
                <a:ea typeface="Times New Roman"/>
                <a:cs typeface="Times New Roman"/>
              </a:rPr>
              <a:t>Postgraduate</a:t>
            </a:r>
            <a:r>
              <a:rPr dirty="0">
                <a:solidFill>
                  <a:srgbClr val="262626">
                    <a:alpha val="100000"/>
                  </a:srgbClr>
                </a:solidFill>
                <a:latin typeface="Microsoft YaHei"/>
                <a:ea typeface="Microsoft YaHei"/>
                <a:cs typeface="Microsoft YaHei"/>
              </a:rPr>
              <a:t>类对象</a:t>
            </a:r>
            <a:r>
              <a:rPr dirty="0">
                <a:solidFill>
                  <a:srgbClr val="262626">
                    <a:alpha val="100000"/>
                  </a:srgbClr>
                </a:solidFill>
                <a:latin typeface="Times New Roman"/>
                <a:ea typeface="Times New Roman"/>
                <a:cs typeface="Times New Roman"/>
              </a:rPr>
              <a:t>pg</a:t>
            </a:r>
            <a:endParaRPr lang="x-none" altLang="x-none" dirty="0"/>
          </a:p>
          <a:p>
            <a:pPr>
              <a:lnSpc>
                <a:spcPct val="116000"/>
              </a:lnSpc>
              <a:defRPr/>
            </a:pPr>
            <a:endParaRPr lang="x-none" altLang="x-none" sz="450" dirty="0"/>
          </a:p>
          <a:p>
            <a:pPr marL="16137">
              <a:lnSpc>
                <a:spcPct val="91000"/>
              </a:lnSpc>
              <a:defRPr/>
            </a:pPr>
            <a:r>
              <a:rPr spc="-45" dirty="0">
                <a:solidFill>
                  <a:srgbClr val="262626">
                    <a:alpha val="100000"/>
                  </a:srgbClr>
                </a:solidFill>
                <a:latin typeface="Times New Roman"/>
                <a:ea typeface="Times New Roman"/>
                <a:cs typeface="Times New Roman"/>
              </a:rPr>
              <a:t>17           print('</a:t>
            </a:r>
            <a:r>
              <a:rPr spc="-45" dirty="0">
                <a:solidFill>
                  <a:srgbClr val="262626">
                    <a:alpha val="100000"/>
                  </a:srgbClr>
                </a:solidFill>
                <a:latin typeface="Microsoft YaHei"/>
                <a:ea typeface="Microsoft YaHei"/>
                <a:cs typeface="Microsoft YaHei"/>
              </a:rPr>
              <a:t>学号：  </a:t>
            </a:r>
            <a:r>
              <a:rPr spc="-45" dirty="0">
                <a:solidFill>
                  <a:srgbClr val="262626">
                    <a:alpha val="100000"/>
                  </a:srgbClr>
                </a:solidFill>
                <a:latin typeface="Times New Roman"/>
                <a:ea typeface="Times New Roman"/>
                <a:cs typeface="Times New Roman"/>
              </a:rPr>
              <a:t>%s</a:t>
            </a:r>
            <a:r>
              <a:rPr spc="-45" dirty="0">
                <a:solidFill>
                  <a:srgbClr val="262626">
                    <a:alpha val="100000"/>
                  </a:srgbClr>
                </a:solidFill>
                <a:latin typeface="Microsoft YaHei"/>
                <a:ea typeface="Microsoft YaHei"/>
                <a:cs typeface="Microsoft YaHei"/>
              </a:rPr>
              <a:t>，姓名：  </a:t>
            </a:r>
            <a:r>
              <a:rPr spc="-45" dirty="0">
                <a:solidFill>
                  <a:srgbClr val="262626">
                    <a:alpha val="100000"/>
                  </a:srgbClr>
                </a:solidFill>
                <a:latin typeface="Times New Roman"/>
                <a:ea typeface="Times New Roman"/>
                <a:cs typeface="Times New Roman"/>
              </a:rPr>
              <a:t>%s</a:t>
            </a:r>
            <a:r>
              <a:rPr spc="-45" dirty="0">
                <a:solidFill>
                  <a:srgbClr val="262626">
                    <a:alpha val="100000"/>
                  </a:srgbClr>
                </a:solidFill>
                <a:latin typeface="Microsoft YaHei"/>
                <a:ea typeface="Microsoft YaHei"/>
                <a:cs typeface="Microsoft YaHei"/>
              </a:rPr>
              <a:t>，导师：  </a:t>
            </a:r>
            <a:r>
              <a:rPr spc="-45" dirty="0">
                <a:solidFill>
                  <a:srgbClr val="262626">
                    <a:alpha val="100000"/>
                  </a:srgbClr>
                </a:solidFill>
                <a:latin typeface="Times New Roman"/>
                <a:ea typeface="Times New Roman"/>
                <a:cs typeface="Times New Roman"/>
              </a:rPr>
              <a:t>%s'%(pg.sno,pg.name,p</a:t>
            </a:r>
            <a:r>
              <a:rPr spc="-30" dirty="0">
                <a:solidFill>
                  <a:srgbClr val="262626">
                    <a:alpha val="100000"/>
                  </a:srgbClr>
                </a:solidFill>
                <a:latin typeface="Times New Roman"/>
                <a:ea typeface="Times New Roman"/>
                <a:cs typeface="Times New Roman"/>
              </a:rPr>
              <a:t>g</a:t>
            </a:r>
            <a:r>
              <a:rPr spc="-45" dirty="0">
                <a:solidFill>
                  <a:srgbClr val="262626">
                    <a:alpha val="100000"/>
                  </a:srgbClr>
                </a:solidFill>
                <a:latin typeface="Times New Roman"/>
                <a:ea typeface="Times New Roman"/>
                <a:cs typeface="Times New Roman"/>
              </a:rPr>
              <a:t>.</a:t>
            </a:r>
            <a:r>
              <a:rPr dirty="0">
                <a:solidFill>
                  <a:srgbClr val="262626">
                    <a:alpha val="100000"/>
                  </a:srgbClr>
                </a:solidFill>
                <a:latin typeface="Times New Roman"/>
                <a:ea typeface="Times New Roman"/>
                <a:cs typeface="Times New Roman"/>
              </a:rPr>
              <a:t>tutor</a:t>
            </a:r>
            <a:r>
              <a:rPr spc="-45" dirty="0">
                <a:solidFill>
                  <a:srgbClr val="262626">
                    <a:alpha val="100000"/>
                  </a:srgbClr>
                </a:solidFill>
                <a:latin typeface="Times New Roman"/>
                <a:ea typeface="Times New Roman"/>
                <a:cs typeface="Times New Roman"/>
              </a:rPr>
              <a:t>))</a:t>
            </a:r>
            <a:endParaRPr lang="x-none" altLang="x-none" dirty="0"/>
          </a:p>
        </p:txBody>
      </p:sp>
      <p:sp>
        <p:nvSpPr>
          <p:cNvPr id="1183" name="textbox 1183">
            <a:extLst>
              <a:ext uri="{FF2B5EF4-FFF2-40B4-BE49-F238E27FC236}">
                <a16:creationId xmlns:a16="http://schemas.microsoft.com/office/drawing/2014/main" id="{87A47705-3830-440C-A34A-332AEE4173EA}"/>
              </a:ext>
            </a:extLst>
          </p:cNvPr>
          <p:cNvSpPr/>
          <p:nvPr/>
        </p:nvSpPr>
        <p:spPr>
          <a:xfrm>
            <a:off x="3903663" y="1285875"/>
            <a:ext cx="1346200" cy="352425"/>
          </a:xfrm>
          <a:prstGeom prst="rect">
            <a:avLst/>
          </a:prstGeom>
        </p:spPr>
        <p:txBody>
          <a:bodyPr lIns="0" tIns="0" rIns="0" bIns="0"/>
          <a:lstStyle/>
          <a:p>
            <a:pPr>
              <a:lnSpc>
                <a:spcPct val="75294"/>
              </a:lnSpc>
              <a:defRPr/>
            </a:pPr>
            <a:endParaRPr lang="x-none" altLang="x-none" sz="100" dirty="0"/>
          </a:p>
          <a:p>
            <a:pPr marL="9525">
              <a:lnSpc>
                <a:spcPct val="94000"/>
              </a:lnSpc>
              <a:defRPr/>
            </a:pPr>
            <a:r>
              <a:rPr sz="2325" b="1" dirty="0">
                <a:solidFill>
                  <a:srgbClr val="262626">
                    <a:alpha val="100000"/>
                  </a:srgbClr>
                </a:solidFill>
                <a:latin typeface="Times New Roman"/>
                <a:ea typeface="Times New Roman"/>
                <a:cs typeface="Times New Roman"/>
              </a:rPr>
              <a:t>super</a:t>
            </a:r>
            <a:r>
              <a:rPr sz="2325" spc="127" dirty="0">
                <a:solidFill>
                  <a:srgbClr val="262626">
                    <a:alpha val="100000"/>
                  </a:srgbClr>
                </a:solidFill>
                <a:latin typeface="Microsoft YaHei"/>
                <a:ea typeface="Microsoft YaHei"/>
                <a:cs typeface="Microsoft YaHei"/>
              </a:rPr>
              <a:t>方</a:t>
            </a:r>
            <a:r>
              <a:rPr sz="2325" spc="120" dirty="0">
                <a:solidFill>
                  <a:srgbClr val="262626">
                    <a:alpha val="100000"/>
                  </a:srgbClr>
                </a:solidFill>
                <a:latin typeface="Microsoft YaHei"/>
                <a:ea typeface="Microsoft YaHei"/>
                <a:cs typeface="Microsoft YaHei"/>
              </a:rPr>
              <a:t>法</a:t>
            </a:r>
            <a:endParaRPr lang="x-none" altLang="x-none" sz="232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 name="table 100">
            <a:extLst>
              <a:ext uri="{FF2B5EF4-FFF2-40B4-BE49-F238E27FC236}">
                <a16:creationId xmlns:a16="http://schemas.microsoft.com/office/drawing/2014/main" id="{7A0F8101-D93B-47B2-88E0-76B3FF7A3D29}"/>
              </a:ext>
            </a:extLst>
          </p:cNvPr>
          <p:cNvGraphicFramePr>
            <a:graphicFrameLocks noGrp="1"/>
          </p:cNvGraphicFramePr>
          <p:nvPr/>
        </p:nvGraphicFramePr>
        <p:xfrm>
          <a:off x="993775" y="3408363"/>
          <a:ext cx="7162800" cy="2354262"/>
        </p:xfrm>
        <a:graphic>
          <a:graphicData uri="http://schemas.openxmlformats.org/drawingml/2006/table">
            <a:tbl>
              <a:tblPr/>
              <a:tblGrid>
                <a:gridCol w="7162800">
                  <a:extLst>
                    <a:ext uri="{9D8B030D-6E8A-4147-A177-3AD203B41FA5}">
                      <a16:colId xmlns:a16="http://schemas.microsoft.com/office/drawing/2014/main" val="20000"/>
                    </a:ext>
                  </a:extLst>
                </a:gridCol>
              </a:tblGrid>
              <a:tr h="2354262">
                <a:tc>
                  <a:txBody>
                    <a:bodyPr/>
                    <a:lstStyle/>
                    <a:p>
                      <a:pPr algn="l" rtl="0" eaLnBrk="0">
                        <a:lnSpc>
                          <a:spcPct val="120000"/>
                        </a:lnSpc>
                        <a:tabLst/>
                      </a:pPr>
                      <a:endParaRPr lang="x-none" altLang="x-none" sz="800" dirty="0"/>
                    </a:p>
                    <a:p>
                      <a:pPr algn="l" rtl="0" eaLnBrk="0">
                        <a:lnSpc>
                          <a:spcPct val="121000"/>
                        </a:lnSpc>
                        <a:tabLst/>
                      </a:pPr>
                      <a:endParaRPr lang="x-none" altLang="x-none" sz="800" dirty="0"/>
                    </a:p>
                    <a:p>
                      <a:pPr algn="l" rtl="0" eaLnBrk="0">
                        <a:lnSpc>
                          <a:spcPct val="6468"/>
                        </a:lnSpc>
                        <a:tabLst/>
                      </a:pPr>
                      <a:endParaRPr lang="x-none" altLang="x-none" sz="100" dirty="0"/>
                    </a:p>
                    <a:p>
                      <a:pPr marL="246837" algn="l" rtl="0" eaLnBrk="0">
                        <a:lnSpc>
                          <a:spcPct val="97000"/>
                        </a:lnSpc>
                        <a:tabLst/>
                      </a:pPr>
                      <a:r>
                        <a:rPr sz="1800" spc="-110" dirty="0">
                          <a:solidFill>
                            <a:srgbClr val="B1C400">
                              <a:alpha val="100000"/>
                            </a:srgbClr>
                          </a:solidFill>
                          <a:latin typeface="MS Gothic"/>
                          <a:ea typeface="MS Gothic"/>
                          <a:cs typeface="MS Gothic"/>
                        </a:rPr>
                        <a:t>➢ </a:t>
                      </a:r>
                      <a:r>
                        <a:rPr sz="1800" spc="-110" dirty="0">
                          <a:solidFill>
                            <a:srgbClr val="262626">
                              <a:alpha val="100000"/>
                            </a:srgbClr>
                          </a:solidFill>
                          <a:latin typeface="Microsoft YaHei"/>
                          <a:ea typeface="Microsoft YaHei"/>
                          <a:cs typeface="Microsoft YaHei"/>
                        </a:rPr>
                        <a:t>类的定义形式多样</a:t>
                      </a:r>
                      <a:endParaRPr lang="x-none" altLang="x-none" sz="1800" dirty="0"/>
                    </a:p>
                    <a:p>
                      <a:pPr marL="1025601" indent="-331012" algn="l" rtl="0" eaLnBrk="0">
                        <a:lnSpc>
                          <a:spcPct val="124000"/>
                        </a:lnSpc>
                        <a:spcBef>
                          <a:spcPts val="1500"/>
                        </a:spcBef>
                        <a:tabLst/>
                      </a:pPr>
                      <a:r>
                        <a:rPr sz="1800" spc="20" dirty="0">
                          <a:solidFill>
                            <a:srgbClr val="B1C400">
                              <a:alpha val="100000"/>
                            </a:srgbClr>
                          </a:solidFill>
                          <a:latin typeface="Arial"/>
                          <a:ea typeface="Arial"/>
                          <a:cs typeface="Arial"/>
                        </a:rPr>
                        <a:t>•  </a:t>
                      </a:r>
                      <a:r>
                        <a:rPr sz="1800" spc="20" dirty="0">
                          <a:solidFill>
                            <a:srgbClr val="262626">
                              <a:alpha val="100000"/>
                            </a:srgbClr>
                          </a:solidFill>
                          <a:latin typeface="Microsoft YaHei"/>
                          <a:ea typeface="Microsoft YaHei"/>
                          <a:cs typeface="Microsoft YaHei"/>
                        </a:rPr>
                        <a:t>我们既可以直接创建新的类，也可以</a:t>
                      </a:r>
                      <a:r>
                        <a:rPr sz="1800" spc="10" dirty="0">
                          <a:solidFill>
                            <a:srgbClr val="262626">
                              <a:alpha val="100000"/>
                            </a:srgbClr>
                          </a:solidFill>
                          <a:latin typeface="Microsoft YaHei"/>
                          <a:ea typeface="Microsoft YaHei"/>
                          <a:cs typeface="Microsoft YaHei"/>
                        </a:rPr>
                        <a:t>基</a:t>
                      </a:r>
                      <a:r>
                        <a:rPr sz="1800" spc="0" dirty="0">
                          <a:solidFill>
                            <a:srgbClr val="262626">
                              <a:alpha val="100000"/>
                            </a:srgbClr>
                          </a:solidFill>
                          <a:latin typeface="Microsoft YaHei"/>
                          <a:ea typeface="Microsoft YaHei"/>
                          <a:cs typeface="Microsoft YaHei"/>
                        </a:rPr>
                        <a:t>于一个或多个已有的类   </a:t>
                      </a:r>
                      <a:r>
                        <a:rPr sz="1800" spc="-70" dirty="0" err="1">
                          <a:solidFill>
                            <a:srgbClr val="262626">
                              <a:alpha val="100000"/>
                            </a:srgbClr>
                          </a:solidFill>
                          <a:latin typeface="Microsoft YaHei"/>
                          <a:ea typeface="Microsoft YaHei"/>
                          <a:cs typeface="Microsoft YaHei"/>
                        </a:rPr>
                        <a:t>创建新的类</a:t>
                      </a:r>
                      <a:r>
                        <a:rPr sz="1800" spc="-50" dirty="0">
                          <a:solidFill>
                            <a:srgbClr val="262626">
                              <a:alpha val="100000"/>
                            </a:srgbClr>
                          </a:solidFill>
                          <a:latin typeface="Microsoft YaHei"/>
                          <a:ea typeface="Microsoft YaHei"/>
                          <a:cs typeface="Microsoft YaHei"/>
                        </a:rPr>
                        <a:t>；</a:t>
                      </a:r>
                      <a:endParaRPr lang="x-none" altLang="x-none" sz="900" dirty="0"/>
                    </a:p>
                    <a:p>
                      <a:pPr marL="1027124" indent="-332536" algn="l" rtl="0" eaLnBrk="0">
                        <a:lnSpc>
                          <a:spcPct val="124000"/>
                        </a:lnSpc>
                        <a:spcBef>
                          <a:spcPts val="1"/>
                        </a:spcBef>
                        <a:tabLst/>
                      </a:pPr>
                      <a:r>
                        <a:rPr sz="1800" spc="20" dirty="0">
                          <a:solidFill>
                            <a:srgbClr val="B1C400">
                              <a:alpha val="100000"/>
                            </a:srgbClr>
                          </a:solidFill>
                          <a:latin typeface="Arial"/>
                          <a:ea typeface="Arial"/>
                          <a:cs typeface="Arial"/>
                        </a:rPr>
                        <a:t>•  </a:t>
                      </a:r>
                      <a:r>
                        <a:rPr sz="1800" spc="20" dirty="0">
                          <a:solidFill>
                            <a:srgbClr val="262626">
                              <a:alpha val="100000"/>
                            </a:srgbClr>
                          </a:solidFill>
                          <a:latin typeface="Microsoft YaHei"/>
                          <a:ea typeface="Microsoft YaHei"/>
                          <a:cs typeface="Microsoft YaHei"/>
                        </a:rPr>
                        <a:t>我们既可以创建一个空的类，然后再</a:t>
                      </a:r>
                      <a:r>
                        <a:rPr sz="1800" spc="10" dirty="0">
                          <a:solidFill>
                            <a:srgbClr val="262626">
                              <a:alpha val="100000"/>
                            </a:srgbClr>
                          </a:solidFill>
                          <a:latin typeface="Microsoft YaHei"/>
                          <a:ea typeface="Microsoft YaHei"/>
                          <a:cs typeface="Microsoft YaHei"/>
                        </a:rPr>
                        <a:t>动</a:t>
                      </a:r>
                      <a:r>
                        <a:rPr sz="1800" spc="0" dirty="0">
                          <a:solidFill>
                            <a:srgbClr val="262626">
                              <a:alpha val="100000"/>
                            </a:srgbClr>
                          </a:solidFill>
                          <a:latin typeface="Microsoft YaHei"/>
                          <a:ea typeface="Microsoft YaHei"/>
                          <a:cs typeface="Microsoft YaHei"/>
                        </a:rPr>
                        <a:t>态添加属性和方法，也   </a:t>
                      </a:r>
                      <a:r>
                        <a:rPr sz="1800" spc="-30" dirty="0">
                          <a:solidFill>
                            <a:srgbClr val="262626">
                              <a:alpha val="100000"/>
                            </a:srgbClr>
                          </a:solidFill>
                          <a:latin typeface="Microsoft YaHei"/>
                          <a:ea typeface="Microsoft YaHei"/>
                          <a:cs typeface="Microsoft YaHei"/>
                        </a:rPr>
                        <a:t>可以在创建类的同时设置属性和方法</a:t>
                      </a:r>
                      <a:r>
                        <a:rPr sz="1800" spc="0" dirty="0">
                          <a:solidFill>
                            <a:srgbClr val="262626">
                              <a:alpha val="100000"/>
                            </a:srgbClr>
                          </a:solidFill>
                          <a:latin typeface="Microsoft YaHei"/>
                          <a:ea typeface="Microsoft YaHei"/>
                          <a:cs typeface="Microsoft YaHei"/>
                        </a:rPr>
                        <a:t>。</a:t>
                      </a:r>
                      <a:endParaRPr lang="x-none" altLang="x-none" sz="18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01" name="table 101">
            <a:extLst>
              <a:ext uri="{FF2B5EF4-FFF2-40B4-BE49-F238E27FC236}">
                <a16:creationId xmlns:a16="http://schemas.microsoft.com/office/drawing/2014/main" id="{B47A6F3F-2C67-4599-BE08-E4225DA9E6A6}"/>
              </a:ext>
            </a:extLst>
          </p:cNvPr>
          <p:cNvGraphicFramePr>
            <a:graphicFrameLocks noGrp="1"/>
          </p:cNvGraphicFramePr>
          <p:nvPr/>
        </p:nvGraphicFramePr>
        <p:xfrm>
          <a:off x="993775" y="1703388"/>
          <a:ext cx="7237413" cy="1614487"/>
        </p:xfrm>
        <a:graphic>
          <a:graphicData uri="http://schemas.openxmlformats.org/drawingml/2006/table">
            <a:tbl>
              <a:tblPr/>
              <a:tblGrid>
                <a:gridCol w="7237413">
                  <a:extLst>
                    <a:ext uri="{9D8B030D-6E8A-4147-A177-3AD203B41FA5}">
                      <a16:colId xmlns:a16="http://schemas.microsoft.com/office/drawing/2014/main" val="20000"/>
                    </a:ext>
                  </a:extLst>
                </a:gridCol>
              </a:tblGrid>
              <a:tr h="1614487">
                <a:tc>
                  <a:txBody>
                    <a:bodyPr/>
                    <a:lstStyle/>
                    <a:p>
                      <a:pPr algn="l" rtl="0" eaLnBrk="0">
                        <a:lnSpc>
                          <a:spcPct val="144000"/>
                        </a:lnSpc>
                        <a:tabLst/>
                      </a:pPr>
                      <a:endParaRPr lang="x-none" altLang="x-none" sz="800" dirty="0"/>
                    </a:p>
                    <a:p>
                      <a:pPr algn="l" rtl="0" eaLnBrk="0">
                        <a:lnSpc>
                          <a:spcPct val="144000"/>
                        </a:lnSpc>
                        <a:tabLst/>
                      </a:pPr>
                      <a:endParaRPr lang="x-none" altLang="x-none" sz="800" dirty="0"/>
                    </a:p>
                    <a:p>
                      <a:pPr algn="l" rtl="0" eaLnBrk="0">
                        <a:lnSpc>
                          <a:spcPct val="7941"/>
                        </a:lnSpc>
                        <a:tabLst/>
                      </a:pPr>
                      <a:endParaRPr lang="x-none" altLang="x-none" sz="100" dirty="0"/>
                    </a:p>
                    <a:p>
                      <a:pPr marL="246837" algn="l" rtl="0" eaLnBrk="0">
                        <a:lnSpc>
                          <a:spcPts val="2785"/>
                        </a:lnSpc>
                        <a:tabLst/>
                      </a:pPr>
                      <a:r>
                        <a:rPr sz="1700" spc="20" dirty="0">
                          <a:solidFill>
                            <a:srgbClr val="B1C400">
                              <a:alpha val="100000"/>
                            </a:srgbClr>
                          </a:solidFill>
                          <a:latin typeface="MS Gothic"/>
                          <a:ea typeface="MS Gothic"/>
                          <a:cs typeface="MS Gothic"/>
                        </a:rPr>
                        <a:t>➢ </a:t>
                      </a:r>
                      <a:r>
                        <a:rPr sz="1700" spc="20" dirty="0" err="1">
                          <a:solidFill>
                            <a:srgbClr val="262626">
                              <a:alpha val="100000"/>
                            </a:srgbClr>
                          </a:solidFill>
                          <a:latin typeface="Microsoft YaHei"/>
                          <a:ea typeface="Microsoft YaHei"/>
                          <a:cs typeface="Microsoft YaHei"/>
                        </a:rPr>
                        <a:t>在一个类中，除了可以包含前面所说的</a:t>
                      </a:r>
                      <a:r>
                        <a:rPr sz="1700" spc="0" dirty="0" err="1">
                          <a:solidFill>
                            <a:srgbClr val="262626">
                              <a:alpha val="100000"/>
                            </a:srgbClr>
                          </a:solidFill>
                          <a:latin typeface="Microsoft YaHei"/>
                          <a:ea typeface="Microsoft YaHei"/>
                          <a:cs typeface="Microsoft YaHei"/>
                        </a:rPr>
                        <a:t>属性，还可以包含各种方法</a:t>
                      </a:r>
                      <a:r>
                        <a:rPr sz="1700" spc="0" dirty="0">
                          <a:solidFill>
                            <a:srgbClr val="262626">
                              <a:alpha val="100000"/>
                            </a:srgbClr>
                          </a:solidFill>
                          <a:latin typeface="Microsoft YaHei"/>
                          <a:ea typeface="Microsoft YaHei"/>
                          <a:cs typeface="Microsoft YaHei"/>
                        </a:rPr>
                        <a:t>。</a:t>
                      </a:r>
                      <a:endParaRPr lang="x-none" altLang="x-none" sz="900" dirty="0"/>
                    </a:p>
                    <a:p>
                      <a:pPr marL="568401" indent="-321563" algn="l" rtl="0" eaLnBrk="0">
                        <a:lnSpc>
                          <a:spcPct val="122000"/>
                        </a:lnSpc>
                        <a:spcBef>
                          <a:spcPts val="7"/>
                        </a:spcBef>
                        <a:tabLst/>
                      </a:pPr>
                      <a:r>
                        <a:rPr sz="1800" spc="-40" dirty="0">
                          <a:solidFill>
                            <a:srgbClr val="B1C400">
                              <a:alpha val="100000"/>
                            </a:srgbClr>
                          </a:solidFill>
                          <a:latin typeface="MS Gothic"/>
                          <a:ea typeface="MS Gothic"/>
                          <a:cs typeface="MS Gothic"/>
                        </a:rPr>
                        <a:t>➢ </a:t>
                      </a:r>
                      <a:r>
                        <a:rPr sz="1800" spc="-40" dirty="0" err="1">
                          <a:solidFill>
                            <a:srgbClr val="262626">
                              <a:alpha val="100000"/>
                            </a:srgbClr>
                          </a:solidFill>
                          <a:latin typeface="Microsoft YaHei"/>
                          <a:ea typeface="Microsoft YaHei"/>
                          <a:cs typeface="Microsoft YaHei"/>
                        </a:rPr>
                        <a:t>属性对应一个类可以用来保存哪些数据，而方法对应一个</a:t>
                      </a:r>
                      <a:r>
                        <a:rPr sz="1800" spc="-30" dirty="0" err="1">
                          <a:solidFill>
                            <a:srgbClr val="262626">
                              <a:alpha val="100000"/>
                            </a:srgbClr>
                          </a:solidFill>
                          <a:latin typeface="Microsoft YaHei"/>
                          <a:ea typeface="Microsoft YaHei"/>
                          <a:cs typeface="Microsoft YaHei"/>
                        </a:rPr>
                        <a:t>类</a:t>
                      </a:r>
                      <a:r>
                        <a:rPr sz="1800" spc="0" dirty="0" err="1">
                          <a:solidFill>
                            <a:srgbClr val="262626">
                              <a:alpha val="100000"/>
                            </a:srgbClr>
                          </a:solidFill>
                          <a:latin typeface="Microsoft YaHei"/>
                          <a:ea typeface="Microsoft YaHei"/>
                          <a:cs typeface="Microsoft YaHei"/>
                        </a:rPr>
                        <a:t>可以支</a:t>
                      </a:r>
                      <a:r>
                        <a:rPr sz="1800" spc="210" dirty="0" err="1">
                          <a:solidFill>
                            <a:srgbClr val="262626">
                              <a:alpha val="100000"/>
                            </a:srgbClr>
                          </a:solidFill>
                          <a:latin typeface="Microsoft YaHei"/>
                          <a:ea typeface="Microsoft YaHei"/>
                          <a:cs typeface="Microsoft YaHei"/>
                        </a:rPr>
                        <a:t>持哪些操作</a:t>
                      </a:r>
                      <a:r>
                        <a:rPr lang="zh-CN" altLang="en-US" sz="1800" spc="210" dirty="0">
                          <a:solidFill>
                            <a:srgbClr val="262626">
                              <a:alpha val="100000"/>
                            </a:srgbClr>
                          </a:solidFill>
                          <a:latin typeface="Microsoft YaHei"/>
                          <a:ea typeface="Microsoft YaHei"/>
                          <a:cs typeface="Microsoft YaHei"/>
                        </a:rPr>
                        <a:t>（</a:t>
                      </a:r>
                      <a:r>
                        <a:rPr sz="1800" spc="210" dirty="0" err="1">
                          <a:solidFill>
                            <a:srgbClr val="262626">
                              <a:alpha val="100000"/>
                            </a:srgbClr>
                          </a:solidFill>
                          <a:latin typeface="Microsoft YaHei"/>
                          <a:ea typeface="Microsoft YaHei"/>
                          <a:cs typeface="Microsoft YaHei"/>
                        </a:rPr>
                        <a:t>即数据处理</a:t>
                      </a:r>
                      <a:r>
                        <a:rPr lang="zh-CN" altLang="en-US" sz="1800" spc="210" dirty="0">
                          <a:solidFill>
                            <a:srgbClr val="262626">
                              <a:alpha val="100000"/>
                            </a:srgbClr>
                          </a:solidFill>
                          <a:latin typeface="Microsoft YaHei"/>
                          <a:ea typeface="Microsoft YaHei"/>
                          <a:cs typeface="Microsoft YaHei"/>
                        </a:rPr>
                        <a:t>）</a:t>
                      </a:r>
                      <a:r>
                        <a:rPr sz="1800" spc="180" dirty="0">
                          <a:solidFill>
                            <a:srgbClr val="262626">
                              <a:alpha val="100000"/>
                            </a:srgbClr>
                          </a:solidFill>
                          <a:latin typeface="Microsoft YaHei"/>
                          <a:ea typeface="Microsoft YaHei"/>
                          <a:cs typeface="Microsoft YaHei"/>
                        </a:rPr>
                        <a:t>。</a:t>
                      </a:r>
                      <a:endParaRPr lang="x-none" altLang="x-none" sz="1800" dirty="0"/>
                    </a:p>
                  </a:txBody>
                  <a:tcPr marL="0" marR="0" marT="0" marB="0">
                    <a:lnL w="12700" cap="flat" cmpd="sng" algn="ctr">
                      <a:solidFill>
                        <a:srgbClr val="B1C400"/>
                      </a:solidFill>
                      <a:prstDash val="solid"/>
                      <a:round/>
                      <a:headEnd type="none" w="med" len="med"/>
                      <a:tailEnd type="none" w="med" len="med"/>
                    </a:lnL>
                    <a:lnR w="12700" cap="flat" cmpd="sng" algn="ctr">
                      <a:solidFill>
                        <a:srgbClr val="B1C400"/>
                      </a:solidFill>
                      <a:prstDash val="solid"/>
                      <a:round/>
                      <a:headEnd type="none" w="med" len="med"/>
                      <a:tailEnd type="none" w="med" len="med"/>
                    </a:lnR>
                    <a:lnT w="12700" cap="flat" cmpd="sng" algn="ctr">
                      <a:solidFill>
                        <a:srgbClr val="B1C400"/>
                      </a:solidFill>
                      <a:prstDash val="solid"/>
                      <a:round/>
                      <a:headEnd type="none" w="med" len="med"/>
                      <a:tailEnd type="none" w="med" len="med"/>
                    </a:lnT>
                    <a:lnB w="12700" cap="flat" cmpd="sng" algn="ctr">
                      <a:solidFill>
                        <a:srgbClr val="B1C4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23566" name="TextBox 2">
            <a:extLst>
              <a:ext uri="{FF2B5EF4-FFF2-40B4-BE49-F238E27FC236}">
                <a16:creationId xmlns:a16="http://schemas.microsoft.com/office/drawing/2014/main" id="{DCC82E47-EDAF-021C-FC72-84F442817D7E}"/>
              </a:ext>
            </a:extLst>
          </p:cNvPr>
          <p:cNvSpPr txBox="1">
            <a:spLocks noChangeArrowheads="1"/>
          </p:cNvSpPr>
          <p:nvPr/>
        </p:nvSpPr>
        <p:spPr bwMode="auto">
          <a:xfrm>
            <a:off x="107950" y="660400"/>
            <a:ext cx="27352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3600" b="0">
                <a:solidFill>
                  <a:schemeClr val="tx1"/>
                </a:solidFill>
                <a:latin typeface="微软雅黑" panose="020B0503020204020204" pitchFamily="34" charset="-122"/>
                <a:ea typeface="微软雅黑" panose="020B0503020204020204" pitchFamily="34" charset="-122"/>
              </a:rPr>
              <a:t>类的定义</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5" name="table 1195">
            <a:extLst>
              <a:ext uri="{FF2B5EF4-FFF2-40B4-BE49-F238E27FC236}">
                <a16:creationId xmlns:a16="http://schemas.microsoft.com/office/drawing/2014/main" id="{980434F2-FEA4-4E8A-9737-A2F24F2756AD}"/>
              </a:ext>
            </a:extLst>
          </p:cNvPr>
          <p:cNvGraphicFramePr>
            <a:graphicFrameLocks noGrp="1"/>
          </p:cNvGraphicFramePr>
          <p:nvPr/>
        </p:nvGraphicFramePr>
        <p:xfrm>
          <a:off x="1192213" y="2179638"/>
          <a:ext cx="6759575" cy="573087"/>
        </p:xfrm>
        <a:graphic>
          <a:graphicData uri="http://schemas.openxmlformats.org/drawingml/2006/table">
            <a:tbl>
              <a:tblPr/>
              <a:tblGrid>
                <a:gridCol w="6759575">
                  <a:extLst>
                    <a:ext uri="{9D8B030D-6E8A-4147-A177-3AD203B41FA5}">
                      <a16:colId xmlns:a16="http://schemas.microsoft.com/office/drawing/2014/main" val="20000"/>
                    </a:ext>
                  </a:extLst>
                </a:gridCol>
              </a:tblGrid>
              <a:tr h="573087">
                <a:tc>
                  <a:txBody>
                    <a:bodyPr/>
                    <a:lstStyle/>
                    <a:p>
                      <a:pPr algn="l" rtl="0" eaLnBrk="0">
                        <a:lnSpc>
                          <a:spcPct val="159000"/>
                        </a:lnSpc>
                        <a:tabLst/>
                      </a:pPr>
                      <a:endParaRPr lang="x-none" altLang="x-none" sz="800" dirty="0"/>
                    </a:p>
                    <a:p>
                      <a:pPr algn="l" rtl="0" eaLnBrk="0">
                        <a:lnSpc>
                          <a:spcPct val="6097"/>
                        </a:lnSpc>
                        <a:tabLst/>
                      </a:pPr>
                      <a:endParaRPr lang="x-none" altLang="x-none" sz="100" dirty="0"/>
                    </a:p>
                    <a:p>
                      <a:pPr marL="2524103" algn="l" rtl="0" eaLnBrk="0">
                        <a:lnSpc>
                          <a:spcPct val="91000"/>
                        </a:lnSpc>
                        <a:tabLst/>
                      </a:pPr>
                      <a:r>
                        <a:rPr sz="1800" spc="-80" dirty="0">
                          <a:solidFill>
                            <a:srgbClr val="262626">
                              <a:alpha val="100000"/>
                            </a:srgbClr>
                          </a:solidFill>
                          <a:latin typeface="Times New Roman"/>
                          <a:ea typeface="Times New Roman"/>
                          <a:cs typeface="Times New Roman"/>
                        </a:rPr>
                        <a:t>Postgradu</a:t>
                      </a:r>
                      <a:r>
                        <a:rPr sz="1800" spc="-60" dirty="0">
                          <a:solidFill>
                            <a:srgbClr val="262626">
                              <a:alpha val="100000"/>
                            </a:srgbClr>
                          </a:solidFill>
                          <a:latin typeface="Times New Roman"/>
                          <a:ea typeface="Times New Roman"/>
                          <a:cs typeface="Times New Roman"/>
                        </a:rPr>
                        <a:t>a</a:t>
                      </a:r>
                      <a:r>
                        <a:rPr sz="1800" spc="0" dirty="0">
                          <a:solidFill>
                            <a:srgbClr val="262626">
                              <a:alpha val="100000"/>
                            </a:srgbClr>
                          </a:solidFill>
                          <a:latin typeface="Times New Roman"/>
                          <a:ea typeface="Times New Roman"/>
                          <a:cs typeface="Times New Roman"/>
                        </a:rPr>
                        <a:t>te</a:t>
                      </a:r>
                      <a:r>
                        <a:rPr sz="1800" spc="-80" dirty="0">
                          <a:solidFill>
                            <a:srgbClr val="262626">
                              <a:alpha val="100000"/>
                            </a:srgbClr>
                          </a:solidFill>
                          <a:latin typeface="Microsoft YaHei"/>
                          <a:ea typeface="Microsoft YaHei"/>
                          <a:cs typeface="Microsoft YaHei"/>
                        </a:rPr>
                        <a:t>类构造方法被调用！</a:t>
                      </a:r>
                      <a:endParaRPr lang="x-none" altLang="x-none" sz="18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196" name="table 1196">
            <a:extLst>
              <a:ext uri="{FF2B5EF4-FFF2-40B4-BE49-F238E27FC236}">
                <a16:creationId xmlns:a16="http://schemas.microsoft.com/office/drawing/2014/main" id="{570BAEC3-07BC-409A-B3B5-55B64A7F1E1A}"/>
              </a:ext>
            </a:extLst>
          </p:cNvPr>
          <p:cNvGraphicFramePr>
            <a:graphicFrameLocks noGrp="1"/>
          </p:cNvGraphicFramePr>
          <p:nvPr/>
        </p:nvGraphicFramePr>
        <p:xfrm>
          <a:off x="1192213" y="3038475"/>
          <a:ext cx="6759575" cy="574675"/>
        </p:xfrm>
        <a:graphic>
          <a:graphicData uri="http://schemas.openxmlformats.org/drawingml/2006/table">
            <a:tbl>
              <a:tblPr/>
              <a:tblGrid>
                <a:gridCol w="6759575">
                  <a:extLst>
                    <a:ext uri="{9D8B030D-6E8A-4147-A177-3AD203B41FA5}">
                      <a16:colId xmlns:a16="http://schemas.microsoft.com/office/drawing/2014/main" val="20000"/>
                    </a:ext>
                  </a:extLst>
                </a:gridCol>
              </a:tblGrid>
              <a:tr h="574675">
                <a:tc>
                  <a:txBody>
                    <a:bodyPr/>
                    <a:lstStyle/>
                    <a:p>
                      <a:pPr algn="l" rtl="0" eaLnBrk="0">
                        <a:lnSpc>
                          <a:spcPct val="141000"/>
                        </a:lnSpc>
                        <a:tabLst/>
                      </a:pPr>
                      <a:endParaRPr lang="x-none" altLang="x-none" sz="800" dirty="0"/>
                    </a:p>
                    <a:p>
                      <a:pPr algn="l" rtl="0" eaLnBrk="0">
                        <a:lnSpc>
                          <a:spcPct val="9417"/>
                        </a:lnSpc>
                        <a:tabLst/>
                      </a:pPr>
                      <a:endParaRPr lang="x-none" altLang="x-none" sz="100" dirty="0"/>
                    </a:p>
                    <a:p>
                      <a:pPr marL="2860445" algn="l" rtl="0" eaLnBrk="0">
                        <a:lnSpc>
                          <a:spcPct val="97000"/>
                        </a:lnSpc>
                        <a:tabLst/>
                      </a:pPr>
                      <a:r>
                        <a:rPr sz="1800" spc="-110" dirty="0">
                          <a:solidFill>
                            <a:srgbClr val="262626">
                              <a:alpha val="100000"/>
                            </a:srgbClr>
                          </a:solidFill>
                          <a:latin typeface="Times New Roman"/>
                          <a:ea typeface="Times New Roman"/>
                          <a:cs typeface="Times New Roman"/>
                        </a:rPr>
                        <a:t>Stude</a:t>
                      </a:r>
                      <a:r>
                        <a:rPr sz="1800" spc="-80" dirty="0">
                          <a:solidFill>
                            <a:srgbClr val="262626">
                              <a:alpha val="100000"/>
                            </a:srgbClr>
                          </a:solidFill>
                          <a:latin typeface="Times New Roman"/>
                          <a:ea typeface="Times New Roman"/>
                          <a:cs typeface="Times New Roman"/>
                        </a:rPr>
                        <a:t>n</a:t>
                      </a:r>
                      <a:r>
                        <a:rPr sz="1800" spc="0" dirty="0">
                          <a:solidFill>
                            <a:srgbClr val="262626">
                              <a:alpha val="100000"/>
                            </a:srgbClr>
                          </a:solidFill>
                          <a:latin typeface="Times New Roman"/>
                          <a:ea typeface="Times New Roman"/>
                          <a:cs typeface="Times New Roman"/>
                        </a:rPr>
                        <a:t>t</a:t>
                      </a:r>
                      <a:r>
                        <a:rPr sz="1800" spc="-110" dirty="0">
                          <a:solidFill>
                            <a:srgbClr val="262626">
                              <a:alpha val="100000"/>
                            </a:srgbClr>
                          </a:solidFill>
                          <a:latin typeface="Microsoft YaHei"/>
                          <a:ea typeface="Microsoft YaHei"/>
                          <a:cs typeface="Microsoft YaHei"/>
                        </a:rPr>
                        <a:t>类构造方法被调用！</a:t>
                      </a:r>
                      <a:endParaRPr lang="x-none" altLang="x-none" sz="1800" dirty="0"/>
                    </a:p>
                  </a:txBody>
                  <a:tcPr marL="0" marR="0" marT="0" marB="0">
                    <a:lnL w="12700" cap="flat" cmpd="sng" algn="ctr">
                      <a:solidFill>
                        <a:srgbClr val="B1C400"/>
                      </a:solidFill>
                      <a:prstDash val="solid"/>
                      <a:round/>
                      <a:headEnd type="none" w="med" len="med"/>
                      <a:tailEnd type="none" w="med" len="med"/>
                    </a:lnL>
                    <a:lnR w="12700" cap="flat" cmpd="sng" algn="ctr">
                      <a:solidFill>
                        <a:srgbClr val="B1C400"/>
                      </a:solidFill>
                      <a:prstDash val="solid"/>
                      <a:round/>
                      <a:headEnd type="none" w="med" len="med"/>
                      <a:tailEnd type="none" w="med" len="med"/>
                    </a:lnR>
                    <a:lnT w="12700" cap="flat" cmpd="sng" algn="ctr">
                      <a:solidFill>
                        <a:srgbClr val="B1C400"/>
                      </a:solidFill>
                      <a:prstDash val="solid"/>
                      <a:round/>
                      <a:headEnd type="none" w="med" len="med"/>
                      <a:tailEnd type="none" w="med" len="med"/>
                    </a:lnT>
                    <a:lnB w="12700" cap="flat" cmpd="sng" algn="ctr">
                      <a:solidFill>
                        <a:srgbClr val="B1C4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197" name="table 1197">
            <a:extLst>
              <a:ext uri="{FF2B5EF4-FFF2-40B4-BE49-F238E27FC236}">
                <a16:creationId xmlns:a16="http://schemas.microsoft.com/office/drawing/2014/main" id="{A08DDBAB-4379-43DD-95B2-4536DAC11667}"/>
              </a:ext>
            </a:extLst>
          </p:cNvPr>
          <p:cNvGraphicFramePr>
            <a:graphicFrameLocks noGrp="1"/>
          </p:cNvGraphicFramePr>
          <p:nvPr/>
        </p:nvGraphicFramePr>
        <p:xfrm>
          <a:off x="1192213" y="4591050"/>
          <a:ext cx="6759575" cy="573088"/>
        </p:xfrm>
        <a:graphic>
          <a:graphicData uri="http://schemas.openxmlformats.org/drawingml/2006/table">
            <a:tbl>
              <a:tblPr/>
              <a:tblGrid>
                <a:gridCol w="6759575">
                  <a:extLst>
                    <a:ext uri="{9D8B030D-6E8A-4147-A177-3AD203B41FA5}">
                      <a16:colId xmlns:a16="http://schemas.microsoft.com/office/drawing/2014/main" val="20000"/>
                    </a:ext>
                  </a:extLst>
                </a:gridCol>
              </a:tblGrid>
              <a:tr h="573088">
                <a:tc>
                  <a:txBody>
                    <a:bodyPr/>
                    <a:lstStyle/>
                    <a:p>
                      <a:pPr algn="l" rtl="0" eaLnBrk="0">
                        <a:lnSpc>
                          <a:spcPct val="142000"/>
                        </a:lnSpc>
                        <a:tabLst/>
                      </a:pPr>
                      <a:endParaRPr lang="x-none" altLang="x-none" sz="800" dirty="0"/>
                    </a:p>
                    <a:p>
                      <a:pPr marL="1713331" algn="l" rtl="0" eaLnBrk="0">
                        <a:lnSpc>
                          <a:spcPct val="97000"/>
                        </a:lnSpc>
                        <a:spcBef>
                          <a:spcPts val="6"/>
                        </a:spcBef>
                        <a:tabLst/>
                      </a:pPr>
                      <a:r>
                        <a:rPr sz="1800" spc="-70" dirty="0">
                          <a:solidFill>
                            <a:srgbClr val="262626">
                              <a:alpha val="100000"/>
                            </a:srgbClr>
                          </a:solidFill>
                          <a:latin typeface="Microsoft YaHei"/>
                          <a:ea typeface="Microsoft YaHei"/>
                          <a:cs typeface="Microsoft YaHei"/>
                        </a:rPr>
                        <a:t>学号：  </a:t>
                      </a:r>
                      <a:r>
                        <a:rPr sz="1800" spc="-70" dirty="0">
                          <a:solidFill>
                            <a:srgbClr val="262626">
                              <a:alpha val="100000"/>
                            </a:srgbClr>
                          </a:solidFill>
                          <a:latin typeface="Times New Roman"/>
                          <a:ea typeface="Times New Roman"/>
                          <a:cs typeface="Times New Roman"/>
                        </a:rPr>
                        <a:t>1810100</a:t>
                      </a:r>
                      <a:r>
                        <a:rPr sz="1800" spc="-70" dirty="0">
                          <a:solidFill>
                            <a:srgbClr val="262626">
                              <a:alpha val="100000"/>
                            </a:srgbClr>
                          </a:solidFill>
                          <a:latin typeface="Microsoft YaHei"/>
                          <a:ea typeface="Microsoft YaHei"/>
                          <a:cs typeface="Microsoft YaHei"/>
                        </a:rPr>
                        <a:t>，姓名：李晓明，导</a:t>
                      </a:r>
                      <a:r>
                        <a:rPr sz="1800" spc="-40" dirty="0">
                          <a:solidFill>
                            <a:srgbClr val="262626">
                              <a:alpha val="100000"/>
                            </a:srgbClr>
                          </a:solidFill>
                          <a:latin typeface="Microsoft YaHei"/>
                          <a:ea typeface="Microsoft YaHei"/>
                          <a:cs typeface="Microsoft YaHei"/>
                        </a:rPr>
                        <a:t>师</a:t>
                      </a:r>
                      <a:r>
                        <a:rPr sz="1800" spc="0" dirty="0">
                          <a:solidFill>
                            <a:srgbClr val="262626">
                              <a:alpha val="100000"/>
                            </a:srgbClr>
                          </a:solidFill>
                          <a:latin typeface="Microsoft YaHei"/>
                          <a:ea typeface="Microsoft YaHei"/>
                          <a:cs typeface="Microsoft YaHei"/>
                        </a:rPr>
                        <a:t>：马红</a:t>
                      </a:r>
                      <a:endParaRPr lang="x-none" altLang="x-none" sz="1800" dirty="0"/>
                    </a:p>
                  </a:txBody>
                  <a:tcPr marL="0" marR="0" marT="0" marB="0">
                    <a:lnL w="12700" cap="flat" cmpd="sng" algn="ctr">
                      <a:solidFill>
                        <a:srgbClr val="B1C400"/>
                      </a:solidFill>
                      <a:prstDash val="solid"/>
                      <a:round/>
                      <a:headEnd type="none" w="med" len="med"/>
                      <a:tailEnd type="none" w="med" len="med"/>
                    </a:lnL>
                    <a:lnR w="12700" cap="flat" cmpd="sng" algn="ctr">
                      <a:solidFill>
                        <a:srgbClr val="B1C400"/>
                      </a:solidFill>
                      <a:prstDash val="solid"/>
                      <a:round/>
                      <a:headEnd type="none" w="med" len="med"/>
                      <a:tailEnd type="none" w="med" len="med"/>
                    </a:lnR>
                    <a:lnT w="12700" cap="flat" cmpd="sng" algn="ctr">
                      <a:solidFill>
                        <a:srgbClr val="B1C400"/>
                      </a:solidFill>
                      <a:prstDash val="solid"/>
                      <a:round/>
                      <a:headEnd type="none" w="med" len="med"/>
                      <a:tailEnd type="none" w="med" len="med"/>
                    </a:lnT>
                    <a:lnB w="12700" cap="flat" cmpd="sng" algn="ctr">
                      <a:solidFill>
                        <a:srgbClr val="B1C4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198" name="table 1198">
            <a:extLst>
              <a:ext uri="{FF2B5EF4-FFF2-40B4-BE49-F238E27FC236}">
                <a16:creationId xmlns:a16="http://schemas.microsoft.com/office/drawing/2014/main" id="{C2E5FD8E-3931-4788-8FD0-9B812D1EF997}"/>
              </a:ext>
            </a:extLst>
          </p:cNvPr>
          <p:cNvGraphicFramePr>
            <a:graphicFrameLocks noGrp="1"/>
          </p:cNvGraphicFramePr>
          <p:nvPr/>
        </p:nvGraphicFramePr>
        <p:xfrm>
          <a:off x="1192213" y="3794125"/>
          <a:ext cx="6759575" cy="573088"/>
        </p:xfrm>
        <a:graphic>
          <a:graphicData uri="http://schemas.openxmlformats.org/drawingml/2006/table">
            <a:tbl>
              <a:tblPr/>
              <a:tblGrid>
                <a:gridCol w="6759575">
                  <a:extLst>
                    <a:ext uri="{9D8B030D-6E8A-4147-A177-3AD203B41FA5}">
                      <a16:colId xmlns:a16="http://schemas.microsoft.com/office/drawing/2014/main" val="20000"/>
                    </a:ext>
                  </a:extLst>
                </a:gridCol>
              </a:tblGrid>
              <a:tr h="573088">
                <a:tc>
                  <a:txBody>
                    <a:bodyPr/>
                    <a:lstStyle/>
                    <a:p>
                      <a:pPr algn="l" rtl="0" eaLnBrk="0">
                        <a:lnSpc>
                          <a:spcPct val="160000"/>
                        </a:lnSpc>
                        <a:tabLst/>
                      </a:pPr>
                      <a:endParaRPr lang="x-none" altLang="x-none" sz="800" dirty="0"/>
                    </a:p>
                    <a:p>
                      <a:pPr marL="2896717" algn="l" rtl="0" eaLnBrk="0">
                        <a:lnSpc>
                          <a:spcPct val="97000"/>
                        </a:lnSpc>
                        <a:spcBef>
                          <a:spcPts val="1"/>
                        </a:spcBef>
                        <a:tabLst/>
                      </a:pPr>
                      <a:r>
                        <a:rPr sz="1800" spc="-110" dirty="0">
                          <a:solidFill>
                            <a:srgbClr val="262626">
                              <a:alpha val="100000"/>
                            </a:srgbClr>
                          </a:solidFill>
                          <a:latin typeface="Times New Roman"/>
                          <a:ea typeface="Times New Roman"/>
                          <a:cs typeface="Times New Roman"/>
                        </a:rPr>
                        <a:t>Pers</a:t>
                      </a:r>
                      <a:r>
                        <a:rPr sz="1800" spc="-80" dirty="0">
                          <a:solidFill>
                            <a:srgbClr val="262626">
                              <a:alpha val="100000"/>
                            </a:srgbClr>
                          </a:solidFill>
                          <a:latin typeface="Times New Roman"/>
                          <a:ea typeface="Times New Roman"/>
                          <a:cs typeface="Times New Roman"/>
                        </a:rPr>
                        <a:t>o</a:t>
                      </a:r>
                      <a:r>
                        <a:rPr sz="1800" spc="0" dirty="0">
                          <a:solidFill>
                            <a:srgbClr val="262626">
                              <a:alpha val="100000"/>
                            </a:srgbClr>
                          </a:solidFill>
                          <a:latin typeface="Times New Roman"/>
                          <a:ea typeface="Times New Roman"/>
                          <a:cs typeface="Times New Roman"/>
                        </a:rPr>
                        <a:t>n</a:t>
                      </a:r>
                      <a:r>
                        <a:rPr sz="1800" spc="-110" dirty="0">
                          <a:solidFill>
                            <a:srgbClr val="262626">
                              <a:alpha val="100000"/>
                            </a:srgbClr>
                          </a:solidFill>
                          <a:latin typeface="Microsoft YaHei"/>
                          <a:ea typeface="Microsoft YaHei"/>
                          <a:cs typeface="Microsoft YaHei"/>
                        </a:rPr>
                        <a:t>类构造方法被调用！</a:t>
                      </a:r>
                      <a:endParaRPr lang="x-none" altLang="x-none" sz="18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8" name="textbox 1183">
            <a:extLst>
              <a:ext uri="{FF2B5EF4-FFF2-40B4-BE49-F238E27FC236}">
                <a16:creationId xmlns:a16="http://schemas.microsoft.com/office/drawing/2014/main" id="{DC7A3936-8A50-4176-A9A9-4E6393615BF5}"/>
              </a:ext>
            </a:extLst>
          </p:cNvPr>
          <p:cNvSpPr/>
          <p:nvPr/>
        </p:nvSpPr>
        <p:spPr>
          <a:xfrm>
            <a:off x="4500563" y="1268413"/>
            <a:ext cx="1346200" cy="352425"/>
          </a:xfrm>
          <a:prstGeom prst="rect">
            <a:avLst/>
          </a:prstGeom>
        </p:spPr>
        <p:txBody>
          <a:bodyPr lIns="0" tIns="0" rIns="0" bIns="0"/>
          <a:lstStyle/>
          <a:p>
            <a:pPr>
              <a:lnSpc>
                <a:spcPct val="75294"/>
              </a:lnSpc>
              <a:defRPr/>
            </a:pPr>
            <a:endParaRPr lang="x-none" altLang="x-none" sz="100" dirty="0"/>
          </a:p>
          <a:p>
            <a:pPr marL="9525">
              <a:lnSpc>
                <a:spcPct val="94000"/>
              </a:lnSpc>
              <a:defRPr/>
            </a:pPr>
            <a:r>
              <a:rPr lang="zh-CN" altLang="en-US" sz="2325" b="1" dirty="0">
                <a:solidFill>
                  <a:srgbClr val="262626">
                    <a:alpha val="100000"/>
                  </a:srgbClr>
                </a:solidFill>
                <a:latin typeface="Times New Roman"/>
                <a:cs typeface="Times New Roman"/>
              </a:rPr>
              <a:t>结果</a:t>
            </a:r>
            <a:endParaRPr lang="x-none" altLang="x-none" sz="2325"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1">
            <a:extLst>
              <a:ext uri="{FF2B5EF4-FFF2-40B4-BE49-F238E27FC236}">
                <a16:creationId xmlns:a16="http://schemas.microsoft.com/office/drawing/2014/main" id="{2933CE2E-D5EA-B8B0-2AD6-C8F45D183FB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311275"/>
            <a:ext cx="6526212"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TextBox 2">
            <a:extLst>
              <a:ext uri="{FF2B5EF4-FFF2-40B4-BE49-F238E27FC236}">
                <a16:creationId xmlns:a16="http://schemas.microsoft.com/office/drawing/2014/main" id="{EB4E60D9-1618-344F-F888-40C816D5EA14}"/>
              </a:ext>
            </a:extLst>
          </p:cNvPr>
          <p:cNvSpPr txBox="1">
            <a:spLocks noChangeArrowheads="1"/>
          </p:cNvSpPr>
          <p:nvPr/>
        </p:nvSpPr>
        <p:spPr bwMode="auto">
          <a:xfrm>
            <a:off x="900113" y="2978150"/>
            <a:ext cx="75612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3200" b="0">
                <a:solidFill>
                  <a:schemeClr val="tx1"/>
                </a:solidFill>
                <a:latin typeface="微软雅黑" panose="020B0503020204020204" pitchFamily="34" charset="-122"/>
                <a:ea typeface="微软雅黑" panose="020B0503020204020204" pitchFamily="34" charset="-122"/>
              </a:rPr>
              <a:t>内置函数</a:t>
            </a:r>
            <a:r>
              <a:rPr lang="en-US" altLang="zh-CN" sz="3200" b="0">
                <a:solidFill>
                  <a:schemeClr val="tx1"/>
                </a:solidFill>
                <a:latin typeface="微软雅黑" panose="020B0503020204020204" pitchFamily="34" charset="-122"/>
                <a:ea typeface="微软雅黑" panose="020B0503020204020204" pitchFamily="34" charset="-122"/>
              </a:rPr>
              <a:t>isinstance</a:t>
            </a:r>
            <a:r>
              <a:rPr lang="zh-CN" altLang="en-US" sz="3200" b="0">
                <a:solidFill>
                  <a:schemeClr val="tx1"/>
                </a:solidFill>
                <a:latin typeface="微软雅黑" panose="020B0503020204020204" pitchFamily="34" charset="-122"/>
                <a:ea typeface="微软雅黑" panose="020B0503020204020204" pitchFamily="34" charset="-122"/>
              </a:rPr>
              <a:t>、 </a:t>
            </a:r>
            <a:r>
              <a:rPr lang="en-US" altLang="zh-CN" sz="3200" b="0">
                <a:solidFill>
                  <a:schemeClr val="tx1"/>
                </a:solidFill>
                <a:latin typeface="微软雅黑" panose="020B0503020204020204" pitchFamily="34" charset="-122"/>
                <a:ea typeface="微软雅黑" panose="020B0503020204020204" pitchFamily="34" charset="-122"/>
              </a:rPr>
              <a:t>issubclass</a:t>
            </a:r>
            <a:r>
              <a:rPr lang="zh-CN" altLang="en-US" sz="3200" b="0">
                <a:solidFill>
                  <a:schemeClr val="tx1"/>
                </a:solidFill>
                <a:latin typeface="微软雅黑" panose="020B0503020204020204" pitchFamily="34" charset="-122"/>
                <a:ea typeface="微软雅黑" panose="020B0503020204020204" pitchFamily="34" charset="-122"/>
              </a:rPr>
              <a:t>和</a:t>
            </a:r>
            <a:r>
              <a:rPr lang="en-US" altLang="zh-CN" sz="3200" b="0">
                <a:solidFill>
                  <a:schemeClr val="tx1"/>
                </a:solidFill>
                <a:latin typeface="微软雅黑" panose="020B0503020204020204" pitchFamily="34" charset="-122"/>
                <a:ea typeface="微软雅黑" panose="020B0503020204020204" pitchFamily="34" charset="-122"/>
              </a:rPr>
              <a:t>type</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1183">
            <a:extLst>
              <a:ext uri="{FF2B5EF4-FFF2-40B4-BE49-F238E27FC236}">
                <a16:creationId xmlns:a16="http://schemas.microsoft.com/office/drawing/2014/main" id="{D1E9B215-91E0-482D-B3B4-043CD5B67288}"/>
              </a:ext>
            </a:extLst>
          </p:cNvPr>
          <p:cNvSpPr/>
          <p:nvPr/>
        </p:nvSpPr>
        <p:spPr>
          <a:xfrm>
            <a:off x="4146550" y="1196975"/>
            <a:ext cx="1346200" cy="352425"/>
          </a:xfrm>
          <a:prstGeom prst="rect">
            <a:avLst/>
          </a:prstGeom>
        </p:spPr>
        <p:txBody>
          <a:bodyPr lIns="0" tIns="0" rIns="0" bIns="0"/>
          <a:lstStyle/>
          <a:p>
            <a:pPr>
              <a:lnSpc>
                <a:spcPct val="75294"/>
              </a:lnSpc>
              <a:defRPr/>
            </a:pPr>
            <a:endParaRPr lang="x-none" altLang="x-none" sz="100" dirty="0"/>
          </a:p>
          <a:p>
            <a:pPr marL="9525">
              <a:lnSpc>
                <a:spcPct val="94000"/>
              </a:lnSpc>
              <a:defRPr/>
            </a:pPr>
            <a:r>
              <a:rPr lang="zh-CN" altLang="en-US" sz="2325" b="1" dirty="0">
                <a:solidFill>
                  <a:srgbClr val="262626">
                    <a:alpha val="100000"/>
                  </a:srgbClr>
                </a:solidFill>
                <a:latin typeface="Times New Roman"/>
                <a:cs typeface="Times New Roman"/>
              </a:rPr>
              <a:t>功能简介</a:t>
            </a:r>
            <a:endParaRPr lang="x-none" altLang="x-none" sz="2325" dirty="0"/>
          </a:p>
        </p:txBody>
      </p:sp>
      <p:sp>
        <p:nvSpPr>
          <p:cNvPr id="2" name="文本框 1">
            <a:extLst>
              <a:ext uri="{FF2B5EF4-FFF2-40B4-BE49-F238E27FC236}">
                <a16:creationId xmlns:a16="http://schemas.microsoft.com/office/drawing/2014/main" id="{1E16EB10-9805-4A06-8435-76788CE9ED43}"/>
              </a:ext>
            </a:extLst>
          </p:cNvPr>
          <p:cNvSpPr txBox="1"/>
          <p:nvPr/>
        </p:nvSpPr>
        <p:spPr>
          <a:xfrm>
            <a:off x="892175" y="2205038"/>
            <a:ext cx="7856538" cy="1476375"/>
          </a:xfrm>
          <a:prstGeom prst="rect">
            <a:avLst/>
          </a:prstGeom>
          <a:noFill/>
        </p:spPr>
        <p:txBody>
          <a:bodyPr>
            <a:spAutoFit/>
          </a:bodyPr>
          <a:lstStyle/>
          <a:p>
            <a:pPr>
              <a:defRPr/>
            </a:pPr>
            <a:r>
              <a:rPr lang="en-US" altLang="zh-CN" dirty="0" err="1"/>
              <a:t>isinstance</a:t>
            </a:r>
            <a:r>
              <a:rPr lang="en-US" altLang="zh-CN" dirty="0"/>
              <a:t>    </a:t>
            </a:r>
            <a:r>
              <a:rPr lang="zh-CN" altLang="en-US" spc="-10" dirty="0">
                <a:solidFill>
                  <a:srgbClr val="262626">
                    <a:alpha val="100000"/>
                  </a:srgbClr>
                </a:solidFill>
                <a:latin typeface="Microsoft YaHei"/>
                <a:ea typeface="Microsoft YaHei"/>
                <a:cs typeface="Microsoft YaHei"/>
              </a:rPr>
              <a:t>用于判断</a:t>
            </a:r>
            <a:r>
              <a:rPr lang="zh-CN" altLang="en-US" dirty="0">
                <a:solidFill>
                  <a:srgbClr val="262626">
                    <a:alpha val="100000"/>
                  </a:srgbClr>
                </a:solidFill>
                <a:latin typeface="Microsoft YaHei"/>
                <a:ea typeface="Microsoft YaHei"/>
                <a:cs typeface="Microsoft YaHei"/>
              </a:rPr>
              <a:t>一个对象所</a:t>
            </a:r>
            <a:r>
              <a:rPr lang="zh-CN" altLang="en-US" spc="-10" dirty="0">
                <a:solidFill>
                  <a:srgbClr val="262626">
                    <a:alpha val="100000"/>
                  </a:srgbClr>
                </a:solidFill>
                <a:latin typeface="Microsoft YaHei"/>
                <a:ea typeface="Microsoft YaHei"/>
                <a:cs typeface="Microsoft YaHei"/>
              </a:rPr>
              <a:t>属</a:t>
            </a:r>
            <a:r>
              <a:rPr lang="zh-CN" altLang="en-US" dirty="0">
                <a:solidFill>
                  <a:srgbClr val="262626">
                    <a:alpha val="100000"/>
                  </a:srgbClr>
                </a:solidFill>
                <a:latin typeface="Microsoft YaHei"/>
                <a:ea typeface="Microsoft YaHei"/>
                <a:cs typeface="Microsoft YaHei"/>
              </a:rPr>
              <a:t>的类是否是指定类</a:t>
            </a:r>
            <a:r>
              <a:rPr lang="zh-CN" altLang="en-US" spc="-50" dirty="0">
                <a:solidFill>
                  <a:srgbClr val="262626">
                    <a:alpha val="100000"/>
                  </a:srgbClr>
                </a:solidFill>
                <a:latin typeface="Microsoft YaHei"/>
                <a:ea typeface="Microsoft YaHei"/>
                <a:cs typeface="Microsoft YaHei"/>
              </a:rPr>
              <a:t>或指定类的子类</a:t>
            </a:r>
            <a:endParaRPr lang="en-US" altLang="zh-CN" spc="-50" dirty="0">
              <a:solidFill>
                <a:srgbClr val="262626">
                  <a:alpha val="100000"/>
                </a:srgbClr>
              </a:solidFill>
              <a:latin typeface="Microsoft YaHei"/>
              <a:ea typeface="Microsoft YaHei"/>
              <a:cs typeface="Microsoft YaHei"/>
            </a:endParaRPr>
          </a:p>
          <a:p>
            <a:pPr>
              <a:defRPr/>
            </a:pPr>
            <a:endParaRPr lang="en-US" altLang="zh-CN" spc="-50" dirty="0">
              <a:solidFill>
                <a:srgbClr val="262626">
                  <a:alpha val="100000"/>
                </a:srgbClr>
              </a:solidFill>
              <a:latin typeface="Microsoft YaHei"/>
              <a:ea typeface="Microsoft YaHei"/>
            </a:endParaRPr>
          </a:p>
          <a:p>
            <a:pPr>
              <a:defRPr/>
            </a:pPr>
            <a:r>
              <a:rPr lang="en-US" altLang="zh-CN" dirty="0" err="1"/>
              <a:t>issubclass</a:t>
            </a:r>
            <a:r>
              <a:rPr lang="en-US" altLang="zh-CN" dirty="0"/>
              <a:t>   </a:t>
            </a:r>
            <a:r>
              <a:rPr lang="zh-CN" altLang="en-US" spc="-10" dirty="0">
                <a:solidFill>
                  <a:srgbClr val="262626">
                    <a:alpha val="100000"/>
                  </a:srgbClr>
                </a:solidFill>
                <a:latin typeface="Microsoft YaHei"/>
                <a:ea typeface="Microsoft YaHei"/>
                <a:cs typeface="Microsoft YaHei"/>
              </a:rPr>
              <a:t>用于判断一个类是否是另一个类的子类</a:t>
            </a:r>
            <a:endParaRPr lang="en-US" altLang="zh-CN" spc="-10" dirty="0">
              <a:solidFill>
                <a:srgbClr val="262626">
                  <a:alpha val="100000"/>
                </a:srgbClr>
              </a:solidFill>
              <a:latin typeface="Microsoft YaHei"/>
              <a:ea typeface="Microsoft YaHei"/>
              <a:cs typeface="Microsoft YaHei"/>
            </a:endParaRPr>
          </a:p>
          <a:p>
            <a:pPr>
              <a:defRPr/>
            </a:pPr>
            <a:endParaRPr lang="en-US" altLang="zh-CN" spc="-10" dirty="0">
              <a:solidFill>
                <a:srgbClr val="262626">
                  <a:alpha val="100000"/>
                </a:srgbClr>
              </a:solidFill>
              <a:latin typeface="Microsoft YaHei"/>
              <a:ea typeface="Microsoft YaHei"/>
              <a:cs typeface="Microsoft YaHei"/>
            </a:endParaRPr>
          </a:p>
          <a:p>
            <a:pPr>
              <a:defRPr/>
            </a:pPr>
            <a:r>
              <a:rPr lang="en-US" altLang="zh-CN" spc="-10" dirty="0">
                <a:solidFill>
                  <a:srgbClr val="262626">
                    <a:alpha val="100000"/>
                  </a:srgbClr>
                </a:solidFill>
                <a:latin typeface="Microsoft YaHei"/>
                <a:ea typeface="Microsoft YaHei"/>
                <a:cs typeface="Microsoft YaHei"/>
              </a:rPr>
              <a:t>type           </a:t>
            </a:r>
            <a:r>
              <a:rPr lang="zh-CN" altLang="en-US" spc="-10" dirty="0">
                <a:solidFill>
                  <a:srgbClr val="262626">
                    <a:alpha val="100000"/>
                  </a:srgbClr>
                </a:solidFill>
                <a:latin typeface="Microsoft YaHei"/>
                <a:ea typeface="Microsoft YaHei"/>
                <a:cs typeface="Microsoft YaHei"/>
              </a:rPr>
              <a:t>用于获取一个对象所属的类</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1240">
            <a:extLst>
              <a:ext uri="{FF2B5EF4-FFF2-40B4-BE49-F238E27FC236}">
                <a16:creationId xmlns:a16="http://schemas.microsoft.com/office/drawing/2014/main" id="{4AA3A7DF-6DA9-A7E2-2D36-5D2D4969D5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44600" y="2163763"/>
            <a:ext cx="4841875"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41" name="table 1241">
            <a:extLst>
              <a:ext uri="{FF2B5EF4-FFF2-40B4-BE49-F238E27FC236}">
                <a16:creationId xmlns:a16="http://schemas.microsoft.com/office/drawing/2014/main" id="{16291F31-E063-4185-8763-22974C1A7188}"/>
              </a:ext>
            </a:extLst>
          </p:cNvPr>
          <p:cNvGraphicFramePr>
            <a:graphicFrameLocks noGrp="1"/>
          </p:cNvGraphicFramePr>
          <p:nvPr/>
        </p:nvGraphicFramePr>
        <p:xfrm>
          <a:off x="44450" y="765175"/>
          <a:ext cx="9099550" cy="5081588"/>
        </p:xfrm>
        <a:graphic>
          <a:graphicData uri="http://schemas.openxmlformats.org/drawingml/2006/table">
            <a:tbl>
              <a:tblPr/>
              <a:tblGrid>
                <a:gridCol w="9099550">
                  <a:extLst>
                    <a:ext uri="{9D8B030D-6E8A-4147-A177-3AD203B41FA5}">
                      <a16:colId xmlns:a16="http://schemas.microsoft.com/office/drawing/2014/main" val="20000"/>
                    </a:ext>
                  </a:extLst>
                </a:gridCol>
              </a:tblGrid>
              <a:tr h="5081588">
                <a:tc>
                  <a:txBody>
                    <a:bodyPr/>
                    <a:lstStyle/>
                    <a:p>
                      <a:pPr algn="l" rtl="0" eaLnBrk="0">
                        <a:lnSpc>
                          <a:spcPct val="120000"/>
                        </a:lnSpc>
                        <a:tabLst/>
                      </a:pPr>
                      <a:endParaRPr lang="x-none" altLang="x-none" sz="800" dirty="0"/>
                    </a:p>
                    <a:p>
                      <a:pPr algn="l" rtl="0" eaLnBrk="0">
                        <a:lnSpc>
                          <a:spcPct val="120000"/>
                        </a:lnSpc>
                        <a:tabLst/>
                      </a:pPr>
                      <a:endParaRPr lang="x-none" altLang="x-none" sz="800" dirty="0"/>
                    </a:p>
                    <a:p>
                      <a:pPr algn="l" rtl="0" eaLnBrk="0">
                        <a:lnSpc>
                          <a:spcPct val="121000"/>
                        </a:lnSpc>
                        <a:tabLst/>
                      </a:pPr>
                      <a:endParaRPr lang="x-none" altLang="x-none" sz="800" dirty="0"/>
                    </a:p>
                    <a:p>
                      <a:pPr marL="5673725" indent="-1366838" algn="l" rtl="0" eaLnBrk="0">
                        <a:lnSpc>
                          <a:spcPts val="3751"/>
                        </a:lnSpc>
                        <a:spcBef>
                          <a:spcPts val="4"/>
                        </a:spcBef>
                        <a:tabLst/>
                      </a:pPr>
                      <a:r>
                        <a:rPr sz="2300" spc="80" dirty="0">
                          <a:solidFill>
                            <a:srgbClr val="262626">
                              <a:alpha val="100000"/>
                            </a:srgbClr>
                          </a:solidFill>
                          <a:latin typeface="Microsoft YaHei"/>
                          <a:ea typeface="Microsoft YaHei"/>
                          <a:cs typeface="Microsoft YaHei"/>
                        </a:rPr>
                        <a:t>示</a:t>
                      </a:r>
                      <a:r>
                        <a:rPr sz="2300" spc="70" dirty="0">
                          <a:solidFill>
                            <a:srgbClr val="262626">
                              <a:alpha val="100000"/>
                            </a:srgbClr>
                          </a:solidFill>
                          <a:latin typeface="Microsoft YaHei"/>
                          <a:ea typeface="Microsoft YaHei"/>
                          <a:cs typeface="Microsoft YaHei"/>
                        </a:rPr>
                        <a:t>例</a:t>
                      </a:r>
                      <a:endParaRPr lang="x-none" altLang="x-none" sz="2300" dirty="0"/>
                    </a:p>
                    <a:p>
                      <a:pPr algn="l" rtl="0" eaLnBrk="0">
                        <a:lnSpc>
                          <a:spcPct val="167000"/>
                        </a:lnSpc>
                        <a:tabLst/>
                      </a:pPr>
                      <a:endParaRPr lang="x-none" altLang="x-none" sz="800" dirty="0"/>
                    </a:p>
                    <a:p>
                      <a:pPr algn="l" rtl="0" eaLnBrk="0">
                        <a:lnSpc>
                          <a:spcPct val="101000"/>
                        </a:lnSpc>
                        <a:tabLst/>
                      </a:pPr>
                      <a:endParaRPr lang="x-none" altLang="x-none" sz="500" dirty="0"/>
                    </a:p>
                    <a:p>
                      <a:pPr marL="2055813" indent="-620713" algn="l" rtl="0" eaLnBrk="0">
                        <a:lnSpc>
                          <a:spcPct val="91000"/>
                        </a:lnSpc>
                        <a:spcBef>
                          <a:spcPts val="3"/>
                        </a:spcBef>
                        <a:tabLst/>
                      </a:pPr>
                      <a:r>
                        <a:rPr sz="1800" spc="-120" dirty="0">
                          <a:solidFill>
                            <a:srgbClr val="262626">
                              <a:alpha val="100000"/>
                            </a:srgbClr>
                          </a:solidFill>
                          <a:latin typeface="Microsoft YaHei"/>
                          <a:ea typeface="Microsoft YaHei"/>
                          <a:cs typeface="Microsoft YaHei"/>
                        </a:rPr>
                        <a:t>例：  </a:t>
                      </a:r>
                      <a:r>
                        <a:rPr sz="1800" b="1" spc="-120" dirty="0" err="1">
                          <a:solidFill>
                            <a:srgbClr val="262626">
                              <a:alpha val="100000"/>
                            </a:srgbClr>
                          </a:solidFill>
                          <a:latin typeface="Times New Roman"/>
                          <a:ea typeface="Times New Roman"/>
                          <a:cs typeface="Times New Roman"/>
                        </a:rPr>
                        <a:t>isinstance</a:t>
                      </a:r>
                      <a:r>
                        <a:rPr sz="1800" spc="-120" dirty="0">
                          <a:solidFill>
                            <a:srgbClr val="262626">
                              <a:alpha val="100000"/>
                            </a:srgbClr>
                          </a:solidFill>
                          <a:latin typeface="Microsoft YaHei"/>
                          <a:ea typeface="Microsoft YaHei"/>
                          <a:cs typeface="Microsoft YaHei"/>
                        </a:rPr>
                        <a:t>、 </a:t>
                      </a:r>
                      <a:r>
                        <a:rPr sz="1800" b="1" spc="-120" dirty="0">
                          <a:solidFill>
                            <a:srgbClr val="262626">
                              <a:alpha val="100000"/>
                            </a:srgbClr>
                          </a:solidFill>
                          <a:latin typeface="Times New Roman"/>
                          <a:ea typeface="Times New Roman"/>
                          <a:cs typeface="Times New Roman"/>
                        </a:rPr>
                        <a:t>issubclass</a:t>
                      </a:r>
                      <a:r>
                        <a:rPr sz="1800" spc="-120" dirty="0">
                          <a:solidFill>
                            <a:srgbClr val="262626">
                              <a:alpha val="100000"/>
                            </a:srgbClr>
                          </a:solidFill>
                          <a:latin typeface="Microsoft YaHei"/>
                          <a:ea typeface="Microsoft YaHei"/>
                          <a:cs typeface="Microsoft YaHei"/>
                        </a:rPr>
                        <a:t>和</a:t>
                      </a:r>
                      <a:r>
                        <a:rPr sz="1800" b="1" spc="-120" dirty="0">
                          <a:solidFill>
                            <a:srgbClr val="262626">
                              <a:alpha val="100000"/>
                            </a:srgbClr>
                          </a:solidFill>
                          <a:latin typeface="Times New Roman"/>
                          <a:ea typeface="Times New Roman"/>
                          <a:cs typeface="Times New Roman"/>
                        </a:rPr>
                        <a:t>t</a:t>
                      </a:r>
                      <a:r>
                        <a:rPr sz="1800" b="1" spc="-60" dirty="0">
                          <a:solidFill>
                            <a:srgbClr val="262626">
                              <a:alpha val="100000"/>
                            </a:srgbClr>
                          </a:solidFill>
                          <a:latin typeface="Times New Roman"/>
                          <a:ea typeface="Times New Roman"/>
                          <a:cs typeface="Times New Roman"/>
                        </a:rPr>
                        <a:t>y</a:t>
                      </a:r>
                      <a:r>
                        <a:rPr sz="1800" b="1" spc="0" dirty="0">
                          <a:solidFill>
                            <a:srgbClr val="262626">
                              <a:alpha val="100000"/>
                            </a:srgbClr>
                          </a:solidFill>
                          <a:latin typeface="Times New Roman"/>
                          <a:ea typeface="Times New Roman"/>
                          <a:cs typeface="Times New Roman"/>
                        </a:rPr>
                        <a:t>pe</a:t>
                      </a:r>
                      <a:r>
                        <a:rPr sz="1800" spc="-120" dirty="0">
                          <a:solidFill>
                            <a:srgbClr val="262626">
                              <a:alpha val="100000"/>
                            </a:srgbClr>
                          </a:solidFill>
                          <a:latin typeface="Microsoft YaHei"/>
                          <a:ea typeface="Microsoft YaHei"/>
                          <a:cs typeface="Microsoft YaHei"/>
                        </a:rPr>
                        <a:t>使用示例。</a:t>
                      </a:r>
                      <a:endParaRPr lang="x-none" altLang="x-none" sz="18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pSp>
        <p:nvGrpSpPr>
          <p:cNvPr id="90117" name="group 190">
            <a:extLst>
              <a:ext uri="{FF2B5EF4-FFF2-40B4-BE49-F238E27FC236}">
                <a16:creationId xmlns:a16="http://schemas.microsoft.com/office/drawing/2014/main" id="{FD15E07B-8904-53FF-B568-ACE587358D53}"/>
              </a:ext>
            </a:extLst>
          </p:cNvPr>
          <p:cNvGrpSpPr>
            <a:grpSpLocks/>
          </p:cNvGrpSpPr>
          <p:nvPr/>
        </p:nvGrpSpPr>
        <p:grpSpPr bwMode="auto">
          <a:xfrm>
            <a:off x="563563" y="1876425"/>
            <a:ext cx="658812" cy="658813"/>
            <a:chOff x="0" y="0"/>
            <a:chExt cx="877823" cy="877061"/>
          </a:xfrm>
        </p:grpSpPr>
        <p:sp>
          <p:nvSpPr>
            <p:cNvPr id="90124" name="path">
              <a:extLst>
                <a:ext uri="{FF2B5EF4-FFF2-40B4-BE49-F238E27FC236}">
                  <a16:creationId xmlns:a16="http://schemas.microsoft.com/office/drawing/2014/main" id="{7F314E33-DDD2-4EE2-932D-262D904732D3}"/>
                </a:ext>
              </a:extLst>
            </p:cNvPr>
            <p:cNvSpPr>
              <a:spLocks/>
            </p:cNvSpPr>
            <p:nvPr/>
          </p:nvSpPr>
          <p:spPr bwMode="auto">
            <a:xfrm>
              <a:off x="0" y="0"/>
              <a:ext cx="877823" cy="877061"/>
            </a:xfrm>
            <a:custGeom>
              <a:avLst/>
              <a:gdLst>
                <a:gd name="T0" fmla="*/ 0 w 1382"/>
                <a:gd name="T1" fmla="*/ 2147483646 h 1381"/>
                <a:gd name="T2" fmla="*/ 2147483646 w 1382"/>
                <a:gd name="T3" fmla="*/ 0 h 1381"/>
                <a:gd name="T4" fmla="*/ 2147483646 w 1382"/>
                <a:gd name="T5" fmla="*/ 2147483646 h 1381"/>
                <a:gd name="T6" fmla="*/ 2147483646 w 1382"/>
                <a:gd name="T7" fmla="*/ 2147483646 h 1381"/>
                <a:gd name="T8" fmla="*/ 0 w 1382"/>
                <a:gd name="T9" fmla="*/ 2147483646 h 1381"/>
                <a:gd name="T10" fmla="*/ 0 60000 65536"/>
                <a:gd name="T11" fmla="*/ 0 60000 65536"/>
                <a:gd name="T12" fmla="*/ 0 60000 65536"/>
                <a:gd name="T13" fmla="*/ 0 60000 65536"/>
                <a:gd name="T14" fmla="*/ 0 60000 65536"/>
                <a:gd name="T15" fmla="*/ 0 w 1382"/>
                <a:gd name="T16" fmla="*/ 0 h 1381"/>
                <a:gd name="T17" fmla="*/ 1382 w 1382"/>
                <a:gd name="T18" fmla="*/ 1381 h 1381"/>
              </a:gdLst>
              <a:ahLst/>
              <a:cxnLst>
                <a:cxn ang="T10">
                  <a:pos x="T0" y="T1"/>
                </a:cxn>
                <a:cxn ang="T11">
                  <a:pos x="T2" y="T3"/>
                </a:cxn>
                <a:cxn ang="T12">
                  <a:pos x="T4" y="T5"/>
                </a:cxn>
                <a:cxn ang="T13">
                  <a:pos x="T6" y="T7"/>
                </a:cxn>
                <a:cxn ang="T14">
                  <a:pos x="T8" y="T9"/>
                </a:cxn>
              </a:cxnLst>
              <a:rect l="T15" t="T16" r="T17" b="T18"/>
              <a:pathLst>
                <a:path w="1382" h="1381">
                  <a:moveTo>
                    <a:pt x="0" y="690"/>
                  </a:moveTo>
                  <a:cubicBezTo>
                    <a:pt x="0" y="309"/>
                    <a:pt x="309" y="0"/>
                    <a:pt x="691" y="0"/>
                  </a:cubicBezTo>
                  <a:cubicBezTo>
                    <a:pt x="1073" y="0"/>
                    <a:pt x="1382" y="309"/>
                    <a:pt x="1382" y="690"/>
                  </a:cubicBezTo>
                  <a:cubicBezTo>
                    <a:pt x="1382" y="1072"/>
                    <a:pt x="1073" y="1381"/>
                    <a:pt x="691" y="1381"/>
                  </a:cubicBezTo>
                  <a:cubicBezTo>
                    <a:pt x="309" y="1381"/>
                    <a:pt x="0" y="1072"/>
                    <a:pt x="0" y="690"/>
                  </a:cubicBezTo>
                </a:path>
              </a:pathLst>
            </a:custGeom>
            <a:solidFill>
              <a:srgbClr val="B1C400"/>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0125" name="path">
              <a:extLst>
                <a:ext uri="{FF2B5EF4-FFF2-40B4-BE49-F238E27FC236}">
                  <a16:creationId xmlns:a16="http://schemas.microsoft.com/office/drawing/2014/main" id="{14FD0893-1213-059A-70A4-9D27526CCACA}"/>
                </a:ext>
              </a:extLst>
            </p:cNvPr>
            <p:cNvSpPr>
              <a:spLocks/>
            </p:cNvSpPr>
            <p:nvPr/>
          </p:nvSpPr>
          <p:spPr bwMode="auto">
            <a:xfrm>
              <a:off x="82295" y="181355"/>
              <a:ext cx="701802" cy="442722"/>
            </a:xfrm>
            <a:custGeom>
              <a:avLst/>
              <a:gdLst>
                <a:gd name="T0" fmla="*/ 2147483646 w 1105"/>
                <a:gd name="T1" fmla="*/ 2147483646 h 697"/>
                <a:gd name="T2" fmla="*/ 2147483646 w 1105"/>
                <a:gd name="T3" fmla="*/ 2147483646 h 697"/>
                <a:gd name="T4" fmla="*/ 2147483646 w 1105"/>
                <a:gd name="T5" fmla="*/ 2147483646 h 697"/>
                <a:gd name="T6" fmla="*/ 2147483646 w 1105"/>
                <a:gd name="T7" fmla="*/ 2147483646 h 697"/>
                <a:gd name="T8" fmla="*/ 2147483646 w 1105"/>
                <a:gd name="T9" fmla="*/ 0 h 697"/>
                <a:gd name="T10" fmla="*/ 2147483646 w 1105"/>
                <a:gd name="T11" fmla="*/ 0 h 697"/>
                <a:gd name="T12" fmla="*/ 0 w 1105"/>
                <a:gd name="T13" fmla="*/ 2147483646 h 697"/>
                <a:gd name="T14" fmla="*/ 0 w 1105"/>
                <a:gd name="T15" fmla="*/ 2147483646 h 697"/>
                <a:gd name="T16" fmla="*/ 2147483646 w 1105"/>
                <a:gd name="T17" fmla="*/ 2147483646 h 697"/>
                <a:gd name="T18" fmla="*/ 2147483646 w 1105"/>
                <a:gd name="T19" fmla="*/ 2147483646 h 697"/>
                <a:gd name="T20" fmla="*/ 2147483646 w 1105"/>
                <a:gd name="T21" fmla="*/ 2147483646 h 697"/>
                <a:gd name="T22" fmla="*/ 2147483646 w 1105"/>
                <a:gd name="T23" fmla="*/ 2147483646 h 697"/>
                <a:gd name="T24" fmla="*/ 2147483646 w 1105"/>
                <a:gd name="T25" fmla="*/ 2147483646 h 697"/>
                <a:gd name="T26" fmla="*/ 2147483646 w 1105"/>
                <a:gd name="T27" fmla="*/ 2147483646 h 697"/>
                <a:gd name="T28" fmla="*/ 2147483646 w 1105"/>
                <a:gd name="T29" fmla="*/ 2147483646 h 697"/>
                <a:gd name="T30" fmla="*/ 2147483646 w 1105"/>
                <a:gd name="T31" fmla="*/ 2147483646 h 697"/>
                <a:gd name="T32" fmla="*/ 2147483646 w 1105"/>
                <a:gd name="T33" fmla="*/ 2147483646 h 697"/>
                <a:gd name="T34" fmla="*/ 2147483646 w 1105"/>
                <a:gd name="T35" fmla="*/ 2147483646 h 697"/>
                <a:gd name="T36" fmla="*/ 2147483646 w 1105"/>
                <a:gd name="T37" fmla="*/ 2147483646 h 69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05"/>
                <a:gd name="T58" fmla="*/ 0 h 697"/>
                <a:gd name="T59" fmla="*/ 1105 w 1105"/>
                <a:gd name="T60" fmla="*/ 697 h 69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05" h="697">
                  <a:moveTo>
                    <a:pt x="27" y="697"/>
                  </a:moveTo>
                  <a:cubicBezTo>
                    <a:pt x="1078" y="697"/>
                    <a:pt x="1078" y="697"/>
                    <a:pt x="1078" y="697"/>
                  </a:cubicBezTo>
                  <a:cubicBezTo>
                    <a:pt x="1091" y="697"/>
                    <a:pt x="1105" y="683"/>
                    <a:pt x="1105" y="669"/>
                  </a:cubicBezTo>
                  <a:cubicBezTo>
                    <a:pt x="1105" y="27"/>
                    <a:pt x="1105" y="27"/>
                    <a:pt x="1105" y="27"/>
                  </a:cubicBezTo>
                  <a:cubicBezTo>
                    <a:pt x="1105" y="13"/>
                    <a:pt x="1091" y="0"/>
                    <a:pt x="1078" y="0"/>
                  </a:cubicBezTo>
                  <a:cubicBezTo>
                    <a:pt x="27" y="0"/>
                    <a:pt x="27" y="0"/>
                    <a:pt x="27" y="0"/>
                  </a:cubicBezTo>
                  <a:cubicBezTo>
                    <a:pt x="13" y="0"/>
                    <a:pt x="0" y="13"/>
                    <a:pt x="0" y="27"/>
                  </a:cubicBezTo>
                  <a:cubicBezTo>
                    <a:pt x="0" y="669"/>
                    <a:pt x="0" y="669"/>
                    <a:pt x="0" y="669"/>
                  </a:cubicBezTo>
                  <a:cubicBezTo>
                    <a:pt x="0" y="683"/>
                    <a:pt x="13" y="697"/>
                    <a:pt x="27" y="697"/>
                  </a:cubicBezTo>
                  <a:moveTo>
                    <a:pt x="552" y="20"/>
                  </a:moveTo>
                  <a:cubicBezTo>
                    <a:pt x="559" y="20"/>
                    <a:pt x="566" y="27"/>
                    <a:pt x="566" y="34"/>
                  </a:cubicBezTo>
                  <a:cubicBezTo>
                    <a:pt x="566" y="47"/>
                    <a:pt x="559" y="54"/>
                    <a:pt x="552" y="54"/>
                  </a:cubicBezTo>
                  <a:cubicBezTo>
                    <a:pt x="538" y="54"/>
                    <a:pt x="532" y="47"/>
                    <a:pt x="532" y="34"/>
                  </a:cubicBezTo>
                  <a:cubicBezTo>
                    <a:pt x="532" y="27"/>
                    <a:pt x="538" y="20"/>
                    <a:pt x="552" y="20"/>
                  </a:cubicBezTo>
                  <a:moveTo>
                    <a:pt x="68" y="68"/>
                  </a:moveTo>
                  <a:cubicBezTo>
                    <a:pt x="1036" y="68"/>
                    <a:pt x="1036" y="68"/>
                    <a:pt x="1036" y="68"/>
                  </a:cubicBezTo>
                  <a:cubicBezTo>
                    <a:pt x="1036" y="628"/>
                    <a:pt x="1036" y="628"/>
                    <a:pt x="1036" y="628"/>
                  </a:cubicBezTo>
                  <a:cubicBezTo>
                    <a:pt x="68" y="628"/>
                    <a:pt x="68" y="628"/>
                    <a:pt x="68" y="628"/>
                  </a:cubicBezTo>
                  <a:lnTo>
                    <a:pt x="68" y="68"/>
                  </a:lnTo>
                  <a:close/>
                </a:path>
              </a:pathLst>
            </a:custGeom>
            <a:solidFill>
              <a:srgbClr val="000000"/>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0126" name="path">
              <a:extLst>
                <a:ext uri="{FF2B5EF4-FFF2-40B4-BE49-F238E27FC236}">
                  <a16:creationId xmlns:a16="http://schemas.microsoft.com/office/drawing/2014/main" id="{71A4F4B1-3177-FDC6-9440-CAD643A31AFA}"/>
                </a:ext>
              </a:extLst>
            </p:cNvPr>
            <p:cNvSpPr>
              <a:spLocks/>
            </p:cNvSpPr>
            <p:nvPr/>
          </p:nvSpPr>
          <p:spPr bwMode="auto">
            <a:xfrm>
              <a:off x="16764" y="251459"/>
              <a:ext cx="830580" cy="444246"/>
            </a:xfrm>
            <a:custGeom>
              <a:avLst/>
              <a:gdLst>
                <a:gd name="T0" fmla="*/ 2147483646 w 1308"/>
                <a:gd name="T1" fmla="*/ 2147483646 h 699"/>
                <a:gd name="T2" fmla="*/ 2147483646 w 1308"/>
                <a:gd name="T3" fmla="*/ 2147483646 h 699"/>
                <a:gd name="T4" fmla="*/ 0 w 1308"/>
                <a:gd name="T5" fmla="*/ 2147483646 h 699"/>
                <a:gd name="T6" fmla="*/ 0 w 1308"/>
                <a:gd name="T7" fmla="*/ 2147483646 h 699"/>
                <a:gd name="T8" fmla="*/ 2147483646 w 1308"/>
                <a:gd name="T9" fmla="*/ 2147483646 h 699"/>
                <a:gd name="T10" fmla="*/ 2147483646 w 1308"/>
                <a:gd name="T11" fmla="*/ 2147483646 h 699"/>
                <a:gd name="T12" fmla="*/ 2147483646 w 1308"/>
                <a:gd name="T13" fmla="*/ 0 h 699"/>
                <a:gd name="T14" fmla="*/ 2147483646 w 1308"/>
                <a:gd name="T15" fmla="*/ 2147483646 h 699"/>
                <a:gd name="T16" fmla="*/ 2147483646 w 1308"/>
                <a:gd name="T17" fmla="*/ 0 h 699"/>
                <a:gd name="T18" fmla="*/ 2147483646 w 1308"/>
                <a:gd name="T19" fmla="*/ 2147483646 h 699"/>
                <a:gd name="T20" fmla="*/ 2147483646 w 1308"/>
                <a:gd name="T21" fmla="*/ 2147483646 h 699"/>
                <a:gd name="T22" fmla="*/ 2147483646 w 1308"/>
                <a:gd name="T23" fmla="*/ 2147483646 h 699"/>
                <a:gd name="T24" fmla="*/ 2147483646 w 1308"/>
                <a:gd name="T25" fmla="*/ 2147483646 h 699"/>
                <a:gd name="T26" fmla="*/ 2147483646 w 1308"/>
                <a:gd name="T27" fmla="*/ 2147483646 h 699"/>
                <a:gd name="T28" fmla="*/ 2147483646 w 1308"/>
                <a:gd name="T29" fmla="*/ 2147483646 h 699"/>
                <a:gd name="T30" fmla="*/ 2147483646 w 1308"/>
                <a:gd name="T31" fmla="*/ 2147483646 h 699"/>
                <a:gd name="T32" fmla="*/ 2147483646 w 1308"/>
                <a:gd name="T33" fmla="*/ 2147483646 h 699"/>
                <a:gd name="T34" fmla="*/ 2147483646 w 1308"/>
                <a:gd name="T35" fmla="*/ 2147483646 h 699"/>
                <a:gd name="T36" fmla="*/ 2147483646 w 1308"/>
                <a:gd name="T37" fmla="*/ 2147483646 h 699"/>
                <a:gd name="T38" fmla="*/ 2147483646 w 1308"/>
                <a:gd name="T39" fmla="*/ 2147483646 h 699"/>
                <a:gd name="T40" fmla="*/ 2147483646 w 1308"/>
                <a:gd name="T41" fmla="*/ 2147483646 h 699"/>
                <a:gd name="T42" fmla="*/ 2147483646 w 1308"/>
                <a:gd name="T43" fmla="*/ 2147483646 h 699"/>
                <a:gd name="T44" fmla="*/ 2147483646 w 1308"/>
                <a:gd name="T45" fmla="*/ 2147483646 h 699"/>
                <a:gd name="T46" fmla="*/ 2147483646 w 1308"/>
                <a:gd name="T47" fmla="*/ 2147483646 h 699"/>
                <a:gd name="T48" fmla="*/ 2147483646 w 1308"/>
                <a:gd name="T49" fmla="*/ 2147483646 h 699"/>
                <a:gd name="T50" fmla="*/ 2147483646 w 1308"/>
                <a:gd name="T51" fmla="*/ 2147483646 h 699"/>
                <a:gd name="T52" fmla="*/ 2147483646 w 1308"/>
                <a:gd name="T53" fmla="*/ 2147483646 h 699"/>
                <a:gd name="T54" fmla="*/ 2147483646 w 1308"/>
                <a:gd name="T55" fmla="*/ 2147483646 h 699"/>
                <a:gd name="T56" fmla="*/ 2147483646 w 1308"/>
                <a:gd name="T57" fmla="*/ 2147483646 h 699"/>
                <a:gd name="T58" fmla="*/ 2147483646 w 1308"/>
                <a:gd name="T59" fmla="*/ 2147483646 h 699"/>
                <a:gd name="T60" fmla="*/ 2147483646 w 1308"/>
                <a:gd name="T61" fmla="*/ 2147483646 h 699"/>
                <a:gd name="T62" fmla="*/ 2147483646 w 1308"/>
                <a:gd name="T63" fmla="*/ 2147483646 h 699"/>
                <a:gd name="T64" fmla="*/ 2147483646 w 1308"/>
                <a:gd name="T65" fmla="*/ 2147483646 h 699"/>
                <a:gd name="T66" fmla="*/ 2147483646 w 1308"/>
                <a:gd name="T67" fmla="*/ 2147483646 h 699"/>
                <a:gd name="T68" fmla="*/ 2147483646 w 1308"/>
                <a:gd name="T69" fmla="*/ 2147483646 h 699"/>
                <a:gd name="T70" fmla="*/ 2147483646 w 1308"/>
                <a:gd name="T71" fmla="*/ 2147483646 h 699"/>
                <a:gd name="T72" fmla="*/ 2147483646 w 1308"/>
                <a:gd name="T73" fmla="*/ 2147483646 h 699"/>
                <a:gd name="T74" fmla="*/ 2147483646 w 1308"/>
                <a:gd name="T75" fmla="*/ 2147483646 h 699"/>
                <a:gd name="T76" fmla="*/ 2147483646 w 1308"/>
                <a:gd name="T77" fmla="*/ 2147483646 h 699"/>
                <a:gd name="T78" fmla="*/ 2147483646 w 1308"/>
                <a:gd name="T79" fmla="*/ 2147483646 h 699"/>
                <a:gd name="T80" fmla="*/ 2147483646 w 1308"/>
                <a:gd name="T81" fmla="*/ 2147483646 h 699"/>
                <a:gd name="T82" fmla="*/ 2147483646 w 1308"/>
                <a:gd name="T83" fmla="*/ 2147483646 h 699"/>
                <a:gd name="T84" fmla="*/ 2147483646 w 1308"/>
                <a:gd name="T85" fmla="*/ 2147483646 h 699"/>
                <a:gd name="T86" fmla="*/ 2147483646 w 1308"/>
                <a:gd name="T87" fmla="*/ 2147483646 h 699"/>
                <a:gd name="T88" fmla="*/ 2147483646 w 1308"/>
                <a:gd name="T89" fmla="*/ 2147483646 h 699"/>
                <a:gd name="T90" fmla="*/ 2147483646 w 1308"/>
                <a:gd name="T91" fmla="*/ 2147483646 h 699"/>
                <a:gd name="T92" fmla="*/ 2147483646 w 1308"/>
                <a:gd name="T93" fmla="*/ 2147483646 h 699"/>
                <a:gd name="T94" fmla="*/ 2147483646 w 1308"/>
                <a:gd name="T95" fmla="*/ 2147483646 h 699"/>
                <a:gd name="T96" fmla="*/ 2147483646 w 1308"/>
                <a:gd name="T97" fmla="*/ 2147483646 h 699"/>
                <a:gd name="T98" fmla="*/ 2147483646 w 1308"/>
                <a:gd name="T99" fmla="*/ 2147483646 h 699"/>
                <a:gd name="T100" fmla="*/ 2147483646 w 1308"/>
                <a:gd name="T101" fmla="*/ 2147483646 h 69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308"/>
                <a:gd name="T154" fmla="*/ 0 h 699"/>
                <a:gd name="T155" fmla="*/ 1308 w 1308"/>
                <a:gd name="T156" fmla="*/ 699 h 69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308" h="699">
                  <a:moveTo>
                    <a:pt x="1308" y="610"/>
                  </a:moveTo>
                  <a:cubicBezTo>
                    <a:pt x="851" y="610"/>
                    <a:pt x="851" y="610"/>
                    <a:pt x="851" y="610"/>
                  </a:cubicBezTo>
                  <a:cubicBezTo>
                    <a:pt x="851" y="624"/>
                    <a:pt x="844" y="631"/>
                    <a:pt x="838" y="631"/>
                  </a:cubicBezTo>
                  <a:cubicBezTo>
                    <a:pt x="470" y="631"/>
                    <a:pt x="470" y="631"/>
                    <a:pt x="470" y="631"/>
                  </a:cubicBezTo>
                  <a:cubicBezTo>
                    <a:pt x="463" y="631"/>
                    <a:pt x="449" y="624"/>
                    <a:pt x="449" y="610"/>
                  </a:cubicBezTo>
                  <a:cubicBezTo>
                    <a:pt x="0" y="610"/>
                    <a:pt x="0" y="610"/>
                    <a:pt x="0" y="610"/>
                  </a:cubicBezTo>
                  <a:cubicBezTo>
                    <a:pt x="0" y="617"/>
                    <a:pt x="0" y="617"/>
                    <a:pt x="0" y="617"/>
                  </a:cubicBezTo>
                  <a:cubicBezTo>
                    <a:pt x="0" y="638"/>
                    <a:pt x="0" y="638"/>
                    <a:pt x="0" y="638"/>
                  </a:cubicBezTo>
                  <a:cubicBezTo>
                    <a:pt x="0" y="672"/>
                    <a:pt x="27" y="699"/>
                    <a:pt x="61" y="699"/>
                  </a:cubicBezTo>
                  <a:cubicBezTo>
                    <a:pt x="1246" y="699"/>
                    <a:pt x="1246" y="699"/>
                    <a:pt x="1246" y="699"/>
                  </a:cubicBezTo>
                  <a:cubicBezTo>
                    <a:pt x="1280" y="699"/>
                    <a:pt x="1308" y="672"/>
                    <a:pt x="1308" y="638"/>
                  </a:cubicBezTo>
                  <a:cubicBezTo>
                    <a:pt x="1308" y="617"/>
                    <a:pt x="1308" y="617"/>
                    <a:pt x="1308" y="617"/>
                  </a:cubicBezTo>
                  <a:cubicBezTo>
                    <a:pt x="1308" y="617"/>
                    <a:pt x="1308" y="617"/>
                    <a:pt x="1308" y="610"/>
                  </a:cubicBezTo>
                </a:path>
                <a:path w="1308" h="699">
                  <a:moveTo>
                    <a:pt x="212" y="0"/>
                  </a:moveTo>
                  <a:cubicBezTo>
                    <a:pt x="212" y="476"/>
                    <a:pt x="212" y="476"/>
                    <a:pt x="212" y="476"/>
                  </a:cubicBezTo>
                  <a:cubicBezTo>
                    <a:pt x="1098" y="476"/>
                    <a:pt x="1098" y="476"/>
                    <a:pt x="1098" y="476"/>
                  </a:cubicBezTo>
                  <a:cubicBezTo>
                    <a:pt x="1098" y="0"/>
                    <a:pt x="1098" y="0"/>
                    <a:pt x="1098" y="0"/>
                  </a:cubicBezTo>
                  <a:lnTo>
                    <a:pt x="212" y="0"/>
                  </a:lnTo>
                  <a:close/>
                  <a:moveTo>
                    <a:pt x="484" y="319"/>
                  </a:moveTo>
                  <a:cubicBezTo>
                    <a:pt x="444" y="319"/>
                    <a:pt x="444" y="319"/>
                    <a:pt x="444" y="319"/>
                  </a:cubicBezTo>
                  <a:cubicBezTo>
                    <a:pt x="444" y="245"/>
                    <a:pt x="444" y="245"/>
                    <a:pt x="444" y="245"/>
                  </a:cubicBezTo>
                  <a:cubicBezTo>
                    <a:pt x="444" y="231"/>
                    <a:pt x="444" y="224"/>
                    <a:pt x="444" y="217"/>
                  </a:cubicBezTo>
                  <a:cubicBezTo>
                    <a:pt x="437" y="210"/>
                    <a:pt x="430" y="210"/>
                    <a:pt x="423" y="210"/>
                  </a:cubicBezTo>
                  <a:cubicBezTo>
                    <a:pt x="416" y="210"/>
                    <a:pt x="416" y="210"/>
                    <a:pt x="409" y="217"/>
                  </a:cubicBezTo>
                  <a:cubicBezTo>
                    <a:pt x="403" y="217"/>
                    <a:pt x="403" y="224"/>
                    <a:pt x="396" y="231"/>
                  </a:cubicBezTo>
                  <a:cubicBezTo>
                    <a:pt x="396" y="319"/>
                    <a:pt x="396" y="319"/>
                    <a:pt x="396" y="319"/>
                  </a:cubicBezTo>
                  <a:cubicBezTo>
                    <a:pt x="362" y="319"/>
                    <a:pt x="362" y="319"/>
                    <a:pt x="362" y="319"/>
                  </a:cubicBezTo>
                  <a:cubicBezTo>
                    <a:pt x="362" y="129"/>
                    <a:pt x="362" y="129"/>
                    <a:pt x="362" y="129"/>
                  </a:cubicBezTo>
                  <a:cubicBezTo>
                    <a:pt x="396" y="129"/>
                    <a:pt x="396" y="129"/>
                    <a:pt x="396" y="129"/>
                  </a:cubicBezTo>
                  <a:cubicBezTo>
                    <a:pt x="396" y="197"/>
                    <a:pt x="396" y="197"/>
                    <a:pt x="396" y="197"/>
                  </a:cubicBezTo>
                  <a:cubicBezTo>
                    <a:pt x="403" y="197"/>
                    <a:pt x="403" y="197"/>
                    <a:pt x="403" y="197"/>
                  </a:cubicBezTo>
                  <a:cubicBezTo>
                    <a:pt x="403" y="190"/>
                    <a:pt x="409" y="190"/>
                    <a:pt x="416" y="183"/>
                  </a:cubicBezTo>
                  <a:cubicBezTo>
                    <a:pt x="423" y="183"/>
                    <a:pt x="430" y="177"/>
                    <a:pt x="437" y="177"/>
                  </a:cubicBezTo>
                  <a:cubicBezTo>
                    <a:pt x="450" y="177"/>
                    <a:pt x="450" y="183"/>
                    <a:pt x="457" y="183"/>
                  </a:cubicBezTo>
                  <a:cubicBezTo>
                    <a:pt x="464" y="183"/>
                    <a:pt x="471" y="183"/>
                    <a:pt x="471" y="190"/>
                  </a:cubicBezTo>
                  <a:cubicBezTo>
                    <a:pt x="478" y="197"/>
                    <a:pt x="478" y="204"/>
                    <a:pt x="478" y="210"/>
                  </a:cubicBezTo>
                  <a:cubicBezTo>
                    <a:pt x="484" y="217"/>
                    <a:pt x="484" y="224"/>
                    <a:pt x="484" y="238"/>
                  </a:cubicBezTo>
                  <a:lnTo>
                    <a:pt x="484" y="319"/>
                  </a:lnTo>
                  <a:close/>
                  <a:moveTo>
                    <a:pt x="593" y="319"/>
                  </a:moveTo>
                  <a:cubicBezTo>
                    <a:pt x="587" y="319"/>
                    <a:pt x="580" y="326"/>
                    <a:pt x="573" y="326"/>
                  </a:cubicBezTo>
                  <a:cubicBezTo>
                    <a:pt x="559" y="326"/>
                    <a:pt x="553" y="319"/>
                    <a:pt x="546" y="312"/>
                  </a:cubicBezTo>
                  <a:cubicBezTo>
                    <a:pt x="539" y="306"/>
                    <a:pt x="539" y="299"/>
                    <a:pt x="539" y="278"/>
                  </a:cubicBezTo>
                  <a:cubicBezTo>
                    <a:pt x="539" y="210"/>
                    <a:pt x="539" y="210"/>
                    <a:pt x="539" y="210"/>
                  </a:cubicBezTo>
                  <a:cubicBezTo>
                    <a:pt x="518" y="210"/>
                    <a:pt x="518" y="210"/>
                    <a:pt x="518" y="210"/>
                  </a:cubicBezTo>
                  <a:cubicBezTo>
                    <a:pt x="518" y="183"/>
                    <a:pt x="518" y="183"/>
                    <a:pt x="518" y="183"/>
                  </a:cubicBezTo>
                  <a:cubicBezTo>
                    <a:pt x="539" y="183"/>
                    <a:pt x="539" y="183"/>
                    <a:pt x="539" y="183"/>
                  </a:cubicBezTo>
                  <a:cubicBezTo>
                    <a:pt x="539" y="156"/>
                    <a:pt x="539" y="156"/>
                    <a:pt x="539" y="156"/>
                  </a:cubicBezTo>
                  <a:cubicBezTo>
                    <a:pt x="573" y="149"/>
                    <a:pt x="573" y="149"/>
                    <a:pt x="573" y="149"/>
                  </a:cubicBezTo>
                  <a:cubicBezTo>
                    <a:pt x="573" y="183"/>
                    <a:pt x="573" y="183"/>
                    <a:pt x="573" y="183"/>
                  </a:cubicBezTo>
                  <a:cubicBezTo>
                    <a:pt x="607" y="183"/>
                    <a:pt x="607" y="183"/>
                    <a:pt x="607" y="183"/>
                  </a:cubicBezTo>
                  <a:cubicBezTo>
                    <a:pt x="607" y="210"/>
                    <a:pt x="607" y="210"/>
                    <a:pt x="607" y="210"/>
                  </a:cubicBezTo>
                  <a:cubicBezTo>
                    <a:pt x="573" y="210"/>
                    <a:pt x="573" y="210"/>
                    <a:pt x="573" y="210"/>
                  </a:cubicBezTo>
                  <a:cubicBezTo>
                    <a:pt x="573" y="265"/>
                    <a:pt x="573" y="265"/>
                    <a:pt x="573" y="265"/>
                  </a:cubicBezTo>
                  <a:cubicBezTo>
                    <a:pt x="573" y="272"/>
                    <a:pt x="573" y="278"/>
                    <a:pt x="573" y="285"/>
                  </a:cubicBezTo>
                  <a:cubicBezTo>
                    <a:pt x="580" y="292"/>
                    <a:pt x="580" y="292"/>
                    <a:pt x="587" y="292"/>
                  </a:cubicBezTo>
                  <a:cubicBezTo>
                    <a:pt x="587" y="292"/>
                    <a:pt x="593" y="292"/>
                    <a:pt x="593" y="292"/>
                  </a:cubicBezTo>
                  <a:cubicBezTo>
                    <a:pt x="600" y="292"/>
                    <a:pt x="600" y="285"/>
                    <a:pt x="607" y="285"/>
                  </a:cubicBezTo>
                  <a:cubicBezTo>
                    <a:pt x="607" y="312"/>
                    <a:pt x="607" y="312"/>
                    <a:pt x="607" y="312"/>
                  </a:cubicBezTo>
                  <a:cubicBezTo>
                    <a:pt x="607" y="319"/>
                    <a:pt x="600" y="319"/>
                    <a:pt x="593" y="319"/>
                  </a:cubicBezTo>
                  <a:moveTo>
                    <a:pt x="839" y="319"/>
                  </a:moveTo>
                  <a:cubicBezTo>
                    <a:pt x="804" y="319"/>
                    <a:pt x="804" y="319"/>
                    <a:pt x="804" y="319"/>
                  </a:cubicBezTo>
                  <a:cubicBezTo>
                    <a:pt x="804" y="245"/>
                    <a:pt x="804" y="245"/>
                    <a:pt x="804" y="245"/>
                  </a:cubicBezTo>
                  <a:cubicBezTo>
                    <a:pt x="804" y="231"/>
                    <a:pt x="804" y="224"/>
                    <a:pt x="798" y="217"/>
                  </a:cubicBezTo>
                  <a:cubicBezTo>
                    <a:pt x="798" y="210"/>
                    <a:pt x="791" y="210"/>
                    <a:pt x="784" y="210"/>
                  </a:cubicBezTo>
                  <a:cubicBezTo>
                    <a:pt x="777" y="210"/>
                    <a:pt x="770" y="210"/>
                    <a:pt x="770" y="217"/>
                  </a:cubicBezTo>
                  <a:cubicBezTo>
                    <a:pt x="764" y="217"/>
                    <a:pt x="764" y="224"/>
                    <a:pt x="764" y="231"/>
                  </a:cubicBezTo>
                  <a:cubicBezTo>
                    <a:pt x="764" y="319"/>
                    <a:pt x="764" y="319"/>
                    <a:pt x="764" y="319"/>
                  </a:cubicBezTo>
                  <a:cubicBezTo>
                    <a:pt x="723" y="319"/>
                    <a:pt x="723" y="319"/>
                    <a:pt x="723" y="319"/>
                  </a:cubicBezTo>
                  <a:cubicBezTo>
                    <a:pt x="723" y="245"/>
                    <a:pt x="723" y="245"/>
                    <a:pt x="723" y="245"/>
                  </a:cubicBezTo>
                  <a:cubicBezTo>
                    <a:pt x="723" y="231"/>
                    <a:pt x="723" y="224"/>
                    <a:pt x="723" y="217"/>
                  </a:cubicBezTo>
                  <a:cubicBezTo>
                    <a:pt x="716" y="210"/>
                    <a:pt x="716" y="210"/>
                    <a:pt x="709" y="210"/>
                  </a:cubicBezTo>
                  <a:cubicBezTo>
                    <a:pt x="702" y="210"/>
                    <a:pt x="696" y="210"/>
                    <a:pt x="689" y="217"/>
                  </a:cubicBezTo>
                  <a:cubicBezTo>
                    <a:pt x="689" y="217"/>
                    <a:pt x="682" y="224"/>
                    <a:pt x="682" y="231"/>
                  </a:cubicBezTo>
                  <a:cubicBezTo>
                    <a:pt x="682" y="319"/>
                    <a:pt x="682" y="319"/>
                    <a:pt x="682" y="319"/>
                  </a:cubicBezTo>
                  <a:cubicBezTo>
                    <a:pt x="648" y="319"/>
                    <a:pt x="648" y="319"/>
                    <a:pt x="648" y="319"/>
                  </a:cubicBezTo>
                  <a:cubicBezTo>
                    <a:pt x="648" y="183"/>
                    <a:pt x="648" y="183"/>
                    <a:pt x="648" y="183"/>
                  </a:cubicBezTo>
                  <a:cubicBezTo>
                    <a:pt x="675" y="183"/>
                    <a:pt x="675" y="183"/>
                    <a:pt x="675" y="183"/>
                  </a:cubicBezTo>
                  <a:cubicBezTo>
                    <a:pt x="682" y="204"/>
                    <a:pt x="682" y="204"/>
                    <a:pt x="682" y="204"/>
                  </a:cubicBezTo>
                  <a:cubicBezTo>
                    <a:pt x="682" y="204"/>
                    <a:pt x="682" y="204"/>
                    <a:pt x="682" y="204"/>
                  </a:cubicBezTo>
                  <a:cubicBezTo>
                    <a:pt x="682" y="197"/>
                    <a:pt x="689" y="190"/>
                    <a:pt x="696" y="183"/>
                  </a:cubicBezTo>
                  <a:cubicBezTo>
                    <a:pt x="702" y="183"/>
                    <a:pt x="709" y="177"/>
                    <a:pt x="723" y="177"/>
                  </a:cubicBezTo>
                  <a:cubicBezTo>
                    <a:pt x="730" y="177"/>
                    <a:pt x="736" y="183"/>
                    <a:pt x="743" y="183"/>
                  </a:cubicBezTo>
                  <a:cubicBezTo>
                    <a:pt x="750" y="190"/>
                    <a:pt x="750" y="197"/>
                    <a:pt x="757" y="204"/>
                  </a:cubicBezTo>
                  <a:cubicBezTo>
                    <a:pt x="757" y="197"/>
                    <a:pt x="764" y="190"/>
                    <a:pt x="770" y="183"/>
                  </a:cubicBezTo>
                  <a:cubicBezTo>
                    <a:pt x="777" y="183"/>
                    <a:pt x="784" y="177"/>
                    <a:pt x="798" y="177"/>
                  </a:cubicBezTo>
                  <a:cubicBezTo>
                    <a:pt x="804" y="177"/>
                    <a:pt x="811" y="183"/>
                    <a:pt x="818" y="183"/>
                  </a:cubicBezTo>
                  <a:cubicBezTo>
                    <a:pt x="818" y="183"/>
                    <a:pt x="825" y="190"/>
                    <a:pt x="825" y="190"/>
                  </a:cubicBezTo>
                  <a:cubicBezTo>
                    <a:pt x="832" y="197"/>
                    <a:pt x="832" y="204"/>
                    <a:pt x="839" y="210"/>
                  </a:cubicBezTo>
                  <a:cubicBezTo>
                    <a:pt x="839" y="217"/>
                    <a:pt x="839" y="224"/>
                    <a:pt x="839" y="238"/>
                  </a:cubicBezTo>
                  <a:lnTo>
                    <a:pt x="839" y="319"/>
                  </a:lnTo>
                  <a:close/>
                  <a:moveTo>
                    <a:pt x="941" y="319"/>
                  </a:moveTo>
                  <a:cubicBezTo>
                    <a:pt x="934" y="319"/>
                    <a:pt x="927" y="326"/>
                    <a:pt x="920" y="326"/>
                  </a:cubicBezTo>
                  <a:cubicBezTo>
                    <a:pt x="907" y="326"/>
                    <a:pt x="900" y="319"/>
                    <a:pt x="900" y="312"/>
                  </a:cubicBezTo>
                  <a:cubicBezTo>
                    <a:pt x="893" y="312"/>
                    <a:pt x="886" y="306"/>
                    <a:pt x="886" y="292"/>
                  </a:cubicBezTo>
                  <a:cubicBezTo>
                    <a:pt x="886" y="129"/>
                    <a:pt x="886" y="129"/>
                    <a:pt x="886" y="129"/>
                  </a:cubicBezTo>
                  <a:cubicBezTo>
                    <a:pt x="927" y="129"/>
                    <a:pt x="927" y="129"/>
                    <a:pt x="927" y="129"/>
                  </a:cubicBezTo>
                  <a:cubicBezTo>
                    <a:pt x="927" y="272"/>
                    <a:pt x="927" y="272"/>
                    <a:pt x="927" y="272"/>
                  </a:cubicBezTo>
                  <a:cubicBezTo>
                    <a:pt x="927" y="278"/>
                    <a:pt x="927" y="285"/>
                    <a:pt x="927" y="285"/>
                  </a:cubicBezTo>
                  <a:cubicBezTo>
                    <a:pt x="927" y="292"/>
                    <a:pt x="934" y="292"/>
                    <a:pt x="934" y="292"/>
                  </a:cubicBezTo>
                  <a:cubicBezTo>
                    <a:pt x="934" y="292"/>
                    <a:pt x="941" y="292"/>
                    <a:pt x="941" y="292"/>
                  </a:cubicBezTo>
                  <a:cubicBezTo>
                    <a:pt x="941" y="292"/>
                    <a:pt x="948" y="292"/>
                    <a:pt x="948" y="285"/>
                  </a:cubicBezTo>
                  <a:cubicBezTo>
                    <a:pt x="954" y="319"/>
                    <a:pt x="954" y="319"/>
                    <a:pt x="954" y="319"/>
                  </a:cubicBezTo>
                  <a:cubicBezTo>
                    <a:pt x="948" y="319"/>
                    <a:pt x="948" y="319"/>
                    <a:pt x="941" y="319"/>
                  </a:cubicBezTo>
                </a:path>
              </a:pathLst>
            </a:custGeom>
            <a:solidFill>
              <a:srgbClr val="222A35"/>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pSp>
      <p:graphicFrame>
        <p:nvGraphicFramePr>
          <p:cNvPr id="1253" name="table 1253">
            <a:extLst>
              <a:ext uri="{FF2B5EF4-FFF2-40B4-BE49-F238E27FC236}">
                <a16:creationId xmlns:a16="http://schemas.microsoft.com/office/drawing/2014/main" id="{CE4938D0-5CEE-4E94-A80B-5147D659D93D}"/>
              </a:ext>
            </a:extLst>
          </p:cNvPr>
          <p:cNvGraphicFramePr>
            <a:graphicFrameLocks noGrp="1"/>
          </p:cNvGraphicFramePr>
          <p:nvPr/>
        </p:nvGraphicFramePr>
        <p:xfrm>
          <a:off x="1223963" y="2263775"/>
          <a:ext cx="6897687" cy="2744788"/>
        </p:xfrm>
        <a:graphic>
          <a:graphicData uri="http://schemas.openxmlformats.org/drawingml/2006/table">
            <a:tbl>
              <a:tblPr/>
              <a:tblGrid>
                <a:gridCol w="6897687">
                  <a:extLst>
                    <a:ext uri="{9D8B030D-6E8A-4147-A177-3AD203B41FA5}">
                      <a16:colId xmlns:a16="http://schemas.microsoft.com/office/drawing/2014/main" val="20000"/>
                    </a:ext>
                  </a:extLst>
                </a:gridCol>
              </a:tblGrid>
              <a:tr h="2744788">
                <a:tc>
                  <a:txBody>
                    <a:bodyPr/>
                    <a:lstStyle/>
                    <a:p>
                      <a:pPr algn="l" rtl="0" eaLnBrk="0">
                        <a:lnSpc>
                          <a:spcPct val="100000"/>
                        </a:lnSpc>
                        <a:tabLst/>
                      </a:pPr>
                      <a:endParaRPr lang="x-none" altLang="x-none" sz="800" dirty="0"/>
                    </a:p>
                    <a:p>
                      <a:pPr algn="l" rtl="0" eaLnBrk="0">
                        <a:lnSpc>
                          <a:spcPct val="101000"/>
                        </a:lnSpc>
                        <a:tabLst/>
                      </a:pPr>
                      <a:endParaRPr lang="x-none" altLang="x-none" sz="800" dirty="0"/>
                    </a:p>
                    <a:p>
                      <a:pPr algn="l" rtl="0" eaLnBrk="0">
                        <a:lnSpc>
                          <a:spcPct val="6423"/>
                        </a:lnSpc>
                        <a:tabLst/>
                      </a:pPr>
                      <a:endParaRPr lang="x-none" altLang="x-none" sz="100" dirty="0"/>
                    </a:p>
                    <a:p>
                      <a:pPr marL="273405" algn="l" rtl="0" eaLnBrk="0">
                        <a:lnSpc>
                          <a:spcPct val="97000"/>
                        </a:lnSpc>
                        <a:tabLst/>
                      </a:pPr>
                      <a:r>
                        <a:rPr sz="1800" spc="-10" dirty="0">
                          <a:solidFill>
                            <a:srgbClr val="262626">
                              <a:alpha val="100000"/>
                            </a:srgbClr>
                          </a:solidFill>
                          <a:latin typeface="Times New Roman"/>
                          <a:ea typeface="Times New Roman"/>
                          <a:cs typeface="Times New Roman"/>
                        </a:rPr>
                        <a:t>1          class Person: #</a:t>
                      </a:r>
                      <a:r>
                        <a:rPr sz="1800" spc="-10" dirty="0">
                          <a:solidFill>
                            <a:srgbClr val="262626">
                              <a:alpha val="100000"/>
                            </a:srgbClr>
                          </a:solidFill>
                          <a:latin typeface="Microsoft YaHei"/>
                          <a:ea typeface="Microsoft YaHei"/>
                          <a:cs typeface="Microsoft YaHei"/>
                        </a:rPr>
                        <a:t>定义</a:t>
                      </a:r>
                      <a:r>
                        <a:rPr sz="1800" spc="0" dirty="0">
                          <a:solidFill>
                            <a:srgbClr val="262626">
                              <a:alpha val="100000"/>
                            </a:srgbClr>
                          </a:solidFill>
                          <a:latin typeface="Times New Roman"/>
                          <a:ea typeface="Times New Roman"/>
                          <a:cs typeface="Times New Roman"/>
                        </a:rPr>
                        <a:t>Person</a:t>
                      </a:r>
                      <a:r>
                        <a:rPr sz="1800" spc="-10" dirty="0">
                          <a:solidFill>
                            <a:srgbClr val="262626">
                              <a:alpha val="100000"/>
                            </a:srgbClr>
                          </a:solidFill>
                          <a:latin typeface="Microsoft YaHei"/>
                          <a:ea typeface="Microsoft YaHei"/>
                          <a:cs typeface="Microsoft YaHei"/>
                        </a:rPr>
                        <a:t>类</a:t>
                      </a:r>
                      <a:endParaRPr lang="x-none" altLang="x-none" sz="1800" dirty="0"/>
                    </a:p>
                    <a:p>
                      <a:pPr marL="244144" algn="l" rtl="0" eaLnBrk="0">
                        <a:lnSpc>
                          <a:spcPct val="78000"/>
                        </a:lnSpc>
                        <a:spcBef>
                          <a:spcPts val="1808"/>
                        </a:spcBef>
                        <a:tabLst/>
                      </a:pPr>
                      <a:r>
                        <a:rPr sz="1800" spc="40" dirty="0">
                          <a:solidFill>
                            <a:srgbClr val="262626">
                              <a:alpha val="100000"/>
                            </a:srgbClr>
                          </a:solidFill>
                          <a:latin typeface="Times New Roman"/>
                          <a:ea typeface="Times New Roman"/>
                          <a:cs typeface="Times New Roman"/>
                        </a:rPr>
                        <a:t>2            </a:t>
                      </a:r>
                      <a:r>
                        <a:rPr sz="1800" spc="20" dirty="0">
                          <a:solidFill>
                            <a:srgbClr val="262626">
                              <a:alpha val="100000"/>
                            </a:srgbClr>
                          </a:solidFill>
                          <a:latin typeface="Times New Roman"/>
                          <a:ea typeface="Times New Roman"/>
                          <a:cs typeface="Times New Roman"/>
                        </a:rPr>
                        <a:t> </a:t>
                      </a:r>
                      <a:r>
                        <a:rPr sz="1800" spc="0" dirty="0">
                          <a:solidFill>
                            <a:srgbClr val="262626">
                              <a:alpha val="100000"/>
                            </a:srgbClr>
                          </a:solidFill>
                          <a:latin typeface="Times New Roman"/>
                          <a:ea typeface="Times New Roman"/>
                          <a:cs typeface="Times New Roman"/>
                        </a:rPr>
                        <a:t>pass</a:t>
                      </a:r>
                      <a:endParaRPr lang="x-none" altLang="x-none" sz="1800" dirty="0"/>
                    </a:p>
                    <a:p>
                      <a:pPr marL="250251" algn="l" rtl="0" eaLnBrk="0">
                        <a:lnSpc>
                          <a:spcPct val="91000"/>
                        </a:lnSpc>
                        <a:spcBef>
                          <a:spcPts val="1789"/>
                        </a:spcBef>
                        <a:tabLst/>
                      </a:pPr>
                      <a:r>
                        <a:rPr sz="1800" spc="-10" dirty="0">
                          <a:solidFill>
                            <a:srgbClr val="262626">
                              <a:alpha val="100000"/>
                            </a:srgbClr>
                          </a:solidFill>
                          <a:latin typeface="Times New Roman"/>
                          <a:ea typeface="Times New Roman"/>
                          <a:cs typeface="Times New Roman"/>
                        </a:rPr>
                        <a:t>3         </a:t>
                      </a:r>
                      <a:r>
                        <a:rPr sz="1800" spc="0" dirty="0">
                          <a:solidFill>
                            <a:srgbClr val="262626">
                              <a:alpha val="100000"/>
                            </a:srgbClr>
                          </a:solidFill>
                          <a:latin typeface="Times New Roman"/>
                          <a:ea typeface="Times New Roman"/>
                          <a:cs typeface="Times New Roman"/>
                        </a:rPr>
                        <a:t> class Student(Person): #</a:t>
                      </a:r>
                      <a:r>
                        <a:rPr sz="1800" spc="0" dirty="0">
                          <a:solidFill>
                            <a:srgbClr val="262626">
                              <a:alpha val="100000"/>
                            </a:srgbClr>
                          </a:solidFill>
                          <a:latin typeface="Microsoft YaHei"/>
                          <a:ea typeface="Microsoft YaHei"/>
                          <a:cs typeface="Microsoft YaHei"/>
                        </a:rPr>
                        <a:t>以</a:t>
                      </a:r>
                      <a:r>
                        <a:rPr sz="1800" spc="0" dirty="0">
                          <a:solidFill>
                            <a:srgbClr val="262626">
                              <a:alpha val="100000"/>
                            </a:srgbClr>
                          </a:solidFill>
                          <a:latin typeface="Times New Roman"/>
                          <a:ea typeface="Times New Roman"/>
                          <a:cs typeface="Times New Roman"/>
                        </a:rPr>
                        <a:t>Person</a:t>
                      </a:r>
                      <a:r>
                        <a:rPr sz="1800" spc="0" dirty="0">
                          <a:solidFill>
                            <a:srgbClr val="262626">
                              <a:alpha val="100000"/>
                            </a:srgbClr>
                          </a:solidFill>
                          <a:latin typeface="Microsoft YaHei"/>
                          <a:ea typeface="Microsoft YaHei"/>
                          <a:cs typeface="Microsoft YaHei"/>
                        </a:rPr>
                        <a:t>类作为父类定义子类</a:t>
                      </a:r>
                      <a:r>
                        <a:rPr sz="1800" spc="0" dirty="0">
                          <a:solidFill>
                            <a:srgbClr val="262626">
                              <a:alpha val="100000"/>
                            </a:srgbClr>
                          </a:solidFill>
                          <a:latin typeface="Times New Roman"/>
                          <a:ea typeface="Times New Roman"/>
                          <a:cs typeface="Times New Roman"/>
                        </a:rPr>
                        <a:t>Student</a:t>
                      </a:r>
                      <a:endParaRPr lang="x-none" altLang="x-none" sz="1800" dirty="0"/>
                    </a:p>
                    <a:p>
                      <a:pPr algn="l" rtl="0" eaLnBrk="0">
                        <a:lnSpc>
                          <a:spcPct val="105000"/>
                        </a:lnSpc>
                        <a:tabLst/>
                      </a:pPr>
                      <a:endParaRPr lang="x-none" altLang="x-none" sz="800" dirty="0"/>
                    </a:p>
                    <a:p>
                      <a:pPr marL="242620" algn="l" rtl="0" eaLnBrk="0">
                        <a:lnSpc>
                          <a:spcPct val="78000"/>
                        </a:lnSpc>
                        <a:spcBef>
                          <a:spcPts val="727"/>
                        </a:spcBef>
                        <a:tabLst/>
                      </a:pPr>
                      <a:r>
                        <a:rPr sz="1800" spc="50" dirty="0">
                          <a:solidFill>
                            <a:srgbClr val="262626">
                              <a:alpha val="100000"/>
                            </a:srgbClr>
                          </a:solidFill>
                          <a:latin typeface="Times New Roman"/>
                          <a:ea typeface="Times New Roman"/>
                          <a:cs typeface="Times New Roman"/>
                        </a:rPr>
                        <a:t>4          </a:t>
                      </a:r>
                      <a:r>
                        <a:rPr sz="1800" spc="10" dirty="0">
                          <a:solidFill>
                            <a:srgbClr val="262626">
                              <a:alpha val="100000"/>
                            </a:srgbClr>
                          </a:solidFill>
                          <a:latin typeface="Times New Roman"/>
                          <a:ea typeface="Times New Roman"/>
                          <a:cs typeface="Times New Roman"/>
                        </a:rPr>
                        <a:t> </a:t>
                      </a:r>
                      <a:r>
                        <a:rPr sz="1800" spc="0" dirty="0">
                          <a:solidFill>
                            <a:srgbClr val="262626">
                              <a:alpha val="100000"/>
                            </a:srgbClr>
                          </a:solidFill>
                          <a:latin typeface="Times New Roman"/>
                          <a:ea typeface="Times New Roman"/>
                          <a:cs typeface="Times New Roman"/>
                        </a:rPr>
                        <a:t>  pass</a:t>
                      </a:r>
                      <a:endParaRPr lang="x-none" altLang="x-none" sz="1800" dirty="0"/>
                    </a:p>
                    <a:p>
                      <a:pPr marL="252374" algn="l" rtl="0" eaLnBrk="0">
                        <a:lnSpc>
                          <a:spcPct val="97000"/>
                        </a:lnSpc>
                        <a:spcBef>
                          <a:spcPts val="1792"/>
                        </a:spcBef>
                        <a:tabLst/>
                      </a:pPr>
                      <a:r>
                        <a:rPr sz="1800" spc="-10" dirty="0">
                          <a:solidFill>
                            <a:srgbClr val="262626">
                              <a:alpha val="100000"/>
                            </a:srgbClr>
                          </a:solidFill>
                          <a:latin typeface="Times New Roman"/>
                          <a:ea typeface="Times New Roman"/>
                          <a:cs typeface="Times New Roman"/>
                        </a:rPr>
                        <a:t>5          </a:t>
                      </a:r>
                      <a:r>
                        <a:rPr sz="1800" spc="0" dirty="0">
                          <a:solidFill>
                            <a:srgbClr val="262626">
                              <a:alpha val="100000"/>
                            </a:srgbClr>
                          </a:solidFill>
                          <a:latin typeface="Times New Roman"/>
                          <a:ea typeface="Times New Roman"/>
                          <a:cs typeface="Times New Roman"/>
                        </a:rPr>
                        <a:t>class Flower: #</a:t>
                      </a:r>
                      <a:r>
                        <a:rPr sz="1800" spc="0" dirty="0">
                          <a:solidFill>
                            <a:srgbClr val="262626">
                              <a:alpha val="100000"/>
                            </a:srgbClr>
                          </a:solidFill>
                          <a:latin typeface="Microsoft YaHei"/>
                          <a:ea typeface="Microsoft YaHei"/>
                          <a:cs typeface="Microsoft YaHei"/>
                        </a:rPr>
                        <a:t>定义</a:t>
                      </a:r>
                      <a:r>
                        <a:rPr sz="1800" spc="0" dirty="0">
                          <a:solidFill>
                            <a:srgbClr val="262626">
                              <a:alpha val="100000"/>
                            </a:srgbClr>
                          </a:solidFill>
                          <a:latin typeface="Times New Roman"/>
                          <a:ea typeface="Times New Roman"/>
                          <a:cs typeface="Times New Roman"/>
                        </a:rPr>
                        <a:t>Flower</a:t>
                      </a:r>
                      <a:r>
                        <a:rPr sz="1800" spc="0" dirty="0">
                          <a:solidFill>
                            <a:srgbClr val="262626">
                              <a:alpha val="100000"/>
                            </a:srgbClr>
                          </a:solidFill>
                          <a:latin typeface="Microsoft YaHei"/>
                          <a:ea typeface="Microsoft YaHei"/>
                          <a:cs typeface="Microsoft YaHei"/>
                        </a:rPr>
                        <a:t>类</a:t>
                      </a:r>
                      <a:endParaRPr lang="x-none" altLang="x-none" sz="1800" dirty="0"/>
                    </a:p>
                    <a:p>
                      <a:pPr algn="l" rtl="0" eaLnBrk="0">
                        <a:lnSpc>
                          <a:spcPct val="100000"/>
                        </a:lnSpc>
                        <a:tabLst/>
                      </a:pPr>
                      <a:endParaRPr lang="x-none" altLang="x-none" sz="1100" dirty="0"/>
                    </a:p>
                    <a:p>
                      <a:pPr algn="l" rtl="0" eaLnBrk="0">
                        <a:lnSpc>
                          <a:spcPct val="6858"/>
                        </a:lnSpc>
                        <a:tabLst/>
                      </a:pPr>
                      <a:endParaRPr lang="x-none" altLang="x-none" sz="100" dirty="0"/>
                    </a:p>
                    <a:p>
                      <a:pPr marL="250850" algn="l" rtl="0" eaLnBrk="0">
                        <a:lnSpc>
                          <a:spcPct val="78000"/>
                        </a:lnSpc>
                        <a:tabLst/>
                      </a:pPr>
                      <a:r>
                        <a:rPr sz="1800" spc="40" dirty="0">
                          <a:solidFill>
                            <a:srgbClr val="262626">
                              <a:alpha val="100000"/>
                            </a:srgbClr>
                          </a:solidFill>
                          <a:latin typeface="Times New Roman"/>
                          <a:ea typeface="Times New Roman"/>
                          <a:cs typeface="Times New Roman"/>
                        </a:rPr>
                        <a:t>6           </a:t>
                      </a:r>
                      <a:r>
                        <a:rPr sz="1800" spc="10" dirty="0">
                          <a:solidFill>
                            <a:srgbClr val="262626">
                              <a:alpha val="100000"/>
                            </a:srgbClr>
                          </a:solidFill>
                          <a:latin typeface="Times New Roman"/>
                          <a:ea typeface="Times New Roman"/>
                          <a:cs typeface="Times New Roman"/>
                        </a:rPr>
                        <a:t> </a:t>
                      </a:r>
                      <a:r>
                        <a:rPr sz="1800" spc="0" dirty="0">
                          <a:solidFill>
                            <a:srgbClr val="262626">
                              <a:alpha val="100000"/>
                            </a:srgbClr>
                          </a:solidFill>
                          <a:latin typeface="Times New Roman"/>
                          <a:ea typeface="Times New Roman"/>
                          <a:cs typeface="Times New Roman"/>
                        </a:rPr>
                        <a:t> pass</a:t>
                      </a:r>
                      <a:endParaRPr lang="x-none" altLang="x-none" sz="1800" dirty="0"/>
                    </a:p>
                  </a:txBody>
                  <a:tcPr marL="0" marR="0" marT="0" marB="0">
                    <a:lnL w="12700" cap="flat" cmpd="sng" algn="ctr">
                      <a:solidFill>
                        <a:srgbClr val="B1C400"/>
                      </a:solidFill>
                      <a:prstDash val="solid"/>
                      <a:round/>
                      <a:headEnd type="none" w="med" len="med"/>
                      <a:tailEnd type="none" w="med" len="med"/>
                    </a:lnL>
                    <a:lnR w="12700" cap="flat" cmpd="sng" algn="ctr">
                      <a:solidFill>
                        <a:srgbClr val="B1C400"/>
                      </a:solidFill>
                      <a:prstDash val="solid"/>
                      <a:round/>
                      <a:headEnd type="none" w="med" len="med"/>
                      <a:tailEnd type="none" w="med" len="med"/>
                    </a:lnR>
                    <a:lnT w="12700" cap="flat" cmpd="sng" algn="ctr">
                      <a:solidFill>
                        <a:srgbClr val="B1C400"/>
                      </a:solidFill>
                      <a:prstDash val="solid"/>
                      <a:round/>
                      <a:headEnd type="none" w="med" len="med"/>
                      <a:tailEnd type="none" w="med" len="med"/>
                    </a:lnT>
                    <a:lnB w="12700" cap="flat" cmpd="sng" algn="ctr">
                      <a:solidFill>
                        <a:srgbClr val="B1C4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
            <a:extLst>
              <a:ext uri="{FF2B5EF4-FFF2-40B4-BE49-F238E27FC236}">
                <a16:creationId xmlns:a16="http://schemas.microsoft.com/office/drawing/2014/main" id="{DF13846B-3912-AF5B-13DA-4BFBBC5E8932}"/>
              </a:ext>
            </a:extLst>
          </p:cNvPr>
          <p:cNvSpPr>
            <a:spLocks noChangeArrowheads="1"/>
          </p:cNvSpPr>
          <p:nvPr/>
        </p:nvSpPr>
        <p:spPr bwMode="auto">
          <a:xfrm>
            <a:off x="1177925" y="2382838"/>
            <a:ext cx="6800850" cy="9525"/>
          </a:xfrm>
          <a:prstGeom prst="rect">
            <a:avLst/>
          </a:prstGeom>
          <a:solidFill>
            <a:srgbClr val="B1C400"/>
          </a:solidFill>
          <a:ln>
            <a:noFill/>
          </a:ln>
          <a:extLst>
            <a:ext uri="{91240B29-F687-4F45-9708-019B960494DF}">
              <a14:hiddenLine xmlns:a14="http://schemas.microsoft.com/office/drawing/2010/main" w="9525">
                <a:solidFill>
                  <a:srgbClr val="000000"/>
                </a:solidFill>
                <a:miter lim="0"/>
                <a:headEnd/>
                <a:tailEnd/>
              </a14:hiddenLine>
            </a:ext>
          </a:extLst>
        </p:spPr>
        <p:txBody>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800" b="0">
              <a:solidFill>
                <a:schemeClr val="tx1"/>
              </a:solidFill>
              <a:ea typeface="宋体" panose="02010600030101010101" pitchFamily="2" charset="-122"/>
            </a:endParaRPr>
          </a:p>
        </p:txBody>
      </p:sp>
      <p:graphicFrame>
        <p:nvGraphicFramePr>
          <p:cNvPr id="1258" name="table 1258">
            <a:extLst>
              <a:ext uri="{FF2B5EF4-FFF2-40B4-BE49-F238E27FC236}">
                <a16:creationId xmlns:a16="http://schemas.microsoft.com/office/drawing/2014/main" id="{06E1DB8A-4319-4023-A91E-3CC52ABACA89}"/>
              </a:ext>
            </a:extLst>
          </p:cNvPr>
          <p:cNvGraphicFramePr>
            <a:graphicFrameLocks noGrp="1"/>
          </p:cNvGraphicFramePr>
          <p:nvPr/>
        </p:nvGraphicFramePr>
        <p:xfrm>
          <a:off x="1000125" y="2443163"/>
          <a:ext cx="7053263" cy="2117725"/>
        </p:xfrm>
        <a:graphic>
          <a:graphicData uri="http://schemas.openxmlformats.org/drawingml/2006/table">
            <a:tbl>
              <a:tblPr/>
              <a:tblGrid>
                <a:gridCol w="486694">
                  <a:extLst>
                    <a:ext uri="{9D8B030D-6E8A-4147-A177-3AD203B41FA5}">
                      <a16:colId xmlns:a16="http://schemas.microsoft.com/office/drawing/2014/main" val="20000"/>
                    </a:ext>
                  </a:extLst>
                </a:gridCol>
                <a:gridCol w="6566569">
                  <a:extLst>
                    <a:ext uri="{9D8B030D-6E8A-4147-A177-3AD203B41FA5}">
                      <a16:colId xmlns:a16="http://schemas.microsoft.com/office/drawing/2014/main" val="20001"/>
                    </a:ext>
                  </a:extLst>
                </a:gridCol>
              </a:tblGrid>
              <a:tr h="2117725">
                <a:tc>
                  <a:txBody>
                    <a:bodyPr/>
                    <a:lstStyle/>
                    <a:p>
                      <a:pPr algn="l" rtl="0" eaLnBrk="0">
                        <a:lnSpc>
                          <a:spcPct val="123000"/>
                        </a:lnSpc>
                        <a:tabLst/>
                      </a:pPr>
                      <a:endParaRPr lang="x-none" altLang="x-none" sz="300" dirty="0"/>
                    </a:p>
                    <a:p>
                      <a:pPr marL="93319" algn="l" rtl="0" eaLnBrk="0">
                        <a:lnSpc>
                          <a:spcPct val="75000"/>
                        </a:lnSpc>
                        <a:spcBef>
                          <a:spcPts val="1"/>
                        </a:spcBef>
                        <a:tabLst/>
                      </a:pPr>
                      <a:r>
                        <a:rPr sz="1800" spc="0" dirty="0">
                          <a:solidFill>
                            <a:srgbClr val="262626">
                              <a:alpha val="100000"/>
                            </a:srgbClr>
                          </a:solidFill>
                          <a:latin typeface="Times New Roman"/>
                          <a:ea typeface="Times New Roman"/>
                          <a:cs typeface="Times New Roman"/>
                        </a:rPr>
                        <a:t>7</a:t>
                      </a:r>
                      <a:endParaRPr lang="x-none" altLang="x-none" sz="1800" dirty="0"/>
                    </a:p>
                    <a:p>
                      <a:pPr algn="l" rtl="0" eaLnBrk="0">
                        <a:lnSpc>
                          <a:spcPct val="117000"/>
                        </a:lnSpc>
                        <a:tabLst/>
                      </a:pPr>
                      <a:endParaRPr lang="x-none" altLang="x-none" sz="800" dirty="0"/>
                    </a:p>
                    <a:p>
                      <a:pPr marL="100634" algn="l" rtl="0" eaLnBrk="0">
                        <a:lnSpc>
                          <a:spcPct val="76000"/>
                        </a:lnSpc>
                        <a:spcBef>
                          <a:spcPts val="727"/>
                        </a:spcBef>
                        <a:tabLst/>
                      </a:pPr>
                      <a:r>
                        <a:rPr sz="1800" spc="0" dirty="0">
                          <a:solidFill>
                            <a:srgbClr val="262626">
                              <a:alpha val="100000"/>
                            </a:srgbClr>
                          </a:solidFill>
                          <a:latin typeface="Times New Roman"/>
                          <a:ea typeface="Times New Roman"/>
                          <a:cs typeface="Times New Roman"/>
                        </a:rPr>
                        <a:t>8</a:t>
                      </a:r>
                      <a:endParaRPr lang="x-none" altLang="x-none" sz="1800" dirty="0"/>
                    </a:p>
                    <a:p>
                      <a:pPr algn="l" rtl="0" eaLnBrk="0">
                        <a:lnSpc>
                          <a:spcPct val="117000"/>
                        </a:lnSpc>
                        <a:tabLst/>
                      </a:pPr>
                      <a:endParaRPr lang="x-none" altLang="x-none" sz="800" dirty="0"/>
                    </a:p>
                    <a:p>
                      <a:pPr marL="94233" algn="l" rtl="0" eaLnBrk="0">
                        <a:lnSpc>
                          <a:spcPct val="76000"/>
                        </a:lnSpc>
                        <a:spcBef>
                          <a:spcPts val="728"/>
                        </a:spcBef>
                        <a:tabLst/>
                      </a:pPr>
                      <a:r>
                        <a:rPr sz="1800" spc="0" dirty="0">
                          <a:solidFill>
                            <a:srgbClr val="262626">
                              <a:alpha val="100000"/>
                            </a:srgbClr>
                          </a:solidFill>
                          <a:latin typeface="Times New Roman"/>
                          <a:ea typeface="Times New Roman"/>
                          <a:cs typeface="Times New Roman"/>
                        </a:rPr>
                        <a:t>9</a:t>
                      </a:r>
                      <a:endParaRPr lang="x-none" altLang="x-none" sz="1800" dirty="0"/>
                    </a:p>
                    <a:p>
                      <a:pPr algn="l" rtl="0" eaLnBrk="0">
                        <a:lnSpc>
                          <a:spcPct val="117000"/>
                        </a:lnSpc>
                        <a:tabLst/>
                      </a:pPr>
                      <a:endParaRPr lang="x-none" altLang="x-none" sz="800" dirty="0"/>
                    </a:p>
                    <a:p>
                      <a:pPr marL="117703" algn="l" rtl="0" eaLnBrk="0">
                        <a:lnSpc>
                          <a:spcPct val="76000"/>
                        </a:lnSpc>
                        <a:spcBef>
                          <a:spcPts val="729"/>
                        </a:spcBef>
                        <a:tabLst/>
                      </a:pPr>
                      <a:r>
                        <a:rPr sz="1800" spc="-80" dirty="0">
                          <a:solidFill>
                            <a:srgbClr val="262626">
                              <a:alpha val="100000"/>
                            </a:srgbClr>
                          </a:solidFill>
                          <a:latin typeface="Times New Roman"/>
                          <a:ea typeface="Times New Roman"/>
                          <a:cs typeface="Times New Roman"/>
                        </a:rPr>
                        <a:t>1</a:t>
                      </a:r>
                      <a:r>
                        <a:rPr sz="1800" spc="-70" dirty="0">
                          <a:solidFill>
                            <a:srgbClr val="262626">
                              <a:alpha val="100000"/>
                            </a:srgbClr>
                          </a:solidFill>
                          <a:latin typeface="Times New Roman"/>
                          <a:ea typeface="Times New Roman"/>
                          <a:cs typeface="Times New Roman"/>
                        </a:rPr>
                        <a:t>0</a:t>
                      </a:r>
                      <a:endParaRPr lang="x-none" altLang="x-none" sz="1800" dirty="0"/>
                    </a:p>
                    <a:p>
                      <a:pPr algn="l" rtl="0" eaLnBrk="0">
                        <a:lnSpc>
                          <a:spcPct val="117000"/>
                        </a:lnSpc>
                        <a:tabLst/>
                      </a:pPr>
                      <a:endParaRPr lang="x-none" altLang="x-none" sz="800" dirty="0"/>
                    </a:p>
                    <a:p>
                      <a:pPr algn="l" rtl="0" eaLnBrk="0">
                        <a:lnSpc>
                          <a:spcPct val="101000"/>
                        </a:lnSpc>
                        <a:tabLst/>
                      </a:pPr>
                      <a:endParaRPr lang="x-none" altLang="x-none" sz="500" dirty="0"/>
                    </a:p>
                    <a:p>
                      <a:pPr marL="117703" algn="l" rtl="0" eaLnBrk="0">
                        <a:lnSpc>
                          <a:spcPct val="76000"/>
                        </a:lnSpc>
                        <a:spcBef>
                          <a:spcPts val="2"/>
                        </a:spcBef>
                        <a:tabLst/>
                      </a:pPr>
                      <a:r>
                        <a:rPr sz="1800" spc="-100" dirty="0">
                          <a:solidFill>
                            <a:srgbClr val="262626">
                              <a:alpha val="100000"/>
                            </a:srgbClr>
                          </a:solidFill>
                          <a:latin typeface="Times New Roman"/>
                          <a:ea typeface="Times New Roman"/>
                          <a:cs typeface="Times New Roman"/>
                        </a:rPr>
                        <a:t>1</a:t>
                      </a:r>
                      <a:r>
                        <a:rPr sz="1800" spc="-90" dirty="0">
                          <a:solidFill>
                            <a:srgbClr val="262626">
                              <a:alpha val="100000"/>
                            </a:srgbClr>
                          </a:solidFill>
                          <a:latin typeface="Times New Roman"/>
                          <a:ea typeface="Times New Roman"/>
                          <a:cs typeface="Times New Roman"/>
                        </a:rPr>
                        <a:t>1</a:t>
                      </a:r>
                      <a:endParaRPr lang="x-none" altLang="x-none" sz="1800" dirty="0"/>
                    </a:p>
                  </a:txBody>
                  <a:tcPr marL="0" marR="0" marT="0" marB="0">
                    <a:lnL w="12700" cap="flat" cmpd="sng" algn="ctr">
                      <a:solidFill>
                        <a:srgbClr val="B1C400"/>
                      </a:solidFill>
                      <a:prstDash val="solid"/>
                      <a:round/>
                      <a:headEnd type="none" w="med" len="med"/>
                      <a:tailEnd type="none" w="med" len="med"/>
                    </a:lnL>
                    <a:lnR>
                      <a:noFill/>
                    </a:lnR>
                    <a:lnT>
                      <a:noFill/>
                    </a:lnT>
                    <a:lnB>
                      <a:noFill/>
                    </a:lnB>
                  </a:tcPr>
                </a:tc>
                <a:tc>
                  <a:txBody>
                    <a:bodyPr/>
                    <a:lstStyle/>
                    <a:p>
                      <a:pPr algn="l" rtl="0" eaLnBrk="0">
                        <a:lnSpc>
                          <a:spcPct val="105000"/>
                        </a:lnSpc>
                        <a:tabLst/>
                      </a:pPr>
                      <a:endParaRPr lang="x-none" altLang="x-none" sz="300" dirty="0"/>
                    </a:p>
                    <a:p>
                      <a:pPr marL="356311" algn="l" rtl="0" eaLnBrk="0">
                        <a:lnSpc>
                          <a:spcPct val="78000"/>
                        </a:lnSpc>
                        <a:spcBef>
                          <a:spcPts val="3"/>
                        </a:spcBef>
                        <a:tabLst/>
                      </a:pPr>
                      <a:r>
                        <a:rPr sz="1800" spc="0" dirty="0">
                          <a:solidFill>
                            <a:srgbClr val="262626">
                              <a:alpha val="100000"/>
                            </a:srgbClr>
                          </a:solidFill>
                          <a:latin typeface="Times New Roman"/>
                          <a:ea typeface="Times New Roman"/>
                          <a:cs typeface="Times New Roman"/>
                        </a:rPr>
                        <a:t>if __name__=='__main__':</a:t>
                      </a:r>
                      <a:endParaRPr lang="x-none" altLang="x-none" sz="1800" dirty="0"/>
                    </a:p>
                    <a:p>
                      <a:pPr marL="667461" algn="l" rtl="0" eaLnBrk="0">
                        <a:lnSpc>
                          <a:spcPct val="89000"/>
                        </a:lnSpc>
                        <a:spcBef>
                          <a:spcPts val="1788"/>
                        </a:spcBef>
                        <a:tabLst/>
                      </a:pPr>
                      <a:r>
                        <a:rPr sz="1800" spc="-10" dirty="0">
                          <a:solidFill>
                            <a:srgbClr val="262626">
                              <a:alpha val="100000"/>
                            </a:srgbClr>
                          </a:solidFill>
                          <a:latin typeface="Times New Roman"/>
                          <a:ea typeface="Times New Roman"/>
                          <a:cs typeface="Times New Roman"/>
                        </a:rPr>
                        <a:t>stu=S</a:t>
                      </a:r>
                      <a:r>
                        <a:rPr sz="1800" spc="0" dirty="0">
                          <a:solidFill>
                            <a:srgbClr val="262626">
                              <a:alpha val="100000"/>
                            </a:srgbClr>
                          </a:solidFill>
                          <a:latin typeface="Times New Roman"/>
                          <a:ea typeface="Times New Roman"/>
                          <a:cs typeface="Times New Roman"/>
                        </a:rPr>
                        <a:t>tudent</a:t>
                      </a:r>
                      <a:r>
                        <a:rPr sz="1800" spc="-10" dirty="0">
                          <a:solidFill>
                            <a:srgbClr val="262626">
                              <a:alpha val="100000"/>
                            </a:srgbClr>
                          </a:solidFill>
                          <a:latin typeface="Times New Roman"/>
                          <a:ea typeface="Times New Roman"/>
                          <a:cs typeface="Times New Roman"/>
                        </a:rPr>
                        <a:t>() #</a:t>
                      </a:r>
                      <a:r>
                        <a:rPr sz="1800" spc="-10" dirty="0">
                          <a:solidFill>
                            <a:srgbClr val="262626">
                              <a:alpha val="100000"/>
                            </a:srgbClr>
                          </a:solidFill>
                          <a:latin typeface="Microsoft YaHei"/>
                          <a:ea typeface="Microsoft YaHei"/>
                          <a:cs typeface="Microsoft YaHei"/>
                        </a:rPr>
                        <a:t>创建</a:t>
                      </a:r>
                      <a:r>
                        <a:rPr sz="1800" spc="0" dirty="0">
                          <a:solidFill>
                            <a:srgbClr val="262626">
                              <a:alpha val="100000"/>
                            </a:srgbClr>
                          </a:solidFill>
                          <a:latin typeface="Times New Roman"/>
                          <a:ea typeface="Times New Roman"/>
                          <a:cs typeface="Times New Roman"/>
                        </a:rPr>
                        <a:t>Student</a:t>
                      </a:r>
                      <a:r>
                        <a:rPr sz="1800" spc="-10" dirty="0">
                          <a:solidFill>
                            <a:srgbClr val="262626">
                              <a:alpha val="100000"/>
                            </a:srgbClr>
                          </a:solidFill>
                          <a:latin typeface="Microsoft YaHei"/>
                          <a:ea typeface="Microsoft YaHei"/>
                          <a:cs typeface="Microsoft YaHei"/>
                        </a:rPr>
                        <a:t>类对象</a:t>
                      </a:r>
                      <a:r>
                        <a:rPr sz="1800" spc="0" dirty="0">
                          <a:solidFill>
                            <a:srgbClr val="262626">
                              <a:alpha val="100000"/>
                            </a:srgbClr>
                          </a:solidFill>
                          <a:latin typeface="Times New Roman"/>
                          <a:ea typeface="Times New Roman"/>
                          <a:cs typeface="Times New Roman"/>
                        </a:rPr>
                        <a:t>stu</a:t>
                      </a:r>
                      <a:endParaRPr lang="x-none" altLang="x-none" sz="1800" dirty="0"/>
                    </a:p>
                    <a:p>
                      <a:pPr marL="664413" algn="l" rtl="0" eaLnBrk="0">
                        <a:lnSpc>
                          <a:spcPts val="4320"/>
                        </a:lnSpc>
                        <a:tabLst/>
                      </a:pPr>
                      <a:r>
                        <a:rPr sz="1800" spc="0" dirty="0">
                          <a:solidFill>
                            <a:srgbClr val="262626">
                              <a:alpha val="100000"/>
                            </a:srgbClr>
                          </a:solidFill>
                          <a:latin typeface="Times New Roman"/>
                          <a:ea typeface="Times New Roman"/>
                          <a:cs typeface="Times New Roman"/>
                        </a:rPr>
                        <a:t>f</a:t>
                      </a:r>
                      <a:r>
                        <a:rPr sz="1800" spc="2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Flower</a:t>
                      </a:r>
                      <a:r>
                        <a:rPr sz="1800" spc="20" dirty="0">
                          <a:solidFill>
                            <a:srgbClr val="262626">
                              <a:alpha val="100000"/>
                            </a:srgbClr>
                          </a:solidFill>
                          <a:latin typeface="Times New Roman"/>
                          <a:ea typeface="Times New Roman"/>
                          <a:cs typeface="Times New Roman"/>
                        </a:rPr>
                        <a:t>() #</a:t>
                      </a:r>
                      <a:r>
                        <a:rPr sz="1800" spc="20" dirty="0">
                          <a:solidFill>
                            <a:srgbClr val="262626">
                              <a:alpha val="100000"/>
                            </a:srgbClr>
                          </a:solidFill>
                          <a:latin typeface="Microsoft YaHei"/>
                          <a:ea typeface="Microsoft YaHei"/>
                          <a:cs typeface="Microsoft YaHei"/>
                        </a:rPr>
                        <a:t>创建</a:t>
                      </a:r>
                      <a:r>
                        <a:rPr sz="1800" spc="0" dirty="0">
                          <a:solidFill>
                            <a:srgbClr val="262626">
                              <a:alpha val="100000"/>
                            </a:srgbClr>
                          </a:solidFill>
                          <a:latin typeface="Times New Roman"/>
                          <a:ea typeface="Times New Roman"/>
                          <a:cs typeface="Times New Roman"/>
                        </a:rPr>
                        <a:t>Flower</a:t>
                      </a:r>
                      <a:r>
                        <a:rPr sz="1800" spc="0" dirty="0">
                          <a:solidFill>
                            <a:srgbClr val="262626">
                              <a:alpha val="100000"/>
                            </a:srgbClr>
                          </a:solidFill>
                          <a:latin typeface="Microsoft YaHei"/>
                          <a:ea typeface="Microsoft YaHei"/>
                          <a:cs typeface="Microsoft YaHei"/>
                        </a:rPr>
                        <a:t>对象</a:t>
                      </a:r>
                      <a:r>
                        <a:rPr sz="1800" spc="0" dirty="0">
                          <a:solidFill>
                            <a:srgbClr val="262626">
                              <a:alpha val="100000"/>
                            </a:srgbClr>
                          </a:solidFill>
                          <a:latin typeface="Times New Roman"/>
                          <a:ea typeface="Times New Roman"/>
                          <a:cs typeface="Times New Roman"/>
                        </a:rPr>
                        <a:t>f</a:t>
                      </a:r>
                      <a:endParaRPr lang="x-none" altLang="x-none" sz="1800" dirty="0"/>
                    </a:p>
                    <a:p>
                      <a:pPr marL="651916" algn="l" rtl="0" eaLnBrk="0">
                        <a:lnSpc>
                          <a:spcPct val="148000"/>
                        </a:lnSpc>
                        <a:spcBef>
                          <a:spcPts val="181"/>
                        </a:spcBef>
                        <a:tabLst/>
                      </a:pPr>
                      <a:r>
                        <a:rPr sz="1800" spc="-30" dirty="0">
                          <a:solidFill>
                            <a:srgbClr val="262626">
                              <a:alpha val="100000"/>
                            </a:srgbClr>
                          </a:solidFill>
                          <a:latin typeface="Times New Roman"/>
                          <a:ea typeface="Times New Roman"/>
                          <a:cs typeface="Times New Roman"/>
                        </a:rPr>
                        <a:t>print('stu</a:t>
                      </a:r>
                      <a:r>
                        <a:rPr sz="1800" spc="-30" dirty="0">
                          <a:solidFill>
                            <a:srgbClr val="262626">
                              <a:alpha val="100000"/>
                            </a:srgbClr>
                          </a:solidFill>
                          <a:latin typeface="Microsoft YaHei"/>
                          <a:ea typeface="Microsoft YaHei"/>
                          <a:cs typeface="Microsoft YaHei"/>
                        </a:rPr>
                        <a:t>是</a:t>
                      </a:r>
                      <a:r>
                        <a:rPr sz="1800" spc="-30" dirty="0">
                          <a:solidFill>
                            <a:srgbClr val="262626">
                              <a:alpha val="100000"/>
                            </a:srgbClr>
                          </a:solidFill>
                          <a:latin typeface="Times New Roman"/>
                          <a:ea typeface="Times New Roman"/>
                          <a:cs typeface="Times New Roman"/>
                        </a:rPr>
                        <a:t>Person</a:t>
                      </a:r>
                      <a:r>
                        <a:rPr sz="1800" spc="-30" dirty="0">
                          <a:solidFill>
                            <a:srgbClr val="262626">
                              <a:alpha val="100000"/>
                            </a:srgbClr>
                          </a:solidFill>
                          <a:latin typeface="Microsoft YaHei"/>
                          <a:ea typeface="Microsoft YaHei"/>
                          <a:cs typeface="Microsoft YaHei"/>
                        </a:rPr>
                        <a:t>类或其子类对象：  </a:t>
                      </a:r>
                      <a:r>
                        <a:rPr sz="1800" spc="-30" dirty="0">
                          <a:solidFill>
                            <a:srgbClr val="262626">
                              <a:alpha val="100000"/>
                            </a:srgbClr>
                          </a:solidFill>
                          <a:latin typeface="Times New Roman"/>
                          <a:ea typeface="Times New Roman"/>
                          <a:cs typeface="Times New Roman"/>
                        </a:rPr>
                        <a:t>', isinstance(stu,</a:t>
                      </a:r>
                      <a:r>
                        <a:rPr sz="1800" spc="0" dirty="0">
                          <a:solidFill>
                            <a:srgbClr val="262626">
                              <a:alpha val="100000"/>
                            </a:srgbClr>
                          </a:solidFill>
                          <a:latin typeface="Times New Roman"/>
                          <a:ea typeface="Times New Roman"/>
                          <a:cs typeface="Times New Roman"/>
                        </a:rPr>
                        <a:t>Person</a:t>
                      </a:r>
                      <a:r>
                        <a:rPr sz="1800" spc="-3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      </a:t>
                      </a:r>
                      <a:r>
                        <a:rPr sz="1800" spc="-30" dirty="0">
                          <a:solidFill>
                            <a:srgbClr val="262626">
                              <a:alpha val="100000"/>
                            </a:srgbClr>
                          </a:solidFill>
                          <a:latin typeface="Times New Roman"/>
                          <a:ea typeface="Times New Roman"/>
                          <a:cs typeface="Times New Roman"/>
                        </a:rPr>
                        <a:t>print('stu</a:t>
                      </a:r>
                      <a:r>
                        <a:rPr sz="1800" spc="-30" dirty="0">
                          <a:solidFill>
                            <a:srgbClr val="262626">
                              <a:alpha val="100000"/>
                            </a:srgbClr>
                          </a:solidFill>
                          <a:latin typeface="Microsoft YaHei"/>
                          <a:ea typeface="Microsoft YaHei"/>
                          <a:cs typeface="Microsoft YaHei"/>
                        </a:rPr>
                        <a:t>是</a:t>
                      </a:r>
                      <a:r>
                        <a:rPr sz="1800" spc="-30" dirty="0">
                          <a:solidFill>
                            <a:srgbClr val="262626">
                              <a:alpha val="100000"/>
                            </a:srgbClr>
                          </a:solidFill>
                          <a:latin typeface="Times New Roman"/>
                          <a:ea typeface="Times New Roman"/>
                          <a:cs typeface="Times New Roman"/>
                        </a:rPr>
                        <a:t>Student</a:t>
                      </a:r>
                      <a:r>
                        <a:rPr sz="1800" spc="-30" dirty="0">
                          <a:solidFill>
                            <a:srgbClr val="262626">
                              <a:alpha val="100000"/>
                            </a:srgbClr>
                          </a:solidFill>
                          <a:latin typeface="Microsoft YaHei"/>
                          <a:ea typeface="Microsoft YaHei"/>
                          <a:cs typeface="Microsoft YaHei"/>
                        </a:rPr>
                        <a:t>类或其子类对象：  </a:t>
                      </a:r>
                      <a:r>
                        <a:rPr sz="1800" spc="-30" dirty="0">
                          <a:solidFill>
                            <a:srgbClr val="262626">
                              <a:alpha val="100000"/>
                            </a:srgbClr>
                          </a:solidFill>
                          <a:latin typeface="Times New Roman"/>
                          <a:ea typeface="Times New Roman"/>
                          <a:cs typeface="Times New Roman"/>
                        </a:rPr>
                        <a:t>', isinstance(st</a:t>
                      </a:r>
                      <a:r>
                        <a:rPr sz="1800" spc="-20" dirty="0">
                          <a:solidFill>
                            <a:srgbClr val="262626">
                              <a:alpha val="100000"/>
                            </a:srgbClr>
                          </a:solidFill>
                          <a:latin typeface="Times New Roman"/>
                          <a:ea typeface="Times New Roman"/>
                          <a:cs typeface="Times New Roman"/>
                        </a:rPr>
                        <a:t>u</a:t>
                      </a:r>
                      <a:r>
                        <a:rPr sz="1800" spc="-3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Student</a:t>
                      </a:r>
                      <a:r>
                        <a:rPr sz="1800" spc="-30" dirty="0">
                          <a:solidFill>
                            <a:srgbClr val="262626">
                              <a:alpha val="100000"/>
                            </a:srgbClr>
                          </a:solidFill>
                          <a:latin typeface="Times New Roman"/>
                          <a:ea typeface="Times New Roman"/>
                          <a:cs typeface="Times New Roman"/>
                        </a:rPr>
                        <a:t>))</a:t>
                      </a:r>
                      <a:endParaRPr lang="x-none" altLang="x-none" sz="1800" dirty="0"/>
                    </a:p>
                  </a:txBody>
                  <a:tcPr marL="0" marR="0" marT="0" marB="0">
                    <a:lnL>
                      <a:noFill/>
                    </a:lnL>
                    <a:lnR w="12700" cap="flat" cmpd="sng" algn="ctr">
                      <a:solidFill>
                        <a:srgbClr val="B1C400"/>
                      </a:solidFill>
                      <a:prstDash val="solid"/>
                      <a:round/>
                      <a:headEnd type="none" w="med" len="med"/>
                      <a:tailEnd type="none" w="med" len="med"/>
                    </a:lnR>
                    <a:lnT>
                      <a:noFill/>
                    </a:lnT>
                    <a:lnB>
                      <a:noFill/>
                    </a:lnB>
                  </a:tcPr>
                </a:tc>
                <a:extLst>
                  <a:ext uri="{0D108BD9-81ED-4DB2-BD59-A6C34878D82A}">
                    <a16:rowId xmlns:a16="http://schemas.microsoft.com/office/drawing/2014/main" val="10000"/>
                  </a:ext>
                </a:extLst>
              </a:tr>
            </a:tbl>
          </a:graphicData>
        </a:graphic>
      </p:graphicFrame>
      <p:sp>
        <p:nvSpPr>
          <p:cNvPr id="91144" name="path">
            <a:extLst>
              <a:ext uri="{FF2B5EF4-FFF2-40B4-BE49-F238E27FC236}">
                <a16:creationId xmlns:a16="http://schemas.microsoft.com/office/drawing/2014/main" id="{B28C40FF-7ECC-333D-0FC0-F0217CFE814F}"/>
              </a:ext>
            </a:extLst>
          </p:cNvPr>
          <p:cNvSpPr>
            <a:spLocks/>
          </p:cNvSpPr>
          <p:nvPr/>
        </p:nvSpPr>
        <p:spPr bwMode="auto">
          <a:xfrm>
            <a:off x="1050925" y="2382838"/>
            <a:ext cx="131763" cy="131762"/>
          </a:xfrm>
          <a:custGeom>
            <a:avLst/>
            <a:gdLst>
              <a:gd name="T0" fmla="*/ 2147483646 w 275"/>
              <a:gd name="T1" fmla="*/ 2147483646 h 275"/>
              <a:gd name="T2" fmla="*/ 2147483646 w 275"/>
              <a:gd name="T3" fmla="*/ 2147483646 h 275"/>
              <a:gd name="T4" fmla="*/ 0 60000 65536"/>
              <a:gd name="T5" fmla="*/ 0 60000 65536"/>
              <a:gd name="T6" fmla="*/ 0 w 275"/>
              <a:gd name="T7" fmla="*/ 0 h 275"/>
              <a:gd name="T8" fmla="*/ 275 w 275"/>
              <a:gd name="T9" fmla="*/ 275 h 275"/>
            </a:gdLst>
            <a:ahLst/>
            <a:cxnLst>
              <a:cxn ang="T4">
                <a:pos x="T0" y="T1"/>
              </a:cxn>
              <a:cxn ang="T5">
                <a:pos x="T2" y="T3"/>
              </a:cxn>
            </a:cxnLst>
            <a:rect l="T6" t="T7" r="T8" b="T9"/>
            <a:pathLst>
              <a:path w="275" h="275">
                <a:moveTo>
                  <a:pt x="10" y="265"/>
                </a:moveTo>
                <a:cubicBezTo>
                  <a:pt x="10" y="124"/>
                  <a:pt x="124" y="10"/>
                  <a:pt x="264" y="1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grpSp>
        <p:nvGrpSpPr>
          <p:cNvPr id="91145" name="group 194">
            <a:extLst>
              <a:ext uri="{FF2B5EF4-FFF2-40B4-BE49-F238E27FC236}">
                <a16:creationId xmlns:a16="http://schemas.microsoft.com/office/drawing/2014/main" id="{B6018FD8-7279-E825-8B65-6AFA34CDCB9C}"/>
              </a:ext>
            </a:extLst>
          </p:cNvPr>
          <p:cNvGrpSpPr>
            <a:grpSpLocks/>
          </p:cNvGrpSpPr>
          <p:nvPr/>
        </p:nvGrpSpPr>
        <p:grpSpPr bwMode="auto">
          <a:xfrm>
            <a:off x="420688" y="1876425"/>
            <a:ext cx="657225" cy="658813"/>
            <a:chOff x="0" y="0"/>
            <a:chExt cx="877823" cy="877061"/>
          </a:xfrm>
        </p:grpSpPr>
        <p:sp>
          <p:nvSpPr>
            <p:cNvPr id="91158" name="path">
              <a:extLst>
                <a:ext uri="{FF2B5EF4-FFF2-40B4-BE49-F238E27FC236}">
                  <a16:creationId xmlns:a16="http://schemas.microsoft.com/office/drawing/2014/main" id="{A1DB2376-70AB-D1DA-EFC8-84339FB64981}"/>
                </a:ext>
              </a:extLst>
            </p:cNvPr>
            <p:cNvSpPr>
              <a:spLocks/>
            </p:cNvSpPr>
            <p:nvPr/>
          </p:nvSpPr>
          <p:spPr bwMode="auto">
            <a:xfrm>
              <a:off x="0" y="0"/>
              <a:ext cx="877823" cy="877061"/>
            </a:xfrm>
            <a:custGeom>
              <a:avLst/>
              <a:gdLst>
                <a:gd name="T0" fmla="*/ 0 w 1382"/>
                <a:gd name="T1" fmla="*/ 2147483646 h 1381"/>
                <a:gd name="T2" fmla="*/ 2147483646 w 1382"/>
                <a:gd name="T3" fmla="*/ 0 h 1381"/>
                <a:gd name="T4" fmla="*/ 2147483646 w 1382"/>
                <a:gd name="T5" fmla="*/ 2147483646 h 1381"/>
                <a:gd name="T6" fmla="*/ 2147483646 w 1382"/>
                <a:gd name="T7" fmla="*/ 2147483646 h 1381"/>
                <a:gd name="T8" fmla="*/ 0 w 1382"/>
                <a:gd name="T9" fmla="*/ 2147483646 h 1381"/>
                <a:gd name="T10" fmla="*/ 0 60000 65536"/>
                <a:gd name="T11" fmla="*/ 0 60000 65536"/>
                <a:gd name="T12" fmla="*/ 0 60000 65536"/>
                <a:gd name="T13" fmla="*/ 0 60000 65536"/>
                <a:gd name="T14" fmla="*/ 0 60000 65536"/>
                <a:gd name="T15" fmla="*/ 0 w 1382"/>
                <a:gd name="T16" fmla="*/ 0 h 1381"/>
                <a:gd name="T17" fmla="*/ 1382 w 1382"/>
                <a:gd name="T18" fmla="*/ 1381 h 1381"/>
              </a:gdLst>
              <a:ahLst/>
              <a:cxnLst>
                <a:cxn ang="T10">
                  <a:pos x="T0" y="T1"/>
                </a:cxn>
                <a:cxn ang="T11">
                  <a:pos x="T2" y="T3"/>
                </a:cxn>
                <a:cxn ang="T12">
                  <a:pos x="T4" y="T5"/>
                </a:cxn>
                <a:cxn ang="T13">
                  <a:pos x="T6" y="T7"/>
                </a:cxn>
                <a:cxn ang="T14">
                  <a:pos x="T8" y="T9"/>
                </a:cxn>
              </a:cxnLst>
              <a:rect l="T15" t="T16" r="T17" b="T18"/>
              <a:pathLst>
                <a:path w="1382" h="1381">
                  <a:moveTo>
                    <a:pt x="0" y="690"/>
                  </a:moveTo>
                  <a:cubicBezTo>
                    <a:pt x="0" y="309"/>
                    <a:pt x="309" y="0"/>
                    <a:pt x="691" y="0"/>
                  </a:cubicBezTo>
                  <a:cubicBezTo>
                    <a:pt x="1072" y="0"/>
                    <a:pt x="1382" y="309"/>
                    <a:pt x="1382" y="690"/>
                  </a:cubicBezTo>
                  <a:cubicBezTo>
                    <a:pt x="1382" y="1072"/>
                    <a:pt x="1072" y="1381"/>
                    <a:pt x="691" y="1381"/>
                  </a:cubicBezTo>
                  <a:cubicBezTo>
                    <a:pt x="309" y="1381"/>
                    <a:pt x="0" y="1072"/>
                    <a:pt x="0" y="690"/>
                  </a:cubicBezTo>
                </a:path>
              </a:pathLst>
            </a:custGeom>
            <a:solidFill>
              <a:srgbClr val="B1C400"/>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1159" name="path">
              <a:extLst>
                <a:ext uri="{FF2B5EF4-FFF2-40B4-BE49-F238E27FC236}">
                  <a16:creationId xmlns:a16="http://schemas.microsoft.com/office/drawing/2014/main" id="{7A75FCC5-E8DC-083A-86E2-F13643B75E2B}"/>
                </a:ext>
              </a:extLst>
            </p:cNvPr>
            <p:cNvSpPr>
              <a:spLocks/>
            </p:cNvSpPr>
            <p:nvPr/>
          </p:nvSpPr>
          <p:spPr bwMode="auto">
            <a:xfrm>
              <a:off x="81534" y="181355"/>
              <a:ext cx="702564" cy="442722"/>
            </a:xfrm>
            <a:custGeom>
              <a:avLst/>
              <a:gdLst>
                <a:gd name="T0" fmla="*/ 2147483646 w 1106"/>
                <a:gd name="T1" fmla="*/ 2147483646 h 697"/>
                <a:gd name="T2" fmla="*/ 2147483646 w 1106"/>
                <a:gd name="T3" fmla="*/ 2147483646 h 697"/>
                <a:gd name="T4" fmla="*/ 2147483646 w 1106"/>
                <a:gd name="T5" fmla="*/ 2147483646 h 697"/>
                <a:gd name="T6" fmla="*/ 2147483646 w 1106"/>
                <a:gd name="T7" fmla="*/ 2147483646 h 697"/>
                <a:gd name="T8" fmla="*/ 2147483646 w 1106"/>
                <a:gd name="T9" fmla="*/ 0 h 697"/>
                <a:gd name="T10" fmla="*/ 2147483646 w 1106"/>
                <a:gd name="T11" fmla="*/ 0 h 697"/>
                <a:gd name="T12" fmla="*/ 0 w 1106"/>
                <a:gd name="T13" fmla="*/ 2147483646 h 697"/>
                <a:gd name="T14" fmla="*/ 0 w 1106"/>
                <a:gd name="T15" fmla="*/ 2147483646 h 697"/>
                <a:gd name="T16" fmla="*/ 2147483646 w 1106"/>
                <a:gd name="T17" fmla="*/ 2147483646 h 697"/>
                <a:gd name="T18" fmla="*/ 2147483646 w 1106"/>
                <a:gd name="T19" fmla="*/ 2147483646 h 697"/>
                <a:gd name="T20" fmla="*/ 2147483646 w 1106"/>
                <a:gd name="T21" fmla="*/ 2147483646 h 697"/>
                <a:gd name="T22" fmla="*/ 2147483646 w 1106"/>
                <a:gd name="T23" fmla="*/ 2147483646 h 697"/>
                <a:gd name="T24" fmla="*/ 2147483646 w 1106"/>
                <a:gd name="T25" fmla="*/ 2147483646 h 697"/>
                <a:gd name="T26" fmla="*/ 2147483646 w 1106"/>
                <a:gd name="T27" fmla="*/ 2147483646 h 697"/>
                <a:gd name="T28" fmla="*/ 2147483646 w 1106"/>
                <a:gd name="T29" fmla="*/ 2147483646 h 697"/>
                <a:gd name="T30" fmla="*/ 2147483646 w 1106"/>
                <a:gd name="T31" fmla="*/ 2147483646 h 697"/>
                <a:gd name="T32" fmla="*/ 2147483646 w 1106"/>
                <a:gd name="T33" fmla="*/ 2147483646 h 697"/>
                <a:gd name="T34" fmla="*/ 2147483646 w 1106"/>
                <a:gd name="T35" fmla="*/ 2147483646 h 697"/>
                <a:gd name="T36" fmla="*/ 2147483646 w 1106"/>
                <a:gd name="T37" fmla="*/ 2147483646 h 69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06"/>
                <a:gd name="T58" fmla="*/ 0 h 697"/>
                <a:gd name="T59" fmla="*/ 1106 w 1106"/>
                <a:gd name="T60" fmla="*/ 697 h 69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06" h="697">
                  <a:moveTo>
                    <a:pt x="27" y="697"/>
                  </a:moveTo>
                  <a:cubicBezTo>
                    <a:pt x="1079" y="697"/>
                    <a:pt x="1079" y="697"/>
                    <a:pt x="1079" y="697"/>
                  </a:cubicBezTo>
                  <a:cubicBezTo>
                    <a:pt x="1092" y="697"/>
                    <a:pt x="1106" y="683"/>
                    <a:pt x="1106" y="669"/>
                  </a:cubicBezTo>
                  <a:cubicBezTo>
                    <a:pt x="1106" y="27"/>
                    <a:pt x="1106" y="27"/>
                    <a:pt x="1106" y="27"/>
                  </a:cubicBezTo>
                  <a:cubicBezTo>
                    <a:pt x="1106" y="13"/>
                    <a:pt x="1092" y="0"/>
                    <a:pt x="1079" y="0"/>
                  </a:cubicBezTo>
                  <a:cubicBezTo>
                    <a:pt x="27" y="0"/>
                    <a:pt x="27" y="0"/>
                    <a:pt x="27" y="0"/>
                  </a:cubicBezTo>
                  <a:cubicBezTo>
                    <a:pt x="13" y="0"/>
                    <a:pt x="0" y="13"/>
                    <a:pt x="0" y="27"/>
                  </a:cubicBezTo>
                  <a:cubicBezTo>
                    <a:pt x="0" y="669"/>
                    <a:pt x="0" y="669"/>
                    <a:pt x="0" y="669"/>
                  </a:cubicBezTo>
                  <a:cubicBezTo>
                    <a:pt x="0" y="683"/>
                    <a:pt x="13" y="697"/>
                    <a:pt x="27" y="697"/>
                  </a:cubicBezTo>
                  <a:moveTo>
                    <a:pt x="553" y="20"/>
                  </a:moveTo>
                  <a:cubicBezTo>
                    <a:pt x="560" y="20"/>
                    <a:pt x="566" y="27"/>
                    <a:pt x="566" y="34"/>
                  </a:cubicBezTo>
                  <a:cubicBezTo>
                    <a:pt x="566" y="47"/>
                    <a:pt x="560" y="54"/>
                    <a:pt x="553" y="54"/>
                  </a:cubicBezTo>
                  <a:cubicBezTo>
                    <a:pt x="539" y="54"/>
                    <a:pt x="532" y="47"/>
                    <a:pt x="532" y="34"/>
                  </a:cubicBezTo>
                  <a:cubicBezTo>
                    <a:pt x="532" y="27"/>
                    <a:pt x="539" y="20"/>
                    <a:pt x="553" y="20"/>
                  </a:cubicBezTo>
                  <a:moveTo>
                    <a:pt x="68" y="68"/>
                  </a:moveTo>
                  <a:cubicBezTo>
                    <a:pt x="1038" y="68"/>
                    <a:pt x="1038" y="68"/>
                    <a:pt x="1038" y="68"/>
                  </a:cubicBezTo>
                  <a:cubicBezTo>
                    <a:pt x="1038" y="628"/>
                    <a:pt x="1038" y="628"/>
                    <a:pt x="1038" y="628"/>
                  </a:cubicBezTo>
                  <a:cubicBezTo>
                    <a:pt x="68" y="628"/>
                    <a:pt x="68" y="628"/>
                    <a:pt x="68" y="628"/>
                  </a:cubicBezTo>
                  <a:lnTo>
                    <a:pt x="68" y="68"/>
                  </a:lnTo>
                  <a:close/>
                </a:path>
              </a:pathLst>
            </a:custGeom>
            <a:solidFill>
              <a:srgbClr val="000000"/>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1160" name="path">
              <a:extLst>
                <a:ext uri="{FF2B5EF4-FFF2-40B4-BE49-F238E27FC236}">
                  <a16:creationId xmlns:a16="http://schemas.microsoft.com/office/drawing/2014/main" id="{4632A8C6-61D9-B91C-CB20-FF246C05081B}"/>
                </a:ext>
              </a:extLst>
            </p:cNvPr>
            <p:cNvSpPr>
              <a:spLocks/>
            </p:cNvSpPr>
            <p:nvPr/>
          </p:nvSpPr>
          <p:spPr bwMode="auto">
            <a:xfrm>
              <a:off x="151638" y="251459"/>
              <a:ext cx="562355" cy="302514"/>
            </a:xfrm>
            <a:custGeom>
              <a:avLst/>
              <a:gdLst>
                <a:gd name="T0" fmla="*/ 0 w 885"/>
                <a:gd name="T1" fmla="*/ 2147483646 h 476"/>
                <a:gd name="T2" fmla="*/ 2147483646 w 885"/>
                <a:gd name="T3" fmla="*/ 0 h 476"/>
                <a:gd name="T4" fmla="*/ 2147483646 w 885"/>
                <a:gd name="T5" fmla="*/ 2147483646 h 476"/>
                <a:gd name="T6" fmla="*/ 2147483646 w 885"/>
                <a:gd name="T7" fmla="*/ 2147483646 h 476"/>
                <a:gd name="T8" fmla="*/ 2147483646 w 885"/>
                <a:gd name="T9" fmla="*/ 2147483646 h 476"/>
                <a:gd name="T10" fmla="*/ 2147483646 w 885"/>
                <a:gd name="T11" fmla="*/ 2147483646 h 476"/>
                <a:gd name="T12" fmla="*/ 2147483646 w 885"/>
                <a:gd name="T13" fmla="*/ 2147483646 h 476"/>
                <a:gd name="T14" fmla="*/ 2147483646 w 885"/>
                <a:gd name="T15" fmla="*/ 2147483646 h 476"/>
                <a:gd name="T16" fmla="*/ 2147483646 w 885"/>
                <a:gd name="T17" fmla="*/ 2147483646 h 476"/>
                <a:gd name="T18" fmla="*/ 2147483646 w 885"/>
                <a:gd name="T19" fmla="*/ 2147483646 h 476"/>
                <a:gd name="T20" fmla="*/ 2147483646 w 885"/>
                <a:gd name="T21" fmla="*/ 2147483646 h 476"/>
                <a:gd name="T22" fmla="*/ 2147483646 w 885"/>
                <a:gd name="T23" fmla="*/ 2147483646 h 476"/>
                <a:gd name="T24" fmla="*/ 2147483646 w 885"/>
                <a:gd name="T25" fmla="*/ 2147483646 h 476"/>
                <a:gd name="T26" fmla="*/ 2147483646 w 885"/>
                <a:gd name="T27" fmla="*/ 2147483646 h 476"/>
                <a:gd name="T28" fmla="*/ 2147483646 w 885"/>
                <a:gd name="T29" fmla="*/ 2147483646 h 476"/>
                <a:gd name="T30" fmla="*/ 2147483646 w 885"/>
                <a:gd name="T31" fmla="*/ 2147483646 h 476"/>
                <a:gd name="T32" fmla="*/ 2147483646 w 885"/>
                <a:gd name="T33" fmla="*/ 2147483646 h 476"/>
                <a:gd name="T34" fmla="*/ 2147483646 w 885"/>
                <a:gd name="T35" fmla="*/ 2147483646 h 476"/>
                <a:gd name="T36" fmla="*/ 2147483646 w 885"/>
                <a:gd name="T37" fmla="*/ 2147483646 h 476"/>
                <a:gd name="T38" fmla="*/ 2147483646 w 885"/>
                <a:gd name="T39" fmla="*/ 2147483646 h 476"/>
                <a:gd name="T40" fmla="*/ 2147483646 w 885"/>
                <a:gd name="T41" fmla="*/ 2147483646 h 476"/>
                <a:gd name="T42" fmla="*/ 2147483646 w 885"/>
                <a:gd name="T43" fmla="*/ 2147483646 h 476"/>
                <a:gd name="T44" fmla="*/ 2147483646 w 885"/>
                <a:gd name="T45" fmla="*/ 2147483646 h 476"/>
                <a:gd name="T46" fmla="*/ 2147483646 w 885"/>
                <a:gd name="T47" fmla="*/ 2147483646 h 476"/>
                <a:gd name="T48" fmla="*/ 2147483646 w 885"/>
                <a:gd name="T49" fmla="*/ 2147483646 h 476"/>
                <a:gd name="T50" fmla="*/ 2147483646 w 885"/>
                <a:gd name="T51" fmla="*/ 2147483646 h 476"/>
                <a:gd name="T52" fmla="*/ 2147483646 w 885"/>
                <a:gd name="T53" fmla="*/ 2147483646 h 476"/>
                <a:gd name="T54" fmla="*/ 2147483646 w 885"/>
                <a:gd name="T55" fmla="*/ 2147483646 h 476"/>
                <a:gd name="T56" fmla="*/ 2147483646 w 885"/>
                <a:gd name="T57" fmla="*/ 2147483646 h 476"/>
                <a:gd name="T58" fmla="*/ 2147483646 w 885"/>
                <a:gd name="T59" fmla="*/ 2147483646 h 476"/>
                <a:gd name="T60" fmla="*/ 2147483646 w 885"/>
                <a:gd name="T61" fmla="*/ 2147483646 h 476"/>
                <a:gd name="T62" fmla="*/ 2147483646 w 885"/>
                <a:gd name="T63" fmla="*/ 2147483646 h 476"/>
                <a:gd name="T64" fmla="*/ 2147483646 w 885"/>
                <a:gd name="T65" fmla="*/ 2147483646 h 476"/>
                <a:gd name="T66" fmla="*/ 2147483646 w 885"/>
                <a:gd name="T67" fmla="*/ 2147483646 h 476"/>
                <a:gd name="T68" fmla="*/ 2147483646 w 885"/>
                <a:gd name="T69" fmla="*/ 2147483646 h 476"/>
                <a:gd name="T70" fmla="*/ 2147483646 w 885"/>
                <a:gd name="T71" fmla="*/ 2147483646 h 476"/>
                <a:gd name="T72" fmla="*/ 2147483646 w 885"/>
                <a:gd name="T73" fmla="*/ 2147483646 h 476"/>
                <a:gd name="T74" fmla="*/ 2147483646 w 885"/>
                <a:gd name="T75" fmla="*/ 2147483646 h 476"/>
                <a:gd name="T76" fmla="*/ 2147483646 w 885"/>
                <a:gd name="T77" fmla="*/ 2147483646 h 476"/>
                <a:gd name="T78" fmla="*/ 2147483646 w 885"/>
                <a:gd name="T79" fmla="*/ 2147483646 h 476"/>
                <a:gd name="T80" fmla="*/ 2147483646 w 885"/>
                <a:gd name="T81" fmla="*/ 2147483646 h 476"/>
                <a:gd name="T82" fmla="*/ 2147483646 w 885"/>
                <a:gd name="T83" fmla="*/ 2147483646 h 476"/>
                <a:gd name="T84" fmla="*/ 2147483646 w 885"/>
                <a:gd name="T85" fmla="*/ 2147483646 h 476"/>
                <a:gd name="T86" fmla="*/ 2147483646 w 885"/>
                <a:gd name="T87" fmla="*/ 2147483646 h 476"/>
                <a:gd name="T88" fmla="*/ 2147483646 w 885"/>
                <a:gd name="T89" fmla="*/ 2147483646 h 47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85"/>
                <a:gd name="T136" fmla="*/ 0 h 476"/>
                <a:gd name="T137" fmla="*/ 885 w 885"/>
                <a:gd name="T138" fmla="*/ 476 h 47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85" h="476">
                  <a:moveTo>
                    <a:pt x="0" y="0"/>
                  </a:moveTo>
                  <a:cubicBezTo>
                    <a:pt x="0" y="476"/>
                    <a:pt x="0" y="476"/>
                    <a:pt x="0" y="476"/>
                  </a:cubicBezTo>
                  <a:cubicBezTo>
                    <a:pt x="885" y="476"/>
                    <a:pt x="885" y="476"/>
                    <a:pt x="885" y="476"/>
                  </a:cubicBezTo>
                  <a:cubicBezTo>
                    <a:pt x="885" y="0"/>
                    <a:pt x="885" y="0"/>
                    <a:pt x="885" y="0"/>
                  </a:cubicBezTo>
                  <a:lnTo>
                    <a:pt x="0" y="0"/>
                  </a:lnTo>
                  <a:close/>
                  <a:moveTo>
                    <a:pt x="272" y="319"/>
                  </a:moveTo>
                  <a:cubicBezTo>
                    <a:pt x="231" y="319"/>
                    <a:pt x="231" y="319"/>
                    <a:pt x="231" y="319"/>
                  </a:cubicBezTo>
                  <a:cubicBezTo>
                    <a:pt x="231" y="245"/>
                    <a:pt x="231" y="245"/>
                    <a:pt x="231" y="245"/>
                  </a:cubicBezTo>
                  <a:cubicBezTo>
                    <a:pt x="231" y="231"/>
                    <a:pt x="231" y="224"/>
                    <a:pt x="231" y="217"/>
                  </a:cubicBezTo>
                  <a:cubicBezTo>
                    <a:pt x="224" y="210"/>
                    <a:pt x="218" y="210"/>
                    <a:pt x="211" y="210"/>
                  </a:cubicBezTo>
                  <a:cubicBezTo>
                    <a:pt x="204" y="210"/>
                    <a:pt x="204" y="210"/>
                    <a:pt x="197" y="217"/>
                  </a:cubicBezTo>
                  <a:cubicBezTo>
                    <a:pt x="190" y="217"/>
                    <a:pt x="190" y="224"/>
                    <a:pt x="183" y="231"/>
                  </a:cubicBezTo>
                  <a:cubicBezTo>
                    <a:pt x="183" y="319"/>
                    <a:pt x="183" y="319"/>
                    <a:pt x="183" y="319"/>
                  </a:cubicBezTo>
                  <a:cubicBezTo>
                    <a:pt x="149" y="319"/>
                    <a:pt x="149" y="319"/>
                    <a:pt x="149" y="319"/>
                  </a:cubicBezTo>
                  <a:cubicBezTo>
                    <a:pt x="149" y="129"/>
                    <a:pt x="149" y="129"/>
                    <a:pt x="149" y="129"/>
                  </a:cubicBezTo>
                  <a:cubicBezTo>
                    <a:pt x="183" y="129"/>
                    <a:pt x="183" y="129"/>
                    <a:pt x="183" y="129"/>
                  </a:cubicBezTo>
                  <a:cubicBezTo>
                    <a:pt x="183" y="197"/>
                    <a:pt x="183" y="197"/>
                    <a:pt x="183" y="197"/>
                  </a:cubicBezTo>
                  <a:cubicBezTo>
                    <a:pt x="190" y="197"/>
                    <a:pt x="190" y="197"/>
                    <a:pt x="190" y="197"/>
                  </a:cubicBezTo>
                  <a:cubicBezTo>
                    <a:pt x="190" y="190"/>
                    <a:pt x="197" y="190"/>
                    <a:pt x="204" y="183"/>
                  </a:cubicBezTo>
                  <a:cubicBezTo>
                    <a:pt x="211" y="183"/>
                    <a:pt x="218" y="177"/>
                    <a:pt x="224" y="177"/>
                  </a:cubicBezTo>
                  <a:cubicBezTo>
                    <a:pt x="238" y="177"/>
                    <a:pt x="238" y="183"/>
                    <a:pt x="245" y="183"/>
                  </a:cubicBezTo>
                  <a:cubicBezTo>
                    <a:pt x="252" y="183"/>
                    <a:pt x="258" y="183"/>
                    <a:pt x="258" y="190"/>
                  </a:cubicBezTo>
                  <a:cubicBezTo>
                    <a:pt x="265" y="197"/>
                    <a:pt x="265" y="204"/>
                    <a:pt x="265" y="210"/>
                  </a:cubicBezTo>
                  <a:cubicBezTo>
                    <a:pt x="272" y="217"/>
                    <a:pt x="272" y="224"/>
                    <a:pt x="272" y="238"/>
                  </a:cubicBezTo>
                  <a:lnTo>
                    <a:pt x="272" y="319"/>
                  </a:lnTo>
                  <a:close/>
                  <a:moveTo>
                    <a:pt x="381" y="319"/>
                  </a:moveTo>
                  <a:cubicBezTo>
                    <a:pt x="374" y="319"/>
                    <a:pt x="367" y="326"/>
                    <a:pt x="361" y="326"/>
                  </a:cubicBezTo>
                  <a:cubicBezTo>
                    <a:pt x="347" y="326"/>
                    <a:pt x="340" y="319"/>
                    <a:pt x="333" y="312"/>
                  </a:cubicBezTo>
                  <a:cubicBezTo>
                    <a:pt x="326" y="306"/>
                    <a:pt x="326" y="299"/>
                    <a:pt x="326" y="278"/>
                  </a:cubicBezTo>
                  <a:cubicBezTo>
                    <a:pt x="326" y="210"/>
                    <a:pt x="326" y="210"/>
                    <a:pt x="326" y="210"/>
                  </a:cubicBezTo>
                  <a:cubicBezTo>
                    <a:pt x="306" y="210"/>
                    <a:pt x="306" y="210"/>
                    <a:pt x="306" y="210"/>
                  </a:cubicBezTo>
                  <a:cubicBezTo>
                    <a:pt x="306" y="183"/>
                    <a:pt x="306" y="183"/>
                    <a:pt x="306" y="183"/>
                  </a:cubicBezTo>
                  <a:cubicBezTo>
                    <a:pt x="326" y="183"/>
                    <a:pt x="326" y="183"/>
                    <a:pt x="326" y="183"/>
                  </a:cubicBezTo>
                  <a:cubicBezTo>
                    <a:pt x="326" y="156"/>
                    <a:pt x="326" y="156"/>
                    <a:pt x="326" y="156"/>
                  </a:cubicBezTo>
                  <a:cubicBezTo>
                    <a:pt x="361" y="149"/>
                    <a:pt x="361" y="149"/>
                    <a:pt x="361" y="149"/>
                  </a:cubicBezTo>
                  <a:cubicBezTo>
                    <a:pt x="361" y="183"/>
                    <a:pt x="361" y="183"/>
                    <a:pt x="361" y="183"/>
                  </a:cubicBezTo>
                  <a:cubicBezTo>
                    <a:pt x="395" y="183"/>
                    <a:pt x="395" y="183"/>
                    <a:pt x="395" y="183"/>
                  </a:cubicBezTo>
                  <a:cubicBezTo>
                    <a:pt x="395" y="210"/>
                    <a:pt x="395" y="210"/>
                    <a:pt x="395" y="210"/>
                  </a:cubicBezTo>
                  <a:cubicBezTo>
                    <a:pt x="361" y="210"/>
                    <a:pt x="361" y="210"/>
                    <a:pt x="361" y="210"/>
                  </a:cubicBezTo>
                  <a:cubicBezTo>
                    <a:pt x="361" y="265"/>
                    <a:pt x="361" y="265"/>
                    <a:pt x="361" y="265"/>
                  </a:cubicBezTo>
                  <a:cubicBezTo>
                    <a:pt x="361" y="272"/>
                    <a:pt x="361" y="278"/>
                    <a:pt x="361" y="285"/>
                  </a:cubicBezTo>
                  <a:cubicBezTo>
                    <a:pt x="367" y="292"/>
                    <a:pt x="367" y="292"/>
                    <a:pt x="374" y="292"/>
                  </a:cubicBezTo>
                  <a:cubicBezTo>
                    <a:pt x="374" y="292"/>
                    <a:pt x="381" y="292"/>
                    <a:pt x="381" y="292"/>
                  </a:cubicBezTo>
                  <a:cubicBezTo>
                    <a:pt x="388" y="292"/>
                    <a:pt x="388" y="285"/>
                    <a:pt x="395" y="285"/>
                  </a:cubicBezTo>
                  <a:cubicBezTo>
                    <a:pt x="395" y="312"/>
                    <a:pt x="395" y="312"/>
                    <a:pt x="395" y="312"/>
                  </a:cubicBezTo>
                  <a:cubicBezTo>
                    <a:pt x="395" y="319"/>
                    <a:pt x="388" y="319"/>
                    <a:pt x="381" y="319"/>
                  </a:cubicBezTo>
                  <a:moveTo>
                    <a:pt x="626" y="319"/>
                  </a:moveTo>
                  <a:cubicBezTo>
                    <a:pt x="592" y="319"/>
                    <a:pt x="592" y="319"/>
                    <a:pt x="592" y="319"/>
                  </a:cubicBezTo>
                  <a:cubicBezTo>
                    <a:pt x="592" y="245"/>
                    <a:pt x="592" y="245"/>
                    <a:pt x="592" y="245"/>
                  </a:cubicBezTo>
                  <a:cubicBezTo>
                    <a:pt x="592" y="231"/>
                    <a:pt x="592" y="224"/>
                    <a:pt x="585" y="217"/>
                  </a:cubicBezTo>
                  <a:cubicBezTo>
                    <a:pt x="585" y="210"/>
                    <a:pt x="579" y="210"/>
                    <a:pt x="572" y="210"/>
                  </a:cubicBezTo>
                  <a:cubicBezTo>
                    <a:pt x="565" y="210"/>
                    <a:pt x="558" y="210"/>
                    <a:pt x="558" y="217"/>
                  </a:cubicBezTo>
                  <a:cubicBezTo>
                    <a:pt x="551" y="217"/>
                    <a:pt x="551" y="224"/>
                    <a:pt x="551" y="231"/>
                  </a:cubicBezTo>
                  <a:cubicBezTo>
                    <a:pt x="551" y="319"/>
                    <a:pt x="551" y="319"/>
                    <a:pt x="551" y="319"/>
                  </a:cubicBezTo>
                  <a:cubicBezTo>
                    <a:pt x="510" y="319"/>
                    <a:pt x="510" y="319"/>
                    <a:pt x="510" y="319"/>
                  </a:cubicBezTo>
                  <a:cubicBezTo>
                    <a:pt x="510" y="245"/>
                    <a:pt x="510" y="245"/>
                    <a:pt x="510" y="245"/>
                  </a:cubicBezTo>
                  <a:cubicBezTo>
                    <a:pt x="510" y="231"/>
                    <a:pt x="510" y="224"/>
                    <a:pt x="510" y="217"/>
                  </a:cubicBezTo>
                  <a:cubicBezTo>
                    <a:pt x="504" y="210"/>
                    <a:pt x="504" y="210"/>
                    <a:pt x="497" y="210"/>
                  </a:cubicBezTo>
                  <a:cubicBezTo>
                    <a:pt x="490" y="210"/>
                    <a:pt x="483" y="210"/>
                    <a:pt x="476" y="217"/>
                  </a:cubicBezTo>
                  <a:cubicBezTo>
                    <a:pt x="476" y="217"/>
                    <a:pt x="470" y="224"/>
                    <a:pt x="470" y="231"/>
                  </a:cubicBezTo>
                  <a:cubicBezTo>
                    <a:pt x="470" y="319"/>
                    <a:pt x="470" y="319"/>
                    <a:pt x="470" y="319"/>
                  </a:cubicBezTo>
                  <a:cubicBezTo>
                    <a:pt x="435" y="319"/>
                    <a:pt x="435" y="319"/>
                    <a:pt x="435" y="319"/>
                  </a:cubicBezTo>
                  <a:cubicBezTo>
                    <a:pt x="435" y="183"/>
                    <a:pt x="435" y="183"/>
                    <a:pt x="435" y="183"/>
                  </a:cubicBezTo>
                  <a:cubicBezTo>
                    <a:pt x="463" y="183"/>
                    <a:pt x="463" y="183"/>
                    <a:pt x="463" y="183"/>
                  </a:cubicBezTo>
                  <a:cubicBezTo>
                    <a:pt x="470" y="204"/>
                    <a:pt x="470" y="204"/>
                    <a:pt x="470" y="204"/>
                  </a:cubicBezTo>
                  <a:cubicBezTo>
                    <a:pt x="470" y="204"/>
                    <a:pt x="470" y="204"/>
                    <a:pt x="470" y="204"/>
                  </a:cubicBezTo>
                  <a:cubicBezTo>
                    <a:pt x="470" y="197"/>
                    <a:pt x="476" y="190"/>
                    <a:pt x="483" y="183"/>
                  </a:cubicBezTo>
                  <a:cubicBezTo>
                    <a:pt x="490" y="183"/>
                    <a:pt x="497" y="177"/>
                    <a:pt x="510" y="177"/>
                  </a:cubicBezTo>
                  <a:cubicBezTo>
                    <a:pt x="517" y="177"/>
                    <a:pt x="524" y="183"/>
                    <a:pt x="531" y="183"/>
                  </a:cubicBezTo>
                  <a:cubicBezTo>
                    <a:pt x="538" y="190"/>
                    <a:pt x="538" y="197"/>
                    <a:pt x="544" y="204"/>
                  </a:cubicBezTo>
                  <a:cubicBezTo>
                    <a:pt x="544" y="197"/>
                    <a:pt x="551" y="190"/>
                    <a:pt x="558" y="183"/>
                  </a:cubicBezTo>
                  <a:cubicBezTo>
                    <a:pt x="565" y="183"/>
                    <a:pt x="572" y="177"/>
                    <a:pt x="585" y="177"/>
                  </a:cubicBezTo>
                  <a:cubicBezTo>
                    <a:pt x="592" y="177"/>
                    <a:pt x="599" y="183"/>
                    <a:pt x="606" y="183"/>
                  </a:cubicBezTo>
                  <a:cubicBezTo>
                    <a:pt x="606" y="183"/>
                    <a:pt x="613" y="190"/>
                    <a:pt x="613" y="190"/>
                  </a:cubicBezTo>
                  <a:cubicBezTo>
                    <a:pt x="619" y="197"/>
                    <a:pt x="619" y="204"/>
                    <a:pt x="626" y="210"/>
                  </a:cubicBezTo>
                  <a:cubicBezTo>
                    <a:pt x="626" y="217"/>
                    <a:pt x="626" y="224"/>
                    <a:pt x="626" y="238"/>
                  </a:cubicBezTo>
                  <a:lnTo>
                    <a:pt x="626" y="319"/>
                  </a:lnTo>
                  <a:close/>
                  <a:moveTo>
                    <a:pt x="728" y="319"/>
                  </a:moveTo>
                  <a:cubicBezTo>
                    <a:pt x="722" y="319"/>
                    <a:pt x="715" y="326"/>
                    <a:pt x="708" y="326"/>
                  </a:cubicBezTo>
                  <a:cubicBezTo>
                    <a:pt x="694" y="326"/>
                    <a:pt x="688" y="319"/>
                    <a:pt x="688" y="312"/>
                  </a:cubicBezTo>
                  <a:cubicBezTo>
                    <a:pt x="681" y="312"/>
                    <a:pt x="674" y="306"/>
                    <a:pt x="674" y="292"/>
                  </a:cubicBezTo>
                  <a:cubicBezTo>
                    <a:pt x="674" y="129"/>
                    <a:pt x="674" y="129"/>
                    <a:pt x="674" y="129"/>
                  </a:cubicBezTo>
                  <a:cubicBezTo>
                    <a:pt x="715" y="129"/>
                    <a:pt x="715" y="129"/>
                    <a:pt x="715" y="129"/>
                  </a:cubicBezTo>
                  <a:cubicBezTo>
                    <a:pt x="715" y="272"/>
                    <a:pt x="715" y="272"/>
                    <a:pt x="715" y="272"/>
                  </a:cubicBezTo>
                  <a:cubicBezTo>
                    <a:pt x="715" y="278"/>
                    <a:pt x="715" y="285"/>
                    <a:pt x="715" y="285"/>
                  </a:cubicBezTo>
                  <a:cubicBezTo>
                    <a:pt x="715" y="292"/>
                    <a:pt x="722" y="292"/>
                    <a:pt x="722" y="292"/>
                  </a:cubicBezTo>
                  <a:cubicBezTo>
                    <a:pt x="722" y="292"/>
                    <a:pt x="728" y="292"/>
                    <a:pt x="728" y="292"/>
                  </a:cubicBezTo>
                  <a:cubicBezTo>
                    <a:pt x="728" y="292"/>
                    <a:pt x="735" y="292"/>
                    <a:pt x="735" y="285"/>
                  </a:cubicBezTo>
                  <a:cubicBezTo>
                    <a:pt x="742" y="319"/>
                    <a:pt x="742" y="319"/>
                    <a:pt x="742" y="319"/>
                  </a:cubicBezTo>
                  <a:cubicBezTo>
                    <a:pt x="735" y="319"/>
                    <a:pt x="735" y="319"/>
                    <a:pt x="728" y="319"/>
                  </a:cubicBezTo>
                </a:path>
              </a:pathLst>
            </a:custGeom>
            <a:solidFill>
              <a:srgbClr val="222A35"/>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pSp>
      <p:sp>
        <p:nvSpPr>
          <p:cNvPr id="91146" name="rect">
            <a:extLst>
              <a:ext uri="{FF2B5EF4-FFF2-40B4-BE49-F238E27FC236}">
                <a16:creationId xmlns:a16="http://schemas.microsoft.com/office/drawing/2014/main" id="{68806A70-9BF7-BF36-6C5B-BED7F4051F16}"/>
              </a:ext>
            </a:extLst>
          </p:cNvPr>
          <p:cNvSpPr>
            <a:spLocks noChangeArrowheads="1"/>
          </p:cNvSpPr>
          <p:nvPr/>
        </p:nvSpPr>
        <p:spPr bwMode="auto">
          <a:xfrm>
            <a:off x="433388" y="2355850"/>
            <a:ext cx="622300" cy="42863"/>
          </a:xfrm>
          <a:prstGeom prst="rect">
            <a:avLst/>
          </a:prstGeom>
          <a:solidFill>
            <a:srgbClr val="222A35"/>
          </a:solidFill>
          <a:ln>
            <a:noFill/>
          </a:ln>
          <a:extLst>
            <a:ext uri="{91240B29-F687-4F45-9708-019B960494DF}">
              <a14:hiddenLine xmlns:a14="http://schemas.microsoft.com/office/drawing/2010/main" w="9525">
                <a:solidFill>
                  <a:srgbClr val="000000"/>
                </a:solidFill>
                <a:miter lim="0"/>
                <a:headEnd/>
                <a:tailEnd/>
              </a14:hiddenLine>
            </a:ext>
          </a:extLst>
        </p:spPr>
        <p:txBody>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800" b="0">
              <a:solidFill>
                <a:schemeClr val="tx1"/>
              </a:solidFill>
              <a:ea typeface="宋体" panose="02010600030101010101" pitchFamily="2" charset="-122"/>
            </a:endParaRPr>
          </a:p>
        </p:txBody>
      </p:sp>
      <p:pic>
        <p:nvPicPr>
          <p:cNvPr id="91147" name="picture 1264">
            <a:extLst>
              <a:ext uri="{FF2B5EF4-FFF2-40B4-BE49-F238E27FC236}">
                <a16:creationId xmlns:a16="http://schemas.microsoft.com/office/drawing/2014/main" id="{760630DF-AD3D-ECAE-211E-98CC910CAE5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0138" y="2163763"/>
            <a:ext cx="4843462"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8" name="rect">
            <a:extLst>
              <a:ext uri="{FF2B5EF4-FFF2-40B4-BE49-F238E27FC236}">
                <a16:creationId xmlns:a16="http://schemas.microsoft.com/office/drawing/2014/main" id="{7FC00B6A-39C6-E798-6599-C912154BEC8D}"/>
              </a:ext>
            </a:extLst>
          </p:cNvPr>
          <p:cNvSpPr>
            <a:spLocks noChangeArrowheads="1"/>
          </p:cNvSpPr>
          <p:nvPr/>
        </p:nvSpPr>
        <p:spPr bwMode="auto">
          <a:xfrm>
            <a:off x="1177925" y="4543425"/>
            <a:ext cx="6800850" cy="9525"/>
          </a:xfrm>
          <a:prstGeom prst="rect">
            <a:avLst/>
          </a:prstGeom>
          <a:solidFill>
            <a:srgbClr val="B1C400"/>
          </a:solidFill>
          <a:ln>
            <a:noFill/>
          </a:ln>
          <a:extLst>
            <a:ext uri="{91240B29-F687-4F45-9708-019B960494DF}">
              <a14:hiddenLine xmlns:a14="http://schemas.microsoft.com/office/drawing/2010/main" w="9525">
                <a:solidFill>
                  <a:srgbClr val="000000"/>
                </a:solidFill>
                <a:miter lim="0"/>
                <a:headEnd/>
                <a:tailEnd/>
              </a14:hiddenLine>
            </a:ext>
          </a:extLst>
        </p:spPr>
        <p:txBody>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800" b="0">
              <a:solidFill>
                <a:schemeClr val="tx1"/>
              </a:solidFill>
              <a:ea typeface="宋体" panose="02010600030101010101" pitchFamily="2" charset="-122"/>
            </a:endParaRPr>
          </a:p>
        </p:txBody>
      </p:sp>
      <p:sp>
        <p:nvSpPr>
          <p:cNvPr id="91149" name="path">
            <a:extLst>
              <a:ext uri="{FF2B5EF4-FFF2-40B4-BE49-F238E27FC236}">
                <a16:creationId xmlns:a16="http://schemas.microsoft.com/office/drawing/2014/main" id="{2E8E0C4A-8D07-E724-9B20-E4F5EF2F8731}"/>
              </a:ext>
            </a:extLst>
          </p:cNvPr>
          <p:cNvSpPr>
            <a:spLocks/>
          </p:cNvSpPr>
          <p:nvPr/>
        </p:nvSpPr>
        <p:spPr bwMode="auto">
          <a:xfrm>
            <a:off x="1050925" y="4422775"/>
            <a:ext cx="131763" cy="130175"/>
          </a:xfrm>
          <a:custGeom>
            <a:avLst/>
            <a:gdLst>
              <a:gd name="T0" fmla="*/ 2147483646 w 275"/>
              <a:gd name="T1" fmla="*/ 2147483646 h 275"/>
              <a:gd name="T2" fmla="*/ 2147483646 w 275"/>
              <a:gd name="T3" fmla="*/ 2147483646 h 275"/>
              <a:gd name="T4" fmla="*/ 0 60000 65536"/>
              <a:gd name="T5" fmla="*/ 0 60000 65536"/>
              <a:gd name="T6" fmla="*/ 0 w 275"/>
              <a:gd name="T7" fmla="*/ 0 h 275"/>
              <a:gd name="T8" fmla="*/ 275 w 275"/>
              <a:gd name="T9" fmla="*/ 275 h 275"/>
            </a:gdLst>
            <a:ahLst/>
            <a:cxnLst>
              <a:cxn ang="T4">
                <a:pos x="T0" y="T1"/>
              </a:cxn>
              <a:cxn ang="T5">
                <a:pos x="T2" y="T3"/>
              </a:cxn>
            </a:cxnLst>
            <a:rect l="T6" t="T7" r="T8" b="T9"/>
            <a:pathLst>
              <a:path w="275" h="275">
                <a:moveTo>
                  <a:pt x="264" y="265"/>
                </a:moveTo>
                <a:cubicBezTo>
                  <a:pt x="124" y="265"/>
                  <a:pt x="10" y="150"/>
                  <a:pt x="10" y="1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graphicFrame>
        <p:nvGraphicFramePr>
          <p:cNvPr id="1275" name="table 1275">
            <a:extLst>
              <a:ext uri="{FF2B5EF4-FFF2-40B4-BE49-F238E27FC236}">
                <a16:creationId xmlns:a16="http://schemas.microsoft.com/office/drawing/2014/main" id="{98B3841D-AF0F-43EE-9EDE-C7B9CC36CAC0}"/>
              </a:ext>
            </a:extLst>
          </p:cNvPr>
          <p:cNvGraphicFramePr>
            <a:graphicFrameLocks noGrp="1"/>
          </p:cNvGraphicFramePr>
          <p:nvPr/>
        </p:nvGraphicFramePr>
        <p:xfrm>
          <a:off x="1058863" y="5013325"/>
          <a:ext cx="7045325" cy="987425"/>
        </p:xfrm>
        <a:graphic>
          <a:graphicData uri="http://schemas.openxmlformats.org/drawingml/2006/table">
            <a:tbl>
              <a:tblPr/>
              <a:tblGrid>
                <a:gridCol w="7045325">
                  <a:extLst>
                    <a:ext uri="{9D8B030D-6E8A-4147-A177-3AD203B41FA5}">
                      <a16:colId xmlns:a16="http://schemas.microsoft.com/office/drawing/2014/main" val="20000"/>
                    </a:ext>
                  </a:extLst>
                </a:gridCol>
              </a:tblGrid>
              <a:tr h="987425">
                <a:tc>
                  <a:txBody>
                    <a:bodyPr/>
                    <a:lstStyle/>
                    <a:p>
                      <a:pPr algn="l" rtl="0" eaLnBrk="0">
                        <a:lnSpc>
                          <a:spcPct val="129000"/>
                        </a:lnSpc>
                        <a:tabLst/>
                      </a:pPr>
                      <a:endParaRPr lang="x-none" altLang="x-none" sz="800" dirty="0"/>
                    </a:p>
                    <a:p>
                      <a:pPr algn="l" rtl="0" eaLnBrk="0">
                        <a:lnSpc>
                          <a:spcPct val="9691"/>
                        </a:lnSpc>
                        <a:tabLst/>
                      </a:pPr>
                      <a:endParaRPr lang="x-none" altLang="x-none" sz="100" dirty="0"/>
                    </a:p>
                    <a:p>
                      <a:pPr marL="760171" algn="l" rtl="0" eaLnBrk="0">
                        <a:lnSpc>
                          <a:spcPct val="97000"/>
                        </a:lnSpc>
                        <a:tabLst/>
                      </a:pPr>
                      <a:r>
                        <a:rPr sz="1800" spc="-70" dirty="0">
                          <a:solidFill>
                            <a:srgbClr val="262626">
                              <a:alpha val="100000"/>
                            </a:srgbClr>
                          </a:solidFill>
                          <a:latin typeface="Times New Roman"/>
                          <a:ea typeface="Times New Roman"/>
                          <a:cs typeface="Times New Roman"/>
                        </a:rPr>
                        <a:t>stu</a:t>
                      </a:r>
                      <a:r>
                        <a:rPr sz="1800" spc="-70" dirty="0">
                          <a:solidFill>
                            <a:srgbClr val="262626">
                              <a:alpha val="100000"/>
                            </a:srgbClr>
                          </a:solidFill>
                          <a:latin typeface="Microsoft YaHei"/>
                          <a:ea typeface="Microsoft YaHei"/>
                          <a:cs typeface="Microsoft YaHei"/>
                        </a:rPr>
                        <a:t>是</a:t>
                      </a:r>
                      <a:r>
                        <a:rPr sz="1800" spc="-70" dirty="0">
                          <a:solidFill>
                            <a:srgbClr val="262626">
                              <a:alpha val="100000"/>
                            </a:srgbClr>
                          </a:solidFill>
                          <a:latin typeface="Times New Roman"/>
                          <a:ea typeface="Times New Roman"/>
                          <a:cs typeface="Times New Roman"/>
                        </a:rPr>
                        <a:t>Person</a:t>
                      </a:r>
                      <a:r>
                        <a:rPr sz="1800" spc="-70" dirty="0">
                          <a:solidFill>
                            <a:srgbClr val="262626">
                              <a:alpha val="100000"/>
                            </a:srgbClr>
                          </a:solidFill>
                          <a:latin typeface="Microsoft YaHei"/>
                          <a:ea typeface="Microsoft YaHei"/>
                          <a:cs typeface="Microsoft YaHei"/>
                        </a:rPr>
                        <a:t>类或其子类对象：   </a:t>
                      </a:r>
                      <a:r>
                        <a:rPr sz="1800" spc="-70" dirty="0">
                          <a:solidFill>
                            <a:srgbClr val="262626">
                              <a:alpha val="100000"/>
                            </a:srgbClr>
                          </a:solidFill>
                          <a:latin typeface="Times New Roman"/>
                          <a:ea typeface="Times New Roman"/>
                          <a:cs typeface="Times New Roman"/>
                        </a:rPr>
                        <a:t>True</a:t>
                      </a:r>
                      <a:endParaRPr lang="x-none" altLang="x-none" sz="1800" dirty="0"/>
                    </a:p>
                    <a:p>
                      <a:pPr algn="l" rtl="0" eaLnBrk="0">
                        <a:lnSpc>
                          <a:spcPct val="106000"/>
                        </a:lnSpc>
                        <a:tabLst/>
                      </a:pPr>
                      <a:endParaRPr lang="x-none" altLang="x-none" sz="900" dirty="0"/>
                    </a:p>
                    <a:p>
                      <a:pPr marL="760183" algn="l" rtl="0" eaLnBrk="0">
                        <a:lnSpc>
                          <a:spcPct val="97000"/>
                        </a:lnSpc>
                        <a:spcBef>
                          <a:spcPts val="1"/>
                        </a:spcBef>
                        <a:tabLst/>
                      </a:pPr>
                      <a:r>
                        <a:rPr sz="1800" spc="-70" dirty="0">
                          <a:solidFill>
                            <a:srgbClr val="262626">
                              <a:alpha val="100000"/>
                            </a:srgbClr>
                          </a:solidFill>
                          <a:latin typeface="Times New Roman"/>
                          <a:ea typeface="Times New Roman"/>
                          <a:cs typeface="Times New Roman"/>
                        </a:rPr>
                        <a:t>stu</a:t>
                      </a:r>
                      <a:r>
                        <a:rPr sz="1800" spc="-70" dirty="0">
                          <a:solidFill>
                            <a:srgbClr val="262626">
                              <a:alpha val="100000"/>
                            </a:srgbClr>
                          </a:solidFill>
                          <a:latin typeface="Microsoft YaHei"/>
                          <a:ea typeface="Microsoft YaHei"/>
                          <a:cs typeface="Microsoft YaHei"/>
                        </a:rPr>
                        <a:t>是</a:t>
                      </a:r>
                      <a:r>
                        <a:rPr sz="1800" spc="-70" dirty="0">
                          <a:solidFill>
                            <a:srgbClr val="262626">
                              <a:alpha val="100000"/>
                            </a:srgbClr>
                          </a:solidFill>
                          <a:latin typeface="Times New Roman"/>
                          <a:ea typeface="Times New Roman"/>
                          <a:cs typeface="Times New Roman"/>
                        </a:rPr>
                        <a:t>Student</a:t>
                      </a:r>
                      <a:r>
                        <a:rPr sz="1800" spc="-70" dirty="0">
                          <a:solidFill>
                            <a:srgbClr val="262626">
                              <a:alpha val="100000"/>
                            </a:srgbClr>
                          </a:solidFill>
                          <a:latin typeface="Microsoft YaHei"/>
                          <a:ea typeface="Microsoft YaHei"/>
                          <a:cs typeface="Microsoft YaHei"/>
                        </a:rPr>
                        <a:t>类或其子类对象：   </a:t>
                      </a:r>
                      <a:r>
                        <a:rPr sz="1800" spc="-70" dirty="0">
                          <a:solidFill>
                            <a:srgbClr val="262626">
                              <a:alpha val="100000"/>
                            </a:srgbClr>
                          </a:solidFill>
                          <a:latin typeface="Times New Roman"/>
                          <a:ea typeface="Times New Roman"/>
                          <a:cs typeface="Times New Roman"/>
                        </a:rPr>
                        <a:t>Tru</a:t>
                      </a:r>
                      <a:r>
                        <a:rPr sz="1800" spc="-10" dirty="0">
                          <a:solidFill>
                            <a:srgbClr val="262626">
                              <a:alpha val="100000"/>
                            </a:srgbClr>
                          </a:solidFill>
                          <a:latin typeface="Times New Roman"/>
                          <a:ea typeface="Times New Roman"/>
                          <a:cs typeface="Times New Roman"/>
                        </a:rPr>
                        <a:t>e</a:t>
                      </a:r>
                      <a:endParaRPr lang="x-none" altLang="x-none" sz="18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276" name="textbox 1276">
            <a:extLst>
              <a:ext uri="{FF2B5EF4-FFF2-40B4-BE49-F238E27FC236}">
                <a16:creationId xmlns:a16="http://schemas.microsoft.com/office/drawing/2014/main" id="{83D59048-30E8-45E7-9A26-73C026133C14}"/>
              </a:ext>
            </a:extLst>
          </p:cNvPr>
          <p:cNvSpPr/>
          <p:nvPr/>
        </p:nvSpPr>
        <p:spPr>
          <a:xfrm>
            <a:off x="1404938" y="1905000"/>
            <a:ext cx="4357687" cy="268288"/>
          </a:xfrm>
          <a:prstGeom prst="rect">
            <a:avLst/>
          </a:prstGeom>
        </p:spPr>
        <p:txBody>
          <a:bodyPr lIns="0" tIns="0" rIns="0" bIns="0"/>
          <a:lstStyle/>
          <a:p>
            <a:pPr>
              <a:lnSpc>
                <a:spcPct val="77861"/>
              </a:lnSpc>
              <a:defRPr/>
            </a:pPr>
            <a:endParaRPr lang="x-none" altLang="x-none" sz="100" dirty="0"/>
          </a:p>
          <a:p>
            <a:pPr marL="9525">
              <a:lnSpc>
                <a:spcPct val="91000"/>
              </a:lnSpc>
              <a:defRPr/>
            </a:pPr>
            <a:r>
              <a:rPr spc="-90" dirty="0">
                <a:solidFill>
                  <a:srgbClr val="262626">
                    <a:alpha val="100000"/>
                  </a:srgbClr>
                </a:solidFill>
                <a:latin typeface="Microsoft YaHei"/>
                <a:ea typeface="Microsoft YaHei"/>
                <a:cs typeface="Microsoft YaHei"/>
              </a:rPr>
              <a:t>例：  </a:t>
            </a:r>
            <a:r>
              <a:rPr b="1" spc="-90" dirty="0" err="1">
                <a:solidFill>
                  <a:srgbClr val="262626">
                    <a:alpha val="100000"/>
                  </a:srgbClr>
                </a:solidFill>
                <a:latin typeface="Times New Roman"/>
                <a:ea typeface="Times New Roman"/>
                <a:cs typeface="Times New Roman"/>
              </a:rPr>
              <a:t>isinstance</a:t>
            </a:r>
            <a:r>
              <a:rPr spc="-90" dirty="0" err="1">
                <a:solidFill>
                  <a:srgbClr val="262626">
                    <a:alpha val="100000"/>
                  </a:srgbClr>
                </a:solidFill>
                <a:latin typeface="Microsoft YaHei"/>
                <a:ea typeface="Microsoft YaHei"/>
                <a:cs typeface="Microsoft YaHei"/>
              </a:rPr>
              <a:t>、</a:t>
            </a:r>
            <a:r>
              <a:rPr b="1" spc="-90" dirty="0" err="1">
                <a:solidFill>
                  <a:srgbClr val="262626">
                    <a:alpha val="100000"/>
                  </a:srgbClr>
                </a:solidFill>
                <a:latin typeface="Times New Roman"/>
                <a:ea typeface="Times New Roman"/>
                <a:cs typeface="Times New Roman"/>
              </a:rPr>
              <a:t>issubclass</a:t>
            </a:r>
            <a:r>
              <a:rPr spc="-90" dirty="0" err="1">
                <a:solidFill>
                  <a:srgbClr val="262626">
                    <a:alpha val="100000"/>
                  </a:srgbClr>
                </a:solidFill>
                <a:latin typeface="Microsoft YaHei"/>
                <a:ea typeface="Microsoft YaHei"/>
                <a:cs typeface="Microsoft YaHei"/>
              </a:rPr>
              <a:t>和</a:t>
            </a:r>
            <a:r>
              <a:rPr b="1" spc="-90" dirty="0" err="1">
                <a:solidFill>
                  <a:srgbClr val="262626">
                    <a:alpha val="100000"/>
                  </a:srgbClr>
                </a:solidFill>
                <a:latin typeface="Times New Roman"/>
                <a:ea typeface="Times New Roman"/>
                <a:cs typeface="Times New Roman"/>
              </a:rPr>
              <a:t>t</a:t>
            </a:r>
            <a:r>
              <a:rPr b="1" spc="-45" dirty="0" err="1">
                <a:solidFill>
                  <a:srgbClr val="262626">
                    <a:alpha val="100000"/>
                  </a:srgbClr>
                </a:solidFill>
                <a:latin typeface="Times New Roman"/>
                <a:ea typeface="Times New Roman"/>
                <a:cs typeface="Times New Roman"/>
              </a:rPr>
              <a:t>y</a:t>
            </a:r>
            <a:r>
              <a:rPr b="1" dirty="0" err="1">
                <a:solidFill>
                  <a:srgbClr val="262626">
                    <a:alpha val="100000"/>
                  </a:srgbClr>
                </a:solidFill>
                <a:latin typeface="Times New Roman"/>
                <a:ea typeface="Times New Roman"/>
                <a:cs typeface="Times New Roman"/>
              </a:rPr>
              <a:t>pe</a:t>
            </a:r>
            <a:r>
              <a:rPr spc="-90" dirty="0" err="1">
                <a:solidFill>
                  <a:srgbClr val="262626">
                    <a:alpha val="100000"/>
                  </a:srgbClr>
                </a:solidFill>
                <a:latin typeface="Microsoft YaHei"/>
                <a:ea typeface="Microsoft YaHei"/>
                <a:cs typeface="Microsoft YaHei"/>
              </a:rPr>
              <a:t>使用示例</a:t>
            </a:r>
            <a:r>
              <a:rPr spc="-90" dirty="0">
                <a:solidFill>
                  <a:srgbClr val="262626">
                    <a:alpha val="100000"/>
                  </a:srgbClr>
                </a:solidFill>
                <a:latin typeface="Microsoft YaHei"/>
                <a:ea typeface="Microsoft YaHei"/>
                <a:cs typeface="Microsoft YaHei"/>
              </a:rPr>
              <a:t>。</a:t>
            </a:r>
            <a:endParaRPr lang="x-none" altLang="x-none" dirty="0"/>
          </a:p>
        </p:txBody>
      </p:sp>
      <p:sp>
        <p:nvSpPr>
          <p:cNvPr id="1277" name="textbox 1277">
            <a:extLst>
              <a:ext uri="{FF2B5EF4-FFF2-40B4-BE49-F238E27FC236}">
                <a16:creationId xmlns:a16="http://schemas.microsoft.com/office/drawing/2014/main" id="{FA5938CF-0E28-41FC-A4AE-6C85BF133805}"/>
              </a:ext>
            </a:extLst>
          </p:cNvPr>
          <p:cNvSpPr/>
          <p:nvPr/>
        </p:nvSpPr>
        <p:spPr>
          <a:xfrm>
            <a:off x="4262438" y="1285875"/>
            <a:ext cx="623887" cy="377825"/>
          </a:xfrm>
          <a:prstGeom prst="rect">
            <a:avLst/>
          </a:prstGeom>
        </p:spPr>
        <p:txBody>
          <a:bodyPr lIns="0" tIns="0" rIns="0" bIns="0"/>
          <a:lstStyle/>
          <a:p>
            <a:pPr>
              <a:lnSpc>
                <a:spcPct val="83341"/>
              </a:lnSpc>
              <a:defRPr/>
            </a:pPr>
            <a:endParaRPr lang="x-none" altLang="x-none" sz="100" dirty="0"/>
          </a:p>
          <a:p>
            <a:pPr marL="9525">
              <a:lnSpc>
                <a:spcPts val="2813"/>
              </a:lnSpc>
              <a:defRPr/>
            </a:pPr>
            <a:r>
              <a:rPr sz="2325" spc="60" dirty="0">
                <a:solidFill>
                  <a:srgbClr val="262626">
                    <a:alpha val="100000"/>
                  </a:srgbClr>
                </a:solidFill>
                <a:latin typeface="Microsoft YaHei"/>
                <a:ea typeface="Microsoft YaHei"/>
                <a:cs typeface="Microsoft YaHei"/>
              </a:rPr>
              <a:t>示</a:t>
            </a:r>
            <a:r>
              <a:rPr sz="2325" spc="53" dirty="0">
                <a:solidFill>
                  <a:srgbClr val="262626">
                    <a:alpha val="100000"/>
                  </a:srgbClr>
                </a:solidFill>
                <a:latin typeface="Microsoft YaHei"/>
                <a:ea typeface="Microsoft YaHei"/>
                <a:cs typeface="Microsoft YaHei"/>
              </a:rPr>
              <a:t>例</a:t>
            </a:r>
            <a:endParaRPr lang="x-none" altLang="x-none" sz="2325"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82" name="table 1282">
            <a:extLst>
              <a:ext uri="{FF2B5EF4-FFF2-40B4-BE49-F238E27FC236}">
                <a16:creationId xmlns:a16="http://schemas.microsoft.com/office/drawing/2014/main" id="{ADABCEDC-D64F-48B9-8463-723393689A37}"/>
              </a:ext>
            </a:extLst>
          </p:cNvPr>
          <p:cNvGraphicFramePr>
            <a:graphicFrameLocks noGrp="1"/>
          </p:cNvGraphicFramePr>
          <p:nvPr/>
        </p:nvGraphicFramePr>
        <p:xfrm>
          <a:off x="0" y="701675"/>
          <a:ext cx="9099550" cy="5081588"/>
        </p:xfrm>
        <a:graphic>
          <a:graphicData uri="http://schemas.openxmlformats.org/drawingml/2006/table">
            <a:tbl>
              <a:tblPr/>
              <a:tblGrid>
                <a:gridCol w="9099550">
                  <a:extLst>
                    <a:ext uri="{9D8B030D-6E8A-4147-A177-3AD203B41FA5}">
                      <a16:colId xmlns:a16="http://schemas.microsoft.com/office/drawing/2014/main" val="20000"/>
                    </a:ext>
                  </a:extLst>
                </a:gridCol>
              </a:tblGrid>
              <a:tr h="5081588">
                <a:tc>
                  <a:txBody>
                    <a:bodyPr/>
                    <a:lstStyle/>
                    <a:p>
                      <a:pPr marL="5673725" indent="-1455738" algn="l" rtl="0" eaLnBrk="0">
                        <a:lnSpc>
                          <a:spcPts val="3751"/>
                        </a:lnSpc>
                        <a:spcBef>
                          <a:spcPts val="4"/>
                        </a:spcBef>
                        <a:tabLst/>
                      </a:pPr>
                      <a:endParaRPr lang="en-US" sz="2300" spc="80" dirty="0">
                        <a:solidFill>
                          <a:srgbClr val="262626">
                            <a:alpha val="100000"/>
                          </a:srgbClr>
                        </a:solidFill>
                        <a:latin typeface="Microsoft YaHei"/>
                        <a:ea typeface="Microsoft YaHei"/>
                        <a:cs typeface="Microsoft YaHei"/>
                      </a:endParaRPr>
                    </a:p>
                    <a:p>
                      <a:pPr marL="5673725" indent="-1455738" algn="l" rtl="0" eaLnBrk="0">
                        <a:lnSpc>
                          <a:spcPts val="3751"/>
                        </a:lnSpc>
                        <a:spcBef>
                          <a:spcPts val="4"/>
                        </a:spcBef>
                        <a:tabLst/>
                      </a:pPr>
                      <a:r>
                        <a:rPr sz="2300" spc="80" dirty="0" err="1">
                          <a:solidFill>
                            <a:srgbClr val="262626">
                              <a:alpha val="100000"/>
                            </a:srgbClr>
                          </a:solidFill>
                          <a:latin typeface="Microsoft YaHei"/>
                          <a:ea typeface="Microsoft YaHei"/>
                          <a:cs typeface="Microsoft YaHei"/>
                        </a:rPr>
                        <a:t>示</a:t>
                      </a:r>
                      <a:r>
                        <a:rPr sz="2300" spc="70" dirty="0" err="1">
                          <a:solidFill>
                            <a:srgbClr val="262626">
                              <a:alpha val="100000"/>
                            </a:srgbClr>
                          </a:solidFill>
                          <a:latin typeface="Microsoft YaHei"/>
                          <a:ea typeface="Microsoft YaHei"/>
                          <a:cs typeface="Microsoft YaHei"/>
                        </a:rPr>
                        <a:t>例</a:t>
                      </a:r>
                      <a:endParaRPr lang="x-none" altLang="x-none" sz="2300" dirty="0"/>
                    </a:p>
                    <a:p>
                      <a:pPr algn="l" rtl="0" eaLnBrk="0">
                        <a:lnSpc>
                          <a:spcPct val="100000"/>
                        </a:lnSpc>
                        <a:tabLst/>
                      </a:pPr>
                      <a:endParaRPr lang="x-none" altLang="x-none" sz="800" dirty="0"/>
                    </a:p>
                    <a:p>
                      <a:pPr algn="l" rtl="0" eaLnBrk="0">
                        <a:lnSpc>
                          <a:spcPct val="100000"/>
                        </a:lnSpc>
                        <a:tabLst/>
                      </a:pPr>
                      <a:endParaRPr lang="x-none" altLang="x-none" sz="800" dirty="0"/>
                    </a:p>
                    <a:p>
                      <a:pPr algn="l" rtl="0" eaLnBrk="0">
                        <a:lnSpc>
                          <a:spcPct val="101000"/>
                        </a:lnSpc>
                        <a:tabLst/>
                      </a:pPr>
                      <a:endParaRPr lang="x-none" altLang="x-none" sz="800" dirty="0"/>
                    </a:p>
                    <a:p>
                      <a:pPr algn="l" rtl="0" eaLnBrk="0">
                        <a:lnSpc>
                          <a:spcPct val="100000"/>
                        </a:lnSpc>
                        <a:tabLst/>
                      </a:pPr>
                      <a:endParaRPr lang="x-none" altLang="x-none" sz="500" dirty="0"/>
                    </a:p>
                    <a:p>
                      <a:pPr marL="2058988" indent="-623888" algn="l" rtl="0" eaLnBrk="0">
                        <a:lnSpc>
                          <a:spcPct val="91000"/>
                        </a:lnSpc>
                        <a:spcBef>
                          <a:spcPts val="7"/>
                        </a:spcBef>
                        <a:tabLst/>
                      </a:pPr>
                      <a:r>
                        <a:rPr sz="1800" spc="-120" dirty="0">
                          <a:solidFill>
                            <a:srgbClr val="262626">
                              <a:alpha val="100000"/>
                            </a:srgbClr>
                          </a:solidFill>
                          <a:latin typeface="Microsoft YaHei"/>
                          <a:ea typeface="Microsoft YaHei"/>
                          <a:cs typeface="Microsoft YaHei"/>
                        </a:rPr>
                        <a:t>例：  </a:t>
                      </a:r>
                      <a:r>
                        <a:rPr sz="1800" b="1" spc="-120" dirty="0">
                          <a:solidFill>
                            <a:srgbClr val="262626">
                              <a:alpha val="100000"/>
                            </a:srgbClr>
                          </a:solidFill>
                          <a:latin typeface="Times New Roman"/>
                          <a:ea typeface="Times New Roman"/>
                          <a:cs typeface="Times New Roman"/>
                        </a:rPr>
                        <a:t>isinstance</a:t>
                      </a:r>
                      <a:r>
                        <a:rPr sz="1800" spc="-120" dirty="0">
                          <a:solidFill>
                            <a:srgbClr val="262626">
                              <a:alpha val="100000"/>
                            </a:srgbClr>
                          </a:solidFill>
                          <a:latin typeface="Microsoft YaHei"/>
                          <a:ea typeface="Microsoft YaHei"/>
                          <a:cs typeface="Microsoft YaHei"/>
                        </a:rPr>
                        <a:t>、  </a:t>
                      </a:r>
                      <a:r>
                        <a:rPr sz="1800" b="1" spc="-120" dirty="0">
                          <a:solidFill>
                            <a:srgbClr val="262626">
                              <a:alpha val="100000"/>
                            </a:srgbClr>
                          </a:solidFill>
                          <a:latin typeface="Times New Roman"/>
                          <a:ea typeface="Times New Roman"/>
                          <a:cs typeface="Times New Roman"/>
                        </a:rPr>
                        <a:t>issubclass</a:t>
                      </a:r>
                      <a:r>
                        <a:rPr sz="1800" spc="-120" dirty="0">
                          <a:solidFill>
                            <a:srgbClr val="262626">
                              <a:alpha val="100000"/>
                            </a:srgbClr>
                          </a:solidFill>
                          <a:latin typeface="Microsoft YaHei"/>
                          <a:ea typeface="Microsoft YaHei"/>
                          <a:cs typeface="Microsoft YaHei"/>
                        </a:rPr>
                        <a:t>和</a:t>
                      </a:r>
                      <a:r>
                        <a:rPr sz="1800" b="1" spc="-120" dirty="0">
                          <a:solidFill>
                            <a:srgbClr val="262626">
                              <a:alpha val="100000"/>
                            </a:srgbClr>
                          </a:solidFill>
                          <a:latin typeface="Times New Roman"/>
                          <a:ea typeface="Times New Roman"/>
                          <a:cs typeface="Times New Roman"/>
                        </a:rPr>
                        <a:t>t</a:t>
                      </a:r>
                      <a:r>
                        <a:rPr sz="1800" b="1" spc="-60" dirty="0">
                          <a:solidFill>
                            <a:srgbClr val="262626">
                              <a:alpha val="100000"/>
                            </a:srgbClr>
                          </a:solidFill>
                          <a:latin typeface="Times New Roman"/>
                          <a:ea typeface="Times New Roman"/>
                          <a:cs typeface="Times New Roman"/>
                        </a:rPr>
                        <a:t>y</a:t>
                      </a:r>
                      <a:r>
                        <a:rPr sz="1800" b="1" spc="0" dirty="0">
                          <a:solidFill>
                            <a:srgbClr val="262626">
                              <a:alpha val="100000"/>
                            </a:srgbClr>
                          </a:solidFill>
                          <a:latin typeface="Times New Roman"/>
                          <a:ea typeface="Times New Roman"/>
                          <a:cs typeface="Times New Roman"/>
                        </a:rPr>
                        <a:t>pe</a:t>
                      </a:r>
                      <a:r>
                        <a:rPr sz="1800" spc="-120" dirty="0">
                          <a:solidFill>
                            <a:srgbClr val="262626">
                              <a:alpha val="100000"/>
                            </a:srgbClr>
                          </a:solidFill>
                          <a:latin typeface="Microsoft YaHei"/>
                          <a:ea typeface="Microsoft YaHei"/>
                          <a:cs typeface="Microsoft YaHei"/>
                        </a:rPr>
                        <a:t>使用示例。</a:t>
                      </a:r>
                      <a:endParaRPr lang="x-none" altLang="x-none" sz="18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pSp>
        <p:nvGrpSpPr>
          <p:cNvPr id="92164" name="group 200">
            <a:extLst>
              <a:ext uri="{FF2B5EF4-FFF2-40B4-BE49-F238E27FC236}">
                <a16:creationId xmlns:a16="http://schemas.microsoft.com/office/drawing/2014/main" id="{C55E9B19-3DF4-B53C-7982-1FBFB8C7D9AD}"/>
              </a:ext>
            </a:extLst>
          </p:cNvPr>
          <p:cNvGrpSpPr>
            <a:grpSpLocks/>
          </p:cNvGrpSpPr>
          <p:nvPr/>
        </p:nvGrpSpPr>
        <p:grpSpPr bwMode="auto">
          <a:xfrm>
            <a:off x="627063" y="2028825"/>
            <a:ext cx="658812" cy="658813"/>
            <a:chOff x="0" y="0"/>
            <a:chExt cx="877061" cy="877062"/>
          </a:xfrm>
        </p:grpSpPr>
        <p:sp>
          <p:nvSpPr>
            <p:cNvPr id="92181" name="path">
              <a:extLst>
                <a:ext uri="{FF2B5EF4-FFF2-40B4-BE49-F238E27FC236}">
                  <a16:creationId xmlns:a16="http://schemas.microsoft.com/office/drawing/2014/main" id="{7170757E-72D4-37E4-91B0-6F589ED4A497}"/>
                </a:ext>
              </a:extLst>
            </p:cNvPr>
            <p:cNvSpPr>
              <a:spLocks/>
            </p:cNvSpPr>
            <p:nvPr/>
          </p:nvSpPr>
          <p:spPr bwMode="auto">
            <a:xfrm>
              <a:off x="0" y="0"/>
              <a:ext cx="877061" cy="877062"/>
            </a:xfrm>
            <a:custGeom>
              <a:avLst/>
              <a:gdLst>
                <a:gd name="T0" fmla="*/ 0 w 1381"/>
                <a:gd name="T1" fmla="*/ 2147483646 h 1381"/>
                <a:gd name="T2" fmla="*/ 2147483646 w 1381"/>
                <a:gd name="T3" fmla="*/ 0 h 1381"/>
                <a:gd name="T4" fmla="*/ 2147483646 w 1381"/>
                <a:gd name="T5" fmla="*/ 2147483646 h 1381"/>
                <a:gd name="T6" fmla="*/ 2147483646 w 1381"/>
                <a:gd name="T7" fmla="*/ 2147483646 h 1381"/>
                <a:gd name="T8" fmla="*/ 0 w 1381"/>
                <a:gd name="T9" fmla="*/ 2147483646 h 1381"/>
                <a:gd name="T10" fmla="*/ 0 60000 65536"/>
                <a:gd name="T11" fmla="*/ 0 60000 65536"/>
                <a:gd name="T12" fmla="*/ 0 60000 65536"/>
                <a:gd name="T13" fmla="*/ 0 60000 65536"/>
                <a:gd name="T14" fmla="*/ 0 60000 65536"/>
                <a:gd name="T15" fmla="*/ 0 w 1381"/>
                <a:gd name="T16" fmla="*/ 0 h 1381"/>
                <a:gd name="T17" fmla="*/ 1381 w 1381"/>
                <a:gd name="T18" fmla="*/ 1381 h 1381"/>
              </a:gdLst>
              <a:ahLst/>
              <a:cxnLst>
                <a:cxn ang="T10">
                  <a:pos x="T0" y="T1"/>
                </a:cxn>
                <a:cxn ang="T11">
                  <a:pos x="T2" y="T3"/>
                </a:cxn>
                <a:cxn ang="T12">
                  <a:pos x="T4" y="T5"/>
                </a:cxn>
                <a:cxn ang="T13">
                  <a:pos x="T6" y="T7"/>
                </a:cxn>
                <a:cxn ang="T14">
                  <a:pos x="T8" y="T9"/>
                </a:cxn>
              </a:cxnLst>
              <a:rect l="T15" t="T16" r="T17" b="T18"/>
              <a:pathLst>
                <a:path w="1381" h="1381">
                  <a:moveTo>
                    <a:pt x="0" y="690"/>
                  </a:moveTo>
                  <a:cubicBezTo>
                    <a:pt x="0" y="309"/>
                    <a:pt x="309" y="0"/>
                    <a:pt x="690" y="0"/>
                  </a:cubicBezTo>
                  <a:cubicBezTo>
                    <a:pt x="1071" y="0"/>
                    <a:pt x="1381" y="309"/>
                    <a:pt x="1381" y="690"/>
                  </a:cubicBezTo>
                  <a:cubicBezTo>
                    <a:pt x="1381" y="1072"/>
                    <a:pt x="1071" y="1381"/>
                    <a:pt x="690" y="1381"/>
                  </a:cubicBezTo>
                  <a:cubicBezTo>
                    <a:pt x="309" y="1381"/>
                    <a:pt x="0" y="1072"/>
                    <a:pt x="0" y="690"/>
                  </a:cubicBezTo>
                </a:path>
              </a:pathLst>
            </a:custGeom>
            <a:solidFill>
              <a:srgbClr val="1950B2"/>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2182" name="path">
              <a:extLst>
                <a:ext uri="{FF2B5EF4-FFF2-40B4-BE49-F238E27FC236}">
                  <a16:creationId xmlns:a16="http://schemas.microsoft.com/office/drawing/2014/main" id="{4E854271-B509-DBD6-09F8-6A8C42AA39B8}"/>
                </a:ext>
              </a:extLst>
            </p:cNvPr>
            <p:cNvSpPr>
              <a:spLocks/>
            </p:cNvSpPr>
            <p:nvPr/>
          </p:nvSpPr>
          <p:spPr bwMode="auto">
            <a:xfrm>
              <a:off x="74675" y="186689"/>
              <a:ext cx="717804" cy="450342"/>
            </a:xfrm>
            <a:custGeom>
              <a:avLst/>
              <a:gdLst>
                <a:gd name="T0" fmla="*/ 2147483646 w 1130"/>
                <a:gd name="T1" fmla="*/ 2147483646 h 709"/>
                <a:gd name="T2" fmla="*/ 2147483646 w 1130"/>
                <a:gd name="T3" fmla="*/ 0 h 709"/>
                <a:gd name="T4" fmla="*/ 2147483646 w 1130"/>
                <a:gd name="T5" fmla="*/ 2147483646 h 709"/>
                <a:gd name="T6" fmla="*/ 2147483646 w 1130"/>
                <a:gd name="T7" fmla="*/ 2147483646 h 709"/>
                <a:gd name="T8" fmla="*/ 2147483646 w 1130"/>
                <a:gd name="T9" fmla="*/ 2147483646 h 709"/>
                <a:gd name="T10" fmla="*/ 2147483646 w 1130"/>
                <a:gd name="T11" fmla="*/ 2147483646 h 709"/>
                <a:gd name="T12" fmla="*/ 2147483646 w 1130"/>
                <a:gd name="T13" fmla="*/ 2147483646 h 709"/>
                <a:gd name="T14" fmla="*/ 2147483646 w 1130"/>
                <a:gd name="T15" fmla="*/ 2147483646 h 709"/>
                <a:gd name="T16" fmla="*/ 2147483646 w 1130"/>
                <a:gd name="T17" fmla="*/ 2147483646 h 709"/>
                <a:gd name="T18" fmla="*/ 2147483646 w 1130"/>
                <a:gd name="T19" fmla="*/ 2147483646 h 709"/>
                <a:gd name="T20" fmla="*/ 2147483646 w 1130"/>
                <a:gd name="T21" fmla="*/ 2147483646 h 709"/>
                <a:gd name="T22" fmla="*/ 2147483646 w 1130"/>
                <a:gd name="T23" fmla="*/ 2147483646 h 709"/>
                <a:gd name="T24" fmla="*/ 2147483646 w 1130"/>
                <a:gd name="T25" fmla="*/ 2147483646 h 709"/>
                <a:gd name="T26" fmla="*/ 2147483646 w 1130"/>
                <a:gd name="T27" fmla="*/ 2147483646 h 709"/>
                <a:gd name="T28" fmla="*/ 2147483646 w 1130"/>
                <a:gd name="T29" fmla="*/ 2147483646 h 709"/>
                <a:gd name="T30" fmla="*/ 2147483646 w 1130"/>
                <a:gd name="T31" fmla="*/ 2147483646 h 709"/>
                <a:gd name="T32" fmla="*/ 2147483646 w 1130"/>
                <a:gd name="T33" fmla="*/ 2147483646 h 709"/>
                <a:gd name="T34" fmla="*/ 2147483646 w 1130"/>
                <a:gd name="T35" fmla="*/ 2147483646 h 709"/>
                <a:gd name="T36" fmla="*/ 2147483646 w 1130"/>
                <a:gd name="T37" fmla="*/ 2147483646 h 709"/>
                <a:gd name="T38" fmla="*/ 2147483646 w 1130"/>
                <a:gd name="T39" fmla="*/ 2147483646 h 709"/>
                <a:gd name="T40" fmla="*/ 2147483646 w 1130"/>
                <a:gd name="T41" fmla="*/ 2147483646 h 709"/>
                <a:gd name="T42" fmla="*/ 2147483646 w 1130"/>
                <a:gd name="T43" fmla="*/ 2147483646 h 709"/>
                <a:gd name="T44" fmla="*/ 2147483646 w 1130"/>
                <a:gd name="T45" fmla="*/ 2147483646 h 709"/>
                <a:gd name="T46" fmla="*/ 2147483646 w 1130"/>
                <a:gd name="T47" fmla="*/ 2147483646 h 709"/>
                <a:gd name="T48" fmla="*/ 2147483646 w 1130"/>
                <a:gd name="T49" fmla="*/ 2147483646 h 709"/>
                <a:gd name="T50" fmla="*/ 2147483646 w 1130"/>
                <a:gd name="T51" fmla="*/ 2147483646 h 709"/>
                <a:gd name="T52" fmla="*/ 2147483646 w 1130"/>
                <a:gd name="T53" fmla="*/ 2147483646 h 709"/>
                <a:gd name="T54" fmla="*/ 2147483646 w 1130"/>
                <a:gd name="T55" fmla="*/ 2147483646 h 709"/>
                <a:gd name="T56" fmla="*/ 2147483646 w 1130"/>
                <a:gd name="T57" fmla="*/ 2147483646 h 709"/>
                <a:gd name="T58" fmla="*/ 2147483646 w 1130"/>
                <a:gd name="T59" fmla="*/ 2147483646 h 709"/>
                <a:gd name="T60" fmla="*/ 2147483646 w 1130"/>
                <a:gd name="T61" fmla="*/ 2147483646 h 709"/>
                <a:gd name="T62" fmla="*/ 2147483646 w 1130"/>
                <a:gd name="T63" fmla="*/ 2147483646 h 709"/>
                <a:gd name="T64" fmla="*/ 2147483646 w 1130"/>
                <a:gd name="T65" fmla="*/ 2147483646 h 709"/>
                <a:gd name="T66" fmla="*/ 2147483646 w 1130"/>
                <a:gd name="T67" fmla="*/ 2147483646 h 709"/>
                <a:gd name="T68" fmla="*/ 2147483646 w 1130"/>
                <a:gd name="T69" fmla="*/ 2147483646 h 709"/>
                <a:gd name="T70" fmla="*/ 2147483646 w 1130"/>
                <a:gd name="T71" fmla="*/ 2147483646 h 709"/>
                <a:gd name="T72" fmla="*/ 2147483646 w 1130"/>
                <a:gd name="T73" fmla="*/ 2147483646 h 709"/>
                <a:gd name="T74" fmla="*/ 2147483646 w 1130"/>
                <a:gd name="T75" fmla="*/ 2147483646 h 709"/>
                <a:gd name="T76" fmla="*/ 2147483646 w 1130"/>
                <a:gd name="T77" fmla="*/ 2147483646 h 709"/>
                <a:gd name="T78" fmla="*/ 2147483646 w 1130"/>
                <a:gd name="T79" fmla="*/ 2147483646 h 709"/>
                <a:gd name="T80" fmla="*/ 2147483646 w 1130"/>
                <a:gd name="T81" fmla="*/ 2147483646 h 709"/>
                <a:gd name="T82" fmla="*/ 2147483646 w 1130"/>
                <a:gd name="T83" fmla="*/ 2147483646 h 709"/>
                <a:gd name="T84" fmla="*/ 2147483646 w 1130"/>
                <a:gd name="T85" fmla="*/ 2147483646 h 709"/>
                <a:gd name="T86" fmla="*/ 2147483646 w 1130"/>
                <a:gd name="T87" fmla="*/ 2147483646 h 70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30"/>
                <a:gd name="T133" fmla="*/ 0 h 709"/>
                <a:gd name="T134" fmla="*/ 1130 w 1130"/>
                <a:gd name="T135" fmla="*/ 709 h 70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30" h="709">
                  <a:moveTo>
                    <a:pt x="27" y="709"/>
                  </a:moveTo>
                  <a:cubicBezTo>
                    <a:pt x="1102" y="709"/>
                    <a:pt x="1102" y="709"/>
                    <a:pt x="1102" y="709"/>
                  </a:cubicBezTo>
                  <a:cubicBezTo>
                    <a:pt x="1116" y="709"/>
                    <a:pt x="1130" y="695"/>
                    <a:pt x="1130" y="681"/>
                  </a:cubicBezTo>
                  <a:cubicBezTo>
                    <a:pt x="1130" y="27"/>
                    <a:pt x="1130" y="27"/>
                    <a:pt x="1130" y="27"/>
                  </a:cubicBezTo>
                  <a:cubicBezTo>
                    <a:pt x="1130" y="14"/>
                    <a:pt x="1116" y="0"/>
                    <a:pt x="1102" y="0"/>
                  </a:cubicBezTo>
                  <a:cubicBezTo>
                    <a:pt x="27" y="0"/>
                    <a:pt x="27" y="0"/>
                    <a:pt x="27" y="0"/>
                  </a:cubicBezTo>
                  <a:cubicBezTo>
                    <a:pt x="13" y="0"/>
                    <a:pt x="0" y="14"/>
                    <a:pt x="0" y="27"/>
                  </a:cubicBezTo>
                  <a:cubicBezTo>
                    <a:pt x="0" y="681"/>
                    <a:pt x="0" y="681"/>
                    <a:pt x="0" y="681"/>
                  </a:cubicBezTo>
                  <a:cubicBezTo>
                    <a:pt x="0" y="695"/>
                    <a:pt x="13" y="709"/>
                    <a:pt x="27" y="709"/>
                  </a:cubicBezTo>
                  <a:moveTo>
                    <a:pt x="565" y="20"/>
                  </a:moveTo>
                  <a:cubicBezTo>
                    <a:pt x="572" y="20"/>
                    <a:pt x="586" y="27"/>
                    <a:pt x="586" y="34"/>
                  </a:cubicBezTo>
                  <a:cubicBezTo>
                    <a:pt x="586" y="48"/>
                    <a:pt x="572" y="55"/>
                    <a:pt x="565" y="55"/>
                  </a:cubicBezTo>
                  <a:cubicBezTo>
                    <a:pt x="558" y="55"/>
                    <a:pt x="544" y="48"/>
                    <a:pt x="544" y="34"/>
                  </a:cubicBezTo>
                  <a:cubicBezTo>
                    <a:pt x="544" y="27"/>
                    <a:pt x="558" y="20"/>
                    <a:pt x="565" y="20"/>
                  </a:cubicBezTo>
                  <a:moveTo>
                    <a:pt x="69" y="69"/>
                  </a:moveTo>
                  <a:cubicBezTo>
                    <a:pt x="1060" y="69"/>
                    <a:pt x="1060" y="69"/>
                    <a:pt x="1060" y="69"/>
                  </a:cubicBezTo>
                  <a:cubicBezTo>
                    <a:pt x="1060" y="639"/>
                    <a:pt x="1060" y="639"/>
                    <a:pt x="1060" y="639"/>
                  </a:cubicBezTo>
                  <a:cubicBezTo>
                    <a:pt x="69" y="639"/>
                    <a:pt x="69" y="639"/>
                    <a:pt x="69" y="639"/>
                  </a:cubicBezTo>
                  <a:lnTo>
                    <a:pt x="69" y="69"/>
                  </a:lnTo>
                  <a:close/>
                </a:path>
                <a:path w="1130" h="709">
                  <a:moveTo>
                    <a:pt x="857" y="242"/>
                  </a:moveTo>
                  <a:cubicBezTo>
                    <a:pt x="837" y="228"/>
                    <a:pt x="817" y="242"/>
                    <a:pt x="803" y="256"/>
                  </a:cubicBezTo>
                  <a:cubicBezTo>
                    <a:pt x="796" y="277"/>
                    <a:pt x="803" y="305"/>
                    <a:pt x="823" y="312"/>
                  </a:cubicBezTo>
                  <a:cubicBezTo>
                    <a:pt x="844" y="319"/>
                    <a:pt x="871" y="312"/>
                    <a:pt x="877" y="291"/>
                  </a:cubicBezTo>
                  <a:cubicBezTo>
                    <a:pt x="884" y="270"/>
                    <a:pt x="877" y="249"/>
                    <a:pt x="857" y="242"/>
                  </a:cubicBezTo>
                </a:path>
                <a:path w="1130" h="709">
                  <a:moveTo>
                    <a:pt x="111" y="112"/>
                  </a:moveTo>
                  <a:cubicBezTo>
                    <a:pt x="111" y="600"/>
                    <a:pt x="111" y="600"/>
                    <a:pt x="111" y="600"/>
                  </a:cubicBezTo>
                  <a:cubicBezTo>
                    <a:pt x="237" y="600"/>
                    <a:pt x="237" y="600"/>
                    <a:pt x="237" y="600"/>
                  </a:cubicBezTo>
                  <a:cubicBezTo>
                    <a:pt x="223" y="572"/>
                    <a:pt x="223" y="572"/>
                    <a:pt x="223" y="572"/>
                  </a:cubicBezTo>
                  <a:cubicBezTo>
                    <a:pt x="216" y="558"/>
                    <a:pt x="216" y="558"/>
                    <a:pt x="216" y="558"/>
                  </a:cubicBezTo>
                  <a:cubicBezTo>
                    <a:pt x="257" y="530"/>
                    <a:pt x="257" y="530"/>
                    <a:pt x="257" y="530"/>
                  </a:cubicBezTo>
                  <a:cubicBezTo>
                    <a:pt x="257" y="516"/>
                    <a:pt x="250" y="502"/>
                    <a:pt x="250" y="495"/>
                  </a:cubicBezTo>
                  <a:cubicBezTo>
                    <a:pt x="202" y="481"/>
                    <a:pt x="202" y="481"/>
                    <a:pt x="202" y="481"/>
                  </a:cubicBezTo>
                  <a:cubicBezTo>
                    <a:pt x="209" y="467"/>
                    <a:pt x="209" y="467"/>
                    <a:pt x="209" y="467"/>
                  </a:cubicBezTo>
                  <a:cubicBezTo>
                    <a:pt x="209" y="426"/>
                    <a:pt x="209" y="426"/>
                    <a:pt x="209" y="426"/>
                  </a:cubicBezTo>
                  <a:cubicBezTo>
                    <a:pt x="209" y="412"/>
                    <a:pt x="209" y="412"/>
                    <a:pt x="209" y="412"/>
                  </a:cubicBezTo>
                  <a:cubicBezTo>
                    <a:pt x="264" y="412"/>
                    <a:pt x="264" y="412"/>
                    <a:pt x="264" y="412"/>
                  </a:cubicBezTo>
                  <a:cubicBezTo>
                    <a:pt x="264" y="398"/>
                    <a:pt x="271" y="384"/>
                    <a:pt x="278" y="377"/>
                  </a:cubicBezTo>
                  <a:cubicBezTo>
                    <a:pt x="244" y="342"/>
                    <a:pt x="244" y="342"/>
                    <a:pt x="244" y="342"/>
                  </a:cubicBezTo>
                  <a:cubicBezTo>
                    <a:pt x="250" y="328"/>
                    <a:pt x="250" y="328"/>
                    <a:pt x="250" y="328"/>
                  </a:cubicBezTo>
                  <a:cubicBezTo>
                    <a:pt x="271" y="300"/>
                    <a:pt x="271" y="300"/>
                    <a:pt x="271" y="300"/>
                  </a:cubicBezTo>
                  <a:cubicBezTo>
                    <a:pt x="278" y="286"/>
                    <a:pt x="278" y="286"/>
                    <a:pt x="278" y="286"/>
                  </a:cubicBezTo>
                  <a:cubicBezTo>
                    <a:pt x="327" y="307"/>
                    <a:pt x="327" y="307"/>
                    <a:pt x="327" y="307"/>
                  </a:cubicBezTo>
                  <a:cubicBezTo>
                    <a:pt x="334" y="300"/>
                    <a:pt x="348" y="293"/>
                    <a:pt x="355" y="286"/>
                  </a:cubicBezTo>
                  <a:cubicBezTo>
                    <a:pt x="341" y="245"/>
                    <a:pt x="341" y="245"/>
                    <a:pt x="341" y="245"/>
                  </a:cubicBezTo>
                  <a:cubicBezTo>
                    <a:pt x="355" y="238"/>
                    <a:pt x="355" y="238"/>
                    <a:pt x="355" y="238"/>
                  </a:cubicBezTo>
                  <a:cubicBezTo>
                    <a:pt x="390" y="217"/>
                    <a:pt x="390" y="217"/>
                    <a:pt x="390" y="217"/>
                  </a:cubicBezTo>
                  <a:cubicBezTo>
                    <a:pt x="404" y="210"/>
                    <a:pt x="404" y="210"/>
                    <a:pt x="404" y="210"/>
                  </a:cubicBezTo>
                  <a:cubicBezTo>
                    <a:pt x="432" y="259"/>
                    <a:pt x="432" y="259"/>
                    <a:pt x="432" y="259"/>
                  </a:cubicBezTo>
                  <a:cubicBezTo>
                    <a:pt x="446" y="252"/>
                    <a:pt x="460" y="252"/>
                    <a:pt x="467" y="252"/>
                  </a:cubicBezTo>
                  <a:cubicBezTo>
                    <a:pt x="480" y="203"/>
                    <a:pt x="480" y="203"/>
                    <a:pt x="480" y="203"/>
                  </a:cubicBezTo>
                  <a:cubicBezTo>
                    <a:pt x="494" y="203"/>
                    <a:pt x="494" y="203"/>
                    <a:pt x="494" y="203"/>
                  </a:cubicBezTo>
                  <a:cubicBezTo>
                    <a:pt x="529" y="210"/>
                    <a:pt x="529" y="210"/>
                    <a:pt x="529" y="210"/>
                  </a:cubicBezTo>
                  <a:cubicBezTo>
                    <a:pt x="550" y="210"/>
                    <a:pt x="550" y="210"/>
                    <a:pt x="550" y="210"/>
                  </a:cubicBezTo>
                  <a:cubicBezTo>
                    <a:pt x="550" y="266"/>
                    <a:pt x="550" y="266"/>
                    <a:pt x="550" y="266"/>
                  </a:cubicBezTo>
                  <a:cubicBezTo>
                    <a:pt x="564" y="266"/>
                    <a:pt x="571" y="272"/>
                    <a:pt x="585" y="279"/>
                  </a:cubicBezTo>
                  <a:cubicBezTo>
                    <a:pt x="620" y="238"/>
                    <a:pt x="620" y="238"/>
                    <a:pt x="620" y="238"/>
                  </a:cubicBezTo>
                  <a:cubicBezTo>
                    <a:pt x="634" y="252"/>
                    <a:pt x="634" y="252"/>
                    <a:pt x="634" y="252"/>
                  </a:cubicBezTo>
                  <a:cubicBezTo>
                    <a:pt x="662" y="272"/>
                    <a:pt x="662" y="272"/>
                    <a:pt x="662" y="272"/>
                  </a:cubicBezTo>
                  <a:cubicBezTo>
                    <a:pt x="676" y="279"/>
                    <a:pt x="676" y="279"/>
                    <a:pt x="676" y="279"/>
                  </a:cubicBezTo>
                  <a:cubicBezTo>
                    <a:pt x="648" y="328"/>
                    <a:pt x="648" y="328"/>
                    <a:pt x="648" y="328"/>
                  </a:cubicBezTo>
                  <a:cubicBezTo>
                    <a:pt x="662" y="335"/>
                    <a:pt x="669" y="349"/>
                    <a:pt x="669" y="356"/>
                  </a:cubicBezTo>
                  <a:cubicBezTo>
                    <a:pt x="718" y="342"/>
                    <a:pt x="718" y="342"/>
                    <a:pt x="718" y="342"/>
                  </a:cubicBezTo>
                  <a:cubicBezTo>
                    <a:pt x="724" y="356"/>
                    <a:pt x="724" y="356"/>
                    <a:pt x="724" y="356"/>
                  </a:cubicBezTo>
                  <a:cubicBezTo>
                    <a:pt x="745" y="391"/>
                    <a:pt x="745" y="391"/>
                    <a:pt x="745" y="391"/>
                  </a:cubicBezTo>
                  <a:cubicBezTo>
                    <a:pt x="752" y="405"/>
                    <a:pt x="752" y="405"/>
                    <a:pt x="752" y="405"/>
                  </a:cubicBezTo>
                  <a:cubicBezTo>
                    <a:pt x="704" y="433"/>
                    <a:pt x="704" y="433"/>
                    <a:pt x="704" y="433"/>
                  </a:cubicBezTo>
                  <a:cubicBezTo>
                    <a:pt x="711" y="446"/>
                    <a:pt x="711" y="453"/>
                    <a:pt x="711" y="467"/>
                  </a:cubicBezTo>
                  <a:cubicBezTo>
                    <a:pt x="759" y="481"/>
                    <a:pt x="759" y="481"/>
                    <a:pt x="759" y="481"/>
                  </a:cubicBezTo>
                  <a:cubicBezTo>
                    <a:pt x="759" y="495"/>
                    <a:pt x="759" y="495"/>
                    <a:pt x="759" y="495"/>
                  </a:cubicBezTo>
                  <a:cubicBezTo>
                    <a:pt x="752" y="530"/>
                    <a:pt x="752" y="530"/>
                    <a:pt x="752" y="530"/>
                  </a:cubicBezTo>
                  <a:cubicBezTo>
                    <a:pt x="752" y="544"/>
                    <a:pt x="752" y="544"/>
                    <a:pt x="752" y="544"/>
                  </a:cubicBezTo>
                  <a:cubicBezTo>
                    <a:pt x="697" y="551"/>
                    <a:pt x="697" y="551"/>
                    <a:pt x="697" y="551"/>
                  </a:cubicBezTo>
                  <a:cubicBezTo>
                    <a:pt x="697" y="565"/>
                    <a:pt x="690" y="572"/>
                    <a:pt x="683" y="586"/>
                  </a:cubicBezTo>
                  <a:cubicBezTo>
                    <a:pt x="704" y="600"/>
                    <a:pt x="704" y="600"/>
                    <a:pt x="704" y="600"/>
                  </a:cubicBezTo>
                  <a:cubicBezTo>
                    <a:pt x="1017" y="600"/>
                    <a:pt x="1017" y="600"/>
                    <a:pt x="1017" y="600"/>
                  </a:cubicBezTo>
                  <a:cubicBezTo>
                    <a:pt x="1017" y="112"/>
                    <a:pt x="1017" y="112"/>
                    <a:pt x="1017" y="112"/>
                  </a:cubicBezTo>
                  <a:lnTo>
                    <a:pt x="111" y="112"/>
                  </a:lnTo>
                  <a:close/>
                  <a:moveTo>
                    <a:pt x="948" y="293"/>
                  </a:moveTo>
                  <a:cubicBezTo>
                    <a:pt x="927" y="293"/>
                    <a:pt x="927" y="293"/>
                    <a:pt x="927" y="293"/>
                  </a:cubicBezTo>
                  <a:cubicBezTo>
                    <a:pt x="920" y="300"/>
                    <a:pt x="920" y="307"/>
                    <a:pt x="920" y="314"/>
                  </a:cubicBezTo>
                  <a:cubicBezTo>
                    <a:pt x="913" y="314"/>
                    <a:pt x="913" y="321"/>
                    <a:pt x="913" y="328"/>
                  </a:cubicBezTo>
                  <a:cubicBezTo>
                    <a:pt x="913" y="328"/>
                    <a:pt x="913" y="328"/>
                    <a:pt x="913" y="328"/>
                  </a:cubicBezTo>
                  <a:cubicBezTo>
                    <a:pt x="927" y="349"/>
                    <a:pt x="927" y="349"/>
                    <a:pt x="927" y="349"/>
                  </a:cubicBezTo>
                  <a:cubicBezTo>
                    <a:pt x="934" y="349"/>
                    <a:pt x="934" y="356"/>
                    <a:pt x="927" y="363"/>
                  </a:cubicBezTo>
                  <a:cubicBezTo>
                    <a:pt x="899" y="384"/>
                    <a:pt x="899" y="384"/>
                    <a:pt x="899" y="384"/>
                  </a:cubicBezTo>
                  <a:cubicBezTo>
                    <a:pt x="892" y="384"/>
                    <a:pt x="885" y="384"/>
                    <a:pt x="885" y="377"/>
                  </a:cubicBezTo>
                  <a:cubicBezTo>
                    <a:pt x="871" y="356"/>
                    <a:pt x="871" y="356"/>
                    <a:pt x="871" y="356"/>
                  </a:cubicBezTo>
                  <a:cubicBezTo>
                    <a:pt x="857" y="363"/>
                    <a:pt x="850" y="363"/>
                    <a:pt x="836" y="363"/>
                  </a:cubicBezTo>
                  <a:cubicBezTo>
                    <a:pt x="836" y="363"/>
                    <a:pt x="836" y="363"/>
                    <a:pt x="836" y="363"/>
                  </a:cubicBezTo>
                  <a:cubicBezTo>
                    <a:pt x="822" y="391"/>
                    <a:pt x="822" y="391"/>
                    <a:pt x="822" y="391"/>
                  </a:cubicBezTo>
                  <a:cubicBezTo>
                    <a:pt x="822" y="391"/>
                    <a:pt x="815" y="398"/>
                    <a:pt x="815" y="391"/>
                  </a:cubicBezTo>
                  <a:cubicBezTo>
                    <a:pt x="780" y="377"/>
                    <a:pt x="780" y="377"/>
                    <a:pt x="780" y="377"/>
                  </a:cubicBezTo>
                  <a:cubicBezTo>
                    <a:pt x="773" y="377"/>
                    <a:pt x="773" y="370"/>
                    <a:pt x="773" y="370"/>
                  </a:cubicBezTo>
                  <a:cubicBezTo>
                    <a:pt x="787" y="342"/>
                    <a:pt x="787" y="342"/>
                    <a:pt x="787" y="342"/>
                  </a:cubicBezTo>
                  <a:cubicBezTo>
                    <a:pt x="773" y="335"/>
                    <a:pt x="773" y="328"/>
                    <a:pt x="766" y="314"/>
                  </a:cubicBezTo>
                  <a:cubicBezTo>
                    <a:pt x="766" y="314"/>
                    <a:pt x="766" y="314"/>
                    <a:pt x="766" y="314"/>
                  </a:cubicBezTo>
                  <a:cubicBezTo>
                    <a:pt x="738" y="321"/>
                    <a:pt x="738" y="321"/>
                    <a:pt x="738" y="321"/>
                  </a:cubicBezTo>
                  <a:cubicBezTo>
                    <a:pt x="731" y="321"/>
                    <a:pt x="724" y="314"/>
                    <a:pt x="724" y="314"/>
                  </a:cubicBezTo>
                  <a:cubicBezTo>
                    <a:pt x="724" y="272"/>
                    <a:pt x="724" y="272"/>
                    <a:pt x="724" y="272"/>
                  </a:cubicBezTo>
                  <a:cubicBezTo>
                    <a:pt x="724" y="272"/>
                    <a:pt x="724" y="266"/>
                    <a:pt x="731" y="266"/>
                  </a:cubicBezTo>
                  <a:cubicBezTo>
                    <a:pt x="759" y="266"/>
                    <a:pt x="759" y="266"/>
                    <a:pt x="759" y="266"/>
                  </a:cubicBezTo>
                  <a:cubicBezTo>
                    <a:pt x="759" y="259"/>
                    <a:pt x="759" y="252"/>
                    <a:pt x="766" y="245"/>
                  </a:cubicBezTo>
                  <a:cubicBezTo>
                    <a:pt x="766" y="238"/>
                    <a:pt x="766" y="238"/>
                    <a:pt x="766" y="231"/>
                  </a:cubicBezTo>
                  <a:cubicBezTo>
                    <a:pt x="766" y="231"/>
                    <a:pt x="766" y="231"/>
                    <a:pt x="766" y="231"/>
                  </a:cubicBezTo>
                  <a:cubicBezTo>
                    <a:pt x="752" y="210"/>
                    <a:pt x="752" y="210"/>
                    <a:pt x="752" y="210"/>
                  </a:cubicBezTo>
                  <a:cubicBezTo>
                    <a:pt x="752" y="203"/>
                    <a:pt x="752" y="196"/>
                    <a:pt x="752" y="196"/>
                  </a:cubicBezTo>
                  <a:cubicBezTo>
                    <a:pt x="787" y="175"/>
                    <a:pt x="787" y="175"/>
                    <a:pt x="787" y="175"/>
                  </a:cubicBezTo>
                  <a:cubicBezTo>
                    <a:pt x="787" y="168"/>
                    <a:pt x="794" y="175"/>
                    <a:pt x="794" y="175"/>
                  </a:cubicBezTo>
                  <a:cubicBezTo>
                    <a:pt x="815" y="196"/>
                    <a:pt x="815" y="196"/>
                    <a:pt x="815" y="196"/>
                  </a:cubicBezTo>
                  <a:cubicBezTo>
                    <a:pt x="822" y="196"/>
                    <a:pt x="836" y="196"/>
                    <a:pt x="843" y="196"/>
                  </a:cubicBezTo>
                  <a:cubicBezTo>
                    <a:pt x="843" y="196"/>
                    <a:pt x="843" y="196"/>
                    <a:pt x="843" y="196"/>
                  </a:cubicBezTo>
                  <a:cubicBezTo>
                    <a:pt x="857" y="168"/>
                    <a:pt x="857" y="168"/>
                    <a:pt x="857" y="168"/>
                  </a:cubicBezTo>
                  <a:cubicBezTo>
                    <a:pt x="857" y="161"/>
                    <a:pt x="864" y="161"/>
                    <a:pt x="871" y="161"/>
                  </a:cubicBezTo>
                  <a:cubicBezTo>
                    <a:pt x="906" y="175"/>
                    <a:pt x="906" y="175"/>
                    <a:pt x="906" y="175"/>
                  </a:cubicBezTo>
                  <a:cubicBezTo>
                    <a:pt x="906" y="182"/>
                    <a:pt x="906" y="182"/>
                    <a:pt x="906" y="189"/>
                  </a:cubicBezTo>
                  <a:cubicBezTo>
                    <a:pt x="899" y="217"/>
                    <a:pt x="899" y="217"/>
                    <a:pt x="899" y="217"/>
                  </a:cubicBezTo>
                  <a:cubicBezTo>
                    <a:pt x="906" y="224"/>
                    <a:pt x="913" y="231"/>
                    <a:pt x="913" y="238"/>
                  </a:cubicBezTo>
                  <a:cubicBezTo>
                    <a:pt x="920" y="238"/>
                    <a:pt x="920" y="238"/>
                    <a:pt x="920" y="238"/>
                  </a:cubicBezTo>
                  <a:cubicBezTo>
                    <a:pt x="948" y="238"/>
                    <a:pt x="948" y="238"/>
                    <a:pt x="948" y="238"/>
                  </a:cubicBezTo>
                  <a:cubicBezTo>
                    <a:pt x="948" y="238"/>
                    <a:pt x="954" y="238"/>
                    <a:pt x="954" y="245"/>
                  </a:cubicBezTo>
                  <a:cubicBezTo>
                    <a:pt x="961" y="279"/>
                    <a:pt x="961" y="279"/>
                    <a:pt x="961" y="279"/>
                  </a:cubicBezTo>
                  <a:cubicBezTo>
                    <a:pt x="961" y="286"/>
                    <a:pt x="954" y="293"/>
                    <a:pt x="948" y="293"/>
                  </a:cubicBezTo>
                </a:path>
                <a:path w="1130" h="709">
                  <a:moveTo>
                    <a:pt x="614" y="572"/>
                  </a:moveTo>
                  <a:cubicBezTo>
                    <a:pt x="663" y="502"/>
                    <a:pt x="649" y="396"/>
                    <a:pt x="573" y="347"/>
                  </a:cubicBezTo>
                  <a:cubicBezTo>
                    <a:pt x="496" y="298"/>
                    <a:pt x="398" y="312"/>
                    <a:pt x="349" y="389"/>
                  </a:cubicBezTo>
                  <a:cubicBezTo>
                    <a:pt x="301" y="460"/>
                    <a:pt x="315" y="551"/>
                    <a:pt x="384" y="600"/>
                  </a:cubicBezTo>
                  <a:cubicBezTo>
                    <a:pt x="587" y="600"/>
                    <a:pt x="587" y="600"/>
                    <a:pt x="587" y="600"/>
                  </a:cubicBezTo>
                  <a:cubicBezTo>
                    <a:pt x="600" y="593"/>
                    <a:pt x="607" y="586"/>
                    <a:pt x="614" y="572"/>
                  </a:cubicBezTo>
                  <a:moveTo>
                    <a:pt x="559" y="537"/>
                  </a:moveTo>
                  <a:cubicBezTo>
                    <a:pt x="531" y="579"/>
                    <a:pt x="475" y="593"/>
                    <a:pt x="426" y="558"/>
                  </a:cubicBezTo>
                  <a:cubicBezTo>
                    <a:pt x="384" y="530"/>
                    <a:pt x="370" y="467"/>
                    <a:pt x="405" y="424"/>
                  </a:cubicBezTo>
                  <a:cubicBezTo>
                    <a:pt x="433" y="382"/>
                    <a:pt x="496" y="368"/>
                    <a:pt x="538" y="396"/>
                  </a:cubicBezTo>
                  <a:cubicBezTo>
                    <a:pt x="580" y="431"/>
                    <a:pt x="594" y="488"/>
                    <a:pt x="559" y="537"/>
                  </a:cubicBezTo>
                </a:path>
              </a:pathLst>
            </a:custGeom>
            <a:solidFill>
              <a:srgbClr val="FFFFFF"/>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pSp>
      <p:grpSp>
        <p:nvGrpSpPr>
          <p:cNvPr id="92165" name="group 202">
            <a:extLst>
              <a:ext uri="{FF2B5EF4-FFF2-40B4-BE49-F238E27FC236}">
                <a16:creationId xmlns:a16="http://schemas.microsoft.com/office/drawing/2014/main" id="{C155AF2F-423B-1C34-2615-8760870E618A}"/>
              </a:ext>
            </a:extLst>
          </p:cNvPr>
          <p:cNvGrpSpPr>
            <a:grpSpLocks/>
          </p:cNvGrpSpPr>
          <p:nvPr/>
        </p:nvGrpSpPr>
        <p:grpSpPr bwMode="auto">
          <a:xfrm>
            <a:off x="633413" y="2524125"/>
            <a:ext cx="638175" cy="46038"/>
            <a:chOff x="0" y="0"/>
            <a:chExt cx="851915" cy="61722"/>
          </a:xfrm>
        </p:grpSpPr>
        <p:sp>
          <p:nvSpPr>
            <p:cNvPr id="92179" name="path">
              <a:extLst>
                <a:ext uri="{FF2B5EF4-FFF2-40B4-BE49-F238E27FC236}">
                  <a16:creationId xmlns:a16="http://schemas.microsoft.com/office/drawing/2014/main" id="{9AF34B14-6429-A701-1812-3177CF71C61D}"/>
                </a:ext>
              </a:extLst>
            </p:cNvPr>
            <p:cNvSpPr>
              <a:spLocks/>
            </p:cNvSpPr>
            <p:nvPr/>
          </p:nvSpPr>
          <p:spPr bwMode="auto">
            <a:xfrm>
              <a:off x="0" y="8382"/>
              <a:ext cx="851915" cy="53339"/>
            </a:xfrm>
            <a:custGeom>
              <a:avLst/>
              <a:gdLst>
                <a:gd name="T0" fmla="*/ 2147483646 w 1341"/>
                <a:gd name="T1" fmla="*/ 0 h 83"/>
                <a:gd name="T2" fmla="*/ 2147483646 w 1341"/>
                <a:gd name="T3" fmla="*/ 0 h 83"/>
                <a:gd name="T4" fmla="*/ 2147483646 w 1341"/>
                <a:gd name="T5" fmla="*/ 2147483646 h 83"/>
                <a:gd name="T6" fmla="*/ 2147483646 w 1341"/>
                <a:gd name="T7" fmla="*/ 2147483646 h 83"/>
                <a:gd name="T8" fmla="*/ 2147483646 w 1341"/>
                <a:gd name="T9" fmla="*/ 0 h 83"/>
                <a:gd name="T10" fmla="*/ 0 w 1341"/>
                <a:gd name="T11" fmla="*/ 0 h 83"/>
                <a:gd name="T12" fmla="*/ 0 w 1341"/>
                <a:gd name="T13" fmla="*/ 2147483646 h 83"/>
                <a:gd name="T14" fmla="*/ 0 w 1341"/>
                <a:gd name="T15" fmla="*/ 2147483646 h 83"/>
                <a:gd name="T16" fmla="*/ 2147483646 w 1341"/>
                <a:gd name="T17" fmla="*/ 2147483646 h 83"/>
                <a:gd name="T18" fmla="*/ 2147483646 w 1341"/>
                <a:gd name="T19" fmla="*/ 2147483646 h 83"/>
                <a:gd name="T20" fmla="*/ 2147483646 w 1341"/>
                <a:gd name="T21" fmla="*/ 2147483646 h 83"/>
                <a:gd name="T22" fmla="*/ 2147483646 w 1341"/>
                <a:gd name="T23" fmla="*/ 2147483646 h 83"/>
                <a:gd name="T24" fmla="*/ 2147483646 w 1341"/>
                <a:gd name="T25" fmla="*/ 0 h 8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1"/>
                <a:gd name="T40" fmla="*/ 0 h 83"/>
                <a:gd name="T41" fmla="*/ 1341 w 1341"/>
                <a:gd name="T42" fmla="*/ 83 h 8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1" h="83">
                  <a:moveTo>
                    <a:pt x="1341" y="0"/>
                  </a:moveTo>
                  <a:cubicBezTo>
                    <a:pt x="880" y="0"/>
                    <a:pt x="880" y="0"/>
                    <a:pt x="880" y="0"/>
                  </a:cubicBezTo>
                  <a:cubicBezTo>
                    <a:pt x="873" y="6"/>
                    <a:pt x="866" y="13"/>
                    <a:pt x="859" y="13"/>
                  </a:cubicBezTo>
                  <a:cubicBezTo>
                    <a:pt x="482" y="13"/>
                    <a:pt x="482" y="13"/>
                    <a:pt x="482" y="13"/>
                  </a:cubicBezTo>
                  <a:cubicBezTo>
                    <a:pt x="475" y="13"/>
                    <a:pt x="468" y="6"/>
                    <a:pt x="461" y="0"/>
                  </a:cubicBezTo>
                  <a:cubicBezTo>
                    <a:pt x="0" y="0"/>
                    <a:pt x="0" y="0"/>
                    <a:pt x="0" y="0"/>
                  </a:cubicBezTo>
                  <a:cubicBezTo>
                    <a:pt x="0" y="0"/>
                    <a:pt x="0" y="0"/>
                    <a:pt x="0" y="6"/>
                  </a:cubicBezTo>
                  <a:cubicBezTo>
                    <a:pt x="0" y="20"/>
                    <a:pt x="0" y="20"/>
                    <a:pt x="0" y="20"/>
                  </a:cubicBezTo>
                  <a:cubicBezTo>
                    <a:pt x="0" y="55"/>
                    <a:pt x="27" y="83"/>
                    <a:pt x="62" y="83"/>
                  </a:cubicBezTo>
                  <a:cubicBezTo>
                    <a:pt x="1278" y="83"/>
                    <a:pt x="1278" y="83"/>
                    <a:pt x="1278" y="83"/>
                  </a:cubicBezTo>
                  <a:cubicBezTo>
                    <a:pt x="1313" y="83"/>
                    <a:pt x="1341" y="55"/>
                    <a:pt x="1341" y="20"/>
                  </a:cubicBezTo>
                  <a:cubicBezTo>
                    <a:pt x="1341" y="6"/>
                    <a:pt x="1341" y="6"/>
                    <a:pt x="1341" y="6"/>
                  </a:cubicBezTo>
                  <a:cubicBezTo>
                    <a:pt x="1341" y="0"/>
                    <a:pt x="1341" y="0"/>
                    <a:pt x="1341" y="0"/>
                  </a:cubicBezTo>
                </a:path>
              </a:pathLst>
            </a:custGeom>
            <a:solidFill>
              <a:srgbClr val="203864"/>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2180" name="path">
              <a:extLst>
                <a:ext uri="{FF2B5EF4-FFF2-40B4-BE49-F238E27FC236}">
                  <a16:creationId xmlns:a16="http://schemas.microsoft.com/office/drawing/2014/main" id="{6127D3D1-D6D5-F324-1FBA-934EDE2722EC}"/>
                </a:ext>
              </a:extLst>
            </p:cNvPr>
            <p:cNvSpPr>
              <a:spLocks/>
            </p:cNvSpPr>
            <p:nvPr/>
          </p:nvSpPr>
          <p:spPr bwMode="auto">
            <a:xfrm>
              <a:off x="0" y="0"/>
              <a:ext cx="851915" cy="53340"/>
            </a:xfrm>
            <a:custGeom>
              <a:avLst/>
              <a:gdLst>
                <a:gd name="T0" fmla="*/ 2147483646 w 1341"/>
                <a:gd name="T1" fmla="*/ 0 h 84"/>
                <a:gd name="T2" fmla="*/ 2147483646 w 1341"/>
                <a:gd name="T3" fmla="*/ 0 h 84"/>
                <a:gd name="T4" fmla="*/ 2147483646 w 1341"/>
                <a:gd name="T5" fmla="*/ 2147483646 h 84"/>
                <a:gd name="T6" fmla="*/ 2147483646 w 1341"/>
                <a:gd name="T7" fmla="*/ 2147483646 h 84"/>
                <a:gd name="T8" fmla="*/ 2147483646 w 1341"/>
                <a:gd name="T9" fmla="*/ 0 h 84"/>
                <a:gd name="T10" fmla="*/ 0 w 1341"/>
                <a:gd name="T11" fmla="*/ 0 h 84"/>
                <a:gd name="T12" fmla="*/ 0 w 1341"/>
                <a:gd name="T13" fmla="*/ 2147483646 h 84"/>
                <a:gd name="T14" fmla="*/ 0 w 1341"/>
                <a:gd name="T15" fmla="*/ 2147483646 h 84"/>
                <a:gd name="T16" fmla="*/ 2147483646 w 1341"/>
                <a:gd name="T17" fmla="*/ 2147483646 h 84"/>
                <a:gd name="T18" fmla="*/ 2147483646 w 1341"/>
                <a:gd name="T19" fmla="*/ 2147483646 h 84"/>
                <a:gd name="T20" fmla="*/ 2147483646 w 1341"/>
                <a:gd name="T21" fmla="*/ 2147483646 h 84"/>
                <a:gd name="T22" fmla="*/ 2147483646 w 1341"/>
                <a:gd name="T23" fmla="*/ 2147483646 h 84"/>
                <a:gd name="T24" fmla="*/ 2147483646 w 1341"/>
                <a:gd name="T25" fmla="*/ 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1"/>
                <a:gd name="T40" fmla="*/ 0 h 84"/>
                <a:gd name="T41" fmla="*/ 1341 w 1341"/>
                <a:gd name="T42" fmla="*/ 84 h 8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1" h="84">
                  <a:moveTo>
                    <a:pt x="1341" y="0"/>
                  </a:moveTo>
                  <a:cubicBezTo>
                    <a:pt x="880" y="0"/>
                    <a:pt x="880" y="0"/>
                    <a:pt x="880" y="0"/>
                  </a:cubicBezTo>
                  <a:cubicBezTo>
                    <a:pt x="873" y="7"/>
                    <a:pt x="866" y="14"/>
                    <a:pt x="859" y="14"/>
                  </a:cubicBezTo>
                  <a:cubicBezTo>
                    <a:pt x="482" y="14"/>
                    <a:pt x="482" y="14"/>
                    <a:pt x="482" y="14"/>
                  </a:cubicBezTo>
                  <a:cubicBezTo>
                    <a:pt x="475" y="14"/>
                    <a:pt x="468" y="7"/>
                    <a:pt x="461" y="0"/>
                  </a:cubicBezTo>
                  <a:cubicBezTo>
                    <a:pt x="0" y="0"/>
                    <a:pt x="0" y="0"/>
                    <a:pt x="0" y="0"/>
                  </a:cubicBezTo>
                  <a:cubicBezTo>
                    <a:pt x="0" y="0"/>
                    <a:pt x="0" y="0"/>
                    <a:pt x="0" y="7"/>
                  </a:cubicBezTo>
                  <a:cubicBezTo>
                    <a:pt x="0" y="21"/>
                    <a:pt x="0" y="21"/>
                    <a:pt x="0" y="21"/>
                  </a:cubicBezTo>
                  <a:cubicBezTo>
                    <a:pt x="0" y="55"/>
                    <a:pt x="27" y="84"/>
                    <a:pt x="62" y="84"/>
                  </a:cubicBezTo>
                  <a:cubicBezTo>
                    <a:pt x="1278" y="84"/>
                    <a:pt x="1278" y="84"/>
                    <a:pt x="1278" y="84"/>
                  </a:cubicBezTo>
                  <a:cubicBezTo>
                    <a:pt x="1313" y="84"/>
                    <a:pt x="1341" y="55"/>
                    <a:pt x="1341" y="21"/>
                  </a:cubicBezTo>
                  <a:cubicBezTo>
                    <a:pt x="1341" y="7"/>
                    <a:pt x="1341" y="7"/>
                    <a:pt x="1341" y="7"/>
                  </a:cubicBezTo>
                  <a:cubicBezTo>
                    <a:pt x="1341" y="0"/>
                    <a:pt x="1341" y="0"/>
                    <a:pt x="1341" y="0"/>
                  </a:cubicBezTo>
                </a:path>
              </a:pathLst>
            </a:custGeom>
            <a:solidFill>
              <a:srgbClr val="FFFFFF"/>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pSp>
      <p:pic>
        <p:nvPicPr>
          <p:cNvPr id="92166" name="picture 1292">
            <a:extLst>
              <a:ext uri="{FF2B5EF4-FFF2-40B4-BE49-F238E27FC236}">
                <a16:creationId xmlns:a16="http://schemas.microsoft.com/office/drawing/2014/main" id="{A278E095-4400-8BDA-F6B2-096A3174AAE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2330450"/>
            <a:ext cx="4873625"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96" name="table 1296">
            <a:extLst>
              <a:ext uri="{FF2B5EF4-FFF2-40B4-BE49-F238E27FC236}">
                <a16:creationId xmlns:a16="http://schemas.microsoft.com/office/drawing/2014/main" id="{705AF460-771C-4358-8712-AF62D67978EC}"/>
              </a:ext>
            </a:extLst>
          </p:cNvPr>
          <p:cNvGraphicFramePr>
            <a:graphicFrameLocks noGrp="1"/>
          </p:cNvGraphicFramePr>
          <p:nvPr/>
        </p:nvGraphicFramePr>
        <p:xfrm>
          <a:off x="1058863" y="4260850"/>
          <a:ext cx="7046912" cy="1519238"/>
        </p:xfrm>
        <a:graphic>
          <a:graphicData uri="http://schemas.openxmlformats.org/drawingml/2006/table">
            <a:tbl>
              <a:tblPr/>
              <a:tblGrid>
                <a:gridCol w="7046912">
                  <a:extLst>
                    <a:ext uri="{9D8B030D-6E8A-4147-A177-3AD203B41FA5}">
                      <a16:colId xmlns:a16="http://schemas.microsoft.com/office/drawing/2014/main" val="20000"/>
                    </a:ext>
                  </a:extLst>
                </a:gridCol>
              </a:tblGrid>
              <a:tr h="1519238">
                <a:tc>
                  <a:txBody>
                    <a:bodyPr/>
                    <a:lstStyle/>
                    <a:p>
                      <a:pPr algn="l" rtl="0" eaLnBrk="0">
                        <a:lnSpc>
                          <a:spcPct val="105000"/>
                        </a:lnSpc>
                        <a:tabLst/>
                      </a:pPr>
                      <a:endParaRPr lang="x-none" altLang="x-none" sz="800" dirty="0"/>
                    </a:p>
                    <a:p>
                      <a:pPr algn="l" rtl="0" eaLnBrk="0">
                        <a:lnSpc>
                          <a:spcPct val="105000"/>
                        </a:lnSpc>
                        <a:tabLst/>
                      </a:pPr>
                      <a:endParaRPr lang="x-none" altLang="x-none" sz="800" dirty="0"/>
                    </a:p>
                    <a:p>
                      <a:pPr marL="473415" algn="l" rtl="0" eaLnBrk="0">
                        <a:lnSpc>
                          <a:spcPct val="97000"/>
                        </a:lnSpc>
                        <a:spcBef>
                          <a:spcPts val="4"/>
                        </a:spcBef>
                        <a:tabLst/>
                      </a:pPr>
                      <a:r>
                        <a:rPr sz="1800" spc="-70" dirty="0">
                          <a:solidFill>
                            <a:srgbClr val="262626">
                              <a:alpha val="100000"/>
                            </a:srgbClr>
                          </a:solidFill>
                          <a:latin typeface="Times New Roman"/>
                          <a:ea typeface="Times New Roman"/>
                          <a:cs typeface="Times New Roman"/>
                        </a:rPr>
                        <a:t>f</a:t>
                      </a:r>
                      <a:r>
                        <a:rPr sz="1800" spc="-70" dirty="0">
                          <a:solidFill>
                            <a:srgbClr val="262626">
                              <a:alpha val="100000"/>
                            </a:srgbClr>
                          </a:solidFill>
                          <a:latin typeface="Microsoft YaHei"/>
                          <a:ea typeface="Microsoft YaHei"/>
                          <a:cs typeface="Microsoft YaHei"/>
                        </a:rPr>
                        <a:t>是</a:t>
                      </a:r>
                      <a:r>
                        <a:rPr sz="1800" spc="-70" dirty="0">
                          <a:solidFill>
                            <a:srgbClr val="262626">
                              <a:alpha val="100000"/>
                            </a:srgbClr>
                          </a:solidFill>
                          <a:latin typeface="Times New Roman"/>
                          <a:ea typeface="Times New Roman"/>
                          <a:cs typeface="Times New Roman"/>
                        </a:rPr>
                        <a:t>Person</a:t>
                      </a:r>
                      <a:r>
                        <a:rPr sz="1800" spc="-70" dirty="0">
                          <a:solidFill>
                            <a:srgbClr val="262626">
                              <a:alpha val="100000"/>
                            </a:srgbClr>
                          </a:solidFill>
                          <a:latin typeface="Microsoft YaHei"/>
                          <a:ea typeface="Microsoft YaHei"/>
                          <a:cs typeface="Microsoft YaHei"/>
                        </a:rPr>
                        <a:t>类或其子类对象：   </a:t>
                      </a:r>
                      <a:r>
                        <a:rPr sz="1800" spc="-70" dirty="0">
                          <a:solidFill>
                            <a:srgbClr val="262626">
                              <a:alpha val="100000"/>
                            </a:srgbClr>
                          </a:solidFill>
                          <a:latin typeface="Times New Roman"/>
                          <a:ea typeface="Times New Roman"/>
                          <a:cs typeface="Times New Roman"/>
                        </a:rPr>
                        <a:t>Fals</a:t>
                      </a:r>
                      <a:r>
                        <a:rPr sz="1800" spc="0" dirty="0">
                          <a:solidFill>
                            <a:srgbClr val="262626">
                              <a:alpha val="100000"/>
                            </a:srgbClr>
                          </a:solidFill>
                          <a:latin typeface="Times New Roman"/>
                          <a:ea typeface="Times New Roman"/>
                          <a:cs typeface="Times New Roman"/>
                        </a:rPr>
                        <a:t>e</a:t>
                      </a:r>
                      <a:endParaRPr lang="x-none" altLang="x-none" sz="1800" dirty="0"/>
                    </a:p>
                    <a:p>
                      <a:pPr marL="480720" algn="l" rtl="0" eaLnBrk="0">
                        <a:lnSpc>
                          <a:spcPct val="97000"/>
                        </a:lnSpc>
                        <a:spcBef>
                          <a:spcPts val="1528"/>
                        </a:spcBef>
                        <a:tabLst/>
                      </a:pPr>
                      <a:r>
                        <a:rPr sz="1800" spc="-70" dirty="0">
                          <a:solidFill>
                            <a:srgbClr val="262626">
                              <a:alpha val="100000"/>
                            </a:srgbClr>
                          </a:solidFill>
                          <a:latin typeface="Times New Roman"/>
                          <a:ea typeface="Times New Roman"/>
                          <a:cs typeface="Times New Roman"/>
                        </a:rPr>
                        <a:t>Student</a:t>
                      </a:r>
                      <a:r>
                        <a:rPr sz="1800" spc="-70" dirty="0">
                          <a:solidFill>
                            <a:srgbClr val="262626">
                              <a:alpha val="100000"/>
                            </a:srgbClr>
                          </a:solidFill>
                          <a:latin typeface="Microsoft YaHei"/>
                          <a:ea typeface="Microsoft YaHei"/>
                          <a:cs typeface="Microsoft YaHei"/>
                        </a:rPr>
                        <a:t>是</a:t>
                      </a:r>
                      <a:r>
                        <a:rPr sz="1800" spc="-70" dirty="0">
                          <a:solidFill>
                            <a:srgbClr val="262626">
                              <a:alpha val="100000"/>
                            </a:srgbClr>
                          </a:solidFill>
                          <a:latin typeface="Times New Roman"/>
                          <a:ea typeface="Times New Roman"/>
                          <a:cs typeface="Times New Roman"/>
                        </a:rPr>
                        <a:t>Person</a:t>
                      </a:r>
                      <a:r>
                        <a:rPr sz="1800" spc="-70" dirty="0">
                          <a:solidFill>
                            <a:srgbClr val="262626">
                              <a:alpha val="100000"/>
                            </a:srgbClr>
                          </a:solidFill>
                          <a:latin typeface="Microsoft YaHei"/>
                          <a:ea typeface="Microsoft YaHei"/>
                          <a:cs typeface="Microsoft YaHei"/>
                        </a:rPr>
                        <a:t>类的子类：   </a:t>
                      </a:r>
                      <a:r>
                        <a:rPr sz="1800" spc="-70" dirty="0">
                          <a:solidFill>
                            <a:srgbClr val="262626">
                              <a:alpha val="100000"/>
                            </a:srgbClr>
                          </a:solidFill>
                          <a:latin typeface="Times New Roman"/>
                          <a:ea typeface="Times New Roman"/>
                          <a:cs typeface="Times New Roman"/>
                        </a:rPr>
                        <a:t>Tru</a:t>
                      </a:r>
                      <a:r>
                        <a:rPr sz="1800" spc="-40" dirty="0">
                          <a:solidFill>
                            <a:srgbClr val="262626">
                              <a:alpha val="100000"/>
                            </a:srgbClr>
                          </a:solidFill>
                          <a:latin typeface="Times New Roman"/>
                          <a:ea typeface="Times New Roman"/>
                          <a:cs typeface="Times New Roman"/>
                        </a:rPr>
                        <a:t>e</a:t>
                      </a:r>
                      <a:endParaRPr lang="x-none" altLang="x-none" sz="1800" dirty="0"/>
                    </a:p>
                    <a:p>
                      <a:pPr algn="l" rtl="0" eaLnBrk="0">
                        <a:lnSpc>
                          <a:spcPct val="106000"/>
                        </a:lnSpc>
                        <a:tabLst/>
                      </a:pPr>
                      <a:endParaRPr lang="x-none" altLang="x-none" sz="900" dirty="0"/>
                    </a:p>
                    <a:p>
                      <a:pPr marL="466394" algn="l" rtl="0" eaLnBrk="0">
                        <a:lnSpc>
                          <a:spcPct val="97000"/>
                        </a:lnSpc>
                        <a:tabLst/>
                      </a:pPr>
                      <a:r>
                        <a:rPr sz="1800" spc="-60" dirty="0">
                          <a:solidFill>
                            <a:srgbClr val="262626">
                              <a:alpha val="100000"/>
                            </a:srgbClr>
                          </a:solidFill>
                          <a:latin typeface="Times New Roman"/>
                          <a:ea typeface="Times New Roman"/>
                          <a:cs typeface="Times New Roman"/>
                        </a:rPr>
                        <a:t>Flower</a:t>
                      </a:r>
                      <a:r>
                        <a:rPr sz="1800" spc="-60" dirty="0">
                          <a:solidFill>
                            <a:srgbClr val="262626">
                              <a:alpha val="100000"/>
                            </a:srgbClr>
                          </a:solidFill>
                          <a:latin typeface="Microsoft YaHei"/>
                          <a:ea typeface="Microsoft YaHei"/>
                          <a:cs typeface="Microsoft YaHei"/>
                        </a:rPr>
                        <a:t>是</a:t>
                      </a:r>
                      <a:r>
                        <a:rPr sz="1800" spc="-60" dirty="0">
                          <a:solidFill>
                            <a:srgbClr val="262626">
                              <a:alpha val="100000"/>
                            </a:srgbClr>
                          </a:solidFill>
                          <a:latin typeface="Times New Roman"/>
                          <a:ea typeface="Times New Roman"/>
                          <a:cs typeface="Times New Roman"/>
                        </a:rPr>
                        <a:t>Person</a:t>
                      </a:r>
                      <a:r>
                        <a:rPr sz="1800" spc="-60" dirty="0">
                          <a:solidFill>
                            <a:srgbClr val="262626">
                              <a:alpha val="100000"/>
                            </a:srgbClr>
                          </a:solidFill>
                          <a:latin typeface="Microsoft YaHei"/>
                          <a:ea typeface="Microsoft YaHei"/>
                          <a:cs typeface="Microsoft YaHei"/>
                        </a:rPr>
                        <a:t>类的子类：   </a:t>
                      </a:r>
                      <a:r>
                        <a:rPr sz="1800" spc="-60" dirty="0">
                          <a:solidFill>
                            <a:srgbClr val="262626">
                              <a:alpha val="100000"/>
                            </a:srgbClr>
                          </a:solidFill>
                          <a:latin typeface="Times New Roman"/>
                          <a:ea typeface="Times New Roman"/>
                          <a:cs typeface="Times New Roman"/>
                        </a:rPr>
                        <a:t>False</a:t>
                      </a:r>
                      <a:endParaRPr lang="x-none" altLang="x-none" sz="18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297" name="table 1297">
            <a:extLst>
              <a:ext uri="{FF2B5EF4-FFF2-40B4-BE49-F238E27FC236}">
                <a16:creationId xmlns:a16="http://schemas.microsoft.com/office/drawing/2014/main" id="{D1A1C209-F3D2-4B11-9F19-D34F8A37F6BF}"/>
              </a:ext>
            </a:extLst>
          </p:cNvPr>
          <p:cNvGraphicFramePr>
            <a:graphicFrameLocks noGrp="1"/>
          </p:cNvGraphicFramePr>
          <p:nvPr/>
        </p:nvGraphicFramePr>
        <p:xfrm>
          <a:off x="1050925" y="2665413"/>
          <a:ext cx="7053263" cy="1471612"/>
        </p:xfrm>
        <a:graphic>
          <a:graphicData uri="http://schemas.openxmlformats.org/drawingml/2006/table">
            <a:tbl>
              <a:tblPr/>
              <a:tblGrid>
                <a:gridCol w="7053263">
                  <a:extLst>
                    <a:ext uri="{9D8B030D-6E8A-4147-A177-3AD203B41FA5}">
                      <a16:colId xmlns:a16="http://schemas.microsoft.com/office/drawing/2014/main" val="20000"/>
                    </a:ext>
                  </a:extLst>
                </a:gridCol>
              </a:tblGrid>
              <a:tr h="1471612">
                <a:tc>
                  <a:txBody>
                    <a:bodyPr/>
                    <a:lstStyle/>
                    <a:p>
                      <a:pPr algn="l" rtl="0" eaLnBrk="0">
                        <a:lnSpc>
                          <a:spcPct val="129000"/>
                        </a:lnSpc>
                        <a:tabLst/>
                      </a:pPr>
                      <a:endParaRPr lang="x-none" altLang="x-none" sz="800" dirty="0"/>
                    </a:p>
                    <a:p>
                      <a:pPr marL="117703" algn="l" rtl="0" eaLnBrk="0">
                        <a:lnSpc>
                          <a:spcPct val="91000"/>
                        </a:lnSpc>
                        <a:spcBef>
                          <a:spcPts val="3"/>
                        </a:spcBef>
                        <a:tabLst/>
                      </a:pPr>
                      <a:r>
                        <a:rPr sz="1800" spc="-20" dirty="0">
                          <a:solidFill>
                            <a:srgbClr val="262626">
                              <a:alpha val="100000"/>
                            </a:srgbClr>
                          </a:solidFill>
                          <a:latin typeface="Times New Roman"/>
                          <a:ea typeface="Times New Roman"/>
                          <a:cs typeface="Times New Roman"/>
                        </a:rPr>
                        <a:t>12           print('f</a:t>
                      </a:r>
                      <a:r>
                        <a:rPr sz="1800" spc="-20" dirty="0">
                          <a:solidFill>
                            <a:srgbClr val="262626">
                              <a:alpha val="100000"/>
                            </a:srgbClr>
                          </a:solidFill>
                          <a:latin typeface="Microsoft YaHei"/>
                          <a:ea typeface="Microsoft YaHei"/>
                          <a:cs typeface="Microsoft YaHei"/>
                        </a:rPr>
                        <a:t>是</a:t>
                      </a:r>
                      <a:r>
                        <a:rPr sz="1800" spc="-20" dirty="0">
                          <a:solidFill>
                            <a:srgbClr val="262626">
                              <a:alpha val="100000"/>
                            </a:srgbClr>
                          </a:solidFill>
                          <a:latin typeface="Times New Roman"/>
                          <a:ea typeface="Times New Roman"/>
                          <a:cs typeface="Times New Roman"/>
                        </a:rPr>
                        <a:t>Person</a:t>
                      </a:r>
                      <a:r>
                        <a:rPr sz="1800" spc="-20" dirty="0">
                          <a:solidFill>
                            <a:srgbClr val="262626">
                              <a:alpha val="100000"/>
                            </a:srgbClr>
                          </a:solidFill>
                          <a:latin typeface="Microsoft YaHei"/>
                          <a:ea typeface="Microsoft YaHei"/>
                          <a:cs typeface="Microsoft YaHei"/>
                        </a:rPr>
                        <a:t>类或其子类对象：  </a:t>
                      </a:r>
                      <a:r>
                        <a:rPr sz="1800" spc="-20" dirty="0">
                          <a:solidFill>
                            <a:srgbClr val="262626">
                              <a:alpha val="100000"/>
                            </a:srgbClr>
                          </a:solidFill>
                          <a:latin typeface="Times New Roman"/>
                          <a:ea typeface="Times New Roman"/>
                          <a:cs typeface="Times New Roman"/>
                        </a:rPr>
                        <a:t>', isinstanc</a:t>
                      </a:r>
                      <a:r>
                        <a:rPr sz="1800" spc="-10" dirty="0">
                          <a:solidFill>
                            <a:srgbClr val="262626">
                              <a:alpha val="100000"/>
                            </a:srgbClr>
                          </a:solidFill>
                          <a:latin typeface="Times New Roman"/>
                          <a:ea typeface="Times New Roman"/>
                          <a:cs typeface="Times New Roman"/>
                        </a:rPr>
                        <a:t>e</a:t>
                      </a:r>
                      <a:r>
                        <a:rPr sz="1800" spc="-2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f</a:t>
                      </a:r>
                      <a:r>
                        <a:rPr sz="1800" spc="-2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Person</a:t>
                      </a:r>
                      <a:r>
                        <a:rPr sz="1800" spc="-20" dirty="0">
                          <a:solidFill>
                            <a:srgbClr val="262626">
                              <a:alpha val="100000"/>
                            </a:srgbClr>
                          </a:solidFill>
                          <a:latin typeface="Times New Roman"/>
                          <a:ea typeface="Times New Roman"/>
                          <a:cs typeface="Times New Roman"/>
                        </a:rPr>
                        <a:t>))</a:t>
                      </a:r>
                      <a:endParaRPr lang="x-none" altLang="x-none" sz="1800" dirty="0"/>
                    </a:p>
                    <a:p>
                      <a:pPr marL="117703" algn="l" rtl="0" eaLnBrk="0">
                        <a:lnSpc>
                          <a:spcPct val="91000"/>
                        </a:lnSpc>
                        <a:spcBef>
                          <a:spcPts val="1699"/>
                        </a:spcBef>
                        <a:tabLst/>
                      </a:pPr>
                      <a:r>
                        <a:rPr sz="1800" spc="-20" dirty="0">
                          <a:solidFill>
                            <a:srgbClr val="262626">
                              <a:alpha val="100000"/>
                            </a:srgbClr>
                          </a:solidFill>
                          <a:latin typeface="Times New Roman"/>
                          <a:ea typeface="Times New Roman"/>
                          <a:cs typeface="Times New Roman"/>
                        </a:rPr>
                        <a:t>13           print('Student</a:t>
                      </a:r>
                      <a:r>
                        <a:rPr sz="1800" spc="-20" dirty="0">
                          <a:solidFill>
                            <a:srgbClr val="262626">
                              <a:alpha val="100000"/>
                            </a:srgbClr>
                          </a:solidFill>
                          <a:latin typeface="Microsoft YaHei"/>
                          <a:ea typeface="Microsoft YaHei"/>
                          <a:cs typeface="Microsoft YaHei"/>
                        </a:rPr>
                        <a:t>是</a:t>
                      </a:r>
                      <a:r>
                        <a:rPr sz="1800" spc="-20" dirty="0">
                          <a:solidFill>
                            <a:srgbClr val="262626">
                              <a:alpha val="100000"/>
                            </a:srgbClr>
                          </a:solidFill>
                          <a:latin typeface="Times New Roman"/>
                          <a:ea typeface="Times New Roman"/>
                          <a:cs typeface="Times New Roman"/>
                        </a:rPr>
                        <a:t>Person</a:t>
                      </a:r>
                      <a:r>
                        <a:rPr sz="1800" spc="-20" dirty="0">
                          <a:solidFill>
                            <a:srgbClr val="262626">
                              <a:alpha val="100000"/>
                            </a:srgbClr>
                          </a:solidFill>
                          <a:latin typeface="Microsoft YaHei"/>
                          <a:ea typeface="Microsoft YaHei"/>
                          <a:cs typeface="Microsoft YaHei"/>
                        </a:rPr>
                        <a:t>类的子类：  </a:t>
                      </a:r>
                      <a:r>
                        <a:rPr sz="1800" spc="-20" dirty="0">
                          <a:solidFill>
                            <a:srgbClr val="262626">
                              <a:alpha val="100000"/>
                            </a:srgbClr>
                          </a:solidFill>
                          <a:latin typeface="Times New Roman"/>
                          <a:ea typeface="Times New Roman"/>
                          <a:cs typeface="Times New Roman"/>
                        </a:rPr>
                        <a:t>', issubc</a:t>
                      </a:r>
                      <a:r>
                        <a:rPr sz="1800" spc="-10" dirty="0">
                          <a:solidFill>
                            <a:srgbClr val="262626">
                              <a:alpha val="100000"/>
                            </a:srgbClr>
                          </a:solidFill>
                          <a:latin typeface="Times New Roman"/>
                          <a:ea typeface="Times New Roman"/>
                          <a:cs typeface="Times New Roman"/>
                        </a:rPr>
                        <a:t>l</a:t>
                      </a:r>
                      <a:r>
                        <a:rPr sz="1800" spc="0" dirty="0">
                          <a:solidFill>
                            <a:srgbClr val="262626">
                              <a:alpha val="100000"/>
                            </a:srgbClr>
                          </a:solidFill>
                          <a:latin typeface="Times New Roman"/>
                          <a:ea typeface="Times New Roman"/>
                          <a:cs typeface="Times New Roman"/>
                        </a:rPr>
                        <a:t>ass</a:t>
                      </a:r>
                      <a:r>
                        <a:rPr sz="1800" spc="-2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Student</a:t>
                      </a:r>
                      <a:r>
                        <a:rPr sz="1800" spc="-2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Person</a:t>
                      </a:r>
                      <a:r>
                        <a:rPr sz="1800" spc="-20" dirty="0">
                          <a:solidFill>
                            <a:srgbClr val="262626">
                              <a:alpha val="100000"/>
                            </a:srgbClr>
                          </a:solidFill>
                          <a:latin typeface="Times New Roman"/>
                          <a:ea typeface="Times New Roman"/>
                          <a:cs typeface="Times New Roman"/>
                        </a:rPr>
                        <a:t>))</a:t>
                      </a:r>
                      <a:endParaRPr lang="x-none" altLang="x-none" sz="1800" dirty="0"/>
                    </a:p>
                    <a:p>
                      <a:pPr algn="l" rtl="0" eaLnBrk="0">
                        <a:lnSpc>
                          <a:spcPct val="101000"/>
                        </a:lnSpc>
                        <a:tabLst/>
                      </a:pPr>
                      <a:endParaRPr lang="x-none" altLang="x-none" sz="1100" dirty="0"/>
                    </a:p>
                    <a:p>
                      <a:pPr marL="117703" algn="l" rtl="0" eaLnBrk="0">
                        <a:lnSpc>
                          <a:spcPct val="91000"/>
                        </a:lnSpc>
                        <a:spcBef>
                          <a:spcPts val="3"/>
                        </a:spcBef>
                        <a:tabLst/>
                      </a:pPr>
                      <a:r>
                        <a:rPr sz="1800" spc="-20" dirty="0">
                          <a:solidFill>
                            <a:srgbClr val="262626">
                              <a:alpha val="100000"/>
                            </a:srgbClr>
                          </a:solidFill>
                          <a:latin typeface="Times New Roman"/>
                          <a:ea typeface="Times New Roman"/>
                          <a:cs typeface="Times New Roman"/>
                        </a:rPr>
                        <a:t>14           print('Flower</a:t>
                      </a:r>
                      <a:r>
                        <a:rPr sz="1800" spc="-20" dirty="0">
                          <a:solidFill>
                            <a:srgbClr val="262626">
                              <a:alpha val="100000"/>
                            </a:srgbClr>
                          </a:solidFill>
                          <a:latin typeface="Microsoft YaHei"/>
                          <a:ea typeface="Microsoft YaHei"/>
                          <a:cs typeface="Microsoft YaHei"/>
                        </a:rPr>
                        <a:t>是</a:t>
                      </a:r>
                      <a:r>
                        <a:rPr sz="1800" spc="-20" dirty="0">
                          <a:solidFill>
                            <a:srgbClr val="262626">
                              <a:alpha val="100000"/>
                            </a:srgbClr>
                          </a:solidFill>
                          <a:latin typeface="Times New Roman"/>
                          <a:ea typeface="Times New Roman"/>
                          <a:cs typeface="Times New Roman"/>
                        </a:rPr>
                        <a:t>Person</a:t>
                      </a:r>
                      <a:r>
                        <a:rPr sz="1800" spc="-20" dirty="0">
                          <a:solidFill>
                            <a:srgbClr val="262626">
                              <a:alpha val="100000"/>
                            </a:srgbClr>
                          </a:solidFill>
                          <a:latin typeface="Microsoft YaHei"/>
                          <a:ea typeface="Microsoft YaHei"/>
                          <a:cs typeface="Microsoft YaHei"/>
                        </a:rPr>
                        <a:t>类的子类：  </a:t>
                      </a:r>
                      <a:r>
                        <a:rPr sz="1800" spc="-20" dirty="0">
                          <a:solidFill>
                            <a:srgbClr val="262626">
                              <a:alpha val="100000"/>
                            </a:srgbClr>
                          </a:solidFill>
                          <a:latin typeface="Times New Roman"/>
                          <a:ea typeface="Times New Roman"/>
                          <a:cs typeface="Times New Roman"/>
                        </a:rPr>
                        <a:t>', issubclass(Fl</a:t>
                      </a:r>
                      <a:r>
                        <a:rPr sz="1800" spc="0" dirty="0">
                          <a:solidFill>
                            <a:srgbClr val="262626">
                              <a:alpha val="100000"/>
                            </a:srgbClr>
                          </a:solidFill>
                          <a:latin typeface="Times New Roman"/>
                          <a:ea typeface="Times New Roman"/>
                          <a:cs typeface="Times New Roman"/>
                        </a:rPr>
                        <a:t>ower</a:t>
                      </a:r>
                      <a:r>
                        <a:rPr sz="1800" spc="-2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Person</a:t>
                      </a:r>
                      <a:r>
                        <a:rPr sz="1800" spc="-20" dirty="0">
                          <a:solidFill>
                            <a:srgbClr val="262626">
                              <a:alpha val="100000"/>
                            </a:srgbClr>
                          </a:solidFill>
                          <a:latin typeface="Times New Roman"/>
                          <a:ea typeface="Times New Roman"/>
                          <a:cs typeface="Times New Roman"/>
                        </a:rPr>
                        <a:t>))</a:t>
                      </a:r>
                      <a:endParaRPr lang="x-none" altLang="x-none" sz="1800" dirty="0"/>
                    </a:p>
                  </a:txBody>
                  <a:tcPr marL="0" marR="0" marT="0" marB="0">
                    <a:lnL w="12700" cap="flat" cmpd="sng" algn="ctr">
                      <a:solidFill>
                        <a:srgbClr val="B1C400"/>
                      </a:solidFill>
                      <a:prstDash val="solid"/>
                      <a:round/>
                      <a:headEnd type="none" w="med" len="med"/>
                      <a:tailEnd type="none" w="med" len="med"/>
                    </a:lnL>
                    <a:lnR w="12700" cap="flat" cmpd="sng" algn="ctr">
                      <a:solidFill>
                        <a:srgbClr val="B1C400"/>
                      </a:solidFill>
                      <a:prstDash val="solid"/>
                      <a:round/>
                      <a:headEnd type="none" w="med" len="med"/>
                      <a:tailEnd type="none" w="med" len="med"/>
                    </a:lnR>
                    <a:lnT w="12700" cap="flat" cmpd="sng" algn="ctr">
                      <a:solidFill>
                        <a:srgbClr val="B1C400"/>
                      </a:solidFill>
                      <a:prstDash val="solid"/>
                      <a:round/>
                      <a:headEnd type="none" w="med" len="med"/>
                      <a:tailEnd type="none" w="med" len="med"/>
                    </a:lnT>
                    <a:lnB w="12700" cap="flat" cmpd="sng" algn="ctr">
                      <a:solidFill>
                        <a:srgbClr val="B1C4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1306">
            <a:extLst>
              <a:ext uri="{FF2B5EF4-FFF2-40B4-BE49-F238E27FC236}">
                <a16:creationId xmlns:a16="http://schemas.microsoft.com/office/drawing/2014/main" id="{581B3C17-0A72-1DF7-0C6B-BE3025E8CC3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09788" y="2224088"/>
            <a:ext cx="2543175"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3187" name="group 206">
            <a:extLst>
              <a:ext uri="{FF2B5EF4-FFF2-40B4-BE49-F238E27FC236}">
                <a16:creationId xmlns:a16="http://schemas.microsoft.com/office/drawing/2014/main" id="{91D669D5-D339-C2DF-B497-AFAFE32E0E18}"/>
              </a:ext>
            </a:extLst>
          </p:cNvPr>
          <p:cNvGrpSpPr>
            <a:grpSpLocks/>
          </p:cNvGrpSpPr>
          <p:nvPr/>
        </p:nvGrpSpPr>
        <p:grpSpPr bwMode="auto">
          <a:xfrm>
            <a:off x="1419225" y="1566863"/>
            <a:ext cx="811213" cy="811212"/>
            <a:chOff x="0" y="0"/>
            <a:chExt cx="1082802" cy="1082802"/>
          </a:xfrm>
        </p:grpSpPr>
        <p:sp>
          <p:nvSpPr>
            <p:cNvPr id="93202" name="path">
              <a:extLst>
                <a:ext uri="{FF2B5EF4-FFF2-40B4-BE49-F238E27FC236}">
                  <a16:creationId xmlns:a16="http://schemas.microsoft.com/office/drawing/2014/main" id="{0231308B-179F-83F7-DFC9-62A5DCEDB762}"/>
                </a:ext>
              </a:extLst>
            </p:cNvPr>
            <p:cNvSpPr>
              <a:spLocks/>
            </p:cNvSpPr>
            <p:nvPr/>
          </p:nvSpPr>
          <p:spPr bwMode="auto">
            <a:xfrm>
              <a:off x="0" y="0"/>
              <a:ext cx="1082802" cy="1082802"/>
            </a:xfrm>
            <a:custGeom>
              <a:avLst/>
              <a:gdLst>
                <a:gd name="T0" fmla="*/ 0 w 1705"/>
                <a:gd name="T1" fmla="*/ 2147483646 h 1705"/>
                <a:gd name="T2" fmla="*/ 2147483646 w 1705"/>
                <a:gd name="T3" fmla="*/ 0 h 1705"/>
                <a:gd name="T4" fmla="*/ 2147483646 w 1705"/>
                <a:gd name="T5" fmla="*/ 2147483646 h 1705"/>
                <a:gd name="T6" fmla="*/ 2147483646 w 1705"/>
                <a:gd name="T7" fmla="*/ 2147483646 h 1705"/>
                <a:gd name="T8" fmla="*/ 0 w 1705"/>
                <a:gd name="T9" fmla="*/ 2147483646 h 1705"/>
                <a:gd name="T10" fmla="*/ 0 60000 65536"/>
                <a:gd name="T11" fmla="*/ 0 60000 65536"/>
                <a:gd name="T12" fmla="*/ 0 60000 65536"/>
                <a:gd name="T13" fmla="*/ 0 60000 65536"/>
                <a:gd name="T14" fmla="*/ 0 60000 65536"/>
                <a:gd name="T15" fmla="*/ 0 w 1705"/>
                <a:gd name="T16" fmla="*/ 0 h 1705"/>
                <a:gd name="T17" fmla="*/ 1705 w 1705"/>
                <a:gd name="T18" fmla="*/ 1705 h 1705"/>
              </a:gdLst>
              <a:ahLst/>
              <a:cxnLst>
                <a:cxn ang="T10">
                  <a:pos x="T0" y="T1"/>
                </a:cxn>
                <a:cxn ang="T11">
                  <a:pos x="T2" y="T3"/>
                </a:cxn>
                <a:cxn ang="T12">
                  <a:pos x="T4" y="T5"/>
                </a:cxn>
                <a:cxn ang="T13">
                  <a:pos x="T6" y="T7"/>
                </a:cxn>
                <a:cxn ang="T14">
                  <a:pos x="T8" y="T9"/>
                </a:cxn>
              </a:cxnLst>
              <a:rect l="T15" t="T16" r="T17" b="T18"/>
              <a:pathLst>
                <a:path w="1705" h="1705">
                  <a:moveTo>
                    <a:pt x="0" y="852"/>
                  </a:moveTo>
                  <a:cubicBezTo>
                    <a:pt x="0" y="381"/>
                    <a:pt x="381" y="0"/>
                    <a:pt x="852" y="0"/>
                  </a:cubicBezTo>
                  <a:cubicBezTo>
                    <a:pt x="1323" y="0"/>
                    <a:pt x="1705" y="381"/>
                    <a:pt x="1705" y="852"/>
                  </a:cubicBezTo>
                  <a:cubicBezTo>
                    <a:pt x="1705" y="1323"/>
                    <a:pt x="1323" y="1705"/>
                    <a:pt x="852" y="1705"/>
                  </a:cubicBezTo>
                  <a:cubicBezTo>
                    <a:pt x="381" y="1705"/>
                    <a:pt x="0" y="1323"/>
                    <a:pt x="0" y="852"/>
                  </a:cubicBezTo>
                </a:path>
              </a:pathLst>
            </a:custGeom>
            <a:solidFill>
              <a:srgbClr val="1950B2"/>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3203" name="path">
              <a:extLst>
                <a:ext uri="{FF2B5EF4-FFF2-40B4-BE49-F238E27FC236}">
                  <a16:creationId xmlns:a16="http://schemas.microsoft.com/office/drawing/2014/main" id="{FD75E0B9-C342-59B0-537E-382FB4A0EB2C}"/>
                </a:ext>
              </a:extLst>
            </p:cNvPr>
            <p:cNvSpPr>
              <a:spLocks/>
            </p:cNvSpPr>
            <p:nvPr/>
          </p:nvSpPr>
          <p:spPr bwMode="auto">
            <a:xfrm>
              <a:off x="144780" y="217932"/>
              <a:ext cx="758189" cy="613409"/>
            </a:xfrm>
            <a:custGeom>
              <a:avLst/>
              <a:gdLst>
                <a:gd name="T0" fmla="*/ 2147483646 w 1193"/>
                <a:gd name="T1" fmla="*/ 2147483646 h 965"/>
                <a:gd name="T2" fmla="*/ 2147483646 w 1193"/>
                <a:gd name="T3" fmla="*/ 2147483646 h 965"/>
                <a:gd name="T4" fmla="*/ 2147483646 w 1193"/>
                <a:gd name="T5" fmla="*/ 2147483646 h 965"/>
                <a:gd name="T6" fmla="*/ 2147483646 w 1193"/>
                <a:gd name="T7" fmla="*/ 2147483646 h 965"/>
                <a:gd name="T8" fmla="*/ 2147483646 w 1193"/>
                <a:gd name="T9" fmla="*/ 2147483646 h 965"/>
                <a:gd name="T10" fmla="*/ 2147483646 w 1193"/>
                <a:gd name="T11" fmla="*/ 2147483646 h 965"/>
                <a:gd name="T12" fmla="*/ 2147483646 w 1193"/>
                <a:gd name="T13" fmla="*/ 2147483646 h 965"/>
                <a:gd name="T14" fmla="*/ 2147483646 w 1193"/>
                <a:gd name="T15" fmla="*/ 2147483646 h 965"/>
                <a:gd name="T16" fmla="*/ 2147483646 w 1193"/>
                <a:gd name="T17" fmla="*/ 2147483646 h 965"/>
                <a:gd name="T18" fmla="*/ 2147483646 w 1193"/>
                <a:gd name="T19" fmla="*/ 2147483646 h 965"/>
                <a:gd name="T20" fmla="*/ 2147483646 w 1193"/>
                <a:gd name="T21" fmla="*/ 2147483646 h 965"/>
                <a:gd name="T22" fmla="*/ 2147483646 w 1193"/>
                <a:gd name="T23" fmla="*/ 2147483646 h 965"/>
                <a:gd name="T24" fmla="*/ 2147483646 w 1193"/>
                <a:gd name="T25" fmla="*/ 2147483646 h 965"/>
                <a:gd name="T26" fmla="*/ 2147483646 w 1193"/>
                <a:gd name="T27" fmla="*/ 2147483646 h 965"/>
                <a:gd name="T28" fmla="*/ 2147483646 w 1193"/>
                <a:gd name="T29" fmla="*/ 2147483646 h 965"/>
                <a:gd name="T30" fmla="*/ 2147483646 w 1193"/>
                <a:gd name="T31" fmla="*/ 2147483646 h 965"/>
                <a:gd name="T32" fmla="*/ 2147483646 w 1193"/>
                <a:gd name="T33" fmla="*/ 2147483646 h 965"/>
                <a:gd name="T34" fmla="*/ 2147483646 w 1193"/>
                <a:gd name="T35" fmla="*/ 2147483646 h 965"/>
                <a:gd name="T36" fmla="*/ 2147483646 w 1193"/>
                <a:gd name="T37" fmla="*/ 2147483646 h 965"/>
                <a:gd name="T38" fmla="*/ 2147483646 w 1193"/>
                <a:gd name="T39" fmla="*/ 2147483646 h 965"/>
                <a:gd name="T40" fmla="*/ 2147483646 w 1193"/>
                <a:gd name="T41" fmla="*/ 2147483646 h 965"/>
                <a:gd name="T42" fmla="*/ 2147483646 w 1193"/>
                <a:gd name="T43" fmla="*/ 2147483646 h 965"/>
                <a:gd name="T44" fmla="*/ 2147483646 w 1193"/>
                <a:gd name="T45" fmla="*/ 2147483646 h 965"/>
                <a:gd name="T46" fmla="*/ 2147483646 w 1193"/>
                <a:gd name="T47" fmla="*/ 2147483646 h 965"/>
                <a:gd name="T48" fmla="*/ 2147483646 w 1193"/>
                <a:gd name="T49" fmla="*/ 2147483646 h 965"/>
                <a:gd name="T50" fmla="*/ 2147483646 w 1193"/>
                <a:gd name="T51" fmla="*/ 2147483646 h 965"/>
                <a:gd name="T52" fmla="*/ 2147483646 w 1193"/>
                <a:gd name="T53" fmla="*/ 2147483646 h 965"/>
                <a:gd name="T54" fmla="*/ 2147483646 w 1193"/>
                <a:gd name="T55" fmla="*/ 2147483646 h 965"/>
                <a:gd name="T56" fmla="*/ 2147483646 w 1193"/>
                <a:gd name="T57" fmla="*/ 2147483646 h 965"/>
                <a:gd name="T58" fmla="*/ 2147483646 w 1193"/>
                <a:gd name="T59" fmla="*/ 2147483646 h 965"/>
                <a:gd name="T60" fmla="*/ 2147483646 w 1193"/>
                <a:gd name="T61" fmla="*/ 2147483646 h 965"/>
                <a:gd name="T62" fmla="*/ 2147483646 w 1193"/>
                <a:gd name="T63" fmla="*/ 2147483646 h 965"/>
                <a:gd name="T64" fmla="*/ 2147483646 w 1193"/>
                <a:gd name="T65" fmla="*/ 2147483646 h 965"/>
                <a:gd name="T66" fmla="*/ 2147483646 w 1193"/>
                <a:gd name="T67" fmla="*/ 2147483646 h 965"/>
                <a:gd name="T68" fmla="*/ 2147483646 w 1193"/>
                <a:gd name="T69" fmla="*/ 2147483646 h 965"/>
                <a:gd name="T70" fmla="*/ 2147483646 w 1193"/>
                <a:gd name="T71" fmla="*/ 2147483646 h 965"/>
                <a:gd name="T72" fmla="*/ 2147483646 w 1193"/>
                <a:gd name="T73" fmla="*/ 2147483646 h 965"/>
                <a:gd name="T74" fmla="*/ 2147483646 w 1193"/>
                <a:gd name="T75" fmla="*/ 2147483646 h 965"/>
                <a:gd name="T76" fmla="*/ 2147483646 w 1193"/>
                <a:gd name="T77" fmla="*/ 2147483646 h 965"/>
                <a:gd name="T78" fmla="*/ 2147483646 w 1193"/>
                <a:gd name="T79" fmla="*/ 2147483646 h 965"/>
                <a:gd name="T80" fmla="*/ 2147483646 w 1193"/>
                <a:gd name="T81" fmla="*/ 2147483646 h 965"/>
                <a:gd name="T82" fmla="*/ 2147483646 w 1193"/>
                <a:gd name="T83" fmla="*/ 2147483646 h 965"/>
                <a:gd name="T84" fmla="*/ 2147483646 w 1193"/>
                <a:gd name="T85" fmla="*/ 2147483646 h 965"/>
                <a:gd name="T86" fmla="*/ 2147483646 w 1193"/>
                <a:gd name="T87" fmla="*/ 2147483646 h 965"/>
                <a:gd name="T88" fmla="*/ 2147483646 w 1193"/>
                <a:gd name="T89" fmla="*/ 2147483646 h 965"/>
                <a:gd name="T90" fmla="*/ 2147483646 w 1193"/>
                <a:gd name="T91" fmla="*/ 2147483646 h 965"/>
                <a:gd name="T92" fmla="*/ 2147483646 w 1193"/>
                <a:gd name="T93" fmla="*/ 2147483646 h 965"/>
                <a:gd name="T94" fmla="*/ 2147483646 w 1193"/>
                <a:gd name="T95" fmla="*/ 2147483646 h 965"/>
                <a:gd name="T96" fmla="*/ 2147483646 w 1193"/>
                <a:gd name="T97" fmla="*/ 2147483646 h 965"/>
                <a:gd name="T98" fmla="*/ 2147483646 w 1193"/>
                <a:gd name="T99" fmla="*/ 2147483646 h 965"/>
                <a:gd name="T100" fmla="*/ 2147483646 w 1193"/>
                <a:gd name="T101" fmla="*/ 2147483646 h 965"/>
                <a:gd name="T102" fmla="*/ 2147483646 w 1193"/>
                <a:gd name="T103" fmla="*/ 2147483646 h 965"/>
                <a:gd name="T104" fmla="*/ 2147483646 w 1193"/>
                <a:gd name="T105" fmla="*/ 2147483646 h 965"/>
                <a:gd name="T106" fmla="*/ 2147483646 w 1193"/>
                <a:gd name="T107" fmla="*/ 2147483646 h 965"/>
                <a:gd name="T108" fmla="*/ 2147483646 w 1193"/>
                <a:gd name="T109" fmla="*/ 2147483646 h 965"/>
                <a:gd name="T110" fmla="*/ 2147483646 w 1193"/>
                <a:gd name="T111" fmla="*/ 2147483646 h 965"/>
                <a:gd name="T112" fmla="*/ 2147483646 w 1193"/>
                <a:gd name="T113" fmla="*/ 2147483646 h 965"/>
                <a:gd name="T114" fmla="*/ 2147483646 w 1193"/>
                <a:gd name="T115" fmla="*/ 2147483646 h 965"/>
                <a:gd name="T116" fmla="*/ 2147483646 w 1193"/>
                <a:gd name="T117" fmla="*/ 2147483646 h 965"/>
                <a:gd name="T118" fmla="*/ 2147483646 w 1193"/>
                <a:gd name="T119" fmla="*/ 2147483646 h 965"/>
                <a:gd name="T120" fmla="*/ 2147483646 w 1193"/>
                <a:gd name="T121" fmla="*/ 2147483646 h 965"/>
                <a:gd name="T122" fmla="*/ 2147483646 w 1193"/>
                <a:gd name="T123" fmla="*/ 2147483646 h 965"/>
                <a:gd name="T124" fmla="*/ 2147483646 w 1193"/>
                <a:gd name="T125" fmla="*/ 2147483646 h 96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193"/>
                <a:gd name="T190" fmla="*/ 0 h 965"/>
                <a:gd name="T191" fmla="*/ 1193 w 1193"/>
                <a:gd name="T192" fmla="*/ 965 h 96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193" h="965">
                  <a:moveTo>
                    <a:pt x="62" y="503"/>
                  </a:moveTo>
                  <a:lnTo>
                    <a:pt x="255" y="503"/>
                  </a:lnTo>
                  <a:lnTo>
                    <a:pt x="259" y="504"/>
                  </a:lnTo>
                  <a:lnTo>
                    <a:pt x="262" y="507"/>
                  </a:lnTo>
                  <a:lnTo>
                    <a:pt x="264" y="509"/>
                  </a:lnTo>
                  <a:lnTo>
                    <a:pt x="265" y="513"/>
                  </a:lnTo>
                  <a:lnTo>
                    <a:pt x="264" y="516"/>
                  </a:lnTo>
                  <a:lnTo>
                    <a:pt x="262" y="520"/>
                  </a:lnTo>
                  <a:lnTo>
                    <a:pt x="259" y="521"/>
                  </a:lnTo>
                  <a:lnTo>
                    <a:pt x="255" y="522"/>
                  </a:lnTo>
                  <a:lnTo>
                    <a:pt x="62" y="522"/>
                  </a:lnTo>
                  <a:lnTo>
                    <a:pt x="58" y="521"/>
                  </a:lnTo>
                  <a:lnTo>
                    <a:pt x="55" y="520"/>
                  </a:lnTo>
                  <a:lnTo>
                    <a:pt x="53" y="516"/>
                  </a:lnTo>
                  <a:lnTo>
                    <a:pt x="52" y="513"/>
                  </a:lnTo>
                  <a:lnTo>
                    <a:pt x="53" y="509"/>
                  </a:lnTo>
                  <a:lnTo>
                    <a:pt x="55" y="507"/>
                  </a:lnTo>
                  <a:lnTo>
                    <a:pt x="58" y="504"/>
                  </a:lnTo>
                  <a:lnTo>
                    <a:pt x="62" y="503"/>
                  </a:lnTo>
                  <a:close/>
                  <a:moveTo>
                    <a:pt x="61" y="479"/>
                  </a:moveTo>
                  <a:lnTo>
                    <a:pt x="255" y="479"/>
                  </a:lnTo>
                  <a:lnTo>
                    <a:pt x="258" y="480"/>
                  </a:lnTo>
                  <a:lnTo>
                    <a:pt x="261" y="482"/>
                  </a:lnTo>
                  <a:lnTo>
                    <a:pt x="262" y="485"/>
                  </a:lnTo>
                  <a:lnTo>
                    <a:pt x="263" y="489"/>
                  </a:lnTo>
                  <a:lnTo>
                    <a:pt x="262" y="491"/>
                  </a:lnTo>
                  <a:lnTo>
                    <a:pt x="261" y="495"/>
                  </a:lnTo>
                  <a:lnTo>
                    <a:pt x="258" y="497"/>
                  </a:lnTo>
                  <a:lnTo>
                    <a:pt x="255" y="497"/>
                  </a:lnTo>
                  <a:lnTo>
                    <a:pt x="61" y="497"/>
                  </a:lnTo>
                  <a:lnTo>
                    <a:pt x="57" y="497"/>
                  </a:lnTo>
                  <a:lnTo>
                    <a:pt x="54" y="495"/>
                  </a:lnTo>
                  <a:lnTo>
                    <a:pt x="52" y="491"/>
                  </a:lnTo>
                  <a:lnTo>
                    <a:pt x="51" y="489"/>
                  </a:lnTo>
                  <a:lnTo>
                    <a:pt x="52" y="485"/>
                  </a:lnTo>
                  <a:lnTo>
                    <a:pt x="54" y="482"/>
                  </a:lnTo>
                  <a:lnTo>
                    <a:pt x="57" y="480"/>
                  </a:lnTo>
                  <a:lnTo>
                    <a:pt x="61" y="479"/>
                  </a:lnTo>
                  <a:close/>
                  <a:moveTo>
                    <a:pt x="70" y="454"/>
                  </a:moveTo>
                  <a:lnTo>
                    <a:pt x="263" y="454"/>
                  </a:lnTo>
                  <a:lnTo>
                    <a:pt x="267" y="455"/>
                  </a:lnTo>
                  <a:lnTo>
                    <a:pt x="269" y="457"/>
                  </a:lnTo>
                  <a:lnTo>
                    <a:pt x="272" y="460"/>
                  </a:lnTo>
                  <a:lnTo>
                    <a:pt x="272" y="464"/>
                  </a:lnTo>
                  <a:lnTo>
                    <a:pt x="272" y="467"/>
                  </a:lnTo>
                  <a:lnTo>
                    <a:pt x="269" y="470"/>
                  </a:lnTo>
                  <a:lnTo>
                    <a:pt x="267" y="472"/>
                  </a:lnTo>
                  <a:lnTo>
                    <a:pt x="263" y="473"/>
                  </a:lnTo>
                  <a:lnTo>
                    <a:pt x="70" y="473"/>
                  </a:lnTo>
                  <a:lnTo>
                    <a:pt x="66" y="472"/>
                  </a:lnTo>
                  <a:lnTo>
                    <a:pt x="63" y="470"/>
                  </a:lnTo>
                  <a:lnTo>
                    <a:pt x="61" y="467"/>
                  </a:lnTo>
                  <a:lnTo>
                    <a:pt x="60" y="464"/>
                  </a:lnTo>
                  <a:lnTo>
                    <a:pt x="61" y="460"/>
                  </a:lnTo>
                  <a:lnTo>
                    <a:pt x="63" y="457"/>
                  </a:lnTo>
                  <a:lnTo>
                    <a:pt x="66" y="455"/>
                  </a:lnTo>
                  <a:lnTo>
                    <a:pt x="70" y="454"/>
                  </a:lnTo>
                  <a:close/>
                  <a:moveTo>
                    <a:pt x="60" y="430"/>
                  </a:moveTo>
                  <a:lnTo>
                    <a:pt x="254" y="430"/>
                  </a:lnTo>
                  <a:lnTo>
                    <a:pt x="257" y="431"/>
                  </a:lnTo>
                  <a:lnTo>
                    <a:pt x="260" y="432"/>
                  </a:lnTo>
                  <a:lnTo>
                    <a:pt x="262" y="435"/>
                  </a:lnTo>
                  <a:lnTo>
                    <a:pt x="262" y="439"/>
                  </a:lnTo>
                  <a:lnTo>
                    <a:pt x="262" y="443"/>
                  </a:lnTo>
                  <a:lnTo>
                    <a:pt x="260" y="445"/>
                  </a:lnTo>
                  <a:lnTo>
                    <a:pt x="257" y="448"/>
                  </a:lnTo>
                  <a:lnTo>
                    <a:pt x="254" y="449"/>
                  </a:lnTo>
                  <a:lnTo>
                    <a:pt x="60" y="449"/>
                  </a:lnTo>
                  <a:lnTo>
                    <a:pt x="56" y="448"/>
                  </a:lnTo>
                  <a:lnTo>
                    <a:pt x="53" y="445"/>
                  </a:lnTo>
                  <a:lnTo>
                    <a:pt x="51" y="443"/>
                  </a:lnTo>
                  <a:lnTo>
                    <a:pt x="51" y="439"/>
                  </a:lnTo>
                  <a:lnTo>
                    <a:pt x="51" y="435"/>
                  </a:lnTo>
                  <a:lnTo>
                    <a:pt x="53" y="432"/>
                  </a:lnTo>
                  <a:lnTo>
                    <a:pt x="56" y="431"/>
                  </a:lnTo>
                  <a:lnTo>
                    <a:pt x="60" y="430"/>
                  </a:lnTo>
                  <a:close/>
                  <a:moveTo>
                    <a:pt x="76" y="405"/>
                  </a:moveTo>
                  <a:lnTo>
                    <a:pt x="268" y="405"/>
                  </a:lnTo>
                  <a:lnTo>
                    <a:pt x="272" y="406"/>
                  </a:lnTo>
                  <a:lnTo>
                    <a:pt x="275" y="408"/>
                  </a:lnTo>
                  <a:lnTo>
                    <a:pt x="278" y="411"/>
                  </a:lnTo>
                  <a:lnTo>
                    <a:pt x="278" y="414"/>
                  </a:lnTo>
                  <a:lnTo>
                    <a:pt x="278" y="418"/>
                  </a:lnTo>
                  <a:lnTo>
                    <a:pt x="275" y="421"/>
                  </a:lnTo>
                  <a:lnTo>
                    <a:pt x="272" y="423"/>
                  </a:lnTo>
                  <a:lnTo>
                    <a:pt x="268" y="424"/>
                  </a:lnTo>
                  <a:lnTo>
                    <a:pt x="76" y="424"/>
                  </a:lnTo>
                  <a:lnTo>
                    <a:pt x="72" y="423"/>
                  </a:lnTo>
                  <a:lnTo>
                    <a:pt x="69" y="421"/>
                  </a:lnTo>
                  <a:lnTo>
                    <a:pt x="67" y="418"/>
                  </a:lnTo>
                  <a:lnTo>
                    <a:pt x="66" y="414"/>
                  </a:lnTo>
                  <a:lnTo>
                    <a:pt x="67" y="411"/>
                  </a:lnTo>
                  <a:lnTo>
                    <a:pt x="69" y="408"/>
                  </a:lnTo>
                  <a:lnTo>
                    <a:pt x="72" y="406"/>
                  </a:lnTo>
                  <a:lnTo>
                    <a:pt x="76" y="405"/>
                  </a:lnTo>
                  <a:close/>
                  <a:moveTo>
                    <a:pt x="63" y="380"/>
                  </a:moveTo>
                  <a:lnTo>
                    <a:pt x="257" y="380"/>
                  </a:lnTo>
                  <a:lnTo>
                    <a:pt x="261" y="381"/>
                  </a:lnTo>
                  <a:lnTo>
                    <a:pt x="263" y="383"/>
                  </a:lnTo>
                  <a:lnTo>
                    <a:pt x="266" y="386"/>
                  </a:lnTo>
                  <a:lnTo>
                    <a:pt x="267" y="390"/>
                  </a:lnTo>
                  <a:lnTo>
                    <a:pt x="266" y="393"/>
                  </a:lnTo>
                  <a:lnTo>
                    <a:pt x="263" y="396"/>
                  </a:lnTo>
                  <a:lnTo>
                    <a:pt x="261" y="398"/>
                  </a:lnTo>
                  <a:lnTo>
                    <a:pt x="257" y="399"/>
                  </a:lnTo>
                  <a:lnTo>
                    <a:pt x="63" y="399"/>
                  </a:lnTo>
                  <a:lnTo>
                    <a:pt x="60" y="398"/>
                  </a:lnTo>
                  <a:lnTo>
                    <a:pt x="57" y="396"/>
                  </a:lnTo>
                  <a:lnTo>
                    <a:pt x="55" y="393"/>
                  </a:lnTo>
                  <a:lnTo>
                    <a:pt x="54" y="390"/>
                  </a:lnTo>
                  <a:lnTo>
                    <a:pt x="55" y="386"/>
                  </a:lnTo>
                  <a:lnTo>
                    <a:pt x="57" y="383"/>
                  </a:lnTo>
                  <a:lnTo>
                    <a:pt x="60" y="381"/>
                  </a:lnTo>
                  <a:lnTo>
                    <a:pt x="63" y="380"/>
                  </a:lnTo>
                  <a:close/>
                  <a:moveTo>
                    <a:pt x="69" y="355"/>
                  </a:moveTo>
                  <a:lnTo>
                    <a:pt x="262" y="355"/>
                  </a:lnTo>
                  <a:lnTo>
                    <a:pt x="266" y="356"/>
                  </a:lnTo>
                  <a:lnTo>
                    <a:pt x="268" y="358"/>
                  </a:lnTo>
                  <a:lnTo>
                    <a:pt x="271" y="361"/>
                  </a:lnTo>
                  <a:lnTo>
                    <a:pt x="272" y="365"/>
                  </a:lnTo>
                  <a:lnTo>
                    <a:pt x="271" y="369"/>
                  </a:lnTo>
                  <a:lnTo>
                    <a:pt x="268" y="372"/>
                  </a:lnTo>
                  <a:lnTo>
                    <a:pt x="266" y="373"/>
                  </a:lnTo>
                  <a:lnTo>
                    <a:pt x="262" y="374"/>
                  </a:lnTo>
                  <a:lnTo>
                    <a:pt x="69" y="374"/>
                  </a:lnTo>
                  <a:lnTo>
                    <a:pt x="65" y="373"/>
                  </a:lnTo>
                  <a:lnTo>
                    <a:pt x="62" y="372"/>
                  </a:lnTo>
                  <a:lnTo>
                    <a:pt x="60" y="369"/>
                  </a:lnTo>
                  <a:lnTo>
                    <a:pt x="59" y="365"/>
                  </a:lnTo>
                  <a:lnTo>
                    <a:pt x="60" y="361"/>
                  </a:lnTo>
                  <a:lnTo>
                    <a:pt x="62" y="358"/>
                  </a:lnTo>
                  <a:lnTo>
                    <a:pt x="65" y="356"/>
                  </a:lnTo>
                  <a:lnTo>
                    <a:pt x="69" y="355"/>
                  </a:lnTo>
                  <a:close/>
                  <a:moveTo>
                    <a:pt x="845" y="0"/>
                  </a:moveTo>
                  <a:lnTo>
                    <a:pt x="857" y="0"/>
                  </a:lnTo>
                  <a:lnTo>
                    <a:pt x="868" y="1"/>
                  </a:lnTo>
                  <a:lnTo>
                    <a:pt x="879" y="4"/>
                  </a:lnTo>
                  <a:lnTo>
                    <a:pt x="890" y="7"/>
                  </a:lnTo>
                  <a:lnTo>
                    <a:pt x="901" y="12"/>
                  </a:lnTo>
                  <a:lnTo>
                    <a:pt x="911" y="17"/>
                  </a:lnTo>
                  <a:lnTo>
                    <a:pt x="920" y="24"/>
                  </a:lnTo>
                  <a:lnTo>
                    <a:pt x="928" y="32"/>
                  </a:lnTo>
                  <a:lnTo>
                    <a:pt x="936" y="40"/>
                  </a:lnTo>
                  <a:lnTo>
                    <a:pt x="942" y="48"/>
                  </a:lnTo>
                  <a:lnTo>
                    <a:pt x="948" y="57"/>
                  </a:lnTo>
                  <a:lnTo>
                    <a:pt x="954" y="67"/>
                  </a:lnTo>
                  <a:lnTo>
                    <a:pt x="957" y="78"/>
                  </a:lnTo>
                  <a:lnTo>
                    <a:pt x="961" y="88"/>
                  </a:lnTo>
                  <a:lnTo>
                    <a:pt x="962" y="99"/>
                  </a:lnTo>
                  <a:lnTo>
                    <a:pt x="963" y="110"/>
                  </a:lnTo>
                  <a:lnTo>
                    <a:pt x="963" y="121"/>
                  </a:lnTo>
                  <a:lnTo>
                    <a:pt x="962" y="133"/>
                  </a:lnTo>
                  <a:lnTo>
                    <a:pt x="960" y="144"/>
                  </a:lnTo>
                  <a:lnTo>
                    <a:pt x="956" y="155"/>
                  </a:lnTo>
                  <a:lnTo>
                    <a:pt x="951" y="166"/>
                  </a:lnTo>
                  <a:lnTo>
                    <a:pt x="945" y="175"/>
                  </a:lnTo>
                  <a:lnTo>
                    <a:pt x="938" y="185"/>
                  </a:lnTo>
                  <a:lnTo>
                    <a:pt x="932" y="193"/>
                  </a:lnTo>
                  <a:lnTo>
                    <a:pt x="924" y="200"/>
                  </a:lnTo>
                  <a:lnTo>
                    <a:pt x="915" y="207"/>
                  </a:lnTo>
                  <a:lnTo>
                    <a:pt x="906" y="213"/>
                  </a:lnTo>
                  <a:lnTo>
                    <a:pt x="908" y="212"/>
                  </a:lnTo>
                  <a:lnTo>
                    <a:pt x="915" y="212"/>
                  </a:lnTo>
                  <a:lnTo>
                    <a:pt x="925" y="211"/>
                  </a:lnTo>
                  <a:lnTo>
                    <a:pt x="937" y="211"/>
                  </a:lnTo>
                  <a:lnTo>
                    <a:pt x="948" y="212"/>
                  </a:lnTo>
                  <a:lnTo>
                    <a:pt x="959" y="214"/>
                  </a:lnTo>
                  <a:lnTo>
                    <a:pt x="971" y="217"/>
                  </a:lnTo>
                  <a:lnTo>
                    <a:pt x="982" y="221"/>
                  </a:lnTo>
                  <a:lnTo>
                    <a:pt x="994" y="227"/>
                  </a:lnTo>
                  <a:lnTo>
                    <a:pt x="1004" y="235"/>
                  </a:lnTo>
                  <a:lnTo>
                    <a:pt x="1012" y="241"/>
                  </a:lnTo>
                  <a:lnTo>
                    <a:pt x="1018" y="247"/>
                  </a:lnTo>
                  <a:lnTo>
                    <a:pt x="1025" y="254"/>
                  </a:lnTo>
                  <a:lnTo>
                    <a:pt x="1031" y="261"/>
                  </a:lnTo>
                  <a:lnTo>
                    <a:pt x="1037" y="269"/>
                  </a:lnTo>
                  <a:lnTo>
                    <a:pt x="1042" y="277"/>
                  </a:lnTo>
                  <a:lnTo>
                    <a:pt x="1052" y="294"/>
                  </a:lnTo>
                  <a:lnTo>
                    <a:pt x="1061" y="313"/>
                  </a:lnTo>
                  <a:lnTo>
                    <a:pt x="1070" y="332"/>
                  </a:lnTo>
                  <a:lnTo>
                    <a:pt x="1077" y="352"/>
                  </a:lnTo>
                  <a:lnTo>
                    <a:pt x="1083" y="373"/>
                  </a:lnTo>
                  <a:lnTo>
                    <a:pt x="1090" y="395"/>
                  </a:lnTo>
                  <a:lnTo>
                    <a:pt x="1096" y="416"/>
                  </a:lnTo>
                  <a:lnTo>
                    <a:pt x="1106" y="459"/>
                  </a:lnTo>
                  <a:lnTo>
                    <a:pt x="1116" y="501"/>
                  </a:lnTo>
                  <a:lnTo>
                    <a:pt x="1121" y="518"/>
                  </a:lnTo>
                  <a:lnTo>
                    <a:pt x="1160" y="235"/>
                  </a:lnTo>
                  <a:lnTo>
                    <a:pt x="1160" y="231"/>
                  </a:lnTo>
                  <a:lnTo>
                    <a:pt x="1162" y="228"/>
                  </a:lnTo>
                  <a:lnTo>
                    <a:pt x="1164" y="226"/>
                  </a:lnTo>
                  <a:lnTo>
                    <a:pt x="1166" y="224"/>
                  </a:lnTo>
                  <a:lnTo>
                    <a:pt x="1170" y="221"/>
                  </a:lnTo>
                  <a:lnTo>
                    <a:pt x="1172" y="221"/>
                  </a:lnTo>
                  <a:lnTo>
                    <a:pt x="1176" y="220"/>
                  </a:lnTo>
                  <a:lnTo>
                    <a:pt x="1179" y="220"/>
                  </a:lnTo>
                  <a:lnTo>
                    <a:pt x="1182" y="221"/>
                  </a:lnTo>
                  <a:lnTo>
                    <a:pt x="1185" y="222"/>
                  </a:lnTo>
                  <a:lnTo>
                    <a:pt x="1188" y="224"/>
                  </a:lnTo>
                  <a:lnTo>
                    <a:pt x="1190" y="227"/>
                  </a:lnTo>
                  <a:lnTo>
                    <a:pt x="1192" y="230"/>
                  </a:lnTo>
                  <a:lnTo>
                    <a:pt x="1193" y="233"/>
                  </a:lnTo>
                  <a:lnTo>
                    <a:pt x="1193" y="236"/>
                  </a:lnTo>
                  <a:lnTo>
                    <a:pt x="1193" y="240"/>
                  </a:lnTo>
                  <a:lnTo>
                    <a:pt x="1142" y="608"/>
                  </a:lnTo>
                  <a:lnTo>
                    <a:pt x="1142" y="948"/>
                  </a:lnTo>
                  <a:lnTo>
                    <a:pt x="1141" y="952"/>
                  </a:lnTo>
                  <a:lnTo>
                    <a:pt x="1141" y="955"/>
                  </a:lnTo>
                  <a:lnTo>
                    <a:pt x="1140" y="958"/>
                  </a:lnTo>
                  <a:lnTo>
                    <a:pt x="1137" y="960"/>
                  </a:lnTo>
                  <a:lnTo>
                    <a:pt x="1135" y="962"/>
                  </a:lnTo>
                  <a:lnTo>
                    <a:pt x="1132" y="964"/>
                  </a:lnTo>
                  <a:lnTo>
                    <a:pt x="1129" y="965"/>
                  </a:lnTo>
                  <a:lnTo>
                    <a:pt x="1125" y="965"/>
                  </a:lnTo>
                  <a:lnTo>
                    <a:pt x="1121" y="965"/>
                  </a:lnTo>
                  <a:lnTo>
                    <a:pt x="1118" y="964"/>
                  </a:lnTo>
                  <a:lnTo>
                    <a:pt x="1115" y="962"/>
                  </a:lnTo>
                  <a:lnTo>
                    <a:pt x="1113" y="960"/>
                  </a:lnTo>
                  <a:lnTo>
                    <a:pt x="1111" y="958"/>
                  </a:lnTo>
                  <a:lnTo>
                    <a:pt x="1109" y="955"/>
                  </a:lnTo>
                  <a:lnTo>
                    <a:pt x="1108" y="952"/>
                  </a:lnTo>
                  <a:lnTo>
                    <a:pt x="1108" y="948"/>
                  </a:lnTo>
                  <a:lnTo>
                    <a:pt x="1108" y="631"/>
                  </a:lnTo>
                  <a:lnTo>
                    <a:pt x="1107" y="628"/>
                  </a:lnTo>
                  <a:lnTo>
                    <a:pt x="1106" y="624"/>
                  </a:lnTo>
                  <a:lnTo>
                    <a:pt x="1106" y="623"/>
                  </a:lnTo>
                  <a:lnTo>
                    <a:pt x="1104" y="628"/>
                  </a:lnTo>
                  <a:lnTo>
                    <a:pt x="1102" y="632"/>
                  </a:lnTo>
                  <a:lnTo>
                    <a:pt x="1099" y="637"/>
                  </a:lnTo>
                  <a:lnTo>
                    <a:pt x="1095" y="641"/>
                  </a:lnTo>
                  <a:lnTo>
                    <a:pt x="1091" y="644"/>
                  </a:lnTo>
                  <a:lnTo>
                    <a:pt x="1087" y="647"/>
                  </a:lnTo>
                  <a:lnTo>
                    <a:pt x="1083" y="650"/>
                  </a:lnTo>
                  <a:lnTo>
                    <a:pt x="1078" y="652"/>
                  </a:lnTo>
                  <a:lnTo>
                    <a:pt x="1073" y="654"/>
                  </a:lnTo>
                  <a:lnTo>
                    <a:pt x="1068" y="655"/>
                  </a:lnTo>
                  <a:lnTo>
                    <a:pt x="1063" y="656"/>
                  </a:lnTo>
                  <a:lnTo>
                    <a:pt x="897" y="674"/>
                  </a:lnTo>
                  <a:lnTo>
                    <a:pt x="897" y="948"/>
                  </a:lnTo>
                  <a:lnTo>
                    <a:pt x="897" y="952"/>
                  </a:lnTo>
                  <a:lnTo>
                    <a:pt x="896" y="955"/>
                  </a:lnTo>
                  <a:lnTo>
                    <a:pt x="894" y="958"/>
                  </a:lnTo>
                  <a:lnTo>
                    <a:pt x="893" y="960"/>
                  </a:lnTo>
                  <a:lnTo>
                    <a:pt x="890" y="962"/>
                  </a:lnTo>
                  <a:lnTo>
                    <a:pt x="887" y="964"/>
                  </a:lnTo>
                  <a:lnTo>
                    <a:pt x="884" y="965"/>
                  </a:lnTo>
                  <a:lnTo>
                    <a:pt x="881" y="965"/>
                  </a:lnTo>
                  <a:lnTo>
                    <a:pt x="877" y="965"/>
                  </a:lnTo>
                  <a:lnTo>
                    <a:pt x="874" y="964"/>
                  </a:lnTo>
                  <a:lnTo>
                    <a:pt x="871" y="962"/>
                  </a:lnTo>
                  <a:lnTo>
                    <a:pt x="868" y="960"/>
                  </a:lnTo>
                  <a:lnTo>
                    <a:pt x="867" y="958"/>
                  </a:lnTo>
                  <a:lnTo>
                    <a:pt x="865" y="955"/>
                  </a:lnTo>
                  <a:lnTo>
                    <a:pt x="863" y="952"/>
                  </a:lnTo>
                  <a:lnTo>
                    <a:pt x="863" y="948"/>
                  </a:lnTo>
                  <a:lnTo>
                    <a:pt x="863" y="735"/>
                  </a:lnTo>
                  <a:lnTo>
                    <a:pt x="845" y="902"/>
                  </a:lnTo>
                  <a:lnTo>
                    <a:pt x="843" y="907"/>
                  </a:lnTo>
                  <a:lnTo>
                    <a:pt x="842" y="913"/>
                  </a:lnTo>
                  <a:lnTo>
                    <a:pt x="840" y="917"/>
                  </a:lnTo>
                  <a:lnTo>
                    <a:pt x="838" y="923"/>
                  </a:lnTo>
                  <a:lnTo>
                    <a:pt x="835" y="926"/>
                  </a:lnTo>
                  <a:lnTo>
                    <a:pt x="832" y="931"/>
                  </a:lnTo>
                  <a:lnTo>
                    <a:pt x="828" y="935"/>
                  </a:lnTo>
                  <a:lnTo>
                    <a:pt x="824" y="937"/>
                  </a:lnTo>
                  <a:lnTo>
                    <a:pt x="821" y="941"/>
                  </a:lnTo>
                  <a:lnTo>
                    <a:pt x="816" y="943"/>
                  </a:lnTo>
                  <a:lnTo>
                    <a:pt x="811" y="946"/>
                  </a:lnTo>
                  <a:lnTo>
                    <a:pt x="806" y="947"/>
                  </a:lnTo>
                  <a:lnTo>
                    <a:pt x="801" y="949"/>
                  </a:lnTo>
                  <a:lnTo>
                    <a:pt x="796" y="950"/>
                  </a:lnTo>
                  <a:lnTo>
                    <a:pt x="791" y="950"/>
                  </a:lnTo>
                  <a:lnTo>
                    <a:pt x="785" y="950"/>
                  </a:lnTo>
                  <a:lnTo>
                    <a:pt x="779" y="948"/>
                  </a:lnTo>
                  <a:lnTo>
                    <a:pt x="775" y="947"/>
                  </a:lnTo>
                  <a:lnTo>
                    <a:pt x="769" y="945"/>
                  </a:lnTo>
                  <a:lnTo>
                    <a:pt x="765" y="943"/>
                  </a:lnTo>
                  <a:lnTo>
                    <a:pt x="761" y="940"/>
                  </a:lnTo>
                  <a:lnTo>
                    <a:pt x="756" y="937"/>
                  </a:lnTo>
                  <a:lnTo>
                    <a:pt x="752" y="933"/>
                  </a:lnTo>
                  <a:lnTo>
                    <a:pt x="749" y="930"/>
                  </a:lnTo>
                  <a:lnTo>
                    <a:pt x="746" y="925"/>
                  </a:lnTo>
                  <a:lnTo>
                    <a:pt x="743" y="921"/>
                  </a:lnTo>
                  <a:lnTo>
                    <a:pt x="742" y="916"/>
                  </a:lnTo>
                  <a:lnTo>
                    <a:pt x="740" y="911"/>
                  </a:lnTo>
                  <a:lnTo>
                    <a:pt x="739" y="906"/>
                  </a:lnTo>
                  <a:lnTo>
                    <a:pt x="738" y="901"/>
                  </a:lnTo>
                  <a:lnTo>
                    <a:pt x="737" y="895"/>
                  </a:lnTo>
                  <a:lnTo>
                    <a:pt x="738" y="890"/>
                  </a:lnTo>
                  <a:lnTo>
                    <a:pt x="768" y="624"/>
                  </a:lnTo>
                  <a:lnTo>
                    <a:pt x="768" y="619"/>
                  </a:lnTo>
                  <a:lnTo>
                    <a:pt x="770" y="613"/>
                  </a:lnTo>
                  <a:lnTo>
                    <a:pt x="772" y="608"/>
                  </a:lnTo>
                  <a:lnTo>
                    <a:pt x="775" y="603"/>
                  </a:lnTo>
                  <a:lnTo>
                    <a:pt x="777" y="599"/>
                  </a:lnTo>
                  <a:lnTo>
                    <a:pt x="781" y="595"/>
                  </a:lnTo>
                  <a:lnTo>
                    <a:pt x="784" y="591"/>
                  </a:lnTo>
                  <a:lnTo>
                    <a:pt x="787" y="588"/>
                  </a:lnTo>
                  <a:lnTo>
                    <a:pt x="792" y="585"/>
                  </a:lnTo>
                  <a:lnTo>
                    <a:pt x="797" y="583"/>
                  </a:lnTo>
                  <a:lnTo>
                    <a:pt x="801" y="580"/>
                  </a:lnTo>
                  <a:lnTo>
                    <a:pt x="806" y="579"/>
                  </a:lnTo>
                  <a:lnTo>
                    <a:pt x="811" y="577"/>
                  </a:lnTo>
                  <a:lnTo>
                    <a:pt x="816" y="577"/>
                  </a:lnTo>
                  <a:lnTo>
                    <a:pt x="821" y="577"/>
                  </a:lnTo>
                  <a:lnTo>
                    <a:pt x="824" y="575"/>
                  </a:lnTo>
                  <a:lnTo>
                    <a:pt x="829" y="574"/>
                  </a:lnTo>
                  <a:lnTo>
                    <a:pt x="834" y="573"/>
                  </a:lnTo>
                  <a:lnTo>
                    <a:pt x="929" y="562"/>
                  </a:lnTo>
                  <a:lnTo>
                    <a:pt x="923" y="540"/>
                  </a:lnTo>
                  <a:lnTo>
                    <a:pt x="908" y="486"/>
                  </a:lnTo>
                  <a:lnTo>
                    <a:pt x="902" y="460"/>
                  </a:lnTo>
                  <a:lnTo>
                    <a:pt x="893" y="433"/>
                  </a:lnTo>
                  <a:lnTo>
                    <a:pt x="885" y="408"/>
                  </a:lnTo>
                  <a:lnTo>
                    <a:pt x="875" y="384"/>
                  </a:lnTo>
                  <a:lnTo>
                    <a:pt x="871" y="373"/>
                  </a:lnTo>
                  <a:lnTo>
                    <a:pt x="870" y="373"/>
                  </a:lnTo>
                  <a:lnTo>
                    <a:pt x="857" y="395"/>
                  </a:lnTo>
                  <a:lnTo>
                    <a:pt x="845" y="418"/>
                  </a:lnTo>
                  <a:lnTo>
                    <a:pt x="841" y="425"/>
                  </a:lnTo>
                  <a:lnTo>
                    <a:pt x="838" y="432"/>
                  </a:lnTo>
                  <a:lnTo>
                    <a:pt x="835" y="439"/>
                  </a:lnTo>
                  <a:lnTo>
                    <a:pt x="830" y="444"/>
                  </a:lnTo>
                  <a:lnTo>
                    <a:pt x="824" y="449"/>
                  </a:lnTo>
                  <a:lnTo>
                    <a:pt x="818" y="452"/>
                  </a:lnTo>
                  <a:lnTo>
                    <a:pt x="810" y="455"/>
                  </a:lnTo>
                  <a:lnTo>
                    <a:pt x="655" y="502"/>
                  </a:lnTo>
                  <a:lnTo>
                    <a:pt x="656" y="502"/>
                  </a:lnTo>
                  <a:lnTo>
                    <a:pt x="659" y="502"/>
                  </a:lnTo>
                  <a:lnTo>
                    <a:pt x="663" y="503"/>
                  </a:lnTo>
                  <a:lnTo>
                    <a:pt x="666" y="505"/>
                  </a:lnTo>
                  <a:lnTo>
                    <a:pt x="668" y="507"/>
                  </a:lnTo>
                  <a:lnTo>
                    <a:pt x="670" y="510"/>
                  </a:lnTo>
                  <a:lnTo>
                    <a:pt x="672" y="513"/>
                  </a:lnTo>
                  <a:lnTo>
                    <a:pt x="672" y="515"/>
                  </a:lnTo>
                  <a:lnTo>
                    <a:pt x="673" y="520"/>
                  </a:lnTo>
                  <a:lnTo>
                    <a:pt x="672" y="522"/>
                  </a:lnTo>
                  <a:lnTo>
                    <a:pt x="672" y="525"/>
                  </a:lnTo>
                  <a:lnTo>
                    <a:pt x="670" y="528"/>
                  </a:lnTo>
                  <a:lnTo>
                    <a:pt x="668" y="531"/>
                  </a:lnTo>
                  <a:lnTo>
                    <a:pt x="762" y="531"/>
                  </a:lnTo>
                  <a:lnTo>
                    <a:pt x="765" y="531"/>
                  </a:lnTo>
                  <a:lnTo>
                    <a:pt x="768" y="532"/>
                  </a:lnTo>
                  <a:lnTo>
                    <a:pt x="771" y="533"/>
                  </a:lnTo>
                  <a:lnTo>
                    <a:pt x="774" y="536"/>
                  </a:lnTo>
                  <a:lnTo>
                    <a:pt x="776" y="539"/>
                  </a:lnTo>
                  <a:lnTo>
                    <a:pt x="778" y="541"/>
                  </a:lnTo>
                  <a:lnTo>
                    <a:pt x="778" y="545"/>
                  </a:lnTo>
                  <a:lnTo>
                    <a:pt x="778" y="548"/>
                  </a:lnTo>
                  <a:lnTo>
                    <a:pt x="778" y="552"/>
                  </a:lnTo>
                  <a:lnTo>
                    <a:pt x="778" y="555"/>
                  </a:lnTo>
                  <a:lnTo>
                    <a:pt x="776" y="558"/>
                  </a:lnTo>
                  <a:lnTo>
                    <a:pt x="774" y="560"/>
                  </a:lnTo>
                  <a:lnTo>
                    <a:pt x="771" y="562"/>
                  </a:lnTo>
                  <a:lnTo>
                    <a:pt x="768" y="564"/>
                  </a:lnTo>
                  <a:lnTo>
                    <a:pt x="765" y="565"/>
                  </a:lnTo>
                  <a:lnTo>
                    <a:pt x="762" y="565"/>
                  </a:lnTo>
                  <a:lnTo>
                    <a:pt x="719" y="565"/>
                  </a:lnTo>
                  <a:lnTo>
                    <a:pt x="719" y="948"/>
                  </a:lnTo>
                  <a:lnTo>
                    <a:pt x="719" y="952"/>
                  </a:lnTo>
                  <a:lnTo>
                    <a:pt x="717" y="955"/>
                  </a:lnTo>
                  <a:lnTo>
                    <a:pt x="716" y="958"/>
                  </a:lnTo>
                  <a:lnTo>
                    <a:pt x="714" y="960"/>
                  </a:lnTo>
                  <a:lnTo>
                    <a:pt x="711" y="962"/>
                  </a:lnTo>
                  <a:lnTo>
                    <a:pt x="709" y="964"/>
                  </a:lnTo>
                  <a:lnTo>
                    <a:pt x="706" y="965"/>
                  </a:lnTo>
                  <a:lnTo>
                    <a:pt x="702" y="965"/>
                  </a:lnTo>
                  <a:lnTo>
                    <a:pt x="699" y="965"/>
                  </a:lnTo>
                  <a:lnTo>
                    <a:pt x="696" y="964"/>
                  </a:lnTo>
                  <a:lnTo>
                    <a:pt x="693" y="962"/>
                  </a:lnTo>
                  <a:lnTo>
                    <a:pt x="690" y="960"/>
                  </a:lnTo>
                  <a:lnTo>
                    <a:pt x="688" y="958"/>
                  </a:lnTo>
                  <a:lnTo>
                    <a:pt x="687" y="955"/>
                  </a:lnTo>
                  <a:lnTo>
                    <a:pt x="685" y="952"/>
                  </a:lnTo>
                  <a:lnTo>
                    <a:pt x="685" y="948"/>
                  </a:lnTo>
                  <a:lnTo>
                    <a:pt x="685" y="565"/>
                  </a:lnTo>
                  <a:lnTo>
                    <a:pt x="69" y="565"/>
                  </a:lnTo>
                  <a:lnTo>
                    <a:pt x="69" y="948"/>
                  </a:lnTo>
                  <a:lnTo>
                    <a:pt x="68" y="952"/>
                  </a:lnTo>
                  <a:lnTo>
                    <a:pt x="67" y="955"/>
                  </a:lnTo>
                  <a:lnTo>
                    <a:pt x="66" y="958"/>
                  </a:lnTo>
                  <a:lnTo>
                    <a:pt x="63" y="960"/>
                  </a:lnTo>
                  <a:lnTo>
                    <a:pt x="61" y="962"/>
                  </a:lnTo>
                  <a:lnTo>
                    <a:pt x="58" y="964"/>
                  </a:lnTo>
                  <a:lnTo>
                    <a:pt x="54" y="965"/>
                  </a:lnTo>
                  <a:lnTo>
                    <a:pt x="51" y="965"/>
                  </a:lnTo>
                  <a:lnTo>
                    <a:pt x="47" y="965"/>
                  </a:lnTo>
                  <a:lnTo>
                    <a:pt x="45" y="964"/>
                  </a:lnTo>
                  <a:lnTo>
                    <a:pt x="41" y="962"/>
                  </a:lnTo>
                  <a:lnTo>
                    <a:pt x="40" y="960"/>
                  </a:lnTo>
                  <a:lnTo>
                    <a:pt x="37" y="958"/>
                  </a:lnTo>
                  <a:lnTo>
                    <a:pt x="36" y="955"/>
                  </a:lnTo>
                  <a:lnTo>
                    <a:pt x="35" y="952"/>
                  </a:lnTo>
                  <a:lnTo>
                    <a:pt x="34" y="948"/>
                  </a:lnTo>
                  <a:lnTo>
                    <a:pt x="34" y="565"/>
                  </a:lnTo>
                  <a:lnTo>
                    <a:pt x="17" y="565"/>
                  </a:lnTo>
                  <a:lnTo>
                    <a:pt x="13" y="565"/>
                  </a:lnTo>
                  <a:lnTo>
                    <a:pt x="10" y="564"/>
                  </a:lnTo>
                  <a:lnTo>
                    <a:pt x="7" y="562"/>
                  </a:lnTo>
                  <a:lnTo>
                    <a:pt x="5" y="560"/>
                  </a:lnTo>
                  <a:lnTo>
                    <a:pt x="3" y="558"/>
                  </a:lnTo>
                  <a:lnTo>
                    <a:pt x="1" y="555"/>
                  </a:lnTo>
                  <a:lnTo>
                    <a:pt x="0" y="552"/>
                  </a:lnTo>
                  <a:lnTo>
                    <a:pt x="0" y="548"/>
                  </a:lnTo>
                  <a:lnTo>
                    <a:pt x="0" y="545"/>
                  </a:lnTo>
                  <a:lnTo>
                    <a:pt x="1" y="541"/>
                  </a:lnTo>
                  <a:lnTo>
                    <a:pt x="3" y="539"/>
                  </a:lnTo>
                  <a:lnTo>
                    <a:pt x="5" y="536"/>
                  </a:lnTo>
                  <a:lnTo>
                    <a:pt x="7" y="533"/>
                  </a:lnTo>
                  <a:lnTo>
                    <a:pt x="10" y="532"/>
                  </a:lnTo>
                  <a:lnTo>
                    <a:pt x="13" y="531"/>
                  </a:lnTo>
                  <a:lnTo>
                    <a:pt x="17" y="531"/>
                  </a:lnTo>
                  <a:lnTo>
                    <a:pt x="437" y="531"/>
                  </a:lnTo>
                  <a:lnTo>
                    <a:pt x="436" y="528"/>
                  </a:lnTo>
                  <a:lnTo>
                    <a:pt x="433" y="525"/>
                  </a:lnTo>
                  <a:lnTo>
                    <a:pt x="432" y="522"/>
                  </a:lnTo>
                  <a:lnTo>
                    <a:pt x="432" y="520"/>
                  </a:lnTo>
                  <a:lnTo>
                    <a:pt x="432" y="519"/>
                  </a:lnTo>
                  <a:lnTo>
                    <a:pt x="425" y="518"/>
                  </a:lnTo>
                  <a:lnTo>
                    <a:pt x="422" y="516"/>
                  </a:lnTo>
                  <a:lnTo>
                    <a:pt x="419" y="513"/>
                  </a:lnTo>
                  <a:lnTo>
                    <a:pt x="412" y="506"/>
                  </a:lnTo>
                  <a:lnTo>
                    <a:pt x="407" y="496"/>
                  </a:lnTo>
                  <a:lnTo>
                    <a:pt x="402" y="485"/>
                  </a:lnTo>
                  <a:lnTo>
                    <a:pt x="394" y="467"/>
                  </a:lnTo>
                  <a:lnTo>
                    <a:pt x="391" y="458"/>
                  </a:lnTo>
                  <a:lnTo>
                    <a:pt x="373" y="397"/>
                  </a:lnTo>
                  <a:lnTo>
                    <a:pt x="363" y="363"/>
                  </a:lnTo>
                  <a:lnTo>
                    <a:pt x="355" y="330"/>
                  </a:lnTo>
                  <a:lnTo>
                    <a:pt x="348" y="300"/>
                  </a:lnTo>
                  <a:lnTo>
                    <a:pt x="345" y="286"/>
                  </a:lnTo>
                  <a:lnTo>
                    <a:pt x="344" y="274"/>
                  </a:lnTo>
                  <a:lnTo>
                    <a:pt x="343" y="263"/>
                  </a:lnTo>
                  <a:lnTo>
                    <a:pt x="343" y="255"/>
                  </a:lnTo>
                  <a:lnTo>
                    <a:pt x="345" y="249"/>
                  </a:lnTo>
                  <a:lnTo>
                    <a:pt x="346" y="246"/>
                  </a:lnTo>
                  <a:lnTo>
                    <a:pt x="347" y="245"/>
                  </a:lnTo>
                  <a:lnTo>
                    <a:pt x="367" y="235"/>
                  </a:lnTo>
                  <a:lnTo>
                    <a:pt x="437" y="507"/>
                  </a:lnTo>
                  <a:lnTo>
                    <a:pt x="440" y="505"/>
                  </a:lnTo>
                  <a:lnTo>
                    <a:pt x="442" y="503"/>
                  </a:lnTo>
                  <a:lnTo>
                    <a:pt x="446" y="502"/>
                  </a:lnTo>
                  <a:lnTo>
                    <a:pt x="449" y="502"/>
                  </a:lnTo>
                  <a:lnTo>
                    <a:pt x="570" y="502"/>
                  </a:lnTo>
                  <a:lnTo>
                    <a:pt x="568" y="500"/>
                  </a:lnTo>
                  <a:lnTo>
                    <a:pt x="565" y="493"/>
                  </a:lnTo>
                  <a:lnTo>
                    <a:pt x="563" y="485"/>
                  </a:lnTo>
                  <a:lnTo>
                    <a:pt x="562" y="478"/>
                  </a:lnTo>
                  <a:lnTo>
                    <a:pt x="563" y="470"/>
                  </a:lnTo>
                  <a:lnTo>
                    <a:pt x="565" y="463"/>
                  </a:lnTo>
                  <a:lnTo>
                    <a:pt x="569" y="456"/>
                  </a:lnTo>
                  <a:lnTo>
                    <a:pt x="573" y="451"/>
                  </a:lnTo>
                  <a:lnTo>
                    <a:pt x="579" y="446"/>
                  </a:lnTo>
                  <a:lnTo>
                    <a:pt x="586" y="443"/>
                  </a:lnTo>
                  <a:lnTo>
                    <a:pt x="593" y="440"/>
                  </a:lnTo>
                  <a:lnTo>
                    <a:pt x="776" y="385"/>
                  </a:lnTo>
                  <a:lnTo>
                    <a:pt x="833" y="290"/>
                  </a:lnTo>
                  <a:lnTo>
                    <a:pt x="843" y="273"/>
                  </a:lnTo>
                  <a:lnTo>
                    <a:pt x="848" y="264"/>
                  </a:lnTo>
                  <a:lnTo>
                    <a:pt x="853" y="256"/>
                  </a:lnTo>
                  <a:lnTo>
                    <a:pt x="859" y="249"/>
                  </a:lnTo>
                  <a:lnTo>
                    <a:pt x="865" y="241"/>
                  </a:lnTo>
                  <a:lnTo>
                    <a:pt x="872" y="235"/>
                  </a:lnTo>
                  <a:lnTo>
                    <a:pt x="875" y="233"/>
                  </a:lnTo>
                  <a:lnTo>
                    <a:pt x="878" y="229"/>
                  </a:lnTo>
                  <a:lnTo>
                    <a:pt x="882" y="225"/>
                  </a:lnTo>
                  <a:lnTo>
                    <a:pt x="887" y="222"/>
                  </a:lnTo>
                  <a:lnTo>
                    <a:pt x="885" y="222"/>
                  </a:lnTo>
                  <a:lnTo>
                    <a:pt x="875" y="225"/>
                  </a:lnTo>
                  <a:lnTo>
                    <a:pt x="864" y="227"/>
                  </a:lnTo>
                  <a:lnTo>
                    <a:pt x="853" y="228"/>
                  </a:lnTo>
                  <a:lnTo>
                    <a:pt x="842" y="227"/>
                  </a:lnTo>
                  <a:lnTo>
                    <a:pt x="831" y="227"/>
                  </a:lnTo>
                  <a:lnTo>
                    <a:pt x="820" y="224"/>
                  </a:lnTo>
                  <a:lnTo>
                    <a:pt x="808" y="221"/>
                  </a:lnTo>
                  <a:lnTo>
                    <a:pt x="798" y="215"/>
                  </a:lnTo>
                  <a:lnTo>
                    <a:pt x="787" y="210"/>
                  </a:lnTo>
                  <a:lnTo>
                    <a:pt x="778" y="203"/>
                  </a:lnTo>
                  <a:lnTo>
                    <a:pt x="770" y="196"/>
                  </a:lnTo>
                  <a:lnTo>
                    <a:pt x="762" y="188"/>
                  </a:lnTo>
                  <a:lnTo>
                    <a:pt x="756" y="180"/>
                  </a:lnTo>
                  <a:lnTo>
                    <a:pt x="750" y="170"/>
                  </a:lnTo>
                  <a:lnTo>
                    <a:pt x="746" y="161"/>
                  </a:lnTo>
                  <a:lnTo>
                    <a:pt x="741" y="150"/>
                  </a:lnTo>
                  <a:lnTo>
                    <a:pt x="738" y="140"/>
                  </a:lnTo>
                  <a:lnTo>
                    <a:pt x="736" y="129"/>
                  </a:lnTo>
                  <a:lnTo>
                    <a:pt x="736" y="117"/>
                  </a:lnTo>
                  <a:lnTo>
                    <a:pt x="736" y="107"/>
                  </a:lnTo>
                  <a:lnTo>
                    <a:pt x="736" y="96"/>
                  </a:lnTo>
                  <a:lnTo>
                    <a:pt x="740" y="85"/>
                  </a:lnTo>
                  <a:lnTo>
                    <a:pt x="743" y="73"/>
                  </a:lnTo>
                  <a:lnTo>
                    <a:pt x="748" y="63"/>
                  </a:lnTo>
                  <a:lnTo>
                    <a:pt x="753" y="53"/>
                  </a:lnTo>
                  <a:lnTo>
                    <a:pt x="760" y="43"/>
                  </a:lnTo>
                  <a:lnTo>
                    <a:pt x="767" y="35"/>
                  </a:lnTo>
                  <a:lnTo>
                    <a:pt x="775" y="27"/>
                  </a:lnTo>
                  <a:lnTo>
                    <a:pt x="784" y="21"/>
                  </a:lnTo>
                  <a:lnTo>
                    <a:pt x="792" y="15"/>
                  </a:lnTo>
                  <a:lnTo>
                    <a:pt x="802" y="10"/>
                  </a:lnTo>
                  <a:lnTo>
                    <a:pt x="813" y="5"/>
                  </a:lnTo>
                  <a:lnTo>
                    <a:pt x="824" y="3"/>
                  </a:lnTo>
                  <a:lnTo>
                    <a:pt x="834" y="1"/>
                  </a:lnTo>
                  <a:lnTo>
                    <a:pt x="845" y="0"/>
                  </a:lnTo>
                  <a:close/>
                </a:path>
              </a:pathLst>
            </a:custGeom>
            <a:solidFill>
              <a:srgbClr val="FFFFFF"/>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pSp>
      <p:graphicFrame>
        <p:nvGraphicFramePr>
          <p:cNvPr id="1312" name="table 1312">
            <a:extLst>
              <a:ext uri="{FF2B5EF4-FFF2-40B4-BE49-F238E27FC236}">
                <a16:creationId xmlns:a16="http://schemas.microsoft.com/office/drawing/2014/main" id="{1EDC3612-0507-4AB2-A0B2-810D77EAF79E}"/>
              </a:ext>
            </a:extLst>
          </p:cNvPr>
          <p:cNvGraphicFramePr>
            <a:graphicFrameLocks noGrp="1"/>
          </p:cNvGraphicFramePr>
          <p:nvPr/>
        </p:nvGraphicFramePr>
        <p:xfrm>
          <a:off x="1130300" y="2435225"/>
          <a:ext cx="6994525" cy="1819275"/>
        </p:xfrm>
        <a:graphic>
          <a:graphicData uri="http://schemas.openxmlformats.org/drawingml/2006/table">
            <a:tbl>
              <a:tblPr/>
              <a:tblGrid>
                <a:gridCol w="6994525">
                  <a:extLst>
                    <a:ext uri="{9D8B030D-6E8A-4147-A177-3AD203B41FA5}">
                      <a16:colId xmlns:a16="http://schemas.microsoft.com/office/drawing/2014/main" val="20000"/>
                    </a:ext>
                  </a:extLst>
                </a:gridCol>
              </a:tblGrid>
              <a:tr h="1819275">
                <a:tc>
                  <a:txBody>
                    <a:bodyPr/>
                    <a:lstStyle/>
                    <a:p>
                      <a:pPr algn="l" rtl="0" eaLnBrk="0">
                        <a:lnSpc>
                          <a:spcPct val="180000"/>
                        </a:lnSpc>
                        <a:tabLst/>
                      </a:pPr>
                      <a:endParaRPr lang="x-none" altLang="x-none" sz="800" dirty="0"/>
                    </a:p>
                    <a:p>
                      <a:pPr marL="820267" algn="l" rtl="0" eaLnBrk="0">
                        <a:lnSpc>
                          <a:spcPct val="91000"/>
                        </a:lnSpc>
                        <a:spcBef>
                          <a:spcPts val="5"/>
                        </a:spcBef>
                        <a:tabLst/>
                      </a:pPr>
                      <a:r>
                        <a:rPr sz="1800" spc="-30" dirty="0">
                          <a:solidFill>
                            <a:srgbClr val="262626">
                              <a:alpha val="100000"/>
                            </a:srgbClr>
                          </a:solidFill>
                          <a:latin typeface="Times New Roman"/>
                          <a:ea typeface="Times New Roman"/>
                          <a:cs typeface="Times New Roman"/>
                        </a:rPr>
                        <a:t>15           print('s</a:t>
                      </a:r>
                      <a:r>
                        <a:rPr sz="1800" spc="-20" dirty="0">
                          <a:solidFill>
                            <a:srgbClr val="262626">
                              <a:alpha val="100000"/>
                            </a:srgbClr>
                          </a:solidFill>
                          <a:latin typeface="Times New Roman"/>
                          <a:ea typeface="Times New Roman"/>
                          <a:cs typeface="Times New Roman"/>
                        </a:rPr>
                        <a:t>t</a:t>
                      </a:r>
                      <a:r>
                        <a:rPr sz="1800" spc="0" dirty="0">
                          <a:solidFill>
                            <a:srgbClr val="262626">
                              <a:alpha val="100000"/>
                            </a:srgbClr>
                          </a:solidFill>
                          <a:latin typeface="Times New Roman"/>
                          <a:ea typeface="Times New Roman"/>
                          <a:cs typeface="Times New Roman"/>
                        </a:rPr>
                        <a:t>u</a:t>
                      </a:r>
                      <a:r>
                        <a:rPr sz="1800" spc="-30" dirty="0">
                          <a:solidFill>
                            <a:srgbClr val="262626">
                              <a:alpha val="100000"/>
                            </a:srgbClr>
                          </a:solidFill>
                          <a:latin typeface="Microsoft YaHei"/>
                          <a:ea typeface="Microsoft YaHei"/>
                          <a:cs typeface="Microsoft YaHei"/>
                        </a:rPr>
                        <a:t>对象所属的类：  </a:t>
                      </a:r>
                      <a:r>
                        <a:rPr sz="1800" spc="-30" dirty="0">
                          <a:solidFill>
                            <a:srgbClr val="262626">
                              <a:alpha val="100000"/>
                            </a:srgbClr>
                          </a:solidFill>
                          <a:latin typeface="Times New Roman"/>
                          <a:ea typeface="Times New Roman"/>
                          <a:cs typeface="Times New Roman"/>
                        </a:rPr>
                        <a:t>', </a:t>
                      </a:r>
                      <a:r>
                        <a:rPr sz="1800" spc="0" dirty="0">
                          <a:solidFill>
                            <a:srgbClr val="262626">
                              <a:alpha val="100000"/>
                            </a:srgbClr>
                          </a:solidFill>
                          <a:latin typeface="Times New Roman"/>
                          <a:ea typeface="Times New Roman"/>
                          <a:cs typeface="Times New Roman"/>
                        </a:rPr>
                        <a:t>type</a:t>
                      </a:r>
                      <a:r>
                        <a:rPr sz="1800" spc="-3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stu</a:t>
                      </a:r>
                      <a:r>
                        <a:rPr sz="1800" spc="-30" dirty="0">
                          <a:solidFill>
                            <a:srgbClr val="262626">
                              <a:alpha val="100000"/>
                            </a:srgbClr>
                          </a:solidFill>
                          <a:latin typeface="Times New Roman"/>
                          <a:ea typeface="Times New Roman"/>
                          <a:cs typeface="Times New Roman"/>
                        </a:rPr>
                        <a:t>))</a:t>
                      </a:r>
                      <a:endParaRPr lang="x-none" altLang="x-none" sz="1800" dirty="0"/>
                    </a:p>
                    <a:p>
                      <a:pPr marL="820267" algn="l" rtl="0" eaLnBrk="0">
                        <a:lnSpc>
                          <a:spcPct val="91000"/>
                        </a:lnSpc>
                        <a:spcBef>
                          <a:spcPts val="1699"/>
                        </a:spcBef>
                        <a:tabLst/>
                      </a:pPr>
                      <a:r>
                        <a:rPr sz="1800" spc="-30" dirty="0">
                          <a:solidFill>
                            <a:srgbClr val="262626">
                              <a:alpha val="100000"/>
                            </a:srgbClr>
                          </a:solidFill>
                          <a:latin typeface="Times New Roman"/>
                          <a:ea typeface="Times New Roman"/>
                          <a:cs typeface="Times New Roman"/>
                        </a:rPr>
                        <a:t>16           print('f</a:t>
                      </a:r>
                      <a:r>
                        <a:rPr sz="1800" spc="-30" dirty="0">
                          <a:solidFill>
                            <a:srgbClr val="262626">
                              <a:alpha val="100000"/>
                            </a:srgbClr>
                          </a:solidFill>
                          <a:latin typeface="Microsoft YaHei"/>
                          <a:ea typeface="Microsoft YaHei"/>
                          <a:cs typeface="Microsoft YaHei"/>
                        </a:rPr>
                        <a:t>对象所属的类：  </a:t>
                      </a:r>
                      <a:r>
                        <a:rPr sz="1800" spc="-30" dirty="0">
                          <a:solidFill>
                            <a:srgbClr val="262626">
                              <a:alpha val="100000"/>
                            </a:srgbClr>
                          </a:solidFill>
                          <a:latin typeface="Times New Roman"/>
                          <a:ea typeface="Times New Roman"/>
                          <a:cs typeface="Times New Roman"/>
                        </a:rPr>
                        <a:t>', </a:t>
                      </a:r>
                      <a:r>
                        <a:rPr sz="1800" spc="-20" dirty="0">
                          <a:solidFill>
                            <a:srgbClr val="262626">
                              <a:alpha val="100000"/>
                            </a:srgbClr>
                          </a:solidFill>
                          <a:latin typeface="Times New Roman"/>
                          <a:ea typeface="Times New Roman"/>
                          <a:cs typeface="Times New Roman"/>
                        </a:rPr>
                        <a:t>t</a:t>
                      </a:r>
                      <a:r>
                        <a:rPr sz="1800" spc="0" dirty="0">
                          <a:solidFill>
                            <a:srgbClr val="262626">
                              <a:alpha val="100000"/>
                            </a:srgbClr>
                          </a:solidFill>
                          <a:latin typeface="Times New Roman"/>
                          <a:ea typeface="Times New Roman"/>
                          <a:cs typeface="Times New Roman"/>
                        </a:rPr>
                        <a:t>ype</a:t>
                      </a:r>
                      <a:r>
                        <a:rPr sz="1800" spc="-3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f</a:t>
                      </a:r>
                      <a:r>
                        <a:rPr sz="1800" spc="-30" dirty="0">
                          <a:solidFill>
                            <a:srgbClr val="262626">
                              <a:alpha val="100000"/>
                            </a:srgbClr>
                          </a:solidFill>
                          <a:latin typeface="Times New Roman"/>
                          <a:ea typeface="Times New Roman"/>
                          <a:cs typeface="Times New Roman"/>
                        </a:rPr>
                        <a:t>))</a:t>
                      </a:r>
                      <a:endParaRPr lang="x-none" altLang="x-none" sz="1800" dirty="0"/>
                    </a:p>
                    <a:p>
                      <a:pPr marL="820267" algn="l" rtl="0" eaLnBrk="0">
                        <a:lnSpc>
                          <a:spcPct val="91000"/>
                        </a:lnSpc>
                        <a:spcBef>
                          <a:spcPts val="1699"/>
                        </a:spcBef>
                        <a:tabLst/>
                      </a:pPr>
                      <a:r>
                        <a:rPr sz="1800" spc="-20" dirty="0">
                          <a:solidFill>
                            <a:srgbClr val="262626">
                              <a:alpha val="100000"/>
                            </a:srgbClr>
                          </a:solidFill>
                          <a:latin typeface="Times New Roman"/>
                          <a:ea typeface="Times New Roman"/>
                          <a:cs typeface="Times New Roman"/>
                        </a:rPr>
                        <a:t>17           print('stu</a:t>
                      </a:r>
                      <a:r>
                        <a:rPr sz="1800" spc="-20" dirty="0">
                          <a:solidFill>
                            <a:srgbClr val="262626">
                              <a:alpha val="100000"/>
                            </a:srgbClr>
                          </a:solidFill>
                          <a:latin typeface="Microsoft YaHei"/>
                          <a:ea typeface="Microsoft YaHei"/>
                          <a:cs typeface="Microsoft YaHei"/>
                        </a:rPr>
                        <a:t>是</a:t>
                      </a:r>
                      <a:r>
                        <a:rPr sz="1800" spc="-20" dirty="0">
                          <a:solidFill>
                            <a:srgbClr val="262626">
                              <a:alpha val="100000"/>
                            </a:srgbClr>
                          </a:solidFill>
                          <a:latin typeface="Times New Roman"/>
                          <a:ea typeface="Times New Roman"/>
                          <a:cs typeface="Times New Roman"/>
                        </a:rPr>
                        <a:t>Person</a:t>
                      </a:r>
                      <a:r>
                        <a:rPr sz="1800" spc="-20" dirty="0">
                          <a:solidFill>
                            <a:srgbClr val="262626">
                              <a:alpha val="100000"/>
                            </a:srgbClr>
                          </a:solidFill>
                          <a:latin typeface="Microsoft YaHei"/>
                          <a:ea typeface="Microsoft YaHei"/>
                          <a:cs typeface="Microsoft YaHei"/>
                        </a:rPr>
                        <a:t>类对象：  </a:t>
                      </a:r>
                      <a:r>
                        <a:rPr sz="1800" spc="-20" dirty="0">
                          <a:solidFill>
                            <a:srgbClr val="262626">
                              <a:alpha val="100000"/>
                            </a:srgbClr>
                          </a:solidFill>
                          <a:latin typeface="Times New Roman"/>
                          <a:ea typeface="Times New Roman"/>
                          <a:cs typeface="Times New Roman"/>
                        </a:rPr>
                        <a:t>', type(stu)==Per</a:t>
                      </a:r>
                      <a:r>
                        <a:rPr sz="1800" spc="-10" dirty="0">
                          <a:solidFill>
                            <a:srgbClr val="262626">
                              <a:alpha val="100000"/>
                            </a:srgbClr>
                          </a:solidFill>
                          <a:latin typeface="Times New Roman"/>
                          <a:ea typeface="Times New Roman"/>
                          <a:cs typeface="Times New Roman"/>
                        </a:rPr>
                        <a:t>s</a:t>
                      </a:r>
                      <a:r>
                        <a:rPr sz="1800" spc="0" dirty="0">
                          <a:solidFill>
                            <a:srgbClr val="262626">
                              <a:alpha val="100000"/>
                            </a:srgbClr>
                          </a:solidFill>
                          <a:latin typeface="Times New Roman"/>
                          <a:ea typeface="Times New Roman"/>
                          <a:cs typeface="Times New Roman"/>
                        </a:rPr>
                        <a:t>on</a:t>
                      </a:r>
                      <a:r>
                        <a:rPr sz="1800" spc="-20" dirty="0">
                          <a:solidFill>
                            <a:srgbClr val="262626">
                              <a:alpha val="100000"/>
                            </a:srgbClr>
                          </a:solidFill>
                          <a:latin typeface="Times New Roman"/>
                          <a:ea typeface="Times New Roman"/>
                          <a:cs typeface="Times New Roman"/>
                        </a:rPr>
                        <a:t>)</a:t>
                      </a:r>
                      <a:endParaRPr lang="x-none" altLang="x-none" sz="1800" dirty="0"/>
                    </a:p>
                    <a:p>
                      <a:pPr algn="l" rtl="0" eaLnBrk="0">
                        <a:lnSpc>
                          <a:spcPct val="101000"/>
                        </a:lnSpc>
                        <a:tabLst/>
                      </a:pPr>
                      <a:endParaRPr lang="x-none" altLang="x-none" sz="1100" dirty="0"/>
                    </a:p>
                    <a:p>
                      <a:pPr marL="820267" algn="l" rtl="0" eaLnBrk="0">
                        <a:lnSpc>
                          <a:spcPct val="91000"/>
                        </a:lnSpc>
                        <a:spcBef>
                          <a:spcPts val="3"/>
                        </a:spcBef>
                        <a:tabLst/>
                      </a:pPr>
                      <a:r>
                        <a:rPr sz="1800" spc="-20" dirty="0">
                          <a:solidFill>
                            <a:srgbClr val="262626">
                              <a:alpha val="100000"/>
                            </a:srgbClr>
                          </a:solidFill>
                          <a:latin typeface="Times New Roman"/>
                          <a:ea typeface="Times New Roman"/>
                          <a:cs typeface="Times New Roman"/>
                        </a:rPr>
                        <a:t>18           print('stu</a:t>
                      </a:r>
                      <a:r>
                        <a:rPr sz="1800" spc="-20" dirty="0">
                          <a:solidFill>
                            <a:srgbClr val="262626">
                              <a:alpha val="100000"/>
                            </a:srgbClr>
                          </a:solidFill>
                          <a:latin typeface="Microsoft YaHei"/>
                          <a:ea typeface="Microsoft YaHei"/>
                          <a:cs typeface="Microsoft YaHei"/>
                        </a:rPr>
                        <a:t>是</a:t>
                      </a:r>
                      <a:r>
                        <a:rPr sz="1800" spc="-20" dirty="0">
                          <a:solidFill>
                            <a:srgbClr val="262626">
                              <a:alpha val="100000"/>
                            </a:srgbClr>
                          </a:solidFill>
                          <a:latin typeface="Times New Roman"/>
                          <a:ea typeface="Times New Roman"/>
                          <a:cs typeface="Times New Roman"/>
                        </a:rPr>
                        <a:t>Student</a:t>
                      </a:r>
                      <a:r>
                        <a:rPr sz="1800" spc="-20" dirty="0">
                          <a:solidFill>
                            <a:srgbClr val="262626">
                              <a:alpha val="100000"/>
                            </a:srgbClr>
                          </a:solidFill>
                          <a:latin typeface="Microsoft YaHei"/>
                          <a:ea typeface="Microsoft YaHei"/>
                          <a:cs typeface="Microsoft YaHei"/>
                        </a:rPr>
                        <a:t>类对象：  </a:t>
                      </a:r>
                      <a:r>
                        <a:rPr sz="1800" spc="-20" dirty="0">
                          <a:solidFill>
                            <a:srgbClr val="262626">
                              <a:alpha val="100000"/>
                            </a:srgbClr>
                          </a:solidFill>
                          <a:latin typeface="Times New Roman"/>
                          <a:ea typeface="Times New Roman"/>
                          <a:cs typeface="Times New Roman"/>
                        </a:rPr>
                        <a:t>', type(stu)==Stu</a:t>
                      </a:r>
                      <a:r>
                        <a:rPr sz="1800" spc="-10" dirty="0">
                          <a:solidFill>
                            <a:srgbClr val="262626">
                              <a:alpha val="100000"/>
                            </a:srgbClr>
                          </a:solidFill>
                          <a:latin typeface="Times New Roman"/>
                          <a:ea typeface="Times New Roman"/>
                          <a:cs typeface="Times New Roman"/>
                        </a:rPr>
                        <a:t>d</a:t>
                      </a:r>
                      <a:r>
                        <a:rPr sz="1800" spc="0" dirty="0">
                          <a:solidFill>
                            <a:srgbClr val="262626">
                              <a:alpha val="100000"/>
                            </a:srgbClr>
                          </a:solidFill>
                          <a:latin typeface="Times New Roman"/>
                          <a:ea typeface="Times New Roman"/>
                          <a:cs typeface="Times New Roman"/>
                        </a:rPr>
                        <a:t>ent</a:t>
                      </a:r>
                      <a:r>
                        <a:rPr sz="1800" spc="-20" dirty="0">
                          <a:solidFill>
                            <a:srgbClr val="262626">
                              <a:alpha val="100000"/>
                            </a:srgbClr>
                          </a:solidFill>
                          <a:latin typeface="Times New Roman"/>
                          <a:ea typeface="Times New Roman"/>
                          <a:cs typeface="Times New Roman"/>
                        </a:rPr>
                        <a:t>)</a:t>
                      </a:r>
                      <a:endParaRPr lang="x-none" altLang="x-none" sz="18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313" name="table 1313">
            <a:extLst>
              <a:ext uri="{FF2B5EF4-FFF2-40B4-BE49-F238E27FC236}">
                <a16:creationId xmlns:a16="http://schemas.microsoft.com/office/drawing/2014/main" id="{73288CDF-72D6-4E0D-B9E7-35B1984D60FA}"/>
              </a:ext>
            </a:extLst>
          </p:cNvPr>
          <p:cNvGraphicFramePr>
            <a:graphicFrameLocks noGrp="1"/>
          </p:cNvGraphicFramePr>
          <p:nvPr/>
        </p:nvGraphicFramePr>
        <p:xfrm>
          <a:off x="1130300" y="4244975"/>
          <a:ext cx="6994525" cy="1716659"/>
        </p:xfrm>
        <a:graphic>
          <a:graphicData uri="http://schemas.openxmlformats.org/drawingml/2006/table">
            <a:tbl>
              <a:tblPr/>
              <a:tblGrid>
                <a:gridCol w="6994525">
                  <a:extLst>
                    <a:ext uri="{9D8B030D-6E8A-4147-A177-3AD203B41FA5}">
                      <a16:colId xmlns:a16="http://schemas.microsoft.com/office/drawing/2014/main" val="20000"/>
                    </a:ext>
                  </a:extLst>
                </a:gridCol>
              </a:tblGrid>
              <a:tr h="1716088">
                <a:tc>
                  <a:txBody>
                    <a:bodyPr/>
                    <a:lstStyle/>
                    <a:p>
                      <a:pPr algn="l" rtl="0" eaLnBrk="0">
                        <a:lnSpc>
                          <a:spcPct val="100000"/>
                        </a:lnSpc>
                        <a:tabLst/>
                      </a:pPr>
                      <a:endParaRPr lang="x-none" altLang="x-none" sz="700" dirty="0"/>
                    </a:p>
                    <a:p>
                      <a:pPr algn="l" rtl="0" eaLnBrk="0">
                        <a:lnSpc>
                          <a:spcPct val="8940"/>
                        </a:lnSpc>
                        <a:tabLst/>
                      </a:pPr>
                      <a:endParaRPr lang="x-none" altLang="x-none" sz="100" dirty="0"/>
                    </a:p>
                    <a:p>
                      <a:pPr marL="1479499" algn="l" rtl="0" eaLnBrk="0">
                        <a:lnSpc>
                          <a:spcPct val="91000"/>
                        </a:lnSpc>
                        <a:tabLst/>
                      </a:pPr>
                      <a:r>
                        <a:rPr sz="1800" spc="-50" dirty="0">
                          <a:solidFill>
                            <a:srgbClr val="262626">
                              <a:alpha val="100000"/>
                            </a:srgbClr>
                          </a:solidFill>
                          <a:latin typeface="Times New Roman"/>
                          <a:ea typeface="Times New Roman"/>
                          <a:cs typeface="Times New Roman"/>
                        </a:rPr>
                        <a:t>stu</a:t>
                      </a:r>
                      <a:r>
                        <a:rPr sz="1800" spc="-50" dirty="0">
                          <a:solidFill>
                            <a:srgbClr val="262626">
                              <a:alpha val="100000"/>
                            </a:srgbClr>
                          </a:solidFill>
                          <a:latin typeface="Microsoft YaHei"/>
                          <a:ea typeface="Microsoft YaHei"/>
                          <a:cs typeface="Microsoft YaHei"/>
                        </a:rPr>
                        <a:t>对象所属的类：   </a:t>
                      </a:r>
                      <a:r>
                        <a:rPr sz="1800" spc="-50" dirty="0">
                          <a:solidFill>
                            <a:srgbClr val="262626">
                              <a:alpha val="100000"/>
                            </a:srgbClr>
                          </a:solidFill>
                          <a:latin typeface="Times New Roman"/>
                          <a:ea typeface="Times New Roman"/>
                          <a:cs typeface="Times New Roman"/>
                        </a:rPr>
                        <a:t>&lt;class '__main__.S</a:t>
                      </a:r>
                      <a:r>
                        <a:rPr sz="1800" spc="0" dirty="0">
                          <a:solidFill>
                            <a:srgbClr val="262626">
                              <a:alpha val="100000"/>
                            </a:srgbClr>
                          </a:solidFill>
                          <a:latin typeface="Times New Roman"/>
                          <a:ea typeface="Times New Roman"/>
                          <a:cs typeface="Times New Roman"/>
                        </a:rPr>
                        <a:t>tudent</a:t>
                      </a:r>
                      <a:r>
                        <a:rPr sz="1800" spc="-50" dirty="0">
                          <a:solidFill>
                            <a:srgbClr val="262626">
                              <a:alpha val="100000"/>
                            </a:srgbClr>
                          </a:solidFill>
                          <a:latin typeface="Times New Roman"/>
                          <a:ea typeface="Times New Roman"/>
                          <a:cs typeface="Times New Roman"/>
                        </a:rPr>
                        <a:t>'&gt;</a:t>
                      </a:r>
                      <a:endParaRPr lang="x-none" altLang="x-none" sz="1800" dirty="0"/>
                    </a:p>
                    <a:p>
                      <a:pPr marL="1476451" algn="l" rtl="0" eaLnBrk="0">
                        <a:lnSpc>
                          <a:spcPct val="91000"/>
                        </a:lnSpc>
                        <a:spcBef>
                          <a:spcPts val="1699"/>
                        </a:spcBef>
                        <a:tabLst/>
                      </a:pPr>
                      <a:r>
                        <a:rPr sz="1800" spc="-50" dirty="0">
                          <a:solidFill>
                            <a:srgbClr val="262626">
                              <a:alpha val="100000"/>
                            </a:srgbClr>
                          </a:solidFill>
                          <a:latin typeface="Times New Roman"/>
                          <a:ea typeface="Times New Roman"/>
                          <a:cs typeface="Times New Roman"/>
                        </a:rPr>
                        <a:t>f</a:t>
                      </a:r>
                      <a:r>
                        <a:rPr sz="1800" spc="-50" dirty="0">
                          <a:solidFill>
                            <a:srgbClr val="262626">
                              <a:alpha val="100000"/>
                            </a:srgbClr>
                          </a:solidFill>
                          <a:latin typeface="Microsoft YaHei"/>
                          <a:ea typeface="Microsoft YaHei"/>
                          <a:cs typeface="Microsoft YaHei"/>
                        </a:rPr>
                        <a:t>对象所属的类：   </a:t>
                      </a:r>
                      <a:r>
                        <a:rPr sz="1800" spc="-50" dirty="0">
                          <a:solidFill>
                            <a:srgbClr val="262626">
                              <a:alpha val="100000"/>
                            </a:srgbClr>
                          </a:solidFill>
                          <a:latin typeface="Times New Roman"/>
                          <a:ea typeface="Times New Roman"/>
                          <a:cs typeface="Times New Roman"/>
                        </a:rPr>
                        <a:t>&lt;class '__main__.Fl</a:t>
                      </a:r>
                      <a:r>
                        <a:rPr sz="1800" spc="-20" dirty="0">
                          <a:solidFill>
                            <a:srgbClr val="262626">
                              <a:alpha val="100000"/>
                            </a:srgbClr>
                          </a:solidFill>
                          <a:latin typeface="Times New Roman"/>
                          <a:ea typeface="Times New Roman"/>
                          <a:cs typeface="Times New Roman"/>
                        </a:rPr>
                        <a:t>o</a:t>
                      </a:r>
                      <a:r>
                        <a:rPr sz="1800" spc="0" dirty="0">
                          <a:solidFill>
                            <a:srgbClr val="262626">
                              <a:alpha val="100000"/>
                            </a:srgbClr>
                          </a:solidFill>
                          <a:latin typeface="Times New Roman"/>
                          <a:ea typeface="Times New Roman"/>
                          <a:cs typeface="Times New Roman"/>
                        </a:rPr>
                        <a:t>wer</a:t>
                      </a:r>
                      <a:r>
                        <a:rPr sz="1800" spc="-50" dirty="0">
                          <a:solidFill>
                            <a:srgbClr val="262626">
                              <a:alpha val="100000"/>
                            </a:srgbClr>
                          </a:solidFill>
                          <a:latin typeface="Times New Roman"/>
                          <a:ea typeface="Times New Roman"/>
                          <a:cs typeface="Times New Roman"/>
                        </a:rPr>
                        <a:t>'&gt;</a:t>
                      </a:r>
                      <a:endParaRPr lang="x-none" altLang="x-none" sz="1800" dirty="0"/>
                    </a:p>
                    <a:p>
                      <a:pPr marL="1479499" algn="l" rtl="0" eaLnBrk="0">
                        <a:lnSpc>
                          <a:spcPct val="97000"/>
                        </a:lnSpc>
                        <a:spcBef>
                          <a:spcPts val="1708"/>
                        </a:spcBef>
                        <a:tabLst/>
                      </a:pPr>
                      <a:r>
                        <a:rPr sz="1800" spc="-80" dirty="0">
                          <a:solidFill>
                            <a:srgbClr val="262626">
                              <a:alpha val="100000"/>
                            </a:srgbClr>
                          </a:solidFill>
                          <a:latin typeface="Times New Roman"/>
                          <a:ea typeface="Times New Roman"/>
                          <a:cs typeface="Times New Roman"/>
                        </a:rPr>
                        <a:t>stu</a:t>
                      </a:r>
                      <a:r>
                        <a:rPr sz="1800" spc="-80" dirty="0">
                          <a:solidFill>
                            <a:srgbClr val="262626">
                              <a:alpha val="100000"/>
                            </a:srgbClr>
                          </a:solidFill>
                          <a:latin typeface="Microsoft YaHei"/>
                          <a:ea typeface="Microsoft YaHei"/>
                          <a:cs typeface="Microsoft YaHei"/>
                        </a:rPr>
                        <a:t>是</a:t>
                      </a:r>
                      <a:r>
                        <a:rPr sz="1800" spc="-80" dirty="0">
                          <a:solidFill>
                            <a:srgbClr val="262626">
                              <a:alpha val="100000"/>
                            </a:srgbClr>
                          </a:solidFill>
                          <a:latin typeface="Times New Roman"/>
                          <a:ea typeface="Times New Roman"/>
                          <a:cs typeface="Times New Roman"/>
                        </a:rPr>
                        <a:t>Person</a:t>
                      </a:r>
                      <a:r>
                        <a:rPr sz="1800" spc="-80" dirty="0">
                          <a:solidFill>
                            <a:srgbClr val="262626">
                              <a:alpha val="100000"/>
                            </a:srgbClr>
                          </a:solidFill>
                          <a:latin typeface="Microsoft YaHei"/>
                          <a:ea typeface="Microsoft YaHei"/>
                          <a:cs typeface="Microsoft YaHei"/>
                        </a:rPr>
                        <a:t>类对象：   </a:t>
                      </a:r>
                      <a:r>
                        <a:rPr sz="1800" spc="-80" dirty="0">
                          <a:solidFill>
                            <a:srgbClr val="262626">
                              <a:alpha val="100000"/>
                            </a:srgbClr>
                          </a:solidFill>
                          <a:latin typeface="Times New Roman"/>
                          <a:ea typeface="Times New Roman"/>
                          <a:cs typeface="Times New Roman"/>
                        </a:rPr>
                        <a:t>Fal</a:t>
                      </a:r>
                      <a:r>
                        <a:rPr sz="1800" spc="-40" dirty="0">
                          <a:solidFill>
                            <a:srgbClr val="262626">
                              <a:alpha val="100000"/>
                            </a:srgbClr>
                          </a:solidFill>
                          <a:latin typeface="Times New Roman"/>
                          <a:ea typeface="Times New Roman"/>
                          <a:cs typeface="Times New Roman"/>
                        </a:rPr>
                        <a:t>s</a:t>
                      </a:r>
                      <a:r>
                        <a:rPr sz="1800" spc="0" dirty="0">
                          <a:solidFill>
                            <a:srgbClr val="262626">
                              <a:alpha val="100000"/>
                            </a:srgbClr>
                          </a:solidFill>
                          <a:latin typeface="Times New Roman"/>
                          <a:ea typeface="Times New Roman"/>
                          <a:cs typeface="Times New Roman"/>
                        </a:rPr>
                        <a:t>e</a:t>
                      </a:r>
                      <a:endParaRPr lang="x-none" altLang="x-none" sz="1800" dirty="0"/>
                    </a:p>
                    <a:p>
                      <a:pPr algn="l" rtl="0" eaLnBrk="0">
                        <a:lnSpc>
                          <a:spcPct val="106000"/>
                        </a:lnSpc>
                        <a:tabLst/>
                      </a:pPr>
                      <a:endParaRPr lang="x-none" altLang="x-none" sz="900" dirty="0"/>
                    </a:p>
                    <a:p>
                      <a:pPr marL="1479511" algn="l" rtl="0" eaLnBrk="0">
                        <a:lnSpc>
                          <a:spcPct val="97000"/>
                        </a:lnSpc>
                        <a:spcBef>
                          <a:spcPts val="1"/>
                        </a:spcBef>
                        <a:tabLst/>
                      </a:pPr>
                      <a:r>
                        <a:rPr sz="1800" spc="-80" dirty="0">
                          <a:solidFill>
                            <a:srgbClr val="262626">
                              <a:alpha val="100000"/>
                            </a:srgbClr>
                          </a:solidFill>
                          <a:latin typeface="Times New Roman"/>
                          <a:ea typeface="Times New Roman"/>
                          <a:cs typeface="Times New Roman"/>
                        </a:rPr>
                        <a:t>stu</a:t>
                      </a:r>
                      <a:r>
                        <a:rPr sz="1800" spc="-80" dirty="0">
                          <a:solidFill>
                            <a:srgbClr val="262626">
                              <a:alpha val="100000"/>
                            </a:srgbClr>
                          </a:solidFill>
                          <a:latin typeface="Microsoft YaHei"/>
                          <a:ea typeface="Microsoft YaHei"/>
                          <a:cs typeface="Microsoft YaHei"/>
                        </a:rPr>
                        <a:t>是</a:t>
                      </a:r>
                      <a:r>
                        <a:rPr sz="1800" spc="-80" dirty="0">
                          <a:solidFill>
                            <a:srgbClr val="262626">
                              <a:alpha val="100000"/>
                            </a:srgbClr>
                          </a:solidFill>
                          <a:latin typeface="Times New Roman"/>
                          <a:ea typeface="Times New Roman"/>
                          <a:cs typeface="Times New Roman"/>
                        </a:rPr>
                        <a:t>Student</a:t>
                      </a:r>
                      <a:r>
                        <a:rPr sz="1800" spc="-80" dirty="0">
                          <a:solidFill>
                            <a:srgbClr val="262626">
                              <a:alpha val="100000"/>
                            </a:srgbClr>
                          </a:solidFill>
                          <a:latin typeface="Microsoft YaHei"/>
                          <a:ea typeface="Microsoft YaHei"/>
                          <a:cs typeface="Microsoft YaHei"/>
                        </a:rPr>
                        <a:t>类对象：   </a:t>
                      </a:r>
                      <a:r>
                        <a:rPr sz="1800" spc="-80" dirty="0">
                          <a:solidFill>
                            <a:srgbClr val="262626">
                              <a:alpha val="100000"/>
                            </a:srgbClr>
                          </a:solidFill>
                          <a:latin typeface="Times New Roman"/>
                          <a:ea typeface="Times New Roman"/>
                          <a:cs typeface="Times New Roman"/>
                        </a:rPr>
                        <a:t>True</a:t>
                      </a:r>
                      <a:endParaRPr lang="x-none" altLang="x-none" sz="1800" dirty="0"/>
                    </a:p>
                  </a:txBody>
                  <a:tcPr marL="0" marR="0" marT="0" marB="0">
                    <a:lnL w="12700" cap="flat" cmpd="sng" algn="ctr">
                      <a:solidFill>
                        <a:srgbClr val="B1C400"/>
                      </a:solidFill>
                      <a:prstDash val="solid"/>
                      <a:round/>
                      <a:headEnd type="none" w="med" len="med"/>
                      <a:tailEnd type="none" w="med" len="med"/>
                    </a:lnL>
                    <a:lnR w="12700" cap="flat" cmpd="sng" algn="ctr">
                      <a:solidFill>
                        <a:srgbClr val="B1C400"/>
                      </a:solidFill>
                      <a:prstDash val="solid"/>
                      <a:round/>
                      <a:headEnd type="none" w="med" len="med"/>
                      <a:tailEnd type="none" w="med" len="med"/>
                    </a:lnR>
                    <a:lnT w="12700" cap="flat" cmpd="sng" algn="ctr">
                      <a:solidFill>
                        <a:srgbClr val="B1C400"/>
                      </a:solidFill>
                      <a:prstDash val="solid"/>
                      <a:round/>
                      <a:headEnd type="none" w="med" len="med"/>
                      <a:tailEnd type="none" w="med" len="med"/>
                    </a:lnT>
                    <a:lnB w="12700" cap="flat" cmpd="sng" algn="ctr">
                      <a:solidFill>
                        <a:srgbClr val="B1C4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20" name="table 1282">
            <a:extLst>
              <a:ext uri="{FF2B5EF4-FFF2-40B4-BE49-F238E27FC236}">
                <a16:creationId xmlns:a16="http://schemas.microsoft.com/office/drawing/2014/main" id="{4BA24DC0-C41C-4E5B-8ABA-BEC30628B7CC}"/>
              </a:ext>
            </a:extLst>
          </p:cNvPr>
          <p:cNvGraphicFramePr>
            <a:graphicFrameLocks noGrp="1"/>
          </p:cNvGraphicFramePr>
          <p:nvPr/>
        </p:nvGraphicFramePr>
        <p:xfrm>
          <a:off x="-17463" y="549275"/>
          <a:ext cx="9099551" cy="5081588"/>
        </p:xfrm>
        <a:graphic>
          <a:graphicData uri="http://schemas.openxmlformats.org/drawingml/2006/table">
            <a:tbl>
              <a:tblPr/>
              <a:tblGrid>
                <a:gridCol w="9099551">
                  <a:extLst>
                    <a:ext uri="{9D8B030D-6E8A-4147-A177-3AD203B41FA5}">
                      <a16:colId xmlns:a16="http://schemas.microsoft.com/office/drawing/2014/main" val="20000"/>
                    </a:ext>
                  </a:extLst>
                </a:gridCol>
              </a:tblGrid>
              <a:tr h="5081588">
                <a:tc>
                  <a:txBody>
                    <a:bodyPr/>
                    <a:lstStyle/>
                    <a:p>
                      <a:pPr marL="5673725" indent="-1455738" algn="l" rtl="0" eaLnBrk="0">
                        <a:lnSpc>
                          <a:spcPts val="3751"/>
                        </a:lnSpc>
                        <a:spcBef>
                          <a:spcPts val="4"/>
                        </a:spcBef>
                        <a:tabLst/>
                      </a:pPr>
                      <a:endParaRPr lang="en-US" sz="2300" spc="80" dirty="0">
                        <a:solidFill>
                          <a:srgbClr val="262626">
                            <a:alpha val="100000"/>
                          </a:srgbClr>
                        </a:solidFill>
                        <a:latin typeface="Microsoft YaHei"/>
                        <a:ea typeface="Microsoft YaHei"/>
                        <a:cs typeface="Microsoft YaHei"/>
                      </a:endParaRPr>
                    </a:p>
                    <a:p>
                      <a:pPr marL="5673725" indent="-1455738" algn="l" rtl="0" eaLnBrk="0">
                        <a:lnSpc>
                          <a:spcPts val="3751"/>
                        </a:lnSpc>
                        <a:spcBef>
                          <a:spcPts val="4"/>
                        </a:spcBef>
                        <a:tabLst/>
                      </a:pPr>
                      <a:r>
                        <a:rPr sz="2300" spc="80" dirty="0" err="1">
                          <a:solidFill>
                            <a:srgbClr val="262626">
                              <a:alpha val="100000"/>
                            </a:srgbClr>
                          </a:solidFill>
                          <a:latin typeface="Microsoft YaHei"/>
                          <a:ea typeface="Microsoft YaHei"/>
                          <a:cs typeface="Microsoft YaHei"/>
                        </a:rPr>
                        <a:t>示</a:t>
                      </a:r>
                      <a:r>
                        <a:rPr sz="2300" spc="70" dirty="0" err="1">
                          <a:solidFill>
                            <a:srgbClr val="262626">
                              <a:alpha val="100000"/>
                            </a:srgbClr>
                          </a:solidFill>
                          <a:latin typeface="Microsoft YaHei"/>
                          <a:ea typeface="Microsoft YaHei"/>
                          <a:cs typeface="Microsoft YaHei"/>
                        </a:rPr>
                        <a:t>例</a:t>
                      </a:r>
                      <a:endParaRPr lang="x-none" altLang="x-none" sz="2300" dirty="0"/>
                    </a:p>
                    <a:p>
                      <a:pPr algn="l" rtl="0" eaLnBrk="0">
                        <a:lnSpc>
                          <a:spcPct val="100000"/>
                        </a:lnSpc>
                        <a:tabLst/>
                      </a:pPr>
                      <a:endParaRPr lang="x-none" altLang="x-none" sz="800" dirty="0"/>
                    </a:p>
                    <a:p>
                      <a:pPr algn="l" rtl="0" eaLnBrk="0">
                        <a:lnSpc>
                          <a:spcPct val="100000"/>
                        </a:lnSpc>
                        <a:tabLst/>
                      </a:pPr>
                      <a:endParaRPr lang="x-none" altLang="x-none" sz="800" dirty="0"/>
                    </a:p>
                    <a:p>
                      <a:pPr algn="l" rtl="0" eaLnBrk="0">
                        <a:lnSpc>
                          <a:spcPct val="101000"/>
                        </a:lnSpc>
                        <a:tabLst/>
                      </a:pPr>
                      <a:endParaRPr lang="x-none" altLang="x-none" sz="800" dirty="0"/>
                    </a:p>
                    <a:p>
                      <a:pPr algn="l" rtl="0" eaLnBrk="0">
                        <a:lnSpc>
                          <a:spcPct val="100000"/>
                        </a:lnSpc>
                        <a:tabLst/>
                      </a:pPr>
                      <a:endParaRPr lang="x-none" altLang="x-none" sz="500" dirty="0"/>
                    </a:p>
                    <a:p>
                      <a:pPr marL="2058988" indent="-623888" algn="l" rtl="0" eaLnBrk="0">
                        <a:lnSpc>
                          <a:spcPct val="91000"/>
                        </a:lnSpc>
                        <a:spcBef>
                          <a:spcPts val="7"/>
                        </a:spcBef>
                        <a:tabLst/>
                      </a:pPr>
                      <a:r>
                        <a:rPr lang="en-US" sz="1800" spc="-120" dirty="0">
                          <a:solidFill>
                            <a:srgbClr val="262626">
                              <a:alpha val="100000"/>
                            </a:srgbClr>
                          </a:solidFill>
                          <a:latin typeface="Microsoft YaHei"/>
                          <a:ea typeface="Microsoft YaHei"/>
                          <a:cs typeface="Microsoft YaHei"/>
                        </a:rPr>
                        <a:t>                 </a:t>
                      </a:r>
                      <a:r>
                        <a:rPr sz="1800" spc="-120" dirty="0">
                          <a:solidFill>
                            <a:srgbClr val="262626">
                              <a:alpha val="100000"/>
                            </a:srgbClr>
                          </a:solidFill>
                          <a:latin typeface="Microsoft YaHei"/>
                          <a:ea typeface="Microsoft YaHei"/>
                          <a:cs typeface="Microsoft YaHei"/>
                        </a:rPr>
                        <a:t>例：  </a:t>
                      </a:r>
                      <a:r>
                        <a:rPr sz="1800" b="1" spc="-120" dirty="0">
                          <a:solidFill>
                            <a:srgbClr val="262626">
                              <a:alpha val="100000"/>
                            </a:srgbClr>
                          </a:solidFill>
                          <a:latin typeface="Times New Roman"/>
                          <a:ea typeface="Times New Roman"/>
                          <a:cs typeface="Times New Roman"/>
                        </a:rPr>
                        <a:t>isinstance</a:t>
                      </a:r>
                      <a:r>
                        <a:rPr sz="1800" spc="-120" dirty="0">
                          <a:solidFill>
                            <a:srgbClr val="262626">
                              <a:alpha val="100000"/>
                            </a:srgbClr>
                          </a:solidFill>
                          <a:latin typeface="Microsoft YaHei"/>
                          <a:ea typeface="Microsoft YaHei"/>
                          <a:cs typeface="Microsoft YaHei"/>
                        </a:rPr>
                        <a:t>、  </a:t>
                      </a:r>
                      <a:r>
                        <a:rPr sz="1800" b="1" spc="-120" dirty="0">
                          <a:solidFill>
                            <a:srgbClr val="262626">
                              <a:alpha val="100000"/>
                            </a:srgbClr>
                          </a:solidFill>
                          <a:latin typeface="Times New Roman"/>
                          <a:ea typeface="Times New Roman"/>
                          <a:cs typeface="Times New Roman"/>
                        </a:rPr>
                        <a:t>issubclass</a:t>
                      </a:r>
                      <a:r>
                        <a:rPr sz="1800" spc="-120" dirty="0">
                          <a:solidFill>
                            <a:srgbClr val="262626">
                              <a:alpha val="100000"/>
                            </a:srgbClr>
                          </a:solidFill>
                          <a:latin typeface="Microsoft YaHei"/>
                          <a:ea typeface="Microsoft YaHei"/>
                          <a:cs typeface="Microsoft YaHei"/>
                        </a:rPr>
                        <a:t>和</a:t>
                      </a:r>
                      <a:r>
                        <a:rPr sz="1800" b="1" spc="-120" dirty="0">
                          <a:solidFill>
                            <a:srgbClr val="262626">
                              <a:alpha val="100000"/>
                            </a:srgbClr>
                          </a:solidFill>
                          <a:latin typeface="Times New Roman"/>
                          <a:ea typeface="Times New Roman"/>
                          <a:cs typeface="Times New Roman"/>
                        </a:rPr>
                        <a:t>t</a:t>
                      </a:r>
                      <a:r>
                        <a:rPr sz="1800" b="1" spc="-60" dirty="0">
                          <a:solidFill>
                            <a:srgbClr val="262626">
                              <a:alpha val="100000"/>
                            </a:srgbClr>
                          </a:solidFill>
                          <a:latin typeface="Times New Roman"/>
                          <a:ea typeface="Times New Roman"/>
                          <a:cs typeface="Times New Roman"/>
                        </a:rPr>
                        <a:t>y</a:t>
                      </a:r>
                      <a:r>
                        <a:rPr sz="1800" b="1" spc="0" dirty="0">
                          <a:solidFill>
                            <a:srgbClr val="262626">
                              <a:alpha val="100000"/>
                            </a:srgbClr>
                          </a:solidFill>
                          <a:latin typeface="Times New Roman"/>
                          <a:ea typeface="Times New Roman"/>
                          <a:cs typeface="Times New Roman"/>
                        </a:rPr>
                        <a:t>pe</a:t>
                      </a:r>
                      <a:r>
                        <a:rPr sz="1800" spc="-120" dirty="0">
                          <a:solidFill>
                            <a:srgbClr val="262626">
                              <a:alpha val="100000"/>
                            </a:srgbClr>
                          </a:solidFill>
                          <a:latin typeface="Microsoft YaHei"/>
                          <a:ea typeface="Microsoft YaHei"/>
                          <a:cs typeface="Microsoft YaHei"/>
                        </a:rPr>
                        <a:t>使用示例。</a:t>
                      </a:r>
                      <a:endParaRPr lang="x-none" altLang="x-none" sz="18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210" name="group 208">
            <a:extLst>
              <a:ext uri="{FF2B5EF4-FFF2-40B4-BE49-F238E27FC236}">
                <a16:creationId xmlns:a16="http://schemas.microsoft.com/office/drawing/2014/main" id="{2F3747DD-394C-A5D6-962C-00DF59D0606C}"/>
              </a:ext>
            </a:extLst>
          </p:cNvPr>
          <p:cNvGrpSpPr>
            <a:grpSpLocks/>
          </p:cNvGrpSpPr>
          <p:nvPr/>
        </p:nvGrpSpPr>
        <p:grpSpPr bwMode="auto">
          <a:xfrm>
            <a:off x="627063" y="1724025"/>
            <a:ext cx="658812" cy="658813"/>
            <a:chOff x="0" y="0"/>
            <a:chExt cx="877061" cy="877061"/>
          </a:xfrm>
        </p:grpSpPr>
        <p:sp>
          <p:nvSpPr>
            <p:cNvPr id="94226" name="path">
              <a:extLst>
                <a:ext uri="{FF2B5EF4-FFF2-40B4-BE49-F238E27FC236}">
                  <a16:creationId xmlns:a16="http://schemas.microsoft.com/office/drawing/2014/main" id="{77086C98-A8FD-CC54-6B48-F59AF46758C6}"/>
                </a:ext>
              </a:extLst>
            </p:cNvPr>
            <p:cNvSpPr>
              <a:spLocks/>
            </p:cNvSpPr>
            <p:nvPr/>
          </p:nvSpPr>
          <p:spPr bwMode="auto">
            <a:xfrm>
              <a:off x="0" y="0"/>
              <a:ext cx="877061" cy="877061"/>
            </a:xfrm>
            <a:custGeom>
              <a:avLst/>
              <a:gdLst>
                <a:gd name="T0" fmla="*/ 0 w 1381"/>
                <a:gd name="T1" fmla="*/ 2147483646 h 1381"/>
                <a:gd name="T2" fmla="*/ 2147483646 w 1381"/>
                <a:gd name="T3" fmla="*/ 0 h 1381"/>
                <a:gd name="T4" fmla="*/ 2147483646 w 1381"/>
                <a:gd name="T5" fmla="*/ 2147483646 h 1381"/>
                <a:gd name="T6" fmla="*/ 2147483646 w 1381"/>
                <a:gd name="T7" fmla="*/ 2147483646 h 1381"/>
                <a:gd name="T8" fmla="*/ 0 w 1381"/>
                <a:gd name="T9" fmla="*/ 2147483646 h 1381"/>
                <a:gd name="T10" fmla="*/ 0 60000 65536"/>
                <a:gd name="T11" fmla="*/ 0 60000 65536"/>
                <a:gd name="T12" fmla="*/ 0 60000 65536"/>
                <a:gd name="T13" fmla="*/ 0 60000 65536"/>
                <a:gd name="T14" fmla="*/ 0 60000 65536"/>
                <a:gd name="T15" fmla="*/ 0 w 1381"/>
                <a:gd name="T16" fmla="*/ 0 h 1381"/>
                <a:gd name="T17" fmla="*/ 1381 w 1381"/>
                <a:gd name="T18" fmla="*/ 1381 h 1381"/>
              </a:gdLst>
              <a:ahLst/>
              <a:cxnLst>
                <a:cxn ang="T10">
                  <a:pos x="T0" y="T1"/>
                </a:cxn>
                <a:cxn ang="T11">
                  <a:pos x="T2" y="T3"/>
                </a:cxn>
                <a:cxn ang="T12">
                  <a:pos x="T4" y="T5"/>
                </a:cxn>
                <a:cxn ang="T13">
                  <a:pos x="T6" y="T7"/>
                </a:cxn>
                <a:cxn ang="T14">
                  <a:pos x="T8" y="T9"/>
                </a:cxn>
              </a:cxnLst>
              <a:rect l="T15" t="T16" r="T17" b="T18"/>
              <a:pathLst>
                <a:path w="1381" h="1381">
                  <a:moveTo>
                    <a:pt x="0" y="690"/>
                  </a:moveTo>
                  <a:cubicBezTo>
                    <a:pt x="0" y="309"/>
                    <a:pt x="309" y="0"/>
                    <a:pt x="690" y="0"/>
                  </a:cubicBezTo>
                  <a:cubicBezTo>
                    <a:pt x="1071" y="0"/>
                    <a:pt x="1381" y="309"/>
                    <a:pt x="1381" y="690"/>
                  </a:cubicBezTo>
                  <a:cubicBezTo>
                    <a:pt x="1381" y="1072"/>
                    <a:pt x="1071" y="1381"/>
                    <a:pt x="690" y="1381"/>
                  </a:cubicBezTo>
                  <a:cubicBezTo>
                    <a:pt x="309" y="1381"/>
                    <a:pt x="0" y="1072"/>
                    <a:pt x="0" y="690"/>
                  </a:cubicBezTo>
                </a:path>
              </a:pathLst>
            </a:custGeom>
            <a:solidFill>
              <a:srgbClr val="B1C400"/>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4227" name="path">
              <a:extLst>
                <a:ext uri="{FF2B5EF4-FFF2-40B4-BE49-F238E27FC236}">
                  <a16:creationId xmlns:a16="http://schemas.microsoft.com/office/drawing/2014/main" id="{8A3B5100-85BE-30DE-E0CF-428470B2FE01}"/>
                </a:ext>
              </a:extLst>
            </p:cNvPr>
            <p:cNvSpPr>
              <a:spLocks/>
            </p:cNvSpPr>
            <p:nvPr/>
          </p:nvSpPr>
          <p:spPr bwMode="auto">
            <a:xfrm>
              <a:off x="106679" y="134873"/>
              <a:ext cx="458723" cy="594359"/>
            </a:xfrm>
            <a:custGeom>
              <a:avLst/>
              <a:gdLst>
                <a:gd name="T0" fmla="*/ 2147483646 w 722"/>
                <a:gd name="T1" fmla="*/ 2147483646 h 935"/>
                <a:gd name="T2" fmla="*/ 2147483646 w 722"/>
                <a:gd name="T3" fmla="*/ 2147483646 h 935"/>
                <a:gd name="T4" fmla="*/ 2147483646 w 722"/>
                <a:gd name="T5" fmla="*/ 2147483646 h 935"/>
                <a:gd name="T6" fmla="*/ 2147483646 w 722"/>
                <a:gd name="T7" fmla="*/ 2147483646 h 935"/>
                <a:gd name="T8" fmla="*/ 2147483646 w 722"/>
                <a:gd name="T9" fmla="*/ 2147483646 h 935"/>
                <a:gd name="T10" fmla="*/ 0 60000 65536"/>
                <a:gd name="T11" fmla="*/ 0 60000 65536"/>
                <a:gd name="T12" fmla="*/ 0 60000 65536"/>
                <a:gd name="T13" fmla="*/ 0 60000 65536"/>
                <a:gd name="T14" fmla="*/ 0 60000 65536"/>
                <a:gd name="T15" fmla="*/ 0 w 722"/>
                <a:gd name="T16" fmla="*/ 0 h 935"/>
                <a:gd name="T17" fmla="*/ 722 w 722"/>
                <a:gd name="T18" fmla="*/ 935 h 935"/>
              </a:gdLst>
              <a:ahLst/>
              <a:cxnLst>
                <a:cxn ang="T10">
                  <a:pos x="T0" y="T1"/>
                </a:cxn>
                <a:cxn ang="T11">
                  <a:pos x="T2" y="T3"/>
                </a:cxn>
                <a:cxn ang="T12">
                  <a:pos x="T4" y="T5"/>
                </a:cxn>
                <a:cxn ang="T13">
                  <a:pos x="T6" y="T7"/>
                </a:cxn>
                <a:cxn ang="T14">
                  <a:pos x="T8" y="T9"/>
                </a:cxn>
              </a:cxnLst>
              <a:rect l="T15" t="T16" r="T17" b="T18"/>
              <a:pathLst>
                <a:path w="722" h="935">
                  <a:moveTo>
                    <a:pt x="15" y="920"/>
                  </a:moveTo>
                  <a:lnTo>
                    <a:pt x="707" y="920"/>
                  </a:lnTo>
                  <a:lnTo>
                    <a:pt x="707" y="15"/>
                  </a:lnTo>
                  <a:lnTo>
                    <a:pt x="15" y="15"/>
                  </a:lnTo>
                  <a:lnTo>
                    <a:pt x="15" y="92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flat">
                  <a:solidFill>
                    <a:srgbClr val="000000"/>
                  </a:solidFill>
                  <a:miter lim="1000000"/>
                  <a:headEnd/>
                  <a:tailEnd/>
                </a14:hiddenLine>
              </a:ext>
            </a:extLst>
          </p:spPr>
          <p:txBody>
            <a:bodyPr/>
            <a:lstStyle/>
            <a:p>
              <a:endParaRPr lang="zh-CN" altLang="en-US"/>
            </a:p>
          </p:txBody>
        </p:sp>
        <p:sp>
          <p:nvSpPr>
            <p:cNvPr id="94228" name="path">
              <a:extLst>
                <a:ext uri="{FF2B5EF4-FFF2-40B4-BE49-F238E27FC236}">
                  <a16:creationId xmlns:a16="http://schemas.microsoft.com/office/drawing/2014/main" id="{503F7711-ED58-11BB-E12A-F8A3B20993E0}"/>
                </a:ext>
              </a:extLst>
            </p:cNvPr>
            <p:cNvSpPr>
              <a:spLocks/>
            </p:cNvSpPr>
            <p:nvPr/>
          </p:nvSpPr>
          <p:spPr bwMode="auto">
            <a:xfrm>
              <a:off x="226313" y="226313"/>
              <a:ext cx="187452" cy="218694"/>
            </a:xfrm>
            <a:custGeom>
              <a:avLst/>
              <a:gdLst>
                <a:gd name="T0" fmla="*/ 2147483646 w 295"/>
                <a:gd name="T1" fmla="*/ 0 h 344"/>
                <a:gd name="T2" fmla="*/ 0 w 295"/>
                <a:gd name="T3" fmla="*/ 2147483646 h 344"/>
                <a:gd name="T4" fmla="*/ 2147483646 w 295"/>
                <a:gd name="T5" fmla="*/ 2147483646 h 344"/>
                <a:gd name="T6" fmla="*/ 2147483646 w 295"/>
                <a:gd name="T7" fmla="*/ 2147483646 h 344"/>
                <a:gd name="T8" fmla="*/ 2147483646 w 295"/>
                <a:gd name="T9" fmla="*/ 2147483646 h 344"/>
                <a:gd name="T10" fmla="*/ 2147483646 w 295"/>
                <a:gd name="T11" fmla="*/ 0 h 344"/>
                <a:gd name="T12" fmla="*/ 0 60000 65536"/>
                <a:gd name="T13" fmla="*/ 0 60000 65536"/>
                <a:gd name="T14" fmla="*/ 0 60000 65536"/>
                <a:gd name="T15" fmla="*/ 0 60000 65536"/>
                <a:gd name="T16" fmla="*/ 0 60000 65536"/>
                <a:gd name="T17" fmla="*/ 0 60000 65536"/>
                <a:gd name="T18" fmla="*/ 0 w 295"/>
                <a:gd name="T19" fmla="*/ 0 h 344"/>
                <a:gd name="T20" fmla="*/ 295 w 295"/>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295" h="344">
                  <a:moveTo>
                    <a:pt x="172" y="0"/>
                  </a:moveTo>
                  <a:cubicBezTo>
                    <a:pt x="76" y="0"/>
                    <a:pt x="0" y="77"/>
                    <a:pt x="0" y="172"/>
                  </a:cubicBezTo>
                  <a:cubicBezTo>
                    <a:pt x="0" y="267"/>
                    <a:pt x="76" y="344"/>
                    <a:pt x="172" y="344"/>
                  </a:cubicBezTo>
                  <a:cubicBezTo>
                    <a:pt x="219" y="344"/>
                    <a:pt x="262" y="325"/>
                    <a:pt x="295" y="294"/>
                  </a:cubicBezTo>
                  <a:cubicBezTo>
                    <a:pt x="172" y="172"/>
                    <a:pt x="172" y="172"/>
                    <a:pt x="172" y="172"/>
                  </a:cubicBezTo>
                  <a:lnTo>
                    <a:pt x="172" y="0"/>
                  </a:lnTo>
                  <a:close/>
                </a:path>
              </a:pathLst>
            </a:custGeom>
            <a:solidFill>
              <a:srgbClr val="213538"/>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4229" name="path">
              <a:extLst>
                <a:ext uri="{FF2B5EF4-FFF2-40B4-BE49-F238E27FC236}">
                  <a16:creationId xmlns:a16="http://schemas.microsoft.com/office/drawing/2014/main" id="{5DEBBC63-0DB0-7E31-D853-855ED5F8A164}"/>
                </a:ext>
              </a:extLst>
            </p:cNvPr>
            <p:cNvSpPr>
              <a:spLocks/>
            </p:cNvSpPr>
            <p:nvPr/>
          </p:nvSpPr>
          <p:spPr bwMode="auto">
            <a:xfrm>
              <a:off x="335279" y="226313"/>
              <a:ext cx="78486" cy="108966"/>
            </a:xfrm>
            <a:custGeom>
              <a:avLst/>
              <a:gdLst>
                <a:gd name="T0" fmla="*/ 2147483646 w 123"/>
                <a:gd name="T1" fmla="*/ 2147483646 h 171"/>
                <a:gd name="T2" fmla="*/ 0 w 123"/>
                <a:gd name="T3" fmla="*/ 0 h 171"/>
                <a:gd name="T4" fmla="*/ 0 w 123"/>
                <a:gd name="T5" fmla="*/ 2147483646 h 171"/>
                <a:gd name="T6" fmla="*/ 2147483646 w 123"/>
                <a:gd name="T7" fmla="*/ 2147483646 h 171"/>
                <a:gd name="T8" fmla="*/ 0 60000 65536"/>
                <a:gd name="T9" fmla="*/ 0 60000 65536"/>
                <a:gd name="T10" fmla="*/ 0 60000 65536"/>
                <a:gd name="T11" fmla="*/ 0 60000 65536"/>
                <a:gd name="T12" fmla="*/ 0 w 123"/>
                <a:gd name="T13" fmla="*/ 0 h 171"/>
                <a:gd name="T14" fmla="*/ 123 w 123"/>
                <a:gd name="T15" fmla="*/ 171 h 171"/>
              </a:gdLst>
              <a:ahLst/>
              <a:cxnLst>
                <a:cxn ang="T8">
                  <a:pos x="T0" y="T1"/>
                </a:cxn>
                <a:cxn ang="T9">
                  <a:pos x="T2" y="T3"/>
                </a:cxn>
                <a:cxn ang="T10">
                  <a:pos x="T4" y="T5"/>
                </a:cxn>
                <a:cxn ang="T11">
                  <a:pos x="T6" y="T7"/>
                </a:cxn>
              </a:cxnLst>
              <a:rect l="T12" t="T13" r="T14" b="T15"/>
              <a:pathLst>
                <a:path w="123" h="171">
                  <a:moveTo>
                    <a:pt x="123" y="51"/>
                  </a:moveTo>
                  <a:cubicBezTo>
                    <a:pt x="91" y="20"/>
                    <a:pt x="47" y="0"/>
                    <a:pt x="0" y="0"/>
                  </a:cubicBezTo>
                  <a:cubicBezTo>
                    <a:pt x="0" y="171"/>
                    <a:pt x="0" y="171"/>
                    <a:pt x="0" y="171"/>
                  </a:cubicBezTo>
                  <a:lnTo>
                    <a:pt x="123" y="51"/>
                  </a:lnTo>
                  <a:close/>
                </a:path>
              </a:pathLst>
            </a:custGeom>
            <a:solidFill>
              <a:srgbClr val="FFCE35"/>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4230" name="path">
              <a:extLst>
                <a:ext uri="{FF2B5EF4-FFF2-40B4-BE49-F238E27FC236}">
                  <a16:creationId xmlns:a16="http://schemas.microsoft.com/office/drawing/2014/main" id="{E8A4F8BC-EDCB-8433-082D-D47A062F867F}"/>
                </a:ext>
              </a:extLst>
            </p:cNvPr>
            <p:cNvSpPr>
              <a:spLocks/>
            </p:cNvSpPr>
            <p:nvPr/>
          </p:nvSpPr>
          <p:spPr bwMode="auto">
            <a:xfrm>
              <a:off x="226313" y="259079"/>
              <a:ext cx="218694" cy="354329"/>
            </a:xfrm>
            <a:custGeom>
              <a:avLst/>
              <a:gdLst>
                <a:gd name="T0" fmla="*/ 2147483646 w 344"/>
                <a:gd name="T1" fmla="*/ 0 h 557"/>
                <a:gd name="T2" fmla="*/ 2147483646 w 344"/>
                <a:gd name="T3" fmla="*/ 2147483646 h 557"/>
                <a:gd name="T4" fmla="*/ 2147483646 w 344"/>
                <a:gd name="T5" fmla="*/ 2147483646 h 557"/>
                <a:gd name="T6" fmla="*/ 2147483646 w 344"/>
                <a:gd name="T7" fmla="*/ 2147483646 h 557"/>
                <a:gd name="T8" fmla="*/ 2147483646 w 344"/>
                <a:gd name="T9" fmla="*/ 0 h 557"/>
                <a:gd name="T10" fmla="*/ 0 w 344"/>
                <a:gd name="T11" fmla="*/ 2147483646 h 557"/>
                <a:gd name="T12" fmla="*/ 2147483646 w 344"/>
                <a:gd name="T13" fmla="*/ 2147483646 h 557"/>
                <a:gd name="T14" fmla="*/ 2147483646 w 344"/>
                <a:gd name="T15" fmla="*/ 2147483646 h 557"/>
                <a:gd name="T16" fmla="*/ 0 w 344"/>
                <a:gd name="T17" fmla="*/ 2147483646 h 557"/>
                <a:gd name="T18" fmla="*/ 0 w 344"/>
                <a:gd name="T19" fmla="*/ 2147483646 h 557"/>
                <a:gd name="T20" fmla="*/ 0 w 344"/>
                <a:gd name="T21" fmla="*/ 2147483646 h 557"/>
                <a:gd name="T22" fmla="*/ 2147483646 w 344"/>
                <a:gd name="T23" fmla="*/ 2147483646 h 557"/>
                <a:gd name="T24" fmla="*/ 2147483646 w 344"/>
                <a:gd name="T25" fmla="*/ 2147483646 h 557"/>
                <a:gd name="T26" fmla="*/ 0 w 344"/>
                <a:gd name="T27" fmla="*/ 2147483646 h 557"/>
                <a:gd name="T28" fmla="*/ 0 w 344"/>
                <a:gd name="T29" fmla="*/ 2147483646 h 557"/>
                <a:gd name="T30" fmla="*/ 0 w 344"/>
                <a:gd name="T31" fmla="*/ 2147483646 h 557"/>
                <a:gd name="T32" fmla="*/ 2147483646 w 344"/>
                <a:gd name="T33" fmla="*/ 2147483646 h 557"/>
                <a:gd name="T34" fmla="*/ 2147483646 w 344"/>
                <a:gd name="T35" fmla="*/ 2147483646 h 557"/>
                <a:gd name="T36" fmla="*/ 0 w 344"/>
                <a:gd name="T37" fmla="*/ 2147483646 h 557"/>
                <a:gd name="T38" fmla="*/ 0 w 344"/>
                <a:gd name="T39" fmla="*/ 2147483646 h 557"/>
                <a:gd name="T40" fmla="*/ 0 w 344"/>
                <a:gd name="T41" fmla="*/ 2147483646 h 557"/>
                <a:gd name="T42" fmla="*/ 2147483646 w 344"/>
                <a:gd name="T43" fmla="*/ 2147483646 h 557"/>
                <a:gd name="T44" fmla="*/ 2147483646 w 344"/>
                <a:gd name="T45" fmla="*/ 2147483646 h 557"/>
                <a:gd name="T46" fmla="*/ 0 w 344"/>
                <a:gd name="T47" fmla="*/ 2147483646 h 557"/>
                <a:gd name="T48" fmla="*/ 0 w 344"/>
                <a:gd name="T49" fmla="*/ 2147483646 h 557"/>
                <a:gd name="T50" fmla="*/ 0 w 344"/>
                <a:gd name="T51" fmla="*/ 2147483646 h 557"/>
                <a:gd name="T52" fmla="*/ 2147483646 w 344"/>
                <a:gd name="T53" fmla="*/ 2147483646 h 557"/>
                <a:gd name="T54" fmla="*/ 2147483646 w 344"/>
                <a:gd name="T55" fmla="*/ 2147483646 h 557"/>
                <a:gd name="T56" fmla="*/ 0 w 344"/>
                <a:gd name="T57" fmla="*/ 2147483646 h 557"/>
                <a:gd name="T58" fmla="*/ 0 w 344"/>
                <a:gd name="T59" fmla="*/ 2147483646 h 55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44"/>
                <a:gd name="T91" fmla="*/ 0 h 557"/>
                <a:gd name="T92" fmla="*/ 344 w 344"/>
                <a:gd name="T93" fmla="*/ 557 h 55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44" h="557">
                  <a:moveTo>
                    <a:pt x="294" y="0"/>
                  </a:moveTo>
                  <a:cubicBezTo>
                    <a:pt x="171" y="121"/>
                    <a:pt x="171" y="121"/>
                    <a:pt x="171" y="121"/>
                  </a:cubicBezTo>
                  <a:cubicBezTo>
                    <a:pt x="294" y="243"/>
                    <a:pt x="294" y="243"/>
                    <a:pt x="294" y="243"/>
                  </a:cubicBezTo>
                  <a:cubicBezTo>
                    <a:pt x="325" y="212"/>
                    <a:pt x="344" y="169"/>
                    <a:pt x="344" y="121"/>
                  </a:cubicBezTo>
                  <a:cubicBezTo>
                    <a:pt x="344" y="74"/>
                    <a:pt x="325" y="30"/>
                    <a:pt x="294" y="0"/>
                  </a:cubicBezTo>
                </a:path>
                <a:path w="344" h="557">
                  <a:moveTo>
                    <a:pt x="0" y="557"/>
                  </a:moveTo>
                  <a:lnTo>
                    <a:pt x="301" y="557"/>
                  </a:lnTo>
                  <a:lnTo>
                    <a:pt x="301" y="547"/>
                  </a:lnTo>
                  <a:lnTo>
                    <a:pt x="0" y="547"/>
                  </a:lnTo>
                  <a:lnTo>
                    <a:pt x="0" y="557"/>
                  </a:lnTo>
                  <a:close/>
                </a:path>
                <a:path w="344" h="557">
                  <a:moveTo>
                    <a:pt x="0" y="515"/>
                  </a:moveTo>
                  <a:lnTo>
                    <a:pt x="344" y="515"/>
                  </a:lnTo>
                  <a:lnTo>
                    <a:pt x="344" y="503"/>
                  </a:lnTo>
                  <a:lnTo>
                    <a:pt x="0" y="503"/>
                  </a:lnTo>
                  <a:lnTo>
                    <a:pt x="0" y="515"/>
                  </a:lnTo>
                  <a:close/>
                </a:path>
                <a:path w="344" h="557">
                  <a:moveTo>
                    <a:pt x="0" y="470"/>
                  </a:moveTo>
                  <a:lnTo>
                    <a:pt x="344" y="470"/>
                  </a:lnTo>
                  <a:lnTo>
                    <a:pt x="344" y="459"/>
                  </a:lnTo>
                  <a:lnTo>
                    <a:pt x="0" y="459"/>
                  </a:lnTo>
                  <a:lnTo>
                    <a:pt x="0" y="470"/>
                  </a:lnTo>
                  <a:close/>
                </a:path>
                <a:path w="344" h="557">
                  <a:moveTo>
                    <a:pt x="0" y="428"/>
                  </a:moveTo>
                  <a:lnTo>
                    <a:pt x="344" y="428"/>
                  </a:lnTo>
                  <a:lnTo>
                    <a:pt x="344" y="417"/>
                  </a:lnTo>
                  <a:lnTo>
                    <a:pt x="0" y="417"/>
                  </a:lnTo>
                  <a:lnTo>
                    <a:pt x="0" y="428"/>
                  </a:lnTo>
                  <a:close/>
                </a:path>
                <a:path w="344" h="557">
                  <a:moveTo>
                    <a:pt x="0" y="384"/>
                  </a:moveTo>
                  <a:lnTo>
                    <a:pt x="344" y="384"/>
                  </a:lnTo>
                  <a:lnTo>
                    <a:pt x="344" y="374"/>
                  </a:lnTo>
                  <a:lnTo>
                    <a:pt x="0" y="374"/>
                  </a:lnTo>
                  <a:lnTo>
                    <a:pt x="0" y="384"/>
                  </a:lnTo>
                  <a:close/>
                </a:path>
              </a:pathLst>
            </a:custGeom>
            <a:solidFill>
              <a:srgbClr val="08191E"/>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4231" name="path">
              <a:extLst>
                <a:ext uri="{FF2B5EF4-FFF2-40B4-BE49-F238E27FC236}">
                  <a16:creationId xmlns:a16="http://schemas.microsoft.com/office/drawing/2014/main" id="{674F5B71-3008-BAC2-2896-890DA8C93F9D}"/>
                </a:ext>
              </a:extLst>
            </p:cNvPr>
            <p:cNvSpPr>
              <a:spLocks/>
            </p:cNvSpPr>
            <p:nvPr/>
          </p:nvSpPr>
          <p:spPr bwMode="auto">
            <a:xfrm>
              <a:off x="526541" y="712469"/>
              <a:ext cx="220218" cy="55626"/>
            </a:xfrm>
            <a:custGeom>
              <a:avLst/>
              <a:gdLst>
                <a:gd name="T0" fmla="*/ 0 w 346"/>
                <a:gd name="T1" fmla="*/ 2147483646 h 87"/>
                <a:gd name="T2" fmla="*/ 2147483646 w 346"/>
                <a:gd name="T3" fmla="*/ 2147483646 h 87"/>
                <a:gd name="T4" fmla="*/ 2147483646 w 346"/>
                <a:gd name="T5" fmla="*/ 0 h 87"/>
                <a:gd name="T6" fmla="*/ 0 w 346"/>
                <a:gd name="T7" fmla="*/ 0 h 87"/>
                <a:gd name="T8" fmla="*/ 0 w 346"/>
                <a:gd name="T9" fmla="*/ 2147483646 h 87"/>
                <a:gd name="T10" fmla="*/ 0 60000 65536"/>
                <a:gd name="T11" fmla="*/ 0 60000 65536"/>
                <a:gd name="T12" fmla="*/ 0 60000 65536"/>
                <a:gd name="T13" fmla="*/ 0 60000 65536"/>
                <a:gd name="T14" fmla="*/ 0 60000 65536"/>
                <a:gd name="T15" fmla="*/ 0 w 346"/>
                <a:gd name="T16" fmla="*/ 0 h 87"/>
                <a:gd name="T17" fmla="*/ 346 w 346"/>
                <a:gd name="T18" fmla="*/ 87 h 87"/>
              </a:gdLst>
              <a:ahLst/>
              <a:cxnLst>
                <a:cxn ang="T10">
                  <a:pos x="T0" y="T1"/>
                </a:cxn>
                <a:cxn ang="T11">
                  <a:pos x="T2" y="T3"/>
                </a:cxn>
                <a:cxn ang="T12">
                  <a:pos x="T4" y="T5"/>
                </a:cxn>
                <a:cxn ang="T13">
                  <a:pos x="T6" y="T7"/>
                </a:cxn>
                <a:cxn ang="T14">
                  <a:pos x="T8" y="T9"/>
                </a:cxn>
              </a:cxnLst>
              <a:rect l="T15" t="T16" r="T17" b="T18"/>
              <a:pathLst>
                <a:path w="346" h="87">
                  <a:moveTo>
                    <a:pt x="0" y="87"/>
                  </a:moveTo>
                  <a:lnTo>
                    <a:pt x="346" y="87"/>
                  </a:lnTo>
                  <a:lnTo>
                    <a:pt x="346" y="0"/>
                  </a:lnTo>
                  <a:lnTo>
                    <a:pt x="0" y="0"/>
                  </a:lnTo>
                  <a:lnTo>
                    <a:pt x="0" y="87"/>
                  </a:lnTo>
                  <a:close/>
                </a:path>
              </a:pathLst>
            </a:custGeom>
            <a:solidFill>
              <a:srgbClr val="213538"/>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4232" name="path">
              <a:extLst>
                <a:ext uri="{FF2B5EF4-FFF2-40B4-BE49-F238E27FC236}">
                  <a16:creationId xmlns:a16="http://schemas.microsoft.com/office/drawing/2014/main" id="{876CF3B4-EBA4-882F-1350-ACFA03FD9210}"/>
                </a:ext>
              </a:extLst>
            </p:cNvPr>
            <p:cNvSpPr>
              <a:spLocks/>
            </p:cNvSpPr>
            <p:nvPr/>
          </p:nvSpPr>
          <p:spPr bwMode="auto">
            <a:xfrm>
              <a:off x="582167" y="301752"/>
              <a:ext cx="110489" cy="137159"/>
            </a:xfrm>
            <a:custGeom>
              <a:avLst/>
              <a:gdLst>
                <a:gd name="T0" fmla="*/ 0 w 173"/>
                <a:gd name="T1" fmla="*/ 2147483646 h 215"/>
                <a:gd name="T2" fmla="*/ 2147483646 w 173"/>
                <a:gd name="T3" fmla="*/ 2147483646 h 215"/>
                <a:gd name="T4" fmla="*/ 2147483646 w 173"/>
                <a:gd name="T5" fmla="*/ 0 h 215"/>
                <a:gd name="T6" fmla="*/ 0 w 173"/>
                <a:gd name="T7" fmla="*/ 0 h 215"/>
                <a:gd name="T8" fmla="*/ 0 w 173"/>
                <a:gd name="T9" fmla="*/ 2147483646 h 215"/>
                <a:gd name="T10" fmla="*/ 0 60000 65536"/>
                <a:gd name="T11" fmla="*/ 0 60000 65536"/>
                <a:gd name="T12" fmla="*/ 0 60000 65536"/>
                <a:gd name="T13" fmla="*/ 0 60000 65536"/>
                <a:gd name="T14" fmla="*/ 0 60000 65536"/>
                <a:gd name="T15" fmla="*/ 0 w 173"/>
                <a:gd name="T16" fmla="*/ 0 h 215"/>
                <a:gd name="T17" fmla="*/ 173 w 173"/>
                <a:gd name="T18" fmla="*/ 215 h 215"/>
              </a:gdLst>
              <a:ahLst/>
              <a:cxnLst>
                <a:cxn ang="T10">
                  <a:pos x="T0" y="T1"/>
                </a:cxn>
                <a:cxn ang="T11">
                  <a:pos x="T2" y="T3"/>
                </a:cxn>
                <a:cxn ang="T12">
                  <a:pos x="T4" y="T5"/>
                </a:cxn>
                <a:cxn ang="T13">
                  <a:pos x="T6" y="T7"/>
                </a:cxn>
                <a:cxn ang="T14">
                  <a:pos x="T8" y="T9"/>
                </a:cxn>
              </a:cxnLst>
              <a:rect l="T15" t="T16" r="T17" b="T18"/>
              <a:pathLst>
                <a:path w="173" h="215">
                  <a:moveTo>
                    <a:pt x="0" y="215"/>
                  </a:moveTo>
                  <a:lnTo>
                    <a:pt x="173" y="215"/>
                  </a:lnTo>
                  <a:lnTo>
                    <a:pt x="173" y="0"/>
                  </a:lnTo>
                  <a:lnTo>
                    <a:pt x="0" y="0"/>
                  </a:lnTo>
                  <a:lnTo>
                    <a:pt x="0" y="215"/>
                  </a:lnTo>
                  <a:close/>
                </a:path>
              </a:pathLst>
            </a:custGeom>
            <a:solidFill>
              <a:srgbClr val="08191E"/>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4233" name="path">
              <a:extLst>
                <a:ext uri="{FF2B5EF4-FFF2-40B4-BE49-F238E27FC236}">
                  <a16:creationId xmlns:a16="http://schemas.microsoft.com/office/drawing/2014/main" id="{A20FDF40-A299-168D-04F9-41DCD593F04C}"/>
                </a:ext>
              </a:extLst>
            </p:cNvPr>
            <p:cNvSpPr>
              <a:spLocks/>
            </p:cNvSpPr>
            <p:nvPr/>
          </p:nvSpPr>
          <p:spPr bwMode="auto">
            <a:xfrm>
              <a:off x="521207" y="438911"/>
              <a:ext cx="143255" cy="273558"/>
            </a:xfrm>
            <a:custGeom>
              <a:avLst/>
              <a:gdLst>
                <a:gd name="T0" fmla="*/ 2147483646 w 225"/>
                <a:gd name="T1" fmla="*/ 2147483646 h 430"/>
                <a:gd name="T2" fmla="*/ 2147483646 w 225"/>
                <a:gd name="T3" fmla="*/ 2147483646 h 430"/>
                <a:gd name="T4" fmla="*/ 2147483646 w 225"/>
                <a:gd name="T5" fmla="*/ 2147483646 h 430"/>
                <a:gd name="T6" fmla="*/ 2147483646 w 225"/>
                <a:gd name="T7" fmla="*/ 2147483646 h 430"/>
                <a:gd name="T8" fmla="*/ 2147483646 w 225"/>
                <a:gd name="T9" fmla="*/ 2147483646 h 430"/>
                <a:gd name="T10" fmla="*/ 0 w 225"/>
                <a:gd name="T11" fmla="*/ 2147483646 h 430"/>
                <a:gd name="T12" fmla="*/ 2147483646 w 225"/>
                <a:gd name="T13" fmla="*/ 2147483646 h 430"/>
                <a:gd name="T14" fmla="*/ 2147483646 w 225"/>
                <a:gd name="T15" fmla="*/ 0 h 430"/>
                <a:gd name="T16" fmla="*/ 0 w 225"/>
                <a:gd name="T17" fmla="*/ 0 h 430"/>
                <a:gd name="T18" fmla="*/ 0 w 225"/>
                <a:gd name="T19" fmla="*/ 2147483646 h 4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5"/>
                <a:gd name="T31" fmla="*/ 0 h 430"/>
                <a:gd name="T32" fmla="*/ 225 w 225"/>
                <a:gd name="T33" fmla="*/ 430 h 4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5" h="430">
                  <a:moveTo>
                    <a:pt x="138" y="430"/>
                  </a:moveTo>
                  <a:lnTo>
                    <a:pt x="225" y="430"/>
                  </a:lnTo>
                  <a:lnTo>
                    <a:pt x="225" y="301"/>
                  </a:lnTo>
                  <a:lnTo>
                    <a:pt x="138" y="301"/>
                  </a:lnTo>
                  <a:lnTo>
                    <a:pt x="138" y="430"/>
                  </a:lnTo>
                  <a:close/>
                </a:path>
                <a:path w="225" h="430">
                  <a:moveTo>
                    <a:pt x="0" y="171"/>
                  </a:moveTo>
                  <a:lnTo>
                    <a:pt x="106" y="171"/>
                  </a:lnTo>
                  <a:lnTo>
                    <a:pt x="106" y="0"/>
                  </a:lnTo>
                  <a:lnTo>
                    <a:pt x="0" y="0"/>
                  </a:lnTo>
                  <a:lnTo>
                    <a:pt x="0" y="171"/>
                  </a:lnTo>
                  <a:close/>
                </a:path>
              </a:pathLst>
            </a:custGeom>
            <a:solidFill>
              <a:srgbClr val="213538"/>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4234" name="path">
              <a:extLst>
                <a:ext uri="{FF2B5EF4-FFF2-40B4-BE49-F238E27FC236}">
                  <a16:creationId xmlns:a16="http://schemas.microsoft.com/office/drawing/2014/main" id="{0A52A49D-313D-6E83-0A77-7F7A074BBAB2}"/>
                </a:ext>
              </a:extLst>
            </p:cNvPr>
            <p:cNvSpPr>
              <a:spLocks/>
            </p:cNvSpPr>
            <p:nvPr/>
          </p:nvSpPr>
          <p:spPr bwMode="auto">
            <a:xfrm>
              <a:off x="514350" y="486155"/>
              <a:ext cx="82296" cy="48005"/>
            </a:xfrm>
            <a:custGeom>
              <a:avLst/>
              <a:gdLst>
                <a:gd name="T0" fmla="*/ 0 w 129"/>
                <a:gd name="T1" fmla="*/ 2147483646 h 75"/>
                <a:gd name="T2" fmla="*/ 2147483646 w 129"/>
                <a:gd name="T3" fmla="*/ 2147483646 h 75"/>
                <a:gd name="T4" fmla="*/ 2147483646 w 129"/>
                <a:gd name="T5" fmla="*/ 0 h 75"/>
                <a:gd name="T6" fmla="*/ 0 w 129"/>
                <a:gd name="T7" fmla="*/ 0 h 75"/>
                <a:gd name="T8" fmla="*/ 0 w 129"/>
                <a:gd name="T9" fmla="*/ 2147483646 h 75"/>
                <a:gd name="T10" fmla="*/ 0 60000 65536"/>
                <a:gd name="T11" fmla="*/ 0 60000 65536"/>
                <a:gd name="T12" fmla="*/ 0 60000 65536"/>
                <a:gd name="T13" fmla="*/ 0 60000 65536"/>
                <a:gd name="T14" fmla="*/ 0 60000 65536"/>
                <a:gd name="T15" fmla="*/ 0 w 129"/>
                <a:gd name="T16" fmla="*/ 0 h 75"/>
                <a:gd name="T17" fmla="*/ 129 w 129"/>
                <a:gd name="T18" fmla="*/ 75 h 75"/>
              </a:gdLst>
              <a:ahLst/>
              <a:cxnLst>
                <a:cxn ang="T10">
                  <a:pos x="T0" y="T1"/>
                </a:cxn>
                <a:cxn ang="T11">
                  <a:pos x="T2" y="T3"/>
                </a:cxn>
                <a:cxn ang="T12">
                  <a:pos x="T4" y="T5"/>
                </a:cxn>
                <a:cxn ang="T13">
                  <a:pos x="T6" y="T7"/>
                </a:cxn>
                <a:cxn ang="T14">
                  <a:pos x="T8" y="T9"/>
                </a:cxn>
              </a:cxnLst>
              <a:rect l="T15" t="T16" r="T17" b="T18"/>
              <a:pathLst>
                <a:path w="129" h="75">
                  <a:moveTo>
                    <a:pt x="0" y="75"/>
                  </a:moveTo>
                  <a:lnTo>
                    <a:pt x="129" y="75"/>
                  </a:lnTo>
                  <a:lnTo>
                    <a:pt x="129" y="0"/>
                  </a:lnTo>
                  <a:lnTo>
                    <a:pt x="0" y="0"/>
                  </a:lnTo>
                  <a:lnTo>
                    <a:pt x="0" y="75"/>
                  </a:lnTo>
                  <a:close/>
                </a:path>
              </a:pathLst>
            </a:custGeom>
            <a:solidFill>
              <a:srgbClr val="08191E"/>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4235" name="path">
              <a:extLst>
                <a:ext uri="{FF2B5EF4-FFF2-40B4-BE49-F238E27FC236}">
                  <a16:creationId xmlns:a16="http://schemas.microsoft.com/office/drawing/2014/main" id="{A468ACEF-8C2E-CD1D-44C1-E7BF9D39BBFF}"/>
                </a:ext>
              </a:extLst>
            </p:cNvPr>
            <p:cNvSpPr>
              <a:spLocks/>
            </p:cNvSpPr>
            <p:nvPr/>
          </p:nvSpPr>
          <p:spPr bwMode="auto">
            <a:xfrm>
              <a:off x="499871" y="273557"/>
              <a:ext cx="108966" cy="219455"/>
            </a:xfrm>
            <a:custGeom>
              <a:avLst/>
              <a:gdLst>
                <a:gd name="T0" fmla="*/ 0 w 171"/>
                <a:gd name="T1" fmla="*/ 2147483646 h 345"/>
                <a:gd name="T2" fmla="*/ 2147483646 w 171"/>
                <a:gd name="T3" fmla="*/ 2147483646 h 345"/>
                <a:gd name="T4" fmla="*/ 2147483646 w 171"/>
                <a:gd name="T5" fmla="*/ 0 h 345"/>
                <a:gd name="T6" fmla="*/ 0 w 171"/>
                <a:gd name="T7" fmla="*/ 0 h 345"/>
                <a:gd name="T8" fmla="*/ 0 w 171"/>
                <a:gd name="T9" fmla="*/ 2147483646 h 345"/>
                <a:gd name="T10" fmla="*/ 0 60000 65536"/>
                <a:gd name="T11" fmla="*/ 0 60000 65536"/>
                <a:gd name="T12" fmla="*/ 0 60000 65536"/>
                <a:gd name="T13" fmla="*/ 0 60000 65536"/>
                <a:gd name="T14" fmla="*/ 0 60000 65536"/>
                <a:gd name="T15" fmla="*/ 0 w 171"/>
                <a:gd name="T16" fmla="*/ 0 h 345"/>
                <a:gd name="T17" fmla="*/ 171 w 171"/>
                <a:gd name="T18" fmla="*/ 345 h 345"/>
              </a:gdLst>
              <a:ahLst/>
              <a:cxnLst>
                <a:cxn ang="T10">
                  <a:pos x="T0" y="T1"/>
                </a:cxn>
                <a:cxn ang="T11">
                  <a:pos x="T2" y="T3"/>
                </a:cxn>
                <a:cxn ang="T12">
                  <a:pos x="T4" y="T5"/>
                </a:cxn>
                <a:cxn ang="T13">
                  <a:pos x="T6" y="T7"/>
                </a:cxn>
                <a:cxn ang="T14">
                  <a:pos x="T8" y="T9"/>
                </a:cxn>
              </a:cxnLst>
              <a:rect l="T15" t="T16" r="T17" b="T18"/>
              <a:pathLst>
                <a:path w="171" h="345">
                  <a:moveTo>
                    <a:pt x="0" y="345"/>
                  </a:moveTo>
                  <a:lnTo>
                    <a:pt x="171" y="345"/>
                  </a:lnTo>
                  <a:lnTo>
                    <a:pt x="171" y="0"/>
                  </a:lnTo>
                  <a:lnTo>
                    <a:pt x="0" y="0"/>
                  </a:lnTo>
                  <a:lnTo>
                    <a:pt x="0" y="345"/>
                  </a:lnTo>
                  <a:close/>
                </a:path>
              </a:pathLst>
            </a:custGeom>
            <a:solidFill>
              <a:srgbClr val="213538"/>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4236" name="path">
              <a:extLst>
                <a:ext uri="{FF2B5EF4-FFF2-40B4-BE49-F238E27FC236}">
                  <a16:creationId xmlns:a16="http://schemas.microsoft.com/office/drawing/2014/main" id="{E1C1929D-3CD7-AA14-1447-D040E6CCE921}"/>
                </a:ext>
              </a:extLst>
            </p:cNvPr>
            <p:cNvSpPr>
              <a:spLocks/>
            </p:cNvSpPr>
            <p:nvPr/>
          </p:nvSpPr>
          <p:spPr bwMode="auto">
            <a:xfrm>
              <a:off x="526541" y="163829"/>
              <a:ext cx="55625" cy="109728"/>
            </a:xfrm>
            <a:custGeom>
              <a:avLst/>
              <a:gdLst>
                <a:gd name="T0" fmla="*/ 0 w 87"/>
                <a:gd name="T1" fmla="*/ 2147483646 h 172"/>
                <a:gd name="T2" fmla="*/ 2147483646 w 87"/>
                <a:gd name="T3" fmla="*/ 2147483646 h 172"/>
                <a:gd name="T4" fmla="*/ 2147483646 w 87"/>
                <a:gd name="T5" fmla="*/ 0 h 172"/>
                <a:gd name="T6" fmla="*/ 0 w 87"/>
                <a:gd name="T7" fmla="*/ 0 h 172"/>
                <a:gd name="T8" fmla="*/ 0 w 87"/>
                <a:gd name="T9" fmla="*/ 2147483646 h 172"/>
                <a:gd name="T10" fmla="*/ 0 60000 65536"/>
                <a:gd name="T11" fmla="*/ 0 60000 65536"/>
                <a:gd name="T12" fmla="*/ 0 60000 65536"/>
                <a:gd name="T13" fmla="*/ 0 60000 65536"/>
                <a:gd name="T14" fmla="*/ 0 60000 65536"/>
                <a:gd name="T15" fmla="*/ 0 w 87"/>
                <a:gd name="T16" fmla="*/ 0 h 172"/>
                <a:gd name="T17" fmla="*/ 87 w 87"/>
                <a:gd name="T18" fmla="*/ 172 h 172"/>
              </a:gdLst>
              <a:ahLst/>
              <a:cxnLst>
                <a:cxn ang="T10">
                  <a:pos x="T0" y="T1"/>
                </a:cxn>
                <a:cxn ang="T11">
                  <a:pos x="T2" y="T3"/>
                </a:cxn>
                <a:cxn ang="T12">
                  <a:pos x="T4" y="T5"/>
                </a:cxn>
                <a:cxn ang="T13">
                  <a:pos x="T6" y="T7"/>
                </a:cxn>
                <a:cxn ang="T14">
                  <a:pos x="T8" y="T9"/>
                </a:cxn>
              </a:cxnLst>
              <a:rect l="T15" t="T16" r="T17" b="T18"/>
              <a:pathLst>
                <a:path w="87" h="172">
                  <a:moveTo>
                    <a:pt x="0" y="172"/>
                  </a:moveTo>
                  <a:lnTo>
                    <a:pt x="87" y="172"/>
                  </a:lnTo>
                  <a:lnTo>
                    <a:pt x="87" y="0"/>
                  </a:lnTo>
                  <a:lnTo>
                    <a:pt x="0" y="0"/>
                  </a:lnTo>
                  <a:lnTo>
                    <a:pt x="0" y="172"/>
                  </a:lnTo>
                  <a:close/>
                </a:path>
              </a:pathLst>
            </a:custGeom>
            <a:solidFill>
              <a:srgbClr val="08191E"/>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4237" name="path">
              <a:extLst>
                <a:ext uri="{FF2B5EF4-FFF2-40B4-BE49-F238E27FC236}">
                  <a16:creationId xmlns:a16="http://schemas.microsoft.com/office/drawing/2014/main" id="{98AC81D1-1BB6-46AC-A1E1-046EF8606AED}"/>
                </a:ext>
              </a:extLst>
            </p:cNvPr>
            <p:cNvSpPr>
              <a:spLocks/>
            </p:cNvSpPr>
            <p:nvPr/>
          </p:nvSpPr>
          <p:spPr bwMode="auto">
            <a:xfrm>
              <a:off x="555497" y="384047"/>
              <a:ext cx="108966" cy="108965"/>
            </a:xfrm>
            <a:custGeom>
              <a:avLst/>
              <a:gdLst>
                <a:gd name="T0" fmla="*/ 0 w 171"/>
                <a:gd name="T1" fmla="*/ 2147483646 h 171"/>
                <a:gd name="T2" fmla="*/ 2147483646 w 171"/>
                <a:gd name="T3" fmla="*/ 0 h 171"/>
                <a:gd name="T4" fmla="*/ 2147483646 w 171"/>
                <a:gd name="T5" fmla="*/ 2147483646 h 171"/>
                <a:gd name="T6" fmla="*/ 2147483646 w 171"/>
                <a:gd name="T7" fmla="*/ 2147483646 h 171"/>
                <a:gd name="T8" fmla="*/ 0 w 171"/>
                <a:gd name="T9" fmla="*/ 2147483646 h 171"/>
                <a:gd name="T10" fmla="*/ 0 60000 65536"/>
                <a:gd name="T11" fmla="*/ 0 60000 65536"/>
                <a:gd name="T12" fmla="*/ 0 60000 65536"/>
                <a:gd name="T13" fmla="*/ 0 60000 65536"/>
                <a:gd name="T14" fmla="*/ 0 60000 65536"/>
                <a:gd name="T15" fmla="*/ 0 w 171"/>
                <a:gd name="T16" fmla="*/ 0 h 171"/>
                <a:gd name="T17" fmla="*/ 171 w 171"/>
                <a:gd name="T18" fmla="*/ 171 h 171"/>
              </a:gdLst>
              <a:ahLst/>
              <a:cxnLst>
                <a:cxn ang="T10">
                  <a:pos x="T0" y="T1"/>
                </a:cxn>
                <a:cxn ang="T11">
                  <a:pos x="T2" y="T3"/>
                </a:cxn>
                <a:cxn ang="T12">
                  <a:pos x="T4" y="T5"/>
                </a:cxn>
                <a:cxn ang="T13">
                  <a:pos x="T6" y="T7"/>
                </a:cxn>
                <a:cxn ang="T14">
                  <a:pos x="T8" y="T9"/>
                </a:cxn>
              </a:cxnLst>
              <a:rect l="T15" t="T16" r="T17" b="T18"/>
              <a:pathLst>
                <a:path w="171" h="171">
                  <a:moveTo>
                    <a:pt x="0" y="85"/>
                  </a:moveTo>
                  <a:cubicBezTo>
                    <a:pt x="0" y="38"/>
                    <a:pt x="38" y="0"/>
                    <a:pt x="85" y="0"/>
                  </a:cubicBezTo>
                  <a:cubicBezTo>
                    <a:pt x="133" y="0"/>
                    <a:pt x="171" y="38"/>
                    <a:pt x="171" y="85"/>
                  </a:cubicBezTo>
                  <a:cubicBezTo>
                    <a:pt x="171" y="133"/>
                    <a:pt x="133" y="171"/>
                    <a:pt x="85" y="171"/>
                  </a:cubicBezTo>
                  <a:cubicBezTo>
                    <a:pt x="38" y="171"/>
                    <a:pt x="0" y="133"/>
                    <a:pt x="0" y="85"/>
                  </a:cubicBezTo>
                </a:path>
              </a:pathLst>
            </a:custGeom>
            <a:solidFill>
              <a:srgbClr val="213538"/>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4238" name="path">
              <a:extLst>
                <a:ext uri="{FF2B5EF4-FFF2-40B4-BE49-F238E27FC236}">
                  <a16:creationId xmlns:a16="http://schemas.microsoft.com/office/drawing/2014/main" id="{108BABEB-868D-664A-8E87-28C55235D442}"/>
                </a:ext>
              </a:extLst>
            </p:cNvPr>
            <p:cNvSpPr>
              <a:spLocks/>
            </p:cNvSpPr>
            <p:nvPr/>
          </p:nvSpPr>
          <p:spPr bwMode="auto">
            <a:xfrm>
              <a:off x="473201" y="410717"/>
              <a:ext cx="328422" cy="357377"/>
            </a:xfrm>
            <a:custGeom>
              <a:avLst/>
              <a:gdLst>
                <a:gd name="T0" fmla="*/ 0 w 517"/>
                <a:gd name="T1" fmla="*/ 2147483646 h 562"/>
                <a:gd name="T2" fmla="*/ 2147483646 w 517"/>
                <a:gd name="T3" fmla="*/ 2147483646 h 562"/>
                <a:gd name="T4" fmla="*/ 2147483646 w 517"/>
                <a:gd name="T5" fmla="*/ 2147483646 h 562"/>
                <a:gd name="T6" fmla="*/ 0 w 517"/>
                <a:gd name="T7" fmla="*/ 2147483646 h 562"/>
                <a:gd name="T8" fmla="*/ 0 w 517"/>
                <a:gd name="T9" fmla="*/ 2147483646 h 562"/>
                <a:gd name="T10" fmla="*/ 2147483646 w 517"/>
                <a:gd name="T11" fmla="*/ 2147483646 h 562"/>
                <a:gd name="T12" fmla="*/ 2147483646 w 517"/>
                <a:gd name="T13" fmla="*/ 0 h 562"/>
                <a:gd name="T14" fmla="*/ 2147483646 w 517"/>
                <a:gd name="T15" fmla="*/ 2147483646 h 562"/>
                <a:gd name="T16" fmla="*/ 2147483646 w 517"/>
                <a:gd name="T17" fmla="*/ 2147483646 h 562"/>
                <a:gd name="T18" fmla="*/ 2147483646 w 517"/>
                <a:gd name="T19" fmla="*/ 2147483646 h 562"/>
                <a:gd name="T20" fmla="*/ 0 w 517"/>
                <a:gd name="T21" fmla="*/ 2147483646 h 562"/>
                <a:gd name="T22" fmla="*/ 2147483646 w 517"/>
                <a:gd name="T23" fmla="*/ 2147483646 h 562"/>
                <a:gd name="T24" fmla="*/ 2147483646 w 517"/>
                <a:gd name="T25" fmla="*/ 2147483646 h 562"/>
                <a:gd name="T26" fmla="*/ 0 w 517"/>
                <a:gd name="T27" fmla="*/ 2147483646 h 562"/>
                <a:gd name="T28" fmla="*/ 0 w 517"/>
                <a:gd name="T29" fmla="*/ 2147483646 h 562"/>
                <a:gd name="T30" fmla="*/ 2147483646 w 517"/>
                <a:gd name="T31" fmla="*/ 2147483646 h 562"/>
                <a:gd name="T32" fmla="*/ 2147483646 w 517"/>
                <a:gd name="T33" fmla="*/ 2147483646 h 562"/>
                <a:gd name="T34" fmla="*/ 2147483646 w 517"/>
                <a:gd name="T35" fmla="*/ 2147483646 h 562"/>
                <a:gd name="T36" fmla="*/ 2147483646 w 517"/>
                <a:gd name="T37" fmla="*/ 2147483646 h 562"/>
                <a:gd name="T38" fmla="*/ 2147483646 w 517"/>
                <a:gd name="T39" fmla="*/ 2147483646 h 56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17"/>
                <a:gd name="T61" fmla="*/ 0 h 562"/>
                <a:gd name="T62" fmla="*/ 517 w 517"/>
                <a:gd name="T63" fmla="*/ 562 h 56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17" h="562">
                  <a:moveTo>
                    <a:pt x="0" y="345"/>
                  </a:moveTo>
                  <a:lnTo>
                    <a:pt x="213" y="345"/>
                  </a:lnTo>
                  <a:lnTo>
                    <a:pt x="213" y="303"/>
                  </a:lnTo>
                  <a:lnTo>
                    <a:pt x="0" y="303"/>
                  </a:lnTo>
                  <a:lnTo>
                    <a:pt x="0" y="345"/>
                  </a:lnTo>
                  <a:close/>
                </a:path>
                <a:path w="517" h="562">
                  <a:moveTo>
                    <a:pt x="171" y="43"/>
                  </a:moveTo>
                  <a:cubicBezTo>
                    <a:pt x="171" y="19"/>
                    <a:pt x="191" y="0"/>
                    <a:pt x="215" y="0"/>
                  </a:cubicBezTo>
                  <a:cubicBezTo>
                    <a:pt x="239" y="0"/>
                    <a:pt x="259" y="19"/>
                    <a:pt x="259" y="43"/>
                  </a:cubicBezTo>
                  <a:cubicBezTo>
                    <a:pt x="259" y="66"/>
                    <a:pt x="239" y="86"/>
                    <a:pt x="215" y="86"/>
                  </a:cubicBezTo>
                  <a:cubicBezTo>
                    <a:pt x="191" y="86"/>
                    <a:pt x="171" y="66"/>
                    <a:pt x="171" y="43"/>
                  </a:cubicBezTo>
                </a:path>
                <a:path w="517" h="562">
                  <a:moveTo>
                    <a:pt x="0" y="562"/>
                  </a:moveTo>
                  <a:lnTo>
                    <a:pt x="517" y="562"/>
                  </a:lnTo>
                  <a:lnTo>
                    <a:pt x="517" y="517"/>
                  </a:lnTo>
                  <a:lnTo>
                    <a:pt x="0" y="517"/>
                  </a:lnTo>
                  <a:lnTo>
                    <a:pt x="0" y="562"/>
                  </a:lnTo>
                  <a:close/>
                </a:path>
                <a:path w="517" h="562">
                  <a:moveTo>
                    <a:pt x="278" y="475"/>
                  </a:moveTo>
                  <a:cubicBezTo>
                    <a:pt x="278" y="462"/>
                    <a:pt x="288" y="452"/>
                    <a:pt x="300" y="452"/>
                  </a:cubicBezTo>
                  <a:cubicBezTo>
                    <a:pt x="312" y="452"/>
                    <a:pt x="322" y="462"/>
                    <a:pt x="322" y="475"/>
                  </a:cubicBezTo>
                  <a:cubicBezTo>
                    <a:pt x="322" y="487"/>
                    <a:pt x="312" y="497"/>
                    <a:pt x="300" y="497"/>
                  </a:cubicBezTo>
                  <a:cubicBezTo>
                    <a:pt x="288" y="497"/>
                    <a:pt x="278" y="487"/>
                    <a:pt x="278" y="475"/>
                  </a:cubicBezTo>
                </a:path>
              </a:pathLst>
            </a:custGeom>
            <a:solidFill>
              <a:srgbClr val="08191E"/>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4239" name="path">
              <a:extLst>
                <a:ext uri="{FF2B5EF4-FFF2-40B4-BE49-F238E27FC236}">
                  <a16:creationId xmlns:a16="http://schemas.microsoft.com/office/drawing/2014/main" id="{AFA7F852-F4C2-B49F-96FE-F860AA2511FA}"/>
                </a:ext>
              </a:extLst>
            </p:cNvPr>
            <p:cNvSpPr>
              <a:spLocks/>
            </p:cNvSpPr>
            <p:nvPr/>
          </p:nvSpPr>
          <p:spPr bwMode="auto">
            <a:xfrm>
              <a:off x="524255" y="163829"/>
              <a:ext cx="62484" cy="58673"/>
            </a:xfrm>
            <a:custGeom>
              <a:avLst/>
              <a:gdLst>
                <a:gd name="T0" fmla="*/ 2147483646 w 98"/>
                <a:gd name="T1" fmla="*/ 2147483646 h 92"/>
                <a:gd name="T2" fmla="*/ 2147483646 w 98"/>
                <a:gd name="T3" fmla="*/ 2147483646 h 92"/>
                <a:gd name="T4" fmla="*/ 2147483646 w 98"/>
                <a:gd name="T5" fmla="*/ 2147483646 h 92"/>
                <a:gd name="T6" fmla="*/ 2147483646 w 98"/>
                <a:gd name="T7" fmla="*/ 2147483646 h 92"/>
                <a:gd name="T8" fmla="*/ 2147483646 w 98"/>
                <a:gd name="T9" fmla="*/ 2147483646 h 92"/>
                <a:gd name="T10" fmla="*/ 2147483646 w 98"/>
                <a:gd name="T11" fmla="*/ 2147483646 h 92"/>
                <a:gd name="T12" fmla="*/ 2147483646 w 98"/>
                <a:gd name="T13" fmla="*/ 2147483646 h 92"/>
                <a:gd name="T14" fmla="*/ 2147483646 w 98"/>
                <a:gd name="T15" fmla="*/ 0 h 92"/>
                <a:gd name="T16" fmla="*/ 2147483646 w 98"/>
                <a:gd name="T17" fmla="*/ 0 h 92"/>
                <a:gd name="T18" fmla="*/ 2147483646 w 98"/>
                <a:gd name="T19" fmla="*/ 2147483646 h 92"/>
                <a:gd name="T20" fmla="*/ 2147483646 w 98"/>
                <a:gd name="T21" fmla="*/ 2147483646 h 92"/>
                <a:gd name="T22" fmla="*/ 2147483646 w 98"/>
                <a:gd name="T23" fmla="*/ 2147483646 h 92"/>
                <a:gd name="T24" fmla="*/ 2147483646 w 98"/>
                <a:gd name="T25" fmla="*/ 0 h 92"/>
                <a:gd name="T26" fmla="*/ 2147483646 w 98"/>
                <a:gd name="T27" fmla="*/ 0 h 92"/>
                <a:gd name="T28" fmla="*/ 2147483646 w 98"/>
                <a:gd name="T29" fmla="*/ 2147483646 h 92"/>
                <a:gd name="T30" fmla="*/ 2147483646 w 98"/>
                <a:gd name="T31" fmla="*/ 2147483646 h 92"/>
                <a:gd name="T32" fmla="*/ 2147483646 w 98"/>
                <a:gd name="T33" fmla="*/ 2147483646 h 92"/>
                <a:gd name="T34" fmla="*/ 2147483646 w 98"/>
                <a:gd name="T35" fmla="*/ 0 h 92"/>
                <a:gd name="T36" fmla="*/ 2147483646 w 98"/>
                <a:gd name="T37" fmla="*/ 0 h 92"/>
                <a:gd name="T38" fmla="*/ 2147483646 w 98"/>
                <a:gd name="T39" fmla="*/ 2147483646 h 92"/>
                <a:gd name="T40" fmla="*/ 2147483646 w 98"/>
                <a:gd name="T41" fmla="*/ 2147483646 h 92"/>
                <a:gd name="T42" fmla="*/ 2147483646 w 98"/>
                <a:gd name="T43" fmla="*/ 2147483646 h 92"/>
                <a:gd name="T44" fmla="*/ 2147483646 w 98"/>
                <a:gd name="T45" fmla="*/ 0 h 92"/>
                <a:gd name="T46" fmla="*/ 2147483646 w 98"/>
                <a:gd name="T47" fmla="*/ 0 h 92"/>
                <a:gd name="T48" fmla="*/ 2147483646 w 98"/>
                <a:gd name="T49" fmla="*/ 2147483646 h 92"/>
                <a:gd name="T50" fmla="*/ 0 w 98"/>
                <a:gd name="T51" fmla="*/ 2147483646 h 92"/>
                <a:gd name="T52" fmla="*/ 2147483646 w 98"/>
                <a:gd name="T53" fmla="*/ 2147483646 h 92"/>
                <a:gd name="T54" fmla="*/ 2147483646 w 98"/>
                <a:gd name="T55" fmla="*/ 0 h 92"/>
                <a:gd name="T56" fmla="*/ 0 w 98"/>
                <a:gd name="T57" fmla="*/ 0 h 92"/>
                <a:gd name="T58" fmla="*/ 0 w 98"/>
                <a:gd name="T59" fmla="*/ 2147483646 h 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8"/>
                <a:gd name="T91" fmla="*/ 0 h 92"/>
                <a:gd name="T92" fmla="*/ 98 w 98"/>
                <a:gd name="T93" fmla="*/ 92 h 9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8" h="92">
                  <a:moveTo>
                    <a:pt x="3" y="92"/>
                  </a:moveTo>
                  <a:lnTo>
                    <a:pt x="91" y="92"/>
                  </a:lnTo>
                  <a:lnTo>
                    <a:pt x="91" y="80"/>
                  </a:lnTo>
                  <a:lnTo>
                    <a:pt x="3" y="80"/>
                  </a:lnTo>
                  <a:lnTo>
                    <a:pt x="3" y="92"/>
                  </a:lnTo>
                  <a:close/>
                </a:path>
                <a:path w="98" h="92">
                  <a:moveTo>
                    <a:pt x="86" y="22"/>
                  </a:moveTo>
                  <a:lnTo>
                    <a:pt x="98" y="22"/>
                  </a:lnTo>
                  <a:lnTo>
                    <a:pt x="98" y="0"/>
                  </a:lnTo>
                  <a:lnTo>
                    <a:pt x="86" y="0"/>
                  </a:lnTo>
                  <a:lnTo>
                    <a:pt x="86" y="22"/>
                  </a:lnTo>
                  <a:close/>
                </a:path>
                <a:path w="98" h="92">
                  <a:moveTo>
                    <a:pt x="64" y="22"/>
                  </a:moveTo>
                  <a:lnTo>
                    <a:pt x="75" y="22"/>
                  </a:lnTo>
                  <a:lnTo>
                    <a:pt x="75" y="0"/>
                  </a:lnTo>
                  <a:lnTo>
                    <a:pt x="64" y="0"/>
                  </a:lnTo>
                  <a:lnTo>
                    <a:pt x="64" y="22"/>
                  </a:lnTo>
                  <a:close/>
                </a:path>
                <a:path w="98" h="92">
                  <a:moveTo>
                    <a:pt x="41" y="22"/>
                  </a:moveTo>
                  <a:lnTo>
                    <a:pt x="52" y="22"/>
                  </a:lnTo>
                  <a:lnTo>
                    <a:pt x="52" y="0"/>
                  </a:lnTo>
                  <a:lnTo>
                    <a:pt x="41" y="0"/>
                  </a:lnTo>
                  <a:lnTo>
                    <a:pt x="41" y="22"/>
                  </a:lnTo>
                  <a:close/>
                </a:path>
                <a:path w="98" h="92">
                  <a:moveTo>
                    <a:pt x="21" y="22"/>
                  </a:moveTo>
                  <a:lnTo>
                    <a:pt x="33" y="22"/>
                  </a:lnTo>
                  <a:lnTo>
                    <a:pt x="33" y="0"/>
                  </a:lnTo>
                  <a:lnTo>
                    <a:pt x="21" y="0"/>
                  </a:lnTo>
                  <a:lnTo>
                    <a:pt x="21" y="22"/>
                  </a:lnTo>
                  <a:close/>
                </a:path>
                <a:path w="98" h="92">
                  <a:moveTo>
                    <a:pt x="0" y="22"/>
                  </a:moveTo>
                  <a:lnTo>
                    <a:pt x="10" y="22"/>
                  </a:lnTo>
                  <a:lnTo>
                    <a:pt x="10" y="0"/>
                  </a:lnTo>
                  <a:lnTo>
                    <a:pt x="0" y="0"/>
                  </a:lnTo>
                  <a:lnTo>
                    <a:pt x="0" y="22"/>
                  </a:lnTo>
                  <a:close/>
                </a:path>
              </a:pathLst>
            </a:custGeom>
            <a:solidFill>
              <a:srgbClr val="213538"/>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4240" name="path">
              <a:extLst>
                <a:ext uri="{FF2B5EF4-FFF2-40B4-BE49-F238E27FC236}">
                  <a16:creationId xmlns:a16="http://schemas.microsoft.com/office/drawing/2014/main" id="{A7FA189B-652E-A355-8B67-80E0739FF826}"/>
                </a:ext>
              </a:extLst>
            </p:cNvPr>
            <p:cNvSpPr>
              <a:spLocks/>
            </p:cNvSpPr>
            <p:nvPr/>
          </p:nvSpPr>
          <p:spPr bwMode="auto">
            <a:xfrm>
              <a:off x="499871" y="301751"/>
              <a:ext cx="108966" cy="26670"/>
            </a:xfrm>
            <a:custGeom>
              <a:avLst/>
              <a:gdLst>
                <a:gd name="T0" fmla="*/ 0 w 171"/>
                <a:gd name="T1" fmla="*/ 2147483646 h 42"/>
                <a:gd name="T2" fmla="*/ 2147483646 w 171"/>
                <a:gd name="T3" fmla="*/ 2147483646 h 42"/>
                <a:gd name="T4" fmla="*/ 2147483646 w 171"/>
                <a:gd name="T5" fmla="*/ 0 h 42"/>
                <a:gd name="T6" fmla="*/ 0 w 171"/>
                <a:gd name="T7" fmla="*/ 0 h 42"/>
                <a:gd name="T8" fmla="*/ 0 w 171"/>
                <a:gd name="T9" fmla="*/ 2147483646 h 42"/>
                <a:gd name="T10" fmla="*/ 0 60000 65536"/>
                <a:gd name="T11" fmla="*/ 0 60000 65536"/>
                <a:gd name="T12" fmla="*/ 0 60000 65536"/>
                <a:gd name="T13" fmla="*/ 0 60000 65536"/>
                <a:gd name="T14" fmla="*/ 0 60000 65536"/>
                <a:gd name="T15" fmla="*/ 0 w 171"/>
                <a:gd name="T16" fmla="*/ 0 h 42"/>
                <a:gd name="T17" fmla="*/ 171 w 171"/>
                <a:gd name="T18" fmla="*/ 42 h 42"/>
              </a:gdLst>
              <a:ahLst/>
              <a:cxnLst>
                <a:cxn ang="T10">
                  <a:pos x="T0" y="T1"/>
                </a:cxn>
                <a:cxn ang="T11">
                  <a:pos x="T2" y="T3"/>
                </a:cxn>
                <a:cxn ang="T12">
                  <a:pos x="T4" y="T5"/>
                </a:cxn>
                <a:cxn ang="T13">
                  <a:pos x="T6" y="T7"/>
                </a:cxn>
                <a:cxn ang="T14">
                  <a:pos x="T8" y="T9"/>
                </a:cxn>
              </a:cxnLst>
              <a:rect l="T15" t="T16" r="T17" b="T18"/>
              <a:pathLst>
                <a:path w="171" h="42">
                  <a:moveTo>
                    <a:pt x="0" y="42"/>
                  </a:moveTo>
                  <a:lnTo>
                    <a:pt x="171" y="42"/>
                  </a:lnTo>
                  <a:lnTo>
                    <a:pt x="171" y="0"/>
                  </a:lnTo>
                  <a:lnTo>
                    <a:pt x="0" y="0"/>
                  </a:lnTo>
                  <a:lnTo>
                    <a:pt x="0" y="42"/>
                  </a:lnTo>
                  <a:close/>
                </a:path>
              </a:pathLst>
            </a:custGeom>
            <a:solidFill>
              <a:srgbClr val="08191E"/>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4241" name="path">
              <a:extLst>
                <a:ext uri="{FF2B5EF4-FFF2-40B4-BE49-F238E27FC236}">
                  <a16:creationId xmlns:a16="http://schemas.microsoft.com/office/drawing/2014/main" id="{3D46822B-2E6C-AE81-DAC3-E051AC474128}"/>
                </a:ext>
              </a:extLst>
            </p:cNvPr>
            <p:cNvSpPr>
              <a:spLocks/>
            </p:cNvSpPr>
            <p:nvPr/>
          </p:nvSpPr>
          <p:spPr bwMode="auto">
            <a:xfrm>
              <a:off x="534161" y="544067"/>
              <a:ext cx="41147" cy="6857"/>
            </a:xfrm>
            <a:custGeom>
              <a:avLst/>
              <a:gdLst>
                <a:gd name="T0" fmla="*/ 0 w 64"/>
                <a:gd name="T1" fmla="*/ 2147483646 h 10"/>
                <a:gd name="T2" fmla="*/ 2147483646 w 64"/>
                <a:gd name="T3" fmla="*/ 2147483646 h 10"/>
                <a:gd name="T4" fmla="*/ 2147483646 w 64"/>
                <a:gd name="T5" fmla="*/ 0 h 10"/>
                <a:gd name="T6" fmla="*/ 0 w 64"/>
                <a:gd name="T7" fmla="*/ 0 h 10"/>
                <a:gd name="T8" fmla="*/ 0 w 64"/>
                <a:gd name="T9" fmla="*/ 2147483646 h 10"/>
                <a:gd name="T10" fmla="*/ 0 60000 65536"/>
                <a:gd name="T11" fmla="*/ 0 60000 65536"/>
                <a:gd name="T12" fmla="*/ 0 60000 65536"/>
                <a:gd name="T13" fmla="*/ 0 60000 65536"/>
                <a:gd name="T14" fmla="*/ 0 60000 65536"/>
                <a:gd name="T15" fmla="*/ 0 w 64"/>
                <a:gd name="T16" fmla="*/ 0 h 10"/>
                <a:gd name="T17" fmla="*/ 64 w 64"/>
                <a:gd name="T18" fmla="*/ 10 h 10"/>
              </a:gdLst>
              <a:ahLst/>
              <a:cxnLst>
                <a:cxn ang="T10">
                  <a:pos x="T0" y="T1"/>
                </a:cxn>
                <a:cxn ang="T11">
                  <a:pos x="T2" y="T3"/>
                </a:cxn>
                <a:cxn ang="T12">
                  <a:pos x="T4" y="T5"/>
                </a:cxn>
                <a:cxn ang="T13">
                  <a:pos x="T6" y="T7"/>
                </a:cxn>
                <a:cxn ang="T14">
                  <a:pos x="T8" y="T9"/>
                </a:cxn>
              </a:cxnLst>
              <a:rect l="T15" t="T16" r="T17" b="T18"/>
              <a:pathLst>
                <a:path w="64" h="10">
                  <a:moveTo>
                    <a:pt x="0" y="10"/>
                  </a:moveTo>
                  <a:lnTo>
                    <a:pt x="64" y="10"/>
                  </a:lnTo>
                  <a:lnTo>
                    <a:pt x="64" y="0"/>
                  </a:lnTo>
                  <a:lnTo>
                    <a:pt x="0" y="0"/>
                  </a:lnTo>
                  <a:lnTo>
                    <a:pt x="0" y="10"/>
                  </a:lnTo>
                  <a:close/>
                </a:path>
              </a:pathLst>
            </a:custGeom>
            <a:solidFill>
              <a:srgbClr val="213538"/>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pSp>
      <p:graphicFrame>
        <p:nvGraphicFramePr>
          <p:cNvPr id="1332" name="table 1332">
            <a:extLst>
              <a:ext uri="{FF2B5EF4-FFF2-40B4-BE49-F238E27FC236}">
                <a16:creationId xmlns:a16="http://schemas.microsoft.com/office/drawing/2014/main" id="{38BE9E9A-A227-4B4C-99AB-C311988D24D0}"/>
              </a:ext>
            </a:extLst>
          </p:cNvPr>
          <p:cNvGraphicFramePr>
            <a:graphicFrameLocks noGrp="1"/>
          </p:cNvGraphicFramePr>
          <p:nvPr/>
        </p:nvGraphicFramePr>
        <p:xfrm>
          <a:off x="0" y="765175"/>
          <a:ext cx="9099550" cy="5092700"/>
        </p:xfrm>
        <a:graphic>
          <a:graphicData uri="http://schemas.openxmlformats.org/drawingml/2006/table">
            <a:tbl>
              <a:tblPr/>
              <a:tblGrid>
                <a:gridCol w="392879">
                  <a:extLst>
                    <a:ext uri="{9D8B030D-6E8A-4147-A177-3AD203B41FA5}">
                      <a16:colId xmlns:a16="http://schemas.microsoft.com/office/drawing/2014/main" val="20000"/>
                    </a:ext>
                  </a:extLst>
                </a:gridCol>
                <a:gridCol w="2755867">
                  <a:extLst>
                    <a:ext uri="{9D8B030D-6E8A-4147-A177-3AD203B41FA5}">
                      <a16:colId xmlns:a16="http://schemas.microsoft.com/office/drawing/2014/main" val="20001"/>
                    </a:ext>
                  </a:extLst>
                </a:gridCol>
                <a:gridCol w="5950804">
                  <a:extLst>
                    <a:ext uri="{9D8B030D-6E8A-4147-A177-3AD203B41FA5}">
                      <a16:colId xmlns:a16="http://schemas.microsoft.com/office/drawing/2014/main" val="20002"/>
                    </a:ext>
                  </a:extLst>
                </a:gridCol>
              </a:tblGrid>
              <a:tr h="331066">
                <a:tc rowSpan="2">
                  <a:txBody>
                    <a:bodyPr/>
                    <a:lstStyle/>
                    <a:p>
                      <a:pPr algn="l" rtl="0" eaLnBrk="0">
                        <a:lnSpc>
                          <a:spcPct val="100000"/>
                        </a:lnSpc>
                        <a:tabLst/>
                      </a:pPr>
                      <a:endParaRPr lang="x-none" altLang="x-none" sz="800" dirty="0"/>
                    </a:p>
                  </a:txBody>
                  <a:tcPr marL="0" marR="0" marT="0" marB="0">
                    <a:lnL w="12700" cap="flat" cmpd="sng" algn="ctr">
                      <a:noFill/>
                      <a:prstDash val="solid"/>
                      <a:round/>
                      <a:headEnd type="none" w="med" len="med"/>
                      <a:tailEnd type="none" w="med" len="med"/>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rowSpan="2">
                  <a:txBody>
                    <a:bodyPr/>
                    <a:lstStyle/>
                    <a:p>
                      <a:pPr algn="l" rtl="0" eaLnBrk="0">
                        <a:lnSpc>
                          <a:spcPct val="109000"/>
                        </a:lnSpc>
                        <a:tabLst/>
                      </a:pPr>
                      <a:endParaRPr lang="x-none" altLang="x-none" sz="800" dirty="0"/>
                    </a:p>
                    <a:p>
                      <a:pPr algn="l" rtl="0" eaLnBrk="0">
                        <a:lnSpc>
                          <a:spcPct val="110000"/>
                        </a:lnSpc>
                        <a:tabLst/>
                      </a:pPr>
                      <a:endParaRPr lang="x-none" altLang="x-none" sz="800" dirty="0"/>
                    </a:p>
                    <a:p>
                      <a:pPr algn="l" rtl="0" eaLnBrk="0">
                        <a:lnSpc>
                          <a:spcPct val="110000"/>
                        </a:lnSpc>
                        <a:tabLst/>
                      </a:pPr>
                      <a:endParaRPr lang="x-none" altLang="x-none" sz="800" dirty="0"/>
                    </a:p>
                    <a:p>
                      <a:pPr algn="l" rtl="0" eaLnBrk="0">
                        <a:lnSpc>
                          <a:spcPct val="110000"/>
                        </a:lnSpc>
                        <a:tabLst/>
                      </a:pPr>
                      <a:endParaRPr lang="x-none" altLang="x-none" sz="800" dirty="0"/>
                    </a:p>
                    <a:p>
                      <a:pPr algn="l" rtl="0" eaLnBrk="0">
                        <a:lnSpc>
                          <a:spcPct val="110000"/>
                        </a:lnSpc>
                        <a:tabLst/>
                      </a:pPr>
                      <a:endParaRPr lang="x-none" altLang="x-none" sz="800" dirty="0"/>
                    </a:p>
                    <a:p>
                      <a:pPr algn="l" rtl="0" eaLnBrk="0">
                        <a:lnSpc>
                          <a:spcPct val="110000"/>
                        </a:lnSpc>
                        <a:tabLst/>
                      </a:pPr>
                      <a:endParaRPr lang="x-none" altLang="x-none" sz="800" dirty="0"/>
                    </a:p>
                    <a:p>
                      <a:pPr algn="l" rtl="0" eaLnBrk="0">
                        <a:lnSpc>
                          <a:spcPct val="110000"/>
                        </a:lnSpc>
                        <a:tabLst/>
                      </a:pPr>
                      <a:endParaRPr lang="x-none" altLang="x-none" sz="800" dirty="0"/>
                    </a:p>
                    <a:p>
                      <a:pPr marL="1608138" indent="-438150" algn="l" rtl="0" eaLnBrk="0">
                        <a:lnSpc>
                          <a:spcPts val="2790"/>
                        </a:lnSpc>
                        <a:tabLst/>
                      </a:pPr>
                      <a:r>
                        <a:rPr sz="1700" spc="-160" dirty="0">
                          <a:solidFill>
                            <a:srgbClr val="262626">
                              <a:alpha val="100000"/>
                            </a:srgbClr>
                          </a:solidFill>
                          <a:latin typeface="Microsoft YaHei"/>
                          <a:ea typeface="Microsoft YaHei"/>
                          <a:cs typeface="Microsoft YaHei"/>
                        </a:rPr>
                        <a:t>提示：</a:t>
                      </a:r>
                      <a:endParaRPr lang="x-none" altLang="x-none" sz="1700" dirty="0"/>
                    </a:p>
                  </a:txBody>
                  <a:tcPr marL="0" marR="0" marT="0" marB="0">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rtl="0" eaLnBrk="0">
                        <a:lnSpc>
                          <a:spcPct val="100000"/>
                        </a:lnSpc>
                        <a:tabLst/>
                      </a:pPr>
                      <a:endParaRPr lang="x-none" altLang="x-none" sz="800" dirty="0"/>
                    </a:p>
                  </a:txBody>
                  <a:tcPr marL="0" marR="0" marT="0" marB="0">
                    <a:lnL>
                      <a:noFill/>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8040">
                <a:tc vMerge="1">
                  <a:txBody>
                    <a:bodyPr/>
                    <a:lstStyle/>
                    <a:p>
                      <a:pPr algn="l" rtl="0" eaLnBrk="0">
                        <a:lnSpc>
                          <a:spcPct val="100000"/>
                        </a:lnSpc>
                        <a:tabLst/>
                      </a:pPr>
                      <a:endParaRPr lang="x-none" altLang="x-none" sz="1000" dirty="0"/>
                    </a:p>
                  </a:txBody>
                  <a:tcPr marL="0" marR="0" marT="0" marB="0">
                    <a:lnL w="12700" cap="flat" cmpd="sng" algn="ctr">
                      <a:solidFill>
                        <a:srgbClr val="1950B2"/>
                      </a:solidFill>
                      <a:prstDash val="solid"/>
                      <a:round/>
                      <a:headEnd type="none" w="med" len="med"/>
                      <a:tailEnd type="none" w="med" len="med"/>
                    </a:lnL>
                    <a:lnR>
                      <a:noFill/>
                    </a:lnR>
                    <a:lnT w="3175" cap="flat" cmpd="sng" algn="ctr">
                      <a:solidFill>
                        <a:srgbClr val="1950B2"/>
                      </a:solidFill>
                      <a:prstDash val="solid"/>
                      <a:round/>
                      <a:headEnd type="none" w="med" len="med"/>
                      <a:tailEnd type="none" w="med" len="med"/>
                    </a:lnT>
                    <a:lnB>
                      <a:noFill/>
                    </a:lnB>
                  </a:tcPr>
                </a:tc>
                <a:tc vMerge="1">
                  <a:txBody>
                    <a:bodyPr/>
                    <a:lstStyle/>
                    <a:p>
                      <a:pPr algn="l" rtl="0" eaLnBrk="0">
                        <a:lnSpc>
                          <a:spcPct val="100000"/>
                        </a:lnSpc>
                        <a:tabLst/>
                      </a:pPr>
                      <a:endParaRPr lang="x-none" altLang="x-none" sz="1000" dirty="0"/>
                    </a:p>
                  </a:txBody>
                  <a:tcPr marL="0" marR="0" marT="0" marB="0">
                    <a:lnL>
                      <a:noFill/>
                    </a:lnL>
                    <a:lnR>
                      <a:noFill/>
                    </a:lnR>
                    <a:lnT w="3175" cap="flat" cmpd="sng" algn="ctr">
                      <a:solidFill>
                        <a:srgbClr val="1950B2"/>
                      </a:solidFill>
                      <a:prstDash val="solid"/>
                      <a:round/>
                      <a:headEnd type="none" w="med" len="med"/>
                      <a:tailEnd type="none" w="med" len="med"/>
                    </a:lnT>
                    <a:lnB>
                      <a:noFill/>
                    </a:lnB>
                  </a:tcPr>
                </a:tc>
                <a:tc>
                  <a:txBody>
                    <a:bodyPr/>
                    <a:lstStyle/>
                    <a:p>
                      <a:pPr algn="l" rtl="0" eaLnBrk="0">
                        <a:lnSpc>
                          <a:spcPct val="102000"/>
                        </a:lnSpc>
                        <a:tabLst/>
                      </a:pPr>
                      <a:endParaRPr lang="x-none" altLang="x-none" sz="500" dirty="0"/>
                    </a:p>
                    <a:p>
                      <a:pPr marL="1476375" indent="-217488" algn="l" rtl="0" eaLnBrk="0">
                        <a:lnSpc>
                          <a:spcPts val="3751"/>
                        </a:lnSpc>
                        <a:spcBef>
                          <a:spcPts val="4"/>
                        </a:spcBef>
                        <a:tabLst/>
                      </a:pPr>
                      <a:r>
                        <a:rPr sz="2300" spc="80" dirty="0">
                          <a:solidFill>
                            <a:srgbClr val="262626">
                              <a:alpha val="100000"/>
                            </a:srgbClr>
                          </a:solidFill>
                          <a:latin typeface="Microsoft YaHei"/>
                          <a:ea typeface="Microsoft YaHei"/>
                          <a:cs typeface="Microsoft YaHei"/>
                        </a:rPr>
                        <a:t>示</a:t>
                      </a:r>
                      <a:r>
                        <a:rPr sz="2300" spc="70" dirty="0">
                          <a:solidFill>
                            <a:srgbClr val="262626">
                              <a:alpha val="100000"/>
                            </a:srgbClr>
                          </a:solidFill>
                          <a:latin typeface="Microsoft YaHei"/>
                          <a:ea typeface="Microsoft YaHei"/>
                          <a:cs typeface="Microsoft YaHei"/>
                        </a:rPr>
                        <a:t>例</a:t>
                      </a:r>
                      <a:endParaRPr lang="x-none" altLang="x-none" sz="2300" dirty="0"/>
                    </a:p>
                  </a:txBody>
                  <a:tcPr marL="0" marR="0" marT="0" marB="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74354">
                <a:tc gridSpan="3">
                  <a:txBody>
                    <a:bodyPr/>
                    <a:lstStyle/>
                    <a:p>
                      <a:pPr algn="l" rtl="0" eaLnBrk="0">
                        <a:lnSpc>
                          <a:spcPct val="100000"/>
                        </a:lnSpc>
                        <a:tabLst/>
                      </a:pPr>
                      <a:endParaRPr lang="x-none" altLang="x-none" sz="8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hMerge="1">
                  <a:txBody>
                    <a:bodyPr/>
                    <a:lstStyle/>
                    <a:p>
                      <a:endParaRPr/>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a:noFill/>
                    </a:lnT>
                    <a:lnB>
                      <a:noFill/>
                    </a:lnB>
                  </a:tcPr>
                </a:tc>
                <a:tc hMerge="1">
                  <a:txBody>
                    <a:bodyPr/>
                    <a:lstStyle/>
                    <a:p>
                      <a:endParaRPr/>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559240">
                <a:tc gridSpan="3">
                  <a:txBody>
                    <a:bodyPr/>
                    <a:lstStyle/>
                    <a:p>
                      <a:pPr algn="l" rtl="0" eaLnBrk="0">
                        <a:lnSpc>
                          <a:spcPct val="100000"/>
                        </a:lnSpc>
                        <a:tabLst/>
                      </a:pPr>
                      <a:endParaRPr lang="x-none" altLang="x-none" sz="8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31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a:noFill/>
                    </a:lnT>
                    <a:lnB w="3175" cap="flat" cmpd="sng" algn="ctr">
                      <a:solidFill>
                        <a:srgbClr val="1950B2"/>
                      </a:solidFill>
                      <a:prstDash val="solid"/>
                      <a:round/>
                      <a:headEnd type="none" w="med" len="med"/>
                      <a:tailEnd type="none" w="med" len="med"/>
                    </a:lnB>
                  </a:tcPr>
                </a:tc>
                <a:tc hMerge="1">
                  <a:txBody>
                    <a:bodyPr/>
                    <a:lstStyle/>
                    <a:p>
                      <a:endParaRPr/>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a:noFill/>
                    </a:lnT>
                    <a:lnB w="3175"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pic>
        <p:nvPicPr>
          <p:cNvPr id="94218" name="picture 1337">
            <a:extLst>
              <a:ext uri="{FF2B5EF4-FFF2-40B4-BE49-F238E27FC236}">
                <a16:creationId xmlns:a16="http://schemas.microsoft.com/office/drawing/2014/main" id="{D7AA26ED-83DE-A423-690D-16D87F94C9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2025650"/>
            <a:ext cx="1395413"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9" name="path">
            <a:extLst>
              <a:ext uri="{FF2B5EF4-FFF2-40B4-BE49-F238E27FC236}">
                <a16:creationId xmlns:a16="http://schemas.microsoft.com/office/drawing/2014/main" id="{D906CA22-C5E8-209C-BDA7-A4EB7330BE27}"/>
              </a:ext>
            </a:extLst>
          </p:cNvPr>
          <p:cNvSpPr>
            <a:spLocks/>
          </p:cNvSpPr>
          <p:nvPr/>
        </p:nvSpPr>
        <p:spPr bwMode="auto">
          <a:xfrm>
            <a:off x="1063625" y="2012950"/>
            <a:ext cx="165100" cy="204788"/>
          </a:xfrm>
          <a:custGeom>
            <a:avLst/>
            <a:gdLst>
              <a:gd name="T0" fmla="*/ 2147483646 w 345"/>
              <a:gd name="T1" fmla="*/ 0 h 430"/>
              <a:gd name="T2" fmla="*/ 2147483646 w 345"/>
              <a:gd name="T3" fmla="*/ 2147483646 h 430"/>
              <a:gd name="T4" fmla="*/ 2147483646 w 345"/>
              <a:gd name="T5" fmla="*/ 2147483646 h 430"/>
              <a:gd name="T6" fmla="*/ 2147483646 w 345"/>
              <a:gd name="T7" fmla="*/ 2147483646 h 430"/>
              <a:gd name="T8" fmla="*/ 0 w 345"/>
              <a:gd name="T9" fmla="*/ 2147483646 h 430"/>
              <a:gd name="T10" fmla="*/ 0 w 345"/>
              <a:gd name="T11" fmla="*/ 2147483646 h 430"/>
              <a:gd name="T12" fmla="*/ 2147483646 w 345"/>
              <a:gd name="T13" fmla="*/ 2147483646 h 430"/>
              <a:gd name="T14" fmla="*/ 2147483646 w 345"/>
              <a:gd name="T15" fmla="*/ 2147483646 h 430"/>
              <a:gd name="T16" fmla="*/ 2147483646 w 345"/>
              <a:gd name="T17" fmla="*/ 0 h 4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5"/>
              <a:gd name="T28" fmla="*/ 0 h 430"/>
              <a:gd name="T29" fmla="*/ 345 w 345"/>
              <a:gd name="T30" fmla="*/ 430 h 4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5" h="430">
                <a:moveTo>
                  <a:pt x="129" y="0"/>
                </a:moveTo>
                <a:cubicBezTo>
                  <a:pt x="129" y="86"/>
                  <a:pt x="129" y="86"/>
                  <a:pt x="129" y="86"/>
                </a:cubicBezTo>
                <a:cubicBezTo>
                  <a:pt x="201" y="86"/>
                  <a:pt x="259" y="145"/>
                  <a:pt x="259" y="215"/>
                </a:cubicBezTo>
                <a:cubicBezTo>
                  <a:pt x="259" y="286"/>
                  <a:pt x="201" y="344"/>
                  <a:pt x="129" y="344"/>
                </a:cubicBezTo>
                <a:cubicBezTo>
                  <a:pt x="0" y="344"/>
                  <a:pt x="0" y="344"/>
                  <a:pt x="0" y="344"/>
                </a:cubicBezTo>
                <a:cubicBezTo>
                  <a:pt x="0" y="430"/>
                  <a:pt x="0" y="430"/>
                  <a:pt x="0" y="430"/>
                </a:cubicBezTo>
                <a:cubicBezTo>
                  <a:pt x="129" y="430"/>
                  <a:pt x="129" y="430"/>
                  <a:pt x="129" y="430"/>
                </a:cubicBezTo>
                <a:cubicBezTo>
                  <a:pt x="248" y="430"/>
                  <a:pt x="345" y="335"/>
                  <a:pt x="345" y="215"/>
                </a:cubicBezTo>
                <a:cubicBezTo>
                  <a:pt x="345" y="97"/>
                  <a:pt x="248" y="0"/>
                  <a:pt x="129" y="0"/>
                </a:cubicBezTo>
              </a:path>
            </a:pathLst>
          </a:custGeom>
          <a:solidFill>
            <a:srgbClr val="08191E"/>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aphicFrame>
        <p:nvGraphicFramePr>
          <p:cNvPr id="1343" name="table 1343">
            <a:extLst>
              <a:ext uri="{FF2B5EF4-FFF2-40B4-BE49-F238E27FC236}">
                <a16:creationId xmlns:a16="http://schemas.microsoft.com/office/drawing/2014/main" id="{FFC3AC3D-3A20-41B8-B2CD-BE55163A81E5}"/>
              </a:ext>
            </a:extLst>
          </p:cNvPr>
          <p:cNvGraphicFramePr>
            <a:graphicFrameLocks noGrp="1"/>
          </p:cNvGraphicFramePr>
          <p:nvPr/>
        </p:nvGraphicFramePr>
        <p:xfrm>
          <a:off x="1223963" y="2501900"/>
          <a:ext cx="7129462" cy="2527300"/>
        </p:xfrm>
        <a:graphic>
          <a:graphicData uri="http://schemas.openxmlformats.org/drawingml/2006/table">
            <a:tbl>
              <a:tblPr/>
              <a:tblGrid>
                <a:gridCol w="7129462">
                  <a:extLst>
                    <a:ext uri="{9D8B030D-6E8A-4147-A177-3AD203B41FA5}">
                      <a16:colId xmlns:a16="http://schemas.microsoft.com/office/drawing/2014/main" val="20000"/>
                    </a:ext>
                  </a:extLst>
                </a:gridCol>
              </a:tblGrid>
              <a:tr h="2527300">
                <a:tc>
                  <a:txBody>
                    <a:bodyPr/>
                    <a:lstStyle/>
                    <a:p>
                      <a:pPr marL="468325" indent="-10972" algn="l" rtl="0" eaLnBrk="0">
                        <a:lnSpc>
                          <a:spcPct val="151000"/>
                        </a:lnSpc>
                        <a:spcBef>
                          <a:spcPts val="3"/>
                        </a:spcBef>
                        <a:tabLst/>
                      </a:pPr>
                      <a:endParaRPr lang="en-US" sz="1800" spc="-10" dirty="0">
                        <a:solidFill>
                          <a:srgbClr val="262626">
                            <a:alpha val="100000"/>
                          </a:srgbClr>
                        </a:solidFill>
                        <a:latin typeface="Microsoft YaHei"/>
                        <a:ea typeface="Microsoft YaHei"/>
                        <a:cs typeface="Microsoft YaHei"/>
                      </a:endParaRPr>
                    </a:p>
                    <a:p>
                      <a:pPr marL="468325" indent="-10972" algn="l" rtl="0" eaLnBrk="0">
                        <a:lnSpc>
                          <a:spcPct val="150000"/>
                        </a:lnSpc>
                        <a:spcBef>
                          <a:spcPts val="3"/>
                        </a:spcBef>
                        <a:tabLst/>
                      </a:pPr>
                      <a:r>
                        <a:rPr sz="1800" spc="-10" dirty="0" err="1">
                          <a:solidFill>
                            <a:srgbClr val="262626">
                              <a:alpha val="100000"/>
                            </a:srgbClr>
                          </a:solidFill>
                          <a:latin typeface="Microsoft YaHei"/>
                          <a:ea typeface="Microsoft YaHei"/>
                          <a:cs typeface="Microsoft YaHei"/>
                        </a:rPr>
                        <a:t>如果我们</a:t>
                      </a:r>
                      <a:r>
                        <a:rPr sz="1800" spc="0" dirty="0" err="1">
                          <a:solidFill>
                            <a:srgbClr val="262626">
                              <a:alpha val="100000"/>
                            </a:srgbClr>
                          </a:solidFill>
                          <a:latin typeface="Microsoft YaHei"/>
                          <a:ea typeface="Microsoft YaHei"/>
                          <a:cs typeface="Microsoft YaHei"/>
                        </a:rPr>
                        <a:t>要判断一个对象的类型是否是指定类或该类的子类，则可</a:t>
                      </a:r>
                      <a:r>
                        <a:rPr sz="1800" spc="-30" dirty="0" err="1">
                          <a:solidFill>
                            <a:srgbClr val="262626">
                              <a:alpha val="100000"/>
                            </a:srgbClr>
                          </a:solidFill>
                          <a:latin typeface="Microsoft YaHei"/>
                          <a:ea typeface="Microsoft YaHei"/>
                          <a:cs typeface="Microsoft YaHei"/>
                        </a:rPr>
                        <a:t>以使用</a:t>
                      </a:r>
                      <a:r>
                        <a:rPr sz="1800" spc="-30" dirty="0" err="1">
                          <a:solidFill>
                            <a:srgbClr val="262626">
                              <a:alpha val="100000"/>
                            </a:srgbClr>
                          </a:solidFill>
                          <a:latin typeface="Times New Roman"/>
                          <a:ea typeface="Times New Roman"/>
                          <a:cs typeface="Times New Roman"/>
                        </a:rPr>
                        <a:t>isinstan</a:t>
                      </a:r>
                      <a:r>
                        <a:rPr sz="1800" spc="0" dirty="0" err="1">
                          <a:solidFill>
                            <a:srgbClr val="262626">
                              <a:alpha val="100000"/>
                            </a:srgbClr>
                          </a:solidFill>
                          <a:latin typeface="Times New Roman"/>
                          <a:ea typeface="Times New Roman"/>
                          <a:cs typeface="Times New Roman"/>
                        </a:rPr>
                        <a:t>ce</a:t>
                      </a:r>
                      <a:r>
                        <a:rPr sz="1800" spc="-30" dirty="0" err="1">
                          <a:solidFill>
                            <a:srgbClr val="262626">
                              <a:alpha val="100000"/>
                            </a:srgbClr>
                          </a:solidFill>
                          <a:latin typeface="Microsoft YaHei"/>
                          <a:ea typeface="Microsoft YaHei"/>
                          <a:cs typeface="Microsoft YaHei"/>
                        </a:rPr>
                        <a:t>函数</a:t>
                      </a:r>
                      <a:r>
                        <a:rPr sz="1800" spc="-30" dirty="0">
                          <a:solidFill>
                            <a:srgbClr val="262626">
                              <a:alpha val="100000"/>
                            </a:srgbClr>
                          </a:solidFill>
                          <a:latin typeface="Microsoft YaHei"/>
                          <a:ea typeface="Microsoft YaHei"/>
                          <a:cs typeface="Microsoft YaHei"/>
                        </a:rPr>
                        <a:t>。</a:t>
                      </a:r>
                      <a:endParaRPr lang="x-none" altLang="x-none" sz="1800" dirty="0"/>
                    </a:p>
                    <a:p>
                      <a:pPr marL="457352" algn="l" rtl="0" eaLnBrk="0">
                        <a:lnSpc>
                          <a:spcPct val="150000"/>
                        </a:lnSpc>
                        <a:spcBef>
                          <a:spcPts val="1531"/>
                        </a:spcBef>
                        <a:tabLst/>
                      </a:pPr>
                      <a:r>
                        <a:rPr sz="1800" kern="1200" spc="0" dirty="0" err="1">
                          <a:solidFill>
                            <a:srgbClr val="262626">
                              <a:alpha val="100000"/>
                            </a:srgbClr>
                          </a:solidFill>
                          <a:latin typeface="Microsoft YaHei"/>
                          <a:ea typeface="Microsoft YaHei"/>
                          <a:cs typeface="Microsoft YaHei"/>
                        </a:rPr>
                        <a:t>如果我们要判断一个对象的类型是否是指定类，则可以使用“type</a:t>
                      </a:r>
                      <a:r>
                        <a:rPr sz="1800" kern="1200" spc="0" dirty="0">
                          <a:solidFill>
                            <a:srgbClr val="262626">
                              <a:alpha val="100000"/>
                            </a:srgbClr>
                          </a:solidFill>
                          <a:latin typeface="Microsoft YaHei"/>
                          <a:ea typeface="Microsoft YaHei"/>
                          <a:cs typeface="Microsoft YaHei"/>
                        </a:rPr>
                        <a:t>(对象名)==类名”的方式。</a:t>
                      </a:r>
                      <a:endParaRPr lang="x-none" altLang="x-none" sz="1800" kern="1200" spc="0" dirty="0">
                        <a:solidFill>
                          <a:srgbClr val="262626">
                            <a:alpha val="100000"/>
                          </a:srgbClr>
                        </a:solidFill>
                        <a:latin typeface="Microsoft YaHei"/>
                        <a:ea typeface="Microsoft YaHei"/>
                        <a:cs typeface="Microsoft YaHei"/>
                      </a:endParaRPr>
                    </a:p>
                  </a:txBody>
                  <a:tcPr marL="0" marR="0" marT="0" marB="0">
                    <a:lnL w="12700" cap="flat" cmpd="sng" algn="ctr">
                      <a:solidFill>
                        <a:srgbClr val="B1C400"/>
                      </a:solidFill>
                      <a:prstDash val="solid"/>
                      <a:round/>
                      <a:headEnd type="none" w="med" len="med"/>
                      <a:tailEnd type="none" w="med" len="med"/>
                    </a:lnL>
                    <a:lnR w="12700" cap="flat" cmpd="sng" algn="ctr">
                      <a:solidFill>
                        <a:srgbClr val="B1C400"/>
                      </a:solidFill>
                      <a:prstDash val="solid"/>
                      <a:round/>
                      <a:headEnd type="none" w="med" len="med"/>
                      <a:tailEnd type="none" w="med" len="med"/>
                    </a:lnR>
                    <a:lnT w="12700" cap="flat" cmpd="sng" algn="ctr">
                      <a:solidFill>
                        <a:srgbClr val="B1C400"/>
                      </a:solidFill>
                      <a:prstDash val="solid"/>
                      <a:round/>
                      <a:headEnd type="none" w="med" len="med"/>
                      <a:tailEnd type="none" w="med" len="med"/>
                    </a:lnT>
                    <a:lnB w="12700" cap="flat" cmpd="sng" algn="ctr">
                      <a:solidFill>
                        <a:srgbClr val="B1C4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图片 1">
            <a:extLst>
              <a:ext uri="{FF2B5EF4-FFF2-40B4-BE49-F238E27FC236}">
                <a16:creationId xmlns:a16="http://schemas.microsoft.com/office/drawing/2014/main" id="{358D1819-988D-DDA5-9F54-3D9051A5D0C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311275"/>
            <a:ext cx="6526212"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5" name="TextBox 2">
            <a:extLst>
              <a:ext uri="{FF2B5EF4-FFF2-40B4-BE49-F238E27FC236}">
                <a16:creationId xmlns:a16="http://schemas.microsoft.com/office/drawing/2014/main" id="{2352B317-644F-C748-9857-B0D03CD8F568}"/>
              </a:ext>
            </a:extLst>
          </p:cNvPr>
          <p:cNvSpPr txBox="1">
            <a:spLocks noChangeArrowheads="1"/>
          </p:cNvSpPr>
          <p:nvPr/>
        </p:nvSpPr>
        <p:spPr bwMode="auto">
          <a:xfrm>
            <a:off x="900113" y="2916238"/>
            <a:ext cx="75612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4000" b="0">
                <a:solidFill>
                  <a:schemeClr val="tx1"/>
                </a:solidFill>
                <a:latin typeface="微软雅黑" panose="020B0503020204020204" pitchFamily="34" charset="-122"/>
                <a:ea typeface="微软雅黑" panose="020B0503020204020204" pitchFamily="34" charset="-122"/>
              </a:rPr>
              <a:t>类方法和静态方法</a:t>
            </a:r>
            <a:endParaRPr lang="en-US" altLang="zh-CN" sz="4000" b="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path">
            <a:extLst>
              <a:ext uri="{FF2B5EF4-FFF2-40B4-BE49-F238E27FC236}">
                <a16:creationId xmlns:a16="http://schemas.microsoft.com/office/drawing/2014/main" id="{2B762EC2-7E8C-DF1E-8199-8CAE9E0CC8F1}"/>
              </a:ext>
            </a:extLst>
          </p:cNvPr>
          <p:cNvSpPr>
            <a:spLocks/>
          </p:cNvSpPr>
          <p:nvPr/>
        </p:nvSpPr>
        <p:spPr bwMode="auto">
          <a:xfrm>
            <a:off x="3403600" y="2513013"/>
            <a:ext cx="1143000" cy="1143000"/>
          </a:xfrm>
          <a:custGeom>
            <a:avLst/>
            <a:gdLst>
              <a:gd name="T0" fmla="*/ 0 w 2400"/>
              <a:gd name="T1" fmla="*/ 2147483646 h 2400"/>
              <a:gd name="T2" fmla="*/ 2147483646 w 2400"/>
              <a:gd name="T3" fmla="*/ 0 h 2400"/>
              <a:gd name="T4" fmla="*/ 2147483646 w 2400"/>
              <a:gd name="T5" fmla="*/ 0 h 2400"/>
              <a:gd name="T6" fmla="*/ 2147483646 w 2400"/>
              <a:gd name="T7" fmla="*/ 2147483646 h 2400"/>
              <a:gd name="T8" fmla="*/ 2147483646 w 2400"/>
              <a:gd name="T9" fmla="*/ 2147483646 h 2400"/>
              <a:gd name="T10" fmla="*/ 0 w 2400"/>
              <a:gd name="T11" fmla="*/ 2147483646 h 2400"/>
              <a:gd name="T12" fmla="*/ 0 60000 65536"/>
              <a:gd name="T13" fmla="*/ 0 60000 65536"/>
              <a:gd name="T14" fmla="*/ 0 60000 65536"/>
              <a:gd name="T15" fmla="*/ 0 60000 65536"/>
              <a:gd name="T16" fmla="*/ 0 60000 65536"/>
              <a:gd name="T17" fmla="*/ 0 60000 65536"/>
              <a:gd name="T18" fmla="*/ 0 w 2400"/>
              <a:gd name="T19" fmla="*/ 0 h 2400"/>
              <a:gd name="T20" fmla="*/ 2400 w 2400"/>
              <a:gd name="T21" fmla="*/ 2400 h 2400"/>
            </a:gdLst>
            <a:ahLst/>
            <a:cxnLst>
              <a:cxn ang="T12">
                <a:pos x="T0" y="T1"/>
              </a:cxn>
              <a:cxn ang="T13">
                <a:pos x="T2" y="T3"/>
              </a:cxn>
              <a:cxn ang="T14">
                <a:pos x="T4" y="T5"/>
              </a:cxn>
              <a:cxn ang="T15">
                <a:pos x="T6" y="T7"/>
              </a:cxn>
              <a:cxn ang="T16">
                <a:pos x="T8" y="T9"/>
              </a:cxn>
              <a:cxn ang="T17">
                <a:pos x="T10" y="T11"/>
              </a:cxn>
            </a:cxnLst>
            <a:rect l="T18" t="T19" r="T20" b="T21"/>
            <a:pathLst>
              <a:path w="2400" h="2400">
                <a:moveTo>
                  <a:pt x="0" y="1200"/>
                </a:moveTo>
                <a:cubicBezTo>
                  <a:pt x="0" y="537"/>
                  <a:pt x="537" y="0"/>
                  <a:pt x="1200" y="0"/>
                </a:cubicBezTo>
                <a:cubicBezTo>
                  <a:pt x="1600" y="0"/>
                  <a:pt x="2000" y="0"/>
                  <a:pt x="2400" y="0"/>
                </a:cubicBezTo>
                <a:cubicBezTo>
                  <a:pt x="2400" y="400"/>
                  <a:pt x="2400" y="800"/>
                  <a:pt x="2400" y="1200"/>
                </a:cubicBezTo>
                <a:cubicBezTo>
                  <a:pt x="2400" y="1862"/>
                  <a:pt x="1862" y="2400"/>
                  <a:pt x="1200" y="2400"/>
                </a:cubicBezTo>
                <a:cubicBezTo>
                  <a:pt x="537" y="2400"/>
                  <a:pt x="0" y="1862"/>
                  <a:pt x="0" y="1200"/>
                </a:cubicBezTo>
              </a:path>
            </a:pathLst>
          </a:custGeom>
          <a:solidFill>
            <a:srgbClr val="B1C400"/>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6259" name="path">
            <a:extLst>
              <a:ext uri="{FF2B5EF4-FFF2-40B4-BE49-F238E27FC236}">
                <a16:creationId xmlns:a16="http://schemas.microsoft.com/office/drawing/2014/main" id="{F21761C4-4BBC-5210-7AC0-E78FBCFC1B70}"/>
              </a:ext>
            </a:extLst>
          </p:cNvPr>
          <p:cNvSpPr>
            <a:spLocks/>
          </p:cNvSpPr>
          <p:nvPr/>
        </p:nvSpPr>
        <p:spPr bwMode="auto">
          <a:xfrm>
            <a:off x="4618038" y="2120900"/>
            <a:ext cx="1143000" cy="1143000"/>
          </a:xfrm>
          <a:custGeom>
            <a:avLst/>
            <a:gdLst>
              <a:gd name="T0" fmla="*/ 2147483646 w 2400"/>
              <a:gd name="T1" fmla="*/ 2147483646 h 2400"/>
              <a:gd name="T2" fmla="*/ 2147483646 w 2400"/>
              <a:gd name="T3" fmla="*/ 2147483646 h 2400"/>
              <a:gd name="T4" fmla="*/ 0 w 2400"/>
              <a:gd name="T5" fmla="*/ 2147483646 h 2400"/>
              <a:gd name="T6" fmla="*/ 0 w 2400"/>
              <a:gd name="T7" fmla="*/ 2147483646 h 2400"/>
              <a:gd name="T8" fmla="*/ 2147483646 w 2400"/>
              <a:gd name="T9" fmla="*/ 0 h 2400"/>
              <a:gd name="T10" fmla="*/ 2147483646 w 2400"/>
              <a:gd name="T11" fmla="*/ 2147483646 h 2400"/>
              <a:gd name="T12" fmla="*/ 0 60000 65536"/>
              <a:gd name="T13" fmla="*/ 0 60000 65536"/>
              <a:gd name="T14" fmla="*/ 0 60000 65536"/>
              <a:gd name="T15" fmla="*/ 0 60000 65536"/>
              <a:gd name="T16" fmla="*/ 0 60000 65536"/>
              <a:gd name="T17" fmla="*/ 0 60000 65536"/>
              <a:gd name="T18" fmla="*/ 0 w 2400"/>
              <a:gd name="T19" fmla="*/ 0 h 2400"/>
              <a:gd name="T20" fmla="*/ 2400 w 2400"/>
              <a:gd name="T21" fmla="*/ 2400 h 2400"/>
            </a:gdLst>
            <a:ahLst/>
            <a:cxnLst>
              <a:cxn ang="T12">
                <a:pos x="T0" y="T1"/>
              </a:cxn>
              <a:cxn ang="T13">
                <a:pos x="T2" y="T3"/>
              </a:cxn>
              <a:cxn ang="T14">
                <a:pos x="T4" y="T5"/>
              </a:cxn>
              <a:cxn ang="T15">
                <a:pos x="T6" y="T7"/>
              </a:cxn>
              <a:cxn ang="T16">
                <a:pos x="T8" y="T9"/>
              </a:cxn>
              <a:cxn ang="T17">
                <a:pos x="T10" y="T11"/>
              </a:cxn>
            </a:cxnLst>
            <a:rect l="T18" t="T19" r="T20" b="T21"/>
            <a:pathLst>
              <a:path w="2400" h="2400">
                <a:moveTo>
                  <a:pt x="2400" y="1200"/>
                </a:moveTo>
                <a:cubicBezTo>
                  <a:pt x="2400" y="1862"/>
                  <a:pt x="1862" y="2400"/>
                  <a:pt x="1200" y="2400"/>
                </a:cubicBezTo>
                <a:cubicBezTo>
                  <a:pt x="800" y="2400"/>
                  <a:pt x="400" y="2400"/>
                  <a:pt x="0" y="2400"/>
                </a:cubicBezTo>
                <a:cubicBezTo>
                  <a:pt x="0" y="2000"/>
                  <a:pt x="0" y="1600"/>
                  <a:pt x="0" y="1200"/>
                </a:cubicBezTo>
                <a:cubicBezTo>
                  <a:pt x="0" y="537"/>
                  <a:pt x="537" y="0"/>
                  <a:pt x="1200" y="0"/>
                </a:cubicBezTo>
                <a:cubicBezTo>
                  <a:pt x="1862" y="0"/>
                  <a:pt x="2400" y="537"/>
                  <a:pt x="2400" y="1200"/>
                </a:cubicBezTo>
              </a:path>
            </a:pathLst>
          </a:custGeom>
          <a:solidFill>
            <a:srgbClr val="1950B2"/>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aphicFrame>
        <p:nvGraphicFramePr>
          <p:cNvPr id="1357" name="table 1357">
            <a:extLst>
              <a:ext uri="{FF2B5EF4-FFF2-40B4-BE49-F238E27FC236}">
                <a16:creationId xmlns:a16="http://schemas.microsoft.com/office/drawing/2014/main" id="{59F88F7B-7D80-4B64-AAE4-C160F9FC2E3F}"/>
              </a:ext>
            </a:extLst>
          </p:cNvPr>
          <p:cNvGraphicFramePr>
            <a:graphicFrameLocks noGrp="1"/>
          </p:cNvGraphicFramePr>
          <p:nvPr/>
        </p:nvGraphicFramePr>
        <p:xfrm>
          <a:off x="44450" y="836613"/>
          <a:ext cx="9099550" cy="5102226"/>
        </p:xfrm>
        <a:graphic>
          <a:graphicData uri="http://schemas.openxmlformats.org/drawingml/2006/table">
            <a:tbl>
              <a:tblPr/>
              <a:tblGrid>
                <a:gridCol w="3380663">
                  <a:extLst>
                    <a:ext uri="{9D8B030D-6E8A-4147-A177-3AD203B41FA5}">
                      <a16:colId xmlns:a16="http://schemas.microsoft.com/office/drawing/2014/main" val="20000"/>
                    </a:ext>
                  </a:extLst>
                </a:gridCol>
                <a:gridCol w="1185780">
                  <a:extLst>
                    <a:ext uri="{9D8B030D-6E8A-4147-A177-3AD203B41FA5}">
                      <a16:colId xmlns:a16="http://schemas.microsoft.com/office/drawing/2014/main" val="20001"/>
                    </a:ext>
                  </a:extLst>
                </a:gridCol>
                <a:gridCol w="4533107">
                  <a:extLst>
                    <a:ext uri="{9D8B030D-6E8A-4147-A177-3AD203B41FA5}">
                      <a16:colId xmlns:a16="http://schemas.microsoft.com/office/drawing/2014/main" val="20002"/>
                    </a:ext>
                  </a:extLst>
                </a:gridCol>
              </a:tblGrid>
              <a:tr h="349137">
                <a:tc gridSpan="3">
                  <a:txBody>
                    <a:bodyPr/>
                    <a:lstStyle/>
                    <a:p>
                      <a:pPr algn="l" rtl="0" eaLnBrk="0">
                        <a:lnSpc>
                          <a:spcPct val="100000"/>
                        </a:lnSpc>
                        <a:tabLst/>
                      </a:pPr>
                      <a:endParaRPr lang="x-none" altLang="x-none" sz="8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hMerge="1">
                  <a:txBody>
                    <a:bodyPr/>
                    <a:lstStyle/>
                    <a:p>
                      <a:endParaRPr/>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3175" cap="flat" cmpd="sng" algn="ctr">
                      <a:solidFill>
                        <a:srgbClr val="1950B2"/>
                      </a:solidFill>
                      <a:prstDash val="solid"/>
                      <a:round/>
                      <a:headEnd type="none" w="med" len="med"/>
                      <a:tailEnd type="none" w="med" len="med"/>
                    </a:lnT>
                    <a:lnB>
                      <a:noFill/>
                    </a:lnB>
                  </a:tcPr>
                </a:tc>
                <a:tc hMerge="1">
                  <a:txBody>
                    <a:bodyPr/>
                    <a:lstStyle/>
                    <a:p>
                      <a:endParaRPr/>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3175" cap="flat" cmpd="sng" algn="ctr">
                      <a:solidFill>
                        <a:srgbClr val="1950B2"/>
                      </a:solidFill>
                      <a:prstDash val="solid"/>
                      <a:round/>
                      <a:headEnd type="none" w="med" len="med"/>
                      <a:tailEnd type="none" w="med" len="med"/>
                    </a:lnT>
                    <a:lnB>
                      <a:noFill/>
                    </a:lnB>
                  </a:tcPr>
                </a:tc>
                <a:extLst>
                  <a:ext uri="{0D108BD9-81ED-4DB2-BD59-A6C34878D82A}">
                    <a16:rowId xmlns:a16="http://schemas.microsoft.com/office/drawing/2014/main" val="10000"/>
                  </a:ext>
                </a:extLst>
              </a:tr>
              <a:tr h="656835">
                <a:tc gridSpan="3">
                  <a:txBody>
                    <a:bodyPr/>
                    <a:lstStyle/>
                    <a:p>
                      <a:pPr algn="l" rtl="0" eaLnBrk="0">
                        <a:lnSpc>
                          <a:spcPct val="108000"/>
                        </a:lnSpc>
                        <a:tabLst/>
                      </a:pPr>
                      <a:endParaRPr lang="x-none" altLang="x-none" sz="600" dirty="0"/>
                    </a:p>
                    <a:p>
                      <a:pPr marL="5476875" indent="-1436688" algn="l" rtl="0" eaLnBrk="0">
                        <a:lnSpc>
                          <a:spcPct val="100000"/>
                        </a:lnSpc>
                        <a:spcBef>
                          <a:spcPts val="1"/>
                        </a:spcBef>
                        <a:tabLst/>
                      </a:pPr>
                      <a:r>
                        <a:rPr sz="2300" spc="80" dirty="0">
                          <a:solidFill>
                            <a:srgbClr val="262626">
                              <a:alpha val="100000"/>
                            </a:srgbClr>
                          </a:solidFill>
                          <a:latin typeface="Microsoft YaHei"/>
                          <a:ea typeface="Microsoft YaHei"/>
                          <a:cs typeface="Microsoft YaHei"/>
                        </a:rPr>
                        <a:t>类方</a:t>
                      </a:r>
                      <a:r>
                        <a:rPr sz="2300" spc="50" dirty="0">
                          <a:solidFill>
                            <a:srgbClr val="262626">
                              <a:alpha val="100000"/>
                            </a:srgbClr>
                          </a:solidFill>
                          <a:latin typeface="Microsoft YaHei"/>
                          <a:ea typeface="Microsoft YaHei"/>
                          <a:cs typeface="Microsoft YaHei"/>
                        </a:rPr>
                        <a:t>法</a:t>
                      </a:r>
                      <a:endParaRPr lang="x-none" altLang="x-none" sz="2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hMerge="1">
                  <a:txBody>
                    <a:bodyPr/>
                    <a:lstStyle/>
                    <a:p>
                      <a:endParaRPr/>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a:noFill/>
                    </a:lnT>
                    <a:lnB>
                      <a:noFill/>
                    </a:lnB>
                  </a:tcPr>
                </a:tc>
                <a:tc hMerge="1">
                  <a:txBody>
                    <a:bodyPr/>
                    <a:lstStyle/>
                    <a:p>
                      <a:endParaRPr/>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a:noFill/>
                    </a:lnT>
                    <a:lnB>
                      <a:noFill/>
                    </a:lnB>
                  </a:tcPr>
                </a:tc>
                <a:extLst>
                  <a:ext uri="{0D108BD9-81ED-4DB2-BD59-A6C34878D82A}">
                    <a16:rowId xmlns:a16="http://schemas.microsoft.com/office/drawing/2014/main" val="10001"/>
                  </a:ext>
                </a:extLst>
              </a:tr>
              <a:tr h="1378447">
                <a:tc>
                  <a:txBody>
                    <a:bodyPr/>
                    <a:lstStyle/>
                    <a:p>
                      <a:pPr algn="l" rtl="0" eaLnBrk="0">
                        <a:lnSpc>
                          <a:spcPct val="100000"/>
                        </a:lnSpc>
                        <a:tabLst/>
                      </a:pPr>
                      <a:endParaRPr lang="x-none" altLang="x-none" sz="800" dirty="0"/>
                    </a:p>
                  </a:txBody>
                  <a:tcPr marL="0" marR="0" marT="0" marB="0">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rowSpan="2">
                  <a:txBody>
                    <a:bodyPr/>
                    <a:lstStyle/>
                    <a:p>
                      <a:pPr algn="l" rtl="0" eaLnBrk="0">
                        <a:lnSpc>
                          <a:spcPct val="108000"/>
                        </a:lnSpc>
                        <a:tabLst/>
                      </a:pPr>
                      <a:endParaRPr lang="x-none" altLang="x-none" sz="800" dirty="0"/>
                    </a:p>
                    <a:p>
                      <a:pPr algn="l" rtl="0" eaLnBrk="0">
                        <a:lnSpc>
                          <a:spcPct val="108000"/>
                        </a:lnSpc>
                        <a:tabLst/>
                      </a:pPr>
                      <a:endParaRPr lang="x-none" altLang="x-none" sz="800" dirty="0"/>
                    </a:p>
                    <a:p>
                      <a:pPr algn="l" rtl="0" eaLnBrk="0">
                        <a:lnSpc>
                          <a:spcPct val="108000"/>
                        </a:lnSpc>
                        <a:tabLst/>
                      </a:pPr>
                      <a:endParaRPr lang="x-none" altLang="x-none" sz="800" dirty="0"/>
                    </a:p>
                    <a:p>
                      <a:pPr algn="l" rtl="0" eaLnBrk="0">
                        <a:lnSpc>
                          <a:spcPct val="109000"/>
                        </a:lnSpc>
                        <a:tabLst/>
                      </a:pPr>
                      <a:endParaRPr lang="x-none" altLang="x-none" sz="800" dirty="0"/>
                    </a:p>
                    <a:p>
                      <a:pPr algn="l" rtl="0" eaLnBrk="0">
                        <a:lnSpc>
                          <a:spcPct val="109000"/>
                        </a:lnSpc>
                        <a:tabLst/>
                      </a:pPr>
                      <a:endParaRPr lang="x-none" altLang="x-none" sz="800" dirty="0"/>
                    </a:p>
                    <a:p>
                      <a:pPr algn="l" rtl="0" eaLnBrk="0">
                        <a:lnSpc>
                          <a:spcPct val="109000"/>
                        </a:lnSpc>
                        <a:tabLst/>
                      </a:pPr>
                      <a:endParaRPr lang="x-none" altLang="x-none" sz="800" dirty="0"/>
                    </a:p>
                    <a:p>
                      <a:pPr algn="l" rtl="0" eaLnBrk="0">
                        <a:lnSpc>
                          <a:spcPct val="109000"/>
                        </a:lnSpc>
                        <a:tabLst/>
                      </a:pPr>
                      <a:endParaRPr lang="x-none" altLang="x-none" sz="800" dirty="0"/>
                    </a:p>
                    <a:p>
                      <a:pPr algn="l" rtl="0" eaLnBrk="0">
                        <a:lnSpc>
                          <a:spcPct val="109000"/>
                        </a:lnSpc>
                        <a:tabLst/>
                      </a:pPr>
                      <a:endParaRPr lang="x-none" altLang="x-none" sz="800" dirty="0"/>
                    </a:p>
                    <a:p>
                      <a:pPr marL="636588" indent="-274638" algn="l" rtl="0" eaLnBrk="0">
                        <a:lnSpc>
                          <a:spcPct val="78000"/>
                        </a:lnSpc>
                        <a:spcBef>
                          <a:spcPts val="6"/>
                        </a:spcBef>
                        <a:tabLst/>
                      </a:pPr>
                      <a:r>
                        <a:rPr sz="1800" b="1" spc="-30" dirty="0">
                          <a:solidFill>
                            <a:srgbClr val="262626">
                              <a:alpha val="100000"/>
                            </a:srgbClr>
                          </a:solidFill>
                          <a:latin typeface="Times New Roman"/>
                          <a:ea typeface="Times New Roman"/>
                          <a:cs typeface="Times New Roman"/>
                        </a:rPr>
                        <a:t>0</a:t>
                      </a:r>
                      <a:r>
                        <a:rPr sz="1800" b="1" spc="-20" dirty="0">
                          <a:solidFill>
                            <a:srgbClr val="262626">
                              <a:alpha val="100000"/>
                            </a:srgbClr>
                          </a:solidFill>
                          <a:latin typeface="Times New Roman"/>
                          <a:ea typeface="Times New Roman"/>
                          <a:cs typeface="Times New Roman"/>
                        </a:rPr>
                        <a:t>1</a:t>
                      </a:r>
                      <a:endParaRPr lang="x-none" altLang="x-none" sz="1800" dirty="0"/>
                    </a:p>
                  </a:txBody>
                  <a:tcPr marL="0" marR="0" marT="0" marB="0">
                    <a:lnL>
                      <a:noFill/>
                    </a:lnL>
                    <a:lnR>
                      <a:noFill/>
                    </a:lnR>
                    <a:lnT>
                      <a:noFill/>
                    </a:lnT>
                    <a:lnB>
                      <a:noFill/>
                    </a:lnB>
                    <a:lnTlToBr w="12700" cmpd="sng">
                      <a:noFill/>
                      <a:prstDash val="solid"/>
                    </a:lnTlToBr>
                    <a:lnBlToTr w="12700" cmpd="sng">
                      <a:noFill/>
                      <a:prstDash val="solid"/>
                    </a:lnBlToTr>
                  </a:tcPr>
                </a:tc>
                <a:tc rowSpan="2">
                  <a:txBody>
                    <a:bodyPr/>
                    <a:lstStyle/>
                    <a:p>
                      <a:pPr algn="l" rtl="0" eaLnBrk="0">
                        <a:lnSpc>
                          <a:spcPct val="110000"/>
                        </a:lnSpc>
                        <a:tabLst/>
                      </a:pPr>
                      <a:endParaRPr lang="x-none" altLang="x-none" sz="800" dirty="0"/>
                    </a:p>
                    <a:p>
                      <a:pPr algn="l" rtl="0" eaLnBrk="0">
                        <a:lnSpc>
                          <a:spcPct val="111000"/>
                        </a:lnSpc>
                        <a:tabLst/>
                      </a:pPr>
                      <a:endParaRPr lang="x-none" altLang="x-none" sz="800" dirty="0"/>
                    </a:p>
                    <a:p>
                      <a:pPr algn="l" rtl="0" eaLnBrk="0">
                        <a:lnSpc>
                          <a:spcPct val="111000"/>
                        </a:lnSpc>
                        <a:tabLst/>
                      </a:pPr>
                      <a:endParaRPr lang="x-none" altLang="x-none" sz="800" dirty="0"/>
                    </a:p>
                    <a:p>
                      <a:pPr algn="l" rtl="0" eaLnBrk="0">
                        <a:lnSpc>
                          <a:spcPct val="111000"/>
                        </a:lnSpc>
                        <a:tabLst/>
                      </a:pPr>
                      <a:endParaRPr lang="x-none" altLang="x-none" sz="800" dirty="0"/>
                    </a:p>
                    <a:p>
                      <a:pPr algn="l" rtl="0" eaLnBrk="0">
                        <a:lnSpc>
                          <a:spcPct val="111000"/>
                        </a:lnSpc>
                        <a:tabLst/>
                      </a:pPr>
                      <a:endParaRPr lang="x-none" altLang="x-none" sz="800" dirty="0"/>
                    </a:p>
                    <a:p>
                      <a:pPr algn="l" rtl="0" eaLnBrk="0">
                        <a:lnSpc>
                          <a:spcPct val="111000"/>
                        </a:lnSpc>
                        <a:tabLst/>
                      </a:pPr>
                      <a:endParaRPr lang="x-none" altLang="x-none" sz="800" dirty="0"/>
                    </a:p>
                    <a:p>
                      <a:pPr algn="l" rtl="0" eaLnBrk="0">
                        <a:lnSpc>
                          <a:spcPct val="6417"/>
                        </a:lnSpc>
                        <a:tabLst/>
                      </a:pPr>
                      <a:endParaRPr lang="x-none" altLang="x-none" sz="100" dirty="0"/>
                    </a:p>
                    <a:p>
                      <a:pPr marL="669925" indent="-307975" algn="l" rtl="0" eaLnBrk="0">
                        <a:lnSpc>
                          <a:spcPct val="78000"/>
                        </a:lnSpc>
                        <a:tabLst/>
                      </a:pPr>
                      <a:r>
                        <a:rPr sz="1800" b="1" spc="120" dirty="0">
                          <a:solidFill>
                            <a:srgbClr val="FFFFFF">
                              <a:alpha val="100000"/>
                            </a:srgbClr>
                          </a:solidFill>
                          <a:latin typeface="Times New Roman"/>
                          <a:ea typeface="Times New Roman"/>
                          <a:cs typeface="Times New Roman"/>
                        </a:rPr>
                        <a:t>0</a:t>
                      </a:r>
                      <a:r>
                        <a:rPr sz="1800" b="1" spc="100" dirty="0">
                          <a:solidFill>
                            <a:srgbClr val="FFFFFF">
                              <a:alpha val="100000"/>
                            </a:srgbClr>
                          </a:solidFill>
                          <a:latin typeface="Times New Roman"/>
                          <a:ea typeface="Times New Roman"/>
                          <a:cs typeface="Times New Roman"/>
                        </a:rPr>
                        <a:t>2</a:t>
                      </a:r>
                      <a:endParaRPr lang="x-none" altLang="x-none" sz="1800" dirty="0"/>
                    </a:p>
                    <a:p>
                      <a:pPr algn="l" rtl="0" eaLnBrk="0">
                        <a:lnSpc>
                          <a:spcPct val="126000"/>
                        </a:lnSpc>
                        <a:tabLst/>
                      </a:pPr>
                      <a:endParaRPr lang="x-none" altLang="x-none" sz="800" dirty="0"/>
                    </a:p>
                    <a:p>
                      <a:pPr marL="1165225" indent="0" algn="l" rtl="0" eaLnBrk="0">
                        <a:lnSpc>
                          <a:spcPct val="89000"/>
                        </a:lnSpc>
                        <a:spcBef>
                          <a:spcPts val="721"/>
                        </a:spcBef>
                        <a:tabLst/>
                      </a:pPr>
                      <a:r>
                        <a:rPr sz="1800" spc="-10" dirty="0">
                          <a:solidFill>
                            <a:srgbClr val="262626">
                              <a:alpha val="100000"/>
                            </a:srgbClr>
                          </a:solidFill>
                          <a:latin typeface="Microsoft YaHei"/>
                          <a:ea typeface="Microsoft YaHei"/>
                          <a:cs typeface="Microsoft YaHei"/>
                        </a:rPr>
                        <a:t>类方法的特</a:t>
                      </a:r>
                      <a:r>
                        <a:rPr sz="1800" spc="0" dirty="0">
                          <a:solidFill>
                            <a:srgbClr val="262626">
                              <a:alpha val="100000"/>
                            </a:srgbClr>
                          </a:solidFill>
                          <a:latin typeface="Microsoft YaHei"/>
                          <a:ea typeface="Microsoft YaHei"/>
                          <a:cs typeface="Microsoft YaHei"/>
                        </a:rPr>
                        <a:t>点是既可</a:t>
                      </a:r>
                      <a:endParaRPr lang="x-none" altLang="x-none" sz="1800" dirty="0"/>
                    </a:p>
                    <a:p>
                      <a:pPr marL="1165225" indent="0" algn="l" rtl="0" eaLnBrk="0">
                        <a:lnSpc>
                          <a:spcPts val="3744"/>
                        </a:lnSpc>
                        <a:tabLst/>
                      </a:pPr>
                      <a:r>
                        <a:rPr sz="1800" spc="-170" dirty="0">
                          <a:solidFill>
                            <a:srgbClr val="262626">
                              <a:alpha val="100000"/>
                            </a:srgbClr>
                          </a:solidFill>
                          <a:latin typeface="Microsoft YaHei"/>
                          <a:ea typeface="Microsoft YaHei"/>
                          <a:cs typeface="Microsoft YaHei"/>
                        </a:rPr>
                        <a:t>以通过类名直接调用</a:t>
                      </a:r>
                      <a:r>
                        <a:rPr sz="1800" spc="-90" dirty="0">
                          <a:solidFill>
                            <a:srgbClr val="262626">
                              <a:alpha val="100000"/>
                            </a:srgbClr>
                          </a:solidFill>
                          <a:latin typeface="Microsoft YaHei"/>
                          <a:ea typeface="Microsoft YaHei"/>
                          <a:cs typeface="Microsoft YaHei"/>
                        </a:rPr>
                        <a:t>，</a:t>
                      </a:r>
                      <a:endParaRPr lang="x-none" altLang="x-none" sz="1800" dirty="0"/>
                    </a:p>
                    <a:p>
                      <a:pPr marL="1165225" indent="0" algn="l" rtl="0" eaLnBrk="0">
                        <a:lnSpc>
                          <a:spcPts val="3745"/>
                        </a:lnSpc>
                        <a:tabLst/>
                      </a:pPr>
                      <a:r>
                        <a:rPr sz="1800" spc="-10" dirty="0">
                          <a:solidFill>
                            <a:srgbClr val="262626">
                              <a:alpha val="100000"/>
                            </a:srgbClr>
                          </a:solidFill>
                          <a:latin typeface="Microsoft YaHei"/>
                          <a:ea typeface="Microsoft YaHei"/>
                          <a:cs typeface="Microsoft YaHei"/>
                        </a:rPr>
                        <a:t>也可以</a:t>
                      </a:r>
                      <a:r>
                        <a:rPr sz="1800" spc="0" dirty="0">
                          <a:solidFill>
                            <a:srgbClr val="262626">
                              <a:alpha val="100000"/>
                            </a:srgbClr>
                          </a:solidFill>
                          <a:latin typeface="Microsoft YaHei"/>
                          <a:ea typeface="Microsoft YaHei"/>
                          <a:cs typeface="Microsoft YaHei"/>
                        </a:rPr>
                        <a:t>通过类的实例</a:t>
                      </a:r>
                      <a:endParaRPr lang="x-none" altLang="x-none" sz="1800" dirty="0"/>
                    </a:p>
                    <a:p>
                      <a:pPr marL="1165225" indent="0" algn="l" rtl="0" eaLnBrk="0">
                        <a:lnSpc>
                          <a:spcPts val="3744"/>
                        </a:lnSpc>
                        <a:tabLst/>
                      </a:pPr>
                      <a:r>
                        <a:rPr sz="1800" spc="-180" dirty="0">
                          <a:solidFill>
                            <a:srgbClr val="262626">
                              <a:alpha val="100000"/>
                            </a:srgbClr>
                          </a:solidFill>
                          <a:latin typeface="Microsoft YaHei"/>
                          <a:ea typeface="Microsoft YaHei"/>
                          <a:cs typeface="Microsoft YaHei"/>
                        </a:rPr>
                        <a:t>对象调用</a:t>
                      </a:r>
                      <a:r>
                        <a:rPr sz="1800" spc="-140" dirty="0">
                          <a:solidFill>
                            <a:srgbClr val="262626">
                              <a:alpha val="100000"/>
                            </a:srgbClr>
                          </a:solidFill>
                          <a:latin typeface="Microsoft YaHei"/>
                          <a:ea typeface="Microsoft YaHei"/>
                          <a:cs typeface="Microsoft YaHei"/>
                        </a:rPr>
                        <a:t>。</a:t>
                      </a:r>
                      <a:endParaRPr lang="x-none" altLang="x-none" sz="1800" dirty="0"/>
                    </a:p>
                  </a:txBody>
                  <a:tcPr marL="0" marR="0" marT="0" marB="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77192">
                <a:tc>
                  <a:txBody>
                    <a:bodyPr/>
                    <a:lstStyle/>
                    <a:p>
                      <a:pPr algn="l" rtl="0" eaLnBrk="0">
                        <a:lnSpc>
                          <a:spcPct val="122000"/>
                        </a:lnSpc>
                        <a:tabLst/>
                      </a:pPr>
                      <a:endParaRPr lang="x-none" altLang="x-none" sz="200" dirty="0"/>
                    </a:p>
                    <a:p>
                      <a:pPr marL="1368704" indent="2438" algn="l" rtl="0" eaLnBrk="0">
                        <a:lnSpc>
                          <a:spcPct val="130000"/>
                        </a:lnSpc>
                        <a:spcBef>
                          <a:spcPts val="1"/>
                        </a:spcBef>
                        <a:tabLst/>
                      </a:pPr>
                      <a:r>
                        <a:rPr sz="1800" spc="-10" dirty="0">
                          <a:solidFill>
                            <a:srgbClr val="262626">
                              <a:alpha val="100000"/>
                            </a:srgbClr>
                          </a:solidFill>
                          <a:latin typeface="Microsoft YaHei"/>
                          <a:ea typeface="Microsoft YaHei"/>
                          <a:cs typeface="Microsoft YaHei"/>
                        </a:rPr>
                        <a:t>类方法是指使</a:t>
                      </a:r>
                      <a:r>
                        <a:rPr sz="1800" spc="0" dirty="0">
                          <a:solidFill>
                            <a:srgbClr val="262626">
                              <a:alpha val="100000"/>
                            </a:srgbClr>
                          </a:solidFill>
                          <a:latin typeface="Microsoft YaHei"/>
                          <a:ea typeface="Microsoft YaHei"/>
                          <a:cs typeface="Microsoft YaHei"/>
                        </a:rPr>
                        <a:t>用           </a:t>
                      </a:r>
                      <a:r>
                        <a:rPr sz="1800" kern="1200" spc="-10" dirty="0">
                          <a:solidFill>
                            <a:srgbClr val="262626">
                              <a:alpha val="100000"/>
                            </a:srgbClr>
                          </a:solidFill>
                          <a:latin typeface="Microsoft YaHei"/>
                          <a:ea typeface="Microsoft YaHei"/>
                          <a:cs typeface="Microsoft YaHei"/>
                        </a:rPr>
                        <a:t>@</a:t>
                      </a:r>
                      <a:r>
                        <a:rPr sz="1800" kern="1200" spc="-10" dirty="0" err="1">
                          <a:solidFill>
                            <a:srgbClr val="262626">
                              <a:alpha val="100000"/>
                            </a:srgbClr>
                          </a:solidFill>
                          <a:latin typeface="Microsoft YaHei"/>
                          <a:ea typeface="Microsoft YaHei"/>
                          <a:cs typeface="Microsoft YaHei"/>
                        </a:rPr>
                        <a:t>classmethod修饰的方法，其第一个参数是类本身</a:t>
                      </a:r>
                      <a:r>
                        <a:rPr lang="zh-CN" altLang="en-US" sz="1800" kern="1200" spc="-10" dirty="0">
                          <a:solidFill>
                            <a:srgbClr val="262626">
                              <a:alpha val="100000"/>
                            </a:srgbClr>
                          </a:solidFill>
                          <a:latin typeface="Microsoft YaHei"/>
                          <a:ea typeface="Microsoft YaHei"/>
                          <a:cs typeface="Microsoft YaHei"/>
                        </a:rPr>
                        <a:t>，</a:t>
                      </a:r>
                      <a:r>
                        <a:rPr sz="1800" kern="1200" spc="-10" dirty="0" err="1">
                          <a:solidFill>
                            <a:srgbClr val="262626">
                              <a:alpha val="100000"/>
                            </a:srgbClr>
                          </a:solidFill>
                          <a:latin typeface="Microsoft YaHei"/>
                          <a:ea typeface="Microsoft YaHei"/>
                          <a:cs typeface="Microsoft YaHei"/>
                        </a:rPr>
                        <a:t>而不是类的实例对象</a:t>
                      </a:r>
                      <a:r>
                        <a:rPr sz="1800" kern="1200" spc="-10" dirty="0">
                          <a:solidFill>
                            <a:srgbClr val="262626">
                              <a:alpha val="100000"/>
                            </a:srgbClr>
                          </a:solidFill>
                          <a:latin typeface="Microsoft YaHei"/>
                          <a:ea typeface="Microsoft YaHei"/>
                          <a:cs typeface="Microsoft YaHei"/>
                        </a:rPr>
                        <a:t>。</a:t>
                      </a:r>
                      <a:endParaRPr lang="x-none" altLang="x-none" sz="1800" kern="1200" spc="-10" dirty="0">
                        <a:solidFill>
                          <a:srgbClr val="262626">
                            <a:alpha val="100000"/>
                          </a:srgbClr>
                        </a:solidFill>
                        <a:latin typeface="Microsoft YaHei"/>
                        <a:ea typeface="Microsoft YaHei"/>
                        <a:cs typeface="Microsoft YaHei"/>
                      </a:endParaRPr>
                    </a:p>
                  </a:txBody>
                  <a:tcPr marL="0" marR="0" marT="0" marB="0">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vMerge="1">
                  <a:txBody>
                    <a:bodyPr/>
                    <a:lstStyle/>
                    <a:p>
                      <a:pPr algn="l" rtl="0" eaLnBrk="0">
                        <a:lnSpc>
                          <a:spcPct val="100000"/>
                        </a:lnSpc>
                        <a:tabLst/>
                      </a:pPr>
                      <a:endParaRPr lang="x-none" altLang="x-none" sz="1000" dirty="0"/>
                    </a:p>
                  </a:txBody>
                  <a:tcPr marL="0" marR="0" marT="0" marB="0">
                    <a:lnL>
                      <a:noFill/>
                    </a:lnL>
                    <a:lnR>
                      <a:noFill/>
                    </a:lnR>
                    <a:lnT>
                      <a:noFill/>
                    </a:lnT>
                    <a:lnB>
                      <a:noFill/>
                    </a:lnB>
                  </a:tcPr>
                </a:tc>
                <a:tc vMerge="1">
                  <a:txBody>
                    <a:bodyPr/>
                    <a:lstStyle/>
                    <a:p>
                      <a:pPr algn="l" rtl="0" eaLnBrk="0">
                        <a:lnSpc>
                          <a:spcPct val="100000"/>
                        </a:lnSpc>
                        <a:tabLst/>
                      </a:pPr>
                      <a:endParaRPr lang="x-none" altLang="x-none" sz="1000" dirty="0"/>
                    </a:p>
                  </a:txBody>
                  <a:tcPr marL="0" marR="0" marT="0" marB="0">
                    <a:lnL>
                      <a:noFill/>
                    </a:lnL>
                    <a:lnR w="12700" cap="flat" cmpd="sng" algn="ctr">
                      <a:solidFill>
                        <a:srgbClr val="1950B2"/>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540615">
                <a:tc gridSpan="3">
                  <a:txBody>
                    <a:bodyPr/>
                    <a:lstStyle/>
                    <a:p>
                      <a:pPr algn="l" rtl="0" eaLnBrk="0">
                        <a:lnSpc>
                          <a:spcPct val="100000"/>
                        </a:lnSpc>
                        <a:tabLst/>
                      </a:pPr>
                      <a:endParaRPr lang="x-none" altLang="x-none" sz="8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31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a:noFill/>
                    </a:lnT>
                    <a:lnB w="3175" cap="flat" cmpd="sng" algn="ctr">
                      <a:solidFill>
                        <a:srgbClr val="1950B2"/>
                      </a:solidFill>
                      <a:prstDash val="solid"/>
                      <a:round/>
                      <a:headEnd type="none" w="med" len="med"/>
                      <a:tailEnd type="none" w="med" len="med"/>
                    </a:lnB>
                  </a:tcPr>
                </a:tc>
                <a:tc hMerge="1">
                  <a:txBody>
                    <a:bodyPr/>
                    <a:lstStyle/>
                    <a:p>
                      <a:endParaRPr/>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a:noFill/>
                    </a:lnT>
                    <a:lnB w="3175"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pic>
        <p:nvPicPr>
          <p:cNvPr id="96268" name="picture 1360">
            <a:extLst>
              <a:ext uri="{FF2B5EF4-FFF2-40B4-BE49-F238E27FC236}">
                <a16:creationId xmlns:a16="http://schemas.microsoft.com/office/drawing/2014/main" id="{4D3B8B7A-9BCD-FFB4-D93F-E49895E9598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3038" y="3070225"/>
            <a:ext cx="1946275"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9" name="picture 1367">
            <a:extLst>
              <a:ext uri="{FF2B5EF4-FFF2-40B4-BE49-F238E27FC236}">
                <a16:creationId xmlns:a16="http://schemas.microsoft.com/office/drawing/2014/main" id="{D152BF65-EC6E-29F9-9E3A-F99897A9F54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59450" y="2711450"/>
            <a:ext cx="218440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9" name="table 129">
            <a:extLst>
              <a:ext uri="{FF2B5EF4-FFF2-40B4-BE49-F238E27FC236}">
                <a16:creationId xmlns:a16="http://schemas.microsoft.com/office/drawing/2014/main" id="{7FCE9ADB-E9F2-4A9A-BC9D-87FDA59AD5D2}"/>
              </a:ext>
            </a:extLst>
          </p:cNvPr>
          <p:cNvGraphicFramePr>
            <a:graphicFrameLocks noGrp="1"/>
          </p:cNvGraphicFramePr>
          <p:nvPr/>
        </p:nvGraphicFramePr>
        <p:xfrm>
          <a:off x="755650" y="1628775"/>
          <a:ext cx="7129463" cy="1714500"/>
        </p:xfrm>
        <a:graphic>
          <a:graphicData uri="http://schemas.openxmlformats.org/drawingml/2006/table">
            <a:tbl>
              <a:tblPr/>
              <a:tblGrid>
                <a:gridCol w="7129463">
                  <a:extLst>
                    <a:ext uri="{9D8B030D-6E8A-4147-A177-3AD203B41FA5}">
                      <a16:colId xmlns:a16="http://schemas.microsoft.com/office/drawing/2014/main" val="20000"/>
                    </a:ext>
                  </a:extLst>
                </a:gridCol>
              </a:tblGrid>
              <a:tr h="1714500">
                <a:tc>
                  <a:txBody>
                    <a:bodyPr/>
                    <a:lstStyle/>
                    <a:p>
                      <a:pPr algn="l" rtl="0" eaLnBrk="0">
                        <a:lnSpc>
                          <a:spcPct val="141000"/>
                        </a:lnSpc>
                        <a:tabLst/>
                      </a:pPr>
                      <a:endParaRPr lang="x-none" altLang="x-none" sz="800" dirty="0"/>
                    </a:p>
                    <a:p>
                      <a:pPr marL="231800" indent="2443" algn="l" rtl="0" eaLnBrk="0">
                        <a:lnSpc>
                          <a:spcPct val="151000"/>
                        </a:lnSpc>
                        <a:spcBef>
                          <a:spcPts val="2"/>
                        </a:spcBef>
                        <a:tabLst/>
                      </a:pPr>
                      <a:r>
                        <a:rPr sz="1800" spc="-10" dirty="0">
                          <a:solidFill>
                            <a:srgbClr val="262626">
                              <a:alpha val="100000"/>
                            </a:srgbClr>
                          </a:solidFill>
                          <a:latin typeface="Microsoft YaHei"/>
                          <a:ea typeface="Microsoft YaHei"/>
                          <a:cs typeface="Microsoft YaHei"/>
                        </a:rPr>
                        <a:t>类中的属性</a:t>
                      </a:r>
                      <a:r>
                        <a:rPr sz="1800" spc="0" dirty="0">
                          <a:solidFill>
                            <a:srgbClr val="262626">
                              <a:alpha val="100000"/>
                            </a:srgbClr>
                          </a:solidFill>
                          <a:latin typeface="Microsoft YaHei"/>
                          <a:ea typeface="Microsoft YaHei"/>
                          <a:cs typeface="Microsoft YaHei"/>
                        </a:rPr>
                        <a:t>对应前面所学习的变量，而类中的方法对应前面所学习     </a:t>
                      </a:r>
                      <a:r>
                        <a:rPr sz="1800" spc="-10" dirty="0">
                          <a:solidFill>
                            <a:srgbClr val="262626">
                              <a:alpha val="100000"/>
                            </a:srgbClr>
                          </a:solidFill>
                          <a:latin typeface="Microsoft YaHei"/>
                          <a:ea typeface="Microsoft YaHei"/>
                          <a:cs typeface="Microsoft YaHei"/>
                        </a:rPr>
                        <a:t>的函数。</a:t>
                      </a:r>
                      <a:r>
                        <a:rPr sz="1800" spc="0" dirty="0">
                          <a:solidFill>
                            <a:srgbClr val="262626">
                              <a:alpha val="100000"/>
                            </a:srgbClr>
                          </a:solidFill>
                          <a:latin typeface="Microsoft YaHei"/>
                          <a:ea typeface="Microsoft YaHei"/>
                          <a:cs typeface="Microsoft YaHei"/>
                        </a:rPr>
                        <a:t>通过类，可以把数据和操作封装在一起，从而使得程序结     </a:t>
                      </a:r>
                      <a:r>
                        <a:rPr sz="1800" spc="-30" dirty="0">
                          <a:solidFill>
                            <a:srgbClr val="262626">
                              <a:alpha val="100000"/>
                            </a:srgbClr>
                          </a:solidFill>
                          <a:latin typeface="Microsoft YaHei"/>
                          <a:ea typeface="Microsoft YaHei"/>
                          <a:cs typeface="Microsoft YaHei"/>
                        </a:rPr>
                        <a:t>构更加清晰，这也就是所谓的类的</a:t>
                      </a:r>
                      <a:r>
                        <a:rPr sz="1800" spc="-20" dirty="0">
                          <a:solidFill>
                            <a:srgbClr val="262626">
                              <a:alpha val="100000"/>
                            </a:srgbClr>
                          </a:solidFill>
                          <a:latin typeface="Microsoft YaHei"/>
                          <a:ea typeface="Microsoft YaHei"/>
                          <a:cs typeface="Microsoft YaHei"/>
                        </a:rPr>
                        <a:t>封</a:t>
                      </a:r>
                      <a:r>
                        <a:rPr sz="1800" spc="0" dirty="0">
                          <a:solidFill>
                            <a:srgbClr val="262626">
                              <a:alpha val="100000"/>
                            </a:srgbClr>
                          </a:solidFill>
                          <a:latin typeface="Microsoft YaHei"/>
                          <a:ea typeface="Microsoft YaHei"/>
                          <a:cs typeface="Microsoft YaHei"/>
                        </a:rPr>
                        <a:t>装性。</a:t>
                      </a:r>
                      <a:endParaRPr lang="x-none" altLang="x-none" sz="1800" dirty="0"/>
                    </a:p>
                  </a:txBody>
                  <a:tcPr marL="0" marR="0" marT="0" marB="0">
                    <a:lnL w="12700" cap="flat" cmpd="sng" algn="ctr">
                      <a:solidFill>
                        <a:srgbClr val="B1C400"/>
                      </a:solidFill>
                      <a:prstDash val="solid"/>
                      <a:round/>
                      <a:headEnd type="none" w="med" len="med"/>
                      <a:tailEnd type="none" w="med" len="med"/>
                    </a:lnL>
                    <a:lnR w="12700" cap="flat" cmpd="sng" algn="ctr">
                      <a:solidFill>
                        <a:srgbClr val="B1C400"/>
                      </a:solidFill>
                      <a:prstDash val="solid"/>
                      <a:round/>
                      <a:headEnd type="none" w="med" len="med"/>
                      <a:tailEnd type="none" w="med" len="med"/>
                    </a:lnR>
                    <a:lnT w="12700" cap="flat" cmpd="sng" algn="ctr">
                      <a:solidFill>
                        <a:srgbClr val="B1C400"/>
                      </a:solidFill>
                      <a:prstDash val="solid"/>
                      <a:round/>
                      <a:headEnd type="none" w="med" len="med"/>
                      <a:tailEnd type="none" w="med" len="med"/>
                    </a:lnT>
                    <a:lnB w="12700" cap="flat" cmpd="sng" algn="ctr">
                      <a:solidFill>
                        <a:srgbClr val="B1C4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24584" name="TextBox 2">
            <a:extLst>
              <a:ext uri="{FF2B5EF4-FFF2-40B4-BE49-F238E27FC236}">
                <a16:creationId xmlns:a16="http://schemas.microsoft.com/office/drawing/2014/main" id="{6077C560-8233-1D7A-F474-DE76F8B8A127}"/>
              </a:ext>
            </a:extLst>
          </p:cNvPr>
          <p:cNvSpPr txBox="1">
            <a:spLocks noChangeArrowheads="1"/>
          </p:cNvSpPr>
          <p:nvPr/>
        </p:nvSpPr>
        <p:spPr bwMode="auto">
          <a:xfrm>
            <a:off x="107950" y="660400"/>
            <a:ext cx="27352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3600" b="0">
                <a:solidFill>
                  <a:schemeClr val="tx1"/>
                </a:solidFill>
                <a:latin typeface="微软雅黑" panose="020B0503020204020204" pitchFamily="34" charset="-122"/>
                <a:ea typeface="微软雅黑" panose="020B0503020204020204" pitchFamily="34" charset="-122"/>
              </a:rPr>
              <a:t>封装性</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文本框 1">
            <a:extLst>
              <a:ext uri="{FF2B5EF4-FFF2-40B4-BE49-F238E27FC236}">
                <a16:creationId xmlns:a16="http://schemas.microsoft.com/office/drawing/2014/main" id="{A17F2CFE-23B2-A19D-EC10-7846EBF5D03C}"/>
              </a:ext>
            </a:extLst>
          </p:cNvPr>
          <p:cNvSpPr txBox="1">
            <a:spLocks noChangeArrowheads="1"/>
          </p:cNvSpPr>
          <p:nvPr/>
        </p:nvSpPr>
        <p:spPr bwMode="auto">
          <a:xfrm>
            <a:off x="4284663" y="1125538"/>
            <a:ext cx="1295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b="0">
                <a:solidFill>
                  <a:schemeClr val="tx1"/>
                </a:solidFill>
                <a:latin typeface="微软雅黑" panose="020B0503020204020204" pitchFamily="34" charset="-122"/>
                <a:ea typeface="微软雅黑" panose="020B0503020204020204" pitchFamily="34" charset="-122"/>
              </a:rPr>
              <a:t>装饰器</a:t>
            </a:r>
          </a:p>
        </p:txBody>
      </p:sp>
      <p:sp>
        <p:nvSpPr>
          <p:cNvPr id="3" name="文本框 2">
            <a:extLst>
              <a:ext uri="{FF2B5EF4-FFF2-40B4-BE49-F238E27FC236}">
                <a16:creationId xmlns:a16="http://schemas.microsoft.com/office/drawing/2014/main" id="{CD1F99BC-96B4-475F-BB8C-7AAF5DC1E6FA}"/>
              </a:ext>
            </a:extLst>
          </p:cNvPr>
          <p:cNvSpPr txBox="1"/>
          <p:nvPr/>
        </p:nvSpPr>
        <p:spPr>
          <a:xfrm>
            <a:off x="900113" y="1989138"/>
            <a:ext cx="7488237" cy="3108325"/>
          </a:xfrm>
          <a:prstGeom prst="rect">
            <a:avLst/>
          </a:prstGeom>
          <a:noFill/>
        </p:spPr>
        <p:txBody>
          <a:bodyPr>
            <a:spAutoFit/>
          </a:bodyPr>
          <a:lstStyle/>
          <a:p>
            <a:pPr marL="285750" indent="-285750">
              <a:buFont typeface="Arial" panose="020B0604020202020204" pitchFamily="34" charset="0"/>
              <a:buChar char="•"/>
              <a:defRPr/>
            </a:pPr>
            <a:r>
              <a:rPr lang="zh-CN" altLang="en-US" sz="2000" dirty="0">
                <a:latin typeface="微软雅黑" panose="020B0503020204020204" pitchFamily="34" charset="-122"/>
                <a:ea typeface="微软雅黑" panose="020B0503020204020204" pitchFamily="34" charset="-122"/>
              </a:rPr>
              <a:t>装饰器可以实现在特定条件下为某些函数在不改动函数体的时候为函数新添加一些功能，本质上是一个</a:t>
            </a:r>
            <a:r>
              <a:rPr lang="zh-CN" altLang="en-US" sz="2000" dirty="0">
                <a:solidFill>
                  <a:srgbClr val="FF0000"/>
                </a:solidFill>
                <a:latin typeface="微软雅黑" panose="020B0503020204020204" pitchFamily="34" charset="-122"/>
                <a:ea typeface="微软雅黑" panose="020B0503020204020204" pitchFamily="34" charset="-122"/>
              </a:rPr>
              <a:t>语法糖</a:t>
            </a:r>
            <a:endParaRPr lang="en-US" altLang="zh-CN" sz="2000" dirty="0">
              <a:solidFill>
                <a:srgbClr val="FF0000"/>
              </a:solidFill>
              <a:latin typeface="微软雅黑" panose="020B0503020204020204" pitchFamily="34" charset="-122"/>
              <a:ea typeface="微软雅黑" panose="020B0503020204020204" pitchFamily="34" charset="-122"/>
            </a:endParaRPr>
          </a:p>
          <a:p>
            <a:pPr>
              <a:defRPr/>
            </a:pP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defRPr/>
            </a:pPr>
            <a:r>
              <a:rPr lang="zh-CN" altLang="en-US" sz="2000" dirty="0">
                <a:latin typeface="微软雅黑" panose="020B0503020204020204" pitchFamily="34" charset="-122"/>
                <a:ea typeface="微软雅黑" panose="020B0503020204020204" pitchFamily="34" charset="-122"/>
              </a:rPr>
              <a:t>基于</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语法和函数闭包，将原函数封装在闭包中，然后将函数赋值为一个新的函数</a:t>
            </a: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defRPr/>
            </a:pP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defRPr/>
            </a:pPr>
            <a:r>
              <a:rPr lang="zh-CN" altLang="en-US" sz="2000" dirty="0">
                <a:latin typeface="微软雅黑" panose="020B0503020204020204" pitchFamily="34" charset="-122"/>
                <a:ea typeface="微软雅黑" panose="020B0503020204020204" pitchFamily="34" charset="-122"/>
              </a:rPr>
              <a:t>在不改变函数内部代码和调用的前提下，实现在函数执行拓展功能</a:t>
            </a:r>
          </a:p>
          <a:p>
            <a:pPr>
              <a:defRPr/>
            </a:pPr>
            <a:br>
              <a:rPr lang="zh-CN" altLang="en-US" dirty="0"/>
            </a:br>
            <a:endParaRPr lang="zh-CN"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1370">
            <a:extLst>
              <a:ext uri="{FF2B5EF4-FFF2-40B4-BE49-F238E27FC236}">
                <a16:creationId xmlns:a16="http://schemas.microsoft.com/office/drawing/2014/main" id="{CD650F52-4823-1EAA-3B26-F5C6262C103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2025650"/>
            <a:ext cx="1395413"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71" name="table 1371">
            <a:extLst>
              <a:ext uri="{FF2B5EF4-FFF2-40B4-BE49-F238E27FC236}">
                <a16:creationId xmlns:a16="http://schemas.microsoft.com/office/drawing/2014/main" id="{B82C6CF6-39DF-4578-AC76-D275811174E5}"/>
              </a:ext>
            </a:extLst>
          </p:cNvPr>
          <p:cNvGraphicFramePr>
            <a:graphicFrameLocks noGrp="1"/>
          </p:cNvGraphicFramePr>
          <p:nvPr/>
        </p:nvGraphicFramePr>
        <p:xfrm>
          <a:off x="0" y="981075"/>
          <a:ext cx="9099550" cy="5081588"/>
        </p:xfrm>
        <a:graphic>
          <a:graphicData uri="http://schemas.openxmlformats.org/drawingml/2006/table">
            <a:tbl>
              <a:tblPr/>
              <a:tblGrid>
                <a:gridCol w="9099550">
                  <a:extLst>
                    <a:ext uri="{9D8B030D-6E8A-4147-A177-3AD203B41FA5}">
                      <a16:colId xmlns:a16="http://schemas.microsoft.com/office/drawing/2014/main" val="20000"/>
                    </a:ext>
                  </a:extLst>
                </a:gridCol>
              </a:tblGrid>
              <a:tr h="5081588">
                <a:tc>
                  <a:txBody>
                    <a:bodyPr/>
                    <a:lstStyle/>
                    <a:p>
                      <a:pPr algn="l" rtl="0" eaLnBrk="0">
                        <a:lnSpc>
                          <a:spcPct val="120000"/>
                        </a:lnSpc>
                        <a:tabLst/>
                      </a:pPr>
                      <a:endParaRPr lang="x-none" altLang="x-none" sz="800" dirty="0"/>
                    </a:p>
                    <a:p>
                      <a:pPr algn="l" rtl="0" eaLnBrk="0">
                        <a:lnSpc>
                          <a:spcPct val="120000"/>
                        </a:lnSpc>
                        <a:tabLst/>
                      </a:pPr>
                      <a:endParaRPr lang="x-none" altLang="x-none" sz="800" dirty="0"/>
                    </a:p>
                    <a:p>
                      <a:pPr algn="l" rtl="0" eaLnBrk="0">
                        <a:lnSpc>
                          <a:spcPct val="120000"/>
                        </a:lnSpc>
                        <a:tabLst/>
                      </a:pPr>
                      <a:endParaRPr lang="x-none" altLang="x-none" sz="800" dirty="0"/>
                    </a:p>
                    <a:p>
                      <a:pPr marL="5476875" indent="-1446213" algn="l" rtl="0" eaLnBrk="0">
                        <a:lnSpc>
                          <a:spcPct val="100000"/>
                        </a:lnSpc>
                        <a:spcBef>
                          <a:spcPts val="5"/>
                        </a:spcBef>
                        <a:tabLst/>
                      </a:pPr>
                      <a:r>
                        <a:rPr sz="2300" spc="80" dirty="0">
                          <a:solidFill>
                            <a:srgbClr val="262626">
                              <a:alpha val="100000"/>
                            </a:srgbClr>
                          </a:solidFill>
                          <a:latin typeface="Microsoft YaHei"/>
                          <a:ea typeface="Microsoft YaHei"/>
                          <a:cs typeface="Microsoft YaHei"/>
                        </a:rPr>
                        <a:t>类方</a:t>
                      </a:r>
                      <a:r>
                        <a:rPr sz="2300" spc="50" dirty="0">
                          <a:solidFill>
                            <a:srgbClr val="262626">
                              <a:alpha val="100000"/>
                            </a:srgbClr>
                          </a:solidFill>
                          <a:latin typeface="Microsoft YaHei"/>
                          <a:ea typeface="Microsoft YaHei"/>
                          <a:cs typeface="Microsoft YaHei"/>
                        </a:rPr>
                        <a:t>法</a:t>
                      </a:r>
                      <a:endParaRPr lang="x-none" altLang="x-none" sz="2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pSp>
        <p:nvGrpSpPr>
          <p:cNvPr id="98309" name="group 216">
            <a:extLst>
              <a:ext uri="{FF2B5EF4-FFF2-40B4-BE49-F238E27FC236}">
                <a16:creationId xmlns:a16="http://schemas.microsoft.com/office/drawing/2014/main" id="{658F0C9C-6A6C-887E-323D-002B69B6A279}"/>
              </a:ext>
            </a:extLst>
          </p:cNvPr>
          <p:cNvGrpSpPr>
            <a:grpSpLocks/>
          </p:cNvGrpSpPr>
          <p:nvPr/>
        </p:nvGrpSpPr>
        <p:grpSpPr bwMode="auto">
          <a:xfrm>
            <a:off x="627063" y="1724025"/>
            <a:ext cx="658812" cy="658813"/>
            <a:chOff x="0" y="0"/>
            <a:chExt cx="877061" cy="877061"/>
          </a:xfrm>
        </p:grpSpPr>
        <p:sp>
          <p:nvSpPr>
            <p:cNvPr id="98316" name="path">
              <a:extLst>
                <a:ext uri="{FF2B5EF4-FFF2-40B4-BE49-F238E27FC236}">
                  <a16:creationId xmlns:a16="http://schemas.microsoft.com/office/drawing/2014/main" id="{765877F2-CB1D-08F5-DF47-2C0EB256DD7E}"/>
                </a:ext>
              </a:extLst>
            </p:cNvPr>
            <p:cNvSpPr>
              <a:spLocks/>
            </p:cNvSpPr>
            <p:nvPr/>
          </p:nvSpPr>
          <p:spPr bwMode="auto">
            <a:xfrm>
              <a:off x="0" y="0"/>
              <a:ext cx="877061" cy="877061"/>
            </a:xfrm>
            <a:custGeom>
              <a:avLst/>
              <a:gdLst>
                <a:gd name="T0" fmla="*/ 0 w 1381"/>
                <a:gd name="T1" fmla="*/ 2147483646 h 1381"/>
                <a:gd name="T2" fmla="*/ 2147483646 w 1381"/>
                <a:gd name="T3" fmla="*/ 0 h 1381"/>
                <a:gd name="T4" fmla="*/ 2147483646 w 1381"/>
                <a:gd name="T5" fmla="*/ 2147483646 h 1381"/>
                <a:gd name="T6" fmla="*/ 2147483646 w 1381"/>
                <a:gd name="T7" fmla="*/ 2147483646 h 1381"/>
                <a:gd name="T8" fmla="*/ 0 w 1381"/>
                <a:gd name="T9" fmla="*/ 2147483646 h 1381"/>
                <a:gd name="T10" fmla="*/ 0 60000 65536"/>
                <a:gd name="T11" fmla="*/ 0 60000 65536"/>
                <a:gd name="T12" fmla="*/ 0 60000 65536"/>
                <a:gd name="T13" fmla="*/ 0 60000 65536"/>
                <a:gd name="T14" fmla="*/ 0 60000 65536"/>
                <a:gd name="T15" fmla="*/ 0 w 1381"/>
                <a:gd name="T16" fmla="*/ 0 h 1381"/>
                <a:gd name="T17" fmla="*/ 1381 w 1381"/>
                <a:gd name="T18" fmla="*/ 1381 h 1381"/>
              </a:gdLst>
              <a:ahLst/>
              <a:cxnLst>
                <a:cxn ang="T10">
                  <a:pos x="T0" y="T1"/>
                </a:cxn>
                <a:cxn ang="T11">
                  <a:pos x="T2" y="T3"/>
                </a:cxn>
                <a:cxn ang="T12">
                  <a:pos x="T4" y="T5"/>
                </a:cxn>
                <a:cxn ang="T13">
                  <a:pos x="T6" y="T7"/>
                </a:cxn>
                <a:cxn ang="T14">
                  <a:pos x="T8" y="T9"/>
                </a:cxn>
              </a:cxnLst>
              <a:rect l="T15" t="T16" r="T17" b="T18"/>
              <a:pathLst>
                <a:path w="1381" h="1381">
                  <a:moveTo>
                    <a:pt x="0" y="690"/>
                  </a:moveTo>
                  <a:cubicBezTo>
                    <a:pt x="0" y="309"/>
                    <a:pt x="309" y="0"/>
                    <a:pt x="690" y="0"/>
                  </a:cubicBezTo>
                  <a:cubicBezTo>
                    <a:pt x="1071" y="0"/>
                    <a:pt x="1381" y="309"/>
                    <a:pt x="1381" y="690"/>
                  </a:cubicBezTo>
                  <a:cubicBezTo>
                    <a:pt x="1381" y="1072"/>
                    <a:pt x="1071" y="1381"/>
                    <a:pt x="690" y="1381"/>
                  </a:cubicBezTo>
                  <a:cubicBezTo>
                    <a:pt x="309" y="1381"/>
                    <a:pt x="0" y="1072"/>
                    <a:pt x="0" y="690"/>
                  </a:cubicBezTo>
                </a:path>
              </a:pathLst>
            </a:custGeom>
            <a:solidFill>
              <a:srgbClr val="B1C400"/>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8317" name="path">
              <a:extLst>
                <a:ext uri="{FF2B5EF4-FFF2-40B4-BE49-F238E27FC236}">
                  <a16:creationId xmlns:a16="http://schemas.microsoft.com/office/drawing/2014/main" id="{9FBEC382-668D-E10E-99AF-3D68297FBB45}"/>
                </a:ext>
              </a:extLst>
            </p:cNvPr>
            <p:cNvSpPr>
              <a:spLocks/>
            </p:cNvSpPr>
            <p:nvPr/>
          </p:nvSpPr>
          <p:spPr bwMode="auto">
            <a:xfrm>
              <a:off x="106679" y="134873"/>
              <a:ext cx="458723" cy="594359"/>
            </a:xfrm>
            <a:custGeom>
              <a:avLst/>
              <a:gdLst>
                <a:gd name="T0" fmla="*/ 2147483646 w 722"/>
                <a:gd name="T1" fmla="*/ 2147483646 h 935"/>
                <a:gd name="T2" fmla="*/ 2147483646 w 722"/>
                <a:gd name="T3" fmla="*/ 2147483646 h 935"/>
                <a:gd name="T4" fmla="*/ 2147483646 w 722"/>
                <a:gd name="T5" fmla="*/ 2147483646 h 935"/>
                <a:gd name="T6" fmla="*/ 2147483646 w 722"/>
                <a:gd name="T7" fmla="*/ 2147483646 h 935"/>
                <a:gd name="T8" fmla="*/ 2147483646 w 722"/>
                <a:gd name="T9" fmla="*/ 2147483646 h 935"/>
                <a:gd name="T10" fmla="*/ 0 60000 65536"/>
                <a:gd name="T11" fmla="*/ 0 60000 65536"/>
                <a:gd name="T12" fmla="*/ 0 60000 65536"/>
                <a:gd name="T13" fmla="*/ 0 60000 65536"/>
                <a:gd name="T14" fmla="*/ 0 60000 65536"/>
                <a:gd name="T15" fmla="*/ 0 w 722"/>
                <a:gd name="T16" fmla="*/ 0 h 935"/>
                <a:gd name="T17" fmla="*/ 722 w 722"/>
                <a:gd name="T18" fmla="*/ 935 h 935"/>
              </a:gdLst>
              <a:ahLst/>
              <a:cxnLst>
                <a:cxn ang="T10">
                  <a:pos x="T0" y="T1"/>
                </a:cxn>
                <a:cxn ang="T11">
                  <a:pos x="T2" y="T3"/>
                </a:cxn>
                <a:cxn ang="T12">
                  <a:pos x="T4" y="T5"/>
                </a:cxn>
                <a:cxn ang="T13">
                  <a:pos x="T6" y="T7"/>
                </a:cxn>
                <a:cxn ang="T14">
                  <a:pos x="T8" y="T9"/>
                </a:cxn>
              </a:cxnLst>
              <a:rect l="T15" t="T16" r="T17" b="T18"/>
              <a:pathLst>
                <a:path w="722" h="935">
                  <a:moveTo>
                    <a:pt x="15" y="920"/>
                  </a:moveTo>
                  <a:lnTo>
                    <a:pt x="707" y="920"/>
                  </a:lnTo>
                  <a:lnTo>
                    <a:pt x="707" y="15"/>
                  </a:lnTo>
                  <a:lnTo>
                    <a:pt x="15" y="15"/>
                  </a:lnTo>
                  <a:lnTo>
                    <a:pt x="15" y="92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flat">
                  <a:solidFill>
                    <a:srgbClr val="000000"/>
                  </a:solidFill>
                  <a:miter lim="1000000"/>
                  <a:headEnd/>
                  <a:tailEnd/>
                </a14:hiddenLine>
              </a:ext>
            </a:extLst>
          </p:spPr>
          <p:txBody>
            <a:bodyPr/>
            <a:lstStyle/>
            <a:p>
              <a:endParaRPr lang="zh-CN" altLang="en-US"/>
            </a:p>
          </p:txBody>
        </p:sp>
        <p:sp>
          <p:nvSpPr>
            <p:cNvPr id="98318" name="path">
              <a:extLst>
                <a:ext uri="{FF2B5EF4-FFF2-40B4-BE49-F238E27FC236}">
                  <a16:creationId xmlns:a16="http://schemas.microsoft.com/office/drawing/2014/main" id="{E9049F69-40BF-4CA5-F759-44F38C0CBDB5}"/>
                </a:ext>
              </a:extLst>
            </p:cNvPr>
            <p:cNvSpPr>
              <a:spLocks/>
            </p:cNvSpPr>
            <p:nvPr/>
          </p:nvSpPr>
          <p:spPr bwMode="auto">
            <a:xfrm>
              <a:off x="226313" y="226313"/>
              <a:ext cx="187452" cy="218694"/>
            </a:xfrm>
            <a:custGeom>
              <a:avLst/>
              <a:gdLst>
                <a:gd name="T0" fmla="*/ 2147483646 w 295"/>
                <a:gd name="T1" fmla="*/ 0 h 344"/>
                <a:gd name="T2" fmla="*/ 0 w 295"/>
                <a:gd name="T3" fmla="*/ 2147483646 h 344"/>
                <a:gd name="T4" fmla="*/ 2147483646 w 295"/>
                <a:gd name="T5" fmla="*/ 2147483646 h 344"/>
                <a:gd name="T6" fmla="*/ 2147483646 w 295"/>
                <a:gd name="T7" fmla="*/ 2147483646 h 344"/>
                <a:gd name="T8" fmla="*/ 2147483646 w 295"/>
                <a:gd name="T9" fmla="*/ 2147483646 h 344"/>
                <a:gd name="T10" fmla="*/ 2147483646 w 295"/>
                <a:gd name="T11" fmla="*/ 0 h 344"/>
                <a:gd name="T12" fmla="*/ 0 60000 65536"/>
                <a:gd name="T13" fmla="*/ 0 60000 65536"/>
                <a:gd name="T14" fmla="*/ 0 60000 65536"/>
                <a:gd name="T15" fmla="*/ 0 60000 65536"/>
                <a:gd name="T16" fmla="*/ 0 60000 65536"/>
                <a:gd name="T17" fmla="*/ 0 60000 65536"/>
                <a:gd name="T18" fmla="*/ 0 w 295"/>
                <a:gd name="T19" fmla="*/ 0 h 344"/>
                <a:gd name="T20" fmla="*/ 295 w 295"/>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295" h="344">
                  <a:moveTo>
                    <a:pt x="172" y="0"/>
                  </a:moveTo>
                  <a:cubicBezTo>
                    <a:pt x="76" y="0"/>
                    <a:pt x="0" y="77"/>
                    <a:pt x="0" y="172"/>
                  </a:cubicBezTo>
                  <a:cubicBezTo>
                    <a:pt x="0" y="267"/>
                    <a:pt x="76" y="344"/>
                    <a:pt x="172" y="344"/>
                  </a:cubicBezTo>
                  <a:cubicBezTo>
                    <a:pt x="219" y="344"/>
                    <a:pt x="262" y="325"/>
                    <a:pt x="295" y="294"/>
                  </a:cubicBezTo>
                  <a:cubicBezTo>
                    <a:pt x="172" y="172"/>
                    <a:pt x="172" y="172"/>
                    <a:pt x="172" y="172"/>
                  </a:cubicBezTo>
                  <a:lnTo>
                    <a:pt x="172" y="0"/>
                  </a:lnTo>
                  <a:close/>
                </a:path>
              </a:pathLst>
            </a:custGeom>
            <a:solidFill>
              <a:srgbClr val="213538"/>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8319" name="path">
              <a:extLst>
                <a:ext uri="{FF2B5EF4-FFF2-40B4-BE49-F238E27FC236}">
                  <a16:creationId xmlns:a16="http://schemas.microsoft.com/office/drawing/2014/main" id="{0441E520-F97D-E04C-17FE-87B5D98F9A10}"/>
                </a:ext>
              </a:extLst>
            </p:cNvPr>
            <p:cNvSpPr>
              <a:spLocks/>
            </p:cNvSpPr>
            <p:nvPr/>
          </p:nvSpPr>
          <p:spPr bwMode="auto">
            <a:xfrm>
              <a:off x="335279" y="226313"/>
              <a:ext cx="78486" cy="108966"/>
            </a:xfrm>
            <a:custGeom>
              <a:avLst/>
              <a:gdLst>
                <a:gd name="T0" fmla="*/ 2147483646 w 123"/>
                <a:gd name="T1" fmla="*/ 2147483646 h 171"/>
                <a:gd name="T2" fmla="*/ 0 w 123"/>
                <a:gd name="T3" fmla="*/ 0 h 171"/>
                <a:gd name="T4" fmla="*/ 0 w 123"/>
                <a:gd name="T5" fmla="*/ 2147483646 h 171"/>
                <a:gd name="T6" fmla="*/ 2147483646 w 123"/>
                <a:gd name="T7" fmla="*/ 2147483646 h 171"/>
                <a:gd name="T8" fmla="*/ 0 60000 65536"/>
                <a:gd name="T9" fmla="*/ 0 60000 65536"/>
                <a:gd name="T10" fmla="*/ 0 60000 65536"/>
                <a:gd name="T11" fmla="*/ 0 60000 65536"/>
                <a:gd name="T12" fmla="*/ 0 w 123"/>
                <a:gd name="T13" fmla="*/ 0 h 171"/>
                <a:gd name="T14" fmla="*/ 123 w 123"/>
                <a:gd name="T15" fmla="*/ 171 h 171"/>
              </a:gdLst>
              <a:ahLst/>
              <a:cxnLst>
                <a:cxn ang="T8">
                  <a:pos x="T0" y="T1"/>
                </a:cxn>
                <a:cxn ang="T9">
                  <a:pos x="T2" y="T3"/>
                </a:cxn>
                <a:cxn ang="T10">
                  <a:pos x="T4" y="T5"/>
                </a:cxn>
                <a:cxn ang="T11">
                  <a:pos x="T6" y="T7"/>
                </a:cxn>
              </a:cxnLst>
              <a:rect l="T12" t="T13" r="T14" b="T15"/>
              <a:pathLst>
                <a:path w="123" h="171">
                  <a:moveTo>
                    <a:pt x="123" y="51"/>
                  </a:moveTo>
                  <a:cubicBezTo>
                    <a:pt x="91" y="20"/>
                    <a:pt x="47" y="0"/>
                    <a:pt x="0" y="0"/>
                  </a:cubicBezTo>
                  <a:cubicBezTo>
                    <a:pt x="0" y="171"/>
                    <a:pt x="0" y="171"/>
                    <a:pt x="0" y="171"/>
                  </a:cubicBezTo>
                  <a:lnTo>
                    <a:pt x="123" y="51"/>
                  </a:lnTo>
                  <a:close/>
                </a:path>
              </a:pathLst>
            </a:custGeom>
            <a:solidFill>
              <a:srgbClr val="FFCE35"/>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8320" name="path">
              <a:extLst>
                <a:ext uri="{FF2B5EF4-FFF2-40B4-BE49-F238E27FC236}">
                  <a16:creationId xmlns:a16="http://schemas.microsoft.com/office/drawing/2014/main" id="{53693136-2DDB-1D04-3448-B4681BD11F14}"/>
                </a:ext>
              </a:extLst>
            </p:cNvPr>
            <p:cNvSpPr>
              <a:spLocks/>
            </p:cNvSpPr>
            <p:nvPr/>
          </p:nvSpPr>
          <p:spPr bwMode="auto">
            <a:xfrm>
              <a:off x="226313" y="259079"/>
              <a:ext cx="218694" cy="354329"/>
            </a:xfrm>
            <a:custGeom>
              <a:avLst/>
              <a:gdLst>
                <a:gd name="T0" fmla="*/ 2147483646 w 344"/>
                <a:gd name="T1" fmla="*/ 0 h 557"/>
                <a:gd name="T2" fmla="*/ 2147483646 w 344"/>
                <a:gd name="T3" fmla="*/ 2147483646 h 557"/>
                <a:gd name="T4" fmla="*/ 2147483646 w 344"/>
                <a:gd name="T5" fmla="*/ 2147483646 h 557"/>
                <a:gd name="T6" fmla="*/ 2147483646 w 344"/>
                <a:gd name="T7" fmla="*/ 2147483646 h 557"/>
                <a:gd name="T8" fmla="*/ 2147483646 w 344"/>
                <a:gd name="T9" fmla="*/ 0 h 557"/>
                <a:gd name="T10" fmla="*/ 0 w 344"/>
                <a:gd name="T11" fmla="*/ 2147483646 h 557"/>
                <a:gd name="T12" fmla="*/ 2147483646 w 344"/>
                <a:gd name="T13" fmla="*/ 2147483646 h 557"/>
                <a:gd name="T14" fmla="*/ 2147483646 w 344"/>
                <a:gd name="T15" fmla="*/ 2147483646 h 557"/>
                <a:gd name="T16" fmla="*/ 0 w 344"/>
                <a:gd name="T17" fmla="*/ 2147483646 h 557"/>
                <a:gd name="T18" fmla="*/ 0 w 344"/>
                <a:gd name="T19" fmla="*/ 2147483646 h 557"/>
                <a:gd name="T20" fmla="*/ 0 w 344"/>
                <a:gd name="T21" fmla="*/ 2147483646 h 557"/>
                <a:gd name="T22" fmla="*/ 2147483646 w 344"/>
                <a:gd name="T23" fmla="*/ 2147483646 h 557"/>
                <a:gd name="T24" fmla="*/ 2147483646 w 344"/>
                <a:gd name="T25" fmla="*/ 2147483646 h 557"/>
                <a:gd name="T26" fmla="*/ 0 w 344"/>
                <a:gd name="T27" fmla="*/ 2147483646 h 557"/>
                <a:gd name="T28" fmla="*/ 0 w 344"/>
                <a:gd name="T29" fmla="*/ 2147483646 h 557"/>
                <a:gd name="T30" fmla="*/ 0 w 344"/>
                <a:gd name="T31" fmla="*/ 2147483646 h 557"/>
                <a:gd name="T32" fmla="*/ 2147483646 w 344"/>
                <a:gd name="T33" fmla="*/ 2147483646 h 557"/>
                <a:gd name="T34" fmla="*/ 2147483646 w 344"/>
                <a:gd name="T35" fmla="*/ 2147483646 h 557"/>
                <a:gd name="T36" fmla="*/ 0 w 344"/>
                <a:gd name="T37" fmla="*/ 2147483646 h 557"/>
                <a:gd name="T38" fmla="*/ 0 w 344"/>
                <a:gd name="T39" fmla="*/ 2147483646 h 557"/>
                <a:gd name="T40" fmla="*/ 0 w 344"/>
                <a:gd name="T41" fmla="*/ 2147483646 h 557"/>
                <a:gd name="T42" fmla="*/ 2147483646 w 344"/>
                <a:gd name="T43" fmla="*/ 2147483646 h 557"/>
                <a:gd name="T44" fmla="*/ 2147483646 w 344"/>
                <a:gd name="T45" fmla="*/ 2147483646 h 557"/>
                <a:gd name="T46" fmla="*/ 0 w 344"/>
                <a:gd name="T47" fmla="*/ 2147483646 h 557"/>
                <a:gd name="T48" fmla="*/ 0 w 344"/>
                <a:gd name="T49" fmla="*/ 2147483646 h 557"/>
                <a:gd name="T50" fmla="*/ 0 w 344"/>
                <a:gd name="T51" fmla="*/ 2147483646 h 557"/>
                <a:gd name="T52" fmla="*/ 2147483646 w 344"/>
                <a:gd name="T53" fmla="*/ 2147483646 h 557"/>
                <a:gd name="T54" fmla="*/ 2147483646 w 344"/>
                <a:gd name="T55" fmla="*/ 2147483646 h 557"/>
                <a:gd name="T56" fmla="*/ 0 w 344"/>
                <a:gd name="T57" fmla="*/ 2147483646 h 557"/>
                <a:gd name="T58" fmla="*/ 0 w 344"/>
                <a:gd name="T59" fmla="*/ 2147483646 h 55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44"/>
                <a:gd name="T91" fmla="*/ 0 h 557"/>
                <a:gd name="T92" fmla="*/ 344 w 344"/>
                <a:gd name="T93" fmla="*/ 557 h 55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44" h="557">
                  <a:moveTo>
                    <a:pt x="294" y="0"/>
                  </a:moveTo>
                  <a:cubicBezTo>
                    <a:pt x="171" y="121"/>
                    <a:pt x="171" y="121"/>
                    <a:pt x="171" y="121"/>
                  </a:cubicBezTo>
                  <a:cubicBezTo>
                    <a:pt x="294" y="243"/>
                    <a:pt x="294" y="243"/>
                    <a:pt x="294" y="243"/>
                  </a:cubicBezTo>
                  <a:cubicBezTo>
                    <a:pt x="325" y="212"/>
                    <a:pt x="344" y="169"/>
                    <a:pt x="344" y="121"/>
                  </a:cubicBezTo>
                  <a:cubicBezTo>
                    <a:pt x="344" y="74"/>
                    <a:pt x="325" y="30"/>
                    <a:pt x="294" y="0"/>
                  </a:cubicBezTo>
                </a:path>
                <a:path w="344" h="557">
                  <a:moveTo>
                    <a:pt x="0" y="557"/>
                  </a:moveTo>
                  <a:lnTo>
                    <a:pt x="301" y="557"/>
                  </a:lnTo>
                  <a:lnTo>
                    <a:pt x="301" y="547"/>
                  </a:lnTo>
                  <a:lnTo>
                    <a:pt x="0" y="547"/>
                  </a:lnTo>
                  <a:lnTo>
                    <a:pt x="0" y="557"/>
                  </a:lnTo>
                  <a:close/>
                </a:path>
                <a:path w="344" h="557">
                  <a:moveTo>
                    <a:pt x="0" y="515"/>
                  </a:moveTo>
                  <a:lnTo>
                    <a:pt x="344" y="515"/>
                  </a:lnTo>
                  <a:lnTo>
                    <a:pt x="344" y="503"/>
                  </a:lnTo>
                  <a:lnTo>
                    <a:pt x="0" y="503"/>
                  </a:lnTo>
                  <a:lnTo>
                    <a:pt x="0" y="515"/>
                  </a:lnTo>
                  <a:close/>
                </a:path>
                <a:path w="344" h="557">
                  <a:moveTo>
                    <a:pt x="0" y="470"/>
                  </a:moveTo>
                  <a:lnTo>
                    <a:pt x="344" y="470"/>
                  </a:lnTo>
                  <a:lnTo>
                    <a:pt x="344" y="459"/>
                  </a:lnTo>
                  <a:lnTo>
                    <a:pt x="0" y="459"/>
                  </a:lnTo>
                  <a:lnTo>
                    <a:pt x="0" y="470"/>
                  </a:lnTo>
                  <a:close/>
                </a:path>
                <a:path w="344" h="557">
                  <a:moveTo>
                    <a:pt x="0" y="428"/>
                  </a:moveTo>
                  <a:lnTo>
                    <a:pt x="344" y="428"/>
                  </a:lnTo>
                  <a:lnTo>
                    <a:pt x="344" y="417"/>
                  </a:lnTo>
                  <a:lnTo>
                    <a:pt x="0" y="417"/>
                  </a:lnTo>
                  <a:lnTo>
                    <a:pt x="0" y="428"/>
                  </a:lnTo>
                  <a:close/>
                </a:path>
                <a:path w="344" h="557">
                  <a:moveTo>
                    <a:pt x="0" y="384"/>
                  </a:moveTo>
                  <a:lnTo>
                    <a:pt x="344" y="384"/>
                  </a:lnTo>
                  <a:lnTo>
                    <a:pt x="344" y="374"/>
                  </a:lnTo>
                  <a:lnTo>
                    <a:pt x="0" y="374"/>
                  </a:lnTo>
                  <a:lnTo>
                    <a:pt x="0" y="384"/>
                  </a:lnTo>
                  <a:close/>
                </a:path>
              </a:pathLst>
            </a:custGeom>
            <a:solidFill>
              <a:srgbClr val="08191E"/>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8321" name="path">
              <a:extLst>
                <a:ext uri="{FF2B5EF4-FFF2-40B4-BE49-F238E27FC236}">
                  <a16:creationId xmlns:a16="http://schemas.microsoft.com/office/drawing/2014/main" id="{B5F87B16-4BD0-7E3C-8F1F-8AFF26101950}"/>
                </a:ext>
              </a:extLst>
            </p:cNvPr>
            <p:cNvSpPr>
              <a:spLocks/>
            </p:cNvSpPr>
            <p:nvPr/>
          </p:nvSpPr>
          <p:spPr bwMode="auto">
            <a:xfrm>
              <a:off x="526541" y="712469"/>
              <a:ext cx="220218" cy="55626"/>
            </a:xfrm>
            <a:custGeom>
              <a:avLst/>
              <a:gdLst>
                <a:gd name="T0" fmla="*/ 0 w 346"/>
                <a:gd name="T1" fmla="*/ 2147483646 h 87"/>
                <a:gd name="T2" fmla="*/ 2147483646 w 346"/>
                <a:gd name="T3" fmla="*/ 2147483646 h 87"/>
                <a:gd name="T4" fmla="*/ 2147483646 w 346"/>
                <a:gd name="T5" fmla="*/ 0 h 87"/>
                <a:gd name="T6" fmla="*/ 0 w 346"/>
                <a:gd name="T7" fmla="*/ 0 h 87"/>
                <a:gd name="T8" fmla="*/ 0 w 346"/>
                <a:gd name="T9" fmla="*/ 2147483646 h 87"/>
                <a:gd name="T10" fmla="*/ 0 60000 65536"/>
                <a:gd name="T11" fmla="*/ 0 60000 65536"/>
                <a:gd name="T12" fmla="*/ 0 60000 65536"/>
                <a:gd name="T13" fmla="*/ 0 60000 65536"/>
                <a:gd name="T14" fmla="*/ 0 60000 65536"/>
                <a:gd name="T15" fmla="*/ 0 w 346"/>
                <a:gd name="T16" fmla="*/ 0 h 87"/>
                <a:gd name="T17" fmla="*/ 346 w 346"/>
                <a:gd name="T18" fmla="*/ 87 h 87"/>
              </a:gdLst>
              <a:ahLst/>
              <a:cxnLst>
                <a:cxn ang="T10">
                  <a:pos x="T0" y="T1"/>
                </a:cxn>
                <a:cxn ang="T11">
                  <a:pos x="T2" y="T3"/>
                </a:cxn>
                <a:cxn ang="T12">
                  <a:pos x="T4" y="T5"/>
                </a:cxn>
                <a:cxn ang="T13">
                  <a:pos x="T6" y="T7"/>
                </a:cxn>
                <a:cxn ang="T14">
                  <a:pos x="T8" y="T9"/>
                </a:cxn>
              </a:cxnLst>
              <a:rect l="T15" t="T16" r="T17" b="T18"/>
              <a:pathLst>
                <a:path w="346" h="87">
                  <a:moveTo>
                    <a:pt x="0" y="87"/>
                  </a:moveTo>
                  <a:lnTo>
                    <a:pt x="346" y="87"/>
                  </a:lnTo>
                  <a:lnTo>
                    <a:pt x="346" y="0"/>
                  </a:lnTo>
                  <a:lnTo>
                    <a:pt x="0" y="0"/>
                  </a:lnTo>
                  <a:lnTo>
                    <a:pt x="0" y="87"/>
                  </a:lnTo>
                  <a:close/>
                </a:path>
              </a:pathLst>
            </a:custGeom>
            <a:solidFill>
              <a:srgbClr val="213538"/>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8322" name="path">
              <a:extLst>
                <a:ext uri="{FF2B5EF4-FFF2-40B4-BE49-F238E27FC236}">
                  <a16:creationId xmlns:a16="http://schemas.microsoft.com/office/drawing/2014/main" id="{577C390F-7958-23B5-9238-299F50E377A0}"/>
                </a:ext>
              </a:extLst>
            </p:cNvPr>
            <p:cNvSpPr>
              <a:spLocks/>
            </p:cNvSpPr>
            <p:nvPr/>
          </p:nvSpPr>
          <p:spPr bwMode="auto">
            <a:xfrm>
              <a:off x="582167" y="301752"/>
              <a:ext cx="110489" cy="137159"/>
            </a:xfrm>
            <a:custGeom>
              <a:avLst/>
              <a:gdLst>
                <a:gd name="T0" fmla="*/ 0 w 173"/>
                <a:gd name="T1" fmla="*/ 2147483646 h 215"/>
                <a:gd name="T2" fmla="*/ 2147483646 w 173"/>
                <a:gd name="T3" fmla="*/ 2147483646 h 215"/>
                <a:gd name="T4" fmla="*/ 2147483646 w 173"/>
                <a:gd name="T5" fmla="*/ 0 h 215"/>
                <a:gd name="T6" fmla="*/ 0 w 173"/>
                <a:gd name="T7" fmla="*/ 0 h 215"/>
                <a:gd name="T8" fmla="*/ 0 w 173"/>
                <a:gd name="T9" fmla="*/ 2147483646 h 215"/>
                <a:gd name="T10" fmla="*/ 0 60000 65536"/>
                <a:gd name="T11" fmla="*/ 0 60000 65536"/>
                <a:gd name="T12" fmla="*/ 0 60000 65536"/>
                <a:gd name="T13" fmla="*/ 0 60000 65536"/>
                <a:gd name="T14" fmla="*/ 0 60000 65536"/>
                <a:gd name="T15" fmla="*/ 0 w 173"/>
                <a:gd name="T16" fmla="*/ 0 h 215"/>
                <a:gd name="T17" fmla="*/ 173 w 173"/>
                <a:gd name="T18" fmla="*/ 215 h 215"/>
              </a:gdLst>
              <a:ahLst/>
              <a:cxnLst>
                <a:cxn ang="T10">
                  <a:pos x="T0" y="T1"/>
                </a:cxn>
                <a:cxn ang="T11">
                  <a:pos x="T2" y="T3"/>
                </a:cxn>
                <a:cxn ang="T12">
                  <a:pos x="T4" y="T5"/>
                </a:cxn>
                <a:cxn ang="T13">
                  <a:pos x="T6" y="T7"/>
                </a:cxn>
                <a:cxn ang="T14">
                  <a:pos x="T8" y="T9"/>
                </a:cxn>
              </a:cxnLst>
              <a:rect l="T15" t="T16" r="T17" b="T18"/>
              <a:pathLst>
                <a:path w="173" h="215">
                  <a:moveTo>
                    <a:pt x="0" y="215"/>
                  </a:moveTo>
                  <a:lnTo>
                    <a:pt x="173" y="215"/>
                  </a:lnTo>
                  <a:lnTo>
                    <a:pt x="173" y="0"/>
                  </a:lnTo>
                  <a:lnTo>
                    <a:pt x="0" y="0"/>
                  </a:lnTo>
                  <a:lnTo>
                    <a:pt x="0" y="215"/>
                  </a:lnTo>
                  <a:close/>
                </a:path>
              </a:pathLst>
            </a:custGeom>
            <a:solidFill>
              <a:srgbClr val="08191E"/>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8323" name="path">
              <a:extLst>
                <a:ext uri="{FF2B5EF4-FFF2-40B4-BE49-F238E27FC236}">
                  <a16:creationId xmlns:a16="http://schemas.microsoft.com/office/drawing/2014/main" id="{3DF70B1A-9486-8717-5163-9FB55551BD4D}"/>
                </a:ext>
              </a:extLst>
            </p:cNvPr>
            <p:cNvSpPr>
              <a:spLocks/>
            </p:cNvSpPr>
            <p:nvPr/>
          </p:nvSpPr>
          <p:spPr bwMode="auto">
            <a:xfrm>
              <a:off x="521207" y="438911"/>
              <a:ext cx="143255" cy="273558"/>
            </a:xfrm>
            <a:custGeom>
              <a:avLst/>
              <a:gdLst>
                <a:gd name="T0" fmla="*/ 2147483646 w 225"/>
                <a:gd name="T1" fmla="*/ 2147483646 h 430"/>
                <a:gd name="T2" fmla="*/ 2147483646 w 225"/>
                <a:gd name="T3" fmla="*/ 2147483646 h 430"/>
                <a:gd name="T4" fmla="*/ 2147483646 w 225"/>
                <a:gd name="T5" fmla="*/ 2147483646 h 430"/>
                <a:gd name="T6" fmla="*/ 2147483646 w 225"/>
                <a:gd name="T7" fmla="*/ 2147483646 h 430"/>
                <a:gd name="T8" fmla="*/ 2147483646 w 225"/>
                <a:gd name="T9" fmla="*/ 2147483646 h 430"/>
                <a:gd name="T10" fmla="*/ 0 w 225"/>
                <a:gd name="T11" fmla="*/ 2147483646 h 430"/>
                <a:gd name="T12" fmla="*/ 2147483646 w 225"/>
                <a:gd name="T13" fmla="*/ 2147483646 h 430"/>
                <a:gd name="T14" fmla="*/ 2147483646 w 225"/>
                <a:gd name="T15" fmla="*/ 0 h 430"/>
                <a:gd name="T16" fmla="*/ 0 w 225"/>
                <a:gd name="T17" fmla="*/ 0 h 430"/>
                <a:gd name="T18" fmla="*/ 0 w 225"/>
                <a:gd name="T19" fmla="*/ 2147483646 h 4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5"/>
                <a:gd name="T31" fmla="*/ 0 h 430"/>
                <a:gd name="T32" fmla="*/ 225 w 225"/>
                <a:gd name="T33" fmla="*/ 430 h 4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5" h="430">
                  <a:moveTo>
                    <a:pt x="138" y="430"/>
                  </a:moveTo>
                  <a:lnTo>
                    <a:pt x="225" y="430"/>
                  </a:lnTo>
                  <a:lnTo>
                    <a:pt x="225" y="301"/>
                  </a:lnTo>
                  <a:lnTo>
                    <a:pt x="138" y="301"/>
                  </a:lnTo>
                  <a:lnTo>
                    <a:pt x="138" y="430"/>
                  </a:lnTo>
                  <a:close/>
                </a:path>
                <a:path w="225" h="430">
                  <a:moveTo>
                    <a:pt x="0" y="171"/>
                  </a:moveTo>
                  <a:lnTo>
                    <a:pt x="106" y="171"/>
                  </a:lnTo>
                  <a:lnTo>
                    <a:pt x="106" y="0"/>
                  </a:lnTo>
                  <a:lnTo>
                    <a:pt x="0" y="0"/>
                  </a:lnTo>
                  <a:lnTo>
                    <a:pt x="0" y="171"/>
                  </a:lnTo>
                  <a:close/>
                </a:path>
              </a:pathLst>
            </a:custGeom>
            <a:solidFill>
              <a:srgbClr val="213538"/>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8324" name="path">
              <a:extLst>
                <a:ext uri="{FF2B5EF4-FFF2-40B4-BE49-F238E27FC236}">
                  <a16:creationId xmlns:a16="http://schemas.microsoft.com/office/drawing/2014/main" id="{3B6C1CA9-C37B-E73C-535E-C38B4C6B9027}"/>
                </a:ext>
              </a:extLst>
            </p:cNvPr>
            <p:cNvSpPr>
              <a:spLocks/>
            </p:cNvSpPr>
            <p:nvPr/>
          </p:nvSpPr>
          <p:spPr bwMode="auto">
            <a:xfrm>
              <a:off x="514350" y="486155"/>
              <a:ext cx="82296" cy="48005"/>
            </a:xfrm>
            <a:custGeom>
              <a:avLst/>
              <a:gdLst>
                <a:gd name="T0" fmla="*/ 0 w 129"/>
                <a:gd name="T1" fmla="*/ 2147483646 h 75"/>
                <a:gd name="T2" fmla="*/ 2147483646 w 129"/>
                <a:gd name="T3" fmla="*/ 2147483646 h 75"/>
                <a:gd name="T4" fmla="*/ 2147483646 w 129"/>
                <a:gd name="T5" fmla="*/ 0 h 75"/>
                <a:gd name="T6" fmla="*/ 0 w 129"/>
                <a:gd name="T7" fmla="*/ 0 h 75"/>
                <a:gd name="T8" fmla="*/ 0 w 129"/>
                <a:gd name="T9" fmla="*/ 2147483646 h 75"/>
                <a:gd name="T10" fmla="*/ 0 60000 65536"/>
                <a:gd name="T11" fmla="*/ 0 60000 65536"/>
                <a:gd name="T12" fmla="*/ 0 60000 65536"/>
                <a:gd name="T13" fmla="*/ 0 60000 65536"/>
                <a:gd name="T14" fmla="*/ 0 60000 65536"/>
                <a:gd name="T15" fmla="*/ 0 w 129"/>
                <a:gd name="T16" fmla="*/ 0 h 75"/>
                <a:gd name="T17" fmla="*/ 129 w 129"/>
                <a:gd name="T18" fmla="*/ 75 h 75"/>
              </a:gdLst>
              <a:ahLst/>
              <a:cxnLst>
                <a:cxn ang="T10">
                  <a:pos x="T0" y="T1"/>
                </a:cxn>
                <a:cxn ang="T11">
                  <a:pos x="T2" y="T3"/>
                </a:cxn>
                <a:cxn ang="T12">
                  <a:pos x="T4" y="T5"/>
                </a:cxn>
                <a:cxn ang="T13">
                  <a:pos x="T6" y="T7"/>
                </a:cxn>
                <a:cxn ang="T14">
                  <a:pos x="T8" y="T9"/>
                </a:cxn>
              </a:cxnLst>
              <a:rect l="T15" t="T16" r="T17" b="T18"/>
              <a:pathLst>
                <a:path w="129" h="75">
                  <a:moveTo>
                    <a:pt x="0" y="75"/>
                  </a:moveTo>
                  <a:lnTo>
                    <a:pt x="129" y="75"/>
                  </a:lnTo>
                  <a:lnTo>
                    <a:pt x="129" y="0"/>
                  </a:lnTo>
                  <a:lnTo>
                    <a:pt x="0" y="0"/>
                  </a:lnTo>
                  <a:lnTo>
                    <a:pt x="0" y="75"/>
                  </a:lnTo>
                  <a:close/>
                </a:path>
              </a:pathLst>
            </a:custGeom>
            <a:solidFill>
              <a:srgbClr val="08191E"/>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8325" name="path">
              <a:extLst>
                <a:ext uri="{FF2B5EF4-FFF2-40B4-BE49-F238E27FC236}">
                  <a16:creationId xmlns:a16="http://schemas.microsoft.com/office/drawing/2014/main" id="{25D35C06-EDDC-38BE-7E77-9D3D325BCC30}"/>
                </a:ext>
              </a:extLst>
            </p:cNvPr>
            <p:cNvSpPr>
              <a:spLocks/>
            </p:cNvSpPr>
            <p:nvPr/>
          </p:nvSpPr>
          <p:spPr bwMode="auto">
            <a:xfrm>
              <a:off x="499871" y="273557"/>
              <a:ext cx="108966" cy="219455"/>
            </a:xfrm>
            <a:custGeom>
              <a:avLst/>
              <a:gdLst>
                <a:gd name="T0" fmla="*/ 0 w 171"/>
                <a:gd name="T1" fmla="*/ 2147483646 h 345"/>
                <a:gd name="T2" fmla="*/ 2147483646 w 171"/>
                <a:gd name="T3" fmla="*/ 2147483646 h 345"/>
                <a:gd name="T4" fmla="*/ 2147483646 w 171"/>
                <a:gd name="T5" fmla="*/ 0 h 345"/>
                <a:gd name="T6" fmla="*/ 0 w 171"/>
                <a:gd name="T7" fmla="*/ 0 h 345"/>
                <a:gd name="T8" fmla="*/ 0 w 171"/>
                <a:gd name="T9" fmla="*/ 2147483646 h 345"/>
                <a:gd name="T10" fmla="*/ 0 60000 65536"/>
                <a:gd name="T11" fmla="*/ 0 60000 65536"/>
                <a:gd name="T12" fmla="*/ 0 60000 65536"/>
                <a:gd name="T13" fmla="*/ 0 60000 65536"/>
                <a:gd name="T14" fmla="*/ 0 60000 65536"/>
                <a:gd name="T15" fmla="*/ 0 w 171"/>
                <a:gd name="T16" fmla="*/ 0 h 345"/>
                <a:gd name="T17" fmla="*/ 171 w 171"/>
                <a:gd name="T18" fmla="*/ 345 h 345"/>
              </a:gdLst>
              <a:ahLst/>
              <a:cxnLst>
                <a:cxn ang="T10">
                  <a:pos x="T0" y="T1"/>
                </a:cxn>
                <a:cxn ang="T11">
                  <a:pos x="T2" y="T3"/>
                </a:cxn>
                <a:cxn ang="T12">
                  <a:pos x="T4" y="T5"/>
                </a:cxn>
                <a:cxn ang="T13">
                  <a:pos x="T6" y="T7"/>
                </a:cxn>
                <a:cxn ang="T14">
                  <a:pos x="T8" y="T9"/>
                </a:cxn>
              </a:cxnLst>
              <a:rect l="T15" t="T16" r="T17" b="T18"/>
              <a:pathLst>
                <a:path w="171" h="345">
                  <a:moveTo>
                    <a:pt x="0" y="345"/>
                  </a:moveTo>
                  <a:lnTo>
                    <a:pt x="171" y="345"/>
                  </a:lnTo>
                  <a:lnTo>
                    <a:pt x="171" y="0"/>
                  </a:lnTo>
                  <a:lnTo>
                    <a:pt x="0" y="0"/>
                  </a:lnTo>
                  <a:lnTo>
                    <a:pt x="0" y="345"/>
                  </a:lnTo>
                  <a:close/>
                </a:path>
              </a:pathLst>
            </a:custGeom>
            <a:solidFill>
              <a:srgbClr val="213538"/>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8326" name="path">
              <a:extLst>
                <a:ext uri="{FF2B5EF4-FFF2-40B4-BE49-F238E27FC236}">
                  <a16:creationId xmlns:a16="http://schemas.microsoft.com/office/drawing/2014/main" id="{9CF9D078-DFDA-BE1E-EC80-2053D7670A50}"/>
                </a:ext>
              </a:extLst>
            </p:cNvPr>
            <p:cNvSpPr>
              <a:spLocks/>
            </p:cNvSpPr>
            <p:nvPr/>
          </p:nvSpPr>
          <p:spPr bwMode="auto">
            <a:xfrm>
              <a:off x="526541" y="163829"/>
              <a:ext cx="55625" cy="109728"/>
            </a:xfrm>
            <a:custGeom>
              <a:avLst/>
              <a:gdLst>
                <a:gd name="T0" fmla="*/ 0 w 87"/>
                <a:gd name="T1" fmla="*/ 2147483646 h 172"/>
                <a:gd name="T2" fmla="*/ 2147483646 w 87"/>
                <a:gd name="T3" fmla="*/ 2147483646 h 172"/>
                <a:gd name="T4" fmla="*/ 2147483646 w 87"/>
                <a:gd name="T5" fmla="*/ 0 h 172"/>
                <a:gd name="T6" fmla="*/ 0 w 87"/>
                <a:gd name="T7" fmla="*/ 0 h 172"/>
                <a:gd name="T8" fmla="*/ 0 w 87"/>
                <a:gd name="T9" fmla="*/ 2147483646 h 172"/>
                <a:gd name="T10" fmla="*/ 0 60000 65536"/>
                <a:gd name="T11" fmla="*/ 0 60000 65536"/>
                <a:gd name="T12" fmla="*/ 0 60000 65536"/>
                <a:gd name="T13" fmla="*/ 0 60000 65536"/>
                <a:gd name="T14" fmla="*/ 0 60000 65536"/>
                <a:gd name="T15" fmla="*/ 0 w 87"/>
                <a:gd name="T16" fmla="*/ 0 h 172"/>
                <a:gd name="T17" fmla="*/ 87 w 87"/>
                <a:gd name="T18" fmla="*/ 172 h 172"/>
              </a:gdLst>
              <a:ahLst/>
              <a:cxnLst>
                <a:cxn ang="T10">
                  <a:pos x="T0" y="T1"/>
                </a:cxn>
                <a:cxn ang="T11">
                  <a:pos x="T2" y="T3"/>
                </a:cxn>
                <a:cxn ang="T12">
                  <a:pos x="T4" y="T5"/>
                </a:cxn>
                <a:cxn ang="T13">
                  <a:pos x="T6" y="T7"/>
                </a:cxn>
                <a:cxn ang="T14">
                  <a:pos x="T8" y="T9"/>
                </a:cxn>
              </a:cxnLst>
              <a:rect l="T15" t="T16" r="T17" b="T18"/>
              <a:pathLst>
                <a:path w="87" h="172">
                  <a:moveTo>
                    <a:pt x="0" y="172"/>
                  </a:moveTo>
                  <a:lnTo>
                    <a:pt x="87" y="172"/>
                  </a:lnTo>
                  <a:lnTo>
                    <a:pt x="87" y="0"/>
                  </a:lnTo>
                  <a:lnTo>
                    <a:pt x="0" y="0"/>
                  </a:lnTo>
                  <a:lnTo>
                    <a:pt x="0" y="172"/>
                  </a:lnTo>
                  <a:close/>
                </a:path>
              </a:pathLst>
            </a:custGeom>
            <a:solidFill>
              <a:srgbClr val="08191E"/>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8327" name="path">
              <a:extLst>
                <a:ext uri="{FF2B5EF4-FFF2-40B4-BE49-F238E27FC236}">
                  <a16:creationId xmlns:a16="http://schemas.microsoft.com/office/drawing/2014/main" id="{CB319FE1-AE99-F3A6-1C41-E211741A6E68}"/>
                </a:ext>
              </a:extLst>
            </p:cNvPr>
            <p:cNvSpPr>
              <a:spLocks/>
            </p:cNvSpPr>
            <p:nvPr/>
          </p:nvSpPr>
          <p:spPr bwMode="auto">
            <a:xfrm>
              <a:off x="555497" y="384047"/>
              <a:ext cx="108966" cy="108965"/>
            </a:xfrm>
            <a:custGeom>
              <a:avLst/>
              <a:gdLst>
                <a:gd name="T0" fmla="*/ 0 w 171"/>
                <a:gd name="T1" fmla="*/ 2147483646 h 171"/>
                <a:gd name="T2" fmla="*/ 2147483646 w 171"/>
                <a:gd name="T3" fmla="*/ 0 h 171"/>
                <a:gd name="T4" fmla="*/ 2147483646 w 171"/>
                <a:gd name="T5" fmla="*/ 2147483646 h 171"/>
                <a:gd name="T6" fmla="*/ 2147483646 w 171"/>
                <a:gd name="T7" fmla="*/ 2147483646 h 171"/>
                <a:gd name="T8" fmla="*/ 0 w 171"/>
                <a:gd name="T9" fmla="*/ 2147483646 h 171"/>
                <a:gd name="T10" fmla="*/ 0 60000 65536"/>
                <a:gd name="T11" fmla="*/ 0 60000 65536"/>
                <a:gd name="T12" fmla="*/ 0 60000 65536"/>
                <a:gd name="T13" fmla="*/ 0 60000 65536"/>
                <a:gd name="T14" fmla="*/ 0 60000 65536"/>
                <a:gd name="T15" fmla="*/ 0 w 171"/>
                <a:gd name="T16" fmla="*/ 0 h 171"/>
                <a:gd name="T17" fmla="*/ 171 w 171"/>
                <a:gd name="T18" fmla="*/ 171 h 171"/>
              </a:gdLst>
              <a:ahLst/>
              <a:cxnLst>
                <a:cxn ang="T10">
                  <a:pos x="T0" y="T1"/>
                </a:cxn>
                <a:cxn ang="T11">
                  <a:pos x="T2" y="T3"/>
                </a:cxn>
                <a:cxn ang="T12">
                  <a:pos x="T4" y="T5"/>
                </a:cxn>
                <a:cxn ang="T13">
                  <a:pos x="T6" y="T7"/>
                </a:cxn>
                <a:cxn ang="T14">
                  <a:pos x="T8" y="T9"/>
                </a:cxn>
              </a:cxnLst>
              <a:rect l="T15" t="T16" r="T17" b="T18"/>
              <a:pathLst>
                <a:path w="171" h="171">
                  <a:moveTo>
                    <a:pt x="0" y="85"/>
                  </a:moveTo>
                  <a:cubicBezTo>
                    <a:pt x="0" y="38"/>
                    <a:pt x="38" y="0"/>
                    <a:pt x="85" y="0"/>
                  </a:cubicBezTo>
                  <a:cubicBezTo>
                    <a:pt x="133" y="0"/>
                    <a:pt x="171" y="38"/>
                    <a:pt x="171" y="85"/>
                  </a:cubicBezTo>
                  <a:cubicBezTo>
                    <a:pt x="171" y="133"/>
                    <a:pt x="133" y="171"/>
                    <a:pt x="85" y="171"/>
                  </a:cubicBezTo>
                  <a:cubicBezTo>
                    <a:pt x="38" y="171"/>
                    <a:pt x="0" y="133"/>
                    <a:pt x="0" y="85"/>
                  </a:cubicBezTo>
                </a:path>
              </a:pathLst>
            </a:custGeom>
            <a:solidFill>
              <a:srgbClr val="213538"/>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8328" name="path">
              <a:extLst>
                <a:ext uri="{FF2B5EF4-FFF2-40B4-BE49-F238E27FC236}">
                  <a16:creationId xmlns:a16="http://schemas.microsoft.com/office/drawing/2014/main" id="{700EF31A-2ADC-3F12-D933-ED9229A993B4}"/>
                </a:ext>
              </a:extLst>
            </p:cNvPr>
            <p:cNvSpPr>
              <a:spLocks/>
            </p:cNvSpPr>
            <p:nvPr/>
          </p:nvSpPr>
          <p:spPr bwMode="auto">
            <a:xfrm>
              <a:off x="473201" y="384047"/>
              <a:ext cx="328422" cy="384047"/>
            </a:xfrm>
            <a:custGeom>
              <a:avLst/>
              <a:gdLst>
                <a:gd name="T0" fmla="*/ 0 w 517"/>
                <a:gd name="T1" fmla="*/ 2147483646 h 604"/>
                <a:gd name="T2" fmla="*/ 2147483646 w 517"/>
                <a:gd name="T3" fmla="*/ 2147483646 h 604"/>
                <a:gd name="T4" fmla="*/ 2147483646 w 517"/>
                <a:gd name="T5" fmla="*/ 2147483646 h 604"/>
                <a:gd name="T6" fmla="*/ 0 w 517"/>
                <a:gd name="T7" fmla="*/ 2147483646 h 604"/>
                <a:gd name="T8" fmla="*/ 0 w 517"/>
                <a:gd name="T9" fmla="*/ 2147483646 h 604"/>
                <a:gd name="T10" fmla="*/ 2147483646 w 517"/>
                <a:gd name="T11" fmla="*/ 0 h 604"/>
                <a:gd name="T12" fmla="*/ 2147483646 w 517"/>
                <a:gd name="T13" fmla="*/ 2147483646 h 604"/>
                <a:gd name="T14" fmla="*/ 2147483646 w 517"/>
                <a:gd name="T15" fmla="*/ 2147483646 h 604"/>
                <a:gd name="T16" fmla="*/ 2147483646 w 517"/>
                <a:gd name="T17" fmla="*/ 2147483646 h 604"/>
                <a:gd name="T18" fmla="*/ 2147483646 w 517"/>
                <a:gd name="T19" fmla="*/ 2147483646 h 604"/>
                <a:gd name="T20" fmla="*/ 2147483646 w 517"/>
                <a:gd name="T21" fmla="*/ 2147483646 h 604"/>
                <a:gd name="T22" fmla="*/ 2147483646 w 517"/>
                <a:gd name="T23" fmla="*/ 2147483646 h 604"/>
                <a:gd name="T24" fmla="*/ 2147483646 w 517"/>
                <a:gd name="T25" fmla="*/ 2147483646 h 604"/>
                <a:gd name="T26" fmla="*/ 2147483646 w 517"/>
                <a:gd name="T27" fmla="*/ 0 h 604"/>
                <a:gd name="T28" fmla="*/ 2147483646 w 517"/>
                <a:gd name="T29" fmla="*/ 2147483646 h 604"/>
                <a:gd name="T30" fmla="*/ 2147483646 w 517"/>
                <a:gd name="T31" fmla="*/ 2147483646 h 604"/>
                <a:gd name="T32" fmla="*/ 2147483646 w 517"/>
                <a:gd name="T33" fmla="*/ 2147483646 h 604"/>
                <a:gd name="T34" fmla="*/ 2147483646 w 517"/>
                <a:gd name="T35" fmla="*/ 2147483646 h 604"/>
                <a:gd name="T36" fmla="*/ 2147483646 w 517"/>
                <a:gd name="T37" fmla="*/ 2147483646 h 604"/>
                <a:gd name="T38" fmla="*/ 0 w 517"/>
                <a:gd name="T39" fmla="*/ 2147483646 h 604"/>
                <a:gd name="T40" fmla="*/ 2147483646 w 517"/>
                <a:gd name="T41" fmla="*/ 2147483646 h 604"/>
                <a:gd name="T42" fmla="*/ 2147483646 w 517"/>
                <a:gd name="T43" fmla="*/ 2147483646 h 604"/>
                <a:gd name="T44" fmla="*/ 0 w 517"/>
                <a:gd name="T45" fmla="*/ 2147483646 h 604"/>
                <a:gd name="T46" fmla="*/ 0 w 517"/>
                <a:gd name="T47" fmla="*/ 2147483646 h 604"/>
                <a:gd name="T48" fmla="*/ 2147483646 w 517"/>
                <a:gd name="T49" fmla="*/ 2147483646 h 604"/>
                <a:gd name="T50" fmla="*/ 2147483646 w 517"/>
                <a:gd name="T51" fmla="*/ 2147483646 h 604"/>
                <a:gd name="T52" fmla="*/ 2147483646 w 517"/>
                <a:gd name="T53" fmla="*/ 2147483646 h 604"/>
                <a:gd name="T54" fmla="*/ 2147483646 w 517"/>
                <a:gd name="T55" fmla="*/ 2147483646 h 604"/>
                <a:gd name="T56" fmla="*/ 2147483646 w 517"/>
                <a:gd name="T57" fmla="*/ 2147483646 h 60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17"/>
                <a:gd name="T88" fmla="*/ 0 h 604"/>
                <a:gd name="T89" fmla="*/ 517 w 517"/>
                <a:gd name="T90" fmla="*/ 604 h 60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17" h="604">
                  <a:moveTo>
                    <a:pt x="0" y="387"/>
                  </a:moveTo>
                  <a:lnTo>
                    <a:pt x="213" y="387"/>
                  </a:lnTo>
                  <a:lnTo>
                    <a:pt x="213" y="345"/>
                  </a:lnTo>
                  <a:lnTo>
                    <a:pt x="0" y="345"/>
                  </a:lnTo>
                  <a:lnTo>
                    <a:pt x="0" y="387"/>
                  </a:lnTo>
                  <a:close/>
                </a:path>
                <a:path w="517" h="604">
                  <a:moveTo>
                    <a:pt x="301" y="0"/>
                  </a:moveTo>
                  <a:cubicBezTo>
                    <a:pt x="301" y="86"/>
                    <a:pt x="301" y="86"/>
                    <a:pt x="301" y="86"/>
                  </a:cubicBezTo>
                  <a:cubicBezTo>
                    <a:pt x="372" y="86"/>
                    <a:pt x="430" y="145"/>
                    <a:pt x="430" y="215"/>
                  </a:cubicBezTo>
                  <a:cubicBezTo>
                    <a:pt x="430" y="286"/>
                    <a:pt x="372" y="344"/>
                    <a:pt x="301" y="344"/>
                  </a:cubicBezTo>
                  <a:cubicBezTo>
                    <a:pt x="171" y="344"/>
                    <a:pt x="171" y="344"/>
                    <a:pt x="171" y="344"/>
                  </a:cubicBezTo>
                  <a:cubicBezTo>
                    <a:pt x="171" y="430"/>
                    <a:pt x="171" y="430"/>
                    <a:pt x="171" y="430"/>
                  </a:cubicBezTo>
                  <a:cubicBezTo>
                    <a:pt x="301" y="430"/>
                    <a:pt x="301" y="430"/>
                    <a:pt x="301" y="430"/>
                  </a:cubicBezTo>
                  <a:cubicBezTo>
                    <a:pt x="420" y="430"/>
                    <a:pt x="517" y="335"/>
                    <a:pt x="517" y="215"/>
                  </a:cubicBezTo>
                  <a:cubicBezTo>
                    <a:pt x="517" y="97"/>
                    <a:pt x="420" y="0"/>
                    <a:pt x="301" y="0"/>
                  </a:cubicBezTo>
                </a:path>
                <a:path w="517" h="604">
                  <a:moveTo>
                    <a:pt x="171" y="85"/>
                  </a:moveTo>
                  <a:cubicBezTo>
                    <a:pt x="171" y="61"/>
                    <a:pt x="191" y="42"/>
                    <a:pt x="215" y="42"/>
                  </a:cubicBezTo>
                  <a:cubicBezTo>
                    <a:pt x="239" y="42"/>
                    <a:pt x="259" y="61"/>
                    <a:pt x="259" y="85"/>
                  </a:cubicBezTo>
                  <a:cubicBezTo>
                    <a:pt x="259" y="108"/>
                    <a:pt x="239" y="128"/>
                    <a:pt x="215" y="128"/>
                  </a:cubicBezTo>
                  <a:cubicBezTo>
                    <a:pt x="191" y="128"/>
                    <a:pt x="171" y="108"/>
                    <a:pt x="171" y="85"/>
                  </a:cubicBezTo>
                </a:path>
                <a:path w="517" h="604">
                  <a:moveTo>
                    <a:pt x="0" y="604"/>
                  </a:moveTo>
                  <a:lnTo>
                    <a:pt x="517" y="604"/>
                  </a:lnTo>
                  <a:lnTo>
                    <a:pt x="517" y="559"/>
                  </a:lnTo>
                  <a:lnTo>
                    <a:pt x="0" y="559"/>
                  </a:lnTo>
                  <a:lnTo>
                    <a:pt x="0" y="604"/>
                  </a:lnTo>
                  <a:close/>
                </a:path>
                <a:path w="517" h="604">
                  <a:moveTo>
                    <a:pt x="278" y="517"/>
                  </a:moveTo>
                  <a:cubicBezTo>
                    <a:pt x="278" y="504"/>
                    <a:pt x="288" y="494"/>
                    <a:pt x="300" y="494"/>
                  </a:cubicBezTo>
                  <a:cubicBezTo>
                    <a:pt x="312" y="494"/>
                    <a:pt x="322" y="504"/>
                    <a:pt x="322" y="517"/>
                  </a:cubicBezTo>
                  <a:cubicBezTo>
                    <a:pt x="322" y="529"/>
                    <a:pt x="312" y="540"/>
                    <a:pt x="300" y="540"/>
                  </a:cubicBezTo>
                  <a:cubicBezTo>
                    <a:pt x="288" y="540"/>
                    <a:pt x="278" y="529"/>
                    <a:pt x="278" y="517"/>
                  </a:cubicBezTo>
                </a:path>
              </a:pathLst>
            </a:custGeom>
            <a:solidFill>
              <a:srgbClr val="08191E"/>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8329" name="path">
              <a:extLst>
                <a:ext uri="{FF2B5EF4-FFF2-40B4-BE49-F238E27FC236}">
                  <a16:creationId xmlns:a16="http://schemas.microsoft.com/office/drawing/2014/main" id="{DB282FF6-D557-E28A-204F-3D37B84F2CB8}"/>
                </a:ext>
              </a:extLst>
            </p:cNvPr>
            <p:cNvSpPr>
              <a:spLocks/>
            </p:cNvSpPr>
            <p:nvPr/>
          </p:nvSpPr>
          <p:spPr bwMode="auto">
            <a:xfrm>
              <a:off x="524255" y="163829"/>
              <a:ext cx="62484" cy="58673"/>
            </a:xfrm>
            <a:custGeom>
              <a:avLst/>
              <a:gdLst>
                <a:gd name="T0" fmla="*/ 2147483646 w 98"/>
                <a:gd name="T1" fmla="*/ 2147483646 h 92"/>
                <a:gd name="T2" fmla="*/ 2147483646 w 98"/>
                <a:gd name="T3" fmla="*/ 2147483646 h 92"/>
                <a:gd name="T4" fmla="*/ 2147483646 w 98"/>
                <a:gd name="T5" fmla="*/ 2147483646 h 92"/>
                <a:gd name="T6" fmla="*/ 2147483646 w 98"/>
                <a:gd name="T7" fmla="*/ 2147483646 h 92"/>
                <a:gd name="T8" fmla="*/ 2147483646 w 98"/>
                <a:gd name="T9" fmla="*/ 2147483646 h 92"/>
                <a:gd name="T10" fmla="*/ 2147483646 w 98"/>
                <a:gd name="T11" fmla="*/ 2147483646 h 92"/>
                <a:gd name="T12" fmla="*/ 2147483646 w 98"/>
                <a:gd name="T13" fmla="*/ 2147483646 h 92"/>
                <a:gd name="T14" fmla="*/ 2147483646 w 98"/>
                <a:gd name="T15" fmla="*/ 0 h 92"/>
                <a:gd name="T16" fmla="*/ 2147483646 w 98"/>
                <a:gd name="T17" fmla="*/ 0 h 92"/>
                <a:gd name="T18" fmla="*/ 2147483646 w 98"/>
                <a:gd name="T19" fmla="*/ 2147483646 h 92"/>
                <a:gd name="T20" fmla="*/ 2147483646 w 98"/>
                <a:gd name="T21" fmla="*/ 2147483646 h 92"/>
                <a:gd name="T22" fmla="*/ 2147483646 w 98"/>
                <a:gd name="T23" fmla="*/ 2147483646 h 92"/>
                <a:gd name="T24" fmla="*/ 2147483646 w 98"/>
                <a:gd name="T25" fmla="*/ 0 h 92"/>
                <a:gd name="T26" fmla="*/ 2147483646 w 98"/>
                <a:gd name="T27" fmla="*/ 0 h 92"/>
                <a:gd name="T28" fmla="*/ 2147483646 w 98"/>
                <a:gd name="T29" fmla="*/ 2147483646 h 92"/>
                <a:gd name="T30" fmla="*/ 2147483646 w 98"/>
                <a:gd name="T31" fmla="*/ 2147483646 h 92"/>
                <a:gd name="T32" fmla="*/ 2147483646 w 98"/>
                <a:gd name="T33" fmla="*/ 2147483646 h 92"/>
                <a:gd name="T34" fmla="*/ 2147483646 w 98"/>
                <a:gd name="T35" fmla="*/ 0 h 92"/>
                <a:gd name="T36" fmla="*/ 2147483646 w 98"/>
                <a:gd name="T37" fmla="*/ 0 h 92"/>
                <a:gd name="T38" fmla="*/ 2147483646 w 98"/>
                <a:gd name="T39" fmla="*/ 2147483646 h 92"/>
                <a:gd name="T40" fmla="*/ 2147483646 w 98"/>
                <a:gd name="T41" fmla="*/ 2147483646 h 92"/>
                <a:gd name="T42" fmla="*/ 2147483646 w 98"/>
                <a:gd name="T43" fmla="*/ 2147483646 h 92"/>
                <a:gd name="T44" fmla="*/ 2147483646 w 98"/>
                <a:gd name="T45" fmla="*/ 0 h 92"/>
                <a:gd name="T46" fmla="*/ 2147483646 w 98"/>
                <a:gd name="T47" fmla="*/ 0 h 92"/>
                <a:gd name="T48" fmla="*/ 2147483646 w 98"/>
                <a:gd name="T49" fmla="*/ 2147483646 h 92"/>
                <a:gd name="T50" fmla="*/ 0 w 98"/>
                <a:gd name="T51" fmla="*/ 2147483646 h 92"/>
                <a:gd name="T52" fmla="*/ 2147483646 w 98"/>
                <a:gd name="T53" fmla="*/ 2147483646 h 92"/>
                <a:gd name="T54" fmla="*/ 2147483646 w 98"/>
                <a:gd name="T55" fmla="*/ 0 h 92"/>
                <a:gd name="T56" fmla="*/ 0 w 98"/>
                <a:gd name="T57" fmla="*/ 0 h 92"/>
                <a:gd name="T58" fmla="*/ 0 w 98"/>
                <a:gd name="T59" fmla="*/ 2147483646 h 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8"/>
                <a:gd name="T91" fmla="*/ 0 h 92"/>
                <a:gd name="T92" fmla="*/ 98 w 98"/>
                <a:gd name="T93" fmla="*/ 92 h 9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8" h="92">
                  <a:moveTo>
                    <a:pt x="3" y="92"/>
                  </a:moveTo>
                  <a:lnTo>
                    <a:pt x="91" y="92"/>
                  </a:lnTo>
                  <a:lnTo>
                    <a:pt x="91" y="80"/>
                  </a:lnTo>
                  <a:lnTo>
                    <a:pt x="3" y="80"/>
                  </a:lnTo>
                  <a:lnTo>
                    <a:pt x="3" y="92"/>
                  </a:lnTo>
                  <a:close/>
                </a:path>
                <a:path w="98" h="92">
                  <a:moveTo>
                    <a:pt x="86" y="22"/>
                  </a:moveTo>
                  <a:lnTo>
                    <a:pt x="98" y="22"/>
                  </a:lnTo>
                  <a:lnTo>
                    <a:pt x="98" y="0"/>
                  </a:lnTo>
                  <a:lnTo>
                    <a:pt x="86" y="0"/>
                  </a:lnTo>
                  <a:lnTo>
                    <a:pt x="86" y="22"/>
                  </a:lnTo>
                  <a:close/>
                </a:path>
                <a:path w="98" h="92">
                  <a:moveTo>
                    <a:pt x="64" y="22"/>
                  </a:moveTo>
                  <a:lnTo>
                    <a:pt x="75" y="22"/>
                  </a:lnTo>
                  <a:lnTo>
                    <a:pt x="75" y="0"/>
                  </a:lnTo>
                  <a:lnTo>
                    <a:pt x="64" y="0"/>
                  </a:lnTo>
                  <a:lnTo>
                    <a:pt x="64" y="22"/>
                  </a:lnTo>
                  <a:close/>
                </a:path>
                <a:path w="98" h="92">
                  <a:moveTo>
                    <a:pt x="41" y="22"/>
                  </a:moveTo>
                  <a:lnTo>
                    <a:pt x="52" y="22"/>
                  </a:lnTo>
                  <a:lnTo>
                    <a:pt x="52" y="0"/>
                  </a:lnTo>
                  <a:lnTo>
                    <a:pt x="41" y="0"/>
                  </a:lnTo>
                  <a:lnTo>
                    <a:pt x="41" y="22"/>
                  </a:lnTo>
                  <a:close/>
                </a:path>
                <a:path w="98" h="92">
                  <a:moveTo>
                    <a:pt x="21" y="22"/>
                  </a:moveTo>
                  <a:lnTo>
                    <a:pt x="33" y="22"/>
                  </a:lnTo>
                  <a:lnTo>
                    <a:pt x="33" y="0"/>
                  </a:lnTo>
                  <a:lnTo>
                    <a:pt x="21" y="0"/>
                  </a:lnTo>
                  <a:lnTo>
                    <a:pt x="21" y="22"/>
                  </a:lnTo>
                  <a:close/>
                </a:path>
                <a:path w="98" h="92">
                  <a:moveTo>
                    <a:pt x="0" y="22"/>
                  </a:moveTo>
                  <a:lnTo>
                    <a:pt x="10" y="22"/>
                  </a:lnTo>
                  <a:lnTo>
                    <a:pt x="10" y="0"/>
                  </a:lnTo>
                  <a:lnTo>
                    <a:pt x="0" y="0"/>
                  </a:lnTo>
                  <a:lnTo>
                    <a:pt x="0" y="22"/>
                  </a:lnTo>
                  <a:close/>
                </a:path>
              </a:pathLst>
            </a:custGeom>
            <a:solidFill>
              <a:srgbClr val="213538"/>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8330" name="path">
              <a:extLst>
                <a:ext uri="{FF2B5EF4-FFF2-40B4-BE49-F238E27FC236}">
                  <a16:creationId xmlns:a16="http://schemas.microsoft.com/office/drawing/2014/main" id="{54A96E65-9614-177B-1F9A-958F626FFB31}"/>
                </a:ext>
              </a:extLst>
            </p:cNvPr>
            <p:cNvSpPr>
              <a:spLocks/>
            </p:cNvSpPr>
            <p:nvPr/>
          </p:nvSpPr>
          <p:spPr bwMode="auto">
            <a:xfrm>
              <a:off x="499871" y="301751"/>
              <a:ext cx="108966" cy="26670"/>
            </a:xfrm>
            <a:custGeom>
              <a:avLst/>
              <a:gdLst>
                <a:gd name="T0" fmla="*/ 0 w 171"/>
                <a:gd name="T1" fmla="*/ 2147483646 h 42"/>
                <a:gd name="T2" fmla="*/ 2147483646 w 171"/>
                <a:gd name="T3" fmla="*/ 2147483646 h 42"/>
                <a:gd name="T4" fmla="*/ 2147483646 w 171"/>
                <a:gd name="T5" fmla="*/ 0 h 42"/>
                <a:gd name="T6" fmla="*/ 0 w 171"/>
                <a:gd name="T7" fmla="*/ 0 h 42"/>
                <a:gd name="T8" fmla="*/ 0 w 171"/>
                <a:gd name="T9" fmla="*/ 2147483646 h 42"/>
                <a:gd name="T10" fmla="*/ 0 60000 65536"/>
                <a:gd name="T11" fmla="*/ 0 60000 65536"/>
                <a:gd name="T12" fmla="*/ 0 60000 65536"/>
                <a:gd name="T13" fmla="*/ 0 60000 65536"/>
                <a:gd name="T14" fmla="*/ 0 60000 65536"/>
                <a:gd name="T15" fmla="*/ 0 w 171"/>
                <a:gd name="T16" fmla="*/ 0 h 42"/>
                <a:gd name="T17" fmla="*/ 171 w 171"/>
                <a:gd name="T18" fmla="*/ 42 h 42"/>
              </a:gdLst>
              <a:ahLst/>
              <a:cxnLst>
                <a:cxn ang="T10">
                  <a:pos x="T0" y="T1"/>
                </a:cxn>
                <a:cxn ang="T11">
                  <a:pos x="T2" y="T3"/>
                </a:cxn>
                <a:cxn ang="T12">
                  <a:pos x="T4" y="T5"/>
                </a:cxn>
                <a:cxn ang="T13">
                  <a:pos x="T6" y="T7"/>
                </a:cxn>
                <a:cxn ang="T14">
                  <a:pos x="T8" y="T9"/>
                </a:cxn>
              </a:cxnLst>
              <a:rect l="T15" t="T16" r="T17" b="T18"/>
              <a:pathLst>
                <a:path w="171" h="42">
                  <a:moveTo>
                    <a:pt x="0" y="42"/>
                  </a:moveTo>
                  <a:lnTo>
                    <a:pt x="171" y="42"/>
                  </a:lnTo>
                  <a:lnTo>
                    <a:pt x="171" y="0"/>
                  </a:lnTo>
                  <a:lnTo>
                    <a:pt x="0" y="0"/>
                  </a:lnTo>
                  <a:lnTo>
                    <a:pt x="0" y="42"/>
                  </a:lnTo>
                  <a:close/>
                </a:path>
              </a:pathLst>
            </a:custGeom>
            <a:solidFill>
              <a:srgbClr val="08191E"/>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8331" name="path">
              <a:extLst>
                <a:ext uri="{FF2B5EF4-FFF2-40B4-BE49-F238E27FC236}">
                  <a16:creationId xmlns:a16="http://schemas.microsoft.com/office/drawing/2014/main" id="{4106CBD3-8CED-4585-5761-FA6D96E46A56}"/>
                </a:ext>
              </a:extLst>
            </p:cNvPr>
            <p:cNvSpPr>
              <a:spLocks/>
            </p:cNvSpPr>
            <p:nvPr/>
          </p:nvSpPr>
          <p:spPr bwMode="auto">
            <a:xfrm>
              <a:off x="534161" y="544067"/>
              <a:ext cx="41147" cy="6857"/>
            </a:xfrm>
            <a:custGeom>
              <a:avLst/>
              <a:gdLst>
                <a:gd name="T0" fmla="*/ 0 w 64"/>
                <a:gd name="T1" fmla="*/ 2147483646 h 10"/>
                <a:gd name="T2" fmla="*/ 2147483646 w 64"/>
                <a:gd name="T3" fmla="*/ 2147483646 h 10"/>
                <a:gd name="T4" fmla="*/ 2147483646 w 64"/>
                <a:gd name="T5" fmla="*/ 0 h 10"/>
                <a:gd name="T6" fmla="*/ 0 w 64"/>
                <a:gd name="T7" fmla="*/ 0 h 10"/>
                <a:gd name="T8" fmla="*/ 0 w 64"/>
                <a:gd name="T9" fmla="*/ 2147483646 h 10"/>
                <a:gd name="T10" fmla="*/ 0 60000 65536"/>
                <a:gd name="T11" fmla="*/ 0 60000 65536"/>
                <a:gd name="T12" fmla="*/ 0 60000 65536"/>
                <a:gd name="T13" fmla="*/ 0 60000 65536"/>
                <a:gd name="T14" fmla="*/ 0 60000 65536"/>
                <a:gd name="T15" fmla="*/ 0 w 64"/>
                <a:gd name="T16" fmla="*/ 0 h 10"/>
                <a:gd name="T17" fmla="*/ 64 w 64"/>
                <a:gd name="T18" fmla="*/ 10 h 10"/>
              </a:gdLst>
              <a:ahLst/>
              <a:cxnLst>
                <a:cxn ang="T10">
                  <a:pos x="T0" y="T1"/>
                </a:cxn>
                <a:cxn ang="T11">
                  <a:pos x="T2" y="T3"/>
                </a:cxn>
                <a:cxn ang="T12">
                  <a:pos x="T4" y="T5"/>
                </a:cxn>
                <a:cxn ang="T13">
                  <a:pos x="T6" y="T7"/>
                </a:cxn>
                <a:cxn ang="T14">
                  <a:pos x="T8" y="T9"/>
                </a:cxn>
              </a:cxnLst>
              <a:rect l="T15" t="T16" r="T17" b="T18"/>
              <a:pathLst>
                <a:path w="64" h="10">
                  <a:moveTo>
                    <a:pt x="0" y="10"/>
                  </a:moveTo>
                  <a:lnTo>
                    <a:pt x="64" y="10"/>
                  </a:lnTo>
                  <a:lnTo>
                    <a:pt x="64" y="0"/>
                  </a:lnTo>
                  <a:lnTo>
                    <a:pt x="0" y="0"/>
                  </a:lnTo>
                  <a:lnTo>
                    <a:pt x="0" y="10"/>
                  </a:lnTo>
                  <a:close/>
                </a:path>
              </a:pathLst>
            </a:custGeom>
            <a:solidFill>
              <a:srgbClr val="213538"/>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pSp>
      <p:graphicFrame>
        <p:nvGraphicFramePr>
          <p:cNvPr id="1396" name="table 1396">
            <a:extLst>
              <a:ext uri="{FF2B5EF4-FFF2-40B4-BE49-F238E27FC236}">
                <a16:creationId xmlns:a16="http://schemas.microsoft.com/office/drawing/2014/main" id="{947868B8-BF9D-4045-8584-67AC760AB738}"/>
              </a:ext>
            </a:extLst>
          </p:cNvPr>
          <p:cNvGraphicFramePr>
            <a:graphicFrameLocks noGrp="1"/>
          </p:cNvGraphicFramePr>
          <p:nvPr/>
        </p:nvGraphicFramePr>
        <p:xfrm>
          <a:off x="1266825" y="2124075"/>
          <a:ext cx="7277100" cy="3763963"/>
        </p:xfrm>
        <a:graphic>
          <a:graphicData uri="http://schemas.openxmlformats.org/drawingml/2006/table">
            <a:tbl>
              <a:tblPr/>
              <a:tblGrid>
                <a:gridCol w="7277100">
                  <a:extLst>
                    <a:ext uri="{9D8B030D-6E8A-4147-A177-3AD203B41FA5}">
                      <a16:colId xmlns:a16="http://schemas.microsoft.com/office/drawing/2014/main" val="20000"/>
                    </a:ext>
                  </a:extLst>
                </a:gridCol>
              </a:tblGrid>
              <a:tr h="3763963">
                <a:tc>
                  <a:txBody>
                    <a:bodyPr/>
                    <a:lstStyle/>
                    <a:p>
                      <a:pPr algn="l" rtl="0" eaLnBrk="0">
                        <a:lnSpc>
                          <a:spcPct val="127000"/>
                        </a:lnSpc>
                        <a:tabLst/>
                      </a:pPr>
                      <a:endParaRPr lang="x-none" altLang="x-none" sz="200" dirty="0"/>
                    </a:p>
                    <a:p>
                      <a:pPr marL="300075" algn="l" rtl="0" eaLnBrk="0">
                        <a:lnSpc>
                          <a:spcPct val="91000"/>
                        </a:lnSpc>
                        <a:spcBef>
                          <a:spcPts val="1"/>
                        </a:spcBef>
                        <a:tabLst/>
                      </a:pPr>
                      <a:r>
                        <a:rPr sz="1800" spc="-10" dirty="0">
                          <a:solidFill>
                            <a:srgbClr val="262626">
                              <a:alpha val="100000"/>
                            </a:srgbClr>
                          </a:solidFill>
                          <a:latin typeface="Times New Roman"/>
                          <a:ea typeface="Times New Roman"/>
                          <a:cs typeface="Times New Roman"/>
                        </a:rPr>
                        <a:t>1          class Complex: #</a:t>
                      </a:r>
                      <a:r>
                        <a:rPr sz="1800" spc="-10" dirty="0">
                          <a:solidFill>
                            <a:srgbClr val="262626">
                              <a:alpha val="100000"/>
                            </a:srgbClr>
                          </a:solidFill>
                          <a:latin typeface="Microsoft YaHei"/>
                          <a:ea typeface="Microsoft YaHei"/>
                          <a:cs typeface="Microsoft YaHei"/>
                        </a:rPr>
                        <a:t>定义</a:t>
                      </a:r>
                      <a:r>
                        <a:rPr sz="1800" spc="0" dirty="0">
                          <a:solidFill>
                            <a:srgbClr val="262626">
                              <a:alpha val="100000"/>
                            </a:srgbClr>
                          </a:solidFill>
                          <a:latin typeface="Times New Roman"/>
                          <a:ea typeface="Times New Roman"/>
                          <a:cs typeface="Times New Roman"/>
                        </a:rPr>
                        <a:t>Complex</a:t>
                      </a:r>
                      <a:r>
                        <a:rPr sz="1800" spc="-10" dirty="0">
                          <a:solidFill>
                            <a:srgbClr val="262626">
                              <a:alpha val="100000"/>
                            </a:srgbClr>
                          </a:solidFill>
                          <a:latin typeface="Microsoft YaHei"/>
                          <a:ea typeface="Microsoft YaHei"/>
                          <a:cs typeface="Microsoft YaHei"/>
                        </a:rPr>
                        <a:t>类</a:t>
                      </a:r>
                      <a:endParaRPr lang="x-none" altLang="x-none" sz="1800" dirty="0"/>
                    </a:p>
                    <a:p>
                      <a:pPr marL="270814" algn="l" rtl="0" eaLnBrk="0">
                        <a:lnSpc>
                          <a:spcPct val="91000"/>
                        </a:lnSpc>
                        <a:spcBef>
                          <a:spcPts val="831"/>
                        </a:spcBef>
                        <a:tabLst/>
                      </a:pPr>
                      <a:r>
                        <a:rPr sz="1800" spc="-10" dirty="0">
                          <a:solidFill>
                            <a:srgbClr val="262626">
                              <a:alpha val="100000"/>
                            </a:srgbClr>
                          </a:solidFill>
                          <a:latin typeface="Times New Roman"/>
                          <a:ea typeface="Times New Roman"/>
                          <a:cs typeface="Times New Roman"/>
                        </a:rPr>
                        <a:t>2         </a:t>
                      </a:r>
                      <a:r>
                        <a:rPr sz="1800" spc="0" dirty="0">
                          <a:solidFill>
                            <a:srgbClr val="262626">
                              <a:alpha val="100000"/>
                            </a:srgbClr>
                          </a:solidFill>
                          <a:latin typeface="Times New Roman"/>
                          <a:ea typeface="Times New Roman"/>
                          <a:cs typeface="Times New Roman"/>
                        </a:rPr>
                        <a:t>     def __init__(self,real=0,image=0): #</a:t>
                      </a:r>
                      <a:r>
                        <a:rPr sz="1800" spc="0" dirty="0">
                          <a:solidFill>
                            <a:srgbClr val="262626">
                              <a:alpha val="100000"/>
                            </a:srgbClr>
                          </a:solidFill>
                          <a:latin typeface="Microsoft YaHei"/>
                          <a:ea typeface="Microsoft YaHei"/>
                          <a:cs typeface="Microsoft YaHei"/>
                        </a:rPr>
                        <a:t>定义构造方法</a:t>
                      </a:r>
                      <a:endParaRPr lang="x-none" altLang="x-none" sz="1800" dirty="0"/>
                    </a:p>
                    <a:p>
                      <a:pPr marL="276910" algn="l" rtl="0" eaLnBrk="0">
                        <a:lnSpc>
                          <a:spcPct val="97000"/>
                        </a:lnSpc>
                        <a:spcBef>
                          <a:spcPts val="833"/>
                        </a:spcBef>
                        <a:tabLst/>
                      </a:pPr>
                      <a:r>
                        <a:rPr sz="1800" spc="-10" dirty="0">
                          <a:solidFill>
                            <a:srgbClr val="262626">
                              <a:alpha val="100000"/>
                            </a:srgbClr>
                          </a:solidFill>
                          <a:latin typeface="Times New Roman"/>
                          <a:ea typeface="Times New Roman"/>
                          <a:cs typeface="Times New Roman"/>
                        </a:rPr>
                        <a:t>3            </a:t>
                      </a:r>
                      <a:r>
                        <a:rPr sz="1800" spc="0" dirty="0">
                          <a:solidFill>
                            <a:srgbClr val="262626">
                              <a:alpha val="100000"/>
                            </a:srgbClr>
                          </a:solidFill>
                          <a:latin typeface="Times New Roman"/>
                          <a:ea typeface="Times New Roman"/>
                          <a:cs typeface="Times New Roman"/>
                        </a:rPr>
                        <a:t>      self.real=real #</a:t>
                      </a:r>
                      <a:r>
                        <a:rPr sz="1800" spc="0" dirty="0">
                          <a:solidFill>
                            <a:srgbClr val="262626">
                              <a:alpha val="100000"/>
                            </a:srgbClr>
                          </a:solidFill>
                          <a:latin typeface="Microsoft YaHei"/>
                          <a:ea typeface="Microsoft YaHei"/>
                          <a:cs typeface="Microsoft YaHei"/>
                        </a:rPr>
                        <a:t>初始化一个复数的实部值</a:t>
                      </a:r>
                      <a:endParaRPr lang="x-none" altLang="x-none" sz="1800" dirty="0"/>
                    </a:p>
                    <a:p>
                      <a:pPr marL="279056" indent="-9765" algn="l" rtl="0" eaLnBrk="0">
                        <a:lnSpc>
                          <a:spcPct val="104000"/>
                        </a:lnSpc>
                        <a:spcBef>
                          <a:spcPts val="664"/>
                        </a:spcBef>
                        <a:tabLst/>
                      </a:pPr>
                      <a:r>
                        <a:rPr sz="1800" spc="-10" dirty="0">
                          <a:solidFill>
                            <a:srgbClr val="262626">
                              <a:alpha val="100000"/>
                            </a:srgbClr>
                          </a:solidFill>
                          <a:latin typeface="Times New Roman"/>
                          <a:ea typeface="Times New Roman"/>
                          <a:cs typeface="Times New Roman"/>
                        </a:rPr>
                        <a:t>4       </a:t>
                      </a:r>
                      <a:r>
                        <a:rPr sz="1800" spc="0" dirty="0">
                          <a:solidFill>
                            <a:srgbClr val="262626">
                              <a:alpha val="100000"/>
                            </a:srgbClr>
                          </a:solidFill>
                          <a:latin typeface="Times New Roman"/>
                          <a:ea typeface="Times New Roman"/>
                          <a:cs typeface="Times New Roman"/>
                        </a:rPr>
                        <a:t>           self.image=image #</a:t>
                      </a:r>
                      <a:r>
                        <a:rPr sz="1800" spc="0" dirty="0">
                          <a:solidFill>
                            <a:srgbClr val="262626">
                              <a:alpha val="100000"/>
                            </a:srgbClr>
                          </a:solidFill>
                          <a:latin typeface="Microsoft YaHei"/>
                          <a:ea typeface="Microsoft YaHei"/>
                          <a:cs typeface="Microsoft YaHei"/>
                        </a:rPr>
                        <a:t>初始化一个复数的虚部值                        </a:t>
                      </a:r>
                      <a:r>
                        <a:rPr sz="1800" spc="-10" dirty="0">
                          <a:solidFill>
                            <a:srgbClr val="262626">
                              <a:alpha val="100000"/>
                            </a:srgbClr>
                          </a:solidFill>
                          <a:latin typeface="Times New Roman"/>
                          <a:ea typeface="Times New Roman"/>
                          <a:cs typeface="Times New Roman"/>
                        </a:rPr>
                        <a:t>5         </a:t>
                      </a:r>
                      <a:r>
                        <a:rPr sz="1800" spc="0" dirty="0">
                          <a:solidFill>
                            <a:srgbClr val="262626">
                              <a:alpha val="100000"/>
                            </a:srgbClr>
                          </a:solidFill>
                          <a:latin typeface="Times New Roman"/>
                          <a:ea typeface="Times New Roman"/>
                          <a:cs typeface="Times New Roman"/>
                        </a:rPr>
                        <a:t>     @</a:t>
                      </a:r>
                      <a:r>
                        <a:rPr sz="1800" spc="0" dirty="0" err="1">
                          <a:solidFill>
                            <a:srgbClr val="262626">
                              <a:alpha val="100000"/>
                            </a:srgbClr>
                          </a:solidFill>
                          <a:latin typeface="Times New Roman"/>
                          <a:ea typeface="Times New Roman"/>
                          <a:cs typeface="Times New Roman"/>
                        </a:rPr>
                        <a:t>classmethod</a:t>
                      </a:r>
                      <a:r>
                        <a:rPr lang="en-US" sz="1800" spc="0" dirty="0">
                          <a:solidFill>
                            <a:srgbClr val="262626">
                              <a:alpha val="100000"/>
                            </a:srgbClr>
                          </a:solidFill>
                          <a:latin typeface="Times New Roman"/>
                          <a:ea typeface="Times New Roman"/>
                          <a:cs typeface="Times New Roman"/>
                        </a:rPr>
                        <a:t> </a:t>
                      </a:r>
                      <a:r>
                        <a:rPr lang="en-US" altLang="zh-CN" sz="1800" kern="1200" spc="0" dirty="0">
                          <a:solidFill>
                            <a:srgbClr val="262626">
                              <a:alpha val="100000"/>
                            </a:srgbClr>
                          </a:solidFill>
                          <a:latin typeface="Microsoft YaHei"/>
                          <a:ea typeface="Microsoft YaHei"/>
                          <a:cs typeface="Microsoft YaHei"/>
                        </a:rPr>
                        <a:t>#</a:t>
                      </a:r>
                      <a:r>
                        <a:rPr lang="zh-CN" altLang="en-US" sz="1800" kern="1200" spc="0" dirty="0">
                          <a:solidFill>
                            <a:srgbClr val="262626">
                              <a:alpha val="100000"/>
                            </a:srgbClr>
                          </a:solidFill>
                          <a:latin typeface="Microsoft YaHei"/>
                          <a:ea typeface="Microsoft YaHei"/>
                          <a:cs typeface="Microsoft YaHei"/>
                        </a:rPr>
                        <a:t>必须单写一行</a:t>
                      </a:r>
                      <a:endParaRPr lang="x-none" altLang="x-none" sz="1800" kern="1200" spc="0" dirty="0">
                        <a:solidFill>
                          <a:srgbClr val="262626">
                            <a:alpha val="100000"/>
                          </a:srgbClr>
                        </a:solidFill>
                        <a:latin typeface="Microsoft YaHei"/>
                        <a:ea typeface="Microsoft YaHei"/>
                        <a:cs typeface="Microsoft YaHei"/>
                      </a:endParaRPr>
                    </a:p>
                    <a:p>
                      <a:pPr marL="277520" algn="l" rtl="0" eaLnBrk="0">
                        <a:lnSpc>
                          <a:spcPct val="91000"/>
                        </a:lnSpc>
                        <a:spcBef>
                          <a:spcPts val="931"/>
                        </a:spcBef>
                        <a:tabLst/>
                      </a:pPr>
                      <a:r>
                        <a:rPr sz="1800" spc="-10" dirty="0">
                          <a:solidFill>
                            <a:srgbClr val="262626">
                              <a:alpha val="100000"/>
                            </a:srgbClr>
                          </a:solidFill>
                          <a:latin typeface="Times New Roman"/>
                          <a:ea typeface="Times New Roman"/>
                          <a:cs typeface="Times New Roman"/>
                        </a:rPr>
                        <a:t>6              </a:t>
                      </a:r>
                      <a:r>
                        <a:rPr sz="1800" spc="0" dirty="0">
                          <a:solidFill>
                            <a:srgbClr val="262626">
                              <a:alpha val="100000"/>
                            </a:srgbClr>
                          </a:solidFill>
                          <a:latin typeface="Times New Roman"/>
                          <a:ea typeface="Times New Roman"/>
                          <a:cs typeface="Times New Roman"/>
                        </a:rPr>
                        <a:t>def add(cls,c1,c2): #</a:t>
                      </a:r>
                      <a:r>
                        <a:rPr sz="1800" spc="0" dirty="0">
                          <a:solidFill>
                            <a:srgbClr val="262626">
                              <a:alpha val="100000"/>
                            </a:srgbClr>
                          </a:solidFill>
                          <a:latin typeface="Microsoft YaHei"/>
                          <a:ea typeface="Microsoft YaHei"/>
                          <a:cs typeface="Microsoft YaHei"/>
                        </a:rPr>
                        <a:t>定义类方法</a:t>
                      </a:r>
                      <a:r>
                        <a:rPr sz="1800" spc="0" dirty="0">
                          <a:solidFill>
                            <a:srgbClr val="262626">
                              <a:alpha val="100000"/>
                            </a:srgbClr>
                          </a:solidFill>
                          <a:latin typeface="Times New Roman"/>
                          <a:ea typeface="Times New Roman"/>
                          <a:cs typeface="Times New Roman"/>
                        </a:rPr>
                        <a:t>add</a:t>
                      </a:r>
                      <a:r>
                        <a:rPr sz="1800" spc="0" dirty="0">
                          <a:solidFill>
                            <a:srgbClr val="262626">
                              <a:alpha val="100000"/>
                            </a:srgbClr>
                          </a:solidFill>
                          <a:latin typeface="Microsoft YaHei"/>
                          <a:ea typeface="Microsoft YaHei"/>
                          <a:cs typeface="Microsoft YaHei"/>
                        </a:rPr>
                        <a:t>，实现两个复数的加法运算</a:t>
                      </a:r>
                      <a:endParaRPr lang="x-none" altLang="x-none" sz="1800" dirty="0"/>
                    </a:p>
                    <a:p>
                      <a:pPr marL="275691" algn="l" rtl="0" eaLnBrk="0">
                        <a:lnSpc>
                          <a:spcPct val="91000"/>
                        </a:lnSpc>
                        <a:spcBef>
                          <a:spcPts val="835"/>
                        </a:spcBef>
                        <a:tabLst/>
                      </a:pPr>
                      <a:r>
                        <a:rPr sz="1800" spc="30" dirty="0">
                          <a:solidFill>
                            <a:srgbClr val="262626">
                              <a:alpha val="100000"/>
                            </a:srgbClr>
                          </a:solidFill>
                          <a:latin typeface="Times New Roman"/>
                          <a:ea typeface="Times New Roman"/>
                          <a:cs typeface="Times New Roman"/>
                        </a:rPr>
                        <a:t>7               </a:t>
                      </a:r>
                      <a:r>
                        <a:rPr sz="1800" spc="20" dirty="0">
                          <a:solidFill>
                            <a:srgbClr val="262626">
                              <a:alpha val="100000"/>
                            </a:srgbClr>
                          </a:solidFill>
                          <a:latin typeface="Times New Roman"/>
                          <a:ea typeface="Times New Roman"/>
                          <a:cs typeface="Times New Roman"/>
                        </a:rPr>
                        <a:t> </a:t>
                      </a:r>
                      <a:r>
                        <a:rPr sz="1800" spc="0" dirty="0">
                          <a:solidFill>
                            <a:srgbClr val="262626">
                              <a:alpha val="100000"/>
                            </a:srgbClr>
                          </a:solidFill>
                          <a:latin typeface="Times New Roman"/>
                          <a:ea typeface="Times New Roman"/>
                          <a:cs typeface="Times New Roman"/>
                        </a:rPr>
                        <a:t> print(cls) #</a:t>
                      </a:r>
                      <a:r>
                        <a:rPr sz="1800" spc="0" dirty="0">
                          <a:solidFill>
                            <a:srgbClr val="262626">
                              <a:alpha val="100000"/>
                            </a:srgbClr>
                          </a:solidFill>
                          <a:latin typeface="Microsoft YaHei"/>
                          <a:ea typeface="Microsoft YaHei"/>
                          <a:cs typeface="Microsoft YaHei"/>
                        </a:rPr>
                        <a:t>输出</a:t>
                      </a:r>
                      <a:r>
                        <a:rPr sz="1800" spc="0" dirty="0">
                          <a:solidFill>
                            <a:srgbClr val="262626">
                              <a:alpha val="100000"/>
                            </a:srgbClr>
                          </a:solidFill>
                          <a:latin typeface="Times New Roman"/>
                          <a:ea typeface="Times New Roman"/>
                          <a:cs typeface="Times New Roman"/>
                        </a:rPr>
                        <a:t>cls</a:t>
                      </a:r>
                      <a:endParaRPr lang="x-none" altLang="x-none" sz="1800" dirty="0"/>
                    </a:p>
                    <a:p>
                      <a:pPr marL="283006" algn="l" rtl="0" eaLnBrk="0">
                        <a:lnSpc>
                          <a:spcPct val="91000"/>
                        </a:lnSpc>
                        <a:spcBef>
                          <a:spcPts val="835"/>
                        </a:spcBef>
                        <a:tabLst/>
                      </a:pPr>
                      <a:r>
                        <a:rPr sz="1800" spc="-10" dirty="0">
                          <a:solidFill>
                            <a:srgbClr val="262626">
                              <a:alpha val="100000"/>
                            </a:srgbClr>
                          </a:solidFill>
                          <a:latin typeface="Times New Roman"/>
                          <a:ea typeface="Times New Roman"/>
                          <a:cs typeface="Times New Roman"/>
                        </a:rPr>
                        <a:t>8               </a:t>
                      </a:r>
                      <a:r>
                        <a:rPr sz="1800" spc="0" dirty="0">
                          <a:solidFill>
                            <a:srgbClr val="262626">
                              <a:alpha val="100000"/>
                            </a:srgbClr>
                          </a:solidFill>
                          <a:latin typeface="Times New Roman"/>
                          <a:ea typeface="Times New Roman"/>
                          <a:cs typeface="Times New Roman"/>
                        </a:rPr>
                        <a:t>   c=Complex() #</a:t>
                      </a:r>
                      <a:r>
                        <a:rPr sz="1800" spc="0" dirty="0">
                          <a:solidFill>
                            <a:srgbClr val="262626">
                              <a:alpha val="100000"/>
                            </a:srgbClr>
                          </a:solidFill>
                          <a:latin typeface="Microsoft YaHei"/>
                          <a:ea typeface="Microsoft YaHei"/>
                          <a:cs typeface="Microsoft YaHei"/>
                        </a:rPr>
                        <a:t>创建</a:t>
                      </a:r>
                      <a:r>
                        <a:rPr sz="1800" spc="0" dirty="0">
                          <a:solidFill>
                            <a:srgbClr val="262626">
                              <a:alpha val="100000"/>
                            </a:srgbClr>
                          </a:solidFill>
                          <a:latin typeface="Times New Roman"/>
                          <a:ea typeface="Times New Roman"/>
                          <a:cs typeface="Times New Roman"/>
                        </a:rPr>
                        <a:t>Complex</a:t>
                      </a:r>
                      <a:r>
                        <a:rPr sz="1800" spc="0" dirty="0">
                          <a:solidFill>
                            <a:srgbClr val="262626">
                              <a:alpha val="100000"/>
                            </a:srgbClr>
                          </a:solidFill>
                          <a:latin typeface="Microsoft YaHei"/>
                          <a:ea typeface="Microsoft YaHei"/>
                          <a:cs typeface="Microsoft YaHei"/>
                        </a:rPr>
                        <a:t>类对象</a:t>
                      </a:r>
                      <a:r>
                        <a:rPr sz="1800" spc="0" dirty="0">
                          <a:solidFill>
                            <a:srgbClr val="262626">
                              <a:alpha val="100000"/>
                            </a:srgbClr>
                          </a:solidFill>
                          <a:latin typeface="Times New Roman"/>
                          <a:ea typeface="Times New Roman"/>
                          <a:cs typeface="Times New Roman"/>
                        </a:rPr>
                        <a:t>c</a:t>
                      </a:r>
                      <a:endParaRPr lang="x-none" altLang="x-none" sz="1800" dirty="0"/>
                    </a:p>
                    <a:p>
                      <a:pPr marL="276605" algn="l" rtl="0" eaLnBrk="0">
                        <a:lnSpc>
                          <a:spcPct val="97000"/>
                        </a:lnSpc>
                        <a:spcBef>
                          <a:spcPts val="842"/>
                        </a:spcBef>
                        <a:tabLst/>
                      </a:pPr>
                      <a:r>
                        <a:rPr sz="1800" spc="-10" dirty="0">
                          <a:solidFill>
                            <a:srgbClr val="262626">
                              <a:alpha val="100000"/>
                            </a:srgbClr>
                          </a:solidFill>
                          <a:latin typeface="Times New Roman"/>
                          <a:ea typeface="Times New Roman"/>
                          <a:cs typeface="Times New Roman"/>
                        </a:rPr>
                        <a:t>9             </a:t>
                      </a:r>
                      <a:r>
                        <a:rPr sz="1800" spc="0" dirty="0">
                          <a:solidFill>
                            <a:srgbClr val="262626">
                              <a:alpha val="100000"/>
                            </a:srgbClr>
                          </a:solidFill>
                          <a:latin typeface="Times New Roman"/>
                          <a:ea typeface="Times New Roman"/>
                          <a:cs typeface="Times New Roman"/>
                        </a:rPr>
                        <a:t>     c.real=c1.real+c2.real #</a:t>
                      </a:r>
                      <a:r>
                        <a:rPr sz="1800" spc="0" dirty="0">
                          <a:solidFill>
                            <a:srgbClr val="262626">
                              <a:alpha val="100000"/>
                            </a:srgbClr>
                          </a:solidFill>
                          <a:latin typeface="Microsoft YaHei"/>
                          <a:ea typeface="Microsoft YaHei"/>
                          <a:cs typeface="Microsoft YaHei"/>
                        </a:rPr>
                        <a:t>实部相加</a:t>
                      </a:r>
                      <a:endParaRPr lang="x-none" altLang="x-none" sz="1800" dirty="0"/>
                    </a:p>
                    <a:p>
                      <a:pPr marL="300105" algn="l" rtl="0" eaLnBrk="0">
                        <a:lnSpc>
                          <a:spcPct val="97000"/>
                        </a:lnSpc>
                        <a:spcBef>
                          <a:spcPts val="670"/>
                        </a:spcBef>
                        <a:tabLst/>
                      </a:pPr>
                      <a:r>
                        <a:rPr sz="1800" spc="-10" dirty="0">
                          <a:solidFill>
                            <a:srgbClr val="262626">
                              <a:alpha val="100000"/>
                            </a:srgbClr>
                          </a:solidFill>
                          <a:latin typeface="Times New Roman"/>
                          <a:ea typeface="Times New Roman"/>
                          <a:cs typeface="Times New Roman"/>
                        </a:rPr>
                        <a:t>10                c.i</a:t>
                      </a:r>
                      <a:r>
                        <a:rPr sz="1800" spc="0" dirty="0">
                          <a:solidFill>
                            <a:srgbClr val="262626">
                              <a:alpha val="100000"/>
                            </a:srgbClr>
                          </a:solidFill>
                          <a:latin typeface="Times New Roman"/>
                          <a:ea typeface="Times New Roman"/>
                          <a:cs typeface="Times New Roman"/>
                        </a:rPr>
                        <a:t>mage</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c</a:t>
                      </a:r>
                      <a:r>
                        <a:rPr sz="1800" spc="-10" dirty="0">
                          <a:solidFill>
                            <a:srgbClr val="262626">
                              <a:alpha val="100000"/>
                            </a:srgbClr>
                          </a:solidFill>
                          <a:latin typeface="Times New Roman"/>
                          <a:ea typeface="Times New Roman"/>
                          <a:cs typeface="Times New Roman"/>
                        </a:rPr>
                        <a:t>1.</a:t>
                      </a:r>
                      <a:r>
                        <a:rPr sz="1800" spc="0" dirty="0">
                          <a:solidFill>
                            <a:srgbClr val="262626">
                              <a:alpha val="100000"/>
                            </a:srgbClr>
                          </a:solidFill>
                          <a:latin typeface="Times New Roman"/>
                          <a:ea typeface="Times New Roman"/>
                          <a:cs typeface="Times New Roman"/>
                        </a:rPr>
                        <a:t>image</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c</a:t>
                      </a:r>
                      <a:r>
                        <a:rPr sz="1800" spc="-10" dirty="0">
                          <a:solidFill>
                            <a:srgbClr val="262626">
                              <a:alpha val="100000"/>
                            </a:srgbClr>
                          </a:solidFill>
                          <a:latin typeface="Times New Roman"/>
                          <a:ea typeface="Times New Roman"/>
                          <a:cs typeface="Times New Roman"/>
                        </a:rPr>
                        <a:t>2.</a:t>
                      </a:r>
                      <a:r>
                        <a:rPr sz="1800" spc="0" dirty="0">
                          <a:solidFill>
                            <a:srgbClr val="262626">
                              <a:alpha val="100000"/>
                            </a:srgbClr>
                          </a:solidFill>
                          <a:latin typeface="Times New Roman"/>
                          <a:ea typeface="Times New Roman"/>
                          <a:cs typeface="Times New Roman"/>
                        </a:rPr>
                        <a:t>image</a:t>
                      </a:r>
                      <a:r>
                        <a:rPr sz="1800" spc="-10" dirty="0">
                          <a:solidFill>
                            <a:srgbClr val="262626">
                              <a:alpha val="100000"/>
                            </a:srgbClr>
                          </a:solidFill>
                          <a:latin typeface="Times New Roman"/>
                          <a:ea typeface="Times New Roman"/>
                          <a:cs typeface="Times New Roman"/>
                        </a:rPr>
                        <a:t> #</a:t>
                      </a:r>
                      <a:r>
                        <a:rPr sz="1800" spc="-10" dirty="0">
                          <a:solidFill>
                            <a:srgbClr val="262626">
                              <a:alpha val="100000"/>
                            </a:srgbClr>
                          </a:solidFill>
                          <a:latin typeface="Microsoft YaHei"/>
                          <a:ea typeface="Microsoft YaHei"/>
                          <a:cs typeface="Microsoft YaHei"/>
                        </a:rPr>
                        <a:t>虚部相加</a:t>
                      </a:r>
                      <a:endParaRPr lang="x-none" altLang="x-none" sz="1800" dirty="0"/>
                    </a:p>
                    <a:p>
                      <a:pPr algn="l" rtl="0" eaLnBrk="0">
                        <a:lnSpc>
                          <a:spcPct val="111000"/>
                        </a:lnSpc>
                        <a:tabLst/>
                      </a:pPr>
                      <a:endParaRPr lang="x-none" altLang="x-none" sz="500" dirty="0"/>
                    </a:p>
                    <a:p>
                      <a:pPr marL="300075" algn="l" rtl="0" eaLnBrk="0">
                        <a:lnSpc>
                          <a:spcPct val="81000"/>
                        </a:lnSpc>
                        <a:spcBef>
                          <a:spcPts val="6"/>
                        </a:spcBef>
                        <a:tabLst/>
                      </a:pPr>
                      <a:r>
                        <a:rPr sz="1800" spc="-10" dirty="0">
                          <a:solidFill>
                            <a:srgbClr val="262626">
                              <a:alpha val="100000"/>
                            </a:srgbClr>
                          </a:solidFill>
                          <a:latin typeface="Times New Roman"/>
                          <a:ea typeface="Times New Roman"/>
                          <a:cs typeface="Times New Roman"/>
                        </a:rPr>
                        <a:t>11                re</a:t>
                      </a:r>
                      <a:r>
                        <a:rPr sz="1800" spc="0" dirty="0">
                          <a:solidFill>
                            <a:srgbClr val="262626">
                              <a:alpha val="100000"/>
                            </a:srgbClr>
                          </a:solidFill>
                          <a:latin typeface="Times New Roman"/>
                          <a:ea typeface="Times New Roman"/>
                          <a:cs typeface="Times New Roman"/>
                        </a:rPr>
                        <a:t>turn</a:t>
                      </a:r>
                      <a:r>
                        <a:rPr sz="1800" spc="-10" dirty="0">
                          <a:solidFill>
                            <a:srgbClr val="262626">
                              <a:alpha val="100000"/>
                            </a:srgbClr>
                          </a:solidFill>
                          <a:latin typeface="Times New Roman"/>
                          <a:ea typeface="Times New Roman"/>
                          <a:cs typeface="Times New Roman"/>
                        </a:rPr>
                        <a:t> </a:t>
                      </a:r>
                      <a:r>
                        <a:rPr sz="1800" spc="0" dirty="0">
                          <a:solidFill>
                            <a:srgbClr val="262626">
                              <a:alpha val="100000"/>
                            </a:srgbClr>
                          </a:solidFill>
                          <a:latin typeface="Times New Roman"/>
                          <a:ea typeface="Times New Roman"/>
                          <a:cs typeface="Times New Roman"/>
                        </a:rPr>
                        <a:t>c</a:t>
                      </a:r>
                      <a:endParaRPr lang="x-none" altLang="x-none" sz="1800" dirty="0"/>
                    </a:p>
                  </a:txBody>
                  <a:tcPr marL="0" marR="0" marT="0" marB="0">
                    <a:lnL w="12700" cap="flat" cmpd="sng" algn="ctr">
                      <a:solidFill>
                        <a:srgbClr val="B1C400"/>
                      </a:solidFill>
                      <a:prstDash val="solid"/>
                      <a:round/>
                      <a:headEnd type="none" w="med" len="med"/>
                      <a:tailEnd type="none" w="med" len="med"/>
                    </a:lnL>
                    <a:lnR w="12700" cap="flat" cmpd="sng" algn="ctr">
                      <a:solidFill>
                        <a:srgbClr val="B1C400"/>
                      </a:solidFill>
                      <a:prstDash val="solid"/>
                      <a:round/>
                      <a:headEnd type="none" w="med" len="med"/>
                      <a:tailEnd type="none" w="med" len="med"/>
                    </a:lnR>
                    <a:lnT w="12700" cap="flat" cmpd="sng" algn="ctr">
                      <a:solidFill>
                        <a:srgbClr val="B1C400"/>
                      </a:solidFill>
                      <a:prstDash val="solid"/>
                      <a:round/>
                      <a:headEnd type="none" w="med" len="med"/>
                      <a:tailEnd type="none" w="med" len="med"/>
                    </a:lnT>
                    <a:lnB w="12700" cap="flat" cmpd="sng" algn="ctr">
                      <a:solidFill>
                        <a:srgbClr val="B1C4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99" name="table 1399">
            <a:extLst>
              <a:ext uri="{FF2B5EF4-FFF2-40B4-BE49-F238E27FC236}">
                <a16:creationId xmlns:a16="http://schemas.microsoft.com/office/drawing/2014/main" id="{8FBCFE5B-3CAF-4288-837D-8C8341ECBB83}"/>
              </a:ext>
            </a:extLst>
          </p:cNvPr>
          <p:cNvGraphicFramePr>
            <a:graphicFrameLocks noGrp="1"/>
          </p:cNvGraphicFramePr>
          <p:nvPr/>
        </p:nvGraphicFramePr>
        <p:xfrm>
          <a:off x="15875" y="582613"/>
          <a:ext cx="9099550" cy="5083175"/>
        </p:xfrm>
        <a:graphic>
          <a:graphicData uri="http://schemas.openxmlformats.org/drawingml/2006/table">
            <a:tbl>
              <a:tblPr/>
              <a:tblGrid>
                <a:gridCol w="9099550">
                  <a:extLst>
                    <a:ext uri="{9D8B030D-6E8A-4147-A177-3AD203B41FA5}">
                      <a16:colId xmlns:a16="http://schemas.microsoft.com/office/drawing/2014/main" val="20000"/>
                    </a:ext>
                  </a:extLst>
                </a:gridCol>
              </a:tblGrid>
              <a:tr h="5083175">
                <a:tc>
                  <a:txBody>
                    <a:bodyPr/>
                    <a:lstStyle/>
                    <a:p>
                      <a:pPr algn="l" rtl="0" eaLnBrk="0">
                        <a:lnSpc>
                          <a:spcPct val="120000"/>
                        </a:lnSpc>
                        <a:tabLst/>
                      </a:pPr>
                      <a:endParaRPr lang="x-none" altLang="x-none" sz="800" dirty="0"/>
                    </a:p>
                    <a:p>
                      <a:pPr algn="l" rtl="0" eaLnBrk="0">
                        <a:lnSpc>
                          <a:spcPct val="120000"/>
                        </a:lnSpc>
                        <a:tabLst/>
                      </a:pPr>
                      <a:endParaRPr lang="x-none" altLang="x-none" sz="800" dirty="0"/>
                    </a:p>
                    <a:p>
                      <a:pPr algn="l" rtl="0" eaLnBrk="0">
                        <a:lnSpc>
                          <a:spcPct val="120000"/>
                        </a:lnSpc>
                        <a:tabLst/>
                      </a:pPr>
                      <a:endParaRPr lang="x-none" altLang="x-none" sz="800" dirty="0"/>
                    </a:p>
                    <a:p>
                      <a:pPr marL="5476875" indent="-1446213" algn="l" rtl="0" eaLnBrk="0">
                        <a:lnSpc>
                          <a:spcPct val="100000"/>
                        </a:lnSpc>
                        <a:spcBef>
                          <a:spcPts val="5"/>
                        </a:spcBef>
                        <a:tabLst/>
                      </a:pPr>
                      <a:r>
                        <a:rPr sz="2300" spc="80" dirty="0">
                          <a:solidFill>
                            <a:srgbClr val="262626">
                              <a:alpha val="100000"/>
                            </a:srgbClr>
                          </a:solidFill>
                          <a:latin typeface="Microsoft YaHei"/>
                          <a:ea typeface="Microsoft YaHei"/>
                          <a:cs typeface="Microsoft YaHei"/>
                        </a:rPr>
                        <a:t>类方</a:t>
                      </a:r>
                      <a:r>
                        <a:rPr sz="2300" spc="50" dirty="0">
                          <a:solidFill>
                            <a:srgbClr val="262626">
                              <a:alpha val="100000"/>
                            </a:srgbClr>
                          </a:solidFill>
                          <a:latin typeface="Microsoft YaHei"/>
                          <a:ea typeface="Microsoft YaHei"/>
                          <a:cs typeface="Microsoft YaHei"/>
                        </a:rPr>
                        <a:t>法</a:t>
                      </a:r>
                      <a:endParaRPr lang="x-none" altLang="x-none" sz="23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marL="1940208" algn="l" rtl="0" eaLnBrk="0">
                        <a:lnSpc>
                          <a:spcPct val="76000"/>
                        </a:lnSpc>
                        <a:spcBef>
                          <a:spcPts val="731"/>
                        </a:spcBef>
                        <a:tabLst/>
                      </a:pPr>
                      <a:r>
                        <a:rPr sz="1800" spc="-10" dirty="0">
                          <a:solidFill>
                            <a:srgbClr val="262626">
                              <a:alpha val="100000"/>
                            </a:srgbClr>
                          </a:solidFill>
                          <a:latin typeface="Times New Roman"/>
                          <a:ea typeface="Times New Roman"/>
                          <a:cs typeface="Times New Roman"/>
                        </a:rPr>
                        <a:t>&lt;</a:t>
                      </a:r>
                      <a:r>
                        <a:rPr sz="1800" spc="0" dirty="0">
                          <a:solidFill>
                            <a:srgbClr val="262626">
                              <a:alpha val="100000"/>
                            </a:srgbClr>
                          </a:solidFill>
                          <a:latin typeface="Times New Roman"/>
                          <a:ea typeface="Times New Roman"/>
                          <a:cs typeface="Times New Roman"/>
                        </a:rPr>
                        <a:t>class</a:t>
                      </a:r>
                      <a:r>
                        <a:rPr sz="1800" spc="-10" dirty="0">
                          <a:solidFill>
                            <a:srgbClr val="262626">
                              <a:alpha val="100000"/>
                            </a:srgbClr>
                          </a:solidFill>
                          <a:latin typeface="Times New Roman"/>
                          <a:ea typeface="Times New Roman"/>
                          <a:cs typeface="Times New Roman"/>
                        </a:rPr>
                        <a:t> '__</a:t>
                      </a:r>
                      <a:r>
                        <a:rPr sz="1800" spc="0" dirty="0">
                          <a:solidFill>
                            <a:srgbClr val="262626">
                              <a:alpha val="100000"/>
                            </a:srgbClr>
                          </a:solidFill>
                          <a:latin typeface="Times New Roman"/>
                          <a:ea typeface="Times New Roman"/>
                          <a:cs typeface="Times New Roman"/>
                        </a:rPr>
                        <a:t>main__.Complex'&gt;</a:t>
                      </a:r>
                      <a:endParaRPr lang="x-none" altLang="x-none" sz="1800" dirty="0"/>
                    </a:p>
                    <a:p>
                      <a:pPr marL="1945081" algn="l" rtl="0" eaLnBrk="0">
                        <a:lnSpc>
                          <a:spcPts val="4410"/>
                        </a:lnSpc>
                        <a:tabLst/>
                      </a:pPr>
                      <a:r>
                        <a:rPr sz="1800" spc="0" dirty="0">
                          <a:solidFill>
                            <a:srgbClr val="262626">
                              <a:alpha val="100000"/>
                            </a:srgbClr>
                          </a:solidFill>
                          <a:latin typeface="Times New Roman"/>
                          <a:ea typeface="Times New Roman"/>
                          <a:cs typeface="Times New Roman"/>
                        </a:rPr>
                        <a:t>c</a:t>
                      </a:r>
                      <a:r>
                        <a:rPr sz="1800" spc="-10" dirty="0">
                          <a:solidFill>
                            <a:srgbClr val="262626">
                              <a:alpha val="100000"/>
                            </a:srgbClr>
                          </a:solidFill>
                          <a:latin typeface="Times New Roman"/>
                          <a:ea typeface="Times New Roman"/>
                          <a:cs typeface="Times New Roman"/>
                        </a:rPr>
                        <a:t>1+</a:t>
                      </a:r>
                      <a:r>
                        <a:rPr sz="1800" spc="0" dirty="0">
                          <a:solidFill>
                            <a:srgbClr val="262626">
                              <a:alpha val="100000"/>
                            </a:srgbClr>
                          </a:solidFill>
                          <a:latin typeface="Times New Roman"/>
                          <a:ea typeface="Times New Roman"/>
                          <a:cs typeface="Times New Roman"/>
                        </a:rPr>
                        <a:t>c</a:t>
                      </a:r>
                      <a:r>
                        <a:rPr sz="1800" spc="-10" dirty="0">
                          <a:solidFill>
                            <a:srgbClr val="262626">
                              <a:alpha val="100000"/>
                            </a:srgbClr>
                          </a:solidFill>
                          <a:latin typeface="Times New Roman"/>
                          <a:ea typeface="Times New Roman"/>
                          <a:cs typeface="Times New Roman"/>
                        </a:rPr>
                        <a:t>2</a:t>
                      </a:r>
                      <a:r>
                        <a:rPr sz="1800" spc="-10" dirty="0">
                          <a:solidFill>
                            <a:srgbClr val="262626">
                              <a:alpha val="100000"/>
                            </a:srgbClr>
                          </a:solidFill>
                          <a:latin typeface="Microsoft YaHei"/>
                          <a:ea typeface="Microsoft YaHei"/>
                          <a:cs typeface="Microsoft YaHei"/>
                        </a:rPr>
                        <a:t>的结果为</a:t>
                      </a:r>
                      <a:r>
                        <a:rPr sz="1800" spc="0" dirty="0">
                          <a:solidFill>
                            <a:srgbClr val="262626">
                              <a:alpha val="100000"/>
                            </a:srgbClr>
                          </a:solidFill>
                          <a:latin typeface="Times New Roman"/>
                          <a:ea typeface="Times New Roman"/>
                          <a:cs typeface="Times New Roman"/>
                        </a:rPr>
                        <a:t>3.20+5.60i</a:t>
                      </a:r>
                      <a:endParaRPr lang="x-none" altLang="x-none" sz="18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pSp>
        <p:nvGrpSpPr>
          <p:cNvPr id="99332" name="group 218">
            <a:extLst>
              <a:ext uri="{FF2B5EF4-FFF2-40B4-BE49-F238E27FC236}">
                <a16:creationId xmlns:a16="http://schemas.microsoft.com/office/drawing/2014/main" id="{5F7B4278-6590-96B3-B5A8-E2C208461A55}"/>
              </a:ext>
            </a:extLst>
          </p:cNvPr>
          <p:cNvGrpSpPr>
            <a:grpSpLocks/>
          </p:cNvGrpSpPr>
          <p:nvPr/>
        </p:nvGrpSpPr>
        <p:grpSpPr bwMode="auto">
          <a:xfrm>
            <a:off x="627063" y="1677988"/>
            <a:ext cx="658812" cy="657225"/>
            <a:chOff x="0" y="0"/>
            <a:chExt cx="877061" cy="877061"/>
          </a:xfrm>
        </p:grpSpPr>
        <p:sp>
          <p:nvSpPr>
            <p:cNvPr id="99363" name="path">
              <a:extLst>
                <a:ext uri="{FF2B5EF4-FFF2-40B4-BE49-F238E27FC236}">
                  <a16:creationId xmlns:a16="http://schemas.microsoft.com/office/drawing/2014/main" id="{CED6DD51-3158-1A61-4005-01211926AB6D}"/>
                </a:ext>
              </a:extLst>
            </p:cNvPr>
            <p:cNvSpPr>
              <a:spLocks/>
            </p:cNvSpPr>
            <p:nvPr/>
          </p:nvSpPr>
          <p:spPr bwMode="auto">
            <a:xfrm>
              <a:off x="0" y="0"/>
              <a:ext cx="877061" cy="877061"/>
            </a:xfrm>
            <a:custGeom>
              <a:avLst/>
              <a:gdLst>
                <a:gd name="T0" fmla="*/ 0 w 1381"/>
                <a:gd name="T1" fmla="*/ 2147483646 h 1381"/>
                <a:gd name="T2" fmla="*/ 2147483646 w 1381"/>
                <a:gd name="T3" fmla="*/ 0 h 1381"/>
                <a:gd name="T4" fmla="*/ 2147483646 w 1381"/>
                <a:gd name="T5" fmla="*/ 2147483646 h 1381"/>
                <a:gd name="T6" fmla="*/ 2147483646 w 1381"/>
                <a:gd name="T7" fmla="*/ 2147483646 h 1381"/>
                <a:gd name="T8" fmla="*/ 0 w 1381"/>
                <a:gd name="T9" fmla="*/ 2147483646 h 1381"/>
                <a:gd name="T10" fmla="*/ 0 60000 65536"/>
                <a:gd name="T11" fmla="*/ 0 60000 65536"/>
                <a:gd name="T12" fmla="*/ 0 60000 65536"/>
                <a:gd name="T13" fmla="*/ 0 60000 65536"/>
                <a:gd name="T14" fmla="*/ 0 60000 65536"/>
                <a:gd name="T15" fmla="*/ 0 w 1381"/>
                <a:gd name="T16" fmla="*/ 0 h 1381"/>
                <a:gd name="T17" fmla="*/ 1381 w 1381"/>
                <a:gd name="T18" fmla="*/ 1381 h 1381"/>
              </a:gdLst>
              <a:ahLst/>
              <a:cxnLst>
                <a:cxn ang="T10">
                  <a:pos x="T0" y="T1"/>
                </a:cxn>
                <a:cxn ang="T11">
                  <a:pos x="T2" y="T3"/>
                </a:cxn>
                <a:cxn ang="T12">
                  <a:pos x="T4" y="T5"/>
                </a:cxn>
                <a:cxn ang="T13">
                  <a:pos x="T6" y="T7"/>
                </a:cxn>
                <a:cxn ang="T14">
                  <a:pos x="T8" y="T9"/>
                </a:cxn>
              </a:cxnLst>
              <a:rect l="T15" t="T16" r="T17" b="T18"/>
              <a:pathLst>
                <a:path w="1381" h="1381">
                  <a:moveTo>
                    <a:pt x="0" y="690"/>
                  </a:moveTo>
                  <a:cubicBezTo>
                    <a:pt x="0" y="309"/>
                    <a:pt x="309" y="0"/>
                    <a:pt x="690" y="0"/>
                  </a:cubicBezTo>
                  <a:cubicBezTo>
                    <a:pt x="1071" y="0"/>
                    <a:pt x="1381" y="309"/>
                    <a:pt x="1381" y="690"/>
                  </a:cubicBezTo>
                  <a:cubicBezTo>
                    <a:pt x="1381" y="1071"/>
                    <a:pt x="1071" y="1381"/>
                    <a:pt x="690" y="1381"/>
                  </a:cubicBezTo>
                  <a:cubicBezTo>
                    <a:pt x="309" y="1381"/>
                    <a:pt x="0" y="1071"/>
                    <a:pt x="0" y="690"/>
                  </a:cubicBezTo>
                </a:path>
              </a:pathLst>
            </a:custGeom>
            <a:solidFill>
              <a:srgbClr val="B1C400"/>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9364" name="path">
              <a:extLst>
                <a:ext uri="{FF2B5EF4-FFF2-40B4-BE49-F238E27FC236}">
                  <a16:creationId xmlns:a16="http://schemas.microsoft.com/office/drawing/2014/main" id="{DE01A8AB-E039-21F3-FCC0-8CB2BF0E98AE}"/>
                </a:ext>
              </a:extLst>
            </p:cNvPr>
            <p:cNvSpPr>
              <a:spLocks/>
            </p:cNvSpPr>
            <p:nvPr/>
          </p:nvSpPr>
          <p:spPr bwMode="auto">
            <a:xfrm>
              <a:off x="106679" y="145160"/>
              <a:ext cx="449198" cy="584834"/>
            </a:xfrm>
            <a:custGeom>
              <a:avLst/>
              <a:gdLst>
                <a:gd name="T0" fmla="*/ 2147483646 w 707"/>
                <a:gd name="T1" fmla="*/ 2147483646 h 920"/>
                <a:gd name="T2" fmla="*/ 2147483646 w 707"/>
                <a:gd name="T3" fmla="*/ 2147483646 h 920"/>
                <a:gd name="T4" fmla="*/ 2147483646 w 707"/>
                <a:gd name="T5" fmla="*/ 0 h 920"/>
                <a:gd name="T6" fmla="*/ 2147483646 w 707"/>
                <a:gd name="T7" fmla="*/ 2147483646 h 920"/>
                <a:gd name="T8" fmla="*/ 0 60000 65536"/>
                <a:gd name="T9" fmla="*/ 0 60000 65536"/>
                <a:gd name="T10" fmla="*/ 0 60000 65536"/>
                <a:gd name="T11" fmla="*/ 0 60000 65536"/>
                <a:gd name="T12" fmla="*/ 0 w 707"/>
                <a:gd name="T13" fmla="*/ 0 h 920"/>
                <a:gd name="T14" fmla="*/ 707 w 707"/>
                <a:gd name="T15" fmla="*/ 920 h 920"/>
              </a:gdLst>
              <a:ahLst/>
              <a:cxnLst>
                <a:cxn ang="T8">
                  <a:pos x="T0" y="T1"/>
                </a:cxn>
                <a:cxn ang="T9">
                  <a:pos x="T2" y="T3"/>
                </a:cxn>
                <a:cxn ang="T10">
                  <a:pos x="T4" y="T5"/>
                </a:cxn>
                <a:cxn ang="T11">
                  <a:pos x="T6" y="T7"/>
                </a:cxn>
              </a:cxnLst>
              <a:rect l="T12" t="T13" r="T14" b="T15"/>
              <a:pathLst>
                <a:path w="707" h="920">
                  <a:moveTo>
                    <a:pt x="15" y="905"/>
                  </a:moveTo>
                  <a:lnTo>
                    <a:pt x="707" y="905"/>
                  </a:lnTo>
                  <a:moveTo>
                    <a:pt x="15" y="0"/>
                  </a:moveTo>
                  <a:lnTo>
                    <a:pt x="15" y="90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flat">
                  <a:solidFill>
                    <a:srgbClr val="000000"/>
                  </a:solidFill>
                  <a:miter lim="1000000"/>
                  <a:headEnd/>
                  <a:tailEnd/>
                </a14:hiddenLine>
              </a:ext>
            </a:extLst>
          </p:spPr>
          <p:txBody>
            <a:bodyPr/>
            <a:lstStyle/>
            <a:p>
              <a:endParaRPr lang="zh-CN" altLang="en-US"/>
            </a:p>
          </p:txBody>
        </p:sp>
        <p:sp>
          <p:nvSpPr>
            <p:cNvPr id="99365" name="path">
              <a:extLst>
                <a:ext uri="{FF2B5EF4-FFF2-40B4-BE49-F238E27FC236}">
                  <a16:creationId xmlns:a16="http://schemas.microsoft.com/office/drawing/2014/main" id="{965C325B-B6DF-BF09-5AA2-20062EBAC93E}"/>
                </a:ext>
              </a:extLst>
            </p:cNvPr>
            <p:cNvSpPr>
              <a:spLocks/>
            </p:cNvSpPr>
            <p:nvPr/>
          </p:nvSpPr>
          <p:spPr bwMode="auto">
            <a:xfrm>
              <a:off x="226313" y="497585"/>
              <a:ext cx="218694" cy="115824"/>
            </a:xfrm>
            <a:custGeom>
              <a:avLst/>
              <a:gdLst>
                <a:gd name="T0" fmla="*/ 0 w 344"/>
                <a:gd name="T1" fmla="*/ 2147483646 h 182"/>
                <a:gd name="T2" fmla="*/ 2147483646 w 344"/>
                <a:gd name="T3" fmla="*/ 2147483646 h 182"/>
                <a:gd name="T4" fmla="*/ 2147483646 w 344"/>
                <a:gd name="T5" fmla="*/ 2147483646 h 182"/>
                <a:gd name="T6" fmla="*/ 0 w 344"/>
                <a:gd name="T7" fmla="*/ 2147483646 h 182"/>
                <a:gd name="T8" fmla="*/ 0 w 344"/>
                <a:gd name="T9" fmla="*/ 2147483646 h 182"/>
                <a:gd name="T10" fmla="*/ 0 w 344"/>
                <a:gd name="T11" fmla="*/ 2147483646 h 182"/>
                <a:gd name="T12" fmla="*/ 2147483646 w 344"/>
                <a:gd name="T13" fmla="*/ 2147483646 h 182"/>
                <a:gd name="T14" fmla="*/ 2147483646 w 344"/>
                <a:gd name="T15" fmla="*/ 2147483646 h 182"/>
                <a:gd name="T16" fmla="*/ 0 w 344"/>
                <a:gd name="T17" fmla="*/ 2147483646 h 182"/>
                <a:gd name="T18" fmla="*/ 0 w 344"/>
                <a:gd name="T19" fmla="*/ 2147483646 h 182"/>
                <a:gd name="T20" fmla="*/ 0 w 344"/>
                <a:gd name="T21" fmla="*/ 2147483646 h 182"/>
                <a:gd name="T22" fmla="*/ 2147483646 w 344"/>
                <a:gd name="T23" fmla="*/ 2147483646 h 182"/>
                <a:gd name="T24" fmla="*/ 2147483646 w 344"/>
                <a:gd name="T25" fmla="*/ 2147483646 h 182"/>
                <a:gd name="T26" fmla="*/ 0 w 344"/>
                <a:gd name="T27" fmla="*/ 2147483646 h 182"/>
                <a:gd name="T28" fmla="*/ 0 w 344"/>
                <a:gd name="T29" fmla="*/ 2147483646 h 182"/>
                <a:gd name="T30" fmla="*/ 0 w 344"/>
                <a:gd name="T31" fmla="*/ 2147483646 h 182"/>
                <a:gd name="T32" fmla="*/ 2147483646 w 344"/>
                <a:gd name="T33" fmla="*/ 2147483646 h 182"/>
                <a:gd name="T34" fmla="*/ 2147483646 w 344"/>
                <a:gd name="T35" fmla="*/ 2147483646 h 182"/>
                <a:gd name="T36" fmla="*/ 0 w 344"/>
                <a:gd name="T37" fmla="*/ 2147483646 h 182"/>
                <a:gd name="T38" fmla="*/ 0 w 344"/>
                <a:gd name="T39" fmla="*/ 2147483646 h 182"/>
                <a:gd name="T40" fmla="*/ 0 w 344"/>
                <a:gd name="T41" fmla="*/ 2147483646 h 182"/>
                <a:gd name="T42" fmla="*/ 2147483646 w 344"/>
                <a:gd name="T43" fmla="*/ 2147483646 h 182"/>
                <a:gd name="T44" fmla="*/ 2147483646 w 344"/>
                <a:gd name="T45" fmla="*/ 0 h 182"/>
                <a:gd name="T46" fmla="*/ 0 w 344"/>
                <a:gd name="T47" fmla="*/ 0 h 182"/>
                <a:gd name="T48" fmla="*/ 0 w 344"/>
                <a:gd name="T49" fmla="*/ 2147483646 h 18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44"/>
                <a:gd name="T76" fmla="*/ 0 h 182"/>
                <a:gd name="T77" fmla="*/ 344 w 344"/>
                <a:gd name="T78" fmla="*/ 182 h 18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44" h="182">
                  <a:moveTo>
                    <a:pt x="0" y="182"/>
                  </a:moveTo>
                  <a:lnTo>
                    <a:pt x="301" y="182"/>
                  </a:lnTo>
                  <a:lnTo>
                    <a:pt x="301" y="171"/>
                  </a:lnTo>
                  <a:lnTo>
                    <a:pt x="0" y="171"/>
                  </a:lnTo>
                  <a:lnTo>
                    <a:pt x="0" y="182"/>
                  </a:lnTo>
                  <a:close/>
                </a:path>
                <a:path w="344" h="182">
                  <a:moveTo>
                    <a:pt x="0" y="140"/>
                  </a:moveTo>
                  <a:lnTo>
                    <a:pt x="344" y="140"/>
                  </a:lnTo>
                  <a:lnTo>
                    <a:pt x="344" y="129"/>
                  </a:lnTo>
                  <a:lnTo>
                    <a:pt x="0" y="129"/>
                  </a:lnTo>
                  <a:lnTo>
                    <a:pt x="0" y="140"/>
                  </a:lnTo>
                  <a:close/>
                </a:path>
                <a:path w="344" h="182">
                  <a:moveTo>
                    <a:pt x="0" y="96"/>
                  </a:moveTo>
                  <a:lnTo>
                    <a:pt x="344" y="96"/>
                  </a:lnTo>
                  <a:lnTo>
                    <a:pt x="344" y="85"/>
                  </a:lnTo>
                  <a:lnTo>
                    <a:pt x="0" y="85"/>
                  </a:lnTo>
                  <a:lnTo>
                    <a:pt x="0" y="96"/>
                  </a:lnTo>
                  <a:close/>
                </a:path>
                <a:path w="344" h="182">
                  <a:moveTo>
                    <a:pt x="0" y="52"/>
                  </a:moveTo>
                  <a:lnTo>
                    <a:pt x="344" y="52"/>
                  </a:lnTo>
                  <a:lnTo>
                    <a:pt x="344" y="42"/>
                  </a:lnTo>
                  <a:lnTo>
                    <a:pt x="0" y="42"/>
                  </a:lnTo>
                  <a:lnTo>
                    <a:pt x="0" y="52"/>
                  </a:lnTo>
                  <a:close/>
                </a:path>
                <a:path w="344" h="182">
                  <a:moveTo>
                    <a:pt x="0" y="8"/>
                  </a:moveTo>
                  <a:lnTo>
                    <a:pt x="344" y="8"/>
                  </a:lnTo>
                  <a:lnTo>
                    <a:pt x="344" y="0"/>
                  </a:lnTo>
                  <a:lnTo>
                    <a:pt x="0" y="0"/>
                  </a:lnTo>
                  <a:lnTo>
                    <a:pt x="0" y="8"/>
                  </a:lnTo>
                  <a:close/>
                </a:path>
              </a:pathLst>
            </a:custGeom>
            <a:solidFill>
              <a:srgbClr val="08191E"/>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9366" name="path">
              <a:extLst>
                <a:ext uri="{FF2B5EF4-FFF2-40B4-BE49-F238E27FC236}">
                  <a16:creationId xmlns:a16="http://schemas.microsoft.com/office/drawing/2014/main" id="{64F8A371-45B1-CBD4-4212-4DFAA5C6070E}"/>
                </a:ext>
              </a:extLst>
            </p:cNvPr>
            <p:cNvSpPr>
              <a:spLocks/>
            </p:cNvSpPr>
            <p:nvPr/>
          </p:nvSpPr>
          <p:spPr bwMode="auto">
            <a:xfrm>
              <a:off x="521207" y="439673"/>
              <a:ext cx="225552" cy="328422"/>
            </a:xfrm>
            <a:custGeom>
              <a:avLst/>
              <a:gdLst>
                <a:gd name="T0" fmla="*/ 2147483646 w 355"/>
                <a:gd name="T1" fmla="*/ 2147483646 h 517"/>
                <a:gd name="T2" fmla="*/ 2147483646 w 355"/>
                <a:gd name="T3" fmla="*/ 2147483646 h 517"/>
                <a:gd name="T4" fmla="*/ 2147483646 w 355"/>
                <a:gd name="T5" fmla="*/ 2147483646 h 517"/>
                <a:gd name="T6" fmla="*/ 2147483646 w 355"/>
                <a:gd name="T7" fmla="*/ 2147483646 h 517"/>
                <a:gd name="T8" fmla="*/ 2147483646 w 355"/>
                <a:gd name="T9" fmla="*/ 2147483646 h 517"/>
                <a:gd name="T10" fmla="*/ 2147483646 w 355"/>
                <a:gd name="T11" fmla="*/ 2147483646 h 517"/>
                <a:gd name="T12" fmla="*/ 2147483646 w 355"/>
                <a:gd name="T13" fmla="*/ 2147483646 h 517"/>
                <a:gd name="T14" fmla="*/ 2147483646 w 355"/>
                <a:gd name="T15" fmla="*/ 2147483646 h 517"/>
                <a:gd name="T16" fmla="*/ 2147483646 w 355"/>
                <a:gd name="T17" fmla="*/ 2147483646 h 517"/>
                <a:gd name="T18" fmla="*/ 2147483646 w 355"/>
                <a:gd name="T19" fmla="*/ 2147483646 h 517"/>
                <a:gd name="T20" fmla="*/ 0 w 355"/>
                <a:gd name="T21" fmla="*/ 2147483646 h 517"/>
                <a:gd name="T22" fmla="*/ 2147483646 w 355"/>
                <a:gd name="T23" fmla="*/ 2147483646 h 517"/>
                <a:gd name="T24" fmla="*/ 2147483646 w 355"/>
                <a:gd name="T25" fmla="*/ 0 h 517"/>
                <a:gd name="T26" fmla="*/ 0 w 355"/>
                <a:gd name="T27" fmla="*/ 0 h 517"/>
                <a:gd name="T28" fmla="*/ 0 w 355"/>
                <a:gd name="T29" fmla="*/ 2147483646 h 5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5"/>
                <a:gd name="T46" fmla="*/ 0 h 517"/>
                <a:gd name="T47" fmla="*/ 355 w 355"/>
                <a:gd name="T48" fmla="*/ 517 h 5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5" h="517">
                  <a:moveTo>
                    <a:pt x="8" y="517"/>
                  </a:moveTo>
                  <a:lnTo>
                    <a:pt x="355" y="517"/>
                  </a:lnTo>
                  <a:lnTo>
                    <a:pt x="355" y="430"/>
                  </a:lnTo>
                  <a:lnTo>
                    <a:pt x="8" y="430"/>
                  </a:lnTo>
                  <a:lnTo>
                    <a:pt x="8" y="517"/>
                  </a:lnTo>
                  <a:close/>
                </a:path>
                <a:path w="355" h="517">
                  <a:moveTo>
                    <a:pt x="138" y="430"/>
                  </a:moveTo>
                  <a:lnTo>
                    <a:pt x="225" y="430"/>
                  </a:lnTo>
                  <a:lnTo>
                    <a:pt x="225" y="301"/>
                  </a:lnTo>
                  <a:lnTo>
                    <a:pt x="138" y="301"/>
                  </a:lnTo>
                  <a:lnTo>
                    <a:pt x="138" y="430"/>
                  </a:lnTo>
                  <a:close/>
                </a:path>
                <a:path w="355" h="517">
                  <a:moveTo>
                    <a:pt x="0" y="171"/>
                  </a:moveTo>
                  <a:lnTo>
                    <a:pt x="106" y="171"/>
                  </a:lnTo>
                  <a:lnTo>
                    <a:pt x="106" y="0"/>
                  </a:lnTo>
                  <a:lnTo>
                    <a:pt x="0" y="0"/>
                  </a:lnTo>
                  <a:lnTo>
                    <a:pt x="0" y="171"/>
                  </a:lnTo>
                  <a:close/>
                </a:path>
              </a:pathLst>
            </a:custGeom>
            <a:solidFill>
              <a:srgbClr val="213538"/>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9367" name="path">
              <a:extLst>
                <a:ext uri="{FF2B5EF4-FFF2-40B4-BE49-F238E27FC236}">
                  <a16:creationId xmlns:a16="http://schemas.microsoft.com/office/drawing/2014/main" id="{F9A27FF9-AFB2-06B1-4B60-4C5FDE77D119}"/>
                </a:ext>
              </a:extLst>
            </p:cNvPr>
            <p:cNvSpPr>
              <a:spLocks/>
            </p:cNvSpPr>
            <p:nvPr/>
          </p:nvSpPr>
          <p:spPr bwMode="auto">
            <a:xfrm>
              <a:off x="514350" y="486155"/>
              <a:ext cx="82296" cy="48005"/>
            </a:xfrm>
            <a:custGeom>
              <a:avLst/>
              <a:gdLst>
                <a:gd name="T0" fmla="*/ 0 w 129"/>
                <a:gd name="T1" fmla="*/ 2147483646 h 75"/>
                <a:gd name="T2" fmla="*/ 2147483646 w 129"/>
                <a:gd name="T3" fmla="*/ 2147483646 h 75"/>
                <a:gd name="T4" fmla="*/ 2147483646 w 129"/>
                <a:gd name="T5" fmla="*/ 0 h 75"/>
                <a:gd name="T6" fmla="*/ 0 w 129"/>
                <a:gd name="T7" fmla="*/ 0 h 75"/>
                <a:gd name="T8" fmla="*/ 0 w 129"/>
                <a:gd name="T9" fmla="*/ 2147483646 h 75"/>
                <a:gd name="T10" fmla="*/ 0 60000 65536"/>
                <a:gd name="T11" fmla="*/ 0 60000 65536"/>
                <a:gd name="T12" fmla="*/ 0 60000 65536"/>
                <a:gd name="T13" fmla="*/ 0 60000 65536"/>
                <a:gd name="T14" fmla="*/ 0 60000 65536"/>
                <a:gd name="T15" fmla="*/ 0 w 129"/>
                <a:gd name="T16" fmla="*/ 0 h 75"/>
                <a:gd name="T17" fmla="*/ 129 w 129"/>
                <a:gd name="T18" fmla="*/ 75 h 75"/>
              </a:gdLst>
              <a:ahLst/>
              <a:cxnLst>
                <a:cxn ang="T10">
                  <a:pos x="T0" y="T1"/>
                </a:cxn>
                <a:cxn ang="T11">
                  <a:pos x="T2" y="T3"/>
                </a:cxn>
                <a:cxn ang="T12">
                  <a:pos x="T4" y="T5"/>
                </a:cxn>
                <a:cxn ang="T13">
                  <a:pos x="T6" y="T7"/>
                </a:cxn>
                <a:cxn ang="T14">
                  <a:pos x="T8" y="T9"/>
                </a:cxn>
              </a:cxnLst>
              <a:rect l="T15" t="T16" r="T17" b="T18"/>
              <a:pathLst>
                <a:path w="129" h="75">
                  <a:moveTo>
                    <a:pt x="0" y="75"/>
                  </a:moveTo>
                  <a:lnTo>
                    <a:pt x="129" y="75"/>
                  </a:lnTo>
                  <a:lnTo>
                    <a:pt x="129" y="0"/>
                  </a:lnTo>
                  <a:lnTo>
                    <a:pt x="0" y="0"/>
                  </a:lnTo>
                  <a:lnTo>
                    <a:pt x="0" y="75"/>
                  </a:lnTo>
                  <a:close/>
                </a:path>
              </a:pathLst>
            </a:custGeom>
            <a:solidFill>
              <a:srgbClr val="08191E"/>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9368" name="path">
              <a:extLst>
                <a:ext uri="{FF2B5EF4-FFF2-40B4-BE49-F238E27FC236}">
                  <a16:creationId xmlns:a16="http://schemas.microsoft.com/office/drawing/2014/main" id="{CA9FB6FB-6A51-B0F9-7C9B-648E398AAF67}"/>
                </a:ext>
              </a:extLst>
            </p:cNvPr>
            <p:cNvSpPr>
              <a:spLocks/>
            </p:cNvSpPr>
            <p:nvPr/>
          </p:nvSpPr>
          <p:spPr bwMode="auto">
            <a:xfrm>
              <a:off x="555497" y="384047"/>
              <a:ext cx="108966" cy="108966"/>
            </a:xfrm>
            <a:custGeom>
              <a:avLst/>
              <a:gdLst>
                <a:gd name="T0" fmla="*/ 0 w 171"/>
                <a:gd name="T1" fmla="*/ 2147483646 h 171"/>
                <a:gd name="T2" fmla="*/ 2147483646 w 171"/>
                <a:gd name="T3" fmla="*/ 0 h 171"/>
                <a:gd name="T4" fmla="*/ 2147483646 w 171"/>
                <a:gd name="T5" fmla="*/ 2147483646 h 171"/>
                <a:gd name="T6" fmla="*/ 2147483646 w 171"/>
                <a:gd name="T7" fmla="*/ 2147483646 h 171"/>
                <a:gd name="T8" fmla="*/ 0 w 171"/>
                <a:gd name="T9" fmla="*/ 2147483646 h 171"/>
                <a:gd name="T10" fmla="*/ 0 60000 65536"/>
                <a:gd name="T11" fmla="*/ 0 60000 65536"/>
                <a:gd name="T12" fmla="*/ 0 60000 65536"/>
                <a:gd name="T13" fmla="*/ 0 60000 65536"/>
                <a:gd name="T14" fmla="*/ 0 60000 65536"/>
                <a:gd name="T15" fmla="*/ 0 w 171"/>
                <a:gd name="T16" fmla="*/ 0 h 171"/>
                <a:gd name="T17" fmla="*/ 171 w 171"/>
                <a:gd name="T18" fmla="*/ 171 h 171"/>
              </a:gdLst>
              <a:ahLst/>
              <a:cxnLst>
                <a:cxn ang="T10">
                  <a:pos x="T0" y="T1"/>
                </a:cxn>
                <a:cxn ang="T11">
                  <a:pos x="T2" y="T3"/>
                </a:cxn>
                <a:cxn ang="T12">
                  <a:pos x="T4" y="T5"/>
                </a:cxn>
                <a:cxn ang="T13">
                  <a:pos x="T6" y="T7"/>
                </a:cxn>
                <a:cxn ang="T14">
                  <a:pos x="T8" y="T9"/>
                </a:cxn>
              </a:cxnLst>
              <a:rect l="T15" t="T16" r="T17" b="T18"/>
              <a:pathLst>
                <a:path w="171" h="171">
                  <a:moveTo>
                    <a:pt x="0" y="85"/>
                  </a:moveTo>
                  <a:cubicBezTo>
                    <a:pt x="0" y="38"/>
                    <a:pt x="38" y="0"/>
                    <a:pt x="85" y="0"/>
                  </a:cubicBezTo>
                  <a:cubicBezTo>
                    <a:pt x="133" y="0"/>
                    <a:pt x="171" y="38"/>
                    <a:pt x="171" y="85"/>
                  </a:cubicBezTo>
                  <a:cubicBezTo>
                    <a:pt x="171" y="133"/>
                    <a:pt x="133" y="171"/>
                    <a:pt x="85" y="171"/>
                  </a:cubicBezTo>
                  <a:cubicBezTo>
                    <a:pt x="38" y="171"/>
                    <a:pt x="0" y="133"/>
                    <a:pt x="0" y="85"/>
                  </a:cubicBezTo>
                </a:path>
              </a:pathLst>
            </a:custGeom>
            <a:solidFill>
              <a:srgbClr val="213538"/>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9369" name="path">
              <a:extLst>
                <a:ext uri="{FF2B5EF4-FFF2-40B4-BE49-F238E27FC236}">
                  <a16:creationId xmlns:a16="http://schemas.microsoft.com/office/drawing/2014/main" id="{A5F22FC9-16C4-28ED-3408-17CF1001AF62}"/>
                </a:ext>
              </a:extLst>
            </p:cNvPr>
            <p:cNvSpPr>
              <a:spLocks/>
            </p:cNvSpPr>
            <p:nvPr/>
          </p:nvSpPr>
          <p:spPr bwMode="auto">
            <a:xfrm>
              <a:off x="473201" y="384047"/>
              <a:ext cx="328422" cy="384048"/>
            </a:xfrm>
            <a:custGeom>
              <a:avLst/>
              <a:gdLst>
                <a:gd name="T0" fmla="*/ 0 w 517"/>
                <a:gd name="T1" fmla="*/ 2147483646 h 604"/>
                <a:gd name="T2" fmla="*/ 2147483646 w 517"/>
                <a:gd name="T3" fmla="*/ 2147483646 h 604"/>
                <a:gd name="T4" fmla="*/ 2147483646 w 517"/>
                <a:gd name="T5" fmla="*/ 2147483646 h 604"/>
                <a:gd name="T6" fmla="*/ 0 w 517"/>
                <a:gd name="T7" fmla="*/ 2147483646 h 604"/>
                <a:gd name="T8" fmla="*/ 0 w 517"/>
                <a:gd name="T9" fmla="*/ 2147483646 h 604"/>
                <a:gd name="T10" fmla="*/ 2147483646 w 517"/>
                <a:gd name="T11" fmla="*/ 0 h 604"/>
                <a:gd name="T12" fmla="*/ 2147483646 w 517"/>
                <a:gd name="T13" fmla="*/ 2147483646 h 604"/>
                <a:gd name="T14" fmla="*/ 2147483646 w 517"/>
                <a:gd name="T15" fmla="*/ 2147483646 h 604"/>
                <a:gd name="T16" fmla="*/ 2147483646 w 517"/>
                <a:gd name="T17" fmla="*/ 2147483646 h 604"/>
                <a:gd name="T18" fmla="*/ 2147483646 w 517"/>
                <a:gd name="T19" fmla="*/ 2147483646 h 604"/>
                <a:gd name="T20" fmla="*/ 2147483646 w 517"/>
                <a:gd name="T21" fmla="*/ 2147483646 h 604"/>
                <a:gd name="T22" fmla="*/ 2147483646 w 517"/>
                <a:gd name="T23" fmla="*/ 2147483646 h 604"/>
                <a:gd name="T24" fmla="*/ 2147483646 w 517"/>
                <a:gd name="T25" fmla="*/ 2147483646 h 604"/>
                <a:gd name="T26" fmla="*/ 2147483646 w 517"/>
                <a:gd name="T27" fmla="*/ 0 h 604"/>
                <a:gd name="T28" fmla="*/ 2147483646 w 517"/>
                <a:gd name="T29" fmla="*/ 2147483646 h 604"/>
                <a:gd name="T30" fmla="*/ 2147483646 w 517"/>
                <a:gd name="T31" fmla="*/ 2147483646 h 604"/>
                <a:gd name="T32" fmla="*/ 2147483646 w 517"/>
                <a:gd name="T33" fmla="*/ 2147483646 h 604"/>
                <a:gd name="T34" fmla="*/ 2147483646 w 517"/>
                <a:gd name="T35" fmla="*/ 2147483646 h 604"/>
                <a:gd name="T36" fmla="*/ 2147483646 w 517"/>
                <a:gd name="T37" fmla="*/ 2147483646 h 604"/>
                <a:gd name="T38" fmla="*/ 0 w 517"/>
                <a:gd name="T39" fmla="*/ 2147483646 h 604"/>
                <a:gd name="T40" fmla="*/ 2147483646 w 517"/>
                <a:gd name="T41" fmla="*/ 2147483646 h 604"/>
                <a:gd name="T42" fmla="*/ 2147483646 w 517"/>
                <a:gd name="T43" fmla="*/ 2147483646 h 604"/>
                <a:gd name="T44" fmla="*/ 0 w 517"/>
                <a:gd name="T45" fmla="*/ 2147483646 h 604"/>
                <a:gd name="T46" fmla="*/ 0 w 517"/>
                <a:gd name="T47" fmla="*/ 2147483646 h 604"/>
                <a:gd name="T48" fmla="*/ 2147483646 w 517"/>
                <a:gd name="T49" fmla="*/ 2147483646 h 604"/>
                <a:gd name="T50" fmla="*/ 2147483646 w 517"/>
                <a:gd name="T51" fmla="*/ 2147483646 h 604"/>
                <a:gd name="T52" fmla="*/ 2147483646 w 517"/>
                <a:gd name="T53" fmla="*/ 2147483646 h 604"/>
                <a:gd name="T54" fmla="*/ 2147483646 w 517"/>
                <a:gd name="T55" fmla="*/ 2147483646 h 604"/>
                <a:gd name="T56" fmla="*/ 2147483646 w 517"/>
                <a:gd name="T57" fmla="*/ 2147483646 h 60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17"/>
                <a:gd name="T88" fmla="*/ 0 h 604"/>
                <a:gd name="T89" fmla="*/ 517 w 517"/>
                <a:gd name="T90" fmla="*/ 604 h 60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17" h="604">
                  <a:moveTo>
                    <a:pt x="0" y="388"/>
                  </a:moveTo>
                  <a:lnTo>
                    <a:pt x="213" y="388"/>
                  </a:lnTo>
                  <a:lnTo>
                    <a:pt x="213" y="345"/>
                  </a:lnTo>
                  <a:lnTo>
                    <a:pt x="0" y="345"/>
                  </a:lnTo>
                  <a:lnTo>
                    <a:pt x="0" y="388"/>
                  </a:lnTo>
                  <a:close/>
                </a:path>
                <a:path w="517" h="604">
                  <a:moveTo>
                    <a:pt x="301" y="0"/>
                  </a:moveTo>
                  <a:cubicBezTo>
                    <a:pt x="301" y="86"/>
                    <a:pt x="301" y="86"/>
                    <a:pt x="301" y="86"/>
                  </a:cubicBezTo>
                  <a:cubicBezTo>
                    <a:pt x="372" y="86"/>
                    <a:pt x="430" y="145"/>
                    <a:pt x="430" y="215"/>
                  </a:cubicBezTo>
                  <a:cubicBezTo>
                    <a:pt x="430" y="286"/>
                    <a:pt x="372" y="344"/>
                    <a:pt x="301" y="344"/>
                  </a:cubicBezTo>
                  <a:cubicBezTo>
                    <a:pt x="171" y="344"/>
                    <a:pt x="171" y="344"/>
                    <a:pt x="171" y="344"/>
                  </a:cubicBezTo>
                  <a:cubicBezTo>
                    <a:pt x="171" y="430"/>
                    <a:pt x="171" y="430"/>
                    <a:pt x="171" y="430"/>
                  </a:cubicBezTo>
                  <a:cubicBezTo>
                    <a:pt x="301" y="430"/>
                    <a:pt x="301" y="430"/>
                    <a:pt x="301" y="430"/>
                  </a:cubicBezTo>
                  <a:cubicBezTo>
                    <a:pt x="420" y="430"/>
                    <a:pt x="517" y="335"/>
                    <a:pt x="517" y="215"/>
                  </a:cubicBezTo>
                  <a:cubicBezTo>
                    <a:pt x="517" y="97"/>
                    <a:pt x="420" y="0"/>
                    <a:pt x="301" y="0"/>
                  </a:cubicBezTo>
                </a:path>
                <a:path w="517" h="604">
                  <a:moveTo>
                    <a:pt x="171" y="85"/>
                  </a:moveTo>
                  <a:cubicBezTo>
                    <a:pt x="171" y="61"/>
                    <a:pt x="191" y="42"/>
                    <a:pt x="215" y="42"/>
                  </a:cubicBezTo>
                  <a:cubicBezTo>
                    <a:pt x="239" y="42"/>
                    <a:pt x="259" y="61"/>
                    <a:pt x="259" y="85"/>
                  </a:cubicBezTo>
                  <a:cubicBezTo>
                    <a:pt x="259" y="110"/>
                    <a:pt x="239" y="129"/>
                    <a:pt x="215" y="129"/>
                  </a:cubicBezTo>
                  <a:cubicBezTo>
                    <a:pt x="191" y="129"/>
                    <a:pt x="171" y="110"/>
                    <a:pt x="171" y="85"/>
                  </a:cubicBezTo>
                </a:path>
                <a:path w="517" h="604">
                  <a:moveTo>
                    <a:pt x="0" y="604"/>
                  </a:moveTo>
                  <a:lnTo>
                    <a:pt x="517" y="604"/>
                  </a:lnTo>
                  <a:lnTo>
                    <a:pt x="517" y="560"/>
                  </a:lnTo>
                  <a:lnTo>
                    <a:pt x="0" y="560"/>
                  </a:lnTo>
                  <a:lnTo>
                    <a:pt x="0" y="604"/>
                  </a:lnTo>
                  <a:close/>
                </a:path>
                <a:path w="517" h="604">
                  <a:moveTo>
                    <a:pt x="278" y="517"/>
                  </a:moveTo>
                  <a:cubicBezTo>
                    <a:pt x="278" y="505"/>
                    <a:pt x="288" y="495"/>
                    <a:pt x="300" y="495"/>
                  </a:cubicBezTo>
                  <a:cubicBezTo>
                    <a:pt x="312" y="495"/>
                    <a:pt x="322" y="505"/>
                    <a:pt x="322" y="517"/>
                  </a:cubicBezTo>
                  <a:cubicBezTo>
                    <a:pt x="322" y="530"/>
                    <a:pt x="312" y="540"/>
                    <a:pt x="300" y="540"/>
                  </a:cubicBezTo>
                  <a:cubicBezTo>
                    <a:pt x="288" y="540"/>
                    <a:pt x="278" y="530"/>
                    <a:pt x="278" y="517"/>
                  </a:cubicBezTo>
                </a:path>
              </a:pathLst>
            </a:custGeom>
            <a:solidFill>
              <a:srgbClr val="08191E"/>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9370" name="path">
              <a:extLst>
                <a:ext uri="{FF2B5EF4-FFF2-40B4-BE49-F238E27FC236}">
                  <a16:creationId xmlns:a16="http://schemas.microsoft.com/office/drawing/2014/main" id="{578BA008-2D31-B6C6-4F55-832378DB4136}"/>
                </a:ext>
              </a:extLst>
            </p:cNvPr>
            <p:cNvSpPr>
              <a:spLocks/>
            </p:cNvSpPr>
            <p:nvPr/>
          </p:nvSpPr>
          <p:spPr bwMode="auto">
            <a:xfrm>
              <a:off x="534161" y="544067"/>
              <a:ext cx="41147" cy="7620"/>
            </a:xfrm>
            <a:custGeom>
              <a:avLst/>
              <a:gdLst>
                <a:gd name="T0" fmla="*/ 0 w 64"/>
                <a:gd name="T1" fmla="*/ 2147483646 h 12"/>
                <a:gd name="T2" fmla="*/ 2147483646 w 64"/>
                <a:gd name="T3" fmla="*/ 2147483646 h 12"/>
                <a:gd name="T4" fmla="*/ 2147483646 w 64"/>
                <a:gd name="T5" fmla="*/ 0 h 12"/>
                <a:gd name="T6" fmla="*/ 0 w 64"/>
                <a:gd name="T7" fmla="*/ 0 h 12"/>
                <a:gd name="T8" fmla="*/ 0 w 64"/>
                <a:gd name="T9" fmla="*/ 2147483646 h 12"/>
                <a:gd name="T10" fmla="*/ 0 60000 65536"/>
                <a:gd name="T11" fmla="*/ 0 60000 65536"/>
                <a:gd name="T12" fmla="*/ 0 60000 65536"/>
                <a:gd name="T13" fmla="*/ 0 60000 65536"/>
                <a:gd name="T14" fmla="*/ 0 60000 65536"/>
                <a:gd name="T15" fmla="*/ 0 w 64"/>
                <a:gd name="T16" fmla="*/ 0 h 12"/>
                <a:gd name="T17" fmla="*/ 64 w 64"/>
                <a:gd name="T18" fmla="*/ 12 h 12"/>
              </a:gdLst>
              <a:ahLst/>
              <a:cxnLst>
                <a:cxn ang="T10">
                  <a:pos x="T0" y="T1"/>
                </a:cxn>
                <a:cxn ang="T11">
                  <a:pos x="T2" y="T3"/>
                </a:cxn>
                <a:cxn ang="T12">
                  <a:pos x="T4" y="T5"/>
                </a:cxn>
                <a:cxn ang="T13">
                  <a:pos x="T6" y="T7"/>
                </a:cxn>
                <a:cxn ang="T14">
                  <a:pos x="T8" y="T9"/>
                </a:cxn>
              </a:cxnLst>
              <a:rect l="T15" t="T16" r="T17" b="T18"/>
              <a:pathLst>
                <a:path w="64" h="12">
                  <a:moveTo>
                    <a:pt x="0" y="12"/>
                  </a:moveTo>
                  <a:lnTo>
                    <a:pt x="64" y="12"/>
                  </a:lnTo>
                  <a:lnTo>
                    <a:pt x="64" y="0"/>
                  </a:lnTo>
                  <a:lnTo>
                    <a:pt x="0" y="0"/>
                  </a:lnTo>
                  <a:lnTo>
                    <a:pt x="0" y="12"/>
                  </a:lnTo>
                  <a:close/>
                </a:path>
              </a:pathLst>
            </a:custGeom>
            <a:solidFill>
              <a:srgbClr val="213538"/>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pSp>
      <p:sp>
        <p:nvSpPr>
          <p:cNvPr id="99333" name="path">
            <a:extLst>
              <a:ext uri="{FF2B5EF4-FFF2-40B4-BE49-F238E27FC236}">
                <a16:creationId xmlns:a16="http://schemas.microsoft.com/office/drawing/2014/main" id="{B81F0173-81A8-7AD8-1EE3-1D386B86B6BA}"/>
              </a:ext>
            </a:extLst>
          </p:cNvPr>
          <p:cNvSpPr>
            <a:spLocks/>
          </p:cNvSpPr>
          <p:nvPr/>
        </p:nvSpPr>
        <p:spPr bwMode="auto">
          <a:xfrm>
            <a:off x="714375" y="1779588"/>
            <a:ext cx="336550" cy="438150"/>
          </a:xfrm>
          <a:custGeom>
            <a:avLst/>
            <a:gdLst>
              <a:gd name="T0" fmla="*/ 2147483646 w 707"/>
              <a:gd name="T1" fmla="*/ 2147483646 h 920"/>
              <a:gd name="T2" fmla="*/ 2147483646 w 707"/>
              <a:gd name="T3" fmla="*/ 2147483646 h 920"/>
              <a:gd name="T4" fmla="*/ 0 w 707"/>
              <a:gd name="T5" fmla="*/ 2147483646 h 920"/>
              <a:gd name="T6" fmla="*/ 0 60000 65536"/>
              <a:gd name="T7" fmla="*/ 0 60000 65536"/>
              <a:gd name="T8" fmla="*/ 0 60000 65536"/>
              <a:gd name="T9" fmla="*/ 0 w 707"/>
              <a:gd name="T10" fmla="*/ 0 h 920"/>
              <a:gd name="T11" fmla="*/ 707 w 707"/>
              <a:gd name="T12" fmla="*/ 920 h 920"/>
            </a:gdLst>
            <a:ahLst/>
            <a:cxnLst>
              <a:cxn ang="T6">
                <a:pos x="T0" y="T1"/>
              </a:cxn>
              <a:cxn ang="T7">
                <a:pos x="T2" y="T3"/>
              </a:cxn>
              <a:cxn ang="T8">
                <a:pos x="T4" y="T5"/>
              </a:cxn>
            </a:cxnLst>
            <a:rect l="T9" t="T10" r="T11" b="T12"/>
            <a:pathLst>
              <a:path w="707" h="920">
                <a:moveTo>
                  <a:pt x="692" y="920"/>
                </a:moveTo>
                <a:lnTo>
                  <a:pt x="692" y="15"/>
                </a:lnTo>
                <a:lnTo>
                  <a:pt x="0" y="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flat">
                <a:solidFill>
                  <a:srgbClr val="000000"/>
                </a:solidFill>
                <a:miter lim="1000000"/>
                <a:headEnd/>
                <a:tailEnd/>
              </a14:hiddenLine>
            </a:ext>
          </a:extLst>
        </p:spPr>
        <p:txBody>
          <a:bodyPr/>
          <a:lstStyle/>
          <a:p>
            <a:endParaRPr lang="zh-CN" altLang="en-US"/>
          </a:p>
        </p:txBody>
      </p:sp>
      <p:sp>
        <p:nvSpPr>
          <p:cNvPr id="99334" name="rect">
            <a:extLst>
              <a:ext uri="{FF2B5EF4-FFF2-40B4-BE49-F238E27FC236}">
                <a16:creationId xmlns:a16="http://schemas.microsoft.com/office/drawing/2014/main" id="{BEAF94F9-110D-0728-3E94-6552D1F56365}"/>
              </a:ext>
            </a:extLst>
          </p:cNvPr>
          <p:cNvSpPr>
            <a:spLocks noChangeArrowheads="1"/>
          </p:cNvSpPr>
          <p:nvPr/>
        </p:nvSpPr>
        <p:spPr bwMode="auto">
          <a:xfrm>
            <a:off x="1063625" y="1905000"/>
            <a:ext cx="84138" cy="103188"/>
          </a:xfrm>
          <a:prstGeom prst="rect">
            <a:avLst/>
          </a:prstGeom>
          <a:solidFill>
            <a:srgbClr val="08191E"/>
          </a:solidFill>
          <a:ln>
            <a:noFill/>
          </a:ln>
          <a:extLst>
            <a:ext uri="{91240B29-F687-4F45-9708-019B960494DF}">
              <a14:hiddenLine xmlns:a14="http://schemas.microsoft.com/office/drawing/2010/main" w="9525">
                <a:solidFill>
                  <a:srgbClr val="000000"/>
                </a:solidFill>
                <a:miter lim="0"/>
                <a:headEnd/>
                <a:tailEnd/>
              </a14:hiddenLine>
            </a:ext>
          </a:extLst>
        </p:spPr>
        <p:txBody>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800" b="0">
              <a:solidFill>
                <a:schemeClr val="tx1"/>
              </a:solidFill>
              <a:ea typeface="宋体" panose="02010600030101010101" pitchFamily="2" charset="-122"/>
            </a:endParaRPr>
          </a:p>
        </p:txBody>
      </p:sp>
      <p:sp>
        <p:nvSpPr>
          <p:cNvPr id="99335" name="path">
            <a:extLst>
              <a:ext uri="{FF2B5EF4-FFF2-40B4-BE49-F238E27FC236}">
                <a16:creationId xmlns:a16="http://schemas.microsoft.com/office/drawing/2014/main" id="{8F56B961-A85E-1548-EAB6-50914E71DD3D}"/>
              </a:ext>
            </a:extLst>
          </p:cNvPr>
          <p:cNvSpPr>
            <a:spLocks/>
          </p:cNvSpPr>
          <p:nvPr/>
        </p:nvSpPr>
        <p:spPr bwMode="auto">
          <a:xfrm>
            <a:off x="1262063" y="4513263"/>
            <a:ext cx="115887" cy="117475"/>
          </a:xfrm>
          <a:custGeom>
            <a:avLst/>
            <a:gdLst>
              <a:gd name="T0" fmla="*/ 2147483646 w 245"/>
              <a:gd name="T1" fmla="*/ 2147483646 h 245"/>
              <a:gd name="T2" fmla="*/ 2147483646 w 245"/>
              <a:gd name="T3" fmla="*/ 2147483646 h 245"/>
              <a:gd name="T4" fmla="*/ 0 60000 65536"/>
              <a:gd name="T5" fmla="*/ 0 60000 65536"/>
              <a:gd name="T6" fmla="*/ 0 w 245"/>
              <a:gd name="T7" fmla="*/ 0 h 245"/>
              <a:gd name="T8" fmla="*/ 245 w 245"/>
              <a:gd name="T9" fmla="*/ 245 h 245"/>
            </a:gdLst>
            <a:ahLst/>
            <a:cxnLst>
              <a:cxn ang="T4">
                <a:pos x="T0" y="T1"/>
              </a:cxn>
              <a:cxn ang="T5">
                <a:pos x="T2" y="T3"/>
              </a:cxn>
            </a:cxnLst>
            <a:rect l="T6" t="T7" r="T8" b="T9"/>
            <a:pathLst>
              <a:path w="245" h="245">
                <a:moveTo>
                  <a:pt x="10" y="235"/>
                </a:moveTo>
                <a:cubicBezTo>
                  <a:pt x="10" y="110"/>
                  <a:pt x="111" y="10"/>
                  <a:pt x="235" y="1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99336" name="path">
            <a:extLst>
              <a:ext uri="{FF2B5EF4-FFF2-40B4-BE49-F238E27FC236}">
                <a16:creationId xmlns:a16="http://schemas.microsoft.com/office/drawing/2014/main" id="{A256D034-E860-9F1D-2D86-3B792D247611}"/>
              </a:ext>
            </a:extLst>
          </p:cNvPr>
          <p:cNvSpPr>
            <a:spLocks/>
          </p:cNvSpPr>
          <p:nvPr/>
        </p:nvSpPr>
        <p:spPr bwMode="auto">
          <a:xfrm>
            <a:off x="8280400" y="4513263"/>
            <a:ext cx="115888" cy="117475"/>
          </a:xfrm>
          <a:custGeom>
            <a:avLst/>
            <a:gdLst>
              <a:gd name="T0" fmla="*/ 2147483646 w 245"/>
              <a:gd name="T1" fmla="*/ 2147483646 h 245"/>
              <a:gd name="T2" fmla="*/ 2147483646 w 245"/>
              <a:gd name="T3" fmla="*/ 2147483646 h 245"/>
              <a:gd name="T4" fmla="*/ 0 60000 65536"/>
              <a:gd name="T5" fmla="*/ 0 60000 65536"/>
              <a:gd name="T6" fmla="*/ 0 w 245"/>
              <a:gd name="T7" fmla="*/ 0 h 245"/>
              <a:gd name="T8" fmla="*/ 245 w 245"/>
              <a:gd name="T9" fmla="*/ 245 h 245"/>
            </a:gdLst>
            <a:ahLst/>
            <a:cxnLst>
              <a:cxn ang="T4">
                <a:pos x="T0" y="T1"/>
              </a:cxn>
              <a:cxn ang="T5">
                <a:pos x="T2" y="T3"/>
              </a:cxn>
            </a:cxnLst>
            <a:rect l="T6" t="T7" r="T8" b="T9"/>
            <a:pathLst>
              <a:path w="245" h="245">
                <a:moveTo>
                  <a:pt x="10" y="10"/>
                </a:moveTo>
                <a:cubicBezTo>
                  <a:pt x="134" y="10"/>
                  <a:pt x="235" y="110"/>
                  <a:pt x="235" y="235"/>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99337" name="path">
            <a:extLst>
              <a:ext uri="{FF2B5EF4-FFF2-40B4-BE49-F238E27FC236}">
                <a16:creationId xmlns:a16="http://schemas.microsoft.com/office/drawing/2014/main" id="{07A9B058-A8D5-F30C-DBA8-867A78DF0C1A}"/>
              </a:ext>
            </a:extLst>
          </p:cNvPr>
          <p:cNvSpPr>
            <a:spLocks/>
          </p:cNvSpPr>
          <p:nvPr/>
        </p:nvSpPr>
        <p:spPr bwMode="auto">
          <a:xfrm>
            <a:off x="8280400" y="5376863"/>
            <a:ext cx="115888" cy="117475"/>
          </a:xfrm>
          <a:custGeom>
            <a:avLst/>
            <a:gdLst>
              <a:gd name="T0" fmla="*/ 2147483646 w 245"/>
              <a:gd name="T1" fmla="*/ 2147483646 h 245"/>
              <a:gd name="T2" fmla="*/ 2147483646 w 245"/>
              <a:gd name="T3" fmla="*/ 2147483646 h 245"/>
              <a:gd name="T4" fmla="*/ 0 60000 65536"/>
              <a:gd name="T5" fmla="*/ 0 60000 65536"/>
              <a:gd name="T6" fmla="*/ 0 w 245"/>
              <a:gd name="T7" fmla="*/ 0 h 245"/>
              <a:gd name="T8" fmla="*/ 245 w 245"/>
              <a:gd name="T9" fmla="*/ 245 h 245"/>
            </a:gdLst>
            <a:ahLst/>
            <a:cxnLst>
              <a:cxn ang="T4">
                <a:pos x="T0" y="T1"/>
              </a:cxn>
              <a:cxn ang="T5">
                <a:pos x="T2" y="T3"/>
              </a:cxn>
            </a:cxnLst>
            <a:rect l="T6" t="T7" r="T8" b="T9"/>
            <a:pathLst>
              <a:path w="245" h="245">
                <a:moveTo>
                  <a:pt x="235" y="10"/>
                </a:moveTo>
                <a:cubicBezTo>
                  <a:pt x="235" y="134"/>
                  <a:pt x="134" y="235"/>
                  <a:pt x="10" y="235"/>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99338" name="path">
            <a:extLst>
              <a:ext uri="{FF2B5EF4-FFF2-40B4-BE49-F238E27FC236}">
                <a16:creationId xmlns:a16="http://schemas.microsoft.com/office/drawing/2014/main" id="{D36C43F8-ADEF-F1BB-F789-41C8ADD04123}"/>
              </a:ext>
            </a:extLst>
          </p:cNvPr>
          <p:cNvSpPr>
            <a:spLocks/>
          </p:cNvSpPr>
          <p:nvPr/>
        </p:nvSpPr>
        <p:spPr bwMode="auto">
          <a:xfrm>
            <a:off x="1262063" y="5376863"/>
            <a:ext cx="115887" cy="117475"/>
          </a:xfrm>
          <a:custGeom>
            <a:avLst/>
            <a:gdLst>
              <a:gd name="T0" fmla="*/ 2147483646 w 245"/>
              <a:gd name="T1" fmla="*/ 2147483646 h 245"/>
              <a:gd name="T2" fmla="*/ 2147483646 w 245"/>
              <a:gd name="T3" fmla="*/ 2147483646 h 245"/>
              <a:gd name="T4" fmla="*/ 0 60000 65536"/>
              <a:gd name="T5" fmla="*/ 0 60000 65536"/>
              <a:gd name="T6" fmla="*/ 0 w 245"/>
              <a:gd name="T7" fmla="*/ 0 h 245"/>
              <a:gd name="T8" fmla="*/ 245 w 245"/>
              <a:gd name="T9" fmla="*/ 245 h 245"/>
            </a:gdLst>
            <a:ahLst/>
            <a:cxnLst>
              <a:cxn ang="T4">
                <a:pos x="T0" y="T1"/>
              </a:cxn>
              <a:cxn ang="T5">
                <a:pos x="T2" y="T3"/>
              </a:cxn>
            </a:cxnLst>
            <a:rect l="T6" t="T7" r="T8" b="T9"/>
            <a:pathLst>
              <a:path w="245" h="245">
                <a:moveTo>
                  <a:pt x="235" y="235"/>
                </a:moveTo>
                <a:cubicBezTo>
                  <a:pt x="111" y="235"/>
                  <a:pt x="10" y="134"/>
                  <a:pt x="10" y="1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pic>
        <p:nvPicPr>
          <p:cNvPr id="99339" name="picture 1420">
            <a:extLst>
              <a:ext uri="{FF2B5EF4-FFF2-40B4-BE49-F238E27FC236}">
                <a16:creationId xmlns:a16="http://schemas.microsoft.com/office/drawing/2014/main" id="{37F018B4-3DDB-7459-5E1A-647C4315278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1979613"/>
            <a:ext cx="1395413"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9340" name="group 222">
            <a:extLst>
              <a:ext uri="{FF2B5EF4-FFF2-40B4-BE49-F238E27FC236}">
                <a16:creationId xmlns:a16="http://schemas.microsoft.com/office/drawing/2014/main" id="{CF7705F4-BF64-39D7-F067-06DADD8CB6EE}"/>
              </a:ext>
            </a:extLst>
          </p:cNvPr>
          <p:cNvGrpSpPr>
            <a:grpSpLocks/>
          </p:cNvGrpSpPr>
          <p:nvPr/>
        </p:nvGrpSpPr>
        <p:grpSpPr bwMode="auto">
          <a:xfrm>
            <a:off x="608013" y="4116388"/>
            <a:ext cx="658812" cy="657225"/>
            <a:chOff x="0" y="0"/>
            <a:chExt cx="877061" cy="877061"/>
          </a:xfrm>
        </p:grpSpPr>
        <p:sp>
          <p:nvSpPr>
            <p:cNvPr id="99361" name="path">
              <a:extLst>
                <a:ext uri="{FF2B5EF4-FFF2-40B4-BE49-F238E27FC236}">
                  <a16:creationId xmlns:a16="http://schemas.microsoft.com/office/drawing/2014/main" id="{2E347477-A024-624E-097F-A4AC0AD8C59B}"/>
                </a:ext>
              </a:extLst>
            </p:cNvPr>
            <p:cNvSpPr>
              <a:spLocks/>
            </p:cNvSpPr>
            <p:nvPr/>
          </p:nvSpPr>
          <p:spPr bwMode="auto">
            <a:xfrm>
              <a:off x="0" y="0"/>
              <a:ext cx="877061" cy="877061"/>
            </a:xfrm>
            <a:custGeom>
              <a:avLst/>
              <a:gdLst>
                <a:gd name="T0" fmla="*/ 0 w 1381"/>
                <a:gd name="T1" fmla="*/ 2147483646 h 1381"/>
                <a:gd name="T2" fmla="*/ 2147483646 w 1381"/>
                <a:gd name="T3" fmla="*/ 0 h 1381"/>
                <a:gd name="T4" fmla="*/ 2147483646 w 1381"/>
                <a:gd name="T5" fmla="*/ 2147483646 h 1381"/>
                <a:gd name="T6" fmla="*/ 2147483646 w 1381"/>
                <a:gd name="T7" fmla="*/ 2147483646 h 1381"/>
                <a:gd name="T8" fmla="*/ 0 w 1381"/>
                <a:gd name="T9" fmla="*/ 2147483646 h 1381"/>
                <a:gd name="T10" fmla="*/ 0 60000 65536"/>
                <a:gd name="T11" fmla="*/ 0 60000 65536"/>
                <a:gd name="T12" fmla="*/ 0 60000 65536"/>
                <a:gd name="T13" fmla="*/ 0 60000 65536"/>
                <a:gd name="T14" fmla="*/ 0 60000 65536"/>
                <a:gd name="T15" fmla="*/ 0 w 1381"/>
                <a:gd name="T16" fmla="*/ 0 h 1381"/>
                <a:gd name="T17" fmla="*/ 1381 w 1381"/>
                <a:gd name="T18" fmla="*/ 1381 h 1381"/>
              </a:gdLst>
              <a:ahLst/>
              <a:cxnLst>
                <a:cxn ang="T10">
                  <a:pos x="T0" y="T1"/>
                </a:cxn>
                <a:cxn ang="T11">
                  <a:pos x="T2" y="T3"/>
                </a:cxn>
                <a:cxn ang="T12">
                  <a:pos x="T4" y="T5"/>
                </a:cxn>
                <a:cxn ang="T13">
                  <a:pos x="T6" y="T7"/>
                </a:cxn>
                <a:cxn ang="T14">
                  <a:pos x="T8" y="T9"/>
                </a:cxn>
              </a:cxnLst>
              <a:rect l="T15" t="T16" r="T17" b="T18"/>
              <a:pathLst>
                <a:path w="1381" h="1381">
                  <a:moveTo>
                    <a:pt x="0" y="690"/>
                  </a:moveTo>
                  <a:cubicBezTo>
                    <a:pt x="0" y="309"/>
                    <a:pt x="309" y="0"/>
                    <a:pt x="690" y="0"/>
                  </a:cubicBezTo>
                  <a:cubicBezTo>
                    <a:pt x="1071" y="0"/>
                    <a:pt x="1381" y="309"/>
                    <a:pt x="1381" y="690"/>
                  </a:cubicBezTo>
                  <a:cubicBezTo>
                    <a:pt x="1381" y="1072"/>
                    <a:pt x="1071" y="1381"/>
                    <a:pt x="690" y="1381"/>
                  </a:cubicBezTo>
                  <a:cubicBezTo>
                    <a:pt x="309" y="1381"/>
                    <a:pt x="0" y="1072"/>
                    <a:pt x="0" y="690"/>
                  </a:cubicBezTo>
                </a:path>
              </a:pathLst>
            </a:custGeom>
            <a:solidFill>
              <a:srgbClr val="1950B2"/>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9362" name="path">
              <a:extLst>
                <a:ext uri="{FF2B5EF4-FFF2-40B4-BE49-F238E27FC236}">
                  <a16:creationId xmlns:a16="http://schemas.microsoft.com/office/drawing/2014/main" id="{8E3F9C13-47A6-D083-C943-67911155B7CF}"/>
                </a:ext>
              </a:extLst>
            </p:cNvPr>
            <p:cNvSpPr>
              <a:spLocks/>
            </p:cNvSpPr>
            <p:nvPr/>
          </p:nvSpPr>
          <p:spPr bwMode="auto">
            <a:xfrm>
              <a:off x="179069" y="109728"/>
              <a:ext cx="646176" cy="648461"/>
            </a:xfrm>
            <a:custGeom>
              <a:avLst/>
              <a:gdLst>
                <a:gd name="T0" fmla="*/ 2147483646 w 1017"/>
                <a:gd name="T1" fmla="*/ 2147483646 h 1021"/>
                <a:gd name="T2" fmla="*/ 2147483646 w 1017"/>
                <a:gd name="T3" fmla="*/ 2147483646 h 1021"/>
                <a:gd name="T4" fmla="*/ 0 w 1017"/>
                <a:gd name="T5" fmla="*/ 2147483646 h 1021"/>
                <a:gd name="T6" fmla="*/ 2147483646 w 1017"/>
                <a:gd name="T7" fmla="*/ 2147483646 h 1021"/>
                <a:gd name="T8" fmla="*/ 2147483646 w 1017"/>
                <a:gd name="T9" fmla="*/ 2147483646 h 1021"/>
                <a:gd name="T10" fmla="*/ 2147483646 w 1017"/>
                <a:gd name="T11" fmla="*/ 2147483646 h 1021"/>
                <a:gd name="T12" fmla="*/ 2147483646 w 1017"/>
                <a:gd name="T13" fmla="*/ 2147483646 h 1021"/>
                <a:gd name="T14" fmla="*/ 2147483646 w 1017"/>
                <a:gd name="T15" fmla="*/ 2147483646 h 1021"/>
                <a:gd name="T16" fmla="*/ 2147483646 w 1017"/>
                <a:gd name="T17" fmla="*/ 2147483646 h 1021"/>
                <a:gd name="T18" fmla="*/ 2147483646 w 1017"/>
                <a:gd name="T19" fmla="*/ 2147483646 h 1021"/>
                <a:gd name="T20" fmla="*/ 2147483646 w 1017"/>
                <a:gd name="T21" fmla="*/ 2147483646 h 1021"/>
                <a:gd name="T22" fmla="*/ 2147483646 w 1017"/>
                <a:gd name="T23" fmla="*/ 2147483646 h 1021"/>
                <a:gd name="T24" fmla="*/ 2147483646 w 1017"/>
                <a:gd name="T25" fmla="*/ 2147483646 h 1021"/>
                <a:gd name="T26" fmla="*/ 2147483646 w 1017"/>
                <a:gd name="T27" fmla="*/ 2147483646 h 1021"/>
                <a:gd name="T28" fmla="*/ 2147483646 w 1017"/>
                <a:gd name="T29" fmla="*/ 2147483646 h 1021"/>
                <a:gd name="T30" fmla="*/ 2147483646 w 1017"/>
                <a:gd name="T31" fmla="*/ 2147483646 h 1021"/>
                <a:gd name="T32" fmla="*/ 2147483646 w 1017"/>
                <a:gd name="T33" fmla="*/ 2147483646 h 1021"/>
                <a:gd name="T34" fmla="*/ 2147483646 w 1017"/>
                <a:gd name="T35" fmla="*/ 2147483646 h 1021"/>
                <a:gd name="T36" fmla="*/ 2147483646 w 1017"/>
                <a:gd name="T37" fmla="*/ 2147483646 h 1021"/>
                <a:gd name="T38" fmla="*/ 2147483646 w 1017"/>
                <a:gd name="T39" fmla="*/ 2147483646 h 1021"/>
                <a:gd name="T40" fmla="*/ 2147483646 w 1017"/>
                <a:gd name="T41" fmla="*/ 2147483646 h 1021"/>
                <a:gd name="T42" fmla="*/ 2147483646 w 1017"/>
                <a:gd name="T43" fmla="*/ 2147483646 h 1021"/>
                <a:gd name="T44" fmla="*/ 2147483646 w 1017"/>
                <a:gd name="T45" fmla="*/ 2147483646 h 1021"/>
                <a:gd name="T46" fmla="*/ 2147483646 w 1017"/>
                <a:gd name="T47" fmla="*/ 2147483646 h 1021"/>
                <a:gd name="T48" fmla="*/ 2147483646 w 1017"/>
                <a:gd name="T49" fmla="*/ 2147483646 h 1021"/>
                <a:gd name="T50" fmla="*/ 2147483646 w 1017"/>
                <a:gd name="T51" fmla="*/ 2147483646 h 1021"/>
                <a:gd name="T52" fmla="*/ 2147483646 w 1017"/>
                <a:gd name="T53" fmla="*/ 2147483646 h 1021"/>
                <a:gd name="T54" fmla="*/ 2147483646 w 1017"/>
                <a:gd name="T55" fmla="*/ 2147483646 h 1021"/>
                <a:gd name="T56" fmla="*/ 2147483646 w 1017"/>
                <a:gd name="T57" fmla="*/ 2147483646 h 1021"/>
                <a:gd name="T58" fmla="*/ 2147483646 w 1017"/>
                <a:gd name="T59" fmla="*/ 2147483646 h 1021"/>
                <a:gd name="T60" fmla="*/ 2147483646 w 1017"/>
                <a:gd name="T61" fmla="*/ 2147483646 h 1021"/>
                <a:gd name="T62" fmla="*/ 2147483646 w 1017"/>
                <a:gd name="T63" fmla="*/ 2147483646 h 1021"/>
                <a:gd name="T64" fmla="*/ 2147483646 w 1017"/>
                <a:gd name="T65" fmla="*/ 2147483646 h 1021"/>
                <a:gd name="T66" fmla="*/ 2147483646 w 1017"/>
                <a:gd name="T67" fmla="*/ 2147483646 h 1021"/>
                <a:gd name="T68" fmla="*/ 2147483646 w 1017"/>
                <a:gd name="T69" fmla="*/ 2147483646 h 1021"/>
                <a:gd name="T70" fmla="*/ 2147483646 w 1017"/>
                <a:gd name="T71" fmla="*/ 2147483646 h 1021"/>
                <a:gd name="T72" fmla="*/ 2147483646 w 1017"/>
                <a:gd name="T73" fmla="*/ 2147483646 h 1021"/>
                <a:gd name="T74" fmla="*/ 2147483646 w 1017"/>
                <a:gd name="T75" fmla="*/ 2147483646 h 1021"/>
                <a:gd name="T76" fmla="*/ 2147483646 w 1017"/>
                <a:gd name="T77" fmla="*/ 2147483646 h 1021"/>
                <a:gd name="T78" fmla="*/ 2147483646 w 1017"/>
                <a:gd name="T79" fmla="*/ 2147483646 h 1021"/>
                <a:gd name="T80" fmla="*/ 2147483646 w 1017"/>
                <a:gd name="T81" fmla="*/ 2147483646 h 1021"/>
                <a:gd name="T82" fmla="*/ 2147483646 w 1017"/>
                <a:gd name="T83" fmla="*/ 2147483646 h 1021"/>
                <a:gd name="T84" fmla="*/ 2147483646 w 1017"/>
                <a:gd name="T85" fmla="*/ 2147483646 h 1021"/>
                <a:gd name="T86" fmla="*/ 2147483646 w 1017"/>
                <a:gd name="T87" fmla="*/ 2147483646 h 1021"/>
                <a:gd name="T88" fmla="*/ 2147483646 w 1017"/>
                <a:gd name="T89" fmla="*/ 2147483646 h 1021"/>
                <a:gd name="T90" fmla="*/ 2147483646 w 1017"/>
                <a:gd name="T91" fmla="*/ 2147483646 h 1021"/>
                <a:gd name="T92" fmla="*/ 2147483646 w 1017"/>
                <a:gd name="T93" fmla="*/ 2147483646 h 1021"/>
                <a:gd name="T94" fmla="*/ 2147483646 w 1017"/>
                <a:gd name="T95" fmla="*/ 2147483646 h 1021"/>
                <a:gd name="T96" fmla="*/ 2147483646 w 1017"/>
                <a:gd name="T97" fmla="*/ 2147483646 h 1021"/>
                <a:gd name="T98" fmla="*/ 2147483646 w 1017"/>
                <a:gd name="T99" fmla="*/ 2147483646 h 10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017"/>
                <a:gd name="T151" fmla="*/ 0 h 1021"/>
                <a:gd name="T152" fmla="*/ 1017 w 1017"/>
                <a:gd name="T153" fmla="*/ 1021 h 10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017" h="1021">
                  <a:moveTo>
                    <a:pt x="915" y="898"/>
                  </a:moveTo>
                  <a:cubicBezTo>
                    <a:pt x="834" y="898"/>
                    <a:pt x="834" y="898"/>
                    <a:pt x="834" y="898"/>
                  </a:cubicBezTo>
                  <a:cubicBezTo>
                    <a:pt x="834" y="919"/>
                    <a:pt x="834" y="919"/>
                    <a:pt x="834" y="919"/>
                  </a:cubicBezTo>
                  <a:cubicBezTo>
                    <a:pt x="834" y="975"/>
                    <a:pt x="789" y="1021"/>
                    <a:pt x="732" y="1021"/>
                  </a:cubicBezTo>
                  <a:cubicBezTo>
                    <a:pt x="101" y="1021"/>
                    <a:pt x="101" y="1021"/>
                    <a:pt x="101" y="1021"/>
                  </a:cubicBezTo>
                  <a:cubicBezTo>
                    <a:pt x="45" y="1021"/>
                    <a:pt x="0" y="975"/>
                    <a:pt x="0" y="919"/>
                  </a:cubicBezTo>
                  <a:cubicBezTo>
                    <a:pt x="0" y="105"/>
                    <a:pt x="0" y="105"/>
                    <a:pt x="0" y="105"/>
                  </a:cubicBezTo>
                  <a:cubicBezTo>
                    <a:pt x="0" y="48"/>
                    <a:pt x="45" y="2"/>
                    <a:pt x="101" y="2"/>
                  </a:cubicBezTo>
                  <a:cubicBezTo>
                    <a:pt x="508" y="2"/>
                    <a:pt x="508" y="2"/>
                    <a:pt x="508" y="2"/>
                  </a:cubicBezTo>
                  <a:cubicBezTo>
                    <a:pt x="546" y="2"/>
                    <a:pt x="546" y="2"/>
                    <a:pt x="546" y="2"/>
                  </a:cubicBezTo>
                  <a:cubicBezTo>
                    <a:pt x="546" y="0"/>
                    <a:pt x="546" y="0"/>
                    <a:pt x="546" y="0"/>
                  </a:cubicBezTo>
                  <a:cubicBezTo>
                    <a:pt x="549" y="2"/>
                    <a:pt x="549" y="2"/>
                    <a:pt x="549" y="2"/>
                  </a:cubicBezTo>
                  <a:cubicBezTo>
                    <a:pt x="549" y="2"/>
                    <a:pt x="549" y="2"/>
                    <a:pt x="549" y="2"/>
                  </a:cubicBezTo>
                  <a:cubicBezTo>
                    <a:pt x="549" y="3"/>
                    <a:pt x="549" y="3"/>
                    <a:pt x="549" y="3"/>
                  </a:cubicBezTo>
                  <a:cubicBezTo>
                    <a:pt x="831" y="308"/>
                    <a:pt x="831" y="308"/>
                    <a:pt x="831" y="308"/>
                  </a:cubicBezTo>
                  <a:cubicBezTo>
                    <a:pt x="834" y="308"/>
                    <a:pt x="834" y="308"/>
                    <a:pt x="834" y="308"/>
                  </a:cubicBezTo>
                  <a:cubicBezTo>
                    <a:pt x="834" y="311"/>
                    <a:pt x="834" y="311"/>
                    <a:pt x="834" y="311"/>
                  </a:cubicBezTo>
                  <a:cubicBezTo>
                    <a:pt x="836" y="313"/>
                    <a:pt x="836" y="313"/>
                    <a:pt x="836" y="313"/>
                  </a:cubicBezTo>
                  <a:cubicBezTo>
                    <a:pt x="834" y="313"/>
                    <a:pt x="834" y="313"/>
                    <a:pt x="834" y="313"/>
                  </a:cubicBezTo>
                  <a:cubicBezTo>
                    <a:pt x="834" y="552"/>
                    <a:pt x="834" y="552"/>
                    <a:pt x="834" y="552"/>
                  </a:cubicBezTo>
                  <a:cubicBezTo>
                    <a:pt x="915" y="552"/>
                    <a:pt x="915" y="552"/>
                    <a:pt x="915" y="552"/>
                  </a:cubicBezTo>
                  <a:cubicBezTo>
                    <a:pt x="972" y="552"/>
                    <a:pt x="1017" y="598"/>
                    <a:pt x="1017" y="654"/>
                  </a:cubicBezTo>
                  <a:cubicBezTo>
                    <a:pt x="1017" y="797"/>
                    <a:pt x="1017" y="797"/>
                    <a:pt x="1017" y="797"/>
                  </a:cubicBezTo>
                  <a:cubicBezTo>
                    <a:pt x="1017" y="853"/>
                    <a:pt x="972" y="898"/>
                    <a:pt x="915" y="898"/>
                  </a:cubicBezTo>
                  <a:moveTo>
                    <a:pt x="549" y="76"/>
                  </a:moveTo>
                  <a:cubicBezTo>
                    <a:pt x="549" y="206"/>
                    <a:pt x="549" y="206"/>
                    <a:pt x="549" y="206"/>
                  </a:cubicBezTo>
                  <a:cubicBezTo>
                    <a:pt x="549" y="262"/>
                    <a:pt x="595" y="308"/>
                    <a:pt x="651" y="308"/>
                  </a:cubicBezTo>
                  <a:cubicBezTo>
                    <a:pt x="768" y="308"/>
                    <a:pt x="768" y="308"/>
                    <a:pt x="768" y="308"/>
                  </a:cubicBezTo>
                  <a:lnTo>
                    <a:pt x="549" y="76"/>
                  </a:lnTo>
                  <a:close/>
                  <a:moveTo>
                    <a:pt x="793" y="349"/>
                  </a:moveTo>
                  <a:cubicBezTo>
                    <a:pt x="610" y="349"/>
                    <a:pt x="610" y="349"/>
                    <a:pt x="610" y="349"/>
                  </a:cubicBezTo>
                  <a:cubicBezTo>
                    <a:pt x="554" y="349"/>
                    <a:pt x="508" y="303"/>
                    <a:pt x="508" y="247"/>
                  </a:cubicBezTo>
                  <a:cubicBezTo>
                    <a:pt x="508" y="43"/>
                    <a:pt x="508" y="43"/>
                    <a:pt x="508" y="43"/>
                  </a:cubicBezTo>
                  <a:cubicBezTo>
                    <a:pt x="142" y="43"/>
                    <a:pt x="142" y="43"/>
                    <a:pt x="142" y="43"/>
                  </a:cubicBezTo>
                  <a:cubicBezTo>
                    <a:pt x="86" y="43"/>
                    <a:pt x="40" y="89"/>
                    <a:pt x="40" y="145"/>
                  </a:cubicBezTo>
                  <a:cubicBezTo>
                    <a:pt x="40" y="878"/>
                    <a:pt x="40" y="878"/>
                    <a:pt x="40" y="878"/>
                  </a:cubicBezTo>
                  <a:cubicBezTo>
                    <a:pt x="40" y="934"/>
                    <a:pt x="86" y="980"/>
                    <a:pt x="142" y="980"/>
                  </a:cubicBezTo>
                  <a:cubicBezTo>
                    <a:pt x="691" y="980"/>
                    <a:pt x="691" y="980"/>
                    <a:pt x="691" y="980"/>
                  </a:cubicBezTo>
                  <a:cubicBezTo>
                    <a:pt x="741" y="980"/>
                    <a:pt x="782" y="945"/>
                    <a:pt x="791" y="898"/>
                  </a:cubicBezTo>
                  <a:cubicBezTo>
                    <a:pt x="325" y="898"/>
                    <a:pt x="325" y="898"/>
                    <a:pt x="325" y="898"/>
                  </a:cubicBezTo>
                  <a:cubicBezTo>
                    <a:pt x="269" y="898"/>
                    <a:pt x="223" y="853"/>
                    <a:pt x="223" y="797"/>
                  </a:cubicBezTo>
                  <a:cubicBezTo>
                    <a:pt x="223" y="654"/>
                    <a:pt x="223" y="654"/>
                    <a:pt x="223" y="654"/>
                  </a:cubicBezTo>
                  <a:cubicBezTo>
                    <a:pt x="223" y="598"/>
                    <a:pt x="269" y="552"/>
                    <a:pt x="325" y="552"/>
                  </a:cubicBezTo>
                  <a:cubicBezTo>
                    <a:pt x="793" y="552"/>
                    <a:pt x="793" y="552"/>
                    <a:pt x="793" y="552"/>
                  </a:cubicBezTo>
                  <a:lnTo>
                    <a:pt x="793" y="349"/>
                  </a:lnTo>
                  <a:close/>
                  <a:moveTo>
                    <a:pt x="711" y="650"/>
                  </a:moveTo>
                  <a:cubicBezTo>
                    <a:pt x="670" y="650"/>
                    <a:pt x="670" y="650"/>
                    <a:pt x="670" y="650"/>
                  </a:cubicBezTo>
                  <a:cubicBezTo>
                    <a:pt x="636" y="706"/>
                    <a:pt x="636" y="706"/>
                    <a:pt x="636" y="706"/>
                  </a:cubicBezTo>
                  <a:cubicBezTo>
                    <a:pt x="601" y="650"/>
                    <a:pt x="601" y="650"/>
                    <a:pt x="601" y="650"/>
                  </a:cubicBezTo>
                  <a:cubicBezTo>
                    <a:pt x="559" y="650"/>
                    <a:pt x="559" y="650"/>
                    <a:pt x="559" y="650"/>
                  </a:cubicBezTo>
                  <a:cubicBezTo>
                    <a:pt x="613" y="734"/>
                    <a:pt x="613" y="734"/>
                    <a:pt x="613" y="734"/>
                  </a:cubicBezTo>
                  <a:cubicBezTo>
                    <a:pt x="554" y="825"/>
                    <a:pt x="554" y="825"/>
                    <a:pt x="554" y="825"/>
                  </a:cubicBezTo>
                  <a:cubicBezTo>
                    <a:pt x="596" y="825"/>
                    <a:pt x="596" y="825"/>
                    <a:pt x="596" y="825"/>
                  </a:cubicBezTo>
                  <a:cubicBezTo>
                    <a:pt x="635" y="765"/>
                    <a:pt x="635" y="765"/>
                    <a:pt x="635" y="765"/>
                  </a:cubicBezTo>
                  <a:cubicBezTo>
                    <a:pt x="674" y="825"/>
                    <a:pt x="674" y="825"/>
                    <a:pt x="674" y="825"/>
                  </a:cubicBezTo>
                  <a:cubicBezTo>
                    <a:pt x="717" y="825"/>
                    <a:pt x="717" y="825"/>
                    <a:pt x="717" y="825"/>
                  </a:cubicBezTo>
                  <a:cubicBezTo>
                    <a:pt x="657" y="735"/>
                    <a:pt x="657" y="735"/>
                    <a:pt x="657" y="735"/>
                  </a:cubicBezTo>
                  <a:lnTo>
                    <a:pt x="711" y="650"/>
                  </a:lnTo>
                  <a:close/>
                  <a:moveTo>
                    <a:pt x="543" y="680"/>
                  </a:moveTo>
                  <a:cubicBezTo>
                    <a:pt x="543" y="650"/>
                    <a:pt x="543" y="650"/>
                    <a:pt x="543" y="650"/>
                  </a:cubicBezTo>
                  <a:cubicBezTo>
                    <a:pt x="404" y="650"/>
                    <a:pt x="404" y="650"/>
                    <a:pt x="404" y="650"/>
                  </a:cubicBezTo>
                  <a:cubicBezTo>
                    <a:pt x="404" y="680"/>
                    <a:pt x="404" y="680"/>
                    <a:pt x="404" y="680"/>
                  </a:cubicBezTo>
                  <a:cubicBezTo>
                    <a:pt x="456" y="680"/>
                    <a:pt x="456" y="680"/>
                    <a:pt x="456" y="680"/>
                  </a:cubicBezTo>
                  <a:cubicBezTo>
                    <a:pt x="456" y="825"/>
                    <a:pt x="456" y="825"/>
                    <a:pt x="456" y="825"/>
                  </a:cubicBezTo>
                  <a:cubicBezTo>
                    <a:pt x="491" y="825"/>
                    <a:pt x="491" y="825"/>
                    <a:pt x="491" y="825"/>
                  </a:cubicBezTo>
                  <a:cubicBezTo>
                    <a:pt x="491" y="680"/>
                    <a:pt x="491" y="680"/>
                    <a:pt x="491" y="680"/>
                  </a:cubicBezTo>
                  <a:lnTo>
                    <a:pt x="543" y="680"/>
                  </a:lnTo>
                  <a:close/>
                  <a:moveTo>
                    <a:pt x="867" y="650"/>
                  </a:moveTo>
                  <a:cubicBezTo>
                    <a:pt x="728" y="650"/>
                    <a:pt x="728" y="650"/>
                    <a:pt x="728" y="650"/>
                  </a:cubicBezTo>
                  <a:cubicBezTo>
                    <a:pt x="728" y="680"/>
                    <a:pt x="728" y="680"/>
                    <a:pt x="728" y="680"/>
                  </a:cubicBezTo>
                  <a:cubicBezTo>
                    <a:pt x="780" y="680"/>
                    <a:pt x="780" y="680"/>
                    <a:pt x="780" y="680"/>
                  </a:cubicBezTo>
                  <a:cubicBezTo>
                    <a:pt x="780" y="825"/>
                    <a:pt x="780" y="825"/>
                    <a:pt x="780" y="825"/>
                  </a:cubicBezTo>
                  <a:cubicBezTo>
                    <a:pt x="815" y="825"/>
                    <a:pt x="815" y="825"/>
                    <a:pt x="815" y="825"/>
                  </a:cubicBezTo>
                  <a:cubicBezTo>
                    <a:pt x="815" y="680"/>
                    <a:pt x="815" y="680"/>
                    <a:pt x="815" y="680"/>
                  </a:cubicBezTo>
                  <a:cubicBezTo>
                    <a:pt x="867" y="680"/>
                    <a:pt x="867" y="680"/>
                    <a:pt x="867" y="680"/>
                  </a:cubicBezTo>
                  <a:lnTo>
                    <a:pt x="867" y="650"/>
                  </a:lnTo>
                  <a:close/>
                  <a:moveTo>
                    <a:pt x="101" y="369"/>
                  </a:moveTo>
                  <a:cubicBezTo>
                    <a:pt x="427" y="369"/>
                    <a:pt x="427" y="369"/>
                    <a:pt x="427" y="369"/>
                  </a:cubicBezTo>
                  <a:cubicBezTo>
                    <a:pt x="427" y="410"/>
                    <a:pt x="427" y="410"/>
                    <a:pt x="427" y="410"/>
                  </a:cubicBezTo>
                  <a:cubicBezTo>
                    <a:pt x="101" y="410"/>
                    <a:pt x="101" y="410"/>
                    <a:pt x="101" y="410"/>
                  </a:cubicBezTo>
                  <a:lnTo>
                    <a:pt x="101" y="369"/>
                  </a:lnTo>
                  <a:close/>
                  <a:moveTo>
                    <a:pt x="101" y="206"/>
                  </a:moveTo>
                  <a:cubicBezTo>
                    <a:pt x="427" y="206"/>
                    <a:pt x="427" y="206"/>
                    <a:pt x="427" y="206"/>
                  </a:cubicBezTo>
                  <a:cubicBezTo>
                    <a:pt x="427" y="247"/>
                    <a:pt x="427" y="247"/>
                    <a:pt x="427" y="247"/>
                  </a:cubicBezTo>
                  <a:cubicBezTo>
                    <a:pt x="101" y="247"/>
                    <a:pt x="101" y="247"/>
                    <a:pt x="101" y="247"/>
                  </a:cubicBezTo>
                  <a:lnTo>
                    <a:pt x="101" y="206"/>
                  </a:lnTo>
                  <a:close/>
                  <a:moveTo>
                    <a:pt x="101" y="125"/>
                  </a:moveTo>
                  <a:cubicBezTo>
                    <a:pt x="427" y="125"/>
                    <a:pt x="427" y="125"/>
                    <a:pt x="427" y="125"/>
                  </a:cubicBezTo>
                  <a:cubicBezTo>
                    <a:pt x="427" y="166"/>
                    <a:pt x="427" y="166"/>
                    <a:pt x="427" y="166"/>
                  </a:cubicBezTo>
                  <a:cubicBezTo>
                    <a:pt x="101" y="166"/>
                    <a:pt x="101" y="166"/>
                    <a:pt x="101" y="166"/>
                  </a:cubicBezTo>
                  <a:lnTo>
                    <a:pt x="101" y="125"/>
                  </a:lnTo>
                  <a:close/>
                  <a:moveTo>
                    <a:pt x="305" y="328"/>
                  </a:moveTo>
                  <a:cubicBezTo>
                    <a:pt x="101" y="328"/>
                    <a:pt x="101" y="328"/>
                    <a:pt x="101" y="328"/>
                  </a:cubicBezTo>
                  <a:cubicBezTo>
                    <a:pt x="101" y="288"/>
                    <a:pt x="101" y="288"/>
                    <a:pt x="101" y="288"/>
                  </a:cubicBezTo>
                  <a:cubicBezTo>
                    <a:pt x="305" y="288"/>
                    <a:pt x="305" y="288"/>
                    <a:pt x="305" y="288"/>
                  </a:cubicBezTo>
                  <a:lnTo>
                    <a:pt x="305" y="328"/>
                  </a:lnTo>
                  <a:close/>
                  <a:moveTo>
                    <a:pt x="223" y="491"/>
                  </a:moveTo>
                  <a:cubicBezTo>
                    <a:pt x="101" y="491"/>
                    <a:pt x="101" y="491"/>
                    <a:pt x="101" y="491"/>
                  </a:cubicBezTo>
                  <a:cubicBezTo>
                    <a:pt x="101" y="450"/>
                    <a:pt x="101" y="450"/>
                    <a:pt x="101" y="450"/>
                  </a:cubicBezTo>
                  <a:cubicBezTo>
                    <a:pt x="223" y="450"/>
                    <a:pt x="223" y="450"/>
                    <a:pt x="223" y="450"/>
                  </a:cubicBezTo>
                  <a:lnTo>
                    <a:pt x="223" y="491"/>
                  </a:lnTo>
                  <a:close/>
                </a:path>
              </a:pathLst>
            </a:custGeom>
            <a:solidFill>
              <a:srgbClr val="FFFFFF"/>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pSp>
      <p:sp>
        <p:nvSpPr>
          <p:cNvPr id="99341" name="path">
            <a:extLst>
              <a:ext uri="{FF2B5EF4-FFF2-40B4-BE49-F238E27FC236}">
                <a16:creationId xmlns:a16="http://schemas.microsoft.com/office/drawing/2014/main" id="{CD7E332E-38D0-8B71-8426-16738F1C0551}"/>
              </a:ext>
            </a:extLst>
          </p:cNvPr>
          <p:cNvSpPr>
            <a:spLocks/>
          </p:cNvSpPr>
          <p:nvPr/>
        </p:nvSpPr>
        <p:spPr bwMode="auto">
          <a:xfrm>
            <a:off x="1373188" y="4513263"/>
            <a:ext cx="6911975" cy="9525"/>
          </a:xfrm>
          <a:custGeom>
            <a:avLst/>
            <a:gdLst>
              <a:gd name="T0" fmla="*/ 0 w 14511"/>
              <a:gd name="T1" fmla="*/ 2147483646 h 20"/>
              <a:gd name="T2" fmla="*/ 2147483646 w 14511"/>
              <a:gd name="T3" fmla="*/ 2147483646 h 20"/>
              <a:gd name="T4" fmla="*/ 0 60000 65536"/>
              <a:gd name="T5" fmla="*/ 0 60000 65536"/>
              <a:gd name="T6" fmla="*/ 0 w 14511"/>
              <a:gd name="T7" fmla="*/ 0 h 20"/>
              <a:gd name="T8" fmla="*/ 14511 w 14511"/>
              <a:gd name="T9" fmla="*/ 20 h 20"/>
            </a:gdLst>
            <a:ahLst/>
            <a:cxnLst>
              <a:cxn ang="T4">
                <a:pos x="T0" y="T1"/>
              </a:cxn>
              <a:cxn ang="T5">
                <a:pos x="T2" y="T3"/>
              </a:cxn>
            </a:cxnLst>
            <a:rect l="T6" t="T7" r="T8" b="T9"/>
            <a:pathLst>
              <a:path w="14511" h="20">
                <a:moveTo>
                  <a:pt x="0" y="10"/>
                </a:moveTo>
                <a:lnTo>
                  <a:pt x="14511" y="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99342" name="rect">
            <a:extLst>
              <a:ext uri="{FF2B5EF4-FFF2-40B4-BE49-F238E27FC236}">
                <a16:creationId xmlns:a16="http://schemas.microsoft.com/office/drawing/2014/main" id="{70839685-2882-A034-4BC6-18E9308081F4}"/>
              </a:ext>
            </a:extLst>
          </p:cNvPr>
          <p:cNvSpPr>
            <a:spLocks noChangeArrowheads="1"/>
          </p:cNvSpPr>
          <p:nvPr/>
        </p:nvSpPr>
        <p:spPr bwMode="auto">
          <a:xfrm>
            <a:off x="8386763" y="4625975"/>
            <a:ext cx="9525" cy="755650"/>
          </a:xfrm>
          <a:prstGeom prst="rect">
            <a:avLst/>
          </a:prstGeom>
          <a:solidFill>
            <a:srgbClr val="1950B2"/>
          </a:solidFill>
          <a:ln>
            <a:noFill/>
          </a:ln>
          <a:extLst>
            <a:ext uri="{91240B29-F687-4F45-9708-019B960494DF}">
              <a14:hiddenLine xmlns:a14="http://schemas.microsoft.com/office/drawing/2010/main" w="9525">
                <a:solidFill>
                  <a:srgbClr val="000000"/>
                </a:solidFill>
                <a:miter lim="0"/>
                <a:headEnd/>
                <a:tailEnd/>
              </a14:hiddenLine>
            </a:ext>
          </a:extLst>
        </p:spPr>
        <p:txBody>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800" b="0">
              <a:solidFill>
                <a:schemeClr val="tx1"/>
              </a:solidFill>
              <a:ea typeface="宋体" panose="02010600030101010101" pitchFamily="2" charset="-122"/>
            </a:endParaRPr>
          </a:p>
        </p:txBody>
      </p:sp>
      <p:sp>
        <p:nvSpPr>
          <p:cNvPr id="99343" name="rect">
            <a:extLst>
              <a:ext uri="{FF2B5EF4-FFF2-40B4-BE49-F238E27FC236}">
                <a16:creationId xmlns:a16="http://schemas.microsoft.com/office/drawing/2014/main" id="{23461A6F-F538-B02E-A5EB-E1ACA07DAA84}"/>
              </a:ext>
            </a:extLst>
          </p:cNvPr>
          <p:cNvSpPr>
            <a:spLocks noChangeArrowheads="1"/>
          </p:cNvSpPr>
          <p:nvPr/>
        </p:nvSpPr>
        <p:spPr bwMode="auto">
          <a:xfrm>
            <a:off x="1373188" y="5484813"/>
            <a:ext cx="6911975" cy="9525"/>
          </a:xfrm>
          <a:prstGeom prst="rect">
            <a:avLst/>
          </a:prstGeom>
          <a:solidFill>
            <a:srgbClr val="1950B2"/>
          </a:solidFill>
          <a:ln>
            <a:noFill/>
          </a:ln>
          <a:extLst>
            <a:ext uri="{91240B29-F687-4F45-9708-019B960494DF}">
              <a14:hiddenLine xmlns:a14="http://schemas.microsoft.com/office/drawing/2010/main" w="9525">
                <a:solidFill>
                  <a:srgbClr val="000000"/>
                </a:solidFill>
                <a:miter lim="0"/>
                <a:headEnd/>
                <a:tailEnd/>
              </a14:hiddenLine>
            </a:ext>
          </a:extLst>
        </p:spPr>
        <p:txBody>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800" b="0">
              <a:solidFill>
                <a:schemeClr val="tx1"/>
              </a:solidFill>
              <a:ea typeface="宋体" panose="02010600030101010101" pitchFamily="2" charset="-122"/>
            </a:endParaRPr>
          </a:p>
        </p:txBody>
      </p:sp>
      <p:pic>
        <p:nvPicPr>
          <p:cNvPr id="99344" name="picture 1426">
            <a:extLst>
              <a:ext uri="{FF2B5EF4-FFF2-40B4-BE49-F238E27FC236}">
                <a16:creationId xmlns:a16="http://schemas.microsoft.com/office/drawing/2014/main" id="{F3504420-CC4F-F826-CC9E-92EF8303E0A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08100" y="4438650"/>
            <a:ext cx="1395413"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5" name="rect">
            <a:extLst>
              <a:ext uri="{FF2B5EF4-FFF2-40B4-BE49-F238E27FC236}">
                <a16:creationId xmlns:a16="http://schemas.microsoft.com/office/drawing/2014/main" id="{A121C8DE-8758-461B-212C-2DCD528730E4}"/>
              </a:ext>
            </a:extLst>
          </p:cNvPr>
          <p:cNvSpPr>
            <a:spLocks noChangeArrowheads="1"/>
          </p:cNvSpPr>
          <p:nvPr/>
        </p:nvSpPr>
        <p:spPr bwMode="auto">
          <a:xfrm>
            <a:off x="1262063" y="4625975"/>
            <a:ext cx="9525" cy="755650"/>
          </a:xfrm>
          <a:prstGeom prst="rect">
            <a:avLst/>
          </a:prstGeom>
          <a:solidFill>
            <a:srgbClr val="1950B2"/>
          </a:solidFill>
          <a:ln>
            <a:noFill/>
          </a:ln>
          <a:extLst>
            <a:ext uri="{91240B29-F687-4F45-9708-019B960494DF}">
              <a14:hiddenLine xmlns:a14="http://schemas.microsoft.com/office/drawing/2010/main" w="9525">
                <a:solidFill>
                  <a:srgbClr val="000000"/>
                </a:solidFill>
                <a:miter lim="0"/>
                <a:headEnd/>
                <a:tailEnd/>
              </a14:hiddenLine>
            </a:ext>
          </a:extLst>
        </p:spPr>
        <p:txBody>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800" b="0">
              <a:solidFill>
                <a:schemeClr val="tx1"/>
              </a:solidFill>
              <a:ea typeface="宋体" panose="02010600030101010101" pitchFamily="2" charset="-122"/>
            </a:endParaRPr>
          </a:p>
        </p:txBody>
      </p:sp>
      <p:graphicFrame>
        <p:nvGraphicFramePr>
          <p:cNvPr id="1430" name="table 1430">
            <a:extLst>
              <a:ext uri="{FF2B5EF4-FFF2-40B4-BE49-F238E27FC236}">
                <a16:creationId xmlns:a16="http://schemas.microsoft.com/office/drawing/2014/main" id="{0012623A-75CC-4054-9330-6F3CDCE4B61E}"/>
              </a:ext>
            </a:extLst>
          </p:cNvPr>
          <p:cNvGraphicFramePr>
            <a:graphicFrameLocks noGrp="1"/>
          </p:cNvGraphicFramePr>
          <p:nvPr/>
        </p:nvGraphicFramePr>
        <p:xfrm>
          <a:off x="1266825" y="2078038"/>
          <a:ext cx="7129463" cy="2092325"/>
        </p:xfrm>
        <a:graphic>
          <a:graphicData uri="http://schemas.openxmlformats.org/drawingml/2006/table">
            <a:tbl>
              <a:tblPr/>
              <a:tblGrid>
                <a:gridCol w="7129463">
                  <a:extLst>
                    <a:ext uri="{9D8B030D-6E8A-4147-A177-3AD203B41FA5}">
                      <a16:colId xmlns:a16="http://schemas.microsoft.com/office/drawing/2014/main" val="20000"/>
                    </a:ext>
                  </a:extLst>
                </a:gridCol>
              </a:tblGrid>
              <a:tr h="2092325">
                <a:tc>
                  <a:txBody>
                    <a:bodyPr/>
                    <a:lstStyle/>
                    <a:p>
                      <a:pPr algn="l" rtl="0" eaLnBrk="0">
                        <a:lnSpc>
                          <a:spcPct val="110000"/>
                        </a:lnSpc>
                        <a:tabLst/>
                      </a:pPr>
                      <a:endParaRPr lang="x-none" altLang="x-none" sz="600" dirty="0"/>
                    </a:p>
                    <a:p>
                      <a:pPr marL="284327" algn="l" rtl="0" eaLnBrk="0">
                        <a:lnSpc>
                          <a:spcPct val="78000"/>
                        </a:lnSpc>
                        <a:tabLst/>
                      </a:pPr>
                      <a:r>
                        <a:rPr sz="1800" spc="-10" dirty="0">
                          <a:solidFill>
                            <a:srgbClr val="262626">
                              <a:alpha val="100000"/>
                            </a:srgbClr>
                          </a:solidFill>
                          <a:latin typeface="Times New Roman"/>
                          <a:ea typeface="Times New Roman"/>
                          <a:cs typeface="Times New Roman"/>
                        </a:rPr>
                        <a:t>12        </a:t>
                      </a:r>
                      <a:r>
                        <a:rPr sz="1800" spc="0" dirty="0">
                          <a:solidFill>
                            <a:srgbClr val="262626">
                              <a:alpha val="100000"/>
                            </a:srgbClr>
                          </a:solidFill>
                          <a:latin typeface="Times New Roman"/>
                          <a:ea typeface="Times New Roman"/>
                          <a:cs typeface="Times New Roman"/>
                        </a:rPr>
                        <a:t>if</a:t>
                      </a:r>
                      <a:r>
                        <a:rPr sz="1800" spc="-10" dirty="0">
                          <a:solidFill>
                            <a:srgbClr val="262626">
                              <a:alpha val="100000"/>
                            </a:srgbClr>
                          </a:solidFill>
                          <a:latin typeface="Times New Roman"/>
                          <a:ea typeface="Times New Roman"/>
                          <a:cs typeface="Times New Roman"/>
                        </a:rPr>
                        <a:t> __</a:t>
                      </a:r>
                      <a:r>
                        <a:rPr sz="1800" spc="0" dirty="0">
                          <a:solidFill>
                            <a:srgbClr val="262626">
                              <a:alpha val="100000"/>
                            </a:srgbClr>
                          </a:solidFill>
                          <a:latin typeface="Times New Roman"/>
                          <a:ea typeface="Times New Roman"/>
                          <a:cs typeface="Times New Roman"/>
                        </a:rPr>
                        <a:t>name</a:t>
                      </a:r>
                      <a:r>
                        <a:rPr sz="1800" spc="-10" dirty="0">
                          <a:solidFill>
                            <a:srgbClr val="262626">
                              <a:alpha val="100000"/>
                            </a:srgbClr>
                          </a:solidFill>
                          <a:latin typeface="Times New Roman"/>
                          <a:ea typeface="Times New Roman"/>
                          <a:cs typeface="Times New Roman"/>
                        </a:rPr>
                        <a:t>__=='__</a:t>
                      </a:r>
                      <a:r>
                        <a:rPr sz="1800" spc="0" dirty="0">
                          <a:solidFill>
                            <a:srgbClr val="262626">
                              <a:alpha val="100000"/>
                            </a:srgbClr>
                          </a:solidFill>
                          <a:latin typeface="Times New Roman"/>
                          <a:ea typeface="Times New Roman"/>
                          <a:cs typeface="Times New Roman"/>
                        </a:rPr>
                        <a:t>main</a:t>
                      </a:r>
                      <a:r>
                        <a:rPr sz="1800" spc="-10" dirty="0">
                          <a:solidFill>
                            <a:srgbClr val="262626">
                              <a:alpha val="100000"/>
                            </a:srgbClr>
                          </a:solidFill>
                          <a:latin typeface="Times New Roman"/>
                          <a:ea typeface="Times New Roman"/>
                          <a:cs typeface="Times New Roman"/>
                        </a:rPr>
                        <a:t>__'</a:t>
                      </a:r>
                      <a:r>
                        <a:rPr sz="1800" spc="0" dirty="0">
                          <a:solidFill>
                            <a:srgbClr val="262626">
                              <a:alpha val="100000"/>
                            </a:srgbClr>
                          </a:solidFill>
                          <a:latin typeface="Times New Roman"/>
                          <a:ea typeface="Times New Roman"/>
                          <a:cs typeface="Times New Roman"/>
                        </a:rPr>
                        <a:t>:</a:t>
                      </a:r>
                      <a:endParaRPr lang="x-none" altLang="x-none" sz="1800" dirty="0"/>
                    </a:p>
                    <a:p>
                      <a:pPr algn="l" rtl="0" eaLnBrk="0">
                        <a:lnSpc>
                          <a:spcPct val="113000"/>
                        </a:lnSpc>
                        <a:tabLst/>
                      </a:pPr>
                      <a:endParaRPr lang="x-none" altLang="x-none" sz="800" dirty="0"/>
                    </a:p>
                    <a:p>
                      <a:pPr marL="284327" algn="l" rtl="0" eaLnBrk="0">
                        <a:lnSpc>
                          <a:spcPct val="78000"/>
                        </a:lnSpc>
                        <a:spcBef>
                          <a:spcPts val="723"/>
                        </a:spcBef>
                        <a:tabLst/>
                      </a:pPr>
                      <a:r>
                        <a:rPr sz="1800" spc="-10" dirty="0">
                          <a:solidFill>
                            <a:srgbClr val="262626">
                              <a:alpha val="100000"/>
                            </a:srgbClr>
                          </a:solidFill>
                          <a:latin typeface="Times New Roman"/>
                          <a:ea typeface="Times New Roman"/>
                          <a:cs typeface="Times New Roman"/>
                        </a:rPr>
                        <a:t>13            c1=</a:t>
                      </a:r>
                      <a:r>
                        <a:rPr sz="1800" spc="0" dirty="0">
                          <a:solidFill>
                            <a:srgbClr val="262626">
                              <a:alpha val="100000"/>
                            </a:srgbClr>
                          </a:solidFill>
                          <a:latin typeface="Times New Roman"/>
                          <a:ea typeface="Times New Roman"/>
                          <a:cs typeface="Times New Roman"/>
                        </a:rPr>
                        <a:t>Complex</a:t>
                      </a:r>
                      <a:r>
                        <a:rPr sz="1800" spc="-10" dirty="0">
                          <a:solidFill>
                            <a:srgbClr val="262626">
                              <a:alpha val="100000"/>
                            </a:srgbClr>
                          </a:solidFill>
                          <a:latin typeface="Times New Roman"/>
                          <a:ea typeface="Times New Roman"/>
                          <a:cs typeface="Times New Roman"/>
                        </a:rPr>
                        <a:t>(1,2.5)</a:t>
                      </a:r>
                      <a:endParaRPr lang="x-none" altLang="x-none" sz="1800" dirty="0"/>
                    </a:p>
                    <a:p>
                      <a:pPr algn="l" rtl="0" eaLnBrk="0">
                        <a:lnSpc>
                          <a:spcPct val="112000"/>
                        </a:lnSpc>
                        <a:tabLst/>
                      </a:pPr>
                      <a:endParaRPr lang="x-none" altLang="x-none" sz="800" dirty="0"/>
                    </a:p>
                    <a:p>
                      <a:pPr marL="284327" algn="l" rtl="0" eaLnBrk="0">
                        <a:lnSpc>
                          <a:spcPct val="78000"/>
                        </a:lnSpc>
                        <a:spcBef>
                          <a:spcPts val="730"/>
                        </a:spcBef>
                        <a:tabLst/>
                      </a:pPr>
                      <a:r>
                        <a:rPr sz="1800" spc="-30" dirty="0">
                          <a:solidFill>
                            <a:srgbClr val="262626">
                              <a:alpha val="100000"/>
                            </a:srgbClr>
                          </a:solidFill>
                          <a:latin typeface="Times New Roman"/>
                          <a:ea typeface="Times New Roman"/>
                          <a:cs typeface="Times New Roman"/>
                        </a:rPr>
                        <a:t>14            </a:t>
                      </a:r>
                      <a:r>
                        <a:rPr sz="1800" spc="0" dirty="0">
                          <a:solidFill>
                            <a:srgbClr val="262626">
                              <a:alpha val="100000"/>
                            </a:srgbClr>
                          </a:solidFill>
                          <a:latin typeface="Times New Roman"/>
                          <a:ea typeface="Times New Roman"/>
                          <a:cs typeface="Times New Roman"/>
                        </a:rPr>
                        <a:t>c</a:t>
                      </a:r>
                      <a:r>
                        <a:rPr sz="1800" spc="-30" dirty="0">
                          <a:solidFill>
                            <a:srgbClr val="262626">
                              <a:alpha val="100000"/>
                            </a:srgbClr>
                          </a:solidFill>
                          <a:latin typeface="Times New Roman"/>
                          <a:ea typeface="Times New Roman"/>
                          <a:cs typeface="Times New Roman"/>
                        </a:rPr>
                        <a:t>2=</a:t>
                      </a:r>
                      <a:r>
                        <a:rPr sz="1800" spc="0" dirty="0">
                          <a:solidFill>
                            <a:srgbClr val="262626">
                              <a:alpha val="100000"/>
                            </a:srgbClr>
                          </a:solidFill>
                          <a:latin typeface="Times New Roman"/>
                          <a:ea typeface="Times New Roman"/>
                          <a:cs typeface="Times New Roman"/>
                        </a:rPr>
                        <a:t>Complex</a:t>
                      </a:r>
                      <a:r>
                        <a:rPr sz="1800" spc="-30" dirty="0">
                          <a:solidFill>
                            <a:srgbClr val="262626">
                              <a:alpha val="100000"/>
                            </a:srgbClr>
                          </a:solidFill>
                          <a:latin typeface="Times New Roman"/>
                          <a:ea typeface="Times New Roman"/>
                          <a:cs typeface="Times New Roman"/>
                        </a:rPr>
                        <a:t>(2.2,3.1</a:t>
                      </a:r>
                      <a:r>
                        <a:rPr sz="1800" spc="-20" dirty="0">
                          <a:solidFill>
                            <a:srgbClr val="262626">
                              <a:alpha val="100000"/>
                            </a:srgbClr>
                          </a:solidFill>
                          <a:latin typeface="Times New Roman"/>
                          <a:ea typeface="Times New Roman"/>
                          <a:cs typeface="Times New Roman"/>
                        </a:rPr>
                        <a:t>)</a:t>
                      </a:r>
                      <a:endParaRPr lang="x-none" altLang="x-none" sz="1800" dirty="0"/>
                    </a:p>
                    <a:p>
                      <a:pPr marL="284357" algn="l" rtl="0" eaLnBrk="0">
                        <a:lnSpc>
                          <a:spcPct val="91000"/>
                        </a:lnSpc>
                        <a:spcBef>
                          <a:spcPts val="1789"/>
                        </a:spcBef>
                        <a:tabLst/>
                      </a:pPr>
                      <a:r>
                        <a:rPr sz="1800" spc="-10" dirty="0">
                          <a:solidFill>
                            <a:srgbClr val="262626">
                              <a:alpha val="100000"/>
                            </a:srgbClr>
                          </a:solidFill>
                          <a:latin typeface="Times New Roman"/>
                          <a:ea typeface="Times New Roman"/>
                          <a:cs typeface="Times New Roman"/>
                        </a:rPr>
                        <a:t>15            </a:t>
                      </a:r>
                      <a:r>
                        <a:rPr sz="1800" spc="0" dirty="0">
                          <a:solidFill>
                            <a:srgbClr val="262626">
                              <a:alpha val="100000"/>
                            </a:srgbClr>
                          </a:solidFill>
                          <a:latin typeface="Times New Roman"/>
                          <a:ea typeface="Times New Roman"/>
                          <a:cs typeface="Times New Roman"/>
                        </a:rPr>
                        <a:t>c</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Complex</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add</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c</a:t>
                      </a:r>
                      <a:r>
                        <a:rPr sz="1800" spc="-10" dirty="0">
                          <a:solidFill>
                            <a:srgbClr val="262626">
                              <a:alpha val="100000"/>
                            </a:srgbClr>
                          </a:solidFill>
                          <a:latin typeface="Times New Roman"/>
                          <a:ea typeface="Times New Roman"/>
                          <a:cs typeface="Times New Roman"/>
                        </a:rPr>
                        <a:t>1,</a:t>
                      </a:r>
                      <a:r>
                        <a:rPr sz="1800" spc="0" dirty="0">
                          <a:solidFill>
                            <a:srgbClr val="262626">
                              <a:alpha val="100000"/>
                            </a:srgbClr>
                          </a:solidFill>
                          <a:latin typeface="Times New Roman"/>
                          <a:ea typeface="Times New Roman"/>
                          <a:cs typeface="Times New Roman"/>
                        </a:rPr>
                        <a:t>c</a:t>
                      </a:r>
                      <a:r>
                        <a:rPr sz="1800" spc="-10" dirty="0">
                          <a:solidFill>
                            <a:srgbClr val="262626">
                              <a:alpha val="100000"/>
                            </a:srgbClr>
                          </a:solidFill>
                          <a:latin typeface="Times New Roman"/>
                          <a:ea typeface="Times New Roman"/>
                          <a:cs typeface="Times New Roman"/>
                        </a:rPr>
                        <a:t>2) #</a:t>
                      </a:r>
                      <a:r>
                        <a:rPr sz="1800" spc="-10" dirty="0">
                          <a:solidFill>
                            <a:srgbClr val="262626">
                              <a:alpha val="100000"/>
                            </a:srgbClr>
                          </a:solidFill>
                          <a:latin typeface="Microsoft YaHei"/>
                          <a:ea typeface="Microsoft YaHei"/>
                          <a:cs typeface="Microsoft YaHei"/>
                        </a:rPr>
                        <a:t>直接使用类名调</a:t>
                      </a:r>
                      <a:r>
                        <a:rPr sz="1800" spc="0" dirty="0">
                          <a:solidFill>
                            <a:srgbClr val="262626">
                              <a:alpha val="100000"/>
                            </a:srgbClr>
                          </a:solidFill>
                          <a:latin typeface="Microsoft YaHei"/>
                          <a:ea typeface="Microsoft YaHei"/>
                          <a:cs typeface="Microsoft YaHei"/>
                        </a:rPr>
                        <a:t>用类方法</a:t>
                      </a:r>
                      <a:r>
                        <a:rPr sz="1800" spc="0" dirty="0">
                          <a:solidFill>
                            <a:srgbClr val="262626">
                              <a:alpha val="100000"/>
                            </a:srgbClr>
                          </a:solidFill>
                          <a:latin typeface="Times New Roman"/>
                          <a:ea typeface="Times New Roman"/>
                          <a:cs typeface="Times New Roman"/>
                        </a:rPr>
                        <a:t>add</a:t>
                      </a:r>
                      <a:endParaRPr lang="x-none" altLang="x-none" sz="1800" dirty="0"/>
                    </a:p>
                    <a:p>
                      <a:pPr algn="l" rtl="0" eaLnBrk="0">
                        <a:lnSpc>
                          <a:spcPct val="101000"/>
                        </a:lnSpc>
                        <a:tabLst/>
                      </a:pPr>
                      <a:endParaRPr lang="x-none" altLang="x-none" sz="1100" dirty="0"/>
                    </a:p>
                    <a:p>
                      <a:pPr marL="284327" algn="l" rtl="0" eaLnBrk="0">
                        <a:lnSpc>
                          <a:spcPct val="91000"/>
                        </a:lnSpc>
                        <a:spcBef>
                          <a:spcPts val="4"/>
                        </a:spcBef>
                        <a:tabLst/>
                      </a:pPr>
                      <a:r>
                        <a:rPr sz="1800" spc="10" dirty="0">
                          <a:solidFill>
                            <a:srgbClr val="262626">
                              <a:alpha val="100000"/>
                            </a:srgbClr>
                          </a:solidFill>
                          <a:latin typeface="Times New Roman"/>
                          <a:ea typeface="Times New Roman"/>
                          <a:cs typeface="Times New Roman"/>
                        </a:rPr>
                        <a:t>16           </a:t>
                      </a:r>
                      <a:r>
                        <a:rPr sz="1800" spc="0" dirty="0">
                          <a:solidFill>
                            <a:srgbClr val="262626">
                              <a:alpha val="100000"/>
                            </a:srgbClr>
                          </a:solidFill>
                          <a:latin typeface="Times New Roman"/>
                          <a:ea typeface="Times New Roman"/>
                          <a:cs typeface="Times New Roman"/>
                        </a:rPr>
                        <a:t>print</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c</a:t>
                      </a:r>
                      <a:r>
                        <a:rPr sz="1800" spc="10" dirty="0">
                          <a:solidFill>
                            <a:srgbClr val="262626">
                              <a:alpha val="100000"/>
                            </a:srgbClr>
                          </a:solidFill>
                          <a:latin typeface="Times New Roman"/>
                          <a:ea typeface="Times New Roman"/>
                          <a:cs typeface="Times New Roman"/>
                        </a:rPr>
                        <a:t>1+</a:t>
                      </a:r>
                      <a:r>
                        <a:rPr sz="1800" spc="0" dirty="0">
                          <a:solidFill>
                            <a:srgbClr val="262626">
                              <a:alpha val="100000"/>
                            </a:srgbClr>
                          </a:solidFill>
                          <a:latin typeface="Times New Roman"/>
                          <a:ea typeface="Times New Roman"/>
                          <a:cs typeface="Times New Roman"/>
                        </a:rPr>
                        <a:t>c</a:t>
                      </a:r>
                      <a:r>
                        <a:rPr sz="1800" spc="10" dirty="0">
                          <a:solidFill>
                            <a:srgbClr val="262626">
                              <a:alpha val="100000"/>
                            </a:srgbClr>
                          </a:solidFill>
                          <a:latin typeface="Times New Roman"/>
                          <a:ea typeface="Times New Roman"/>
                          <a:cs typeface="Times New Roman"/>
                        </a:rPr>
                        <a:t>2</a:t>
                      </a:r>
                      <a:r>
                        <a:rPr sz="1800" spc="10" dirty="0">
                          <a:solidFill>
                            <a:srgbClr val="262626">
                              <a:alpha val="100000"/>
                            </a:srgbClr>
                          </a:solidFill>
                          <a:latin typeface="Microsoft YaHei"/>
                          <a:ea typeface="Microsoft YaHei"/>
                          <a:cs typeface="Microsoft YaHei"/>
                        </a:rPr>
                        <a:t>的结果为</a:t>
                      </a:r>
                      <a:r>
                        <a:rPr sz="1800" spc="10" dirty="0">
                          <a:solidFill>
                            <a:srgbClr val="262626">
                              <a:alpha val="100000"/>
                            </a:srgbClr>
                          </a:solidFill>
                          <a:latin typeface="Times New Roman"/>
                          <a:ea typeface="Times New Roman"/>
                          <a:cs typeface="Times New Roman"/>
                        </a:rPr>
                        <a:t>%.2</a:t>
                      </a:r>
                      <a:r>
                        <a:rPr sz="1800" spc="0" dirty="0">
                          <a:solidFill>
                            <a:srgbClr val="262626">
                              <a:alpha val="100000"/>
                            </a:srgbClr>
                          </a:solidFill>
                          <a:latin typeface="Times New Roman"/>
                          <a:ea typeface="Times New Roman"/>
                          <a:cs typeface="Times New Roman"/>
                        </a:rPr>
                        <a:t>f</a:t>
                      </a:r>
                      <a:r>
                        <a:rPr sz="1800" spc="10" dirty="0">
                          <a:solidFill>
                            <a:srgbClr val="262626">
                              <a:alpha val="100000"/>
                            </a:srgbClr>
                          </a:solidFill>
                          <a:latin typeface="Times New Roman"/>
                          <a:ea typeface="Times New Roman"/>
                          <a:cs typeface="Times New Roman"/>
                        </a:rPr>
                        <a:t>+%.2</a:t>
                      </a:r>
                      <a:r>
                        <a:rPr sz="1800" spc="0" dirty="0">
                          <a:solidFill>
                            <a:srgbClr val="262626">
                              <a:alpha val="100000"/>
                            </a:srgbClr>
                          </a:solidFill>
                          <a:latin typeface="Times New Roman"/>
                          <a:ea typeface="Times New Roman"/>
                          <a:cs typeface="Times New Roman"/>
                        </a:rPr>
                        <a:t>fi</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%(c.real,c.image))</a:t>
                      </a:r>
                      <a:endParaRPr lang="x-none" altLang="x-none" sz="1800" dirty="0"/>
                    </a:p>
                  </a:txBody>
                  <a:tcPr marL="0" marR="0" marT="0" marB="0">
                    <a:lnL w="12700" cap="flat" cmpd="sng" algn="ctr">
                      <a:solidFill>
                        <a:srgbClr val="B1C400"/>
                      </a:solidFill>
                      <a:prstDash val="solid"/>
                      <a:round/>
                      <a:headEnd type="none" w="med" len="med"/>
                      <a:tailEnd type="none" w="med" len="med"/>
                    </a:lnL>
                    <a:lnR w="12700" cap="flat" cmpd="sng" algn="ctr">
                      <a:solidFill>
                        <a:srgbClr val="B1C400"/>
                      </a:solidFill>
                      <a:prstDash val="solid"/>
                      <a:round/>
                      <a:headEnd type="none" w="med" len="med"/>
                      <a:tailEnd type="none" w="med" len="med"/>
                    </a:lnR>
                    <a:lnT w="12700" cap="flat" cmpd="sng" algn="ctr">
                      <a:solidFill>
                        <a:srgbClr val="B1C400"/>
                      </a:solidFill>
                      <a:prstDash val="solid"/>
                      <a:round/>
                      <a:headEnd type="none" w="med" len="med"/>
                      <a:tailEnd type="none" w="med" len="med"/>
                    </a:lnT>
                    <a:lnB w="12700" cap="flat" cmpd="sng" algn="ctr">
                      <a:solidFill>
                        <a:srgbClr val="B1C4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pSp>
        <p:nvGrpSpPr>
          <p:cNvPr id="99352" name="group 224">
            <a:extLst>
              <a:ext uri="{FF2B5EF4-FFF2-40B4-BE49-F238E27FC236}">
                <a16:creationId xmlns:a16="http://schemas.microsoft.com/office/drawing/2014/main" id="{F859D07B-0A49-43FB-E3FC-6EC377AAFF98}"/>
              </a:ext>
            </a:extLst>
          </p:cNvPr>
          <p:cNvGrpSpPr>
            <a:grpSpLocks/>
          </p:cNvGrpSpPr>
          <p:nvPr/>
        </p:nvGrpSpPr>
        <p:grpSpPr bwMode="auto">
          <a:xfrm>
            <a:off x="796925" y="1847850"/>
            <a:ext cx="165100" cy="163513"/>
            <a:chOff x="0" y="0"/>
            <a:chExt cx="218694" cy="217932"/>
          </a:xfrm>
        </p:grpSpPr>
        <p:sp>
          <p:nvSpPr>
            <p:cNvPr id="99358" name="path">
              <a:extLst>
                <a:ext uri="{FF2B5EF4-FFF2-40B4-BE49-F238E27FC236}">
                  <a16:creationId xmlns:a16="http://schemas.microsoft.com/office/drawing/2014/main" id="{5F18154A-6F28-E6F7-AA0B-2061887EE593}"/>
                </a:ext>
              </a:extLst>
            </p:cNvPr>
            <p:cNvSpPr>
              <a:spLocks/>
            </p:cNvSpPr>
            <p:nvPr/>
          </p:nvSpPr>
          <p:spPr bwMode="auto">
            <a:xfrm>
              <a:off x="0" y="0"/>
              <a:ext cx="187452" cy="217932"/>
            </a:xfrm>
            <a:custGeom>
              <a:avLst/>
              <a:gdLst>
                <a:gd name="T0" fmla="*/ 2147483646 w 295"/>
                <a:gd name="T1" fmla="*/ 0 h 343"/>
                <a:gd name="T2" fmla="*/ 0 w 295"/>
                <a:gd name="T3" fmla="*/ 2147483646 h 343"/>
                <a:gd name="T4" fmla="*/ 2147483646 w 295"/>
                <a:gd name="T5" fmla="*/ 2147483646 h 343"/>
                <a:gd name="T6" fmla="*/ 2147483646 w 295"/>
                <a:gd name="T7" fmla="*/ 2147483646 h 343"/>
                <a:gd name="T8" fmla="*/ 2147483646 w 295"/>
                <a:gd name="T9" fmla="*/ 2147483646 h 343"/>
                <a:gd name="T10" fmla="*/ 2147483646 w 295"/>
                <a:gd name="T11" fmla="*/ 0 h 343"/>
                <a:gd name="T12" fmla="*/ 0 60000 65536"/>
                <a:gd name="T13" fmla="*/ 0 60000 65536"/>
                <a:gd name="T14" fmla="*/ 0 60000 65536"/>
                <a:gd name="T15" fmla="*/ 0 60000 65536"/>
                <a:gd name="T16" fmla="*/ 0 60000 65536"/>
                <a:gd name="T17" fmla="*/ 0 60000 65536"/>
                <a:gd name="T18" fmla="*/ 0 w 295"/>
                <a:gd name="T19" fmla="*/ 0 h 343"/>
                <a:gd name="T20" fmla="*/ 295 w 295"/>
                <a:gd name="T21" fmla="*/ 343 h 343"/>
              </a:gdLst>
              <a:ahLst/>
              <a:cxnLst>
                <a:cxn ang="T12">
                  <a:pos x="T0" y="T1"/>
                </a:cxn>
                <a:cxn ang="T13">
                  <a:pos x="T2" y="T3"/>
                </a:cxn>
                <a:cxn ang="T14">
                  <a:pos x="T4" y="T5"/>
                </a:cxn>
                <a:cxn ang="T15">
                  <a:pos x="T6" y="T7"/>
                </a:cxn>
                <a:cxn ang="T16">
                  <a:pos x="T8" y="T9"/>
                </a:cxn>
                <a:cxn ang="T17">
                  <a:pos x="T10" y="T11"/>
                </a:cxn>
              </a:cxnLst>
              <a:rect l="T18" t="T19" r="T20" b="T21"/>
              <a:pathLst>
                <a:path w="295" h="343">
                  <a:moveTo>
                    <a:pt x="172" y="0"/>
                  </a:moveTo>
                  <a:cubicBezTo>
                    <a:pt x="76" y="0"/>
                    <a:pt x="0" y="77"/>
                    <a:pt x="0" y="171"/>
                  </a:cubicBezTo>
                  <a:cubicBezTo>
                    <a:pt x="0" y="266"/>
                    <a:pt x="76" y="343"/>
                    <a:pt x="172" y="343"/>
                  </a:cubicBezTo>
                  <a:cubicBezTo>
                    <a:pt x="219" y="343"/>
                    <a:pt x="262" y="324"/>
                    <a:pt x="295" y="293"/>
                  </a:cubicBezTo>
                  <a:cubicBezTo>
                    <a:pt x="172" y="171"/>
                    <a:pt x="172" y="171"/>
                    <a:pt x="172" y="171"/>
                  </a:cubicBezTo>
                  <a:lnTo>
                    <a:pt x="172" y="0"/>
                  </a:lnTo>
                  <a:close/>
                </a:path>
              </a:pathLst>
            </a:custGeom>
            <a:solidFill>
              <a:srgbClr val="213538"/>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9359" name="path">
              <a:extLst>
                <a:ext uri="{FF2B5EF4-FFF2-40B4-BE49-F238E27FC236}">
                  <a16:creationId xmlns:a16="http://schemas.microsoft.com/office/drawing/2014/main" id="{D2EA2116-DF2D-DD1D-97F8-FED7B043E96B}"/>
                </a:ext>
              </a:extLst>
            </p:cNvPr>
            <p:cNvSpPr>
              <a:spLocks/>
            </p:cNvSpPr>
            <p:nvPr/>
          </p:nvSpPr>
          <p:spPr bwMode="auto">
            <a:xfrm>
              <a:off x="108966" y="0"/>
              <a:ext cx="78486" cy="108966"/>
            </a:xfrm>
            <a:custGeom>
              <a:avLst/>
              <a:gdLst>
                <a:gd name="T0" fmla="*/ 2147483646 w 123"/>
                <a:gd name="T1" fmla="*/ 2147483646 h 171"/>
                <a:gd name="T2" fmla="*/ 0 w 123"/>
                <a:gd name="T3" fmla="*/ 0 h 171"/>
                <a:gd name="T4" fmla="*/ 0 w 123"/>
                <a:gd name="T5" fmla="*/ 2147483646 h 171"/>
                <a:gd name="T6" fmla="*/ 2147483646 w 123"/>
                <a:gd name="T7" fmla="*/ 2147483646 h 171"/>
                <a:gd name="T8" fmla="*/ 0 60000 65536"/>
                <a:gd name="T9" fmla="*/ 0 60000 65536"/>
                <a:gd name="T10" fmla="*/ 0 60000 65536"/>
                <a:gd name="T11" fmla="*/ 0 60000 65536"/>
                <a:gd name="T12" fmla="*/ 0 w 123"/>
                <a:gd name="T13" fmla="*/ 0 h 171"/>
                <a:gd name="T14" fmla="*/ 123 w 123"/>
                <a:gd name="T15" fmla="*/ 171 h 171"/>
              </a:gdLst>
              <a:ahLst/>
              <a:cxnLst>
                <a:cxn ang="T8">
                  <a:pos x="T0" y="T1"/>
                </a:cxn>
                <a:cxn ang="T9">
                  <a:pos x="T2" y="T3"/>
                </a:cxn>
                <a:cxn ang="T10">
                  <a:pos x="T4" y="T5"/>
                </a:cxn>
                <a:cxn ang="T11">
                  <a:pos x="T6" y="T7"/>
                </a:cxn>
              </a:cxnLst>
              <a:rect l="T12" t="T13" r="T14" b="T15"/>
              <a:pathLst>
                <a:path w="123" h="171">
                  <a:moveTo>
                    <a:pt x="123" y="50"/>
                  </a:moveTo>
                  <a:cubicBezTo>
                    <a:pt x="91" y="20"/>
                    <a:pt x="47" y="0"/>
                    <a:pt x="0" y="0"/>
                  </a:cubicBezTo>
                  <a:cubicBezTo>
                    <a:pt x="0" y="171"/>
                    <a:pt x="0" y="171"/>
                    <a:pt x="0" y="171"/>
                  </a:cubicBezTo>
                  <a:lnTo>
                    <a:pt x="123" y="50"/>
                  </a:lnTo>
                  <a:close/>
                </a:path>
              </a:pathLst>
            </a:custGeom>
            <a:solidFill>
              <a:srgbClr val="FFCE35"/>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9360" name="path">
              <a:extLst>
                <a:ext uri="{FF2B5EF4-FFF2-40B4-BE49-F238E27FC236}">
                  <a16:creationId xmlns:a16="http://schemas.microsoft.com/office/drawing/2014/main" id="{19DE2FA6-A5C2-63BB-EDF2-C2035C39A58C}"/>
                </a:ext>
              </a:extLst>
            </p:cNvPr>
            <p:cNvSpPr>
              <a:spLocks/>
            </p:cNvSpPr>
            <p:nvPr/>
          </p:nvSpPr>
          <p:spPr bwMode="auto">
            <a:xfrm>
              <a:off x="108966" y="32003"/>
              <a:ext cx="109727" cy="154685"/>
            </a:xfrm>
            <a:custGeom>
              <a:avLst/>
              <a:gdLst>
                <a:gd name="T0" fmla="*/ 2147483646 w 172"/>
                <a:gd name="T1" fmla="*/ 0 h 243"/>
                <a:gd name="T2" fmla="*/ 0 w 172"/>
                <a:gd name="T3" fmla="*/ 2147483646 h 243"/>
                <a:gd name="T4" fmla="*/ 2147483646 w 172"/>
                <a:gd name="T5" fmla="*/ 2147483646 h 243"/>
                <a:gd name="T6" fmla="*/ 2147483646 w 172"/>
                <a:gd name="T7" fmla="*/ 2147483646 h 243"/>
                <a:gd name="T8" fmla="*/ 2147483646 w 172"/>
                <a:gd name="T9" fmla="*/ 0 h 243"/>
                <a:gd name="T10" fmla="*/ 0 60000 65536"/>
                <a:gd name="T11" fmla="*/ 0 60000 65536"/>
                <a:gd name="T12" fmla="*/ 0 60000 65536"/>
                <a:gd name="T13" fmla="*/ 0 60000 65536"/>
                <a:gd name="T14" fmla="*/ 0 60000 65536"/>
                <a:gd name="T15" fmla="*/ 0 w 172"/>
                <a:gd name="T16" fmla="*/ 0 h 243"/>
                <a:gd name="T17" fmla="*/ 172 w 172"/>
                <a:gd name="T18" fmla="*/ 243 h 243"/>
              </a:gdLst>
              <a:ahLst/>
              <a:cxnLst>
                <a:cxn ang="T10">
                  <a:pos x="T0" y="T1"/>
                </a:cxn>
                <a:cxn ang="T11">
                  <a:pos x="T2" y="T3"/>
                </a:cxn>
                <a:cxn ang="T12">
                  <a:pos x="T4" y="T5"/>
                </a:cxn>
                <a:cxn ang="T13">
                  <a:pos x="T6" y="T7"/>
                </a:cxn>
                <a:cxn ang="T14">
                  <a:pos x="T8" y="T9"/>
                </a:cxn>
              </a:cxnLst>
              <a:rect l="T15" t="T16" r="T17" b="T18"/>
              <a:pathLst>
                <a:path w="172" h="243">
                  <a:moveTo>
                    <a:pt x="122" y="0"/>
                  </a:moveTo>
                  <a:cubicBezTo>
                    <a:pt x="0" y="121"/>
                    <a:pt x="0" y="121"/>
                    <a:pt x="0" y="121"/>
                  </a:cubicBezTo>
                  <a:cubicBezTo>
                    <a:pt x="122" y="243"/>
                    <a:pt x="122" y="243"/>
                    <a:pt x="122" y="243"/>
                  </a:cubicBezTo>
                  <a:cubicBezTo>
                    <a:pt x="153" y="212"/>
                    <a:pt x="172" y="169"/>
                    <a:pt x="172" y="121"/>
                  </a:cubicBezTo>
                  <a:cubicBezTo>
                    <a:pt x="172" y="73"/>
                    <a:pt x="153" y="31"/>
                    <a:pt x="122" y="0"/>
                  </a:cubicBezTo>
                </a:path>
              </a:pathLst>
            </a:custGeom>
            <a:solidFill>
              <a:srgbClr val="08191E"/>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pSp>
      <p:grpSp>
        <p:nvGrpSpPr>
          <p:cNvPr id="99353" name="group 226">
            <a:extLst>
              <a:ext uri="{FF2B5EF4-FFF2-40B4-BE49-F238E27FC236}">
                <a16:creationId xmlns:a16="http://schemas.microsoft.com/office/drawing/2014/main" id="{9163217E-2E99-6A0F-AE86-2547E843527B}"/>
              </a:ext>
            </a:extLst>
          </p:cNvPr>
          <p:cNvGrpSpPr>
            <a:grpSpLocks/>
          </p:cNvGrpSpPr>
          <p:nvPr/>
        </p:nvGrpSpPr>
        <p:grpSpPr bwMode="auto">
          <a:xfrm>
            <a:off x="1001713" y="1801813"/>
            <a:ext cx="82550" cy="246062"/>
            <a:chOff x="0" y="0"/>
            <a:chExt cx="108966" cy="328421"/>
          </a:xfrm>
        </p:grpSpPr>
        <p:sp>
          <p:nvSpPr>
            <p:cNvPr id="99356" name="path">
              <a:extLst>
                <a:ext uri="{FF2B5EF4-FFF2-40B4-BE49-F238E27FC236}">
                  <a16:creationId xmlns:a16="http://schemas.microsoft.com/office/drawing/2014/main" id="{F3D60717-C01A-6861-E3F6-2B53D32FEB0B}"/>
                </a:ext>
              </a:extLst>
            </p:cNvPr>
            <p:cNvSpPr>
              <a:spLocks/>
            </p:cNvSpPr>
            <p:nvPr/>
          </p:nvSpPr>
          <p:spPr bwMode="auto">
            <a:xfrm>
              <a:off x="0" y="108965"/>
              <a:ext cx="108966" cy="219455"/>
            </a:xfrm>
            <a:custGeom>
              <a:avLst/>
              <a:gdLst>
                <a:gd name="T0" fmla="*/ 0 w 171"/>
                <a:gd name="T1" fmla="*/ 2147483646 h 345"/>
                <a:gd name="T2" fmla="*/ 2147483646 w 171"/>
                <a:gd name="T3" fmla="*/ 2147483646 h 345"/>
                <a:gd name="T4" fmla="*/ 2147483646 w 171"/>
                <a:gd name="T5" fmla="*/ 0 h 345"/>
                <a:gd name="T6" fmla="*/ 0 w 171"/>
                <a:gd name="T7" fmla="*/ 0 h 345"/>
                <a:gd name="T8" fmla="*/ 0 w 171"/>
                <a:gd name="T9" fmla="*/ 2147483646 h 345"/>
                <a:gd name="T10" fmla="*/ 0 60000 65536"/>
                <a:gd name="T11" fmla="*/ 0 60000 65536"/>
                <a:gd name="T12" fmla="*/ 0 60000 65536"/>
                <a:gd name="T13" fmla="*/ 0 60000 65536"/>
                <a:gd name="T14" fmla="*/ 0 60000 65536"/>
                <a:gd name="T15" fmla="*/ 0 w 171"/>
                <a:gd name="T16" fmla="*/ 0 h 345"/>
                <a:gd name="T17" fmla="*/ 171 w 171"/>
                <a:gd name="T18" fmla="*/ 345 h 345"/>
              </a:gdLst>
              <a:ahLst/>
              <a:cxnLst>
                <a:cxn ang="T10">
                  <a:pos x="T0" y="T1"/>
                </a:cxn>
                <a:cxn ang="T11">
                  <a:pos x="T2" y="T3"/>
                </a:cxn>
                <a:cxn ang="T12">
                  <a:pos x="T4" y="T5"/>
                </a:cxn>
                <a:cxn ang="T13">
                  <a:pos x="T6" y="T7"/>
                </a:cxn>
                <a:cxn ang="T14">
                  <a:pos x="T8" y="T9"/>
                </a:cxn>
              </a:cxnLst>
              <a:rect l="T15" t="T16" r="T17" b="T18"/>
              <a:pathLst>
                <a:path w="171" h="345">
                  <a:moveTo>
                    <a:pt x="0" y="345"/>
                  </a:moveTo>
                  <a:lnTo>
                    <a:pt x="171" y="345"/>
                  </a:lnTo>
                  <a:lnTo>
                    <a:pt x="171" y="0"/>
                  </a:lnTo>
                  <a:lnTo>
                    <a:pt x="0" y="0"/>
                  </a:lnTo>
                  <a:lnTo>
                    <a:pt x="0" y="345"/>
                  </a:lnTo>
                  <a:close/>
                </a:path>
              </a:pathLst>
            </a:custGeom>
            <a:solidFill>
              <a:srgbClr val="213538"/>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9357" name="path">
              <a:extLst>
                <a:ext uri="{FF2B5EF4-FFF2-40B4-BE49-F238E27FC236}">
                  <a16:creationId xmlns:a16="http://schemas.microsoft.com/office/drawing/2014/main" id="{F71C5EF4-F976-7DE2-35BE-89B19865614B}"/>
                </a:ext>
              </a:extLst>
            </p:cNvPr>
            <p:cNvSpPr>
              <a:spLocks/>
            </p:cNvSpPr>
            <p:nvPr/>
          </p:nvSpPr>
          <p:spPr bwMode="auto">
            <a:xfrm>
              <a:off x="26670" y="0"/>
              <a:ext cx="55625" cy="108965"/>
            </a:xfrm>
            <a:custGeom>
              <a:avLst/>
              <a:gdLst>
                <a:gd name="T0" fmla="*/ 0 w 87"/>
                <a:gd name="T1" fmla="*/ 2147483646 h 171"/>
                <a:gd name="T2" fmla="*/ 2147483646 w 87"/>
                <a:gd name="T3" fmla="*/ 2147483646 h 171"/>
                <a:gd name="T4" fmla="*/ 2147483646 w 87"/>
                <a:gd name="T5" fmla="*/ 0 h 171"/>
                <a:gd name="T6" fmla="*/ 0 w 87"/>
                <a:gd name="T7" fmla="*/ 0 h 171"/>
                <a:gd name="T8" fmla="*/ 0 w 87"/>
                <a:gd name="T9" fmla="*/ 2147483646 h 171"/>
                <a:gd name="T10" fmla="*/ 0 60000 65536"/>
                <a:gd name="T11" fmla="*/ 0 60000 65536"/>
                <a:gd name="T12" fmla="*/ 0 60000 65536"/>
                <a:gd name="T13" fmla="*/ 0 60000 65536"/>
                <a:gd name="T14" fmla="*/ 0 60000 65536"/>
                <a:gd name="T15" fmla="*/ 0 w 87"/>
                <a:gd name="T16" fmla="*/ 0 h 171"/>
                <a:gd name="T17" fmla="*/ 87 w 87"/>
                <a:gd name="T18" fmla="*/ 171 h 171"/>
              </a:gdLst>
              <a:ahLst/>
              <a:cxnLst>
                <a:cxn ang="T10">
                  <a:pos x="T0" y="T1"/>
                </a:cxn>
                <a:cxn ang="T11">
                  <a:pos x="T2" y="T3"/>
                </a:cxn>
                <a:cxn ang="T12">
                  <a:pos x="T4" y="T5"/>
                </a:cxn>
                <a:cxn ang="T13">
                  <a:pos x="T6" y="T7"/>
                </a:cxn>
                <a:cxn ang="T14">
                  <a:pos x="T8" y="T9"/>
                </a:cxn>
              </a:cxnLst>
              <a:rect l="T15" t="T16" r="T17" b="T18"/>
              <a:pathLst>
                <a:path w="87" h="171">
                  <a:moveTo>
                    <a:pt x="0" y="171"/>
                  </a:moveTo>
                  <a:lnTo>
                    <a:pt x="87" y="171"/>
                  </a:lnTo>
                  <a:lnTo>
                    <a:pt x="87" y="0"/>
                  </a:lnTo>
                  <a:lnTo>
                    <a:pt x="0" y="0"/>
                  </a:lnTo>
                  <a:lnTo>
                    <a:pt x="0" y="171"/>
                  </a:lnTo>
                  <a:close/>
                </a:path>
              </a:pathLst>
            </a:custGeom>
            <a:solidFill>
              <a:srgbClr val="08191E"/>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pSp>
      <p:sp>
        <p:nvSpPr>
          <p:cNvPr id="99354" name="path">
            <a:extLst>
              <a:ext uri="{FF2B5EF4-FFF2-40B4-BE49-F238E27FC236}">
                <a16:creationId xmlns:a16="http://schemas.microsoft.com/office/drawing/2014/main" id="{5C03DD86-45F6-8C54-60F4-D75D8BEAD16C}"/>
              </a:ext>
            </a:extLst>
          </p:cNvPr>
          <p:cNvSpPr>
            <a:spLocks/>
          </p:cNvSpPr>
          <p:nvPr/>
        </p:nvSpPr>
        <p:spPr bwMode="auto">
          <a:xfrm>
            <a:off x="1020763" y="1801813"/>
            <a:ext cx="46037" cy="42862"/>
          </a:xfrm>
          <a:custGeom>
            <a:avLst/>
            <a:gdLst>
              <a:gd name="T0" fmla="*/ 2147483646 w 98"/>
              <a:gd name="T1" fmla="*/ 2147483646 h 91"/>
              <a:gd name="T2" fmla="*/ 2147483646 w 98"/>
              <a:gd name="T3" fmla="*/ 2147483646 h 91"/>
              <a:gd name="T4" fmla="*/ 2147483646 w 98"/>
              <a:gd name="T5" fmla="*/ 2147483646 h 91"/>
              <a:gd name="T6" fmla="*/ 2147483646 w 98"/>
              <a:gd name="T7" fmla="*/ 2147483646 h 91"/>
              <a:gd name="T8" fmla="*/ 2147483646 w 98"/>
              <a:gd name="T9" fmla="*/ 2147483646 h 91"/>
              <a:gd name="T10" fmla="*/ 2147483646 w 98"/>
              <a:gd name="T11" fmla="*/ 2147483646 h 91"/>
              <a:gd name="T12" fmla="*/ 2147483646 w 98"/>
              <a:gd name="T13" fmla="*/ 2147483646 h 91"/>
              <a:gd name="T14" fmla="*/ 2147483646 w 98"/>
              <a:gd name="T15" fmla="*/ 0 h 91"/>
              <a:gd name="T16" fmla="*/ 2147483646 w 98"/>
              <a:gd name="T17" fmla="*/ 0 h 91"/>
              <a:gd name="T18" fmla="*/ 2147483646 w 98"/>
              <a:gd name="T19" fmla="*/ 2147483646 h 91"/>
              <a:gd name="T20" fmla="*/ 2147483646 w 98"/>
              <a:gd name="T21" fmla="*/ 2147483646 h 91"/>
              <a:gd name="T22" fmla="*/ 2147483646 w 98"/>
              <a:gd name="T23" fmla="*/ 2147483646 h 91"/>
              <a:gd name="T24" fmla="*/ 2147483646 w 98"/>
              <a:gd name="T25" fmla="*/ 0 h 91"/>
              <a:gd name="T26" fmla="*/ 2147483646 w 98"/>
              <a:gd name="T27" fmla="*/ 0 h 91"/>
              <a:gd name="T28" fmla="*/ 2147483646 w 98"/>
              <a:gd name="T29" fmla="*/ 2147483646 h 91"/>
              <a:gd name="T30" fmla="*/ 2147483646 w 98"/>
              <a:gd name="T31" fmla="*/ 2147483646 h 91"/>
              <a:gd name="T32" fmla="*/ 2147483646 w 98"/>
              <a:gd name="T33" fmla="*/ 2147483646 h 91"/>
              <a:gd name="T34" fmla="*/ 2147483646 w 98"/>
              <a:gd name="T35" fmla="*/ 0 h 91"/>
              <a:gd name="T36" fmla="*/ 2147483646 w 98"/>
              <a:gd name="T37" fmla="*/ 0 h 91"/>
              <a:gd name="T38" fmla="*/ 2147483646 w 98"/>
              <a:gd name="T39" fmla="*/ 2147483646 h 91"/>
              <a:gd name="T40" fmla="*/ 2147483646 w 98"/>
              <a:gd name="T41" fmla="*/ 2147483646 h 91"/>
              <a:gd name="T42" fmla="*/ 2147483646 w 98"/>
              <a:gd name="T43" fmla="*/ 2147483646 h 91"/>
              <a:gd name="T44" fmla="*/ 2147483646 w 98"/>
              <a:gd name="T45" fmla="*/ 0 h 91"/>
              <a:gd name="T46" fmla="*/ 2147483646 w 98"/>
              <a:gd name="T47" fmla="*/ 0 h 91"/>
              <a:gd name="T48" fmla="*/ 2147483646 w 98"/>
              <a:gd name="T49" fmla="*/ 2147483646 h 91"/>
              <a:gd name="T50" fmla="*/ 0 w 98"/>
              <a:gd name="T51" fmla="*/ 2147483646 h 91"/>
              <a:gd name="T52" fmla="*/ 2147483646 w 98"/>
              <a:gd name="T53" fmla="*/ 2147483646 h 91"/>
              <a:gd name="T54" fmla="*/ 2147483646 w 98"/>
              <a:gd name="T55" fmla="*/ 0 h 91"/>
              <a:gd name="T56" fmla="*/ 0 w 98"/>
              <a:gd name="T57" fmla="*/ 0 h 91"/>
              <a:gd name="T58" fmla="*/ 0 w 98"/>
              <a:gd name="T59" fmla="*/ 2147483646 h 9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8"/>
              <a:gd name="T91" fmla="*/ 0 h 91"/>
              <a:gd name="T92" fmla="*/ 98 w 98"/>
              <a:gd name="T93" fmla="*/ 91 h 9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8" h="91">
                <a:moveTo>
                  <a:pt x="3" y="91"/>
                </a:moveTo>
                <a:lnTo>
                  <a:pt x="91" y="91"/>
                </a:lnTo>
                <a:lnTo>
                  <a:pt x="91" y="80"/>
                </a:lnTo>
                <a:lnTo>
                  <a:pt x="3" y="80"/>
                </a:lnTo>
                <a:lnTo>
                  <a:pt x="3" y="91"/>
                </a:lnTo>
                <a:close/>
              </a:path>
              <a:path w="98" h="91">
                <a:moveTo>
                  <a:pt x="86" y="21"/>
                </a:moveTo>
                <a:lnTo>
                  <a:pt x="98" y="21"/>
                </a:lnTo>
                <a:lnTo>
                  <a:pt x="98" y="0"/>
                </a:lnTo>
                <a:lnTo>
                  <a:pt x="86" y="0"/>
                </a:lnTo>
                <a:lnTo>
                  <a:pt x="86" y="21"/>
                </a:lnTo>
                <a:close/>
              </a:path>
              <a:path w="98" h="91">
                <a:moveTo>
                  <a:pt x="64" y="21"/>
                </a:moveTo>
                <a:lnTo>
                  <a:pt x="75" y="21"/>
                </a:lnTo>
                <a:lnTo>
                  <a:pt x="75" y="0"/>
                </a:lnTo>
                <a:lnTo>
                  <a:pt x="64" y="0"/>
                </a:lnTo>
                <a:lnTo>
                  <a:pt x="64" y="21"/>
                </a:lnTo>
                <a:close/>
              </a:path>
              <a:path w="98" h="91">
                <a:moveTo>
                  <a:pt x="41" y="21"/>
                </a:moveTo>
                <a:lnTo>
                  <a:pt x="52" y="21"/>
                </a:lnTo>
                <a:lnTo>
                  <a:pt x="52" y="0"/>
                </a:lnTo>
                <a:lnTo>
                  <a:pt x="41" y="0"/>
                </a:lnTo>
                <a:lnTo>
                  <a:pt x="41" y="21"/>
                </a:lnTo>
                <a:close/>
              </a:path>
              <a:path w="98" h="91">
                <a:moveTo>
                  <a:pt x="21" y="21"/>
                </a:moveTo>
                <a:lnTo>
                  <a:pt x="33" y="21"/>
                </a:lnTo>
                <a:lnTo>
                  <a:pt x="33" y="0"/>
                </a:lnTo>
                <a:lnTo>
                  <a:pt x="21" y="0"/>
                </a:lnTo>
                <a:lnTo>
                  <a:pt x="21" y="21"/>
                </a:lnTo>
                <a:close/>
              </a:path>
              <a:path w="98" h="91">
                <a:moveTo>
                  <a:pt x="0" y="21"/>
                </a:moveTo>
                <a:lnTo>
                  <a:pt x="10" y="21"/>
                </a:lnTo>
                <a:lnTo>
                  <a:pt x="10" y="0"/>
                </a:lnTo>
                <a:lnTo>
                  <a:pt x="0" y="0"/>
                </a:lnTo>
                <a:lnTo>
                  <a:pt x="0" y="21"/>
                </a:lnTo>
                <a:close/>
              </a:path>
            </a:pathLst>
          </a:custGeom>
          <a:solidFill>
            <a:srgbClr val="213538"/>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99355" name="rect">
            <a:extLst>
              <a:ext uri="{FF2B5EF4-FFF2-40B4-BE49-F238E27FC236}">
                <a16:creationId xmlns:a16="http://schemas.microsoft.com/office/drawing/2014/main" id="{C99F9267-79B9-FECC-1986-0680EB39ED5C}"/>
              </a:ext>
            </a:extLst>
          </p:cNvPr>
          <p:cNvSpPr>
            <a:spLocks noChangeArrowheads="1"/>
          </p:cNvSpPr>
          <p:nvPr/>
        </p:nvSpPr>
        <p:spPr bwMode="auto">
          <a:xfrm>
            <a:off x="1001713" y="1905000"/>
            <a:ext cx="82550" cy="19050"/>
          </a:xfrm>
          <a:prstGeom prst="rect">
            <a:avLst/>
          </a:prstGeom>
          <a:solidFill>
            <a:srgbClr val="08191E"/>
          </a:solidFill>
          <a:ln>
            <a:noFill/>
          </a:ln>
          <a:extLst>
            <a:ext uri="{91240B29-F687-4F45-9708-019B960494DF}">
              <a14:hiddenLine xmlns:a14="http://schemas.microsoft.com/office/drawing/2010/main" w="9525">
                <a:solidFill>
                  <a:srgbClr val="000000"/>
                </a:solidFill>
                <a:miter lim="0"/>
                <a:headEnd/>
                <a:tailEnd/>
              </a14:hiddenLine>
            </a:ext>
          </a:extLst>
        </p:spPr>
        <p:txBody>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800" b="0">
              <a:solidFill>
                <a:schemeClr val="tx1"/>
              </a:solidFill>
              <a:ea typeface="宋体" panose="02010600030101010101" pitchFamily="2"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40" name="table 1440">
            <a:extLst>
              <a:ext uri="{FF2B5EF4-FFF2-40B4-BE49-F238E27FC236}">
                <a16:creationId xmlns:a16="http://schemas.microsoft.com/office/drawing/2014/main" id="{714C23D5-43AB-406D-BAB1-4BE49200F841}"/>
              </a:ext>
            </a:extLst>
          </p:cNvPr>
          <p:cNvGraphicFramePr>
            <a:graphicFrameLocks noGrp="1"/>
          </p:cNvGraphicFramePr>
          <p:nvPr/>
        </p:nvGraphicFramePr>
        <p:xfrm>
          <a:off x="15875" y="765175"/>
          <a:ext cx="9099550" cy="5081588"/>
        </p:xfrm>
        <a:graphic>
          <a:graphicData uri="http://schemas.openxmlformats.org/drawingml/2006/table">
            <a:tbl>
              <a:tblPr/>
              <a:tblGrid>
                <a:gridCol w="9099550">
                  <a:extLst>
                    <a:ext uri="{9D8B030D-6E8A-4147-A177-3AD203B41FA5}">
                      <a16:colId xmlns:a16="http://schemas.microsoft.com/office/drawing/2014/main" val="20000"/>
                    </a:ext>
                  </a:extLst>
                </a:gridCol>
              </a:tblGrid>
              <a:tr h="5081588">
                <a:tc>
                  <a:txBody>
                    <a:bodyPr/>
                    <a:lstStyle/>
                    <a:p>
                      <a:pPr algn="l" rtl="0" eaLnBrk="0">
                        <a:lnSpc>
                          <a:spcPct val="120000"/>
                        </a:lnSpc>
                        <a:tabLst/>
                      </a:pPr>
                      <a:endParaRPr lang="x-none" altLang="x-none" sz="800" dirty="0"/>
                    </a:p>
                    <a:p>
                      <a:pPr algn="l" rtl="0" eaLnBrk="0">
                        <a:lnSpc>
                          <a:spcPct val="120000"/>
                        </a:lnSpc>
                        <a:tabLst/>
                      </a:pPr>
                      <a:endParaRPr lang="x-none" altLang="x-none" sz="800" dirty="0"/>
                    </a:p>
                    <a:p>
                      <a:pPr algn="l" rtl="0" eaLnBrk="0">
                        <a:lnSpc>
                          <a:spcPct val="120000"/>
                        </a:lnSpc>
                        <a:tabLst/>
                      </a:pPr>
                      <a:endParaRPr lang="x-none" altLang="x-none" sz="800" dirty="0"/>
                    </a:p>
                    <a:p>
                      <a:pPr marL="5476875" indent="-1446213" algn="l" rtl="0" eaLnBrk="0">
                        <a:lnSpc>
                          <a:spcPct val="100000"/>
                        </a:lnSpc>
                        <a:spcBef>
                          <a:spcPts val="5"/>
                        </a:spcBef>
                        <a:tabLst/>
                      </a:pPr>
                      <a:r>
                        <a:rPr sz="2300" spc="80" dirty="0">
                          <a:solidFill>
                            <a:srgbClr val="262626">
                              <a:alpha val="100000"/>
                            </a:srgbClr>
                          </a:solidFill>
                          <a:latin typeface="Microsoft YaHei"/>
                          <a:ea typeface="Microsoft YaHei"/>
                          <a:cs typeface="Microsoft YaHei"/>
                        </a:rPr>
                        <a:t>类方</a:t>
                      </a:r>
                      <a:r>
                        <a:rPr sz="2300" spc="50" dirty="0">
                          <a:solidFill>
                            <a:srgbClr val="262626">
                              <a:alpha val="100000"/>
                            </a:srgbClr>
                          </a:solidFill>
                          <a:latin typeface="Microsoft YaHei"/>
                          <a:ea typeface="Microsoft YaHei"/>
                          <a:cs typeface="Microsoft YaHei"/>
                        </a:rPr>
                        <a:t>法</a:t>
                      </a:r>
                      <a:endParaRPr lang="x-none" altLang="x-none" sz="2300" dirty="0"/>
                    </a:p>
                    <a:p>
                      <a:pPr algn="l" rtl="0" eaLnBrk="0">
                        <a:lnSpc>
                          <a:spcPct val="105000"/>
                        </a:lnSpc>
                        <a:tabLst/>
                      </a:pPr>
                      <a:endParaRPr lang="x-none" altLang="x-none" sz="800" dirty="0"/>
                    </a:p>
                    <a:p>
                      <a:pPr algn="l" rtl="0" eaLnBrk="0">
                        <a:lnSpc>
                          <a:spcPct val="105000"/>
                        </a:lnSpc>
                        <a:tabLst/>
                      </a:pPr>
                      <a:endParaRPr lang="x-none" altLang="x-none" sz="800" dirty="0"/>
                    </a:p>
                    <a:p>
                      <a:pPr algn="l" rtl="0" eaLnBrk="0">
                        <a:lnSpc>
                          <a:spcPct val="111000"/>
                        </a:lnSpc>
                        <a:tabLst/>
                      </a:pPr>
                      <a:endParaRPr lang="x-none" altLang="x-none" sz="400" dirty="0"/>
                    </a:p>
                    <a:p>
                      <a:pPr marL="2185988" indent="-750888" algn="l" rtl="0" eaLnBrk="0">
                        <a:lnSpc>
                          <a:spcPts val="2790"/>
                        </a:lnSpc>
                        <a:spcBef>
                          <a:spcPts val="1"/>
                        </a:spcBef>
                        <a:tabLst/>
                      </a:pPr>
                      <a:r>
                        <a:rPr sz="1700" spc="-160" dirty="0">
                          <a:solidFill>
                            <a:srgbClr val="262626">
                              <a:alpha val="100000"/>
                            </a:srgbClr>
                          </a:solidFill>
                          <a:latin typeface="Microsoft YaHei"/>
                          <a:ea typeface="Microsoft YaHei"/>
                          <a:cs typeface="Microsoft YaHei"/>
                        </a:rPr>
                        <a:t>提示：</a:t>
                      </a:r>
                      <a:endParaRPr lang="x-none" altLang="x-none" sz="17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pic>
        <p:nvPicPr>
          <p:cNvPr id="100356" name="picture 1445">
            <a:extLst>
              <a:ext uri="{FF2B5EF4-FFF2-40B4-BE49-F238E27FC236}">
                <a16:creationId xmlns:a16="http://schemas.microsoft.com/office/drawing/2014/main" id="{859AF31A-3BD8-C6A7-5540-74287D99D9B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20800" y="2216150"/>
            <a:ext cx="1395413"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0357" name="group 230">
            <a:extLst>
              <a:ext uri="{FF2B5EF4-FFF2-40B4-BE49-F238E27FC236}">
                <a16:creationId xmlns:a16="http://schemas.microsoft.com/office/drawing/2014/main" id="{95D2F094-BE96-5820-E727-EB2E82240410}"/>
              </a:ext>
            </a:extLst>
          </p:cNvPr>
          <p:cNvGrpSpPr>
            <a:grpSpLocks/>
          </p:cNvGrpSpPr>
          <p:nvPr/>
        </p:nvGrpSpPr>
        <p:grpSpPr bwMode="auto">
          <a:xfrm>
            <a:off x="639763" y="1914525"/>
            <a:ext cx="658812" cy="658813"/>
            <a:chOff x="0" y="0"/>
            <a:chExt cx="877061" cy="877062"/>
          </a:xfrm>
        </p:grpSpPr>
        <p:sp>
          <p:nvSpPr>
            <p:cNvPr id="100365" name="path">
              <a:extLst>
                <a:ext uri="{FF2B5EF4-FFF2-40B4-BE49-F238E27FC236}">
                  <a16:creationId xmlns:a16="http://schemas.microsoft.com/office/drawing/2014/main" id="{84DE4E13-E887-5C90-0029-17A212B18A92}"/>
                </a:ext>
              </a:extLst>
            </p:cNvPr>
            <p:cNvSpPr>
              <a:spLocks/>
            </p:cNvSpPr>
            <p:nvPr/>
          </p:nvSpPr>
          <p:spPr bwMode="auto">
            <a:xfrm>
              <a:off x="0" y="0"/>
              <a:ext cx="877061" cy="877062"/>
            </a:xfrm>
            <a:custGeom>
              <a:avLst/>
              <a:gdLst>
                <a:gd name="T0" fmla="*/ 0 w 1381"/>
                <a:gd name="T1" fmla="*/ 2147483646 h 1381"/>
                <a:gd name="T2" fmla="*/ 2147483646 w 1381"/>
                <a:gd name="T3" fmla="*/ 0 h 1381"/>
                <a:gd name="T4" fmla="*/ 2147483646 w 1381"/>
                <a:gd name="T5" fmla="*/ 2147483646 h 1381"/>
                <a:gd name="T6" fmla="*/ 2147483646 w 1381"/>
                <a:gd name="T7" fmla="*/ 2147483646 h 1381"/>
                <a:gd name="T8" fmla="*/ 0 w 1381"/>
                <a:gd name="T9" fmla="*/ 2147483646 h 1381"/>
                <a:gd name="T10" fmla="*/ 0 60000 65536"/>
                <a:gd name="T11" fmla="*/ 0 60000 65536"/>
                <a:gd name="T12" fmla="*/ 0 60000 65536"/>
                <a:gd name="T13" fmla="*/ 0 60000 65536"/>
                <a:gd name="T14" fmla="*/ 0 60000 65536"/>
                <a:gd name="T15" fmla="*/ 0 w 1381"/>
                <a:gd name="T16" fmla="*/ 0 h 1381"/>
                <a:gd name="T17" fmla="*/ 1381 w 1381"/>
                <a:gd name="T18" fmla="*/ 1381 h 1381"/>
              </a:gdLst>
              <a:ahLst/>
              <a:cxnLst>
                <a:cxn ang="T10">
                  <a:pos x="T0" y="T1"/>
                </a:cxn>
                <a:cxn ang="T11">
                  <a:pos x="T2" y="T3"/>
                </a:cxn>
                <a:cxn ang="T12">
                  <a:pos x="T4" y="T5"/>
                </a:cxn>
                <a:cxn ang="T13">
                  <a:pos x="T6" y="T7"/>
                </a:cxn>
                <a:cxn ang="T14">
                  <a:pos x="T8" y="T9"/>
                </a:cxn>
              </a:cxnLst>
              <a:rect l="T15" t="T16" r="T17" b="T18"/>
              <a:pathLst>
                <a:path w="1381" h="1381">
                  <a:moveTo>
                    <a:pt x="0" y="690"/>
                  </a:moveTo>
                  <a:cubicBezTo>
                    <a:pt x="0" y="309"/>
                    <a:pt x="309" y="0"/>
                    <a:pt x="690" y="0"/>
                  </a:cubicBezTo>
                  <a:cubicBezTo>
                    <a:pt x="1072" y="0"/>
                    <a:pt x="1381" y="309"/>
                    <a:pt x="1381" y="690"/>
                  </a:cubicBezTo>
                  <a:cubicBezTo>
                    <a:pt x="1381" y="1072"/>
                    <a:pt x="1072" y="1381"/>
                    <a:pt x="690" y="1381"/>
                  </a:cubicBezTo>
                  <a:cubicBezTo>
                    <a:pt x="309" y="1381"/>
                    <a:pt x="0" y="1072"/>
                    <a:pt x="0" y="690"/>
                  </a:cubicBezTo>
                </a:path>
              </a:pathLst>
            </a:custGeom>
            <a:solidFill>
              <a:srgbClr val="1950B2"/>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100366" name="path">
              <a:extLst>
                <a:ext uri="{FF2B5EF4-FFF2-40B4-BE49-F238E27FC236}">
                  <a16:creationId xmlns:a16="http://schemas.microsoft.com/office/drawing/2014/main" id="{D1779B84-A43B-BAFD-515F-47401161CECE}"/>
                </a:ext>
              </a:extLst>
            </p:cNvPr>
            <p:cNvSpPr>
              <a:spLocks/>
            </p:cNvSpPr>
            <p:nvPr/>
          </p:nvSpPr>
          <p:spPr bwMode="auto">
            <a:xfrm>
              <a:off x="7620" y="667512"/>
              <a:ext cx="851916" cy="53339"/>
            </a:xfrm>
            <a:custGeom>
              <a:avLst/>
              <a:gdLst>
                <a:gd name="T0" fmla="*/ 2147483646 w 1341"/>
                <a:gd name="T1" fmla="*/ 0 h 83"/>
                <a:gd name="T2" fmla="*/ 2147483646 w 1341"/>
                <a:gd name="T3" fmla="*/ 0 h 83"/>
                <a:gd name="T4" fmla="*/ 2147483646 w 1341"/>
                <a:gd name="T5" fmla="*/ 2147483646 h 83"/>
                <a:gd name="T6" fmla="*/ 2147483646 w 1341"/>
                <a:gd name="T7" fmla="*/ 2147483646 h 83"/>
                <a:gd name="T8" fmla="*/ 2147483646 w 1341"/>
                <a:gd name="T9" fmla="*/ 0 h 83"/>
                <a:gd name="T10" fmla="*/ 0 w 1341"/>
                <a:gd name="T11" fmla="*/ 0 h 83"/>
                <a:gd name="T12" fmla="*/ 0 w 1341"/>
                <a:gd name="T13" fmla="*/ 2147483646 h 83"/>
                <a:gd name="T14" fmla="*/ 0 w 1341"/>
                <a:gd name="T15" fmla="*/ 2147483646 h 83"/>
                <a:gd name="T16" fmla="*/ 2147483646 w 1341"/>
                <a:gd name="T17" fmla="*/ 2147483646 h 83"/>
                <a:gd name="T18" fmla="*/ 2147483646 w 1341"/>
                <a:gd name="T19" fmla="*/ 2147483646 h 83"/>
                <a:gd name="T20" fmla="*/ 2147483646 w 1341"/>
                <a:gd name="T21" fmla="*/ 2147483646 h 83"/>
                <a:gd name="T22" fmla="*/ 2147483646 w 1341"/>
                <a:gd name="T23" fmla="*/ 2147483646 h 83"/>
                <a:gd name="T24" fmla="*/ 2147483646 w 1341"/>
                <a:gd name="T25" fmla="*/ 0 h 8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1"/>
                <a:gd name="T40" fmla="*/ 0 h 83"/>
                <a:gd name="T41" fmla="*/ 1341 w 1341"/>
                <a:gd name="T42" fmla="*/ 83 h 8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1" h="83">
                  <a:moveTo>
                    <a:pt x="1341" y="0"/>
                  </a:moveTo>
                  <a:cubicBezTo>
                    <a:pt x="880" y="0"/>
                    <a:pt x="880" y="0"/>
                    <a:pt x="880" y="0"/>
                  </a:cubicBezTo>
                  <a:cubicBezTo>
                    <a:pt x="873" y="6"/>
                    <a:pt x="866" y="13"/>
                    <a:pt x="859" y="13"/>
                  </a:cubicBezTo>
                  <a:cubicBezTo>
                    <a:pt x="482" y="13"/>
                    <a:pt x="482" y="13"/>
                    <a:pt x="482" y="13"/>
                  </a:cubicBezTo>
                  <a:cubicBezTo>
                    <a:pt x="475" y="13"/>
                    <a:pt x="468" y="6"/>
                    <a:pt x="461" y="0"/>
                  </a:cubicBezTo>
                  <a:cubicBezTo>
                    <a:pt x="0" y="0"/>
                    <a:pt x="0" y="0"/>
                    <a:pt x="0" y="0"/>
                  </a:cubicBezTo>
                  <a:cubicBezTo>
                    <a:pt x="0" y="0"/>
                    <a:pt x="0" y="0"/>
                    <a:pt x="0" y="6"/>
                  </a:cubicBezTo>
                  <a:cubicBezTo>
                    <a:pt x="0" y="20"/>
                    <a:pt x="0" y="20"/>
                    <a:pt x="0" y="20"/>
                  </a:cubicBezTo>
                  <a:cubicBezTo>
                    <a:pt x="0" y="55"/>
                    <a:pt x="27" y="83"/>
                    <a:pt x="62" y="83"/>
                  </a:cubicBezTo>
                  <a:cubicBezTo>
                    <a:pt x="1278" y="83"/>
                    <a:pt x="1278" y="83"/>
                    <a:pt x="1278" y="83"/>
                  </a:cubicBezTo>
                  <a:cubicBezTo>
                    <a:pt x="1313" y="83"/>
                    <a:pt x="1341" y="55"/>
                    <a:pt x="1341" y="20"/>
                  </a:cubicBezTo>
                  <a:cubicBezTo>
                    <a:pt x="1341" y="6"/>
                    <a:pt x="1341" y="6"/>
                    <a:pt x="1341" y="6"/>
                  </a:cubicBezTo>
                  <a:cubicBezTo>
                    <a:pt x="1341" y="0"/>
                    <a:pt x="1341" y="0"/>
                    <a:pt x="1341" y="0"/>
                  </a:cubicBezTo>
                </a:path>
              </a:pathLst>
            </a:custGeom>
            <a:solidFill>
              <a:srgbClr val="203864"/>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100367" name="path">
              <a:extLst>
                <a:ext uri="{FF2B5EF4-FFF2-40B4-BE49-F238E27FC236}">
                  <a16:creationId xmlns:a16="http://schemas.microsoft.com/office/drawing/2014/main" id="{FC8D2B65-E7F6-1558-942D-56703DBB74A2}"/>
                </a:ext>
              </a:extLst>
            </p:cNvPr>
            <p:cNvSpPr>
              <a:spLocks/>
            </p:cNvSpPr>
            <p:nvPr/>
          </p:nvSpPr>
          <p:spPr bwMode="auto">
            <a:xfrm>
              <a:off x="7620" y="186689"/>
              <a:ext cx="851916" cy="525780"/>
            </a:xfrm>
            <a:custGeom>
              <a:avLst/>
              <a:gdLst>
                <a:gd name="T0" fmla="*/ 2147483646 w 1341"/>
                <a:gd name="T1" fmla="*/ 2147483646 h 828"/>
                <a:gd name="T2" fmla="*/ 2147483646 w 1341"/>
                <a:gd name="T3" fmla="*/ 0 h 828"/>
                <a:gd name="T4" fmla="*/ 2147483646 w 1341"/>
                <a:gd name="T5" fmla="*/ 2147483646 h 828"/>
                <a:gd name="T6" fmla="*/ 2147483646 w 1341"/>
                <a:gd name="T7" fmla="*/ 2147483646 h 828"/>
                <a:gd name="T8" fmla="*/ 2147483646 w 1341"/>
                <a:gd name="T9" fmla="*/ 2147483646 h 828"/>
                <a:gd name="T10" fmla="*/ 2147483646 w 1341"/>
                <a:gd name="T11" fmla="*/ 2147483646 h 828"/>
                <a:gd name="T12" fmla="*/ 2147483646 w 1341"/>
                <a:gd name="T13" fmla="*/ 2147483646 h 828"/>
                <a:gd name="T14" fmla="*/ 2147483646 w 1341"/>
                <a:gd name="T15" fmla="*/ 2147483646 h 828"/>
                <a:gd name="T16" fmla="*/ 0 w 1341"/>
                <a:gd name="T17" fmla="*/ 2147483646 h 828"/>
                <a:gd name="T18" fmla="*/ 2147483646 w 1341"/>
                <a:gd name="T19" fmla="*/ 2147483646 h 828"/>
                <a:gd name="T20" fmla="*/ 2147483646 w 1341"/>
                <a:gd name="T21" fmla="*/ 2147483646 h 828"/>
                <a:gd name="T22" fmla="*/ 2147483646 w 1341"/>
                <a:gd name="T23" fmla="*/ 2147483646 h 828"/>
                <a:gd name="T24" fmla="*/ 2147483646 w 1341"/>
                <a:gd name="T25" fmla="*/ 2147483646 h 828"/>
                <a:gd name="T26" fmla="*/ 2147483646 w 1341"/>
                <a:gd name="T27" fmla="*/ 2147483646 h 828"/>
                <a:gd name="T28" fmla="*/ 2147483646 w 1341"/>
                <a:gd name="T29" fmla="*/ 2147483646 h 828"/>
                <a:gd name="T30" fmla="*/ 2147483646 w 1341"/>
                <a:gd name="T31" fmla="*/ 2147483646 h 828"/>
                <a:gd name="T32" fmla="*/ 2147483646 w 1341"/>
                <a:gd name="T33" fmla="*/ 2147483646 h 828"/>
                <a:gd name="T34" fmla="*/ 2147483646 w 1341"/>
                <a:gd name="T35" fmla="*/ 2147483646 h 828"/>
                <a:gd name="T36" fmla="*/ 2147483646 w 1341"/>
                <a:gd name="T37" fmla="*/ 2147483646 h 828"/>
                <a:gd name="T38" fmla="*/ 2147483646 w 1341"/>
                <a:gd name="T39" fmla="*/ 2147483646 h 828"/>
                <a:gd name="T40" fmla="*/ 2147483646 w 1341"/>
                <a:gd name="T41" fmla="*/ 2147483646 h 828"/>
                <a:gd name="T42" fmla="*/ 2147483646 w 1341"/>
                <a:gd name="T43" fmla="*/ 2147483646 h 828"/>
                <a:gd name="T44" fmla="*/ 2147483646 w 1341"/>
                <a:gd name="T45" fmla="*/ 2147483646 h 828"/>
                <a:gd name="T46" fmla="*/ 2147483646 w 1341"/>
                <a:gd name="T47" fmla="*/ 2147483646 h 828"/>
                <a:gd name="T48" fmla="*/ 2147483646 w 1341"/>
                <a:gd name="T49" fmla="*/ 2147483646 h 828"/>
                <a:gd name="T50" fmla="*/ 2147483646 w 1341"/>
                <a:gd name="T51" fmla="*/ 2147483646 h 828"/>
                <a:gd name="T52" fmla="*/ 2147483646 w 1341"/>
                <a:gd name="T53" fmla="*/ 2147483646 h 828"/>
                <a:gd name="T54" fmla="*/ 2147483646 w 1341"/>
                <a:gd name="T55" fmla="*/ 2147483646 h 828"/>
                <a:gd name="T56" fmla="*/ 2147483646 w 1341"/>
                <a:gd name="T57" fmla="*/ 2147483646 h 828"/>
                <a:gd name="T58" fmla="*/ 2147483646 w 1341"/>
                <a:gd name="T59" fmla="*/ 2147483646 h 828"/>
                <a:gd name="T60" fmla="*/ 2147483646 w 1341"/>
                <a:gd name="T61" fmla="*/ 2147483646 h 828"/>
                <a:gd name="T62" fmla="*/ 2147483646 w 1341"/>
                <a:gd name="T63" fmla="*/ 2147483646 h 828"/>
                <a:gd name="T64" fmla="*/ 2147483646 w 1341"/>
                <a:gd name="T65" fmla="*/ 2147483646 h 828"/>
                <a:gd name="T66" fmla="*/ 2147483646 w 1341"/>
                <a:gd name="T67" fmla="*/ 2147483646 h 828"/>
                <a:gd name="T68" fmla="*/ 2147483646 w 1341"/>
                <a:gd name="T69" fmla="*/ 2147483646 h 828"/>
                <a:gd name="T70" fmla="*/ 2147483646 w 1341"/>
                <a:gd name="T71" fmla="*/ 2147483646 h 828"/>
                <a:gd name="T72" fmla="*/ 2147483646 w 1341"/>
                <a:gd name="T73" fmla="*/ 2147483646 h 828"/>
                <a:gd name="T74" fmla="*/ 2147483646 w 1341"/>
                <a:gd name="T75" fmla="*/ 2147483646 h 828"/>
                <a:gd name="T76" fmla="*/ 2147483646 w 1341"/>
                <a:gd name="T77" fmla="*/ 2147483646 h 828"/>
                <a:gd name="T78" fmla="*/ 2147483646 w 1341"/>
                <a:gd name="T79" fmla="*/ 2147483646 h 828"/>
                <a:gd name="T80" fmla="*/ 2147483646 w 1341"/>
                <a:gd name="T81" fmla="*/ 2147483646 h 828"/>
                <a:gd name="T82" fmla="*/ 2147483646 w 1341"/>
                <a:gd name="T83" fmla="*/ 2147483646 h 828"/>
                <a:gd name="T84" fmla="*/ 2147483646 w 1341"/>
                <a:gd name="T85" fmla="*/ 2147483646 h 828"/>
                <a:gd name="T86" fmla="*/ 2147483646 w 1341"/>
                <a:gd name="T87" fmla="*/ 2147483646 h 828"/>
                <a:gd name="T88" fmla="*/ 2147483646 w 1341"/>
                <a:gd name="T89" fmla="*/ 2147483646 h 828"/>
                <a:gd name="T90" fmla="*/ 2147483646 w 1341"/>
                <a:gd name="T91" fmla="*/ 2147483646 h 828"/>
                <a:gd name="T92" fmla="*/ 2147483646 w 1341"/>
                <a:gd name="T93" fmla="*/ 2147483646 h 828"/>
                <a:gd name="T94" fmla="*/ 2147483646 w 1341"/>
                <a:gd name="T95" fmla="*/ 2147483646 h 82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41"/>
                <a:gd name="T145" fmla="*/ 0 h 828"/>
                <a:gd name="T146" fmla="*/ 1341 w 1341"/>
                <a:gd name="T147" fmla="*/ 828 h 82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41" h="828">
                  <a:moveTo>
                    <a:pt x="133" y="709"/>
                  </a:moveTo>
                  <a:cubicBezTo>
                    <a:pt x="1207" y="709"/>
                    <a:pt x="1207" y="709"/>
                    <a:pt x="1207" y="709"/>
                  </a:cubicBezTo>
                  <a:cubicBezTo>
                    <a:pt x="1221" y="709"/>
                    <a:pt x="1236" y="695"/>
                    <a:pt x="1236" y="681"/>
                  </a:cubicBezTo>
                  <a:cubicBezTo>
                    <a:pt x="1236" y="27"/>
                    <a:pt x="1236" y="27"/>
                    <a:pt x="1236" y="27"/>
                  </a:cubicBezTo>
                  <a:cubicBezTo>
                    <a:pt x="1236" y="14"/>
                    <a:pt x="1221" y="0"/>
                    <a:pt x="1207" y="0"/>
                  </a:cubicBezTo>
                  <a:cubicBezTo>
                    <a:pt x="133" y="0"/>
                    <a:pt x="133" y="0"/>
                    <a:pt x="133" y="0"/>
                  </a:cubicBezTo>
                  <a:cubicBezTo>
                    <a:pt x="119" y="0"/>
                    <a:pt x="105" y="14"/>
                    <a:pt x="105" y="27"/>
                  </a:cubicBezTo>
                  <a:cubicBezTo>
                    <a:pt x="105" y="681"/>
                    <a:pt x="105" y="681"/>
                    <a:pt x="105" y="681"/>
                  </a:cubicBezTo>
                  <a:cubicBezTo>
                    <a:pt x="105" y="695"/>
                    <a:pt x="119" y="709"/>
                    <a:pt x="133" y="709"/>
                  </a:cubicBezTo>
                  <a:moveTo>
                    <a:pt x="670" y="20"/>
                  </a:moveTo>
                  <a:cubicBezTo>
                    <a:pt x="677" y="20"/>
                    <a:pt x="691" y="27"/>
                    <a:pt x="691" y="34"/>
                  </a:cubicBezTo>
                  <a:cubicBezTo>
                    <a:pt x="691" y="48"/>
                    <a:pt x="677" y="55"/>
                    <a:pt x="670" y="55"/>
                  </a:cubicBezTo>
                  <a:cubicBezTo>
                    <a:pt x="663" y="55"/>
                    <a:pt x="649" y="48"/>
                    <a:pt x="649" y="34"/>
                  </a:cubicBezTo>
                  <a:cubicBezTo>
                    <a:pt x="649" y="27"/>
                    <a:pt x="663" y="20"/>
                    <a:pt x="670" y="20"/>
                  </a:cubicBezTo>
                  <a:moveTo>
                    <a:pt x="175" y="69"/>
                  </a:moveTo>
                  <a:cubicBezTo>
                    <a:pt x="1166" y="69"/>
                    <a:pt x="1166" y="69"/>
                    <a:pt x="1166" y="69"/>
                  </a:cubicBezTo>
                  <a:cubicBezTo>
                    <a:pt x="1166" y="639"/>
                    <a:pt x="1166" y="639"/>
                    <a:pt x="1166" y="639"/>
                  </a:cubicBezTo>
                  <a:cubicBezTo>
                    <a:pt x="175" y="639"/>
                    <a:pt x="175" y="639"/>
                    <a:pt x="175" y="639"/>
                  </a:cubicBezTo>
                  <a:lnTo>
                    <a:pt x="175" y="69"/>
                  </a:lnTo>
                  <a:close/>
                </a:path>
                <a:path w="1341" h="828">
                  <a:moveTo>
                    <a:pt x="1341" y="744"/>
                  </a:moveTo>
                  <a:cubicBezTo>
                    <a:pt x="880" y="744"/>
                    <a:pt x="880" y="744"/>
                    <a:pt x="880" y="744"/>
                  </a:cubicBezTo>
                  <a:cubicBezTo>
                    <a:pt x="873" y="751"/>
                    <a:pt x="866" y="758"/>
                    <a:pt x="859" y="758"/>
                  </a:cubicBezTo>
                  <a:cubicBezTo>
                    <a:pt x="482" y="758"/>
                    <a:pt x="482" y="758"/>
                    <a:pt x="482" y="758"/>
                  </a:cubicBezTo>
                  <a:cubicBezTo>
                    <a:pt x="475" y="758"/>
                    <a:pt x="468" y="751"/>
                    <a:pt x="461" y="744"/>
                  </a:cubicBezTo>
                  <a:cubicBezTo>
                    <a:pt x="0" y="744"/>
                    <a:pt x="0" y="744"/>
                    <a:pt x="0" y="744"/>
                  </a:cubicBezTo>
                  <a:cubicBezTo>
                    <a:pt x="0" y="744"/>
                    <a:pt x="0" y="744"/>
                    <a:pt x="0" y="751"/>
                  </a:cubicBezTo>
                  <a:cubicBezTo>
                    <a:pt x="0" y="765"/>
                    <a:pt x="0" y="765"/>
                    <a:pt x="0" y="765"/>
                  </a:cubicBezTo>
                  <a:cubicBezTo>
                    <a:pt x="0" y="800"/>
                    <a:pt x="27" y="828"/>
                    <a:pt x="62" y="828"/>
                  </a:cubicBezTo>
                  <a:cubicBezTo>
                    <a:pt x="1278" y="828"/>
                    <a:pt x="1278" y="828"/>
                    <a:pt x="1278" y="828"/>
                  </a:cubicBezTo>
                  <a:cubicBezTo>
                    <a:pt x="1313" y="828"/>
                    <a:pt x="1341" y="800"/>
                    <a:pt x="1341" y="765"/>
                  </a:cubicBezTo>
                  <a:cubicBezTo>
                    <a:pt x="1341" y="751"/>
                    <a:pt x="1341" y="751"/>
                    <a:pt x="1341" y="751"/>
                  </a:cubicBezTo>
                  <a:cubicBezTo>
                    <a:pt x="1341" y="744"/>
                    <a:pt x="1341" y="744"/>
                    <a:pt x="1341" y="744"/>
                  </a:cubicBezTo>
                </a:path>
                <a:path w="1341" h="828">
                  <a:moveTo>
                    <a:pt x="963" y="242"/>
                  </a:moveTo>
                  <a:cubicBezTo>
                    <a:pt x="942" y="228"/>
                    <a:pt x="922" y="242"/>
                    <a:pt x="909" y="256"/>
                  </a:cubicBezTo>
                  <a:cubicBezTo>
                    <a:pt x="902" y="277"/>
                    <a:pt x="909" y="305"/>
                    <a:pt x="929" y="312"/>
                  </a:cubicBezTo>
                  <a:cubicBezTo>
                    <a:pt x="949" y="319"/>
                    <a:pt x="976" y="312"/>
                    <a:pt x="983" y="291"/>
                  </a:cubicBezTo>
                  <a:cubicBezTo>
                    <a:pt x="990" y="270"/>
                    <a:pt x="983" y="249"/>
                    <a:pt x="963" y="242"/>
                  </a:cubicBezTo>
                </a:path>
                <a:path w="1341" h="828">
                  <a:moveTo>
                    <a:pt x="218" y="112"/>
                  </a:moveTo>
                  <a:cubicBezTo>
                    <a:pt x="218" y="600"/>
                    <a:pt x="218" y="600"/>
                    <a:pt x="218" y="600"/>
                  </a:cubicBezTo>
                  <a:cubicBezTo>
                    <a:pt x="343" y="600"/>
                    <a:pt x="343" y="600"/>
                    <a:pt x="343" y="600"/>
                  </a:cubicBezTo>
                  <a:cubicBezTo>
                    <a:pt x="329" y="572"/>
                    <a:pt x="329" y="572"/>
                    <a:pt x="329" y="572"/>
                  </a:cubicBezTo>
                  <a:cubicBezTo>
                    <a:pt x="322" y="558"/>
                    <a:pt x="322" y="558"/>
                    <a:pt x="322" y="558"/>
                  </a:cubicBezTo>
                  <a:cubicBezTo>
                    <a:pt x="364" y="530"/>
                    <a:pt x="364" y="530"/>
                    <a:pt x="364" y="530"/>
                  </a:cubicBezTo>
                  <a:cubicBezTo>
                    <a:pt x="364" y="516"/>
                    <a:pt x="357" y="502"/>
                    <a:pt x="357" y="495"/>
                  </a:cubicBezTo>
                  <a:cubicBezTo>
                    <a:pt x="308" y="481"/>
                    <a:pt x="308" y="481"/>
                    <a:pt x="308" y="481"/>
                  </a:cubicBezTo>
                  <a:cubicBezTo>
                    <a:pt x="315" y="467"/>
                    <a:pt x="315" y="467"/>
                    <a:pt x="315" y="467"/>
                  </a:cubicBezTo>
                  <a:cubicBezTo>
                    <a:pt x="315" y="426"/>
                    <a:pt x="315" y="426"/>
                    <a:pt x="315" y="426"/>
                  </a:cubicBezTo>
                  <a:cubicBezTo>
                    <a:pt x="315" y="412"/>
                    <a:pt x="315" y="412"/>
                    <a:pt x="315" y="412"/>
                  </a:cubicBezTo>
                  <a:cubicBezTo>
                    <a:pt x="371" y="412"/>
                    <a:pt x="371" y="412"/>
                    <a:pt x="371" y="412"/>
                  </a:cubicBezTo>
                  <a:cubicBezTo>
                    <a:pt x="371" y="398"/>
                    <a:pt x="378" y="384"/>
                    <a:pt x="385" y="377"/>
                  </a:cubicBezTo>
                  <a:cubicBezTo>
                    <a:pt x="350" y="342"/>
                    <a:pt x="350" y="342"/>
                    <a:pt x="350" y="342"/>
                  </a:cubicBezTo>
                  <a:cubicBezTo>
                    <a:pt x="357" y="328"/>
                    <a:pt x="357" y="328"/>
                    <a:pt x="357" y="328"/>
                  </a:cubicBezTo>
                  <a:cubicBezTo>
                    <a:pt x="378" y="300"/>
                    <a:pt x="378" y="300"/>
                    <a:pt x="378" y="300"/>
                  </a:cubicBezTo>
                  <a:cubicBezTo>
                    <a:pt x="385" y="286"/>
                    <a:pt x="385" y="286"/>
                    <a:pt x="385" y="286"/>
                  </a:cubicBezTo>
                  <a:cubicBezTo>
                    <a:pt x="434" y="307"/>
                    <a:pt x="434" y="307"/>
                    <a:pt x="434" y="307"/>
                  </a:cubicBezTo>
                  <a:cubicBezTo>
                    <a:pt x="441" y="300"/>
                    <a:pt x="455" y="293"/>
                    <a:pt x="461" y="286"/>
                  </a:cubicBezTo>
                  <a:cubicBezTo>
                    <a:pt x="448" y="245"/>
                    <a:pt x="448" y="245"/>
                    <a:pt x="448" y="245"/>
                  </a:cubicBezTo>
                  <a:cubicBezTo>
                    <a:pt x="461" y="238"/>
                    <a:pt x="461" y="238"/>
                    <a:pt x="461" y="238"/>
                  </a:cubicBezTo>
                  <a:cubicBezTo>
                    <a:pt x="496" y="217"/>
                    <a:pt x="496" y="217"/>
                    <a:pt x="496" y="217"/>
                  </a:cubicBezTo>
                  <a:cubicBezTo>
                    <a:pt x="510" y="210"/>
                    <a:pt x="510" y="210"/>
                    <a:pt x="510" y="210"/>
                  </a:cubicBezTo>
                  <a:cubicBezTo>
                    <a:pt x="538" y="259"/>
                    <a:pt x="538" y="259"/>
                    <a:pt x="538" y="259"/>
                  </a:cubicBezTo>
                  <a:cubicBezTo>
                    <a:pt x="552" y="252"/>
                    <a:pt x="566" y="252"/>
                    <a:pt x="573" y="252"/>
                  </a:cubicBezTo>
                  <a:cubicBezTo>
                    <a:pt x="587" y="203"/>
                    <a:pt x="587" y="203"/>
                    <a:pt x="587" y="203"/>
                  </a:cubicBezTo>
                  <a:cubicBezTo>
                    <a:pt x="601" y="203"/>
                    <a:pt x="601" y="203"/>
                    <a:pt x="601" y="203"/>
                  </a:cubicBezTo>
                  <a:cubicBezTo>
                    <a:pt x="635" y="210"/>
                    <a:pt x="635" y="210"/>
                    <a:pt x="635" y="210"/>
                  </a:cubicBezTo>
                  <a:cubicBezTo>
                    <a:pt x="656" y="210"/>
                    <a:pt x="656" y="210"/>
                    <a:pt x="656" y="210"/>
                  </a:cubicBezTo>
                  <a:cubicBezTo>
                    <a:pt x="656" y="266"/>
                    <a:pt x="656" y="266"/>
                    <a:pt x="656" y="266"/>
                  </a:cubicBezTo>
                  <a:cubicBezTo>
                    <a:pt x="670" y="266"/>
                    <a:pt x="677" y="272"/>
                    <a:pt x="691" y="279"/>
                  </a:cubicBezTo>
                  <a:cubicBezTo>
                    <a:pt x="726" y="238"/>
                    <a:pt x="726" y="238"/>
                    <a:pt x="726" y="238"/>
                  </a:cubicBezTo>
                  <a:cubicBezTo>
                    <a:pt x="740" y="252"/>
                    <a:pt x="740" y="252"/>
                    <a:pt x="740" y="252"/>
                  </a:cubicBezTo>
                  <a:cubicBezTo>
                    <a:pt x="768" y="272"/>
                    <a:pt x="768" y="272"/>
                    <a:pt x="768" y="272"/>
                  </a:cubicBezTo>
                  <a:cubicBezTo>
                    <a:pt x="782" y="279"/>
                    <a:pt x="782" y="279"/>
                    <a:pt x="782" y="279"/>
                  </a:cubicBezTo>
                  <a:cubicBezTo>
                    <a:pt x="754" y="328"/>
                    <a:pt x="754" y="328"/>
                    <a:pt x="754" y="328"/>
                  </a:cubicBezTo>
                  <a:cubicBezTo>
                    <a:pt x="768" y="335"/>
                    <a:pt x="775" y="349"/>
                    <a:pt x="775" y="356"/>
                  </a:cubicBezTo>
                  <a:cubicBezTo>
                    <a:pt x="823" y="342"/>
                    <a:pt x="823" y="342"/>
                    <a:pt x="823" y="342"/>
                  </a:cubicBezTo>
                  <a:cubicBezTo>
                    <a:pt x="830" y="356"/>
                    <a:pt x="830" y="356"/>
                    <a:pt x="830" y="356"/>
                  </a:cubicBezTo>
                  <a:cubicBezTo>
                    <a:pt x="851" y="391"/>
                    <a:pt x="851" y="391"/>
                    <a:pt x="851" y="391"/>
                  </a:cubicBezTo>
                  <a:cubicBezTo>
                    <a:pt x="858" y="405"/>
                    <a:pt x="858" y="405"/>
                    <a:pt x="858" y="405"/>
                  </a:cubicBezTo>
                  <a:cubicBezTo>
                    <a:pt x="810" y="433"/>
                    <a:pt x="810" y="433"/>
                    <a:pt x="810" y="433"/>
                  </a:cubicBezTo>
                  <a:cubicBezTo>
                    <a:pt x="816" y="446"/>
                    <a:pt x="816" y="453"/>
                    <a:pt x="816" y="467"/>
                  </a:cubicBezTo>
                  <a:cubicBezTo>
                    <a:pt x="865" y="481"/>
                    <a:pt x="865" y="481"/>
                    <a:pt x="865" y="481"/>
                  </a:cubicBezTo>
                  <a:cubicBezTo>
                    <a:pt x="865" y="495"/>
                    <a:pt x="865" y="495"/>
                    <a:pt x="865" y="495"/>
                  </a:cubicBezTo>
                  <a:cubicBezTo>
                    <a:pt x="858" y="530"/>
                    <a:pt x="858" y="530"/>
                    <a:pt x="858" y="530"/>
                  </a:cubicBezTo>
                  <a:cubicBezTo>
                    <a:pt x="858" y="544"/>
                    <a:pt x="858" y="544"/>
                    <a:pt x="858" y="544"/>
                  </a:cubicBezTo>
                  <a:cubicBezTo>
                    <a:pt x="803" y="551"/>
                    <a:pt x="803" y="551"/>
                    <a:pt x="803" y="551"/>
                  </a:cubicBezTo>
                  <a:cubicBezTo>
                    <a:pt x="803" y="565"/>
                    <a:pt x="795" y="572"/>
                    <a:pt x="789" y="586"/>
                  </a:cubicBezTo>
                  <a:cubicBezTo>
                    <a:pt x="810" y="600"/>
                    <a:pt x="810" y="600"/>
                    <a:pt x="810" y="600"/>
                  </a:cubicBezTo>
                  <a:cubicBezTo>
                    <a:pt x="1123" y="600"/>
                    <a:pt x="1123" y="600"/>
                    <a:pt x="1123" y="600"/>
                  </a:cubicBezTo>
                  <a:cubicBezTo>
                    <a:pt x="1123" y="112"/>
                    <a:pt x="1123" y="112"/>
                    <a:pt x="1123" y="112"/>
                  </a:cubicBezTo>
                  <a:lnTo>
                    <a:pt x="218" y="112"/>
                  </a:lnTo>
                  <a:close/>
                  <a:moveTo>
                    <a:pt x="1053" y="293"/>
                  </a:moveTo>
                  <a:cubicBezTo>
                    <a:pt x="1032" y="293"/>
                    <a:pt x="1032" y="293"/>
                    <a:pt x="1032" y="293"/>
                  </a:cubicBezTo>
                  <a:cubicBezTo>
                    <a:pt x="1025" y="300"/>
                    <a:pt x="1025" y="307"/>
                    <a:pt x="1025" y="314"/>
                  </a:cubicBezTo>
                  <a:cubicBezTo>
                    <a:pt x="1018" y="314"/>
                    <a:pt x="1018" y="321"/>
                    <a:pt x="1018" y="328"/>
                  </a:cubicBezTo>
                  <a:cubicBezTo>
                    <a:pt x="1018" y="328"/>
                    <a:pt x="1018" y="328"/>
                    <a:pt x="1018" y="328"/>
                  </a:cubicBezTo>
                  <a:cubicBezTo>
                    <a:pt x="1032" y="349"/>
                    <a:pt x="1032" y="349"/>
                    <a:pt x="1032" y="349"/>
                  </a:cubicBezTo>
                  <a:cubicBezTo>
                    <a:pt x="1039" y="349"/>
                    <a:pt x="1039" y="356"/>
                    <a:pt x="1032" y="363"/>
                  </a:cubicBezTo>
                  <a:cubicBezTo>
                    <a:pt x="1004" y="384"/>
                    <a:pt x="1004" y="384"/>
                    <a:pt x="1004" y="384"/>
                  </a:cubicBezTo>
                  <a:cubicBezTo>
                    <a:pt x="997" y="384"/>
                    <a:pt x="991" y="384"/>
                    <a:pt x="991" y="377"/>
                  </a:cubicBezTo>
                  <a:cubicBezTo>
                    <a:pt x="976" y="356"/>
                    <a:pt x="976" y="356"/>
                    <a:pt x="976" y="356"/>
                  </a:cubicBezTo>
                  <a:cubicBezTo>
                    <a:pt x="963" y="363"/>
                    <a:pt x="956" y="363"/>
                    <a:pt x="942" y="363"/>
                  </a:cubicBezTo>
                  <a:cubicBezTo>
                    <a:pt x="942" y="363"/>
                    <a:pt x="942" y="363"/>
                    <a:pt x="942" y="363"/>
                  </a:cubicBezTo>
                  <a:cubicBezTo>
                    <a:pt x="928" y="391"/>
                    <a:pt x="928" y="391"/>
                    <a:pt x="928" y="391"/>
                  </a:cubicBezTo>
                  <a:cubicBezTo>
                    <a:pt x="928" y="391"/>
                    <a:pt x="921" y="398"/>
                    <a:pt x="921" y="391"/>
                  </a:cubicBezTo>
                  <a:cubicBezTo>
                    <a:pt x="886" y="377"/>
                    <a:pt x="886" y="377"/>
                    <a:pt x="886" y="377"/>
                  </a:cubicBezTo>
                  <a:cubicBezTo>
                    <a:pt x="879" y="377"/>
                    <a:pt x="879" y="370"/>
                    <a:pt x="879" y="370"/>
                  </a:cubicBezTo>
                  <a:cubicBezTo>
                    <a:pt x="893" y="342"/>
                    <a:pt x="893" y="342"/>
                    <a:pt x="893" y="342"/>
                  </a:cubicBezTo>
                  <a:cubicBezTo>
                    <a:pt x="879" y="335"/>
                    <a:pt x="879" y="328"/>
                    <a:pt x="872" y="314"/>
                  </a:cubicBezTo>
                  <a:cubicBezTo>
                    <a:pt x="872" y="314"/>
                    <a:pt x="872" y="314"/>
                    <a:pt x="872" y="314"/>
                  </a:cubicBezTo>
                  <a:cubicBezTo>
                    <a:pt x="844" y="321"/>
                    <a:pt x="844" y="321"/>
                    <a:pt x="844" y="321"/>
                  </a:cubicBezTo>
                  <a:cubicBezTo>
                    <a:pt x="837" y="321"/>
                    <a:pt x="830" y="314"/>
                    <a:pt x="830" y="314"/>
                  </a:cubicBezTo>
                  <a:cubicBezTo>
                    <a:pt x="830" y="272"/>
                    <a:pt x="830" y="272"/>
                    <a:pt x="830" y="272"/>
                  </a:cubicBezTo>
                  <a:cubicBezTo>
                    <a:pt x="830" y="272"/>
                    <a:pt x="830" y="266"/>
                    <a:pt x="837" y="266"/>
                  </a:cubicBezTo>
                  <a:cubicBezTo>
                    <a:pt x="865" y="266"/>
                    <a:pt x="865" y="266"/>
                    <a:pt x="865" y="266"/>
                  </a:cubicBezTo>
                  <a:cubicBezTo>
                    <a:pt x="865" y="259"/>
                    <a:pt x="865" y="252"/>
                    <a:pt x="872" y="245"/>
                  </a:cubicBezTo>
                  <a:cubicBezTo>
                    <a:pt x="872" y="238"/>
                    <a:pt x="872" y="238"/>
                    <a:pt x="872" y="231"/>
                  </a:cubicBezTo>
                  <a:cubicBezTo>
                    <a:pt x="872" y="231"/>
                    <a:pt x="872" y="231"/>
                    <a:pt x="872" y="231"/>
                  </a:cubicBezTo>
                  <a:cubicBezTo>
                    <a:pt x="858" y="210"/>
                    <a:pt x="858" y="210"/>
                    <a:pt x="858" y="210"/>
                  </a:cubicBezTo>
                  <a:cubicBezTo>
                    <a:pt x="858" y="203"/>
                    <a:pt x="858" y="196"/>
                    <a:pt x="858" y="196"/>
                  </a:cubicBezTo>
                  <a:cubicBezTo>
                    <a:pt x="893" y="175"/>
                    <a:pt x="893" y="175"/>
                    <a:pt x="893" y="175"/>
                  </a:cubicBezTo>
                  <a:cubicBezTo>
                    <a:pt x="893" y="168"/>
                    <a:pt x="900" y="175"/>
                    <a:pt x="900" y="175"/>
                  </a:cubicBezTo>
                  <a:cubicBezTo>
                    <a:pt x="921" y="196"/>
                    <a:pt x="921" y="196"/>
                    <a:pt x="921" y="196"/>
                  </a:cubicBezTo>
                  <a:cubicBezTo>
                    <a:pt x="928" y="196"/>
                    <a:pt x="942" y="196"/>
                    <a:pt x="949" y="196"/>
                  </a:cubicBezTo>
                  <a:cubicBezTo>
                    <a:pt x="949" y="196"/>
                    <a:pt x="949" y="196"/>
                    <a:pt x="949" y="196"/>
                  </a:cubicBezTo>
                  <a:cubicBezTo>
                    <a:pt x="963" y="168"/>
                    <a:pt x="963" y="168"/>
                    <a:pt x="963" y="168"/>
                  </a:cubicBezTo>
                  <a:cubicBezTo>
                    <a:pt x="963" y="161"/>
                    <a:pt x="970" y="161"/>
                    <a:pt x="976" y="161"/>
                  </a:cubicBezTo>
                  <a:cubicBezTo>
                    <a:pt x="1011" y="175"/>
                    <a:pt x="1011" y="175"/>
                    <a:pt x="1011" y="175"/>
                  </a:cubicBezTo>
                  <a:cubicBezTo>
                    <a:pt x="1011" y="182"/>
                    <a:pt x="1011" y="182"/>
                    <a:pt x="1011" y="189"/>
                  </a:cubicBezTo>
                  <a:cubicBezTo>
                    <a:pt x="1004" y="217"/>
                    <a:pt x="1004" y="217"/>
                    <a:pt x="1004" y="217"/>
                  </a:cubicBezTo>
                  <a:cubicBezTo>
                    <a:pt x="1011" y="224"/>
                    <a:pt x="1018" y="231"/>
                    <a:pt x="1018" y="238"/>
                  </a:cubicBezTo>
                  <a:cubicBezTo>
                    <a:pt x="1025" y="238"/>
                    <a:pt x="1025" y="238"/>
                    <a:pt x="1025" y="238"/>
                  </a:cubicBezTo>
                  <a:cubicBezTo>
                    <a:pt x="1053" y="238"/>
                    <a:pt x="1053" y="238"/>
                    <a:pt x="1053" y="238"/>
                  </a:cubicBezTo>
                  <a:cubicBezTo>
                    <a:pt x="1053" y="238"/>
                    <a:pt x="1060" y="238"/>
                    <a:pt x="1060" y="245"/>
                  </a:cubicBezTo>
                  <a:cubicBezTo>
                    <a:pt x="1067" y="279"/>
                    <a:pt x="1067" y="279"/>
                    <a:pt x="1067" y="279"/>
                  </a:cubicBezTo>
                  <a:cubicBezTo>
                    <a:pt x="1067" y="286"/>
                    <a:pt x="1060" y="293"/>
                    <a:pt x="1053" y="293"/>
                  </a:cubicBezTo>
                </a:path>
                <a:path w="1341" h="828">
                  <a:moveTo>
                    <a:pt x="720" y="572"/>
                  </a:moveTo>
                  <a:cubicBezTo>
                    <a:pt x="769" y="502"/>
                    <a:pt x="755" y="396"/>
                    <a:pt x="678" y="347"/>
                  </a:cubicBezTo>
                  <a:cubicBezTo>
                    <a:pt x="602" y="298"/>
                    <a:pt x="505" y="312"/>
                    <a:pt x="456" y="389"/>
                  </a:cubicBezTo>
                  <a:cubicBezTo>
                    <a:pt x="407" y="460"/>
                    <a:pt x="421" y="551"/>
                    <a:pt x="491" y="600"/>
                  </a:cubicBezTo>
                  <a:cubicBezTo>
                    <a:pt x="692" y="600"/>
                    <a:pt x="692" y="600"/>
                    <a:pt x="692" y="600"/>
                  </a:cubicBezTo>
                  <a:cubicBezTo>
                    <a:pt x="706" y="593"/>
                    <a:pt x="713" y="586"/>
                    <a:pt x="720" y="572"/>
                  </a:cubicBezTo>
                  <a:moveTo>
                    <a:pt x="665" y="537"/>
                  </a:moveTo>
                  <a:cubicBezTo>
                    <a:pt x="637" y="579"/>
                    <a:pt x="581" y="593"/>
                    <a:pt x="533" y="558"/>
                  </a:cubicBezTo>
                  <a:cubicBezTo>
                    <a:pt x="491" y="530"/>
                    <a:pt x="477" y="467"/>
                    <a:pt x="512" y="424"/>
                  </a:cubicBezTo>
                  <a:cubicBezTo>
                    <a:pt x="539" y="382"/>
                    <a:pt x="602" y="368"/>
                    <a:pt x="644" y="396"/>
                  </a:cubicBezTo>
                  <a:cubicBezTo>
                    <a:pt x="685" y="431"/>
                    <a:pt x="699" y="488"/>
                    <a:pt x="665" y="537"/>
                  </a:cubicBezTo>
                </a:path>
              </a:pathLst>
            </a:custGeom>
            <a:solidFill>
              <a:srgbClr val="FFFFFF"/>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pSp>
      <p:graphicFrame>
        <p:nvGraphicFramePr>
          <p:cNvPr id="1453" name="table 1453">
            <a:extLst>
              <a:ext uri="{FF2B5EF4-FFF2-40B4-BE49-F238E27FC236}">
                <a16:creationId xmlns:a16="http://schemas.microsoft.com/office/drawing/2014/main" id="{7C083DD8-6F99-4D17-9F2C-08C909BF8987}"/>
              </a:ext>
            </a:extLst>
          </p:cNvPr>
          <p:cNvGraphicFramePr>
            <a:graphicFrameLocks noGrp="1"/>
          </p:cNvGraphicFramePr>
          <p:nvPr/>
        </p:nvGraphicFramePr>
        <p:xfrm>
          <a:off x="1344613" y="2754313"/>
          <a:ext cx="7127875" cy="2262187"/>
        </p:xfrm>
        <a:graphic>
          <a:graphicData uri="http://schemas.openxmlformats.org/drawingml/2006/table">
            <a:tbl>
              <a:tblPr/>
              <a:tblGrid>
                <a:gridCol w="7127875">
                  <a:extLst>
                    <a:ext uri="{9D8B030D-6E8A-4147-A177-3AD203B41FA5}">
                      <a16:colId xmlns:a16="http://schemas.microsoft.com/office/drawing/2014/main" val="20000"/>
                    </a:ext>
                  </a:extLst>
                </a:gridCol>
              </a:tblGrid>
              <a:tr h="2262187">
                <a:tc>
                  <a:txBody>
                    <a:bodyPr/>
                    <a:lstStyle/>
                    <a:p>
                      <a:pPr algn="l" rtl="0" eaLnBrk="0">
                        <a:lnSpc>
                          <a:spcPct val="128000"/>
                        </a:lnSpc>
                        <a:tabLst/>
                      </a:pPr>
                      <a:endParaRPr lang="x-none" altLang="x-none" sz="200" dirty="0"/>
                    </a:p>
                    <a:p>
                      <a:pPr marL="129184" indent="-2743" algn="l" rtl="0" eaLnBrk="0">
                        <a:lnSpc>
                          <a:spcPct val="151000"/>
                        </a:lnSpc>
                        <a:tabLst/>
                      </a:pPr>
                      <a:r>
                        <a:rPr sz="1800" spc="10" dirty="0">
                          <a:solidFill>
                            <a:srgbClr val="262626">
                              <a:alpha val="100000"/>
                            </a:srgbClr>
                          </a:solidFill>
                          <a:latin typeface="Microsoft YaHei"/>
                          <a:ea typeface="Microsoft YaHei"/>
                          <a:cs typeface="Microsoft YaHei"/>
                        </a:rPr>
                        <a:t>将第</a:t>
                      </a:r>
                      <a:r>
                        <a:rPr sz="1800" spc="10" dirty="0">
                          <a:solidFill>
                            <a:srgbClr val="262626">
                              <a:alpha val="100000"/>
                            </a:srgbClr>
                          </a:solidFill>
                          <a:latin typeface="Times New Roman"/>
                          <a:ea typeface="Times New Roman"/>
                          <a:cs typeface="Times New Roman"/>
                        </a:rPr>
                        <a:t>15</a:t>
                      </a:r>
                      <a:r>
                        <a:rPr sz="1800" spc="10" dirty="0">
                          <a:solidFill>
                            <a:srgbClr val="262626">
                              <a:alpha val="100000"/>
                            </a:srgbClr>
                          </a:solidFill>
                          <a:latin typeface="Microsoft YaHei"/>
                          <a:ea typeface="Microsoft YaHei"/>
                          <a:cs typeface="Microsoft YaHei"/>
                        </a:rPr>
                        <a:t>行的“</a:t>
                      </a:r>
                      <a:r>
                        <a:rPr sz="1800" spc="0" dirty="0">
                          <a:solidFill>
                            <a:srgbClr val="262626">
                              <a:alpha val="100000"/>
                            </a:srgbClr>
                          </a:solidFill>
                          <a:latin typeface="Times New Roman"/>
                          <a:ea typeface="Times New Roman"/>
                          <a:cs typeface="Times New Roman"/>
                        </a:rPr>
                        <a:t>c</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Complex</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add</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c</a:t>
                      </a:r>
                      <a:r>
                        <a:rPr sz="1800" spc="10" dirty="0">
                          <a:solidFill>
                            <a:srgbClr val="262626">
                              <a:alpha val="100000"/>
                            </a:srgbClr>
                          </a:solidFill>
                          <a:latin typeface="Times New Roman"/>
                          <a:ea typeface="Times New Roman"/>
                          <a:cs typeface="Times New Roman"/>
                        </a:rPr>
                        <a:t>1,</a:t>
                      </a:r>
                      <a:r>
                        <a:rPr sz="1800" spc="0" dirty="0">
                          <a:solidFill>
                            <a:srgbClr val="262626">
                              <a:alpha val="100000"/>
                            </a:srgbClr>
                          </a:solidFill>
                          <a:latin typeface="Times New Roman"/>
                          <a:ea typeface="Times New Roman"/>
                          <a:cs typeface="Times New Roman"/>
                        </a:rPr>
                        <a:t>c</a:t>
                      </a:r>
                      <a:r>
                        <a:rPr sz="1800" spc="10" dirty="0">
                          <a:solidFill>
                            <a:srgbClr val="262626">
                              <a:alpha val="100000"/>
                            </a:srgbClr>
                          </a:solidFill>
                          <a:latin typeface="Times New Roman"/>
                          <a:ea typeface="Times New Roman"/>
                          <a:cs typeface="Times New Roman"/>
                        </a:rPr>
                        <a:t>2) </a:t>
                      </a:r>
                      <a:r>
                        <a:rPr sz="1800" spc="10" dirty="0">
                          <a:solidFill>
                            <a:srgbClr val="262626">
                              <a:alpha val="100000"/>
                            </a:srgbClr>
                          </a:solidFill>
                          <a:latin typeface="Microsoft YaHei"/>
                          <a:ea typeface="Microsoft YaHei"/>
                          <a:cs typeface="Microsoft YaHei"/>
                        </a:rPr>
                        <a:t>”改</a:t>
                      </a:r>
                      <a:r>
                        <a:rPr sz="1800" spc="0" dirty="0">
                          <a:solidFill>
                            <a:srgbClr val="262626">
                              <a:alpha val="100000"/>
                            </a:srgbClr>
                          </a:solidFill>
                          <a:latin typeface="Microsoft YaHei"/>
                          <a:ea typeface="Microsoft YaHei"/>
                          <a:cs typeface="Microsoft YaHei"/>
                        </a:rPr>
                        <a:t>为“</a:t>
                      </a:r>
                      <a:r>
                        <a:rPr sz="1800" spc="0" dirty="0">
                          <a:solidFill>
                            <a:srgbClr val="262626">
                              <a:alpha val="100000"/>
                            </a:srgbClr>
                          </a:solidFill>
                          <a:latin typeface="Times New Roman"/>
                          <a:ea typeface="Times New Roman"/>
                          <a:cs typeface="Times New Roman"/>
                        </a:rPr>
                        <a:t>c=c1.add(c1, c2) </a:t>
                      </a:r>
                      <a:r>
                        <a:rPr sz="1800" spc="0" dirty="0">
                          <a:solidFill>
                            <a:srgbClr val="262626">
                              <a:alpha val="100000"/>
                            </a:srgbClr>
                          </a:solidFill>
                          <a:latin typeface="Microsoft YaHei"/>
                          <a:ea typeface="Microsoft YaHei"/>
                          <a:cs typeface="Microsoft YaHei"/>
                        </a:rPr>
                        <a:t>”或       </a:t>
                      </a:r>
                      <a:r>
                        <a:rPr sz="1800" spc="-20" dirty="0">
                          <a:solidFill>
                            <a:srgbClr val="262626">
                              <a:alpha val="100000"/>
                            </a:srgbClr>
                          </a:solidFill>
                          <a:latin typeface="Microsoft YaHei"/>
                          <a:ea typeface="Microsoft YaHei"/>
                          <a:cs typeface="Microsoft YaHei"/>
                        </a:rPr>
                        <a:t>“</a:t>
                      </a:r>
                      <a:r>
                        <a:rPr sz="1800" spc="-20" dirty="0">
                          <a:solidFill>
                            <a:srgbClr val="262626">
                              <a:alpha val="100000"/>
                            </a:srgbClr>
                          </a:solidFill>
                          <a:latin typeface="Times New Roman"/>
                          <a:ea typeface="Times New Roman"/>
                          <a:cs typeface="Times New Roman"/>
                        </a:rPr>
                        <a:t>c=c2.</a:t>
                      </a:r>
                      <a:r>
                        <a:rPr sz="1800" spc="0" dirty="0">
                          <a:solidFill>
                            <a:srgbClr val="262626">
                              <a:alpha val="100000"/>
                            </a:srgbClr>
                          </a:solidFill>
                          <a:latin typeface="Times New Roman"/>
                          <a:ea typeface="Times New Roman"/>
                          <a:cs typeface="Times New Roman"/>
                        </a:rPr>
                        <a:t>add</a:t>
                      </a:r>
                      <a:r>
                        <a:rPr sz="1800" spc="-2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c</a:t>
                      </a:r>
                      <a:r>
                        <a:rPr sz="1800" spc="-20" dirty="0">
                          <a:solidFill>
                            <a:srgbClr val="262626">
                              <a:alpha val="100000"/>
                            </a:srgbClr>
                          </a:solidFill>
                          <a:latin typeface="Times New Roman"/>
                          <a:ea typeface="Times New Roman"/>
                          <a:cs typeface="Times New Roman"/>
                        </a:rPr>
                        <a:t>1, </a:t>
                      </a:r>
                      <a:r>
                        <a:rPr sz="1800" spc="0" dirty="0">
                          <a:solidFill>
                            <a:srgbClr val="262626">
                              <a:alpha val="100000"/>
                            </a:srgbClr>
                          </a:solidFill>
                          <a:latin typeface="Times New Roman"/>
                          <a:ea typeface="Times New Roman"/>
                          <a:cs typeface="Times New Roman"/>
                        </a:rPr>
                        <a:t>c</a:t>
                      </a:r>
                      <a:r>
                        <a:rPr sz="1800" spc="-20" dirty="0">
                          <a:solidFill>
                            <a:srgbClr val="262626">
                              <a:alpha val="100000"/>
                            </a:srgbClr>
                          </a:solidFill>
                          <a:latin typeface="Times New Roman"/>
                          <a:ea typeface="Times New Roman"/>
                          <a:cs typeface="Times New Roman"/>
                        </a:rPr>
                        <a:t>2)</a:t>
                      </a:r>
                      <a:r>
                        <a:rPr sz="1800" spc="-20" dirty="0">
                          <a:solidFill>
                            <a:srgbClr val="262626">
                              <a:alpha val="100000"/>
                            </a:srgbClr>
                          </a:solidFill>
                          <a:latin typeface="Microsoft YaHei"/>
                          <a:ea typeface="Microsoft YaHei"/>
                          <a:cs typeface="Microsoft YaHei"/>
                        </a:rPr>
                        <a:t>”</a:t>
                      </a:r>
                      <a:r>
                        <a:rPr lang="zh-CN" altLang="en-US" sz="1800" spc="-20" dirty="0">
                          <a:solidFill>
                            <a:srgbClr val="262626">
                              <a:alpha val="100000"/>
                            </a:srgbClr>
                          </a:solidFill>
                          <a:latin typeface="Microsoft YaHei"/>
                          <a:ea typeface="Microsoft YaHei"/>
                          <a:cs typeface="Microsoft YaHei"/>
                        </a:rPr>
                        <a:t> </a:t>
                      </a:r>
                      <a:r>
                        <a:rPr sz="1800" spc="-20" dirty="0">
                          <a:solidFill>
                            <a:srgbClr val="262626">
                              <a:alpha val="100000"/>
                            </a:srgbClr>
                          </a:solidFill>
                          <a:latin typeface="Microsoft YaHei"/>
                          <a:ea typeface="Microsoft YaHei"/>
                          <a:cs typeface="Microsoft YaHei"/>
                        </a:rPr>
                        <a:t>，</a:t>
                      </a:r>
                      <a:r>
                        <a:rPr sz="1800" spc="-20" dirty="0" err="1">
                          <a:solidFill>
                            <a:srgbClr val="262626">
                              <a:alpha val="100000"/>
                            </a:srgbClr>
                          </a:solidFill>
                          <a:latin typeface="Microsoft YaHei"/>
                          <a:ea typeface="Microsoft YaHei"/>
                          <a:cs typeface="Microsoft YaHei"/>
                        </a:rPr>
                        <a:t>程序运行后可得到相同的输出结果，即类方法也可以使用实例对象调</a:t>
                      </a:r>
                      <a:r>
                        <a:rPr sz="1800" spc="0" dirty="0" err="1">
                          <a:solidFill>
                            <a:srgbClr val="262626">
                              <a:alpha val="100000"/>
                            </a:srgbClr>
                          </a:solidFill>
                          <a:latin typeface="Microsoft YaHei"/>
                          <a:ea typeface="Microsoft YaHei"/>
                          <a:cs typeface="Microsoft YaHei"/>
                        </a:rPr>
                        <a:t>用</a:t>
                      </a:r>
                      <a:r>
                        <a:rPr sz="1800" spc="0" dirty="0">
                          <a:solidFill>
                            <a:srgbClr val="262626">
                              <a:alpha val="100000"/>
                            </a:srgbClr>
                          </a:solidFill>
                          <a:latin typeface="Microsoft YaHei"/>
                          <a:ea typeface="Microsoft YaHei"/>
                          <a:cs typeface="Microsoft YaHei"/>
                        </a:rPr>
                        <a:t>。</a:t>
                      </a:r>
                      <a:endParaRPr lang="x-none" altLang="x-none" sz="1800" dirty="0"/>
                    </a:p>
                    <a:p>
                      <a:pPr marL="128882" algn="l" rtl="0" eaLnBrk="0">
                        <a:lnSpc>
                          <a:spcPct val="89000"/>
                        </a:lnSpc>
                        <a:spcBef>
                          <a:spcPts val="1520"/>
                        </a:spcBef>
                        <a:tabLst/>
                      </a:pPr>
                      <a:r>
                        <a:rPr sz="1800" spc="10" dirty="0">
                          <a:solidFill>
                            <a:srgbClr val="262626">
                              <a:alpha val="100000"/>
                            </a:srgbClr>
                          </a:solidFill>
                          <a:latin typeface="Microsoft YaHei"/>
                          <a:ea typeface="Microsoft YaHei"/>
                          <a:cs typeface="Microsoft YaHei"/>
                        </a:rPr>
                        <a:t>通过“</a:t>
                      </a:r>
                      <a:r>
                        <a:rPr sz="1800" spc="0" dirty="0">
                          <a:solidFill>
                            <a:srgbClr val="262626">
                              <a:alpha val="100000"/>
                            </a:srgbClr>
                          </a:solidFill>
                          <a:latin typeface="Times New Roman"/>
                          <a:ea typeface="Times New Roman"/>
                          <a:cs typeface="Times New Roman"/>
                        </a:rPr>
                        <a:t>print</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cls</a:t>
                      </a:r>
                      <a:r>
                        <a:rPr sz="1800" spc="10" dirty="0">
                          <a:solidFill>
                            <a:srgbClr val="262626">
                              <a:alpha val="100000"/>
                            </a:srgbClr>
                          </a:solidFill>
                          <a:latin typeface="Times New Roman"/>
                          <a:ea typeface="Times New Roman"/>
                          <a:cs typeface="Times New Roman"/>
                        </a:rPr>
                        <a:t>) </a:t>
                      </a:r>
                      <a:r>
                        <a:rPr sz="1800" spc="10" dirty="0">
                          <a:solidFill>
                            <a:srgbClr val="262626">
                              <a:alpha val="100000"/>
                            </a:srgbClr>
                          </a:solidFill>
                          <a:latin typeface="Microsoft YaHei"/>
                          <a:ea typeface="Microsoft YaHei"/>
                          <a:cs typeface="Microsoft YaHei"/>
                        </a:rPr>
                        <a:t>”</a:t>
                      </a:r>
                      <a:r>
                        <a:rPr sz="1800" spc="0" dirty="0">
                          <a:solidFill>
                            <a:srgbClr val="262626">
                              <a:alpha val="100000"/>
                            </a:srgbClr>
                          </a:solidFill>
                          <a:latin typeface="Microsoft YaHei"/>
                          <a:ea typeface="Microsoft YaHei"/>
                          <a:cs typeface="Microsoft YaHei"/>
                        </a:rPr>
                        <a:t>输出类方法</a:t>
                      </a:r>
                      <a:r>
                        <a:rPr sz="1800" spc="0" dirty="0">
                          <a:solidFill>
                            <a:srgbClr val="262626">
                              <a:alpha val="100000"/>
                            </a:srgbClr>
                          </a:solidFill>
                          <a:latin typeface="Times New Roman"/>
                          <a:ea typeface="Times New Roman"/>
                          <a:cs typeface="Times New Roman"/>
                        </a:rPr>
                        <a:t>add</a:t>
                      </a:r>
                      <a:r>
                        <a:rPr sz="1800" spc="0" dirty="0">
                          <a:solidFill>
                            <a:srgbClr val="262626">
                              <a:alpha val="100000"/>
                            </a:srgbClr>
                          </a:solidFill>
                          <a:latin typeface="Microsoft YaHei"/>
                          <a:ea typeface="Microsoft YaHei"/>
                          <a:cs typeface="Microsoft YaHei"/>
                        </a:rPr>
                        <a:t>的第一个参数，从输出结果中可以</a:t>
                      </a:r>
                      <a:endParaRPr lang="x-none" altLang="x-none" sz="1800" dirty="0"/>
                    </a:p>
                    <a:p>
                      <a:pPr marL="128879" algn="l" rtl="0" eaLnBrk="0">
                        <a:lnSpc>
                          <a:spcPts val="4321"/>
                        </a:lnSpc>
                        <a:tabLst/>
                      </a:pPr>
                      <a:r>
                        <a:rPr sz="1800" spc="-60" dirty="0">
                          <a:solidFill>
                            <a:srgbClr val="262626">
                              <a:alpha val="100000"/>
                            </a:srgbClr>
                          </a:solidFill>
                          <a:latin typeface="Microsoft YaHei"/>
                          <a:ea typeface="Microsoft YaHei"/>
                          <a:cs typeface="Microsoft YaHei"/>
                        </a:rPr>
                        <a:t>看到</a:t>
                      </a:r>
                      <a:r>
                        <a:rPr sz="1800" spc="-60" dirty="0">
                          <a:solidFill>
                            <a:srgbClr val="262626">
                              <a:alpha val="100000"/>
                            </a:srgbClr>
                          </a:solidFill>
                          <a:latin typeface="Times New Roman"/>
                          <a:ea typeface="Times New Roman"/>
                          <a:cs typeface="Times New Roman"/>
                        </a:rPr>
                        <a:t>cls</a:t>
                      </a:r>
                      <a:r>
                        <a:rPr sz="1800" spc="-60" dirty="0">
                          <a:solidFill>
                            <a:srgbClr val="262626">
                              <a:alpha val="100000"/>
                            </a:srgbClr>
                          </a:solidFill>
                          <a:latin typeface="Microsoft YaHei"/>
                          <a:ea typeface="Microsoft YaHei"/>
                          <a:cs typeface="Microsoft YaHei"/>
                        </a:rPr>
                        <a:t>是</a:t>
                      </a:r>
                      <a:r>
                        <a:rPr sz="1800" spc="-60" dirty="0">
                          <a:solidFill>
                            <a:srgbClr val="262626">
                              <a:alpha val="100000"/>
                            </a:srgbClr>
                          </a:solidFill>
                          <a:latin typeface="Times New Roman"/>
                          <a:ea typeface="Times New Roman"/>
                          <a:cs typeface="Times New Roman"/>
                        </a:rPr>
                        <a:t>Comple</a:t>
                      </a:r>
                      <a:r>
                        <a:rPr sz="1800" spc="-20" dirty="0">
                          <a:solidFill>
                            <a:srgbClr val="262626">
                              <a:alpha val="100000"/>
                            </a:srgbClr>
                          </a:solidFill>
                          <a:latin typeface="Times New Roman"/>
                          <a:ea typeface="Times New Roman"/>
                          <a:cs typeface="Times New Roman"/>
                        </a:rPr>
                        <a:t>x</a:t>
                      </a:r>
                      <a:r>
                        <a:rPr sz="1800" spc="-60" dirty="0">
                          <a:solidFill>
                            <a:srgbClr val="262626">
                              <a:alpha val="100000"/>
                            </a:srgbClr>
                          </a:solidFill>
                          <a:latin typeface="Microsoft YaHei"/>
                          <a:ea typeface="Microsoft YaHei"/>
                          <a:cs typeface="Microsoft YaHei"/>
                        </a:rPr>
                        <a:t>类。</a:t>
                      </a:r>
                      <a:endParaRPr lang="x-none" altLang="x-none" sz="18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00364" name="文本框 1">
            <a:extLst>
              <a:ext uri="{FF2B5EF4-FFF2-40B4-BE49-F238E27FC236}">
                <a16:creationId xmlns:a16="http://schemas.microsoft.com/office/drawing/2014/main" id="{DEC1FDDB-B3B7-B599-3B76-59A92B81D1A6}"/>
              </a:ext>
            </a:extLst>
          </p:cNvPr>
          <p:cNvSpPr txBox="1">
            <a:spLocks noChangeArrowheads="1"/>
          </p:cNvSpPr>
          <p:nvPr/>
        </p:nvSpPr>
        <p:spPr bwMode="auto">
          <a:xfrm>
            <a:off x="1344613" y="5476875"/>
            <a:ext cx="72723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b="0">
                <a:solidFill>
                  <a:schemeClr val="tx1"/>
                </a:solidFill>
                <a:latin typeface="微软雅黑" panose="020B0503020204020204" pitchFamily="34" charset="-122"/>
                <a:ea typeface="微软雅黑" panose="020B0503020204020204" pitchFamily="34" charset="-122"/>
              </a:rPr>
              <a:t>作用：用来使用类的属性或者是给类的属性赋值，可以在类方法中使用</a:t>
            </a:r>
            <a:r>
              <a:rPr lang="en-US" altLang="zh-CN" sz="1800" b="0">
                <a:solidFill>
                  <a:schemeClr val="tx1"/>
                </a:solidFill>
                <a:latin typeface="微软雅黑" panose="020B0503020204020204" pitchFamily="34" charset="-122"/>
                <a:ea typeface="微软雅黑" panose="020B0503020204020204" pitchFamily="34" charset="-122"/>
              </a:rPr>
              <a:t>cls</a:t>
            </a:r>
            <a:r>
              <a:rPr lang="zh-CN" altLang="en-US" sz="1800" b="0">
                <a:solidFill>
                  <a:schemeClr val="tx1"/>
                </a:solidFill>
                <a:latin typeface="微软雅黑" panose="020B0503020204020204" pitchFamily="34" charset="-122"/>
                <a:ea typeface="微软雅黑" panose="020B0503020204020204" pitchFamily="34" charset="-122"/>
              </a:rPr>
              <a:t>参数来实现</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文本框 1">
            <a:extLst>
              <a:ext uri="{FF2B5EF4-FFF2-40B4-BE49-F238E27FC236}">
                <a16:creationId xmlns:a16="http://schemas.microsoft.com/office/drawing/2014/main" id="{D5898F31-FAFD-F1AB-ED49-E1B55998A019}"/>
              </a:ext>
            </a:extLst>
          </p:cNvPr>
          <p:cNvSpPr txBox="1">
            <a:spLocks noChangeArrowheads="1"/>
          </p:cNvSpPr>
          <p:nvPr/>
        </p:nvSpPr>
        <p:spPr bwMode="auto">
          <a:xfrm>
            <a:off x="4140200" y="763588"/>
            <a:ext cx="21605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b="0">
                <a:solidFill>
                  <a:schemeClr val="tx1"/>
                </a:solidFill>
                <a:latin typeface="微软雅黑" panose="020B0503020204020204" pitchFamily="34" charset="-122"/>
                <a:ea typeface="微软雅黑" panose="020B0503020204020204" pitchFamily="34" charset="-122"/>
              </a:rPr>
              <a:t>静态方法</a:t>
            </a:r>
          </a:p>
        </p:txBody>
      </p:sp>
      <p:graphicFrame>
        <p:nvGraphicFramePr>
          <p:cNvPr id="3" name="图示 2">
            <a:extLst>
              <a:ext uri="{FF2B5EF4-FFF2-40B4-BE49-F238E27FC236}">
                <a16:creationId xmlns:a16="http://schemas.microsoft.com/office/drawing/2014/main" id="{C411E1F7-B409-4E54-B38C-CC711DAE030B}"/>
              </a:ext>
            </a:extLst>
          </p:cNvPr>
          <p:cNvGraphicFramePr/>
          <p:nvPr/>
        </p:nvGraphicFramePr>
        <p:xfrm>
          <a:off x="467544" y="1556792"/>
          <a:ext cx="8280920" cy="36138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74" name="table 1474">
            <a:extLst>
              <a:ext uri="{FF2B5EF4-FFF2-40B4-BE49-F238E27FC236}">
                <a16:creationId xmlns:a16="http://schemas.microsoft.com/office/drawing/2014/main" id="{DA71C59D-502C-437B-8337-21B40C827FB4}"/>
              </a:ext>
            </a:extLst>
          </p:cNvPr>
          <p:cNvGraphicFramePr>
            <a:graphicFrameLocks noGrp="1"/>
          </p:cNvGraphicFramePr>
          <p:nvPr/>
        </p:nvGraphicFramePr>
        <p:xfrm>
          <a:off x="12700" y="981075"/>
          <a:ext cx="9099550" cy="5081588"/>
        </p:xfrm>
        <a:graphic>
          <a:graphicData uri="http://schemas.openxmlformats.org/drawingml/2006/table">
            <a:tbl>
              <a:tblPr/>
              <a:tblGrid>
                <a:gridCol w="9099550">
                  <a:extLst>
                    <a:ext uri="{9D8B030D-6E8A-4147-A177-3AD203B41FA5}">
                      <a16:colId xmlns:a16="http://schemas.microsoft.com/office/drawing/2014/main" val="20000"/>
                    </a:ext>
                  </a:extLst>
                </a:gridCol>
              </a:tblGrid>
              <a:tr h="5081588">
                <a:tc>
                  <a:txBody>
                    <a:bodyPr/>
                    <a:lstStyle/>
                    <a:p>
                      <a:pPr algn="l" rtl="0" eaLnBrk="0">
                        <a:lnSpc>
                          <a:spcPct val="120000"/>
                        </a:lnSpc>
                        <a:tabLst/>
                      </a:pPr>
                      <a:endParaRPr lang="x-none" altLang="x-none" sz="800" dirty="0"/>
                    </a:p>
                    <a:p>
                      <a:pPr algn="l" rtl="0" eaLnBrk="0">
                        <a:lnSpc>
                          <a:spcPct val="120000"/>
                        </a:lnSpc>
                        <a:tabLst/>
                      </a:pPr>
                      <a:endParaRPr lang="x-none" altLang="x-none" sz="800" dirty="0"/>
                    </a:p>
                    <a:p>
                      <a:pPr algn="l" rtl="0" eaLnBrk="0">
                        <a:lnSpc>
                          <a:spcPct val="121000"/>
                        </a:lnSpc>
                        <a:tabLst/>
                      </a:pPr>
                      <a:endParaRPr lang="x-none" altLang="x-none" sz="800" dirty="0"/>
                    </a:p>
                    <a:p>
                      <a:pPr marL="5270500" indent="-1239838" algn="l" rtl="0" eaLnBrk="0">
                        <a:lnSpc>
                          <a:spcPct val="100000"/>
                        </a:lnSpc>
                        <a:spcBef>
                          <a:spcPts val="5"/>
                        </a:spcBef>
                        <a:tabLst/>
                      </a:pPr>
                      <a:r>
                        <a:rPr sz="2300" spc="90" dirty="0">
                          <a:solidFill>
                            <a:srgbClr val="262626">
                              <a:alpha val="100000"/>
                            </a:srgbClr>
                          </a:solidFill>
                          <a:latin typeface="Microsoft YaHei"/>
                          <a:ea typeface="Microsoft YaHei"/>
                          <a:cs typeface="Microsoft YaHei"/>
                        </a:rPr>
                        <a:t>静态方</a:t>
                      </a:r>
                      <a:r>
                        <a:rPr sz="2300" spc="60" dirty="0">
                          <a:solidFill>
                            <a:srgbClr val="262626">
                              <a:alpha val="100000"/>
                            </a:srgbClr>
                          </a:solidFill>
                          <a:latin typeface="Microsoft YaHei"/>
                          <a:ea typeface="Microsoft YaHei"/>
                          <a:cs typeface="Microsoft YaHei"/>
                        </a:rPr>
                        <a:t>法</a:t>
                      </a:r>
                      <a:endParaRPr lang="x-none" altLang="x-none" sz="23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pSp>
        <p:nvGrpSpPr>
          <p:cNvPr id="102404" name="group 236">
            <a:extLst>
              <a:ext uri="{FF2B5EF4-FFF2-40B4-BE49-F238E27FC236}">
                <a16:creationId xmlns:a16="http://schemas.microsoft.com/office/drawing/2014/main" id="{B4040035-56AD-BD6F-3FF4-1F02B057F768}"/>
              </a:ext>
            </a:extLst>
          </p:cNvPr>
          <p:cNvGrpSpPr>
            <a:grpSpLocks/>
          </p:cNvGrpSpPr>
          <p:nvPr/>
        </p:nvGrpSpPr>
        <p:grpSpPr bwMode="auto">
          <a:xfrm>
            <a:off x="620713" y="1692275"/>
            <a:ext cx="658812" cy="658813"/>
            <a:chOff x="0" y="0"/>
            <a:chExt cx="877062" cy="877823"/>
          </a:xfrm>
        </p:grpSpPr>
        <p:sp>
          <p:nvSpPr>
            <p:cNvPr id="102413" name="path">
              <a:extLst>
                <a:ext uri="{FF2B5EF4-FFF2-40B4-BE49-F238E27FC236}">
                  <a16:creationId xmlns:a16="http://schemas.microsoft.com/office/drawing/2014/main" id="{5DB73EE7-AEED-C296-3913-C37304125CFB}"/>
                </a:ext>
              </a:extLst>
            </p:cNvPr>
            <p:cNvSpPr>
              <a:spLocks/>
            </p:cNvSpPr>
            <p:nvPr/>
          </p:nvSpPr>
          <p:spPr bwMode="auto">
            <a:xfrm>
              <a:off x="0" y="0"/>
              <a:ext cx="877062" cy="877823"/>
            </a:xfrm>
            <a:custGeom>
              <a:avLst/>
              <a:gdLst>
                <a:gd name="T0" fmla="*/ 0 w 1381"/>
                <a:gd name="T1" fmla="*/ 2147483646 h 1382"/>
                <a:gd name="T2" fmla="*/ 2147483646 w 1381"/>
                <a:gd name="T3" fmla="*/ 0 h 1382"/>
                <a:gd name="T4" fmla="*/ 2147483646 w 1381"/>
                <a:gd name="T5" fmla="*/ 2147483646 h 1382"/>
                <a:gd name="T6" fmla="*/ 2147483646 w 1381"/>
                <a:gd name="T7" fmla="*/ 2147483646 h 1382"/>
                <a:gd name="T8" fmla="*/ 0 w 1381"/>
                <a:gd name="T9" fmla="*/ 2147483646 h 1382"/>
                <a:gd name="T10" fmla="*/ 0 60000 65536"/>
                <a:gd name="T11" fmla="*/ 0 60000 65536"/>
                <a:gd name="T12" fmla="*/ 0 60000 65536"/>
                <a:gd name="T13" fmla="*/ 0 60000 65536"/>
                <a:gd name="T14" fmla="*/ 0 60000 65536"/>
                <a:gd name="T15" fmla="*/ 0 w 1381"/>
                <a:gd name="T16" fmla="*/ 0 h 1382"/>
                <a:gd name="T17" fmla="*/ 1381 w 1381"/>
                <a:gd name="T18" fmla="*/ 1382 h 1382"/>
              </a:gdLst>
              <a:ahLst/>
              <a:cxnLst>
                <a:cxn ang="T10">
                  <a:pos x="T0" y="T1"/>
                </a:cxn>
                <a:cxn ang="T11">
                  <a:pos x="T2" y="T3"/>
                </a:cxn>
                <a:cxn ang="T12">
                  <a:pos x="T4" y="T5"/>
                </a:cxn>
                <a:cxn ang="T13">
                  <a:pos x="T6" y="T7"/>
                </a:cxn>
                <a:cxn ang="T14">
                  <a:pos x="T8" y="T9"/>
                </a:cxn>
              </a:cxnLst>
              <a:rect l="T15" t="T16" r="T17" b="T18"/>
              <a:pathLst>
                <a:path w="1381" h="1382">
                  <a:moveTo>
                    <a:pt x="0" y="691"/>
                  </a:moveTo>
                  <a:cubicBezTo>
                    <a:pt x="0" y="309"/>
                    <a:pt x="309" y="0"/>
                    <a:pt x="690" y="0"/>
                  </a:cubicBezTo>
                  <a:cubicBezTo>
                    <a:pt x="1072" y="0"/>
                    <a:pt x="1381" y="309"/>
                    <a:pt x="1381" y="691"/>
                  </a:cubicBezTo>
                  <a:cubicBezTo>
                    <a:pt x="1381" y="1072"/>
                    <a:pt x="1072" y="1382"/>
                    <a:pt x="690" y="1382"/>
                  </a:cubicBezTo>
                  <a:cubicBezTo>
                    <a:pt x="309" y="1382"/>
                    <a:pt x="0" y="1072"/>
                    <a:pt x="0" y="691"/>
                  </a:cubicBezTo>
                </a:path>
              </a:pathLst>
            </a:custGeom>
            <a:solidFill>
              <a:srgbClr val="1950B2"/>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102414" name="path">
              <a:extLst>
                <a:ext uri="{FF2B5EF4-FFF2-40B4-BE49-F238E27FC236}">
                  <a16:creationId xmlns:a16="http://schemas.microsoft.com/office/drawing/2014/main" id="{A3E28DEF-489D-7239-71EC-D7554C4C6077}"/>
                </a:ext>
              </a:extLst>
            </p:cNvPr>
            <p:cNvSpPr>
              <a:spLocks/>
            </p:cNvSpPr>
            <p:nvPr/>
          </p:nvSpPr>
          <p:spPr bwMode="auto">
            <a:xfrm>
              <a:off x="291084" y="211073"/>
              <a:ext cx="204215" cy="202691"/>
            </a:xfrm>
            <a:custGeom>
              <a:avLst/>
              <a:gdLst>
                <a:gd name="T0" fmla="*/ 2147483646 w 321"/>
                <a:gd name="T1" fmla="*/ 0 h 319"/>
                <a:gd name="T2" fmla="*/ 0 w 321"/>
                <a:gd name="T3" fmla="*/ 2147483646 h 319"/>
                <a:gd name="T4" fmla="*/ 2147483646 w 321"/>
                <a:gd name="T5" fmla="*/ 2147483646 h 319"/>
                <a:gd name="T6" fmla="*/ 2147483646 w 321"/>
                <a:gd name="T7" fmla="*/ 2147483646 h 319"/>
                <a:gd name="T8" fmla="*/ 2147483646 w 321"/>
                <a:gd name="T9" fmla="*/ 0 h 319"/>
                <a:gd name="T10" fmla="*/ 2147483646 w 321"/>
                <a:gd name="T11" fmla="*/ 2147483646 h 319"/>
                <a:gd name="T12" fmla="*/ 2147483646 w 321"/>
                <a:gd name="T13" fmla="*/ 2147483646 h 319"/>
                <a:gd name="T14" fmla="*/ 2147483646 w 321"/>
                <a:gd name="T15" fmla="*/ 2147483646 h 319"/>
                <a:gd name="T16" fmla="*/ 2147483646 w 321"/>
                <a:gd name="T17" fmla="*/ 2147483646 h 319"/>
                <a:gd name="T18" fmla="*/ 2147483646 w 321"/>
                <a:gd name="T19" fmla="*/ 2147483646 h 3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1"/>
                <a:gd name="T31" fmla="*/ 0 h 319"/>
                <a:gd name="T32" fmla="*/ 321 w 321"/>
                <a:gd name="T33" fmla="*/ 319 h 3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1" h="319">
                  <a:moveTo>
                    <a:pt x="157" y="0"/>
                  </a:moveTo>
                  <a:cubicBezTo>
                    <a:pt x="70" y="0"/>
                    <a:pt x="0" y="75"/>
                    <a:pt x="0" y="162"/>
                  </a:cubicBezTo>
                  <a:cubicBezTo>
                    <a:pt x="0" y="249"/>
                    <a:pt x="70" y="319"/>
                    <a:pt x="157" y="319"/>
                  </a:cubicBezTo>
                  <a:cubicBezTo>
                    <a:pt x="245" y="319"/>
                    <a:pt x="321" y="249"/>
                    <a:pt x="321" y="162"/>
                  </a:cubicBezTo>
                  <a:cubicBezTo>
                    <a:pt x="321" y="75"/>
                    <a:pt x="245" y="0"/>
                    <a:pt x="157" y="0"/>
                  </a:cubicBezTo>
                  <a:moveTo>
                    <a:pt x="157" y="232"/>
                  </a:moveTo>
                  <a:cubicBezTo>
                    <a:pt x="116" y="232"/>
                    <a:pt x="87" y="203"/>
                    <a:pt x="87" y="162"/>
                  </a:cubicBezTo>
                  <a:cubicBezTo>
                    <a:pt x="87" y="121"/>
                    <a:pt x="116" y="87"/>
                    <a:pt x="157" y="87"/>
                  </a:cubicBezTo>
                  <a:cubicBezTo>
                    <a:pt x="198" y="87"/>
                    <a:pt x="233" y="121"/>
                    <a:pt x="233" y="162"/>
                  </a:cubicBezTo>
                  <a:cubicBezTo>
                    <a:pt x="233" y="203"/>
                    <a:pt x="198" y="232"/>
                    <a:pt x="157" y="232"/>
                  </a:cubicBezTo>
                </a:path>
              </a:pathLst>
            </a:custGeom>
            <a:solidFill>
              <a:srgbClr val="FFFFFF"/>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pSp>
      <p:sp>
        <p:nvSpPr>
          <p:cNvPr id="102405" name="path">
            <a:extLst>
              <a:ext uri="{FF2B5EF4-FFF2-40B4-BE49-F238E27FC236}">
                <a16:creationId xmlns:a16="http://schemas.microsoft.com/office/drawing/2014/main" id="{A485B0F5-583E-0E3A-95D4-55C8819B0EA9}"/>
              </a:ext>
            </a:extLst>
          </p:cNvPr>
          <p:cNvSpPr>
            <a:spLocks/>
          </p:cNvSpPr>
          <p:nvPr/>
        </p:nvSpPr>
        <p:spPr bwMode="auto">
          <a:xfrm>
            <a:off x="701675" y="1771650"/>
            <a:ext cx="446088" cy="541338"/>
          </a:xfrm>
          <a:custGeom>
            <a:avLst/>
            <a:gdLst>
              <a:gd name="T0" fmla="*/ 2147483646 w 935"/>
              <a:gd name="T1" fmla="*/ 2147483646 h 1138"/>
              <a:gd name="T2" fmla="*/ 2147483646 w 935"/>
              <a:gd name="T3" fmla="*/ 2147483646 h 1138"/>
              <a:gd name="T4" fmla="*/ 2147483646 w 935"/>
              <a:gd name="T5" fmla="*/ 2147483646 h 1138"/>
              <a:gd name="T6" fmla="*/ 2147483646 w 935"/>
              <a:gd name="T7" fmla="*/ 2147483646 h 1138"/>
              <a:gd name="T8" fmla="*/ 2147483646 w 935"/>
              <a:gd name="T9" fmla="*/ 2147483646 h 1138"/>
              <a:gd name="T10" fmla="*/ 2147483646 w 935"/>
              <a:gd name="T11" fmla="*/ 2147483646 h 1138"/>
              <a:gd name="T12" fmla="*/ 2147483646 w 935"/>
              <a:gd name="T13" fmla="*/ 2147483646 h 1138"/>
              <a:gd name="T14" fmla="*/ 2147483646 w 935"/>
              <a:gd name="T15" fmla="*/ 2147483646 h 1138"/>
              <a:gd name="T16" fmla="*/ 2147483646 w 935"/>
              <a:gd name="T17" fmla="*/ 2147483646 h 1138"/>
              <a:gd name="T18" fmla="*/ 2147483646 w 935"/>
              <a:gd name="T19" fmla="*/ 2147483646 h 1138"/>
              <a:gd name="T20" fmla="*/ 2147483646 w 935"/>
              <a:gd name="T21" fmla="*/ 2147483646 h 1138"/>
              <a:gd name="T22" fmla="*/ 2147483646 w 935"/>
              <a:gd name="T23" fmla="*/ 2147483646 h 1138"/>
              <a:gd name="T24" fmla="*/ 2147483646 w 935"/>
              <a:gd name="T25" fmla="*/ 2147483646 h 1138"/>
              <a:gd name="T26" fmla="*/ 2147483646 w 935"/>
              <a:gd name="T27" fmla="*/ 2147483646 h 1138"/>
              <a:gd name="T28" fmla="*/ 2147483646 w 935"/>
              <a:gd name="T29" fmla="*/ 2147483646 h 1138"/>
              <a:gd name="T30" fmla="*/ 2147483646 w 935"/>
              <a:gd name="T31" fmla="*/ 2147483646 h 1138"/>
              <a:gd name="T32" fmla="*/ 2147483646 w 935"/>
              <a:gd name="T33" fmla="*/ 2147483646 h 1138"/>
              <a:gd name="T34" fmla="*/ 2147483646 w 935"/>
              <a:gd name="T35" fmla="*/ 2147483646 h 1138"/>
              <a:gd name="T36" fmla="*/ 2147483646 w 935"/>
              <a:gd name="T37" fmla="*/ 2147483646 h 1138"/>
              <a:gd name="T38" fmla="*/ 2147483646 w 935"/>
              <a:gd name="T39" fmla="*/ 2147483646 h 1138"/>
              <a:gd name="T40" fmla="*/ 2147483646 w 935"/>
              <a:gd name="T41" fmla="*/ 2147483646 h 1138"/>
              <a:gd name="T42" fmla="*/ 2147483646 w 935"/>
              <a:gd name="T43" fmla="*/ 2147483646 h 1138"/>
              <a:gd name="T44" fmla="*/ 2147483646 w 935"/>
              <a:gd name="T45" fmla="*/ 2147483646 h 1138"/>
              <a:gd name="T46" fmla="*/ 2147483646 w 935"/>
              <a:gd name="T47" fmla="*/ 2147483646 h 1138"/>
              <a:gd name="T48" fmla="*/ 2147483646 w 935"/>
              <a:gd name="T49" fmla="*/ 2147483646 h 1138"/>
              <a:gd name="T50" fmla="*/ 2147483646 w 935"/>
              <a:gd name="T51" fmla="*/ 2147483646 h 1138"/>
              <a:gd name="T52" fmla="*/ 2147483646 w 935"/>
              <a:gd name="T53" fmla="*/ 2147483646 h 1138"/>
              <a:gd name="T54" fmla="*/ 2147483646 w 935"/>
              <a:gd name="T55" fmla="*/ 2147483646 h 1138"/>
              <a:gd name="T56" fmla="*/ 2147483646 w 935"/>
              <a:gd name="T57" fmla="*/ 2147483646 h 1138"/>
              <a:gd name="T58" fmla="*/ 2147483646 w 935"/>
              <a:gd name="T59" fmla="*/ 2147483646 h 1138"/>
              <a:gd name="T60" fmla="*/ 2147483646 w 935"/>
              <a:gd name="T61" fmla="*/ 2147483646 h 1138"/>
              <a:gd name="T62" fmla="*/ 2147483646 w 935"/>
              <a:gd name="T63" fmla="*/ 2147483646 h 1138"/>
              <a:gd name="T64" fmla="*/ 2147483646 w 935"/>
              <a:gd name="T65" fmla="*/ 2147483646 h 1138"/>
              <a:gd name="T66" fmla="*/ 2147483646 w 935"/>
              <a:gd name="T67" fmla="*/ 2147483646 h 1138"/>
              <a:gd name="T68" fmla="*/ 2147483646 w 935"/>
              <a:gd name="T69" fmla="*/ 2147483646 h 1138"/>
              <a:gd name="T70" fmla="*/ 2147483646 w 935"/>
              <a:gd name="T71" fmla="*/ 2147483646 h 1138"/>
              <a:gd name="T72" fmla="*/ 2147483646 w 935"/>
              <a:gd name="T73" fmla="*/ 2147483646 h 1138"/>
              <a:gd name="T74" fmla="*/ 2147483646 w 935"/>
              <a:gd name="T75" fmla="*/ 2147483646 h 1138"/>
              <a:gd name="T76" fmla="*/ 2147483646 w 935"/>
              <a:gd name="T77" fmla="*/ 2147483646 h 1138"/>
              <a:gd name="T78" fmla="*/ 2147483646 w 935"/>
              <a:gd name="T79" fmla="*/ 2147483646 h 1138"/>
              <a:gd name="T80" fmla="*/ 2147483646 w 935"/>
              <a:gd name="T81" fmla="*/ 2147483646 h 1138"/>
              <a:gd name="T82" fmla="*/ 2147483646 w 935"/>
              <a:gd name="T83" fmla="*/ 2147483646 h 1138"/>
              <a:gd name="T84" fmla="*/ 2147483646 w 935"/>
              <a:gd name="T85" fmla="*/ 2147483646 h 1138"/>
              <a:gd name="T86" fmla="*/ 2147483646 w 935"/>
              <a:gd name="T87" fmla="*/ 2147483646 h 1138"/>
              <a:gd name="T88" fmla="*/ 2147483646 w 935"/>
              <a:gd name="T89" fmla="*/ 2147483646 h 1138"/>
              <a:gd name="T90" fmla="*/ 2147483646 w 935"/>
              <a:gd name="T91" fmla="*/ 2147483646 h 1138"/>
              <a:gd name="T92" fmla="*/ 2147483646 w 935"/>
              <a:gd name="T93" fmla="*/ 2147483646 h 1138"/>
              <a:gd name="T94" fmla="*/ 2147483646 w 935"/>
              <a:gd name="T95" fmla="*/ 2147483646 h 113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935"/>
              <a:gd name="T145" fmla="*/ 0 h 1138"/>
              <a:gd name="T146" fmla="*/ 935 w 935"/>
              <a:gd name="T147" fmla="*/ 1138 h 113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935" h="1138">
                <a:moveTo>
                  <a:pt x="715" y="62"/>
                </a:moveTo>
                <a:cubicBezTo>
                  <a:pt x="552" y="-7"/>
                  <a:pt x="418" y="-13"/>
                  <a:pt x="273" y="79"/>
                </a:cubicBezTo>
                <a:cubicBezTo>
                  <a:pt x="162" y="155"/>
                  <a:pt x="127" y="335"/>
                  <a:pt x="127" y="359"/>
                </a:cubicBezTo>
                <a:cubicBezTo>
                  <a:pt x="127" y="382"/>
                  <a:pt x="151" y="411"/>
                  <a:pt x="81" y="463"/>
                </a:cubicBezTo>
                <a:cubicBezTo>
                  <a:pt x="11" y="510"/>
                  <a:pt x="0" y="498"/>
                  <a:pt x="5" y="527"/>
                </a:cubicBezTo>
                <a:cubicBezTo>
                  <a:pt x="11" y="551"/>
                  <a:pt x="34" y="568"/>
                  <a:pt x="46" y="580"/>
                </a:cubicBezTo>
                <a:cubicBezTo>
                  <a:pt x="58" y="591"/>
                  <a:pt x="64" y="603"/>
                  <a:pt x="52" y="621"/>
                </a:cubicBezTo>
                <a:cubicBezTo>
                  <a:pt x="40" y="632"/>
                  <a:pt x="23" y="632"/>
                  <a:pt x="34" y="661"/>
                </a:cubicBezTo>
                <a:cubicBezTo>
                  <a:pt x="46" y="685"/>
                  <a:pt x="81" y="685"/>
                  <a:pt x="93" y="690"/>
                </a:cubicBezTo>
                <a:cubicBezTo>
                  <a:pt x="93" y="690"/>
                  <a:pt x="58" y="685"/>
                  <a:pt x="46" y="690"/>
                </a:cubicBezTo>
                <a:cubicBezTo>
                  <a:pt x="34" y="696"/>
                  <a:pt x="23" y="714"/>
                  <a:pt x="29" y="725"/>
                </a:cubicBezTo>
                <a:cubicBezTo>
                  <a:pt x="34" y="737"/>
                  <a:pt x="52" y="743"/>
                  <a:pt x="58" y="749"/>
                </a:cubicBezTo>
                <a:cubicBezTo>
                  <a:pt x="64" y="749"/>
                  <a:pt x="64" y="772"/>
                  <a:pt x="64" y="778"/>
                </a:cubicBezTo>
                <a:cubicBezTo>
                  <a:pt x="64" y="801"/>
                  <a:pt x="52" y="818"/>
                  <a:pt x="40" y="842"/>
                </a:cubicBezTo>
                <a:cubicBezTo>
                  <a:pt x="29" y="865"/>
                  <a:pt x="46" y="917"/>
                  <a:pt x="98" y="929"/>
                </a:cubicBezTo>
                <a:cubicBezTo>
                  <a:pt x="151" y="941"/>
                  <a:pt x="174" y="941"/>
                  <a:pt x="209" y="941"/>
                </a:cubicBezTo>
                <a:cubicBezTo>
                  <a:pt x="279" y="946"/>
                  <a:pt x="331" y="1051"/>
                  <a:pt x="337" y="1133"/>
                </a:cubicBezTo>
                <a:cubicBezTo>
                  <a:pt x="366" y="1138"/>
                  <a:pt x="453" y="1138"/>
                  <a:pt x="482" y="1138"/>
                </a:cubicBezTo>
                <a:cubicBezTo>
                  <a:pt x="581" y="1138"/>
                  <a:pt x="680" y="1115"/>
                  <a:pt x="761" y="1069"/>
                </a:cubicBezTo>
                <a:cubicBezTo>
                  <a:pt x="721" y="824"/>
                  <a:pt x="855" y="801"/>
                  <a:pt x="925" y="568"/>
                </a:cubicBezTo>
                <a:cubicBezTo>
                  <a:pt x="954" y="469"/>
                  <a:pt x="994" y="190"/>
                  <a:pt x="715" y="62"/>
                </a:cubicBezTo>
                <a:moveTo>
                  <a:pt x="570" y="527"/>
                </a:moveTo>
                <a:cubicBezTo>
                  <a:pt x="564" y="539"/>
                  <a:pt x="564" y="539"/>
                  <a:pt x="564" y="539"/>
                </a:cubicBezTo>
                <a:cubicBezTo>
                  <a:pt x="529" y="504"/>
                  <a:pt x="529" y="504"/>
                  <a:pt x="529" y="504"/>
                </a:cubicBezTo>
                <a:cubicBezTo>
                  <a:pt x="517" y="510"/>
                  <a:pt x="511" y="510"/>
                  <a:pt x="500" y="516"/>
                </a:cubicBezTo>
                <a:cubicBezTo>
                  <a:pt x="500" y="557"/>
                  <a:pt x="500" y="557"/>
                  <a:pt x="500" y="557"/>
                </a:cubicBezTo>
                <a:cubicBezTo>
                  <a:pt x="488" y="557"/>
                  <a:pt x="488" y="557"/>
                  <a:pt x="488" y="557"/>
                </a:cubicBezTo>
                <a:cubicBezTo>
                  <a:pt x="453" y="562"/>
                  <a:pt x="453" y="562"/>
                  <a:pt x="453" y="562"/>
                </a:cubicBezTo>
                <a:cubicBezTo>
                  <a:pt x="442" y="562"/>
                  <a:pt x="442" y="562"/>
                  <a:pt x="442" y="562"/>
                </a:cubicBezTo>
                <a:cubicBezTo>
                  <a:pt x="430" y="522"/>
                  <a:pt x="430" y="522"/>
                  <a:pt x="430" y="522"/>
                </a:cubicBezTo>
                <a:cubicBezTo>
                  <a:pt x="418" y="522"/>
                  <a:pt x="407" y="516"/>
                  <a:pt x="401" y="516"/>
                </a:cubicBezTo>
                <a:cubicBezTo>
                  <a:pt x="378" y="551"/>
                  <a:pt x="378" y="551"/>
                  <a:pt x="378" y="551"/>
                </a:cubicBezTo>
                <a:cubicBezTo>
                  <a:pt x="366" y="545"/>
                  <a:pt x="366" y="545"/>
                  <a:pt x="366" y="545"/>
                </a:cubicBezTo>
                <a:cubicBezTo>
                  <a:pt x="337" y="533"/>
                  <a:pt x="337" y="533"/>
                  <a:pt x="337" y="533"/>
                </a:cubicBezTo>
                <a:cubicBezTo>
                  <a:pt x="325" y="527"/>
                  <a:pt x="325" y="527"/>
                  <a:pt x="325" y="527"/>
                </a:cubicBezTo>
                <a:cubicBezTo>
                  <a:pt x="337" y="487"/>
                  <a:pt x="337" y="487"/>
                  <a:pt x="337" y="487"/>
                </a:cubicBezTo>
                <a:cubicBezTo>
                  <a:pt x="325" y="481"/>
                  <a:pt x="319" y="475"/>
                  <a:pt x="314" y="463"/>
                </a:cubicBezTo>
                <a:cubicBezTo>
                  <a:pt x="273" y="487"/>
                  <a:pt x="273" y="487"/>
                  <a:pt x="273" y="487"/>
                </a:cubicBezTo>
                <a:cubicBezTo>
                  <a:pt x="267" y="475"/>
                  <a:pt x="267" y="475"/>
                  <a:pt x="267" y="475"/>
                </a:cubicBezTo>
                <a:cubicBezTo>
                  <a:pt x="250" y="452"/>
                  <a:pt x="250" y="452"/>
                  <a:pt x="250" y="452"/>
                </a:cubicBezTo>
                <a:cubicBezTo>
                  <a:pt x="238" y="440"/>
                  <a:pt x="238" y="440"/>
                  <a:pt x="238" y="440"/>
                </a:cubicBezTo>
                <a:cubicBezTo>
                  <a:pt x="273" y="411"/>
                  <a:pt x="273" y="411"/>
                  <a:pt x="273" y="411"/>
                </a:cubicBezTo>
                <a:cubicBezTo>
                  <a:pt x="267" y="399"/>
                  <a:pt x="261" y="388"/>
                  <a:pt x="261" y="382"/>
                </a:cubicBezTo>
                <a:cubicBezTo>
                  <a:pt x="221" y="376"/>
                  <a:pt x="221" y="376"/>
                  <a:pt x="221" y="376"/>
                </a:cubicBezTo>
                <a:cubicBezTo>
                  <a:pt x="215" y="365"/>
                  <a:pt x="215" y="365"/>
                  <a:pt x="215" y="365"/>
                </a:cubicBezTo>
                <a:cubicBezTo>
                  <a:pt x="215" y="335"/>
                  <a:pt x="215" y="335"/>
                  <a:pt x="215" y="335"/>
                </a:cubicBezTo>
                <a:cubicBezTo>
                  <a:pt x="209" y="324"/>
                  <a:pt x="209" y="324"/>
                  <a:pt x="209" y="324"/>
                </a:cubicBezTo>
                <a:cubicBezTo>
                  <a:pt x="255" y="306"/>
                  <a:pt x="255" y="306"/>
                  <a:pt x="255" y="306"/>
                </a:cubicBezTo>
                <a:cubicBezTo>
                  <a:pt x="255" y="301"/>
                  <a:pt x="255" y="289"/>
                  <a:pt x="261" y="277"/>
                </a:cubicBezTo>
                <a:cubicBezTo>
                  <a:pt x="226" y="254"/>
                  <a:pt x="226" y="254"/>
                  <a:pt x="226" y="254"/>
                </a:cubicBezTo>
                <a:cubicBezTo>
                  <a:pt x="232" y="242"/>
                  <a:pt x="232" y="242"/>
                  <a:pt x="232" y="242"/>
                </a:cubicBezTo>
                <a:cubicBezTo>
                  <a:pt x="244" y="213"/>
                  <a:pt x="244" y="213"/>
                  <a:pt x="244" y="213"/>
                </a:cubicBezTo>
                <a:cubicBezTo>
                  <a:pt x="250" y="202"/>
                  <a:pt x="250" y="202"/>
                  <a:pt x="250" y="202"/>
                </a:cubicBezTo>
                <a:cubicBezTo>
                  <a:pt x="290" y="213"/>
                  <a:pt x="290" y="213"/>
                  <a:pt x="290" y="213"/>
                </a:cubicBezTo>
                <a:cubicBezTo>
                  <a:pt x="296" y="207"/>
                  <a:pt x="302" y="196"/>
                  <a:pt x="314" y="190"/>
                </a:cubicBezTo>
                <a:cubicBezTo>
                  <a:pt x="290" y="155"/>
                  <a:pt x="290" y="155"/>
                  <a:pt x="290" y="155"/>
                </a:cubicBezTo>
                <a:cubicBezTo>
                  <a:pt x="302" y="149"/>
                  <a:pt x="302" y="149"/>
                  <a:pt x="302" y="149"/>
                </a:cubicBezTo>
                <a:cubicBezTo>
                  <a:pt x="325" y="126"/>
                  <a:pt x="325" y="126"/>
                  <a:pt x="325" y="126"/>
                </a:cubicBezTo>
                <a:cubicBezTo>
                  <a:pt x="337" y="120"/>
                  <a:pt x="337" y="120"/>
                  <a:pt x="337" y="120"/>
                </a:cubicBezTo>
                <a:cubicBezTo>
                  <a:pt x="372" y="149"/>
                  <a:pt x="372" y="149"/>
                  <a:pt x="372" y="149"/>
                </a:cubicBezTo>
                <a:cubicBezTo>
                  <a:pt x="378" y="149"/>
                  <a:pt x="389" y="143"/>
                  <a:pt x="395" y="143"/>
                </a:cubicBezTo>
                <a:cubicBezTo>
                  <a:pt x="401" y="97"/>
                  <a:pt x="401" y="97"/>
                  <a:pt x="401" y="97"/>
                </a:cubicBezTo>
                <a:cubicBezTo>
                  <a:pt x="413" y="97"/>
                  <a:pt x="413" y="97"/>
                  <a:pt x="413" y="97"/>
                </a:cubicBezTo>
                <a:cubicBezTo>
                  <a:pt x="442" y="91"/>
                  <a:pt x="442" y="91"/>
                  <a:pt x="442" y="91"/>
                </a:cubicBezTo>
                <a:cubicBezTo>
                  <a:pt x="453" y="91"/>
                  <a:pt x="453" y="91"/>
                  <a:pt x="453" y="91"/>
                </a:cubicBezTo>
                <a:cubicBezTo>
                  <a:pt x="471" y="138"/>
                  <a:pt x="471" y="138"/>
                  <a:pt x="471" y="138"/>
                </a:cubicBezTo>
                <a:cubicBezTo>
                  <a:pt x="477" y="138"/>
                  <a:pt x="488" y="138"/>
                  <a:pt x="500" y="138"/>
                </a:cubicBezTo>
                <a:cubicBezTo>
                  <a:pt x="517" y="103"/>
                  <a:pt x="517" y="103"/>
                  <a:pt x="517" y="103"/>
                </a:cubicBezTo>
                <a:cubicBezTo>
                  <a:pt x="529" y="109"/>
                  <a:pt x="529" y="109"/>
                  <a:pt x="529" y="109"/>
                </a:cubicBezTo>
                <a:cubicBezTo>
                  <a:pt x="564" y="120"/>
                  <a:pt x="564" y="120"/>
                  <a:pt x="564" y="120"/>
                </a:cubicBezTo>
                <a:cubicBezTo>
                  <a:pt x="576" y="126"/>
                  <a:pt x="576" y="126"/>
                  <a:pt x="576" y="126"/>
                </a:cubicBezTo>
                <a:cubicBezTo>
                  <a:pt x="564" y="173"/>
                  <a:pt x="564" y="173"/>
                  <a:pt x="564" y="173"/>
                </a:cubicBezTo>
                <a:cubicBezTo>
                  <a:pt x="570" y="178"/>
                  <a:pt x="581" y="184"/>
                  <a:pt x="587" y="190"/>
                </a:cubicBezTo>
                <a:cubicBezTo>
                  <a:pt x="622" y="167"/>
                  <a:pt x="622" y="167"/>
                  <a:pt x="622" y="167"/>
                </a:cubicBezTo>
                <a:cubicBezTo>
                  <a:pt x="628" y="178"/>
                  <a:pt x="628" y="178"/>
                  <a:pt x="628" y="178"/>
                </a:cubicBezTo>
                <a:cubicBezTo>
                  <a:pt x="651" y="207"/>
                  <a:pt x="651" y="207"/>
                  <a:pt x="651" y="207"/>
                </a:cubicBezTo>
                <a:cubicBezTo>
                  <a:pt x="657" y="213"/>
                  <a:pt x="657" y="213"/>
                  <a:pt x="657" y="213"/>
                </a:cubicBezTo>
                <a:cubicBezTo>
                  <a:pt x="628" y="248"/>
                  <a:pt x="628" y="248"/>
                  <a:pt x="628" y="248"/>
                </a:cubicBezTo>
                <a:cubicBezTo>
                  <a:pt x="634" y="254"/>
                  <a:pt x="634" y="266"/>
                  <a:pt x="640" y="277"/>
                </a:cubicBezTo>
                <a:cubicBezTo>
                  <a:pt x="680" y="277"/>
                  <a:pt x="680" y="277"/>
                  <a:pt x="680" y="277"/>
                </a:cubicBezTo>
                <a:cubicBezTo>
                  <a:pt x="680" y="289"/>
                  <a:pt x="680" y="289"/>
                  <a:pt x="680" y="289"/>
                </a:cubicBezTo>
                <a:cubicBezTo>
                  <a:pt x="686" y="324"/>
                  <a:pt x="686" y="324"/>
                  <a:pt x="686" y="324"/>
                </a:cubicBezTo>
                <a:cubicBezTo>
                  <a:pt x="686" y="335"/>
                  <a:pt x="686" y="335"/>
                  <a:pt x="686" y="335"/>
                </a:cubicBezTo>
                <a:cubicBezTo>
                  <a:pt x="645" y="347"/>
                  <a:pt x="645" y="347"/>
                  <a:pt x="645" y="347"/>
                </a:cubicBezTo>
                <a:cubicBezTo>
                  <a:pt x="640" y="359"/>
                  <a:pt x="640" y="370"/>
                  <a:pt x="640" y="376"/>
                </a:cubicBezTo>
                <a:cubicBezTo>
                  <a:pt x="674" y="399"/>
                  <a:pt x="674" y="399"/>
                  <a:pt x="674" y="399"/>
                </a:cubicBezTo>
                <a:cubicBezTo>
                  <a:pt x="668" y="411"/>
                  <a:pt x="668" y="411"/>
                  <a:pt x="668" y="411"/>
                </a:cubicBezTo>
                <a:cubicBezTo>
                  <a:pt x="657" y="440"/>
                  <a:pt x="657" y="440"/>
                  <a:pt x="657" y="440"/>
                </a:cubicBezTo>
                <a:cubicBezTo>
                  <a:pt x="651" y="452"/>
                  <a:pt x="651" y="452"/>
                  <a:pt x="651" y="452"/>
                </a:cubicBezTo>
                <a:cubicBezTo>
                  <a:pt x="605" y="440"/>
                  <a:pt x="605" y="440"/>
                  <a:pt x="605" y="440"/>
                </a:cubicBezTo>
                <a:cubicBezTo>
                  <a:pt x="599" y="452"/>
                  <a:pt x="593" y="458"/>
                  <a:pt x="587" y="463"/>
                </a:cubicBezTo>
                <a:cubicBezTo>
                  <a:pt x="605" y="504"/>
                  <a:pt x="605" y="504"/>
                  <a:pt x="605" y="504"/>
                </a:cubicBezTo>
                <a:cubicBezTo>
                  <a:pt x="599" y="510"/>
                  <a:pt x="599" y="510"/>
                  <a:pt x="599" y="510"/>
                </a:cubicBezTo>
                <a:lnTo>
                  <a:pt x="570" y="527"/>
                </a:lnTo>
                <a:close/>
                <a:moveTo>
                  <a:pt x="826" y="586"/>
                </a:moveTo>
                <a:cubicBezTo>
                  <a:pt x="802" y="591"/>
                  <a:pt x="802" y="591"/>
                  <a:pt x="802" y="591"/>
                </a:cubicBezTo>
                <a:cubicBezTo>
                  <a:pt x="796" y="603"/>
                  <a:pt x="796" y="609"/>
                  <a:pt x="791" y="621"/>
                </a:cubicBezTo>
                <a:cubicBezTo>
                  <a:pt x="791" y="621"/>
                  <a:pt x="791" y="621"/>
                  <a:pt x="791" y="621"/>
                </a:cubicBezTo>
                <a:cubicBezTo>
                  <a:pt x="808" y="644"/>
                  <a:pt x="808" y="644"/>
                  <a:pt x="808" y="644"/>
                </a:cubicBezTo>
                <a:cubicBezTo>
                  <a:pt x="808" y="650"/>
                  <a:pt x="808" y="655"/>
                  <a:pt x="808" y="655"/>
                </a:cubicBezTo>
                <a:cubicBezTo>
                  <a:pt x="779" y="679"/>
                  <a:pt x="779" y="679"/>
                  <a:pt x="779" y="679"/>
                </a:cubicBezTo>
                <a:cubicBezTo>
                  <a:pt x="773" y="685"/>
                  <a:pt x="768" y="685"/>
                  <a:pt x="761" y="679"/>
                </a:cubicBezTo>
                <a:cubicBezTo>
                  <a:pt x="750" y="655"/>
                  <a:pt x="750" y="655"/>
                  <a:pt x="750" y="655"/>
                </a:cubicBezTo>
                <a:cubicBezTo>
                  <a:pt x="744" y="661"/>
                  <a:pt x="733" y="661"/>
                  <a:pt x="727" y="661"/>
                </a:cubicBezTo>
                <a:cubicBezTo>
                  <a:pt x="721" y="661"/>
                  <a:pt x="721" y="661"/>
                  <a:pt x="715" y="661"/>
                </a:cubicBezTo>
                <a:cubicBezTo>
                  <a:pt x="715" y="661"/>
                  <a:pt x="715" y="661"/>
                  <a:pt x="715" y="661"/>
                </a:cubicBezTo>
                <a:cubicBezTo>
                  <a:pt x="704" y="690"/>
                  <a:pt x="704" y="690"/>
                  <a:pt x="704" y="690"/>
                </a:cubicBezTo>
                <a:cubicBezTo>
                  <a:pt x="704" y="696"/>
                  <a:pt x="698" y="696"/>
                  <a:pt x="692" y="696"/>
                </a:cubicBezTo>
                <a:cubicBezTo>
                  <a:pt x="657" y="679"/>
                  <a:pt x="657" y="679"/>
                  <a:pt x="657" y="679"/>
                </a:cubicBezTo>
                <a:cubicBezTo>
                  <a:pt x="651" y="679"/>
                  <a:pt x="651" y="673"/>
                  <a:pt x="651" y="667"/>
                </a:cubicBezTo>
                <a:cubicBezTo>
                  <a:pt x="663" y="644"/>
                  <a:pt x="663" y="644"/>
                  <a:pt x="663" y="644"/>
                </a:cubicBezTo>
                <a:cubicBezTo>
                  <a:pt x="657" y="638"/>
                  <a:pt x="645" y="626"/>
                  <a:pt x="640" y="615"/>
                </a:cubicBezTo>
                <a:cubicBezTo>
                  <a:pt x="640" y="621"/>
                  <a:pt x="640" y="621"/>
                  <a:pt x="640" y="621"/>
                </a:cubicBezTo>
                <a:cubicBezTo>
                  <a:pt x="610" y="621"/>
                  <a:pt x="610" y="621"/>
                  <a:pt x="610" y="621"/>
                </a:cubicBezTo>
                <a:cubicBezTo>
                  <a:pt x="605" y="621"/>
                  <a:pt x="605" y="621"/>
                  <a:pt x="605" y="615"/>
                </a:cubicBezTo>
                <a:cubicBezTo>
                  <a:pt x="599" y="580"/>
                  <a:pt x="599" y="580"/>
                  <a:pt x="599" y="580"/>
                </a:cubicBezTo>
                <a:cubicBezTo>
                  <a:pt x="599" y="574"/>
                  <a:pt x="599" y="568"/>
                  <a:pt x="605" y="568"/>
                </a:cubicBezTo>
                <a:cubicBezTo>
                  <a:pt x="634" y="562"/>
                  <a:pt x="634" y="562"/>
                  <a:pt x="634" y="562"/>
                </a:cubicBezTo>
                <a:cubicBezTo>
                  <a:pt x="634" y="551"/>
                  <a:pt x="640" y="539"/>
                  <a:pt x="645" y="533"/>
                </a:cubicBezTo>
                <a:cubicBezTo>
                  <a:pt x="645" y="533"/>
                  <a:pt x="645" y="533"/>
                  <a:pt x="645" y="533"/>
                </a:cubicBezTo>
                <a:cubicBezTo>
                  <a:pt x="628" y="510"/>
                  <a:pt x="628" y="510"/>
                  <a:pt x="628" y="510"/>
                </a:cubicBezTo>
                <a:cubicBezTo>
                  <a:pt x="622" y="504"/>
                  <a:pt x="622" y="498"/>
                  <a:pt x="628" y="498"/>
                </a:cubicBezTo>
                <a:cubicBezTo>
                  <a:pt x="657" y="475"/>
                  <a:pt x="657" y="475"/>
                  <a:pt x="657" y="475"/>
                </a:cubicBezTo>
                <a:cubicBezTo>
                  <a:pt x="663" y="469"/>
                  <a:pt x="668" y="469"/>
                  <a:pt x="668" y="475"/>
                </a:cubicBezTo>
                <a:cubicBezTo>
                  <a:pt x="686" y="498"/>
                  <a:pt x="686" y="498"/>
                  <a:pt x="686" y="498"/>
                </a:cubicBezTo>
                <a:cubicBezTo>
                  <a:pt x="692" y="493"/>
                  <a:pt x="698" y="493"/>
                  <a:pt x="704" y="493"/>
                </a:cubicBezTo>
                <a:cubicBezTo>
                  <a:pt x="709" y="493"/>
                  <a:pt x="715" y="493"/>
                  <a:pt x="721" y="493"/>
                </a:cubicBezTo>
                <a:cubicBezTo>
                  <a:pt x="721" y="493"/>
                  <a:pt x="721" y="493"/>
                  <a:pt x="721" y="493"/>
                </a:cubicBezTo>
                <a:cubicBezTo>
                  <a:pt x="733" y="463"/>
                  <a:pt x="733" y="463"/>
                  <a:pt x="733" y="463"/>
                </a:cubicBezTo>
                <a:cubicBezTo>
                  <a:pt x="733" y="458"/>
                  <a:pt x="738" y="458"/>
                  <a:pt x="744" y="458"/>
                </a:cubicBezTo>
                <a:cubicBezTo>
                  <a:pt x="773" y="475"/>
                  <a:pt x="773" y="475"/>
                  <a:pt x="773" y="475"/>
                </a:cubicBezTo>
                <a:cubicBezTo>
                  <a:pt x="779" y="475"/>
                  <a:pt x="785" y="481"/>
                  <a:pt x="779" y="487"/>
                </a:cubicBezTo>
                <a:cubicBezTo>
                  <a:pt x="768" y="510"/>
                  <a:pt x="768" y="510"/>
                  <a:pt x="768" y="510"/>
                </a:cubicBezTo>
                <a:cubicBezTo>
                  <a:pt x="779" y="516"/>
                  <a:pt x="785" y="527"/>
                  <a:pt x="791" y="533"/>
                </a:cubicBezTo>
                <a:cubicBezTo>
                  <a:pt x="791" y="533"/>
                  <a:pt x="791" y="533"/>
                  <a:pt x="791" y="533"/>
                </a:cubicBezTo>
                <a:cubicBezTo>
                  <a:pt x="820" y="533"/>
                  <a:pt x="820" y="533"/>
                  <a:pt x="820" y="533"/>
                </a:cubicBezTo>
                <a:cubicBezTo>
                  <a:pt x="826" y="533"/>
                  <a:pt x="831" y="533"/>
                  <a:pt x="831" y="539"/>
                </a:cubicBezTo>
                <a:cubicBezTo>
                  <a:pt x="837" y="574"/>
                  <a:pt x="837" y="574"/>
                  <a:pt x="837" y="574"/>
                </a:cubicBezTo>
                <a:cubicBezTo>
                  <a:pt x="837" y="580"/>
                  <a:pt x="831" y="586"/>
                  <a:pt x="826" y="586"/>
                </a:cubicBezTo>
              </a:path>
              <a:path w="935" h="1138">
                <a:moveTo>
                  <a:pt x="675" y="580"/>
                </a:moveTo>
                <a:cubicBezTo>
                  <a:pt x="675" y="563"/>
                  <a:pt x="692" y="539"/>
                  <a:pt x="709" y="539"/>
                </a:cubicBezTo>
                <a:cubicBezTo>
                  <a:pt x="732" y="534"/>
                  <a:pt x="755" y="551"/>
                  <a:pt x="755" y="574"/>
                </a:cubicBezTo>
                <a:cubicBezTo>
                  <a:pt x="760" y="592"/>
                  <a:pt x="743" y="615"/>
                  <a:pt x="720" y="615"/>
                </a:cubicBezTo>
                <a:cubicBezTo>
                  <a:pt x="698" y="621"/>
                  <a:pt x="681" y="604"/>
                  <a:pt x="675" y="580"/>
                </a:cubicBezTo>
              </a:path>
            </a:pathLst>
          </a:custGeom>
          <a:solidFill>
            <a:srgbClr val="FFFFFF"/>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pic>
        <p:nvPicPr>
          <p:cNvPr id="102406" name="picture 1483">
            <a:extLst>
              <a:ext uri="{FF2B5EF4-FFF2-40B4-BE49-F238E27FC236}">
                <a16:creationId xmlns:a16="http://schemas.microsoft.com/office/drawing/2014/main" id="{CE7E99BD-90A9-562B-8435-95209B6B0AC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2025650"/>
            <a:ext cx="1395413"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87" name="table 1487">
            <a:extLst>
              <a:ext uri="{FF2B5EF4-FFF2-40B4-BE49-F238E27FC236}">
                <a16:creationId xmlns:a16="http://schemas.microsoft.com/office/drawing/2014/main" id="{2FAA283E-AF9E-4277-8E5A-D7EE8538A870}"/>
              </a:ext>
            </a:extLst>
          </p:cNvPr>
          <p:cNvGraphicFramePr>
            <a:graphicFrameLocks noGrp="1"/>
          </p:cNvGraphicFramePr>
          <p:nvPr/>
        </p:nvGraphicFramePr>
        <p:xfrm>
          <a:off x="1274763" y="2351088"/>
          <a:ext cx="7129462" cy="3098800"/>
        </p:xfrm>
        <a:graphic>
          <a:graphicData uri="http://schemas.openxmlformats.org/drawingml/2006/table">
            <a:tbl>
              <a:tblPr/>
              <a:tblGrid>
                <a:gridCol w="7129462">
                  <a:extLst>
                    <a:ext uri="{9D8B030D-6E8A-4147-A177-3AD203B41FA5}">
                      <a16:colId xmlns:a16="http://schemas.microsoft.com/office/drawing/2014/main" val="20000"/>
                    </a:ext>
                  </a:extLst>
                </a:gridCol>
              </a:tblGrid>
              <a:tr h="3098800">
                <a:tc>
                  <a:txBody>
                    <a:bodyPr/>
                    <a:lstStyle/>
                    <a:p>
                      <a:pPr algn="l" rtl="0" eaLnBrk="0">
                        <a:lnSpc>
                          <a:spcPct val="110000"/>
                        </a:lnSpc>
                        <a:tabLst/>
                      </a:pPr>
                      <a:endParaRPr lang="x-none" altLang="x-none" sz="200" dirty="0"/>
                    </a:p>
                    <a:p>
                      <a:pPr marL="290677" algn="l" rtl="0" eaLnBrk="0">
                        <a:lnSpc>
                          <a:spcPct val="91000"/>
                        </a:lnSpc>
                        <a:spcBef>
                          <a:spcPts val="3"/>
                        </a:spcBef>
                        <a:tabLst/>
                      </a:pPr>
                      <a:r>
                        <a:rPr sz="1800" spc="-10" dirty="0">
                          <a:solidFill>
                            <a:srgbClr val="262626">
                              <a:alpha val="100000"/>
                            </a:srgbClr>
                          </a:solidFill>
                          <a:latin typeface="Times New Roman"/>
                          <a:ea typeface="Times New Roman"/>
                          <a:cs typeface="Times New Roman"/>
                        </a:rPr>
                        <a:t>1          class Complex: #</a:t>
                      </a:r>
                      <a:r>
                        <a:rPr sz="1800" spc="-10" dirty="0">
                          <a:solidFill>
                            <a:srgbClr val="262626">
                              <a:alpha val="100000"/>
                            </a:srgbClr>
                          </a:solidFill>
                          <a:latin typeface="Microsoft YaHei"/>
                          <a:ea typeface="Microsoft YaHei"/>
                          <a:cs typeface="Microsoft YaHei"/>
                        </a:rPr>
                        <a:t>定义</a:t>
                      </a:r>
                      <a:r>
                        <a:rPr sz="1800" spc="0" dirty="0">
                          <a:solidFill>
                            <a:srgbClr val="262626">
                              <a:alpha val="100000"/>
                            </a:srgbClr>
                          </a:solidFill>
                          <a:latin typeface="Times New Roman"/>
                          <a:ea typeface="Times New Roman"/>
                          <a:cs typeface="Times New Roman"/>
                        </a:rPr>
                        <a:t>Complex</a:t>
                      </a:r>
                      <a:r>
                        <a:rPr sz="1800" spc="-10" dirty="0">
                          <a:solidFill>
                            <a:srgbClr val="262626">
                              <a:alpha val="100000"/>
                            </a:srgbClr>
                          </a:solidFill>
                          <a:latin typeface="Microsoft YaHei"/>
                          <a:ea typeface="Microsoft YaHei"/>
                          <a:cs typeface="Microsoft YaHei"/>
                        </a:rPr>
                        <a:t>类</a:t>
                      </a:r>
                      <a:endParaRPr lang="x-none" altLang="x-none" sz="1800" dirty="0"/>
                    </a:p>
                    <a:p>
                      <a:pPr marL="261416" algn="l" rtl="0" eaLnBrk="0">
                        <a:lnSpc>
                          <a:spcPct val="91000"/>
                        </a:lnSpc>
                        <a:spcBef>
                          <a:spcPts val="545"/>
                        </a:spcBef>
                        <a:tabLst/>
                      </a:pPr>
                      <a:r>
                        <a:rPr sz="1800" spc="-10" dirty="0">
                          <a:solidFill>
                            <a:srgbClr val="262626">
                              <a:alpha val="100000"/>
                            </a:srgbClr>
                          </a:solidFill>
                          <a:latin typeface="Times New Roman"/>
                          <a:ea typeface="Times New Roman"/>
                          <a:cs typeface="Times New Roman"/>
                        </a:rPr>
                        <a:t>2         </a:t>
                      </a:r>
                      <a:r>
                        <a:rPr sz="1800" spc="0" dirty="0">
                          <a:solidFill>
                            <a:srgbClr val="262626">
                              <a:alpha val="100000"/>
                            </a:srgbClr>
                          </a:solidFill>
                          <a:latin typeface="Times New Roman"/>
                          <a:ea typeface="Times New Roman"/>
                          <a:cs typeface="Times New Roman"/>
                        </a:rPr>
                        <a:t>     def __init__(self,real=0,image=0): #</a:t>
                      </a:r>
                      <a:r>
                        <a:rPr sz="1800" spc="0" dirty="0">
                          <a:solidFill>
                            <a:srgbClr val="262626">
                              <a:alpha val="100000"/>
                            </a:srgbClr>
                          </a:solidFill>
                          <a:latin typeface="Microsoft YaHei"/>
                          <a:ea typeface="Microsoft YaHei"/>
                          <a:cs typeface="Microsoft YaHei"/>
                        </a:rPr>
                        <a:t>定义构造方法</a:t>
                      </a:r>
                      <a:endParaRPr lang="x-none" altLang="x-none" sz="1800" dirty="0"/>
                    </a:p>
                    <a:p>
                      <a:pPr marL="267512" algn="l" rtl="0" eaLnBrk="0">
                        <a:lnSpc>
                          <a:spcPct val="97000"/>
                        </a:lnSpc>
                        <a:spcBef>
                          <a:spcPts val="545"/>
                        </a:spcBef>
                        <a:tabLst/>
                      </a:pPr>
                      <a:r>
                        <a:rPr sz="1800" spc="-10" dirty="0">
                          <a:solidFill>
                            <a:srgbClr val="262626">
                              <a:alpha val="100000"/>
                            </a:srgbClr>
                          </a:solidFill>
                          <a:latin typeface="Times New Roman"/>
                          <a:ea typeface="Times New Roman"/>
                          <a:cs typeface="Times New Roman"/>
                        </a:rPr>
                        <a:t>3            </a:t>
                      </a:r>
                      <a:r>
                        <a:rPr sz="1800" spc="0" dirty="0">
                          <a:solidFill>
                            <a:srgbClr val="262626">
                              <a:alpha val="100000"/>
                            </a:srgbClr>
                          </a:solidFill>
                          <a:latin typeface="Times New Roman"/>
                          <a:ea typeface="Times New Roman"/>
                          <a:cs typeface="Times New Roman"/>
                        </a:rPr>
                        <a:t>      self.real=real #</a:t>
                      </a:r>
                      <a:r>
                        <a:rPr sz="1800" spc="0" dirty="0">
                          <a:solidFill>
                            <a:srgbClr val="262626">
                              <a:alpha val="100000"/>
                            </a:srgbClr>
                          </a:solidFill>
                          <a:latin typeface="Microsoft YaHei"/>
                          <a:ea typeface="Microsoft YaHei"/>
                          <a:cs typeface="Microsoft YaHei"/>
                        </a:rPr>
                        <a:t>初始化一个复数的实部值</a:t>
                      </a:r>
                      <a:endParaRPr lang="x-none" altLang="x-none" sz="1800" dirty="0"/>
                    </a:p>
                    <a:p>
                      <a:pPr marL="269646" indent="-9753" algn="l" rtl="0" eaLnBrk="0">
                        <a:lnSpc>
                          <a:spcPct val="99000"/>
                        </a:lnSpc>
                        <a:spcBef>
                          <a:spcPts val="375"/>
                        </a:spcBef>
                        <a:tabLst/>
                      </a:pPr>
                      <a:r>
                        <a:rPr sz="1800" spc="-10" dirty="0">
                          <a:solidFill>
                            <a:srgbClr val="262626">
                              <a:alpha val="100000"/>
                            </a:srgbClr>
                          </a:solidFill>
                          <a:latin typeface="Times New Roman"/>
                          <a:ea typeface="Times New Roman"/>
                          <a:cs typeface="Times New Roman"/>
                        </a:rPr>
                        <a:t>4       </a:t>
                      </a:r>
                      <a:r>
                        <a:rPr sz="1800" spc="0" dirty="0">
                          <a:solidFill>
                            <a:srgbClr val="262626">
                              <a:alpha val="100000"/>
                            </a:srgbClr>
                          </a:solidFill>
                          <a:latin typeface="Times New Roman"/>
                          <a:ea typeface="Times New Roman"/>
                          <a:cs typeface="Times New Roman"/>
                        </a:rPr>
                        <a:t>           self.image=image #</a:t>
                      </a:r>
                      <a:r>
                        <a:rPr sz="1800" spc="0" dirty="0">
                          <a:solidFill>
                            <a:srgbClr val="262626">
                              <a:alpha val="100000"/>
                            </a:srgbClr>
                          </a:solidFill>
                          <a:latin typeface="Microsoft YaHei"/>
                          <a:ea typeface="Microsoft YaHei"/>
                          <a:cs typeface="Microsoft YaHei"/>
                        </a:rPr>
                        <a:t>初始化一个复数的虚部值                      </a:t>
                      </a:r>
                      <a:r>
                        <a:rPr sz="1800" spc="-10" dirty="0">
                          <a:solidFill>
                            <a:srgbClr val="262626">
                              <a:alpha val="100000"/>
                            </a:srgbClr>
                          </a:solidFill>
                          <a:latin typeface="Times New Roman"/>
                          <a:ea typeface="Times New Roman"/>
                          <a:cs typeface="Times New Roman"/>
                        </a:rPr>
                        <a:t>5           </a:t>
                      </a:r>
                      <a:r>
                        <a:rPr sz="1800" spc="0" dirty="0">
                          <a:solidFill>
                            <a:srgbClr val="262626">
                              <a:alpha val="100000"/>
                            </a:srgbClr>
                          </a:solidFill>
                          <a:latin typeface="Times New Roman"/>
                          <a:ea typeface="Times New Roman"/>
                          <a:cs typeface="Times New Roman"/>
                        </a:rPr>
                        <a:t>   @staticmethod</a:t>
                      </a:r>
                      <a:endParaRPr lang="x-none" altLang="x-none" sz="1800" dirty="0"/>
                    </a:p>
                    <a:p>
                      <a:pPr marL="268122" algn="l" rtl="0" eaLnBrk="0">
                        <a:lnSpc>
                          <a:spcPct val="91000"/>
                        </a:lnSpc>
                        <a:spcBef>
                          <a:spcPts val="641"/>
                        </a:spcBef>
                        <a:tabLst/>
                      </a:pPr>
                      <a:r>
                        <a:rPr sz="1800" spc="-10" dirty="0">
                          <a:solidFill>
                            <a:srgbClr val="262626">
                              <a:alpha val="100000"/>
                            </a:srgbClr>
                          </a:solidFill>
                          <a:latin typeface="Times New Roman"/>
                          <a:ea typeface="Times New Roman"/>
                          <a:cs typeface="Times New Roman"/>
                        </a:rPr>
                        <a:t>6              </a:t>
                      </a:r>
                      <a:r>
                        <a:rPr sz="1800" spc="0" dirty="0">
                          <a:solidFill>
                            <a:srgbClr val="262626">
                              <a:alpha val="100000"/>
                            </a:srgbClr>
                          </a:solidFill>
                          <a:latin typeface="Times New Roman"/>
                          <a:ea typeface="Times New Roman"/>
                          <a:cs typeface="Times New Roman"/>
                        </a:rPr>
                        <a:t>def add(c1,c2): #</a:t>
                      </a:r>
                      <a:r>
                        <a:rPr sz="1800" spc="0" dirty="0">
                          <a:solidFill>
                            <a:srgbClr val="262626">
                              <a:alpha val="100000"/>
                            </a:srgbClr>
                          </a:solidFill>
                          <a:latin typeface="Microsoft YaHei"/>
                          <a:ea typeface="Microsoft YaHei"/>
                          <a:cs typeface="Microsoft YaHei"/>
                        </a:rPr>
                        <a:t>定义类方法</a:t>
                      </a:r>
                      <a:r>
                        <a:rPr sz="1800" spc="0" dirty="0">
                          <a:solidFill>
                            <a:srgbClr val="262626">
                              <a:alpha val="100000"/>
                            </a:srgbClr>
                          </a:solidFill>
                          <a:latin typeface="Times New Roman"/>
                          <a:ea typeface="Times New Roman"/>
                          <a:cs typeface="Times New Roman"/>
                        </a:rPr>
                        <a:t>add</a:t>
                      </a:r>
                      <a:r>
                        <a:rPr sz="1800" spc="0" dirty="0">
                          <a:solidFill>
                            <a:srgbClr val="262626">
                              <a:alpha val="100000"/>
                            </a:srgbClr>
                          </a:solidFill>
                          <a:latin typeface="Microsoft YaHei"/>
                          <a:ea typeface="Microsoft YaHei"/>
                          <a:cs typeface="Microsoft YaHei"/>
                        </a:rPr>
                        <a:t>，实现两个复数的加法运算</a:t>
                      </a:r>
                      <a:endParaRPr lang="x-none" altLang="x-none" sz="1800" dirty="0"/>
                    </a:p>
                    <a:p>
                      <a:pPr marL="266302" algn="l" rtl="0" eaLnBrk="0">
                        <a:lnSpc>
                          <a:spcPct val="91000"/>
                        </a:lnSpc>
                        <a:spcBef>
                          <a:spcPts val="548"/>
                        </a:spcBef>
                        <a:tabLst/>
                      </a:pPr>
                      <a:r>
                        <a:rPr sz="1800" spc="-10" dirty="0">
                          <a:solidFill>
                            <a:srgbClr val="262626">
                              <a:alpha val="100000"/>
                            </a:srgbClr>
                          </a:solidFill>
                          <a:latin typeface="Times New Roman"/>
                          <a:ea typeface="Times New Roman"/>
                          <a:cs typeface="Times New Roman"/>
                        </a:rPr>
                        <a:t>7          </a:t>
                      </a:r>
                      <a:r>
                        <a:rPr sz="1800" spc="0" dirty="0">
                          <a:solidFill>
                            <a:srgbClr val="262626">
                              <a:alpha val="100000"/>
                            </a:srgbClr>
                          </a:solidFill>
                          <a:latin typeface="Times New Roman"/>
                          <a:ea typeface="Times New Roman"/>
                          <a:cs typeface="Times New Roman"/>
                        </a:rPr>
                        <a:t>        c=Complex() #</a:t>
                      </a:r>
                      <a:r>
                        <a:rPr sz="1800" spc="0" dirty="0">
                          <a:solidFill>
                            <a:srgbClr val="262626">
                              <a:alpha val="100000"/>
                            </a:srgbClr>
                          </a:solidFill>
                          <a:latin typeface="Microsoft YaHei"/>
                          <a:ea typeface="Microsoft YaHei"/>
                          <a:cs typeface="Microsoft YaHei"/>
                        </a:rPr>
                        <a:t>创建</a:t>
                      </a:r>
                      <a:r>
                        <a:rPr sz="1800" spc="0" dirty="0">
                          <a:solidFill>
                            <a:srgbClr val="262626">
                              <a:alpha val="100000"/>
                            </a:srgbClr>
                          </a:solidFill>
                          <a:latin typeface="Times New Roman"/>
                          <a:ea typeface="Times New Roman"/>
                          <a:cs typeface="Times New Roman"/>
                        </a:rPr>
                        <a:t>Complex</a:t>
                      </a:r>
                      <a:r>
                        <a:rPr sz="1800" spc="0" dirty="0">
                          <a:solidFill>
                            <a:srgbClr val="262626">
                              <a:alpha val="100000"/>
                            </a:srgbClr>
                          </a:solidFill>
                          <a:latin typeface="Microsoft YaHei"/>
                          <a:ea typeface="Microsoft YaHei"/>
                          <a:cs typeface="Microsoft YaHei"/>
                        </a:rPr>
                        <a:t>类对象</a:t>
                      </a:r>
                      <a:r>
                        <a:rPr sz="1800" spc="0" dirty="0">
                          <a:solidFill>
                            <a:srgbClr val="262626">
                              <a:alpha val="100000"/>
                            </a:srgbClr>
                          </a:solidFill>
                          <a:latin typeface="Times New Roman"/>
                          <a:ea typeface="Times New Roman"/>
                          <a:cs typeface="Times New Roman"/>
                        </a:rPr>
                        <a:t>c</a:t>
                      </a:r>
                      <a:endParaRPr lang="x-none" altLang="x-none" sz="1800" dirty="0"/>
                    </a:p>
                    <a:p>
                      <a:pPr marL="273608" algn="l" rtl="0" eaLnBrk="0">
                        <a:lnSpc>
                          <a:spcPct val="97000"/>
                        </a:lnSpc>
                        <a:spcBef>
                          <a:spcPts val="555"/>
                        </a:spcBef>
                        <a:tabLst/>
                      </a:pPr>
                      <a:r>
                        <a:rPr sz="1800" spc="-10" dirty="0">
                          <a:solidFill>
                            <a:srgbClr val="262626">
                              <a:alpha val="100000"/>
                            </a:srgbClr>
                          </a:solidFill>
                          <a:latin typeface="Times New Roman"/>
                          <a:ea typeface="Times New Roman"/>
                          <a:cs typeface="Times New Roman"/>
                        </a:rPr>
                        <a:t>8                  </a:t>
                      </a:r>
                      <a:r>
                        <a:rPr sz="1800" spc="0" dirty="0">
                          <a:solidFill>
                            <a:srgbClr val="262626">
                              <a:alpha val="100000"/>
                            </a:srgbClr>
                          </a:solidFill>
                          <a:latin typeface="Times New Roman"/>
                          <a:ea typeface="Times New Roman"/>
                          <a:cs typeface="Times New Roman"/>
                        </a:rPr>
                        <a:t>c.real=c1.real+c2.real #</a:t>
                      </a:r>
                      <a:r>
                        <a:rPr sz="1800" spc="0" dirty="0">
                          <a:solidFill>
                            <a:srgbClr val="262626">
                              <a:alpha val="100000"/>
                            </a:srgbClr>
                          </a:solidFill>
                          <a:latin typeface="Microsoft YaHei"/>
                          <a:ea typeface="Microsoft YaHei"/>
                          <a:cs typeface="Microsoft YaHei"/>
                        </a:rPr>
                        <a:t>实部相加</a:t>
                      </a:r>
                      <a:endParaRPr lang="x-none" altLang="x-none" sz="1800" dirty="0"/>
                    </a:p>
                    <a:p>
                      <a:pPr marL="267208" algn="l" rtl="0" eaLnBrk="0">
                        <a:lnSpc>
                          <a:spcPct val="97000"/>
                        </a:lnSpc>
                        <a:spcBef>
                          <a:spcPts val="382"/>
                        </a:spcBef>
                        <a:tabLst/>
                      </a:pPr>
                      <a:r>
                        <a:rPr sz="1800" spc="-10" dirty="0">
                          <a:solidFill>
                            <a:srgbClr val="262626">
                              <a:alpha val="100000"/>
                            </a:srgbClr>
                          </a:solidFill>
                          <a:latin typeface="Times New Roman"/>
                          <a:ea typeface="Times New Roman"/>
                          <a:cs typeface="Times New Roman"/>
                        </a:rPr>
                        <a:t>9               </a:t>
                      </a:r>
                      <a:r>
                        <a:rPr sz="1800" spc="0" dirty="0">
                          <a:solidFill>
                            <a:srgbClr val="262626">
                              <a:alpha val="100000"/>
                            </a:srgbClr>
                          </a:solidFill>
                          <a:latin typeface="Times New Roman"/>
                          <a:ea typeface="Times New Roman"/>
                          <a:cs typeface="Times New Roman"/>
                        </a:rPr>
                        <a:t>   c.image=c1.image+c2.image #</a:t>
                      </a:r>
                      <a:r>
                        <a:rPr sz="1800" spc="0" dirty="0">
                          <a:solidFill>
                            <a:srgbClr val="262626">
                              <a:alpha val="100000"/>
                            </a:srgbClr>
                          </a:solidFill>
                          <a:latin typeface="Microsoft YaHei"/>
                          <a:ea typeface="Microsoft YaHei"/>
                          <a:cs typeface="Microsoft YaHei"/>
                        </a:rPr>
                        <a:t>虚部相加</a:t>
                      </a:r>
                      <a:endParaRPr lang="x-none" altLang="x-none" sz="1800" dirty="0"/>
                    </a:p>
                    <a:p>
                      <a:pPr marL="290677" algn="l" rtl="0" eaLnBrk="0">
                        <a:lnSpc>
                          <a:spcPct val="79000"/>
                        </a:lnSpc>
                        <a:spcBef>
                          <a:spcPts val="646"/>
                        </a:spcBef>
                        <a:tabLst/>
                      </a:pPr>
                      <a:r>
                        <a:rPr sz="1700" spc="30" dirty="0">
                          <a:solidFill>
                            <a:srgbClr val="262626">
                              <a:alpha val="100000"/>
                            </a:srgbClr>
                          </a:solidFill>
                          <a:latin typeface="Times New Roman"/>
                          <a:ea typeface="Times New Roman"/>
                          <a:cs typeface="Times New Roman"/>
                        </a:rPr>
                        <a:t>10                </a:t>
                      </a:r>
                      <a:r>
                        <a:rPr sz="1700" spc="0" dirty="0">
                          <a:solidFill>
                            <a:srgbClr val="262626">
                              <a:alpha val="100000"/>
                            </a:srgbClr>
                          </a:solidFill>
                          <a:latin typeface="Times New Roman"/>
                          <a:ea typeface="Times New Roman"/>
                          <a:cs typeface="Times New Roman"/>
                        </a:rPr>
                        <a:t>return</a:t>
                      </a:r>
                      <a:r>
                        <a:rPr sz="1700" spc="10" dirty="0">
                          <a:solidFill>
                            <a:srgbClr val="262626">
                              <a:alpha val="100000"/>
                            </a:srgbClr>
                          </a:solidFill>
                          <a:latin typeface="Times New Roman"/>
                          <a:ea typeface="Times New Roman"/>
                          <a:cs typeface="Times New Roman"/>
                        </a:rPr>
                        <a:t> </a:t>
                      </a:r>
                      <a:r>
                        <a:rPr sz="1700" spc="0" dirty="0">
                          <a:solidFill>
                            <a:srgbClr val="262626">
                              <a:alpha val="100000"/>
                            </a:srgbClr>
                          </a:solidFill>
                          <a:latin typeface="Times New Roman"/>
                          <a:ea typeface="Times New Roman"/>
                          <a:cs typeface="Times New Roman"/>
                        </a:rPr>
                        <a:t>c</a:t>
                      </a:r>
                      <a:endParaRPr lang="x-none" altLang="x-none" sz="17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90" name="table 1490">
            <a:extLst>
              <a:ext uri="{FF2B5EF4-FFF2-40B4-BE49-F238E27FC236}">
                <a16:creationId xmlns:a16="http://schemas.microsoft.com/office/drawing/2014/main" id="{C42CB01D-A243-4254-95CE-1B2938BE1BCD}"/>
              </a:ext>
            </a:extLst>
          </p:cNvPr>
          <p:cNvGraphicFramePr>
            <a:graphicFrameLocks noGrp="1"/>
          </p:cNvGraphicFramePr>
          <p:nvPr/>
        </p:nvGraphicFramePr>
        <p:xfrm>
          <a:off x="44450" y="981075"/>
          <a:ext cx="9099550" cy="5081588"/>
        </p:xfrm>
        <a:graphic>
          <a:graphicData uri="http://schemas.openxmlformats.org/drawingml/2006/table">
            <a:tbl>
              <a:tblPr/>
              <a:tblGrid>
                <a:gridCol w="9099550">
                  <a:extLst>
                    <a:ext uri="{9D8B030D-6E8A-4147-A177-3AD203B41FA5}">
                      <a16:colId xmlns:a16="http://schemas.microsoft.com/office/drawing/2014/main" val="20000"/>
                    </a:ext>
                  </a:extLst>
                </a:gridCol>
              </a:tblGrid>
              <a:tr h="5081588">
                <a:tc>
                  <a:txBody>
                    <a:bodyPr/>
                    <a:lstStyle/>
                    <a:p>
                      <a:pPr algn="l" rtl="0" eaLnBrk="0">
                        <a:lnSpc>
                          <a:spcPct val="120000"/>
                        </a:lnSpc>
                        <a:tabLst/>
                      </a:pPr>
                      <a:endParaRPr lang="x-none" altLang="x-none" sz="800" dirty="0"/>
                    </a:p>
                    <a:p>
                      <a:pPr algn="l" rtl="0" eaLnBrk="0">
                        <a:lnSpc>
                          <a:spcPct val="120000"/>
                        </a:lnSpc>
                        <a:tabLst/>
                      </a:pPr>
                      <a:endParaRPr lang="x-none" altLang="x-none" sz="800" dirty="0"/>
                    </a:p>
                    <a:p>
                      <a:pPr algn="l" rtl="0" eaLnBrk="0">
                        <a:lnSpc>
                          <a:spcPct val="121000"/>
                        </a:lnSpc>
                        <a:tabLst/>
                      </a:pPr>
                      <a:endParaRPr lang="x-none" altLang="x-none" sz="800" dirty="0"/>
                    </a:p>
                    <a:p>
                      <a:pPr marL="5270500" indent="-1239838" algn="l" rtl="0" eaLnBrk="0">
                        <a:lnSpc>
                          <a:spcPct val="100000"/>
                        </a:lnSpc>
                        <a:spcBef>
                          <a:spcPts val="5"/>
                        </a:spcBef>
                        <a:tabLst/>
                      </a:pPr>
                      <a:r>
                        <a:rPr sz="2300" spc="90" dirty="0">
                          <a:solidFill>
                            <a:srgbClr val="262626">
                              <a:alpha val="100000"/>
                            </a:srgbClr>
                          </a:solidFill>
                          <a:latin typeface="Microsoft YaHei"/>
                          <a:ea typeface="Microsoft YaHei"/>
                          <a:cs typeface="Microsoft YaHei"/>
                        </a:rPr>
                        <a:t>静态方</a:t>
                      </a:r>
                      <a:r>
                        <a:rPr sz="2300" spc="60" dirty="0">
                          <a:solidFill>
                            <a:srgbClr val="262626">
                              <a:alpha val="100000"/>
                            </a:srgbClr>
                          </a:solidFill>
                          <a:latin typeface="Microsoft YaHei"/>
                          <a:ea typeface="Microsoft YaHei"/>
                          <a:cs typeface="Microsoft YaHei"/>
                        </a:rPr>
                        <a:t>法</a:t>
                      </a:r>
                      <a:endParaRPr lang="x-none" altLang="x-none" sz="2300" dirty="0"/>
                    </a:p>
                    <a:p>
                      <a:pPr algn="l" rtl="0" eaLnBrk="0">
                        <a:lnSpc>
                          <a:spcPct val="100000"/>
                        </a:lnSpc>
                        <a:tabLst/>
                      </a:pPr>
                      <a:endParaRPr lang="x-none" altLang="x-none" sz="800" dirty="0"/>
                    </a:p>
                    <a:p>
                      <a:pPr algn="l" rtl="0" eaLnBrk="0">
                        <a:lnSpc>
                          <a:spcPct val="100000"/>
                        </a:lnSpc>
                        <a:tabLst/>
                      </a:pPr>
                      <a:endParaRPr lang="x-none" altLang="x-none" sz="800" dirty="0"/>
                    </a:p>
                    <a:p>
                      <a:pPr algn="l" rtl="0" eaLnBrk="0">
                        <a:lnSpc>
                          <a:spcPct val="100000"/>
                        </a:lnSpc>
                        <a:tabLst/>
                      </a:pPr>
                      <a:endParaRPr lang="x-none" altLang="x-none" sz="800" dirty="0"/>
                    </a:p>
                    <a:p>
                      <a:pPr algn="l" rtl="0" eaLnBrk="0">
                        <a:lnSpc>
                          <a:spcPct val="100000"/>
                        </a:lnSpc>
                        <a:tabLst/>
                      </a:pPr>
                      <a:endParaRPr lang="x-none" altLang="x-none" sz="800" dirty="0"/>
                    </a:p>
                    <a:p>
                      <a:pPr algn="l" rtl="0" eaLnBrk="0">
                        <a:lnSpc>
                          <a:spcPct val="100000"/>
                        </a:lnSpc>
                        <a:tabLst/>
                      </a:pPr>
                      <a:endParaRPr lang="x-none" altLang="x-none" sz="800" dirty="0"/>
                    </a:p>
                    <a:p>
                      <a:pPr algn="l" rtl="0" eaLnBrk="0">
                        <a:lnSpc>
                          <a:spcPct val="100000"/>
                        </a:lnSpc>
                        <a:tabLst/>
                      </a:pPr>
                      <a:endParaRPr lang="x-none" altLang="x-none" sz="800" dirty="0"/>
                    </a:p>
                    <a:p>
                      <a:pPr algn="l" rtl="0" eaLnBrk="0">
                        <a:lnSpc>
                          <a:spcPct val="100000"/>
                        </a:lnSpc>
                        <a:tabLst/>
                      </a:pPr>
                      <a:endParaRPr lang="x-none" altLang="x-none" sz="800" dirty="0"/>
                    </a:p>
                    <a:p>
                      <a:pPr algn="l" rtl="0" eaLnBrk="0">
                        <a:lnSpc>
                          <a:spcPct val="100000"/>
                        </a:lnSpc>
                        <a:tabLst/>
                      </a:pPr>
                      <a:endParaRPr lang="x-none" altLang="x-none" sz="800" dirty="0"/>
                    </a:p>
                    <a:p>
                      <a:pPr algn="l" rtl="0" eaLnBrk="0">
                        <a:lnSpc>
                          <a:spcPct val="100000"/>
                        </a:lnSpc>
                        <a:tabLst/>
                      </a:pPr>
                      <a:endParaRPr lang="x-none" altLang="x-none" sz="800" dirty="0"/>
                    </a:p>
                    <a:p>
                      <a:pPr algn="l" rtl="0" eaLnBrk="0">
                        <a:lnSpc>
                          <a:spcPct val="100000"/>
                        </a:lnSpc>
                        <a:tabLst/>
                      </a:pPr>
                      <a:endParaRPr lang="x-none" altLang="x-none" sz="800" dirty="0"/>
                    </a:p>
                    <a:p>
                      <a:pPr algn="l" rtl="0" eaLnBrk="0">
                        <a:lnSpc>
                          <a:spcPct val="100000"/>
                        </a:lnSpc>
                        <a:tabLst/>
                      </a:pPr>
                      <a:endParaRPr lang="x-none" altLang="x-none" sz="800" dirty="0"/>
                    </a:p>
                    <a:p>
                      <a:pPr algn="l" rtl="0" eaLnBrk="0">
                        <a:lnSpc>
                          <a:spcPct val="100000"/>
                        </a:lnSpc>
                        <a:tabLst/>
                      </a:pPr>
                      <a:endParaRPr lang="x-none" altLang="x-none" sz="800" dirty="0"/>
                    </a:p>
                    <a:p>
                      <a:pPr algn="l" rtl="0" eaLnBrk="0">
                        <a:lnSpc>
                          <a:spcPct val="100000"/>
                        </a:lnSpc>
                        <a:tabLst/>
                      </a:pPr>
                      <a:endParaRPr lang="x-none" altLang="x-none" sz="800" dirty="0"/>
                    </a:p>
                    <a:p>
                      <a:pPr algn="l" rtl="0" eaLnBrk="0">
                        <a:lnSpc>
                          <a:spcPct val="100000"/>
                        </a:lnSpc>
                        <a:tabLst/>
                      </a:pPr>
                      <a:endParaRPr lang="x-none" altLang="x-none" sz="800" dirty="0"/>
                    </a:p>
                    <a:p>
                      <a:pPr algn="l" rtl="0" eaLnBrk="0">
                        <a:lnSpc>
                          <a:spcPct val="100000"/>
                        </a:lnSpc>
                        <a:tabLst/>
                      </a:pPr>
                      <a:endParaRPr lang="x-none" altLang="x-none" sz="800" dirty="0"/>
                    </a:p>
                    <a:p>
                      <a:pPr algn="l" rtl="0" eaLnBrk="0">
                        <a:lnSpc>
                          <a:spcPct val="100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0000"/>
                        </a:lnSpc>
                        <a:tabLst/>
                      </a:pPr>
                      <a:endParaRPr lang="x-none" altLang="x-none" sz="500" dirty="0"/>
                    </a:p>
                    <a:p>
                      <a:pPr marL="2205990" algn="l" rtl="0" eaLnBrk="0">
                        <a:lnSpc>
                          <a:spcPct val="97000"/>
                        </a:lnSpc>
                        <a:spcBef>
                          <a:spcPts val="3"/>
                        </a:spcBef>
                        <a:tabLst>
                          <a:tab pos="2472689" algn="l"/>
                        </a:tabLst>
                      </a:pPr>
                      <a:r>
                        <a:rPr sz="1800" spc="0" dirty="0">
                          <a:solidFill>
                            <a:srgbClr val="000000">
                              <a:alpha val="100000"/>
                            </a:srgbClr>
                          </a:solidFill>
                          <a:latin typeface="Times New Roman"/>
                          <a:ea typeface="Times New Roman"/>
                          <a:cs typeface="Times New Roman"/>
                        </a:rPr>
                        <a:t>	c</a:t>
                      </a:r>
                      <a:r>
                        <a:rPr sz="1800" spc="-10" dirty="0">
                          <a:solidFill>
                            <a:srgbClr val="000000">
                              <a:alpha val="100000"/>
                            </a:srgbClr>
                          </a:solidFill>
                          <a:latin typeface="Times New Roman"/>
                          <a:ea typeface="Times New Roman"/>
                          <a:cs typeface="Times New Roman"/>
                        </a:rPr>
                        <a:t>1+</a:t>
                      </a:r>
                      <a:r>
                        <a:rPr sz="1800" spc="0" dirty="0">
                          <a:solidFill>
                            <a:srgbClr val="000000">
                              <a:alpha val="100000"/>
                            </a:srgbClr>
                          </a:solidFill>
                          <a:latin typeface="Times New Roman"/>
                          <a:ea typeface="Times New Roman"/>
                          <a:cs typeface="Times New Roman"/>
                        </a:rPr>
                        <a:t>c</a:t>
                      </a:r>
                      <a:r>
                        <a:rPr sz="1800" spc="-10" dirty="0">
                          <a:solidFill>
                            <a:srgbClr val="000000">
                              <a:alpha val="100000"/>
                            </a:srgbClr>
                          </a:solidFill>
                          <a:latin typeface="Times New Roman"/>
                          <a:ea typeface="Times New Roman"/>
                          <a:cs typeface="Times New Roman"/>
                        </a:rPr>
                        <a:t>2</a:t>
                      </a:r>
                      <a:r>
                        <a:rPr sz="1800" spc="-10" dirty="0">
                          <a:solidFill>
                            <a:srgbClr val="000000">
                              <a:alpha val="100000"/>
                            </a:srgbClr>
                          </a:solidFill>
                          <a:latin typeface="Microsoft YaHei"/>
                          <a:ea typeface="Microsoft YaHei"/>
                          <a:cs typeface="Microsoft YaHei"/>
                        </a:rPr>
                        <a:t>的结</a:t>
                      </a:r>
                      <a:r>
                        <a:rPr sz="1800" spc="0" dirty="0">
                          <a:solidFill>
                            <a:srgbClr val="000000">
                              <a:alpha val="100000"/>
                            </a:srgbClr>
                          </a:solidFill>
                          <a:latin typeface="Microsoft YaHei"/>
                          <a:ea typeface="Microsoft YaHei"/>
                          <a:cs typeface="Microsoft YaHei"/>
                        </a:rPr>
                        <a:t>果为</a:t>
                      </a:r>
                      <a:r>
                        <a:rPr sz="1800" spc="0" dirty="0">
                          <a:solidFill>
                            <a:srgbClr val="000000">
                              <a:alpha val="100000"/>
                            </a:srgbClr>
                          </a:solidFill>
                          <a:latin typeface="Times New Roman"/>
                          <a:ea typeface="Times New Roman"/>
                          <a:cs typeface="Times New Roman"/>
                        </a:rPr>
                        <a:t>3.20+5.60i</a:t>
                      </a:r>
                      <a:endParaRPr lang="x-none" altLang="x-none" sz="18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pSp>
        <p:nvGrpSpPr>
          <p:cNvPr id="103428" name="group 240">
            <a:extLst>
              <a:ext uri="{FF2B5EF4-FFF2-40B4-BE49-F238E27FC236}">
                <a16:creationId xmlns:a16="http://schemas.microsoft.com/office/drawing/2014/main" id="{5AF05B53-1935-1896-25BC-877603F491AD}"/>
              </a:ext>
            </a:extLst>
          </p:cNvPr>
          <p:cNvGrpSpPr>
            <a:grpSpLocks/>
          </p:cNvGrpSpPr>
          <p:nvPr/>
        </p:nvGrpSpPr>
        <p:grpSpPr bwMode="auto">
          <a:xfrm>
            <a:off x="620713" y="1692275"/>
            <a:ext cx="658812" cy="658813"/>
            <a:chOff x="0" y="0"/>
            <a:chExt cx="877062" cy="877823"/>
          </a:xfrm>
        </p:grpSpPr>
        <p:sp>
          <p:nvSpPr>
            <p:cNvPr id="103437" name="path">
              <a:extLst>
                <a:ext uri="{FF2B5EF4-FFF2-40B4-BE49-F238E27FC236}">
                  <a16:creationId xmlns:a16="http://schemas.microsoft.com/office/drawing/2014/main" id="{F506097A-41DF-524F-2A8B-B895D81FD3AF}"/>
                </a:ext>
              </a:extLst>
            </p:cNvPr>
            <p:cNvSpPr>
              <a:spLocks/>
            </p:cNvSpPr>
            <p:nvPr/>
          </p:nvSpPr>
          <p:spPr bwMode="auto">
            <a:xfrm>
              <a:off x="0" y="0"/>
              <a:ext cx="877062" cy="877823"/>
            </a:xfrm>
            <a:custGeom>
              <a:avLst/>
              <a:gdLst>
                <a:gd name="T0" fmla="*/ 0 w 1381"/>
                <a:gd name="T1" fmla="*/ 2147483646 h 1382"/>
                <a:gd name="T2" fmla="*/ 2147483646 w 1381"/>
                <a:gd name="T3" fmla="*/ 0 h 1382"/>
                <a:gd name="T4" fmla="*/ 2147483646 w 1381"/>
                <a:gd name="T5" fmla="*/ 2147483646 h 1382"/>
                <a:gd name="T6" fmla="*/ 2147483646 w 1381"/>
                <a:gd name="T7" fmla="*/ 2147483646 h 1382"/>
                <a:gd name="T8" fmla="*/ 0 w 1381"/>
                <a:gd name="T9" fmla="*/ 2147483646 h 1382"/>
                <a:gd name="T10" fmla="*/ 0 60000 65536"/>
                <a:gd name="T11" fmla="*/ 0 60000 65536"/>
                <a:gd name="T12" fmla="*/ 0 60000 65536"/>
                <a:gd name="T13" fmla="*/ 0 60000 65536"/>
                <a:gd name="T14" fmla="*/ 0 60000 65536"/>
                <a:gd name="T15" fmla="*/ 0 w 1381"/>
                <a:gd name="T16" fmla="*/ 0 h 1382"/>
                <a:gd name="T17" fmla="*/ 1381 w 1381"/>
                <a:gd name="T18" fmla="*/ 1382 h 1382"/>
              </a:gdLst>
              <a:ahLst/>
              <a:cxnLst>
                <a:cxn ang="T10">
                  <a:pos x="T0" y="T1"/>
                </a:cxn>
                <a:cxn ang="T11">
                  <a:pos x="T2" y="T3"/>
                </a:cxn>
                <a:cxn ang="T12">
                  <a:pos x="T4" y="T5"/>
                </a:cxn>
                <a:cxn ang="T13">
                  <a:pos x="T6" y="T7"/>
                </a:cxn>
                <a:cxn ang="T14">
                  <a:pos x="T8" y="T9"/>
                </a:cxn>
              </a:cxnLst>
              <a:rect l="T15" t="T16" r="T17" b="T18"/>
              <a:pathLst>
                <a:path w="1381" h="1382">
                  <a:moveTo>
                    <a:pt x="0" y="691"/>
                  </a:moveTo>
                  <a:cubicBezTo>
                    <a:pt x="0" y="309"/>
                    <a:pt x="309" y="0"/>
                    <a:pt x="690" y="0"/>
                  </a:cubicBezTo>
                  <a:cubicBezTo>
                    <a:pt x="1072" y="0"/>
                    <a:pt x="1381" y="309"/>
                    <a:pt x="1381" y="691"/>
                  </a:cubicBezTo>
                  <a:cubicBezTo>
                    <a:pt x="1381" y="1072"/>
                    <a:pt x="1072" y="1382"/>
                    <a:pt x="690" y="1382"/>
                  </a:cubicBezTo>
                  <a:cubicBezTo>
                    <a:pt x="309" y="1382"/>
                    <a:pt x="0" y="1072"/>
                    <a:pt x="0" y="691"/>
                  </a:cubicBezTo>
                </a:path>
              </a:pathLst>
            </a:custGeom>
            <a:solidFill>
              <a:srgbClr val="1950B2"/>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103438" name="path">
              <a:extLst>
                <a:ext uri="{FF2B5EF4-FFF2-40B4-BE49-F238E27FC236}">
                  <a16:creationId xmlns:a16="http://schemas.microsoft.com/office/drawing/2014/main" id="{C0BB8D3E-0CF0-892D-0899-14B0D2873ADD}"/>
                </a:ext>
              </a:extLst>
            </p:cNvPr>
            <p:cNvSpPr>
              <a:spLocks/>
            </p:cNvSpPr>
            <p:nvPr/>
          </p:nvSpPr>
          <p:spPr bwMode="auto">
            <a:xfrm>
              <a:off x="107442" y="104298"/>
              <a:ext cx="593852" cy="723233"/>
            </a:xfrm>
            <a:custGeom>
              <a:avLst/>
              <a:gdLst>
                <a:gd name="T0" fmla="*/ 2147483646 w 935"/>
                <a:gd name="T1" fmla="*/ 2147483646 h 1138"/>
                <a:gd name="T2" fmla="*/ 2147483646 w 935"/>
                <a:gd name="T3" fmla="*/ 2147483646 h 1138"/>
                <a:gd name="T4" fmla="*/ 2147483646 w 935"/>
                <a:gd name="T5" fmla="*/ 2147483646 h 1138"/>
                <a:gd name="T6" fmla="*/ 2147483646 w 935"/>
                <a:gd name="T7" fmla="*/ 2147483646 h 1138"/>
                <a:gd name="T8" fmla="*/ 2147483646 w 935"/>
                <a:gd name="T9" fmla="*/ 2147483646 h 1138"/>
                <a:gd name="T10" fmla="*/ 2147483646 w 935"/>
                <a:gd name="T11" fmla="*/ 2147483646 h 1138"/>
                <a:gd name="T12" fmla="*/ 2147483646 w 935"/>
                <a:gd name="T13" fmla="*/ 2147483646 h 1138"/>
                <a:gd name="T14" fmla="*/ 2147483646 w 935"/>
                <a:gd name="T15" fmla="*/ 2147483646 h 1138"/>
                <a:gd name="T16" fmla="*/ 2147483646 w 935"/>
                <a:gd name="T17" fmla="*/ 2147483646 h 1138"/>
                <a:gd name="T18" fmla="*/ 2147483646 w 935"/>
                <a:gd name="T19" fmla="*/ 2147483646 h 1138"/>
                <a:gd name="T20" fmla="*/ 2147483646 w 935"/>
                <a:gd name="T21" fmla="*/ 2147483646 h 1138"/>
                <a:gd name="T22" fmla="*/ 2147483646 w 935"/>
                <a:gd name="T23" fmla="*/ 2147483646 h 1138"/>
                <a:gd name="T24" fmla="*/ 2147483646 w 935"/>
                <a:gd name="T25" fmla="*/ 2147483646 h 1138"/>
                <a:gd name="T26" fmla="*/ 2147483646 w 935"/>
                <a:gd name="T27" fmla="*/ 2147483646 h 1138"/>
                <a:gd name="T28" fmla="*/ 2147483646 w 935"/>
                <a:gd name="T29" fmla="*/ 2147483646 h 1138"/>
                <a:gd name="T30" fmla="*/ 2147483646 w 935"/>
                <a:gd name="T31" fmla="*/ 2147483646 h 1138"/>
                <a:gd name="T32" fmla="*/ 2147483646 w 935"/>
                <a:gd name="T33" fmla="*/ 2147483646 h 1138"/>
                <a:gd name="T34" fmla="*/ 2147483646 w 935"/>
                <a:gd name="T35" fmla="*/ 2147483646 h 1138"/>
                <a:gd name="T36" fmla="*/ 2147483646 w 935"/>
                <a:gd name="T37" fmla="*/ 2147483646 h 1138"/>
                <a:gd name="T38" fmla="*/ 2147483646 w 935"/>
                <a:gd name="T39" fmla="*/ 2147483646 h 1138"/>
                <a:gd name="T40" fmla="*/ 2147483646 w 935"/>
                <a:gd name="T41" fmla="*/ 2147483646 h 1138"/>
                <a:gd name="T42" fmla="*/ 2147483646 w 935"/>
                <a:gd name="T43" fmla="*/ 2147483646 h 1138"/>
                <a:gd name="T44" fmla="*/ 2147483646 w 935"/>
                <a:gd name="T45" fmla="*/ 2147483646 h 1138"/>
                <a:gd name="T46" fmla="*/ 2147483646 w 935"/>
                <a:gd name="T47" fmla="*/ 2147483646 h 1138"/>
                <a:gd name="T48" fmla="*/ 2147483646 w 935"/>
                <a:gd name="T49" fmla="*/ 2147483646 h 1138"/>
                <a:gd name="T50" fmla="*/ 2147483646 w 935"/>
                <a:gd name="T51" fmla="*/ 2147483646 h 1138"/>
                <a:gd name="T52" fmla="*/ 2147483646 w 935"/>
                <a:gd name="T53" fmla="*/ 2147483646 h 1138"/>
                <a:gd name="T54" fmla="*/ 2147483646 w 935"/>
                <a:gd name="T55" fmla="*/ 2147483646 h 1138"/>
                <a:gd name="T56" fmla="*/ 2147483646 w 935"/>
                <a:gd name="T57" fmla="*/ 2147483646 h 1138"/>
                <a:gd name="T58" fmla="*/ 2147483646 w 935"/>
                <a:gd name="T59" fmla="*/ 2147483646 h 1138"/>
                <a:gd name="T60" fmla="*/ 2147483646 w 935"/>
                <a:gd name="T61" fmla="*/ 2147483646 h 1138"/>
                <a:gd name="T62" fmla="*/ 2147483646 w 935"/>
                <a:gd name="T63" fmla="*/ 2147483646 h 1138"/>
                <a:gd name="T64" fmla="*/ 2147483646 w 935"/>
                <a:gd name="T65" fmla="*/ 2147483646 h 1138"/>
                <a:gd name="T66" fmla="*/ 2147483646 w 935"/>
                <a:gd name="T67" fmla="*/ 2147483646 h 1138"/>
                <a:gd name="T68" fmla="*/ 2147483646 w 935"/>
                <a:gd name="T69" fmla="*/ 2147483646 h 1138"/>
                <a:gd name="T70" fmla="*/ 2147483646 w 935"/>
                <a:gd name="T71" fmla="*/ 2147483646 h 1138"/>
                <a:gd name="T72" fmla="*/ 2147483646 w 935"/>
                <a:gd name="T73" fmla="*/ 2147483646 h 1138"/>
                <a:gd name="T74" fmla="*/ 2147483646 w 935"/>
                <a:gd name="T75" fmla="*/ 2147483646 h 1138"/>
                <a:gd name="T76" fmla="*/ 2147483646 w 935"/>
                <a:gd name="T77" fmla="*/ 2147483646 h 1138"/>
                <a:gd name="T78" fmla="*/ 2147483646 w 935"/>
                <a:gd name="T79" fmla="*/ 2147483646 h 1138"/>
                <a:gd name="T80" fmla="*/ 2147483646 w 935"/>
                <a:gd name="T81" fmla="*/ 2147483646 h 1138"/>
                <a:gd name="T82" fmla="*/ 2147483646 w 935"/>
                <a:gd name="T83" fmla="*/ 2147483646 h 1138"/>
                <a:gd name="T84" fmla="*/ 2147483646 w 935"/>
                <a:gd name="T85" fmla="*/ 2147483646 h 1138"/>
                <a:gd name="T86" fmla="*/ 2147483646 w 935"/>
                <a:gd name="T87" fmla="*/ 2147483646 h 1138"/>
                <a:gd name="T88" fmla="*/ 2147483646 w 935"/>
                <a:gd name="T89" fmla="*/ 2147483646 h 1138"/>
                <a:gd name="T90" fmla="*/ 2147483646 w 935"/>
                <a:gd name="T91" fmla="*/ 2147483646 h 1138"/>
                <a:gd name="T92" fmla="*/ 2147483646 w 935"/>
                <a:gd name="T93" fmla="*/ 2147483646 h 1138"/>
                <a:gd name="T94" fmla="*/ 2147483646 w 935"/>
                <a:gd name="T95" fmla="*/ 2147483646 h 1138"/>
                <a:gd name="T96" fmla="*/ 2147483646 w 935"/>
                <a:gd name="T97" fmla="*/ 2147483646 h 1138"/>
                <a:gd name="T98" fmla="*/ 2147483646 w 935"/>
                <a:gd name="T99" fmla="*/ 2147483646 h 1138"/>
                <a:gd name="T100" fmla="*/ 2147483646 w 935"/>
                <a:gd name="T101" fmla="*/ 2147483646 h 113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935"/>
                <a:gd name="T154" fmla="*/ 0 h 1138"/>
                <a:gd name="T155" fmla="*/ 935 w 935"/>
                <a:gd name="T156" fmla="*/ 1138 h 113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935" h="1138">
                  <a:moveTo>
                    <a:pt x="715" y="62"/>
                  </a:moveTo>
                  <a:cubicBezTo>
                    <a:pt x="552" y="-7"/>
                    <a:pt x="418" y="-13"/>
                    <a:pt x="273" y="79"/>
                  </a:cubicBezTo>
                  <a:cubicBezTo>
                    <a:pt x="162" y="155"/>
                    <a:pt x="127" y="335"/>
                    <a:pt x="127" y="359"/>
                  </a:cubicBezTo>
                  <a:cubicBezTo>
                    <a:pt x="127" y="382"/>
                    <a:pt x="151" y="411"/>
                    <a:pt x="81" y="463"/>
                  </a:cubicBezTo>
                  <a:cubicBezTo>
                    <a:pt x="11" y="510"/>
                    <a:pt x="0" y="498"/>
                    <a:pt x="5" y="527"/>
                  </a:cubicBezTo>
                  <a:cubicBezTo>
                    <a:pt x="11" y="551"/>
                    <a:pt x="34" y="568"/>
                    <a:pt x="46" y="580"/>
                  </a:cubicBezTo>
                  <a:cubicBezTo>
                    <a:pt x="58" y="591"/>
                    <a:pt x="64" y="603"/>
                    <a:pt x="52" y="621"/>
                  </a:cubicBezTo>
                  <a:cubicBezTo>
                    <a:pt x="40" y="632"/>
                    <a:pt x="23" y="632"/>
                    <a:pt x="34" y="661"/>
                  </a:cubicBezTo>
                  <a:cubicBezTo>
                    <a:pt x="46" y="685"/>
                    <a:pt x="81" y="685"/>
                    <a:pt x="93" y="690"/>
                  </a:cubicBezTo>
                  <a:cubicBezTo>
                    <a:pt x="93" y="690"/>
                    <a:pt x="58" y="685"/>
                    <a:pt x="46" y="690"/>
                  </a:cubicBezTo>
                  <a:cubicBezTo>
                    <a:pt x="34" y="696"/>
                    <a:pt x="23" y="714"/>
                    <a:pt x="29" y="725"/>
                  </a:cubicBezTo>
                  <a:cubicBezTo>
                    <a:pt x="34" y="737"/>
                    <a:pt x="52" y="743"/>
                    <a:pt x="58" y="749"/>
                  </a:cubicBezTo>
                  <a:cubicBezTo>
                    <a:pt x="64" y="749"/>
                    <a:pt x="64" y="772"/>
                    <a:pt x="64" y="778"/>
                  </a:cubicBezTo>
                  <a:cubicBezTo>
                    <a:pt x="64" y="801"/>
                    <a:pt x="52" y="818"/>
                    <a:pt x="40" y="842"/>
                  </a:cubicBezTo>
                  <a:cubicBezTo>
                    <a:pt x="29" y="865"/>
                    <a:pt x="46" y="917"/>
                    <a:pt x="98" y="929"/>
                  </a:cubicBezTo>
                  <a:cubicBezTo>
                    <a:pt x="151" y="941"/>
                    <a:pt x="174" y="941"/>
                    <a:pt x="209" y="941"/>
                  </a:cubicBezTo>
                  <a:cubicBezTo>
                    <a:pt x="279" y="946"/>
                    <a:pt x="331" y="1051"/>
                    <a:pt x="337" y="1133"/>
                  </a:cubicBezTo>
                  <a:cubicBezTo>
                    <a:pt x="366" y="1138"/>
                    <a:pt x="453" y="1138"/>
                    <a:pt x="482" y="1138"/>
                  </a:cubicBezTo>
                  <a:cubicBezTo>
                    <a:pt x="581" y="1138"/>
                    <a:pt x="680" y="1115"/>
                    <a:pt x="761" y="1069"/>
                  </a:cubicBezTo>
                  <a:cubicBezTo>
                    <a:pt x="721" y="824"/>
                    <a:pt x="855" y="801"/>
                    <a:pt x="925" y="568"/>
                  </a:cubicBezTo>
                  <a:cubicBezTo>
                    <a:pt x="954" y="469"/>
                    <a:pt x="994" y="190"/>
                    <a:pt x="715" y="62"/>
                  </a:cubicBezTo>
                  <a:moveTo>
                    <a:pt x="570" y="527"/>
                  </a:moveTo>
                  <a:cubicBezTo>
                    <a:pt x="564" y="539"/>
                    <a:pt x="564" y="539"/>
                    <a:pt x="564" y="539"/>
                  </a:cubicBezTo>
                  <a:cubicBezTo>
                    <a:pt x="529" y="504"/>
                    <a:pt x="529" y="504"/>
                    <a:pt x="529" y="504"/>
                  </a:cubicBezTo>
                  <a:cubicBezTo>
                    <a:pt x="517" y="510"/>
                    <a:pt x="511" y="510"/>
                    <a:pt x="500" y="516"/>
                  </a:cubicBezTo>
                  <a:cubicBezTo>
                    <a:pt x="500" y="557"/>
                    <a:pt x="500" y="557"/>
                    <a:pt x="500" y="557"/>
                  </a:cubicBezTo>
                  <a:cubicBezTo>
                    <a:pt x="488" y="557"/>
                    <a:pt x="488" y="557"/>
                    <a:pt x="488" y="557"/>
                  </a:cubicBezTo>
                  <a:cubicBezTo>
                    <a:pt x="453" y="562"/>
                    <a:pt x="453" y="562"/>
                    <a:pt x="453" y="562"/>
                  </a:cubicBezTo>
                  <a:cubicBezTo>
                    <a:pt x="442" y="562"/>
                    <a:pt x="442" y="562"/>
                    <a:pt x="442" y="562"/>
                  </a:cubicBezTo>
                  <a:cubicBezTo>
                    <a:pt x="430" y="522"/>
                    <a:pt x="430" y="522"/>
                    <a:pt x="430" y="522"/>
                  </a:cubicBezTo>
                  <a:cubicBezTo>
                    <a:pt x="418" y="522"/>
                    <a:pt x="407" y="516"/>
                    <a:pt x="401" y="516"/>
                  </a:cubicBezTo>
                  <a:cubicBezTo>
                    <a:pt x="378" y="551"/>
                    <a:pt x="378" y="551"/>
                    <a:pt x="378" y="551"/>
                  </a:cubicBezTo>
                  <a:cubicBezTo>
                    <a:pt x="366" y="545"/>
                    <a:pt x="366" y="545"/>
                    <a:pt x="366" y="545"/>
                  </a:cubicBezTo>
                  <a:cubicBezTo>
                    <a:pt x="337" y="533"/>
                    <a:pt x="337" y="533"/>
                    <a:pt x="337" y="533"/>
                  </a:cubicBezTo>
                  <a:cubicBezTo>
                    <a:pt x="325" y="527"/>
                    <a:pt x="325" y="527"/>
                    <a:pt x="325" y="527"/>
                  </a:cubicBezTo>
                  <a:cubicBezTo>
                    <a:pt x="337" y="487"/>
                    <a:pt x="337" y="487"/>
                    <a:pt x="337" y="487"/>
                  </a:cubicBezTo>
                  <a:cubicBezTo>
                    <a:pt x="325" y="481"/>
                    <a:pt x="319" y="475"/>
                    <a:pt x="314" y="463"/>
                  </a:cubicBezTo>
                  <a:cubicBezTo>
                    <a:pt x="273" y="487"/>
                    <a:pt x="273" y="487"/>
                    <a:pt x="273" y="487"/>
                  </a:cubicBezTo>
                  <a:cubicBezTo>
                    <a:pt x="267" y="475"/>
                    <a:pt x="267" y="475"/>
                    <a:pt x="267" y="475"/>
                  </a:cubicBezTo>
                  <a:cubicBezTo>
                    <a:pt x="250" y="452"/>
                    <a:pt x="250" y="452"/>
                    <a:pt x="250" y="452"/>
                  </a:cubicBezTo>
                  <a:cubicBezTo>
                    <a:pt x="238" y="440"/>
                    <a:pt x="238" y="440"/>
                    <a:pt x="238" y="440"/>
                  </a:cubicBezTo>
                  <a:cubicBezTo>
                    <a:pt x="273" y="411"/>
                    <a:pt x="273" y="411"/>
                    <a:pt x="273" y="411"/>
                  </a:cubicBezTo>
                  <a:cubicBezTo>
                    <a:pt x="267" y="399"/>
                    <a:pt x="261" y="388"/>
                    <a:pt x="261" y="382"/>
                  </a:cubicBezTo>
                  <a:cubicBezTo>
                    <a:pt x="221" y="376"/>
                    <a:pt x="221" y="376"/>
                    <a:pt x="221" y="376"/>
                  </a:cubicBezTo>
                  <a:cubicBezTo>
                    <a:pt x="215" y="365"/>
                    <a:pt x="215" y="365"/>
                    <a:pt x="215" y="365"/>
                  </a:cubicBezTo>
                  <a:cubicBezTo>
                    <a:pt x="215" y="335"/>
                    <a:pt x="215" y="335"/>
                    <a:pt x="215" y="335"/>
                  </a:cubicBezTo>
                  <a:cubicBezTo>
                    <a:pt x="209" y="324"/>
                    <a:pt x="209" y="324"/>
                    <a:pt x="209" y="324"/>
                  </a:cubicBezTo>
                  <a:cubicBezTo>
                    <a:pt x="255" y="306"/>
                    <a:pt x="255" y="306"/>
                    <a:pt x="255" y="306"/>
                  </a:cubicBezTo>
                  <a:cubicBezTo>
                    <a:pt x="255" y="301"/>
                    <a:pt x="255" y="289"/>
                    <a:pt x="261" y="277"/>
                  </a:cubicBezTo>
                  <a:cubicBezTo>
                    <a:pt x="226" y="254"/>
                    <a:pt x="226" y="254"/>
                    <a:pt x="226" y="254"/>
                  </a:cubicBezTo>
                  <a:cubicBezTo>
                    <a:pt x="232" y="242"/>
                    <a:pt x="232" y="242"/>
                    <a:pt x="232" y="242"/>
                  </a:cubicBezTo>
                  <a:cubicBezTo>
                    <a:pt x="244" y="213"/>
                    <a:pt x="244" y="213"/>
                    <a:pt x="244" y="213"/>
                  </a:cubicBezTo>
                  <a:cubicBezTo>
                    <a:pt x="250" y="202"/>
                    <a:pt x="250" y="202"/>
                    <a:pt x="250" y="202"/>
                  </a:cubicBezTo>
                  <a:cubicBezTo>
                    <a:pt x="290" y="213"/>
                    <a:pt x="290" y="213"/>
                    <a:pt x="290" y="213"/>
                  </a:cubicBezTo>
                  <a:cubicBezTo>
                    <a:pt x="296" y="207"/>
                    <a:pt x="302" y="196"/>
                    <a:pt x="314" y="190"/>
                  </a:cubicBezTo>
                  <a:cubicBezTo>
                    <a:pt x="290" y="155"/>
                    <a:pt x="290" y="155"/>
                    <a:pt x="290" y="155"/>
                  </a:cubicBezTo>
                  <a:cubicBezTo>
                    <a:pt x="302" y="149"/>
                    <a:pt x="302" y="149"/>
                    <a:pt x="302" y="149"/>
                  </a:cubicBezTo>
                  <a:cubicBezTo>
                    <a:pt x="325" y="126"/>
                    <a:pt x="325" y="126"/>
                    <a:pt x="325" y="126"/>
                  </a:cubicBezTo>
                  <a:cubicBezTo>
                    <a:pt x="337" y="120"/>
                    <a:pt x="337" y="120"/>
                    <a:pt x="337" y="120"/>
                  </a:cubicBezTo>
                  <a:cubicBezTo>
                    <a:pt x="372" y="149"/>
                    <a:pt x="372" y="149"/>
                    <a:pt x="372" y="149"/>
                  </a:cubicBezTo>
                  <a:cubicBezTo>
                    <a:pt x="378" y="149"/>
                    <a:pt x="389" y="143"/>
                    <a:pt x="395" y="143"/>
                  </a:cubicBezTo>
                  <a:cubicBezTo>
                    <a:pt x="401" y="97"/>
                    <a:pt x="401" y="97"/>
                    <a:pt x="401" y="97"/>
                  </a:cubicBezTo>
                  <a:cubicBezTo>
                    <a:pt x="413" y="97"/>
                    <a:pt x="413" y="97"/>
                    <a:pt x="413" y="97"/>
                  </a:cubicBezTo>
                  <a:cubicBezTo>
                    <a:pt x="442" y="91"/>
                    <a:pt x="442" y="91"/>
                    <a:pt x="442" y="91"/>
                  </a:cubicBezTo>
                  <a:cubicBezTo>
                    <a:pt x="453" y="91"/>
                    <a:pt x="453" y="91"/>
                    <a:pt x="453" y="91"/>
                  </a:cubicBezTo>
                  <a:cubicBezTo>
                    <a:pt x="471" y="138"/>
                    <a:pt x="471" y="138"/>
                    <a:pt x="471" y="138"/>
                  </a:cubicBezTo>
                  <a:cubicBezTo>
                    <a:pt x="477" y="138"/>
                    <a:pt x="488" y="138"/>
                    <a:pt x="500" y="138"/>
                  </a:cubicBezTo>
                  <a:cubicBezTo>
                    <a:pt x="517" y="103"/>
                    <a:pt x="517" y="103"/>
                    <a:pt x="517" y="103"/>
                  </a:cubicBezTo>
                  <a:cubicBezTo>
                    <a:pt x="529" y="109"/>
                    <a:pt x="529" y="109"/>
                    <a:pt x="529" y="109"/>
                  </a:cubicBezTo>
                  <a:cubicBezTo>
                    <a:pt x="564" y="120"/>
                    <a:pt x="564" y="120"/>
                    <a:pt x="564" y="120"/>
                  </a:cubicBezTo>
                  <a:cubicBezTo>
                    <a:pt x="576" y="126"/>
                    <a:pt x="576" y="126"/>
                    <a:pt x="576" y="126"/>
                  </a:cubicBezTo>
                  <a:cubicBezTo>
                    <a:pt x="564" y="173"/>
                    <a:pt x="564" y="173"/>
                    <a:pt x="564" y="173"/>
                  </a:cubicBezTo>
                  <a:cubicBezTo>
                    <a:pt x="570" y="178"/>
                    <a:pt x="581" y="184"/>
                    <a:pt x="587" y="190"/>
                  </a:cubicBezTo>
                  <a:cubicBezTo>
                    <a:pt x="622" y="167"/>
                    <a:pt x="622" y="167"/>
                    <a:pt x="622" y="167"/>
                  </a:cubicBezTo>
                  <a:cubicBezTo>
                    <a:pt x="628" y="178"/>
                    <a:pt x="628" y="178"/>
                    <a:pt x="628" y="178"/>
                  </a:cubicBezTo>
                  <a:cubicBezTo>
                    <a:pt x="651" y="207"/>
                    <a:pt x="651" y="207"/>
                    <a:pt x="651" y="207"/>
                  </a:cubicBezTo>
                  <a:cubicBezTo>
                    <a:pt x="657" y="213"/>
                    <a:pt x="657" y="213"/>
                    <a:pt x="657" y="213"/>
                  </a:cubicBezTo>
                  <a:cubicBezTo>
                    <a:pt x="628" y="248"/>
                    <a:pt x="628" y="248"/>
                    <a:pt x="628" y="248"/>
                  </a:cubicBezTo>
                  <a:cubicBezTo>
                    <a:pt x="634" y="254"/>
                    <a:pt x="634" y="266"/>
                    <a:pt x="640" y="277"/>
                  </a:cubicBezTo>
                  <a:cubicBezTo>
                    <a:pt x="680" y="277"/>
                    <a:pt x="680" y="277"/>
                    <a:pt x="680" y="277"/>
                  </a:cubicBezTo>
                  <a:cubicBezTo>
                    <a:pt x="680" y="289"/>
                    <a:pt x="680" y="289"/>
                    <a:pt x="680" y="289"/>
                  </a:cubicBezTo>
                  <a:cubicBezTo>
                    <a:pt x="686" y="324"/>
                    <a:pt x="686" y="324"/>
                    <a:pt x="686" y="324"/>
                  </a:cubicBezTo>
                  <a:cubicBezTo>
                    <a:pt x="686" y="335"/>
                    <a:pt x="686" y="335"/>
                    <a:pt x="686" y="335"/>
                  </a:cubicBezTo>
                  <a:cubicBezTo>
                    <a:pt x="645" y="347"/>
                    <a:pt x="645" y="347"/>
                    <a:pt x="645" y="347"/>
                  </a:cubicBezTo>
                  <a:cubicBezTo>
                    <a:pt x="640" y="359"/>
                    <a:pt x="640" y="370"/>
                    <a:pt x="640" y="376"/>
                  </a:cubicBezTo>
                  <a:cubicBezTo>
                    <a:pt x="674" y="399"/>
                    <a:pt x="674" y="399"/>
                    <a:pt x="674" y="399"/>
                  </a:cubicBezTo>
                  <a:cubicBezTo>
                    <a:pt x="668" y="411"/>
                    <a:pt x="668" y="411"/>
                    <a:pt x="668" y="411"/>
                  </a:cubicBezTo>
                  <a:cubicBezTo>
                    <a:pt x="657" y="440"/>
                    <a:pt x="657" y="440"/>
                    <a:pt x="657" y="440"/>
                  </a:cubicBezTo>
                  <a:cubicBezTo>
                    <a:pt x="651" y="452"/>
                    <a:pt x="651" y="452"/>
                    <a:pt x="651" y="452"/>
                  </a:cubicBezTo>
                  <a:cubicBezTo>
                    <a:pt x="605" y="440"/>
                    <a:pt x="605" y="440"/>
                    <a:pt x="605" y="440"/>
                  </a:cubicBezTo>
                  <a:cubicBezTo>
                    <a:pt x="599" y="452"/>
                    <a:pt x="593" y="458"/>
                    <a:pt x="587" y="463"/>
                  </a:cubicBezTo>
                  <a:cubicBezTo>
                    <a:pt x="605" y="504"/>
                    <a:pt x="605" y="504"/>
                    <a:pt x="605" y="504"/>
                  </a:cubicBezTo>
                  <a:cubicBezTo>
                    <a:pt x="599" y="510"/>
                    <a:pt x="599" y="510"/>
                    <a:pt x="599" y="510"/>
                  </a:cubicBezTo>
                  <a:lnTo>
                    <a:pt x="570" y="527"/>
                  </a:lnTo>
                  <a:close/>
                  <a:moveTo>
                    <a:pt x="826" y="586"/>
                  </a:moveTo>
                  <a:cubicBezTo>
                    <a:pt x="802" y="591"/>
                    <a:pt x="802" y="591"/>
                    <a:pt x="802" y="591"/>
                  </a:cubicBezTo>
                  <a:cubicBezTo>
                    <a:pt x="796" y="603"/>
                    <a:pt x="796" y="609"/>
                    <a:pt x="791" y="621"/>
                  </a:cubicBezTo>
                  <a:cubicBezTo>
                    <a:pt x="791" y="621"/>
                    <a:pt x="791" y="621"/>
                    <a:pt x="791" y="621"/>
                  </a:cubicBezTo>
                  <a:cubicBezTo>
                    <a:pt x="808" y="644"/>
                    <a:pt x="808" y="644"/>
                    <a:pt x="808" y="644"/>
                  </a:cubicBezTo>
                  <a:cubicBezTo>
                    <a:pt x="808" y="650"/>
                    <a:pt x="808" y="655"/>
                    <a:pt x="808" y="655"/>
                  </a:cubicBezTo>
                  <a:cubicBezTo>
                    <a:pt x="779" y="679"/>
                    <a:pt x="779" y="679"/>
                    <a:pt x="779" y="679"/>
                  </a:cubicBezTo>
                  <a:cubicBezTo>
                    <a:pt x="773" y="685"/>
                    <a:pt x="768" y="685"/>
                    <a:pt x="761" y="679"/>
                  </a:cubicBezTo>
                  <a:cubicBezTo>
                    <a:pt x="750" y="655"/>
                    <a:pt x="750" y="655"/>
                    <a:pt x="750" y="655"/>
                  </a:cubicBezTo>
                  <a:cubicBezTo>
                    <a:pt x="744" y="661"/>
                    <a:pt x="733" y="661"/>
                    <a:pt x="727" y="661"/>
                  </a:cubicBezTo>
                  <a:cubicBezTo>
                    <a:pt x="721" y="661"/>
                    <a:pt x="721" y="661"/>
                    <a:pt x="715" y="661"/>
                  </a:cubicBezTo>
                  <a:cubicBezTo>
                    <a:pt x="715" y="661"/>
                    <a:pt x="715" y="661"/>
                    <a:pt x="715" y="661"/>
                  </a:cubicBezTo>
                  <a:cubicBezTo>
                    <a:pt x="704" y="690"/>
                    <a:pt x="704" y="690"/>
                    <a:pt x="704" y="690"/>
                  </a:cubicBezTo>
                  <a:cubicBezTo>
                    <a:pt x="704" y="696"/>
                    <a:pt x="698" y="696"/>
                    <a:pt x="692" y="696"/>
                  </a:cubicBezTo>
                  <a:cubicBezTo>
                    <a:pt x="657" y="679"/>
                    <a:pt x="657" y="679"/>
                    <a:pt x="657" y="679"/>
                  </a:cubicBezTo>
                  <a:cubicBezTo>
                    <a:pt x="651" y="679"/>
                    <a:pt x="651" y="673"/>
                    <a:pt x="651" y="667"/>
                  </a:cubicBezTo>
                  <a:cubicBezTo>
                    <a:pt x="663" y="644"/>
                    <a:pt x="663" y="644"/>
                    <a:pt x="663" y="644"/>
                  </a:cubicBezTo>
                  <a:cubicBezTo>
                    <a:pt x="657" y="638"/>
                    <a:pt x="645" y="626"/>
                    <a:pt x="640" y="615"/>
                  </a:cubicBezTo>
                  <a:cubicBezTo>
                    <a:pt x="640" y="621"/>
                    <a:pt x="640" y="621"/>
                    <a:pt x="640" y="621"/>
                  </a:cubicBezTo>
                  <a:cubicBezTo>
                    <a:pt x="610" y="621"/>
                    <a:pt x="610" y="621"/>
                    <a:pt x="610" y="621"/>
                  </a:cubicBezTo>
                  <a:cubicBezTo>
                    <a:pt x="605" y="621"/>
                    <a:pt x="605" y="621"/>
                    <a:pt x="605" y="615"/>
                  </a:cubicBezTo>
                  <a:cubicBezTo>
                    <a:pt x="599" y="580"/>
                    <a:pt x="599" y="580"/>
                    <a:pt x="599" y="580"/>
                  </a:cubicBezTo>
                  <a:cubicBezTo>
                    <a:pt x="599" y="574"/>
                    <a:pt x="599" y="568"/>
                    <a:pt x="605" y="568"/>
                  </a:cubicBezTo>
                  <a:cubicBezTo>
                    <a:pt x="634" y="562"/>
                    <a:pt x="634" y="562"/>
                    <a:pt x="634" y="562"/>
                  </a:cubicBezTo>
                  <a:cubicBezTo>
                    <a:pt x="634" y="551"/>
                    <a:pt x="640" y="539"/>
                    <a:pt x="645" y="533"/>
                  </a:cubicBezTo>
                  <a:cubicBezTo>
                    <a:pt x="645" y="533"/>
                    <a:pt x="645" y="533"/>
                    <a:pt x="645" y="533"/>
                  </a:cubicBezTo>
                  <a:cubicBezTo>
                    <a:pt x="628" y="510"/>
                    <a:pt x="628" y="510"/>
                    <a:pt x="628" y="510"/>
                  </a:cubicBezTo>
                  <a:cubicBezTo>
                    <a:pt x="622" y="504"/>
                    <a:pt x="622" y="498"/>
                    <a:pt x="628" y="498"/>
                  </a:cubicBezTo>
                  <a:cubicBezTo>
                    <a:pt x="657" y="475"/>
                    <a:pt x="657" y="475"/>
                    <a:pt x="657" y="475"/>
                  </a:cubicBezTo>
                  <a:cubicBezTo>
                    <a:pt x="663" y="469"/>
                    <a:pt x="668" y="469"/>
                    <a:pt x="668" y="475"/>
                  </a:cubicBezTo>
                  <a:cubicBezTo>
                    <a:pt x="686" y="498"/>
                    <a:pt x="686" y="498"/>
                    <a:pt x="686" y="498"/>
                  </a:cubicBezTo>
                  <a:cubicBezTo>
                    <a:pt x="692" y="493"/>
                    <a:pt x="698" y="493"/>
                    <a:pt x="704" y="493"/>
                  </a:cubicBezTo>
                  <a:cubicBezTo>
                    <a:pt x="709" y="493"/>
                    <a:pt x="715" y="493"/>
                    <a:pt x="721" y="493"/>
                  </a:cubicBezTo>
                  <a:cubicBezTo>
                    <a:pt x="721" y="493"/>
                    <a:pt x="721" y="493"/>
                    <a:pt x="721" y="493"/>
                  </a:cubicBezTo>
                  <a:cubicBezTo>
                    <a:pt x="733" y="463"/>
                    <a:pt x="733" y="463"/>
                    <a:pt x="733" y="463"/>
                  </a:cubicBezTo>
                  <a:cubicBezTo>
                    <a:pt x="733" y="458"/>
                    <a:pt x="738" y="458"/>
                    <a:pt x="744" y="458"/>
                  </a:cubicBezTo>
                  <a:cubicBezTo>
                    <a:pt x="773" y="475"/>
                    <a:pt x="773" y="475"/>
                    <a:pt x="773" y="475"/>
                  </a:cubicBezTo>
                  <a:cubicBezTo>
                    <a:pt x="779" y="475"/>
                    <a:pt x="785" y="481"/>
                    <a:pt x="779" y="487"/>
                  </a:cubicBezTo>
                  <a:cubicBezTo>
                    <a:pt x="768" y="510"/>
                    <a:pt x="768" y="510"/>
                    <a:pt x="768" y="510"/>
                  </a:cubicBezTo>
                  <a:cubicBezTo>
                    <a:pt x="779" y="516"/>
                    <a:pt x="785" y="527"/>
                    <a:pt x="791" y="533"/>
                  </a:cubicBezTo>
                  <a:cubicBezTo>
                    <a:pt x="791" y="533"/>
                    <a:pt x="791" y="533"/>
                    <a:pt x="791" y="533"/>
                  </a:cubicBezTo>
                  <a:cubicBezTo>
                    <a:pt x="820" y="533"/>
                    <a:pt x="820" y="533"/>
                    <a:pt x="820" y="533"/>
                  </a:cubicBezTo>
                  <a:cubicBezTo>
                    <a:pt x="826" y="533"/>
                    <a:pt x="831" y="533"/>
                    <a:pt x="831" y="539"/>
                  </a:cubicBezTo>
                  <a:cubicBezTo>
                    <a:pt x="837" y="574"/>
                    <a:pt x="837" y="574"/>
                    <a:pt x="837" y="574"/>
                  </a:cubicBezTo>
                  <a:cubicBezTo>
                    <a:pt x="837" y="580"/>
                    <a:pt x="831" y="586"/>
                    <a:pt x="826" y="586"/>
                  </a:cubicBezTo>
                </a:path>
                <a:path w="935" h="1138">
                  <a:moveTo>
                    <a:pt x="675" y="580"/>
                  </a:moveTo>
                  <a:cubicBezTo>
                    <a:pt x="675" y="563"/>
                    <a:pt x="692" y="539"/>
                    <a:pt x="709" y="539"/>
                  </a:cubicBezTo>
                  <a:cubicBezTo>
                    <a:pt x="732" y="534"/>
                    <a:pt x="755" y="551"/>
                    <a:pt x="755" y="574"/>
                  </a:cubicBezTo>
                  <a:cubicBezTo>
                    <a:pt x="760" y="592"/>
                    <a:pt x="743" y="615"/>
                    <a:pt x="720" y="615"/>
                  </a:cubicBezTo>
                  <a:cubicBezTo>
                    <a:pt x="698" y="621"/>
                    <a:pt x="681" y="604"/>
                    <a:pt x="675" y="580"/>
                  </a:cubicBezTo>
                </a:path>
                <a:path w="935" h="1138">
                  <a:moveTo>
                    <a:pt x="447" y="168"/>
                  </a:moveTo>
                  <a:cubicBezTo>
                    <a:pt x="359" y="168"/>
                    <a:pt x="289" y="243"/>
                    <a:pt x="289" y="330"/>
                  </a:cubicBezTo>
                  <a:cubicBezTo>
                    <a:pt x="289" y="417"/>
                    <a:pt x="359" y="487"/>
                    <a:pt x="447" y="487"/>
                  </a:cubicBezTo>
                  <a:cubicBezTo>
                    <a:pt x="534" y="487"/>
                    <a:pt x="610" y="417"/>
                    <a:pt x="610" y="330"/>
                  </a:cubicBezTo>
                  <a:cubicBezTo>
                    <a:pt x="610" y="243"/>
                    <a:pt x="534" y="168"/>
                    <a:pt x="447" y="168"/>
                  </a:cubicBezTo>
                  <a:moveTo>
                    <a:pt x="447" y="400"/>
                  </a:moveTo>
                  <a:cubicBezTo>
                    <a:pt x="406" y="400"/>
                    <a:pt x="376" y="371"/>
                    <a:pt x="376" y="330"/>
                  </a:cubicBezTo>
                  <a:cubicBezTo>
                    <a:pt x="376" y="289"/>
                    <a:pt x="406" y="255"/>
                    <a:pt x="447" y="255"/>
                  </a:cubicBezTo>
                  <a:cubicBezTo>
                    <a:pt x="488" y="255"/>
                    <a:pt x="523" y="289"/>
                    <a:pt x="523" y="330"/>
                  </a:cubicBezTo>
                  <a:cubicBezTo>
                    <a:pt x="523" y="371"/>
                    <a:pt x="488" y="400"/>
                    <a:pt x="447" y="400"/>
                  </a:cubicBezTo>
                </a:path>
              </a:pathLst>
            </a:custGeom>
            <a:solidFill>
              <a:srgbClr val="FFFFFF"/>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pSp>
      <p:pic>
        <p:nvPicPr>
          <p:cNvPr id="103429" name="picture 1498">
            <a:extLst>
              <a:ext uri="{FF2B5EF4-FFF2-40B4-BE49-F238E27FC236}">
                <a16:creationId xmlns:a16="http://schemas.microsoft.com/office/drawing/2014/main" id="{96382A2D-E640-7BA1-5F23-023337ED35A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2025650"/>
            <a:ext cx="1395413"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03" name="table 1503">
            <a:extLst>
              <a:ext uri="{FF2B5EF4-FFF2-40B4-BE49-F238E27FC236}">
                <a16:creationId xmlns:a16="http://schemas.microsoft.com/office/drawing/2014/main" id="{D974F7CC-7576-4B6F-B58F-FF8841A6CFAE}"/>
              </a:ext>
            </a:extLst>
          </p:cNvPr>
          <p:cNvGraphicFramePr>
            <a:graphicFrameLocks noGrp="1"/>
          </p:cNvGraphicFramePr>
          <p:nvPr/>
        </p:nvGraphicFramePr>
        <p:xfrm>
          <a:off x="1287463" y="2135188"/>
          <a:ext cx="7129462" cy="2387600"/>
        </p:xfrm>
        <a:graphic>
          <a:graphicData uri="http://schemas.openxmlformats.org/drawingml/2006/table">
            <a:tbl>
              <a:tblPr/>
              <a:tblGrid>
                <a:gridCol w="7129462">
                  <a:extLst>
                    <a:ext uri="{9D8B030D-6E8A-4147-A177-3AD203B41FA5}">
                      <a16:colId xmlns:a16="http://schemas.microsoft.com/office/drawing/2014/main" val="20000"/>
                    </a:ext>
                  </a:extLst>
                </a:gridCol>
              </a:tblGrid>
              <a:tr h="2387600">
                <a:tc>
                  <a:txBody>
                    <a:bodyPr/>
                    <a:lstStyle/>
                    <a:p>
                      <a:pPr algn="l" rtl="0" eaLnBrk="0">
                        <a:lnSpc>
                          <a:spcPct val="139000"/>
                        </a:lnSpc>
                        <a:tabLst/>
                      </a:pPr>
                      <a:endParaRPr lang="x-none" altLang="x-none" sz="800" dirty="0"/>
                    </a:p>
                    <a:p>
                      <a:pPr algn="l" rtl="0" eaLnBrk="0">
                        <a:lnSpc>
                          <a:spcPct val="139000"/>
                        </a:lnSpc>
                        <a:tabLst/>
                      </a:pPr>
                      <a:endParaRPr lang="x-none" altLang="x-none" sz="800" dirty="0"/>
                    </a:p>
                    <a:p>
                      <a:pPr marL="223367" algn="l" rtl="0" eaLnBrk="0">
                        <a:lnSpc>
                          <a:spcPct val="78000"/>
                        </a:lnSpc>
                        <a:spcBef>
                          <a:spcPts val="7"/>
                        </a:spcBef>
                        <a:tabLst/>
                      </a:pPr>
                      <a:r>
                        <a:rPr sz="1800" spc="-10" dirty="0">
                          <a:solidFill>
                            <a:srgbClr val="262626">
                              <a:alpha val="100000"/>
                            </a:srgbClr>
                          </a:solidFill>
                          <a:latin typeface="Times New Roman"/>
                          <a:ea typeface="Times New Roman"/>
                          <a:cs typeface="Times New Roman"/>
                        </a:rPr>
                        <a:t>11        </a:t>
                      </a:r>
                      <a:r>
                        <a:rPr sz="1800" spc="0" dirty="0">
                          <a:solidFill>
                            <a:srgbClr val="262626">
                              <a:alpha val="100000"/>
                            </a:srgbClr>
                          </a:solidFill>
                          <a:latin typeface="Times New Roman"/>
                          <a:ea typeface="Times New Roman"/>
                          <a:cs typeface="Times New Roman"/>
                        </a:rPr>
                        <a:t>if</a:t>
                      </a:r>
                      <a:r>
                        <a:rPr sz="1800" spc="-10" dirty="0">
                          <a:solidFill>
                            <a:srgbClr val="262626">
                              <a:alpha val="100000"/>
                            </a:srgbClr>
                          </a:solidFill>
                          <a:latin typeface="Times New Roman"/>
                          <a:ea typeface="Times New Roman"/>
                          <a:cs typeface="Times New Roman"/>
                        </a:rPr>
                        <a:t> __</a:t>
                      </a:r>
                      <a:r>
                        <a:rPr sz="1800" spc="0" dirty="0">
                          <a:solidFill>
                            <a:srgbClr val="262626">
                              <a:alpha val="100000"/>
                            </a:srgbClr>
                          </a:solidFill>
                          <a:latin typeface="Times New Roman"/>
                          <a:ea typeface="Times New Roman"/>
                          <a:cs typeface="Times New Roman"/>
                        </a:rPr>
                        <a:t>name</a:t>
                      </a:r>
                      <a:r>
                        <a:rPr sz="1800" spc="-10" dirty="0">
                          <a:solidFill>
                            <a:srgbClr val="262626">
                              <a:alpha val="100000"/>
                            </a:srgbClr>
                          </a:solidFill>
                          <a:latin typeface="Times New Roman"/>
                          <a:ea typeface="Times New Roman"/>
                          <a:cs typeface="Times New Roman"/>
                        </a:rPr>
                        <a:t>__=='__</a:t>
                      </a:r>
                      <a:r>
                        <a:rPr sz="1800" spc="0" dirty="0">
                          <a:solidFill>
                            <a:srgbClr val="262626">
                              <a:alpha val="100000"/>
                            </a:srgbClr>
                          </a:solidFill>
                          <a:latin typeface="Times New Roman"/>
                          <a:ea typeface="Times New Roman"/>
                          <a:cs typeface="Times New Roman"/>
                        </a:rPr>
                        <a:t>main</a:t>
                      </a:r>
                      <a:r>
                        <a:rPr sz="1800" spc="-10" dirty="0">
                          <a:solidFill>
                            <a:srgbClr val="262626">
                              <a:alpha val="100000"/>
                            </a:srgbClr>
                          </a:solidFill>
                          <a:latin typeface="Times New Roman"/>
                          <a:ea typeface="Times New Roman"/>
                          <a:cs typeface="Times New Roman"/>
                        </a:rPr>
                        <a:t>__'</a:t>
                      </a:r>
                      <a:r>
                        <a:rPr sz="1800" spc="0" dirty="0">
                          <a:solidFill>
                            <a:srgbClr val="262626">
                              <a:alpha val="100000"/>
                            </a:srgbClr>
                          </a:solidFill>
                          <a:latin typeface="Times New Roman"/>
                          <a:ea typeface="Times New Roman"/>
                          <a:cs typeface="Times New Roman"/>
                        </a:rPr>
                        <a:t>:</a:t>
                      </a:r>
                      <a:endParaRPr lang="x-none" altLang="x-none" sz="1800" dirty="0"/>
                    </a:p>
                    <a:p>
                      <a:pPr algn="l" rtl="0" eaLnBrk="0">
                        <a:lnSpc>
                          <a:spcPct val="113000"/>
                        </a:lnSpc>
                        <a:tabLst/>
                      </a:pPr>
                      <a:endParaRPr lang="x-none" altLang="x-none" sz="800" dirty="0"/>
                    </a:p>
                    <a:p>
                      <a:pPr marL="223367" algn="l" rtl="0" eaLnBrk="0">
                        <a:lnSpc>
                          <a:spcPct val="78000"/>
                        </a:lnSpc>
                        <a:spcBef>
                          <a:spcPts val="723"/>
                        </a:spcBef>
                        <a:tabLst/>
                      </a:pPr>
                      <a:r>
                        <a:rPr sz="1800" spc="-10" dirty="0">
                          <a:solidFill>
                            <a:srgbClr val="262626">
                              <a:alpha val="100000"/>
                            </a:srgbClr>
                          </a:solidFill>
                          <a:latin typeface="Times New Roman"/>
                          <a:ea typeface="Times New Roman"/>
                          <a:cs typeface="Times New Roman"/>
                        </a:rPr>
                        <a:t>12            c1=</a:t>
                      </a:r>
                      <a:r>
                        <a:rPr sz="1800" spc="0" dirty="0">
                          <a:solidFill>
                            <a:srgbClr val="262626">
                              <a:alpha val="100000"/>
                            </a:srgbClr>
                          </a:solidFill>
                          <a:latin typeface="Times New Roman"/>
                          <a:ea typeface="Times New Roman"/>
                          <a:cs typeface="Times New Roman"/>
                        </a:rPr>
                        <a:t>Complex</a:t>
                      </a:r>
                      <a:r>
                        <a:rPr sz="1800" spc="-10" dirty="0">
                          <a:solidFill>
                            <a:srgbClr val="262626">
                              <a:alpha val="100000"/>
                            </a:srgbClr>
                          </a:solidFill>
                          <a:latin typeface="Times New Roman"/>
                          <a:ea typeface="Times New Roman"/>
                          <a:cs typeface="Times New Roman"/>
                        </a:rPr>
                        <a:t>(1,2.5)</a:t>
                      </a:r>
                      <a:endParaRPr lang="x-none" altLang="x-none" sz="1800" dirty="0"/>
                    </a:p>
                    <a:p>
                      <a:pPr algn="l" rtl="0" eaLnBrk="0">
                        <a:lnSpc>
                          <a:spcPct val="113000"/>
                        </a:lnSpc>
                        <a:tabLst/>
                      </a:pPr>
                      <a:endParaRPr lang="x-none" altLang="x-none" sz="800" dirty="0"/>
                    </a:p>
                    <a:p>
                      <a:pPr marL="223367" algn="l" rtl="0" eaLnBrk="0">
                        <a:lnSpc>
                          <a:spcPct val="78000"/>
                        </a:lnSpc>
                        <a:spcBef>
                          <a:spcPts val="720"/>
                        </a:spcBef>
                        <a:tabLst/>
                      </a:pPr>
                      <a:r>
                        <a:rPr sz="1800" spc="-30" dirty="0">
                          <a:solidFill>
                            <a:srgbClr val="262626">
                              <a:alpha val="100000"/>
                            </a:srgbClr>
                          </a:solidFill>
                          <a:latin typeface="Times New Roman"/>
                          <a:ea typeface="Times New Roman"/>
                          <a:cs typeface="Times New Roman"/>
                        </a:rPr>
                        <a:t>13            </a:t>
                      </a:r>
                      <a:r>
                        <a:rPr sz="1800" spc="0" dirty="0">
                          <a:solidFill>
                            <a:srgbClr val="262626">
                              <a:alpha val="100000"/>
                            </a:srgbClr>
                          </a:solidFill>
                          <a:latin typeface="Times New Roman"/>
                          <a:ea typeface="Times New Roman"/>
                          <a:cs typeface="Times New Roman"/>
                        </a:rPr>
                        <a:t>c</a:t>
                      </a:r>
                      <a:r>
                        <a:rPr sz="1800" spc="-30" dirty="0">
                          <a:solidFill>
                            <a:srgbClr val="262626">
                              <a:alpha val="100000"/>
                            </a:srgbClr>
                          </a:solidFill>
                          <a:latin typeface="Times New Roman"/>
                          <a:ea typeface="Times New Roman"/>
                          <a:cs typeface="Times New Roman"/>
                        </a:rPr>
                        <a:t>2=</a:t>
                      </a:r>
                      <a:r>
                        <a:rPr sz="1800" spc="0" dirty="0">
                          <a:solidFill>
                            <a:srgbClr val="262626">
                              <a:alpha val="100000"/>
                            </a:srgbClr>
                          </a:solidFill>
                          <a:latin typeface="Times New Roman"/>
                          <a:ea typeface="Times New Roman"/>
                          <a:cs typeface="Times New Roman"/>
                        </a:rPr>
                        <a:t>Complex</a:t>
                      </a:r>
                      <a:r>
                        <a:rPr sz="1800" spc="-30" dirty="0">
                          <a:solidFill>
                            <a:srgbClr val="262626">
                              <a:alpha val="100000"/>
                            </a:srgbClr>
                          </a:solidFill>
                          <a:latin typeface="Times New Roman"/>
                          <a:ea typeface="Times New Roman"/>
                          <a:cs typeface="Times New Roman"/>
                        </a:rPr>
                        <a:t>(2.2,3. 1</a:t>
                      </a:r>
                      <a:r>
                        <a:rPr sz="1800" spc="-20" dirty="0">
                          <a:solidFill>
                            <a:srgbClr val="262626">
                              <a:alpha val="100000"/>
                            </a:srgbClr>
                          </a:solidFill>
                          <a:latin typeface="Times New Roman"/>
                          <a:ea typeface="Times New Roman"/>
                          <a:cs typeface="Times New Roman"/>
                        </a:rPr>
                        <a:t>)</a:t>
                      </a:r>
                      <a:endParaRPr lang="x-none" altLang="x-none" sz="1800" dirty="0"/>
                    </a:p>
                    <a:p>
                      <a:pPr marL="223367" algn="l" rtl="0" eaLnBrk="0">
                        <a:lnSpc>
                          <a:spcPct val="91000"/>
                        </a:lnSpc>
                        <a:spcBef>
                          <a:spcPts val="1788"/>
                        </a:spcBef>
                        <a:tabLst/>
                      </a:pPr>
                      <a:r>
                        <a:rPr sz="1800" spc="-10" dirty="0">
                          <a:solidFill>
                            <a:srgbClr val="262626">
                              <a:alpha val="100000"/>
                            </a:srgbClr>
                          </a:solidFill>
                          <a:latin typeface="Times New Roman"/>
                          <a:ea typeface="Times New Roman"/>
                          <a:cs typeface="Times New Roman"/>
                        </a:rPr>
                        <a:t>14            </a:t>
                      </a:r>
                      <a:r>
                        <a:rPr sz="1800" spc="0" dirty="0">
                          <a:solidFill>
                            <a:srgbClr val="262626">
                              <a:alpha val="100000"/>
                            </a:srgbClr>
                          </a:solidFill>
                          <a:latin typeface="Times New Roman"/>
                          <a:ea typeface="Times New Roman"/>
                          <a:cs typeface="Times New Roman"/>
                        </a:rPr>
                        <a:t>c</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Complex</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add</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c</a:t>
                      </a:r>
                      <a:r>
                        <a:rPr sz="1800" spc="-10" dirty="0">
                          <a:solidFill>
                            <a:srgbClr val="262626">
                              <a:alpha val="100000"/>
                            </a:srgbClr>
                          </a:solidFill>
                          <a:latin typeface="Times New Roman"/>
                          <a:ea typeface="Times New Roman"/>
                          <a:cs typeface="Times New Roman"/>
                        </a:rPr>
                        <a:t>1,</a:t>
                      </a:r>
                      <a:r>
                        <a:rPr sz="1800" spc="0" dirty="0">
                          <a:solidFill>
                            <a:srgbClr val="262626">
                              <a:alpha val="100000"/>
                            </a:srgbClr>
                          </a:solidFill>
                          <a:latin typeface="Times New Roman"/>
                          <a:ea typeface="Times New Roman"/>
                          <a:cs typeface="Times New Roman"/>
                        </a:rPr>
                        <a:t>c</a:t>
                      </a:r>
                      <a:r>
                        <a:rPr sz="1800" spc="-10" dirty="0">
                          <a:solidFill>
                            <a:srgbClr val="262626">
                              <a:alpha val="100000"/>
                            </a:srgbClr>
                          </a:solidFill>
                          <a:latin typeface="Times New Roman"/>
                          <a:ea typeface="Times New Roman"/>
                          <a:cs typeface="Times New Roman"/>
                        </a:rPr>
                        <a:t>2) #</a:t>
                      </a:r>
                      <a:r>
                        <a:rPr sz="1800" spc="-10" dirty="0">
                          <a:solidFill>
                            <a:srgbClr val="262626">
                              <a:alpha val="100000"/>
                            </a:srgbClr>
                          </a:solidFill>
                          <a:latin typeface="Microsoft YaHei"/>
                          <a:ea typeface="Microsoft YaHei"/>
                          <a:cs typeface="Microsoft YaHei"/>
                        </a:rPr>
                        <a:t>直接使用类名调</a:t>
                      </a:r>
                      <a:r>
                        <a:rPr sz="1800" spc="0" dirty="0">
                          <a:solidFill>
                            <a:srgbClr val="262626">
                              <a:alpha val="100000"/>
                            </a:srgbClr>
                          </a:solidFill>
                          <a:latin typeface="Microsoft YaHei"/>
                          <a:ea typeface="Microsoft YaHei"/>
                          <a:cs typeface="Microsoft YaHei"/>
                        </a:rPr>
                        <a:t>用类方法</a:t>
                      </a:r>
                      <a:r>
                        <a:rPr sz="1800" spc="0" dirty="0">
                          <a:solidFill>
                            <a:srgbClr val="262626">
                              <a:alpha val="100000"/>
                            </a:srgbClr>
                          </a:solidFill>
                          <a:latin typeface="Times New Roman"/>
                          <a:ea typeface="Times New Roman"/>
                          <a:cs typeface="Times New Roman"/>
                        </a:rPr>
                        <a:t>add</a:t>
                      </a:r>
                      <a:endParaRPr lang="x-none" altLang="x-none" sz="1800" dirty="0"/>
                    </a:p>
                    <a:p>
                      <a:pPr algn="l" rtl="0" eaLnBrk="0">
                        <a:lnSpc>
                          <a:spcPct val="101000"/>
                        </a:lnSpc>
                        <a:tabLst/>
                      </a:pPr>
                      <a:endParaRPr lang="x-none" altLang="x-none" sz="1100" dirty="0"/>
                    </a:p>
                    <a:p>
                      <a:pPr marL="223367" algn="l" rtl="0" eaLnBrk="0">
                        <a:lnSpc>
                          <a:spcPct val="91000"/>
                        </a:lnSpc>
                        <a:spcBef>
                          <a:spcPts val="3"/>
                        </a:spcBef>
                        <a:tabLst/>
                      </a:pPr>
                      <a:r>
                        <a:rPr sz="1800" spc="10" dirty="0">
                          <a:solidFill>
                            <a:srgbClr val="262626">
                              <a:alpha val="100000"/>
                            </a:srgbClr>
                          </a:solidFill>
                          <a:latin typeface="Times New Roman"/>
                          <a:ea typeface="Times New Roman"/>
                          <a:cs typeface="Times New Roman"/>
                        </a:rPr>
                        <a:t>15           </a:t>
                      </a:r>
                      <a:r>
                        <a:rPr sz="1800" spc="0" dirty="0">
                          <a:solidFill>
                            <a:srgbClr val="262626">
                              <a:alpha val="100000"/>
                            </a:srgbClr>
                          </a:solidFill>
                          <a:latin typeface="Times New Roman"/>
                          <a:ea typeface="Times New Roman"/>
                          <a:cs typeface="Times New Roman"/>
                        </a:rPr>
                        <a:t>print</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c</a:t>
                      </a:r>
                      <a:r>
                        <a:rPr sz="1800" spc="10" dirty="0">
                          <a:solidFill>
                            <a:srgbClr val="262626">
                              <a:alpha val="100000"/>
                            </a:srgbClr>
                          </a:solidFill>
                          <a:latin typeface="Times New Roman"/>
                          <a:ea typeface="Times New Roman"/>
                          <a:cs typeface="Times New Roman"/>
                        </a:rPr>
                        <a:t>1+</a:t>
                      </a:r>
                      <a:r>
                        <a:rPr sz="1800" spc="0" dirty="0">
                          <a:solidFill>
                            <a:srgbClr val="262626">
                              <a:alpha val="100000"/>
                            </a:srgbClr>
                          </a:solidFill>
                          <a:latin typeface="Times New Roman"/>
                          <a:ea typeface="Times New Roman"/>
                          <a:cs typeface="Times New Roman"/>
                        </a:rPr>
                        <a:t>c</a:t>
                      </a:r>
                      <a:r>
                        <a:rPr sz="1800" spc="10" dirty="0">
                          <a:solidFill>
                            <a:srgbClr val="262626">
                              <a:alpha val="100000"/>
                            </a:srgbClr>
                          </a:solidFill>
                          <a:latin typeface="Times New Roman"/>
                          <a:ea typeface="Times New Roman"/>
                          <a:cs typeface="Times New Roman"/>
                        </a:rPr>
                        <a:t>2</a:t>
                      </a:r>
                      <a:r>
                        <a:rPr sz="1800" spc="10" dirty="0">
                          <a:solidFill>
                            <a:srgbClr val="262626">
                              <a:alpha val="100000"/>
                            </a:srgbClr>
                          </a:solidFill>
                          <a:latin typeface="Microsoft YaHei"/>
                          <a:ea typeface="Microsoft YaHei"/>
                          <a:cs typeface="Microsoft YaHei"/>
                        </a:rPr>
                        <a:t>的结果为</a:t>
                      </a:r>
                      <a:r>
                        <a:rPr sz="1800" spc="10" dirty="0">
                          <a:solidFill>
                            <a:srgbClr val="262626">
                              <a:alpha val="100000"/>
                            </a:srgbClr>
                          </a:solidFill>
                          <a:latin typeface="Times New Roman"/>
                          <a:ea typeface="Times New Roman"/>
                          <a:cs typeface="Times New Roman"/>
                        </a:rPr>
                        <a:t>%.2</a:t>
                      </a:r>
                      <a:r>
                        <a:rPr sz="1800" spc="0" dirty="0">
                          <a:solidFill>
                            <a:srgbClr val="262626">
                              <a:alpha val="100000"/>
                            </a:srgbClr>
                          </a:solidFill>
                          <a:latin typeface="Times New Roman"/>
                          <a:ea typeface="Times New Roman"/>
                          <a:cs typeface="Times New Roman"/>
                        </a:rPr>
                        <a:t>f</a:t>
                      </a:r>
                      <a:r>
                        <a:rPr sz="1800" spc="10" dirty="0">
                          <a:solidFill>
                            <a:srgbClr val="262626">
                              <a:alpha val="100000"/>
                            </a:srgbClr>
                          </a:solidFill>
                          <a:latin typeface="Times New Roman"/>
                          <a:ea typeface="Times New Roman"/>
                          <a:cs typeface="Times New Roman"/>
                        </a:rPr>
                        <a:t>+%.2</a:t>
                      </a:r>
                      <a:r>
                        <a:rPr sz="1800" spc="0" dirty="0">
                          <a:solidFill>
                            <a:srgbClr val="262626">
                              <a:alpha val="100000"/>
                            </a:srgbClr>
                          </a:solidFill>
                          <a:latin typeface="Times New Roman"/>
                          <a:ea typeface="Times New Roman"/>
                          <a:cs typeface="Times New Roman"/>
                        </a:rPr>
                        <a:t>fi</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%(c.real,c.image))</a:t>
                      </a:r>
                      <a:endParaRPr lang="x-none" altLang="x-none" sz="18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03436" name="文本框 19">
            <a:extLst>
              <a:ext uri="{FF2B5EF4-FFF2-40B4-BE49-F238E27FC236}">
                <a16:creationId xmlns:a16="http://schemas.microsoft.com/office/drawing/2014/main" id="{5413629A-A25F-B549-13F7-9C73F492E107}"/>
              </a:ext>
            </a:extLst>
          </p:cNvPr>
          <p:cNvSpPr txBox="1">
            <a:spLocks noChangeArrowheads="1"/>
          </p:cNvSpPr>
          <p:nvPr/>
        </p:nvSpPr>
        <p:spPr bwMode="auto">
          <a:xfrm>
            <a:off x="1144588" y="5229225"/>
            <a:ext cx="72723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b="0">
                <a:solidFill>
                  <a:schemeClr val="tx1"/>
                </a:solidFill>
                <a:latin typeface="微软雅黑" panose="020B0503020204020204" pitchFamily="34" charset="-122"/>
                <a:ea typeface="微软雅黑" panose="020B0503020204020204" pitchFamily="34" charset="-122"/>
              </a:rPr>
              <a:t>作用：静态方法逻辑上属于类，但是和类本身没有关系，也就是说在静态方法中，不会涉及到类中的属性和方法的操作。可以理解为，静态方法是个独立的、单纯的函数，它仅仅托管于某个类的名称空间中，便于使用和维护。</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图片 1">
            <a:extLst>
              <a:ext uri="{FF2B5EF4-FFF2-40B4-BE49-F238E27FC236}">
                <a16:creationId xmlns:a16="http://schemas.microsoft.com/office/drawing/2014/main" id="{3C15F442-0C9B-B586-73AE-99FFDF57BED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311275"/>
            <a:ext cx="6526213"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1" name="TextBox 2">
            <a:extLst>
              <a:ext uri="{FF2B5EF4-FFF2-40B4-BE49-F238E27FC236}">
                <a16:creationId xmlns:a16="http://schemas.microsoft.com/office/drawing/2014/main" id="{950455A9-6664-E495-D1B9-53447D09DFF6}"/>
              </a:ext>
            </a:extLst>
          </p:cNvPr>
          <p:cNvSpPr txBox="1">
            <a:spLocks noChangeArrowheads="1"/>
          </p:cNvSpPr>
          <p:nvPr/>
        </p:nvSpPr>
        <p:spPr bwMode="auto">
          <a:xfrm>
            <a:off x="611188" y="2916238"/>
            <a:ext cx="79200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4000" b="0">
                <a:solidFill>
                  <a:schemeClr val="tx1"/>
                </a:solidFill>
                <a:latin typeface="微软雅黑" panose="020B0503020204020204" pitchFamily="34" charset="-122"/>
                <a:ea typeface="微软雅黑" panose="020B0503020204020204" pitchFamily="34" charset="-122"/>
              </a:rPr>
              <a:t>动态扩展类与实例</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1513">
            <a:extLst>
              <a:ext uri="{FF2B5EF4-FFF2-40B4-BE49-F238E27FC236}">
                <a16:creationId xmlns:a16="http://schemas.microsoft.com/office/drawing/2014/main" id="{CC9D7120-B12C-C197-8F5B-3F2074DCEA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50988" y="2276475"/>
            <a:ext cx="20796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14" name="table 1514">
            <a:extLst>
              <a:ext uri="{FF2B5EF4-FFF2-40B4-BE49-F238E27FC236}">
                <a16:creationId xmlns:a16="http://schemas.microsoft.com/office/drawing/2014/main" id="{EFAA3586-844F-4199-8AB6-DB6EF97FB6F7}"/>
              </a:ext>
            </a:extLst>
          </p:cNvPr>
          <p:cNvGraphicFramePr>
            <a:graphicFrameLocks noGrp="1"/>
          </p:cNvGraphicFramePr>
          <p:nvPr/>
        </p:nvGraphicFramePr>
        <p:xfrm>
          <a:off x="-30163" y="836613"/>
          <a:ext cx="9099551" cy="5081587"/>
        </p:xfrm>
        <a:graphic>
          <a:graphicData uri="http://schemas.openxmlformats.org/drawingml/2006/table">
            <a:tbl>
              <a:tblPr/>
              <a:tblGrid>
                <a:gridCol w="9099551">
                  <a:extLst>
                    <a:ext uri="{9D8B030D-6E8A-4147-A177-3AD203B41FA5}">
                      <a16:colId xmlns:a16="http://schemas.microsoft.com/office/drawing/2014/main" val="20000"/>
                    </a:ext>
                  </a:extLst>
                </a:gridCol>
              </a:tblGrid>
              <a:tr h="5081587">
                <a:tc>
                  <a:txBody>
                    <a:bodyPr/>
                    <a:lstStyle/>
                    <a:p>
                      <a:pPr algn="l" rtl="0" eaLnBrk="0">
                        <a:lnSpc>
                          <a:spcPct val="120000"/>
                        </a:lnSpc>
                        <a:tabLst/>
                      </a:pPr>
                      <a:endParaRPr lang="x-none" altLang="x-none" sz="800" dirty="0"/>
                    </a:p>
                    <a:p>
                      <a:pPr algn="l" rtl="0" eaLnBrk="0">
                        <a:lnSpc>
                          <a:spcPct val="120000"/>
                        </a:lnSpc>
                        <a:tabLst/>
                      </a:pPr>
                      <a:endParaRPr lang="x-none" altLang="x-none" sz="800" dirty="0"/>
                    </a:p>
                    <a:p>
                      <a:pPr algn="l" rtl="0" eaLnBrk="0">
                        <a:lnSpc>
                          <a:spcPct val="121000"/>
                        </a:lnSpc>
                        <a:tabLst/>
                      </a:pPr>
                      <a:endParaRPr lang="x-none" altLang="x-none" sz="800" dirty="0"/>
                    </a:p>
                    <a:p>
                      <a:pPr marL="4456113" indent="-866775" algn="l" rtl="0" eaLnBrk="0">
                        <a:lnSpc>
                          <a:spcPct val="100000"/>
                        </a:lnSpc>
                        <a:spcBef>
                          <a:spcPts val="3"/>
                        </a:spcBef>
                        <a:tabLst/>
                      </a:pPr>
                      <a:r>
                        <a:rPr sz="2300" spc="100" dirty="0">
                          <a:solidFill>
                            <a:srgbClr val="262626">
                              <a:alpha val="100000"/>
                            </a:srgbClr>
                          </a:solidFill>
                          <a:latin typeface="Microsoft YaHei"/>
                          <a:ea typeface="Microsoft YaHei"/>
                          <a:cs typeface="Microsoft YaHei"/>
                        </a:rPr>
                        <a:t>动态扩展类与实</a:t>
                      </a:r>
                      <a:r>
                        <a:rPr sz="2300" spc="50" dirty="0">
                          <a:solidFill>
                            <a:srgbClr val="262626">
                              <a:alpha val="100000"/>
                            </a:srgbClr>
                          </a:solidFill>
                          <a:latin typeface="Microsoft YaHei"/>
                          <a:ea typeface="Microsoft YaHei"/>
                          <a:cs typeface="Microsoft YaHei"/>
                        </a:rPr>
                        <a:t>例</a:t>
                      </a:r>
                      <a:endParaRPr lang="x-none" altLang="x-none" sz="2300" dirty="0"/>
                    </a:p>
                    <a:p>
                      <a:pPr algn="l" rtl="0" eaLnBrk="0">
                        <a:lnSpc>
                          <a:spcPct val="131000"/>
                        </a:lnSpc>
                        <a:tabLst/>
                      </a:pPr>
                      <a:endParaRPr lang="x-none" altLang="x-none" sz="800" dirty="0"/>
                    </a:p>
                    <a:p>
                      <a:pPr algn="l" rtl="0" eaLnBrk="0">
                        <a:lnSpc>
                          <a:spcPct val="131000"/>
                        </a:lnSpc>
                        <a:tabLst/>
                      </a:pPr>
                      <a:endParaRPr lang="x-none" altLang="x-none" sz="800" dirty="0"/>
                    </a:p>
                    <a:p>
                      <a:pPr algn="l" rtl="0" eaLnBrk="0">
                        <a:lnSpc>
                          <a:spcPct val="132000"/>
                        </a:lnSpc>
                        <a:tabLst/>
                      </a:pPr>
                      <a:endParaRPr lang="x-none" altLang="x-none" sz="800" dirty="0"/>
                    </a:p>
                    <a:p>
                      <a:pPr marL="1976438" indent="0" algn="l" rtl="0" eaLnBrk="0">
                        <a:lnSpc>
                          <a:spcPct val="132000"/>
                        </a:lnSpc>
                        <a:spcBef>
                          <a:spcPts val="730"/>
                        </a:spcBef>
                        <a:tabLst/>
                      </a:pPr>
                      <a:r>
                        <a:rPr sz="1800" spc="0" dirty="0">
                          <a:solidFill>
                            <a:srgbClr val="000000">
                              <a:alpha val="100000"/>
                            </a:srgbClr>
                          </a:solidFill>
                          <a:latin typeface="Times New Roman"/>
                          <a:ea typeface="Times New Roman"/>
                          <a:cs typeface="Times New Roman"/>
                        </a:rPr>
                        <a:t>Python</a:t>
                      </a:r>
                      <a:r>
                        <a:rPr sz="1800" spc="-10" dirty="0">
                          <a:solidFill>
                            <a:srgbClr val="000000">
                              <a:alpha val="100000"/>
                            </a:srgbClr>
                          </a:solidFill>
                          <a:latin typeface="Microsoft YaHei"/>
                          <a:ea typeface="Microsoft YaHei"/>
                          <a:cs typeface="Microsoft YaHei"/>
                        </a:rPr>
                        <a:t>作为一种动</a:t>
                      </a:r>
                      <a:r>
                        <a:rPr sz="1800" spc="0" dirty="0">
                          <a:solidFill>
                            <a:srgbClr val="000000">
                              <a:alpha val="100000"/>
                            </a:srgbClr>
                          </a:solidFill>
                          <a:latin typeface="Microsoft YaHei"/>
                          <a:ea typeface="Microsoft YaHei"/>
                          <a:cs typeface="Microsoft YaHei"/>
                        </a:rPr>
                        <a:t>态语言，除了可以在定义类时定义属性和方               </a:t>
                      </a:r>
                      <a:r>
                        <a:rPr sz="1800" spc="-20" dirty="0">
                          <a:solidFill>
                            <a:srgbClr val="000000">
                              <a:alpha val="100000"/>
                            </a:srgbClr>
                          </a:solidFill>
                          <a:latin typeface="Microsoft YaHei"/>
                          <a:ea typeface="Microsoft YaHei"/>
                          <a:cs typeface="Microsoft YaHei"/>
                        </a:rPr>
                        <a:t>法外，还可以动态地为已经创建的对象绑定新的属性和</a:t>
                      </a:r>
                      <a:r>
                        <a:rPr sz="1800" spc="0" dirty="0">
                          <a:solidFill>
                            <a:srgbClr val="000000">
                              <a:alpha val="100000"/>
                            </a:srgbClr>
                          </a:solidFill>
                          <a:latin typeface="Microsoft YaHei"/>
                          <a:ea typeface="Microsoft YaHei"/>
                          <a:cs typeface="Microsoft YaHei"/>
                        </a:rPr>
                        <a:t>方法。</a:t>
                      </a:r>
                      <a:endParaRPr lang="x-none" altLang="x-none" sz="1800" dirty="0"/>
                    </a:p>
                    <a:p>
                      <a:pPr marL="1976438" indent="0" algn="l" rtl="0" eaLnBrk="0">
                        <a:lnSpc>
                          <a:spcPct val="131000"/>
                        </a:lnSpc>
                        <a:tabLst/>
                      </a:pPr>
                      <a:endParaRPr lang="x-none" altLang="x-none" sz="800" dirty="0"/>
                    </a:p>
                    <a:p>
                      <a:pPr marL="1976438" indent="0" algn="l" rtl="0" eaLnBrk="0">
                        <a:lnSpc>
                          <a:spcPct val="132000"/>
                        </a:lnSpc>
                        <a:tabLst/>
                      </a:pPr>
                      <a:endParaRPr lang="x-none" altLang="x-none" sz="800" dirty="0"/>
                    </a:p>
                    <a:p>
                      <a:pPr marL="1976438" indent="0" algn="l" rtl="0" eaLnBrk="0">
                        <a:lnSpc>
                          <a:spcPct val="132000"/>
                        </a:lnSpc>
                        <a:tabLst/>
                      </a:pPr>
                      <a:endParaRPr lang="x-none" altLang="x-none" sz="800" dirty="0"/>
                    </a:p>
                    <a:p>
                      <a:pPr marL="1976438" marR="0" lvl="0" indent="0" algn="l" defTabSz="914400" rtl="0" eaLnBrk="0" fontAlgn="auto" latinLnBrk="0" hangingPunct="1">
                        <a:lnSpc>
                          <a:spcPct val="132000"/>
                        </a:lnSpc>
                        <a:spcBef>
                          <a:spcPts val="727"/>
                        </a:spcBef>
                        <a:spcAft>
                          <a:spcPts val="0"/>
                        </a:spcAft>
                        <a:buClrTx/>
                        <a:buSzTx/>
                        <a:buFontTx/>
                        <a:buNone/>
                        <a:tabLst/>
                        <a:defRPr/>
                      </a:pPr>
                      <a:r>
                        <a:rPr lang="zh-CN" altLang="en-US" sz="1800" spc="0" dirty="0">
                          <a:solidFill>
                            <a:srgbClr val="262626">
                              <a:alpha val="100000"/>
                            </a:srgbClr>
                          </a:solidFill>
                          <a:latin typeface="Microsoft YaHei"/>
                          <a:ea typeface="Microsoft YaHei"/>
                        </a:rPr>
                        <a:t>给类绑定方法，直接进行赋值即可</a:t>
                      </a:r>
                      <a:endParaRPr lang="x-none" altLang="x-none" sz="1800" dirty="0"/>
                    </a:p>
                    <a:p>
                      <a:pPr marL="1976438" indent="0" algn="l" rtl="0" eaLnBrk="0">
                        <a:lnSpc>
                          <a:spcPct val="132000"/>
                        </a:lnSpc>
                        <a:spcBef>
                          <a:spcPts val="727"/>
                        </a:spcBef>
                        <a:tabLst/>
                      </a:pPr>
                      <a:endParaRPr lang="en-US" altLang="zh-CN" sz="1800" spc="-40" dirty="0">
                        <a:solidFill>
                          <a:srgbClr val="262626">
                            <a:alpha val="100000"/>
                          </a:srgbClr>
                        </a:solidFill>
                        <a:latin typeface="Microsoft YaHei"/>
                        <a:ea typeface="Microsoft YaHei"/>
                        <a:cs typeface="Microsoft YaHei"/>
                      </a:endParaRPr>
                    </a:p>
                    <a:p>
                      <a:pPr marL="1976438" indent="0" algn="l" rtl="0" eaLnBrk="0">
                        <a:lnSpc>
                          <a:spcPct val="132000"/>
                        </a:lnSpc>
                        <a:spcBef>
                          <a:spcPts val="727"/>
                        </a:spcBef>
                        <a:tabLst/>
                      </a:pPr>
                      <a:r>
                        <a:rPr sz="1800" spc="-40" dirty="0" err="1">
                          <a:solidFill>
                            <a:srgbClr val="262626">
                              <a:alpha val="100000"/>
                            </a:srgbClr>
                          </a:solidFill>
                          <a:latin typeface="Microsoft YaHei"/>
                          <a:ea typeface="Microsoft YaHei"/>
                          <a:cs typeface="Microsoft YaHei"/>
                        </a:rPr>
                        <a:t>在给对象绑定方法时，需要使用</a:t>
                      </a:r>
                      <a:r>
                        <a:rPr sz="1800" spc="-40" dirty="0" err="1">
                          <a:solidFill>
                            <a:srgbClr val="262626">
                              <a:alpha val="100000"/>
                            </a:srgbClr>
                          </a:solidFill>
                          <a:latin typeface="Times New Roman"/>
                          <a:ea typeface="Times New Roman"/>
                          <a:cs typeface="Times New Roman"/>
                        </a:rPr>
                        <a:t>types</a:t>
                      </a:r>
                      <a:r>
                        <a:rPr sz="1800" spc="-40" dirty="0" err="1">
                          <a:solidFill>
                            <a:srgbClr val="262626">
                              <a:alpha val="100000"/>
                            </a:srgbClr>
                          </a:solidFill>
                          <a:latin typeface="Microsoft YaHei"/>
                          <a:ea typeface="Microsoft YaHei"/>
                          <a:cs typeface="Microsoft YaHei"/>
                        </a:rPr>
                        <a:t>模块中的</a:t>
                      </a:r>
                      <a:r>
                        <a:rPr sz="1800" spc="-40" dirty="0" err="1">
                          <a:solidFill>
                            <a:srgbClr val="262626">
                              <a:alpha val="100000"/>
                            </a:srgbClr>
                          </a:solidFill>
                          <a:latin typeface="Times New Roman"/>
                          <a:ea typeface="Times New Roman"/>
                          <a:cs typeface="Times New Roman"/>
                        </a:rPr>
                        <a:t>MethodT</a:t>
                      </a:r>
                      <a:r>
                        <a:rPr sz="1800" spc="-10" dirty="0" err="1">
                          <a:solidFill>
                            <a:srgbClr val="262626">
                              <a:alpha val="100000"/>
                            </a:srgbClr>
                          </a:solidFill>
                          <a:latin typeface="Times New Roman"/>
                          <a:ea typeface="Times New Roman"/>
                          <a:cs typeface="Times New Roman"/>
                        </a:rPr>
                        <a:t>y</a:t>
                      </a:r>
                      <a:r>
                        <a:rPr sz="1800" spc="0" dirty="0" err="1">
                          <a:solidFill>
                            <a:srgbClr val="262626">
                              <a:alpha val="100000"/>
                            </a:srgbClr>
                          </a:solidFill>
                          <a:latin typeface="Times New Roman"/>
                          <a:ea typeface="Times New Roman"/>
                          <a:cs typeface="Times New Roman"/>
                        </a:rPr>
                        <a:t>pe</a:t>
                      </a:r>
                      <a:r>
                        <a:rPr lang="zh-CN" altLang="en-US" sz="1800" spc="-40" dirty="0">
                          <a:solidFill>
                            <a:srgbClr val="262626">
                              <a:alpha val="100000"/>
                            </a:srgbClr>
                          </a:solidFill>
                          <a:latin typeface="Microsoft YaHei"/>
                          <a:ea typeface="Microsoft YaHei"/>
                          <a:cs typeface="Times New Roman"/>
                        </a:rPr>
                        <a:t>函数</a:t>
                      </a:r>
                      <a:r>
                        <a:rPr sz="1800" spc="-40" dirty="0">
                          <a:solidFill>
                            <a:srgbClr val="262626">
                              <a:alpha val="100000"/>
                            </a:srgbClr>
                          </a:solidFill>
                          <a:latin typeface="Microsoft YaHei"/>
                          <a:ea typeface="Microsoft YaHei"/>
                          <a:cs typeface="Microsoft YaHei"/>
                        </a:rPr>
                        <a:t>，</a:t>
                      </a:r>
                      <a:r>
                        <a:rPr sz="1800" spc="0" dirty="0">
                          <a:solidFill>
                            <a:srgbClr val="262626">
                              <a:alpha val="100000"/>
                            </a:srgbClr>
                          </a:solidFill>
                          <a:latin typeface="Microsoft YaHei"/>
                          <a:ea typeface="Microsoft YaHei"/>
                          <a:cs typeface="Microsoft YaHei"/>
                        </a:rPr>
                        <a:t>             </a:t>
                      </a:r>
                      <a:r>
                        <a:rPr sz="1800" spc="-50" dirty="0" err="1">
                          <a:solidFill>
                            <a:srgbClr val="262626">
                              <a:alpha val="100000"/>
                            </a:srgbClr>
                          </a:solidFill>
                          <a:latin typeface="Microsoft YaHei"/>
                          <a:ea typeface="Microsoft YaHei"/>
                          <a:cs typeface="Microsoft YaHei"/>
                        </a:rPr>
                        <a:t>其第一个参数是要绑定的函数名，第二个参数是绑定</a:t>
                      </a:r>
                      <a:r>
                        <a:rPr sz="1800" spc="-30" dirty="0" err="1">
                          <a:solidFill>
                            <a:srgbClr val="262626">
                              <a:alpha val="100000"/>
                            </a:srgbClr>
                          </a:solidFill>
                          <a:latin typeface="Microsoft YaHei"/>
                          <a:ea typeface="Microsoft YaHei"/>
                          <a:cs typeface="Microsoft YaHei"/>
                        </a:rPr>
                        <a:t>的</a:t>
                      </a:r>
                      <a:r>
                        <a:rPr sz="1800" spc="0" dirty="0" err="1">
                          <a:solidFill>
                            <a:srgbClr val="262626">
                              <a:alpha val="100000"/>
                            </a:srgbClr>
                          </a:solidFill>
                          <a:latin typeface="Microsoft YaHei"/>
                          <a:ea typeface="Microsoft YaHei"/>
                          <a:cs typeface="Microsoft YaHei"/>
                        </a:rPr>
                        <a:t>对象名</a:t>
                      </a:r>
                      <a:r>
                        <a:rPr sz="1800" spc="0" dirty="0">
                          <a:solidFill>
                            <a:srgbClr val="262626">
                              <a:alpha val="100000"/>
                            </a:srgbClr>
                          </a:solidFill>
                          <a:latin typeface="Microsoft YaHei"/>
                          <a:ea typeface="Microsoft YaHei"/>
                          <a:cs typeface="Microsoft YaHei"/>
                        </a:rPr>
                        <a:t>。</a:t>
                      </a:r>
                      <a:endParaRPr lang="en-US" sz="1800" spc="0" dirty="0">
                        <a:solidFill>
                          <a:srgbClr val="262626">
                            <a:alpha val="100000"/>
                          </a:srgbClr>
                        </a:solidFill>
                        <a:latin typeface="Microsoft YaHei"/>
                        <a:ea typeface="Microsoft YaHei"/>
                        <a:cs typeface="Microsoft YaHei"/>
                      </a:endParaRPr>
                    </a:p>
                    <a:p>
                      <a:pPr marL="1976438" indent="0" algn="l" rtl="0" eaLnBrk="0">
                        <a:lnSpc>
                          <a:spcPct val="100000"/>
                        </a:lnSpc>
                        <a:tabLst/>
                      </a:pPr>
                      <a:endParaRPr lang="x-none" altLang="x-none" sz="800" dirty="0"/>
                    </a:p>
                    <a:p>
                      <a:pPr marL="1976438" indent="0" algn="l" rtl="0" eaLnBrk="0">
                        <a:lnSpc>
                          <a:spcPct val="101000"/>
                        </a:lnSpc>
                        <a:tabLst/>
                      </a:pPr>
                      <a:endParaRPr lang="x-none" altLang="x-none" sz="800" dirty="0"/>
                    </a:p>
                    <a:p>
                      <a:pPr marL="1976438" indent="0" algn="l" rtl="0" eaLnBrk="0">
                        <a:lnSpc>
                          <a:spcPct val="101000"/>
                        </a:lnSpc>
                        <a:tabLst/>
                      </a:pPr>
                      <a:endParaRPr lang="x-none" altLang="x-none" sz="800" dirty="0"/>
                    </a:p>
                    <a:p>
                      <a:pPr marL="1976438" indent="0" algn="l" rtl="0" eaLnBrk="0">
                        <a:lnSpc>
                          <a:spcPct val="101000"/>
                        </a:lnSpc>
                        <a:tabLst/>
                      </a:pPr>
                      <a:endParaRPr lang="x-none" altLang="x-none" sz="8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pic>
        <p:nvPicPr>
          <p:cNvPr id="105477" name="picture 1516">
            <a:extLst>
              <a:ext uri="{FF2B5EF4-FFF2-40B4-BE49-F238E27FC236}">
                <a16:creationId xmlns:a16="http://schemas.microsoft.com/office/drawing/2014/main" id="{40950E07-121E-D3A4-04FD-E07C3692F2B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50988" y="3548063"/>
            <a:ext cx="20796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78" name="picture 1517">
            <a:extLst>
              <a:ext uri="{FF2B5EF4-FFF2-40B4-BE49-F238E27FC236}">
                <a16:creationId xmlns:a16="http://schemas.microsoft.com/office/drawing/2014/main" id="{2C203011-61AA-EC3A-000C-D302654946C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50988" y="4483100"/>
            <a:ext cx="20796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498" name="group 244">
            <a:extLst>
              <a:ext uri="{FF2B5EF4-FFF2-40B4-BE49-F238E27FC236}">
                <a16:creationId xmlns:a16="http://schemas.microsoft.com/office/drawing/2014/main" id="{7D09F3F6-E477-12B9-4F1F-3B0F2A0AC903}"/>
              </a:ext>
            </a:extLst>
          </p:cNvPr>
          <p:cNvGrpSpPr>
            <a:grpSpLocks/>
          </p:cNvGrpSpPr>
          <p:nvPr/>
        </p:nvGrpSpPr>
        <p:grpSpPr bwMode="auto">
          <a:xfrm>
            <a:off x="627063" y="1724025"/>
            <a:ext cx="658812" cy="658813"/>
            <a:chOff x="0" y="0"/>
            <a:chExt cx="877061" cy="877061"/>
          </a:xfrm>
        </p:grpSpPr>
        <p:sp>
          <p:nvSpPr>
            <p:cNvPr id="106519" name="path">
              <a:extLst>
                <a:ext uri="{FF2B5EF4-FFF2-40B4-BE49-F238E27FC236}">
                  <a16:creationId xmlns:a16="http://schemas.microsoft.com/office/drawing/2014/main" id="{128C6039-BE35-2096-55E3-9D970ADC608D}"/>
                </a:ext>
              </a:extLst>
            </p:cNvPr>
            <p:cNvSpPr>
              <a:spLocks/>
            </p:cNvSpPr>
            <p:nvPr/>
          </p:nvSpPr>
          <p:spPr bwMode="auto">
            <a:xfrm>
              <a:off x="0" y="0"/>
              <a:ext cx="877061" cy="877061"/>
            </a:xfrm>
            <a:custGeom>
              <a:avLst/>
              <a:gdLst>
                <a:gd name="T0" fmla="*/ 0 w 1381"/>
                <a:gd name="T1" fmla="*/ 2147483646 h 1381"/>
                <a:gd name="T2" fmla="*/ 2147483646 w 1381"/>
                <a:gd name="T3" fmla="*/ 0 h 1381"/>
                <a:gd name="T4" fmla="*/ 2147483646 w 1381"/>
                <a:gd name="T5" fmla="*/ 2147483646 h 1381"/>
                <a:gd name="T6" fmla="*/ 2147483646 w 1381"/>
                <a:gd name="T7" fmla="*/ 2147483646 h 1381"/>
                <a:gd name="T8" fmla="*/ 0 w 1381"/>
                <a:gd name="T9" fmla="*/ 2147483646 h 1381"/>
                <a:gd name="T10" fmla="*/ 0 60000 65536"/>
                <a:gd name="T11" fmla="*/ 0 60000 65536"/>
                <a:gd name="T12" fmla="*/ 0 60000 65536"/>
                <a:gd name="T13" fmla="*/ 0 60000 65536"/>
                <a:gd name="T14" fmla="*/ 0 60000 65536"/>
                <a:gd name="T15" fmla="*/ 0 w 1381"/>
                <a:gd name="T16" fmla="*/ 0 h 1381"/>
                <a:gd name="T17" fmla="*/ 1381 w 1381"/>
                <a:gd name="T18" fmla="*/ 1381 h 1381"/>
              </a:gdLst>
              <a:ahLst/>
              <a:cxnLst>
                <a:cxn ang="T10">
                  <a:pos x="T0" y="T1"/>
                </a:cxn>
                <a:cxn ang="T11">
                  <a:pos x="T2" y="T3"/>
                </a:cxn>
                <a:cxn ang="T12">
                  <a:pos x="T4" y="T5"/>
                </a:cxn>
                <a:cxn ang="T13">
                  <a:pos x="T6" y="T7"/>
                </a:cxn>
                <a:cxn ang="T14">
                  <a:pos x="T8" y="T9"/>
                </a:cxn>
              </a:cxnLst>
              <a:rect l="T15" t="T16" r="T17" b="T18"/>
              <a:pathLst>
                <a:path w="1381" h="1381">
                  <a:moveTo>
                    <a:pt x="0" y="690"/>
                  </a:moveTo>
                  <a:cubicBezTo>
                    <a:pt x="0" y="309"/>
                    <a:pt x="309" y="0"/>
                    <a:pt x="690" y="0"/>
                  </a:cubicBezTo>
                  <a:cubicBezTo>
                    <a:pt x="1071" y="0"/>
                    <a:pt x="1381" y="309"/>
                    <a:pt x="1381" y="690"/>
                  </a:cubicBezTo>
                  <a:cubicBezTo>
                    <a:pt x="1381" y="1072"/>
                    <a:pt x="1071" y="1381"/>
                    <a:pt x="690" y="1381"/>
                  </a:cubicBezTo>
                  <a:cubicBezTo>
                    <a:pt x="309" y="1381"/>
                    <a:pt x="0" y="1072"/>
                    <a:pt x="0" y="690"/>
                  </a:cubicBezTo>
                </a:path>
              </a:pathLst>
            </a:custGeom>
            <a:solidFill>
              <a:srgbClr val="B1C400"/>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106520" name="path">
              <a:extLst>
                <a:ext uri="{FF2B5EF4-FFF2-40B4-BE49-F238E27FC236}">
                  <a16:creationId xmlns:a16="http://schemas.microsoft.com/office/drawing/2014/main" id="{15A908D4-BA45-CF64-7327-1D801BB15575}"/>
                </a:ext>
              </a:extLst>
            </p:cNvPr>
            <p:cNvSpPr>
              <a:spLocks/>
            </p:cNvSpPr>
            <p:nvPr/>
          </p:nvSpPr>
          <p:spPr bwMode="auto">
            <a:xfrm>
              <a:off x="116204" y="710183"/>
              <a:ext cx="439673" cy="19050"/>
            </a:xfrm>
            <a:custGeom>
              <a:avLst/>
              <a:gdLst>
                <a:gd name="T0" fmla="*/ 0 w 692"/>
                <a:gd name="T1" fmla="*/ 2147483646 h 30"/>
                <a:gd name="T2" fmla="*/ 2147483646 w 692"/>
                <a:gd name="T3" fmla="*/ 2147483646 h 30"/>
                <a:gd name="T4" fmla="*/ 0 60000 65536"/>
                <a:gd name="T5" fmla="*/ 0 60000 65536"/>
                <a:gd name="T6" fmla="*/ 0 w 692"/>
                <a:gd name="T7" fmla="*/ 0 h 30"/>
                <a:gd name="T8" fmla="*/ 692 w 692"/>
                <a:gd name="T9" fmla="*/ 30 h 30"/>
              </a:gdLst>
              <a:ahLst/>
              <a:cxnLst>
                <a:cxn ang="T4">
                  <a:pos x="T0" y="T1"/>
                </a:cxn>
                <a:cxn ang="T5">
                  <a:pos x="T2" y="T3"/>
                </a:cxn>
              </a:cxnLst>
              <a:rect l="T6" t="T7" r="T8" b="T9"/>
              <a:pathLst>
                <a:path w="692" h="30">
                  <a:moveTo>
                    <a:pt x="0" y="15"/>
                  </a:moveTo>
                  <a:lnTo>
                    <a:pt x="692" y="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flat">
                  <a:solidFill>
                    <a:srgbClr val="000000"/>
                  </a:solidFill>
                  <a:miter lim="1000000"/>
                  <a:headEnd/>
                  <a:tailEnd/>
                </a14:hiddenLine>
              </a:ext>
            </a:extLst>
          </p:spPr>
          <p:txBody>
            <a:bodyPr/>
            <a:lstStyle/>
            <a:p>
              <a:endParaRPr lang="zh-CN" altLang="en-US"/>
            </a:p>
          </p:txBody>
        </p:sp>
        <p:sp>
          <p:nvSpPr>
            <p:cNvPr id="106521" name="path">
              <a:extLst>
                <a:ext uri="{FF2B5EF4-FFF2-40B4-BE49-F238E27FC236}">
                  <a16:creationId xmlns:a16="http://schemas.microsoft.com/office/drawing/2014/main" id="{426CCC50-4593-97BC-9774-C1E9BFF40648}"/>
                </a:ext>
              </a:extLst>
            </p:cNvPr>
            <p:cNvSpPr>
              <a:spLocks/>
            </p:cNvSpPr>
            <p:nvPr/>
          </p:nvSpPr>
          <p:spPr bwMode="auto">
            <a:xfrm>
              <a:off x="226313" y="496823"/>
              <a:ext cx="218694" cy="116585"/>
            </a:xfrm>
            <a:custGeom>
              <a:avLst/>
              <a:gdLst>
                <a:gd name="T0" fmla="*/ 0 w 344"/>
                <a:gd name="T1" fmla="*/ 2147483646 h 183"/>
                <a:gd name="T2" fmla="*/ 2147483646 w 344"/>
                <a:gd name="T3" fmla="*/ 2147483646 h 183"/>
                <a:gd name="T4" fmla="*/ 2147483646 w 344"/>
                <a:gd name="T5" fmla="*/ 2147483646 h 183"/>
                <a:gd name="T6" fmla="*/ 0 w 344"/>
                <a:gd name="T7" fmla="*/ 2147483646 h 183"/>
                <a:gd name="T8" fmla="*/ 0 w 344"/>
                <a:gd name="T9" fmla="*/ 2147483646 h 183"/>
                <a:gd name="T10" fmla="*/ 0 w 344"/>
                <a:gd name="T11" fmla="*/ 2147483646 h 183"/>
                <a:gd name="T12" fmla="*/ 2147483646 w 344"/>
                <a:gd name="T13" fmla="*/ 2147483646 h 183"/>
                <a:gd name="T14" fmla="*/ 2147483646 w 344"/>
                <a:gd name="T15" fmla="*/ 2147483646 h 183"/>
                <a:gd name="T16" fmla="*/ 0 w 344"/>
                <a:gd name="T17" fmla="*/ 2147483646 h 183"/>
                <a:gd name="T18" fmla="*/ 0 w 344"/>
                <a:gd name="T19" fmla="*/ 2147483646 h 183"/>
                <a:gd name="T20" fmla="*/ 0 w 344"/>
                <a:gd name="T21" fmla="*/ 2147483646 h 183"/>
                <a:gd name="T22" fmla="*/ 2147483646 w 344"/>
                <a:gd name="T23" fmla="*/ 2147483646 h 183"/>
                <a:gd name="T24" fmla="*/ 2147483646 w 344"/>
                <a:gd name="T25" fmla="*/ 2147483646 h 183"/>
                <a:gd name="T26" fmla="*/ 0 w 344"/>
                <a:gd name="T27" fmla="*/ 2147483646 h 183"/>
                <a:gd name="T28" fmla="*/ 0 w 344"/>
                <a:gd name="T29" fmla="*/ 2147483646 h 183"/>
                <a:gd name="T30" fmla="*/ 0 w 344"/>
                <a:gd name="T31" fmla="*/ 2147483646 h 183"/>
                <a:gd name="T32" fmla="*/ 2147483646 w 344"/>
                <a:gd name="T33" fmla="*/ 2147483646 h 183"/>
                <a:gd name="T34" fmla="*/ 2147483646 w 344"/>
                <a:gd name="T35" fmla="*/ 2147483646 h 183"/>
                <a:gd name="T36" fmla="*/ 0 w 344"/>
                <a:gd name="T37" fmla="*/ 2147483646 h 183"/>
                <a:gd name="T38" fmla="*/ 0 w 344"/>
                <a:gd name="T39" fmla="*/ 2147483646 h 183"/>
                <a:gd name="T40" fmla="*/ 0 w 344"/>
                <a:gd name="T41" fmla="*/ 2147483646 h 183"/>
                <a:gd name="T42" fmla="*/ 2147483646 w 344"/>
                <a:gd name="T43" fmla="*/ 2147483646 h 183"/>
                <a:gd name="T44" fmla="*/ 2147483646 w 344"/>
                <a:gd name="T45" fmla="*/ 0 h 183"/>
                <a:gd name="T46" fmla="*/ 0 w 344"/>
                <a:gd name="T47" fmla="*/ 0 h 183"/>
                <a:gd name="T48" fmla="*/ 0 w 344"/>
                <a:gd name="T49" fmla="*/ 2147483646 h 1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44"/>
                <a:gd name="T76" fmla="*/ 0 h 183"/>
                <a:gd name="T77" fmla="*/ 344 w 344"/>
                <a:gd name="T78" fmla="*/ 183 h 1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44" h="183">
                  <a:moveTo>
                    <a:pt x="0" y="183"/>
                  </a:moveTo>
                  <a:lnTo>
                    <a:pt x="301" y="183"/>
                  </a:lnTo>
                  <a:lnTo>
                    <a:pt x="301" y="172"/>
                  </a:lnTo>
                  <a:lnTo>
                    <a:pt x="0" y="172"/>
                  </a:lnTo>
                  <a:lnTo>
                    <a:pt x="0" y="183"/>
                  </a:lnTo>
                  <a:close/>
                </a:path>
                <a:path w="344" h="183">
                  <a:moveTo>
                    <a:pt x="0" y="141"/>
                  </a:moveTo>
                  <a:lnTo>
                    <a:pt x="344" y="141"/>
                  </a:lnTo>
                  <a:lnTo>
                    <a:pt x="344" y="129"/>
                  </a:lnTo>
                  <a:lnTo>
                    <a:pt x="0" y="129"/>
                  </a:lnTo>
                  <a:lnTo>
                    <a:pt x="0" y="141"/>
                  </a:lnTo>
                  <a:close/>
                </a:path>
                <a:path w="344" h="183">
                  <a:moveTo>
                    <a:pt x="0" y="95"/>
                  </a:moveTo>
                  <a:lnTo>
                    <a:pt x="344" y="95"/>
                  </a:lnTo>
                  <a:lnTo>
                    <a:pt x="344" y="85"/>
                  </a:lnTo>
                  <a:lnTo>
                    <a:pt x="0" y="85"/>
                  </a:lnTo>
                  <a:lnTo>
                    <a:pt x="0" y="95"/>
                  </a:lnTo>
                  <a:close/>
                </a:path>
                <a:path w="344" h="183">
                  <a:moveTo>
                    <a:pt x="0" y="53"/>
                  </a:moveTo>
                  <a:lnTo>
                    <a:pt x="344" y="53"/>
                  </a:lnTo>
                  <a:lnTo>
                    <a:pt x="344" y="43"/>
                  </a:lnTo>
                  <a:lnTo>
                    <a:pt x="0" y="43"/>
                  </a:lnTo>
                  <a:lnTo>
                    <a:pt x="0" y="53"/>
                  </a:lnTo>
                  <a:close/>
                </a:path>
                <a:path w="344" h="183">
                  <a:moveTo>
                    <a:pt x="0" y="9"/>
                  </a:moveTo>
                  <a:lnTo>
                    <a:pt x="344" y="9"/>
                  </a:lnTo>
                  <a:lnTo>
                    <a:pt x="344" y="0"/>
                  </a:lnTo>
                  <a:lnTo>
                    <a:pt x="0" y="0"/>
                  </a:lnTo>
                  <a:lnTo>
                    <a:pt x="0" y="9"/>
                  </a:lnTo>
                  <a:close/>
                </a:path>
              </a:pathLst>
            </a:custGeom>
            <a:solidFill>
              <a:srgbClr val="08191E"/>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106522" name="path">
              <a:extLst>
                <a:ext uri="{FF2B5EF4-FFF2-40B4-BE49-F238E27FC236}">
                  <a16:creationId xmlns:a16="http://schemas.microsoft.com/office/drawing/2014/main" id="{5F8A832C-0080-9593-10D3-0E702563275A}"/>
                </a:ext>
              </a:extLst>
            </p:cNvPr>
            <p:cNvSpPr>
              <a:spLocks/>
            </p:cNvSpPr>
            <p:nvPr/>
          </p:nvSpPr>
          <p:spPr bwMode="auto">
            <a:xfrm>
              <a:off x="521207" y="438911"/>
              <a:ext cx="225552" cy="329183"/>
            </a:xfrm>
            <a:custGeom>
              <a:avLst/>
              <a:gdLst>
                <a:gd name="T0" fmla="*/ 2147483646 w 355"/>
                <a:gd name="T1" fmla="*/ 2147483646 h 518"/>
                <a:gd name="T2" fmla="*/ 2147483646 w 355"/>
                <a:gd name="T3" fmla="*/ 2147483646 h 518"/>
                <a:gd name="T4" fmla="*/ 2147483646 w 355"/>
                <a:gd name="T5" fmla="*/ 2147483646 h 518"/>
                <a:gd name="T6" fmla="*/ 2147483646 w 355"/>
                <a:gd name="T7" fmla="*/ 2147483646 h 518"/>
                <a:gd name="T8" fmla="*/ 2147483646 w 355"/>
                <a:gd name="T9" fmla="*/ 2147483646 h 518"/>
                <a:gd name="T10" fmla="*/ 2147483646 w 355"/>
                <a:gd name="T11" fmla="*/ 2147483646 h 518"/>
                <a:gd name="T12" fmla="*/ 2147483646 w 355"/>
                <a:gd name="T13" fmla="*/ 2147483646 h 518"/>
                <a:gd name="T14" fmla="*/ 2147483646 w 355"/>
                <a:gd name="T15" fmla="*/ 2147483646 h 518"/>
                <a:gd name="T16" fmla="*/ 2147483646 w 355"/>
                <a:gd name="T17" fmla="*/ 2147483646 h 518"/>
                <a:gd name="T18" fmla="*/ 2147483646 w 355"/>
                <a:gd name="T19" fmla="*/ 2147483646 h 518"/>
                <a:gd name="T20" fmla="*/ 0 w 355"/>
                <a:gd name="T21" fmla="*/ 2147483646 h 518"/>
                <a:gd name="T22" fmla="*/ 2147483646 w 355"/>
                <a:gd name="T23" fmla="*/ 2147483646 h 518"/>
                <a:gd name="T24" fmla="*/ 2147483646 w 355"/>
                <a:gd name="T25" fmla="*/ 0 h 518"/>
                <a:gd name="T26" fmla="*/ 0 w 355"/>
                <a:gd name="T27" fmla="*/ 0 h 518"/>
                <a:gd name="T28" fmla="*/ 0 w 355"/>
                <a:gd name="T29" fmla="*/ 2147483646 h 5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5"/>
                <a:gd name="T46" fmla="*/ 0 h 518"/>
                <a:gd name="T47" fmla="*/ 355 w 355"/>
                <a:gd name="T48" fmla="*/ 518 h 51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5" h="518">
                  <a:moveTo>
                    <a:pt x="8" y="518"/>
                  </a:moveTo>
                  <a:lnTo>
                    <a:pt x="355" y="518"/>
                  </a:lnTo>
                  <a:lnTo>
                    <a:pt x="355" y="430"/>
                  </a:lnTo>
                  <a:lnTo>
                    <a:pt x="8" y="430"/>
                  </a:lnTo>
                  <a:lnTo>
                    <a:pt x="8" y="518"/>
                  </a:lnTo>
                  <a:close/>
                </a:path>
                <a:path w="355" h="518">
                  <a:moveTo>
                    <a:pt x="138" y="430"/>
                  </a:moveTo>
                  <a:lnTo>
                    <a:pt x="225" y="430"/>
                  </a:lnTo>
                  <a:lnTo>
                    <a:pt x="225" y="301"/>
                  </a:lnTo>
                  <a:lnTo>
                    <a:pt x="138" y="301"/>
                  </a:lnTo>
                  <a:lnTo>
                    <a:pt x="138" y="430"/>
                  </a:lnTo>
                  <a:close/>
                </a:path>
                <a:path w="355" h="518">
                  <a:moveTo>
                    <a:pt x="0" y="171"/>
                  </a:moveTo>
                  <a:lnTo>
                    <a:pt x="106" y="171"/>
                  </a:lnTo>
                  <a:lnTo>
                    <a:pt x="106" y="0"/>
                  </a:lnTo>
                  <a:lnTo>
                    <a:pt x="0" y="0"/>
                  </a:lnTo>
                  <a:lnTo>
                    <a:pt x="0" y="171"/>
                  </a:lnTo>
                  <a:close/>
                </a:path>
              </a:pathLst>
            </a:custGeom>
            <a:solidFill>
              <a:srgbClr val="213538"/>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106523" name="path">
              <a:extLst>
                <a:ext uri="{FF2B5EF4-FFF2-40B4-BE49-F238E27FC236}">
                  <a16:creationId xmlns:a16="http://schemas.microsoft.com/office/drawing/2014/main" id="{9EB88B3B-6188-5E7E-50F5-42392145D576}"/>
                </a:ext>
              </a:extLst>
            </p:cNvPr>
            <p:cNvSpPr>
              <a:spLocks/>
            </p:cNvSpPr>
            <p:nvPr/>
          </p:nvSpPr>
          <p:spPr bwMode="auto">
            <a:xfrm>
              <a:off x="514350" y="486155"/>
              <a:ext cx="82296" cy="48005"/>
            </a:xfrm>
            <a:custGeom>
              <a:avLst/>
              <a:gdLst>
                <a:gd name="T0" fmla="*/ 0 w 129"/>
                <a:gd name="T1" fmla="*/ 2147483646 h 75"/>
                <a:gd name="T2" fmla="*/ 2147483646 w 129"/>
                <a:gd name="T3" fmla="*/ 2147483646 h 75"/>
                <a:gd name="T4" fmla="*/ 2147483646 w 129"/>
                <a:gd name="T5" fmla="*/ 0 h 75"/>
                <a:gd name="T6" fmla="*/ 0 w 129"/>
                <a:gd name="T7" fmla="*/ 0 h 75"/>
                <a:gd name="T8" fmla="*/ 0 w 129"/>
                <a:gd name="T9" fmla="*/ 2147483646 h 75"/>
                <a:gd name="T10" fmla="*/ 0 60000 65536"/>
                <a:gd name="T11" fmla="*/ 0 60000 65536"/>
                <a:gd name="T12" fmla="*/ 0 60000 65536"/>
                <a:gd name="T13" fmla="*/ 0 60000 65536"/>
                <a:gd name="T14" fmla="*/ 0 60000 65536"/>
                <a:gd name="T15" fmla="*/ 0 w 129"/>
                <a:gd name="T16" fmla="*/ 0 h 75"/>
                <a:gd name="T17" fmla="*/ 129 w 129"/>
                <a:gd name="T18" fmla="*/ 75 h 75"/>
              </a:gdLst>
              <a:ahLst/>
              <a:cxnLst>
                <a:cxn ang="T10">
                  <a:pos x="T0" y="T1"/>
                </a:cxn>
                <a:cxn ang="T11">
                  <a:pos x="T2" y="T3"/>
                </a:cxn>
                <a:cxn ang="T12">
                  <a:pos x="T4" y="T5"/>
                </a:cxn>
                <a:cxn ang="T13">
                  <a:pos x="T6" y="T7"/>
                </a:cxn>
                <a:cxn ang="T14">
                  <a:pos x="T8" y="T9"/>
                </a:cxn>
              </a:cxnLst>
              <a:rect l="T15" t="T16" r="T17" b="T18"/>
              <a:pathLst>
                <a:path w="129" h="75">
                  <a:moveTo>
                    <a:pt x="0" y="75"/>
                  </a:moveTo>
                  <a:lnTo>
                    <a:pt x="129" y="75"/>
                  </a:lnTo>
                  <a:lnTo>
                    <a:pt x="129" y="0"/>
                  </a:lnTo>
                  <a:lnTo>
                    <a:pt x="0" y="0"/>
                  </a:lnTo>
                  <a:lnTo>
                    <a:pt x="0" y="75"/>
                  </a:lnTo>
                  <a:close/>
                </a:path>
              </a:pathLst>
            </a:custGeom>
            <a:solidFill>
              <a:srgbClr val="08191E"/>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106524" name="path">
              <a:extLst>
                <a:ext uri="{FF2B5EF4-FFF2-40B4-BE49-F238E27FC236}">
                  <a16:creationId xmlns:a16="http://schemas.microsoft.com/office/drawing/2014/main" id="{5F537BC5-9EE1-01E9-C4DA-C5C3791A8E2B}"/>
                </a:ext>
              </a:extLst>
            </p:cNvPr>
            <p:cNvSpPr>
              <a:spLocks/>
            </p:cNvSpPr>
            <p:nvPr/>
          </p:nvSpPr>
          <p:spPr bwMode="auto">
            <a:xfrm>
              <a:off x="555497" y="384047"/>
              <a:ext cx="108966" cy="108965"/>
            </a:xfrm>
            <a:custGeom>
              <a:avLst/>
              <a:gdLst>
                <a:gd name="T0" fmla="*/ 0 w 171"/>
                <a:gd name="T1" fmla="*/ 2147483646 h 171"/>
                <a:gd name="T2" fmla="*/ 2147483646 w 171"/>
                <a:gd name="T3" fmla="*/ 0 h 171"/>
                <a:gd name="T4" fmla="*/ 2147483646 w 171"/>
                <a:gd name="T5" fmla="*/ 2147483646 h 171"/>
                <a:gd name="T6" fmla="*/ 2147483646 w 171"/>
                <a:gd name="T7" fmla="*/ 2147483646 h 171"/>
                <a:gd name="T8" fmla="*/ 0 w 171"/>
                <a:gd name="T9" fmla="*/ 2147483646 h 171"/>
                <a:gd name="T10" fmla="*/ 0 60000 65536"/>
                <a:gd name="T11" fmla="*/ 0 60000 65536"/>
                <a:gd name="T12" fmla="*/ 0 60000 65536"/>
                <a:gd name="T13" fmla="*/ 0 60000 65536"/>
                <a:gd name="T14" fmla="*/ 0 60000 65536"/>
                <a:gd name="T15" fmla="*/ 0 w 171"/>
                <a:gd name="T16" fmla="*/ 0 h 171"/>
                <a:gd name="T17" fmla="*/ 171 w 171"/>
                <a:gd name="T18" fmla="*/ 171 h 171"/>
              </a:gdLst>
              <a:ahLst/>
              <a:cxnLst>
                <a:cxn ang="T10">
                  <a:pos x="T0" y="T1"/>
                </a:cxn>
                <a:cxn ang="T11">
                  <a:pos x="T2" y="T3"/>
                </a:cxn>
                <a:cxn ang="T12">
                  <a:pos x="T4" y="T5"/>
                </a:cxn>
                <a:cxn ang="T13">
                  <a:pos x="T6" y="T7"/>
                </a:cxn>
                <a:cxn ang="T14">
                  <a:pos x="T8" y="T9"/>
                </a:cxn>
              </a:cxnLst>
              <a:rect l="T15" t="T16" r="T17" b="T18"/>
              <a:pathLst>
                <a:path w="171" h="171">
                  <a:moveTo>
                    <a:pt x="0" y="85"/>
                  </a:moveTo>
                  <a:cubicBezTo>
                    <a:pt x="0" y="38"/>
                    <a:pt x="38" y="0"/>
                    <a:pt x="85" y="0"/>
                  </a:cubicBezTo>
                  <a:cubicBezTo>
                    <a:pt x="133" y="0"/>
                    <a:pt x="171" y="38"/>
                    <a:pt x="171" y="85"/>
                  </a:cubicBezTo>
                  <a:cubicBezTo>
                    <a:pt x="171" y="133"/>
                    <a:pt x="133" y="171"/>
                    <a:pt x="85" y="171"/>
                  </a:cubicBezTo>
                  <a:cubicBezTo>
                    <a:pt x="38" y="171"/>
                    <a:pt x="0" y="133"/>
                    <a:pt x="0" y="85"/>
                  </a:cubicBezTo>
                </a:path>
              </a:pathLst>
            </a:custGeom>
            <a:solidFill>
              <a:srgbClr val="213538"/>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106525" name="path">
              <a:extLst>
                <a:ext uri="{FF2B5EF4-FFF2-40B4-BE49-F238E27FC236}">
                  <a16:creationId xmlns:a16="http://schemas.microsoft.com/office/drawing/2014/main" id="{EC82A6CB-C55B-CD4B-CF7D-64CE719C9A4F}"/>
                </a:ext>
              </a:extLst>
            </p:cNvPr>
            <p:cNvSpPr>
              <a:spLocks/>
            </p:cNvSpPr>
            <p:nvPr/>
          </p:nvSpPr>
          <p:spPr bwMode="auto">
            <a:xfrm>
              <a:off x="473201" y="384047"/>
              <a:ext cx="328422" cy="384047"/>
            </a:xfrm>
            <a:custGeom>
              <a:avLst/>
              <a:gdLst>
                <a:gd name="T0" fmla="*/ 0 w 517"/>
                <a:gd name="T1" fmla="*/ 2147483646 h 604"/>
                <a:gd name="T2" fmla="*/ 2147483646 w 517"/>
                <a:gd name="T3" fmla="*/ 2147483646 h 604"/>
                <a:gd name="T4" fmla="*/ 2147483646 w 517"/>
                <a:gd name="T5" fmla="*/ 2147483646 h 604"/>
                <a:gd name="T6" fmla="*/ 0 w 517"/>
                <a:gd name="T7" fmla="*/ 2147483646 h 604"/>
                <a:gd name="T8" fmla="*/ 0 w 517"/>
                <a:gd name="T9" fmla="*/ 2147483646 h 604"/>
                <a:gd name="T10" fmla="*/ 2147483646 w 517"/>
                <a:gd name="T11" fmla="*/ 0 h 604"/>
                <a:gd name="T12" fmla="*/ 2147483646 w 517"/>
                <a:gd name="T13" fmla="*/ 2147483646 h 604"/>
                <a:gd name="T14" fmla="*/ 2147483646 w 517"/>
                <a:gd name="T15" fmla="*/ 2147483646 h 604"/>
                <a:gd name="T16" fmla="*/ 2147483646 w 517"/>
                <a:gd name="T17" fmla="*/ 2147483646 h 604"/>
                <a:gd name="T18" fmla="*/ 2147483646 w 517"/>
                <a:gd name="T19" fmla="*/ 2147483646 h 604"/>
                <a:gd name="T20" fmla="*/ 2147483646 w 517"/>
                <a:gd name="T21" fmla="*/ 2147483646 h 604"/>
                <a:gd name="T22" fmla="*/ 2147483646 w 517"/>
                <a:gd name="T23" fmla="*/ 2147483646 h 604"/>
                <a:gd name="T24" fmla="*/ 2147483646 w 517"/>
                <a:gd name="T25" fmla="*/ 2147483646 h 604"/>
                <a:gd name="T26" fmla="*/ 2147483646 w 517"/>
                <a:gd name="T27" fmla="*/ 0 h 604"/>
                <a:gd name="T28" fmla="*/ 2147483646 w 517"/>
                <a:gd name="T29" fmla="*/ 2147483646 h 604"/>
                <a:gd name="T30" fmla="*/ 2147483646 w 517"/>
                <a:gd name="T31" fmla="*/ 2147483646 h 604"/>
                <a:gd name="T32" fmla="*/ 2147483646 w 517"/>
                <a:gd name="T33" fmla="*/ 2147483646 h 604"/>
                <a:gd name="T34" fmla="*/ 2147483646 w 517"/>
                <a:gd name="T35" fmla="*/ 2147483646 h 604"/>
                <a:gd name="T36" fmla="*/ 2147483646 w 517"/>
                <a:gd name="T37" fmla="*/ 2147483646 h 604"/>
                <a:gd name="T38" fmla="*/ 0 w 517"/>
                <a:gd name="T39" fmla="*/ 2147483646 h 604"/>
                <a:gd name="T40" fmla="*/ 2147483646 w 517"/>
                <a:gd name="T41" fmla="*/ 2147483646 h 604"/>
                <a:gd name="T42" fmla="*/ 2147483646 w 517"/>
                <a:gd name="T43" fmla="*/ 2147483646 h 604"/>
                <a:gd name="T44" fmla="*/ 0 w 517"/>
                <a:gd name="T45" fmla="*/ 2147483646 h 604"/>
                <a:gd name="T46" fmla="*/ 0 w 517"/>
                <a:gd name="T47" fmla="*/ 2147483646 h 604"/>
                <a:gd name="T48" fmla="*/ 2147483646 w 517"/>
                <a:gd name="T49" fmla="*/ 2147483646 h 604"/>
                <a:gd name="T50" fmla="*/ 2147483646 w 517"/>
                <a:gd name="T51" fmla="*/ 2147483646 h 604"/>
                <a:gd name="T52" fmla="*/ 2147483646 w 517"/>
                <a:gd name="T53" fmla="*/ 2147483646 h 604"/>
                <a:gd name="T54" fmla="*/ 2147483646 w 517"/>
                <a:gd name="T55" fmla="*/ 2147483646 h 604"/>
                <a:gd name="T56" fmla="*/ 2147483646 w 517"/>
                <a:gd name="T57" fmla="*/ 2147483646 h 60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17"/>
                <a:gd name="T88" fmla="*/ 0 h 604"/>
                <a:gd name="T89" fmla="*/ 517 w 517"/>
                <a:gd name="T90" fmla="*/ 604 h 60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17" h="604">
                  <a:moveTo>
                    <a:pt x="0" y="387"/>
                  </a:moveTo>
                  <a:lnTo>
                    <a:pt x="213" y="387"/>
                  </a:lnTo>
                  <a:lnTo>
                    <a:pt x="213" y="345"/>
                  </a:lnTo>
                  <a:lnTo>
                    <a:pt x="0" y="345"/>
                  </a:lnTo>
                  <a:lnTo>
                    <a:pt x="0" y="387"/>
                  </a:lnTo>
                  <a:close/>
                </a:path>
                <a:path w="517" h="604">
                  <a:moveTo>
                    <a:pt x="301" y="0"/>
                  </a:moveTo>
                  <a:cubicBezTo>
                    <a:pt x="301" y="86"/>
                    <a:pt x="301" y="86"/>
                    <a:pt x="301" y="86"/>
                  </a:cubicBezTo>
                  <a:cubicBezTo>
                    <a:pt x="372" y="86"/>
                    <a:pt x="430" y="145"/>
                    <a:pt x="430" y="215"/>
                  </a:cubicBezTo>
                  <a:cubicBezTo>
                    <a:pt x="430" y="286"/>
                    <a:pt x="372" y="344"/>
                    <a:pt x="301" y="344"/>
                  </a:cubicBezTo>
                  <a:cubicBezTo>
                    <a:pt x="171" y="344"/>
                    <a:pt x="171" y="344"/>
                    <a:pt x="171" y="344"/>
                  </a:cubicBezTo>
                  <a:cubicBezTo>
                    <a:pt x="171" y="430"/>
                    <a:pt x="171" y="430"/>
                    <a:pt x="171" y="430"/>
                  </a:cubicBezTo>
                  <a:cubicBezTo>
                    <a:pt x="301" y="430"/>
                    <a:pt x="301" y="430"/>
                    <a:pt x="301" y="430"/>
                  </a:cubicBezTo>
                  <a:cubicBezTo>
                    <a:pt x="420" y="430"/>
                    <a:pt x="517" y="335"/>
                    <a:pt x="517" y="215"/>
                  </a:cubicBezTo>
                  <a:cubicBezTo>
                    <a:pt x="517" y="97"/>
                    <a:pt x="420" y="0"/>
                    <a:pt x="301" y="0"/>
                  </a:cubicBezTo>
                </a:path>
                <a:path w="517" h="604">
                  <a:moveTo>
                    <a:pt x="171" y="85"/>
                  </a:moveTo>
                  <a:cubicBezTo>
                    <a:pt x="171" y="61"/>
                    <a:pt x="191" y="42"/>
                    <a:pt x="215" y="42"/>
                  </a:cubicBezTo>
                  <a:cubicBezTo>
                    <a:pt x="239" y="42"/>
                    <a:pt x="259" y="61"/>
                    <a:pt x="259" y="85"/>
                  </a:cubicBezTo>
                  <a:cubicBezTo>
                    <a:pt x="259" y="108"/>
                    <a:pt x="239" y="128"/>
                    <a:pt x="215" y="128"/>
                  </a:cubicBezTo>
                  <a:cubicBezTo>
                    <a:pt x="191" y="128"/>
                    <a:pt x="171" y="108"/>
                    <a:pt x="171" y="85"/>
                  </a:cubicBezTo>
                </a:path>
                <a:path w="517" h="604">
                  <a:moveTo>
                    <a:pt x="0" y="604"/>
                  </a:moveTo>
                  <a:lnTo>
                    <a:pt x="517" y="604"/>
                  </a:lnTo>
                  <a:lnTo>
                    <a:pt x="517" y="559"/>
                  </a:lnTo>
                  <a:lnTo>
                    <a:pt x="0" y="559"/>
                  </a:lnTo>
                  <a:lnTo>
                    <a:pt x="0" y="604"/>
                  </a:lnTo>
                  <a:close/>
                </a:path>
                <a:path w="517" h="604">
                  <a:moveTo>
                    <a:pt x="278" y="517"/>
                  </a:moveTo>
                  <a:cubicBezTo>
                    <a:pt x="278" y="504"/>
                    <a:pt x="288" y="494"/>
                    <a:pt x="300" y="494"/>
                  </a:cubicBezTo>
                  <a:cubicBezTo>
                    <a:pt x="312" y="494"/>
                    <a:pt x="322" y="504"/>
                    <a:pt x="322" y="517"/>
                  </a:cubicBezTo>
                  <a:cubicBezTo>
                    <a:pt x="322" y="529"/>
                    <a:pt x="312" y="540"/>
                    <a:pt x="300" y="540"/>
                  </a:cubicBezTo>
                  <a:cubicBezTo>
                    <a:pt x="288" y="540"/>
                    <a:pt x="278" y="529"/>
                    <a:pt x="278" y="517"/>
                  </a:cubicBezTo>
                </a:path>
              </a:pathLst>
            </a:custGeom>
            <a:solidFill>
              <a:srgbClr val="08191E"/>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106526" name="path">
              <a:extLst>
                <a:ext uri="{FF2B5EF4-FFF2-40B4-BE49-F238E27FC236}">
                  <a16:creationId xmlns:a16="http://schemas.microsoft.com/office/drawing/2014/main" id="{5208A61E-0738-F6F3-335B-80C5916DB127}"/>
                </a:ext>
              </a:extLst>
            </p:cNvPr>
            <p:cNvSpPr>
              <a:spLocks/>
            </p:cNvSpPr>
            <p:nvPr/>
          </p:nvSpPr>
          <p:spPr bwMode="auto">
            <a:xfrm>
              <a:off x="534161" y="544067"/>
              <a:ext cx="41147" cy="6857"/>
            </a:xfrm>
            <a:custGeom>
              <a:avLst/>
              <a:gdLst>
                <a:gd name="T0" fmla="*/ 0 w 64"/>
                <a:gd name="T1" fmla="*/ 2147483646 h 10"/>
                <a:gd name="T2" fmla="*/ 2147483646 w 64"/>
                <a:gd name="T3" fmla="*/ 2147483646 h 10"/>
                <a:gd name="T4" fmla="*/ 2147483646 w 64"/>
                <a:gd name="T5" fmla="*/ 0 h 10"/>
                <a:gd name="T6" fmla="*/ 0 w 64"/>
                <a:gd name="T7" fmla="*/ 0 h 10"/>
                <a:gd name="T8" fmla="*/ 0 w 64"/>
                <a:gd name="T9" fmla="*/ 2147483646 h 10"/>
                <a:gd name="T10" fmla="*/ 0 60000 65536"/>
                <a:gd name="T11" fmla="*/ 0 60000 65536"/>
                <a:gd name="T12" fmla="*/ 0 60000 65536"/>
                <a:gd name="T13" fmla="*/ 0 60000 65536"/>
                <a:gd name="T14" fmla="*/ 0 60000 65536"/>
                <a:gd name="T15" fmla="*/ 0 w 64"/>
                <a:gd name="T16" fmla="*/ 0 h 10"/>
                <a:gd name="T17" fmla="*/ 64 w 64"/>
                <a:gd name="T18" fmla="*/ 10 h 10"/>
              </a:gdLst>
              <a:ahLst/>
              <a:cxnLst>
                <a:cxn ang="T10">
                  <a:pos x="T0" y="T1"/>
                </a:cxn>
                <a:cxn ang="T11">
                  <a:pos x="T2" y="T3"/>
                </a:cxn>
                <a:cxn ang="T12">
                  <a:pos x="T4" y="T5"/>
                </a:cxn>
                <a:cxn ang="T13">
                  <a:pos x="T6" y="T7"/>
                </a:cxn>
                <a:cxn ang="T14">
                  <a:pos x="T8" y="T9"/>
                </a:cxn>
              </a:cxnLst>
              <a:rect l="T15" t="T16" r="T17" b="T18"/>
              <a:pathLst>
                <a:path w="64" h="10">
                  <a:moveTo>
                    <a:pt x="0" y="10"/>
                  </a:moveTo>
                  <a:lnTo>
                    <a:pt x="64" y="10"/>
                  </a:lnTo>
                  <a:lnTo>
                    <a:pt x="64" y="0"/>
                  </a:lnTo>
                  <a:lnTo>
                    <a:pt x="0" y="0"/>
                  </a:lnTo>
                  <a:lnTo>
                    <a:pt x="0" y="10"/>
                  </a:lnTo>
                  <a:close/>
                </a:path>
              </a:pathLst>
            </a:custGeom>
            <a:solidFill>
              <a:srgbClr val="213538"/>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pSp>
      <p:graphicFrame>
        <p:nvGraphicFramePr>
          <p:cNvPr id="1535" name="table 1535">
            <a:extLst>
              <a:ext uri="{FF2B5EF4-FFF2-40B4-BE49-F238E27FC236}">
                <a16:creationId xmlns:a16="http://schemas.microsoft.com/office/drawing/2014/main" id="{96148CEF-DC9B-4A0F-AA77-88C963C081A3}"/>
              </a:ext>
            </a:extLst>
          </p:cNvPr>
          <p:cNvGraphicFramePr>
            <a:graphicFrameLocks noGrp="1"/>
          </p:cNvGraphicFramePr>
          <p:nvPr/>
        </p:nvGraphicFramePr>
        <p:xfrm>
          <a:off x="6350" y="836613"/>
          <a:ext cx="9099550" cy="5081587"/>
        </p:xfrm>
        <a:graphic>
          <a:graphicData uri="http://schemas.openxmlformats.org/drawingml/2006/table">
            <a:tbl>
              <a:tblPr/>
              <a:tblGrid>
                <a:gridCol w="9099550">
                  <a:extLst>
                    <a:ext uri="{9D8B030D-6E8A-4147-A177-3AD203B41FA5}">
                      <a16:colId xmlns:a16="http://schemas.microsoft.com/office/drawing/2014/main" val="20000"/>
                    </a:ext>
                  </a:extLst>
                </a:gridCol>
              </a:tblGrid>
              <a:tr h="5081587">
                <a:tc>
                  <a:txBody>
                    <a:bodyPr/>
                    <a:lstStyle/>
                    <a:p>
                      <a:pPr algn="l" rtl="0" eaLnBrk="0">
                        <a:lnSpc>
                          <a:spcPct val="120000"/>
                        </a:lnSpc>
                        <a:tabLst/>
                      </a:pPr>
                      <a:endParaRPr lang="x-none" altLang="x-none" sz="800" dirty="0"/>
                    </a:p>
                    <a:p>
                      <a:pPr algn="l" rtl="0" eaLnBrk="0">
                        <a:lnSpc>
                          <a:spcPct val="120000"/>
                        </a:lnSpc>
                        <a:tabLst/>
                      </a:pPr>
                      <a:endParaRPr lang="x-none" altLang="x-none" sz="800" dirty="0"/>
                    </a:p>
                    <a:p>
                      <a:pPr algn="l" rtl="0" eaLnBrk="0">
                        <a:lnSpc>
                          <a:spcPct val="120000"/>
                        </a:lnSpc>
                        <a:tabLst/>
                      </a:pPr>
                      <a:endParaRPr lang="x-none" altLang="x-none" sz="800" dirty="0"/>
                    </a:p>
                    <a:p>
                      <a:pPr algn="l" rtl="0" eaLnBrk="0">
                        <a:lnSpc>
                          <a:spcPct val="9470"/>
                        </a:lnSpc>
                        <a:tabLst/>
                      </a:pPr>
                      <a:endParaRPr lang="x-none" altLang="x-none" sz="100" dirty="0"/>
                    </a:p>
                    <a:p>
                      <a:pPr marL="4456113" indent="-1044575" algn="l" rtl="0" eaLnBrk="0">
                        <a:lnSpc>
                          <a:spcPct val="100000"/>
                        </a:lnSpc>
                        <a:tabLst/>
                      </a:pPr>
                      <a:r>
                        <a:rPr sz="2300" spc="100" dirty="0">
                          <a:solidFill>
                            <a:srgbClr val="262626">
                              <a:alpha val="100000"/>
                            </a:srgbClr>
                          </a:solidFill>
                          <a:latin typeface="Microsoft YaHei"/>
                          <a:ea typeface="Microsoft YaHei"/>
                          <a:cs typeface="Microsoft YaHei"/>
                        </a:rPr>
                        <a:t>动态扩展类与实</a:t>
                      </a:r>
                      <a:r>
                        <a:rPr sz="2300" spc="30" dirty="0">
                          <a:solidFill>
                            <a:srgbClr val="262626">
                              <a:alpha val="100000"/>
                            </a:srgbClr>
                          </a:solidFill>
                          <a:latin typeface="Microsoft YaHei"/>
                          <a:ea typeface="Microsoft YaHei"/>
                          <a:cs typeface="Microsoft YaHei"/>
                        </a:rPr>
                        <a:t>例</a:t>
                      </a:r>
                      <a:endParaRPr lang="x-none" altLang="x-none" sz="2300" dirty="0"/>
                    </a:p>
                    <a:p>
                      <a:pPr algn="l" rtl="0" eaLnBrk="0">
                        <a:lnSpc>
                          <a:spcPct val="109000"/>
                        </a:lnSpc>
                        <a:tabLst/>
                      </a:pPr>
                      <a:endParaRPr lang="x-none" altLang="x-none" sz="700" dirty="0"/>
                    </a:p>
                    <a:p>
                      <a:pPr marL="1752600" indent="-317500" algn="l" rtl="0" eaLnBrk="0">
                        <a:lnSpc>
                          <a:spcPct val="97000"/>
                        </a:lnSpc>
                        <a:spcBef>
                          <a:spcPts val="2"/>
                        </a:spcBef>
                        <a:tabLst/>
                      </a:pPr>
                      <a:r>
                        <a:rPr sz="1800" spc="-10" dirty="0">
                          <a:solidFill>
                            <a:srgbClr val="262626">
                              <a:alpha val="100000"/>
                            </a:srgbClr>
                          </a:solidFill>
                          <a:latin typeface="Microsoft YaHei"/>
                          <a:ea typeface="Microsoft YaHei"/>
                          <a:cs typeface="Microsoft YaHei"/>
                        </a:rPr>
                        <a:t>动态扩展</a:t>
                      </a:r>
                      <a:r>
                        <a:rPr sz="1800" spc="0" dirty="0">
                          <a:solidFill>
                            <a:srgbClr val="262626">
                              <a:alpha val="100000"/>
                            </a:srgbClr>
                          </a:solidFill>
                          <a:latin typeface="Microsoft YaHei"/>
                          <a:ea typeface="Microsoft YaHei"/>
                          <a:cs typeface="Microsoft YaHei"/>
                        </a:rPr>
                        <a:t>类与实例</a:t>
                      </a:r>
                      <a:endParaRPr lang="x-none" altLang="x-none" sz="18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pic>
        <p:nvPicPr>
          <p:cNvPr id="106501" name="picture 1538">
            <a:extLst>
              <a:ext uri="{FF2B5EF4-FFF2-40B4-BE49-F238E27FC236}">
                <a16:creationId xmlns:a16="http://schemas.microsoft.com/office/drawing/2014/main" id="{32D9C273-DBA6-9386-AAC0-4AD8FD9ADB9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2025650"/>
            <a:ext cx="195580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2" name="rect">
            <a:extLst>
              <a:ext uri="{FF2B5EF4-FFF2-40B4-BE49-F238E27FC236}">
                <a16:creationId xmlns:a16="http://schemas.microsoft.com/office/drawing/2014/main" id="{45E2D5A4-5464-89F2-18CC-1F1F764A164E}"/>
              </a:ext>
            </a:extLst>
          </p:cNvPr>
          <p:cNvSpPr>
            <a:spLocks noChangeArrowheads="1"/>
          </p:cNvSpPr>
          <p:nvPr/>
        </p:nvSpPr>
        <p:spPr bwMode="auto">
          <a:xfrm>
            <a:off x="1063625" y="1951038"/>
            <a:ext cx="84138" cy="103187"/>
          </a:xfrm>
          <a:prstGeom prst="rect">
            <a:avLst/>
          </a:prstGeom>
          <a:solidFill>
            <a:srgbClr val="08191E"/>
          </a:solidFill>
          <a:ln>
            <a:noFill/>
          </a:ln>
          <a:extLst>
            <a:ext uri="{91240B29-F687-4F45-9708-019B960494DF}">
              <a14:hiddenLine xmlns:a14="http://schemas.microsoft.com/office/drawing/2010/main" w="9525">
                <a:solidFill>
                  <a:srgbClr val="000000"/>
                </a:solidFill>
                <a:miter lim="0"/>
                <a:headEnd/>
                <a:tailEnd/>
              </a14:hiddenLine>
            </a:ext>
          </a:extLst>
        </p:spPr>
        <p:txBody>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800" b="0">
              <a:solidFill>
                <a:schemeClr val="tx1"/>
              </a:solidFill>
              <a:ea typeface="宋体" panose="02010600030101010101" pitchFamily="2" charset="-122"/>
            </a:endParaRPr>
          </a:p>
        </p:txBody>
      </p:sp>
      <p:sp>
        <p:nvSpPr>
          <p:cNvPr id="106503" name="path">
            <a:extLst>
              <a:ext uri="{FF2B5EF4-FFF2-40B4-BE49-F238E27FC236}">
                <a16:creationId xmlns:a16="http://schemas.microsoft.com/office/drawing/2014/main" id="{93B9B7EC-A70A-F3C2-69FC-0285098F53A9}"/>
              </a:ext>
            </a:extLst>
          </p:cNvPr>
          <p:cNvSpPr>
            <a:spLocks/>
          </p:cNvSpPr>
          <p:nvPr/>
        </p:nvSpPr>
        <p:spPr bwMode="auto">
          <a:xfrm>
            <a:off x="708025" y="1825625"/>
            <a:ext cx="342900" cy="438150"/>
          </a:xfrm>
          <a:custGeom>
            <a:avLst/>
            <a:gdLst>
              <a:gd name="T0" fmla="*/ 2147483646 w 722"/>
              <a:gd name="T1" fmla="*/ 2147483646 h 920"/>
              <a:gd name="T2" fmla="*/ 2147483646 w 722"/>
              <a:gd name="T3" fmla="*/ 2147483646 h 920"/>
              <a:gd name="T4" fmla="*/ 2147483646 w 722"/>
              <a:gd name="T5" fmla="*/ 2147483646 h 920"/>
              <a:gd name="T6" fmla="*/ 2147483646 w 722"/>
              <a:gd name="T7" fmla="*/ 2147483646 h 920"/>
              <a:gd name="T8" fmla="*/ 0 60000 65536"/>
              <a:gd name="T9" fmla="*/ 0 60000 65536"/>
              <a:gd name="T10" fmla="*/ 0 60000 65536"/>
              <a:gd name="T11" fmla="*/ 0 60000 65536"/>
              <a:gd name="T12" fmla="*/ 0 w 722"/>
              <a:gd name="T13" fmla="*/ 0 h 920"/>
              <a:gd name="T14" fmla="*/ 722 w 722"/>
              <a:gd name="T15" fmla="*/ 920 h 920"/>
            </a:gdLst>
            <a:ahLst/>
            <a:cxnLst>
              <a:cxn ang="T8">
                <a:pos x="T0" y="T1"/>
              </a:cxn>
              <a:cxn ang="T9">
                <a:pos x="T2" y="T3"/>
              </a:cxn>
              <a:cxn ang="T10">
                <a:pos x="T4" y="T5"/>
              </a:cxn>
              <a:cxn ang="T11">
                <a:pos x="T6" y="T7"/>
              </a:cxn>
            </a:cxnLst>
            <a:rect l="T12" t="T13" r="T14" b="T15"/>
            <a:pathLst>
              <a:path w="722" h="920">
                <a:moveTo>
                  <a:pt x="707" y="920"/>
                </a:moveTo>
                <a:lnTo>
                  <a:pt x="707" y="15"/>
                </a:lnTo>
                <a:lnTo>
                  <a:pt x="15" y="15"/>
                </a:lnTo>
                <a:lnTo>
                  <a:pt x="15" y="9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flat">
                <a:solidFill>
                  <a:srgbClr val="000000"/>
                </a:solidFill>
                <a:miter lim="1000000"/>
                <a:headEnd/>
                <a:tailEnd/>
              </a14:hiddenLine>
            </a:ext>
          </a:extLst>
        </p:spPr>
        <p:txBody>
          <a:bodyPr/>
          <a:lstStyle/>
          <a:p>
            <a:endParaRPr lang="zh-CN" altLang="en-US"/>
          </a:p>
        </p:txBody>
      </p:sp>
      <p:graphicFrame>
        <p:nvGraphicFramePr>
          <p:cNvPr id="1547" name="table 1547">
            <a:extLst>
              <a:ext uri="{FF2B5EF4-FFF2-40B4-BE49-F238E27FC236}">
                <a16:creationId xmlns:a16="http://schemas.microsoft.com/office/drawing/2014/main" id="{ABE1C914-C0FA-4D9C-AC7A-A6516BB83286}"/>
              </a:ext>
            </a:extLst>
          </p:cNvPr>
          <p:cNvGraphicFramePr>
            <a:graphicFrameLocks noGrp="1"/>
          </p:cNvGraphicFramePr>
          <p:nvPr/>
        </p:nvGraphicFramePr>
        <p:xfrm>
          <a:off x="1238250" y="2162175"/>
          <a:ext cx="7453313" cy="3513138"/>
        </p:xfrm>
        <a:graphic>
          <a:graphicData uri="http://schemas.openxmlformats.org/drawingml/2006/table">
            <a:tbl>
              <a:tblPr/>
              <a:tblGrid>
                <a:gridCol w="7453313">
                  <a:extLst>
                    <a:ext uri="{9D8B030D-6E8A-4147-A177-3AD203B41FA5}">
                      <a16:colId xmlns:a16="http://schemas.microsoft.com/office/drawing/2014/main" val="20000"/>
                    </a:ext>
                  </a:extLst>
                </a:gridCol>
              </a:tblGrid>
              <a:tr h="3513138">
                <a:tc>
                  <a:txBody>
                    <a:bodyPr/>
                    <a:lstStyle/>
                    <a:p>
                      <a:pPr algn="l" rtl="0" eaLnBrk="0">
                        <a:lnSpc>
                          <a:spcPct val="110000"/>
                        </a:lnSpc>
                        <a:tabLst/>
                      </a:pPr>
                      <a:endParaRPr lang="x-none" altLang="x-none" sz="800" dirty="0"/>
                    </a:p>
                    <a:p>
                      <a:pPr algn="l" rtl="0" eaLnBrk="0">
                        <a:lnSpc>
                          <a:spcPct val="110000"/>
                        </a:lnSpc>
                        <a:tabLst/>
                      </a:pPr>
                      <a:endParaRPr lang="x-none" altLang="x-none" sz="800" dirty="0"/>
                    </a:p>
                    <a:p>
                      <a:pPr algn="l" rtl="0" eaLnBrk="0">
                        <a:lnSpc>
                          <a:spcPct val="110000"/>
                        </a:lnSpc>
                        <a:tabLst/>
                      </a:pPr>
                      <a:endParaRPr lang="x-none" altLang="x-none" sz="800" dirty="0"/>
                    </a:p>
                    <a:p>
                      <a:pPr marL="246989" algn="l" rtl="0" eaLnBrk="0">
                        <a:lnSpc>
                          <a:spcPct val="91000"/>
                        </a:lnSpc>
                        <a:spcBef>
                          <a:spcPts val="3"/>
                        </a:spcBef>
                        <a:tabLst/>
                      </a:pPr>
                      <a:r>
                        <a:rPr sz="1800" spc="-10" dirty="0">
                          <a:solidFill>
                            <a:srgbClr val="262626">
                              <a:alpha val="100000"/>
                            </a:srgbClr>
                          </a:solidFill>
                          <a:latin typeface="Times New Roman"/>
                          <a:ea typeface="Times New Roman"/>
                          <a:cs typeface="Times New Roman"/>
                        </a:rPr>
                        <a:t>1          from types import MethodType #</a:t>
                      </a:r>
                      <a:r>
                        <a:rPr sz="1800" spc="-10" dirty="0" err="1">
                          <a:solidFill>
                            <a:srgbClr val="262626">
                              <a:alpha val="100000"/>
                            </a:srgbClr>
                          </a:solidFill>
                          <a:latin typeface="Microsoft YaHei"/>
                          <a:ea typeface="Microsoft YaHei"/>
                          <a:cs typeface="Microsoft YaHei"/>
                        </a:rPr>
                        <a:t>从</a:t>
                      </a:r>
                      <a:r>
                        <a:rPr sz="1800" spc="-10" dirty="0" err="1">
                          <a:solidFill>
                            <a:srgbClr val="262626">
                              <a:alpha val="100000"/>
                            </a:srgbClr>
                          </a:solidFill>
                          <a:latin typeface="Times New Roman"/>
                          <a:ea typeface="Times New Roman"/>
                          <a:cs typeface="Times New Roman"/>
                        </a:rPr>
                        <a:t>types</a:t>
                      </a:r>
                      <a:r>
                        <a:rPr sz="1800" spc="-10" dirty="0" err="1">
                          <a:solidFill>
                            <a:srgbClr val="262626">
                              <a:alpha val="100000"/>
                            </a:srgbClr>
                          </a:solidFill>
                          <a:latin typeface="Microsoft YaHei"/>
                          <a:ea typeface="Microsoft YaHei"/>
                          <a:cs typeface="Microsoft YaHei"/>
                        </a:rPr>
                        <a:t>模块中导入</a:t>
                      </a:r>
                      <a:r>
                        <a:rPr sz="1800" spc="-10" dirty="0" err="1">
                          <a:solidFill>
                            <a:srgbClr val="262626">
                              <a:alpha val="100000"/>
                            </a:srgbClr>
                          </a:solidFill>
                          <a:latin typeface="Times New Roman"/>
                          <a:ea typeface="Times New Roman"/>
                          <a:cs typeface="Times New Roman"/>
                        </a:rPr>
                        <a:t>MethodType</a:t>
                      </a:r>
                      <a:r>
                        <a:rPr lang="zh-CN" altLang="en-US" sz="1800" spc="-10" dirty="0">
                          <a:solidFill>
                            <a:srgbClr val="262626">
                              <a:alpha val="100000"/>
                            </a:srgbClr>
                          </a:solidFill>
                          <a:latin typeface="Microsoft YaHei"/>
                          <a:ea typeface="Microsoft YaHei"/>
                          <a:cs typeface="Times New Roman"/>
                        </a:rPr>
                        <a:t>函数</a:t>
                      </a:r>
                      <a:endParaRPr lang="x-none" altLang="x-none" sz="1800" dirty="0"/>
                    </a:p>
                    <a:p>
                      <a:pPr marL="217728" algn="l" rtl="0" eaLnBrk="0">
                        <a:lnSpc>
                          <a:spcPct val="97000"/>
                        </a:lnSpc>
                        <a:spcBef>
                          <a:spcPts val="1708"/>
                        </a:spcBef>
                        <a:tabLst/>
                      </a:pPr>
                      <a:r>
                        <a:rPr sz="1800" spc="-10" dirty="0">
                          <a:solidFill>
                            <a:srgbClr val="262626">
                              <a:alpha val="100000"/>
                            </a:srgbClr>
                          </a:solidFill>
                          <a:latin typeface="Times New Roman"/>
                          <a:ea typeface="Times New Roman"/>
                          <a:cs typeface="Times New Roman"/>
                        </a:rPr>
                        <a:t>2      </a:t>
                      </a:r>
                      <a:r>
                        <a:rPr sz="1800" spc="0" dirty="0">
                          <a:solidFill>
                            <a:srgbClr val="262626">
                              <a:alpha val="100000"/>
                            </a:srgbClr>
                          </a:solidFill>
                          <a:latin typeface="Times New Roman"/>
                          <a:ea typeface="Times New Roman"/>
                          <a:cs typeface="Times New Roman"/>
                        </a:rPr>
                        <a:t>    class Student: #</a:t>
                      </a:r>
                      <a:r>
                        <a:rPr sz="1800" spc="0" dirty="0">
                          <a:solidFill>
                            <a:srgbClr val="262626">
                              <a:alpha val="100000"/>
                            </a:srgbClr>
                          </a:solidFill>
                          <a:latin typeface="Microsoft YaHei"/>
                          <a:ea typeface="Microsoft YaHei"/>
                          <a:cs typeface="Microsoft YaHei"/>
                        </a:rPr>
                        <a:t>定义学生类</a:t>
                      </a:r>
                      <a:endParaRPr lang="x-none" altLang="x-none" sz="1800" dirty="0"/>
                    </a:p>
                    <a:p>
                      <a:pPr marL="223824" algn="l" rtl="0" eaLnBrk="0">
                        <a:lnSpc>
                          <a:spcPct val="78000"/>
                        </a:lnSpc>
                        <a:spcBef>
                          <a:spcPts val="1808"/>
                        </a:spcBef>
                        <a:tabLst/>
                      </a:pPr>
                      <a:r>
                        <a:rPr sz="1800" spc="40" dirty="0">
                          <a:solidFill>
                            <a:srgbClr val="262626">
                              <a:alpha val="100000"/>
                            </a:srgbClr>
                          </a:solidFill>
                          <a:latin typeface="Times New Roman"/>
                          <a:ea typeface="Times New Roman"/>
                          <a:cs typeface="Times New Roman"/>
                        </a:rPr>
                        <a:t>3           </a:t>
                      </a:r>
                      <a:r>
                        <a:rPr sz="1800" spc="20" dirty="0">
                          <a:solidFill>
                            <a:srgbClr val="262626">
                              <a:alpha val="100000"/>
                            </a:srgbClr>
                          </a:solidFill>
                          <a:latin typeface="Times New Roman"/>
                          <a:ea typeface="Times New Roman"/>
                          <a:cs typeface="Times New Roman"/>
                        </a:rPr>
                        <a:t> </a:t>
                      </a:r>
                      <a:r>
                        <a:rPr sz="1800" spc="0" dirty="0">
                          <a:solidFill>
                            <a:srgbClr val="262626">
                              <a:alpha val="100000"/>
                            </a:srgbClr>
                          </a:solidFill>
                          <a:latin typeface="Times New Roman"/>
                          <a:ea typeface="Times New Roman"/>
                          <a:cs typeface="Times New Roman"/>
                        </a:rPr>
                        <a:t> pass</a:t>
                      </a:r>
                      <a:endParaRPr lang="x-none" altLang="x-none" sz="1800" dirty="0"/>
                    </a:p>
                    <a:p>
                      <a:pPr marL="216208" algn="l" rtl="0" eaLnBrk="0">
                        <a:lnSpc>
                          <a:spcPct val="91000"/>
                        </a:lnSpc>
                        <a:spcBef>
                          <a:spcPts val="1789"/>
                        </a:spcBef>
                        <a:tabLst/>
                      </a:pPr>
                      <a:r>
                        <a:rPr sz="1800" spc="-10" dirty="0">
                          <a:solidFill>
                            <a:srgbClr val="262626">
                              <a:alpha val="100000"/>
                            </a:srgbClr>
                          </a:solidFill>
                          <a:latin typeface="Times New Roman"/>
                          <a:ea typeface="Times New Roman"/>
                          <a:cs typeface="Times New Roman"/>
                        </a:rPr>
                        <a:t>4     </a:t>
                      </a:r>
                      <a:r>
                        <a:rPr sz="1800" spc="0" dirty="0">
                          <a:solidFill>
                            <a:srgbClr val="262626">
                              <a:alpha val="100000"/>
                            </a:srgbClr>
                          </a:solidFill>
                          <a:latin typeface="Times New Roman"/>
                          <a:ea typeface="Times New Roman"/>
                          <a:cs typeface="Times New Roman"/>
                        </a:rPr>
                        <a:t>     def SetName(self,name): #</a:t>
                      </a:r>
                      <a:r>
                        <a:rPr sz="1800" spc="0" dirty="0">
                          <a:solidFill>
                            <a:srgbClr val="262626">
                              <a:alpha val="100000"/>
                            </a:srgbClr>
                          </a:solidFill>
                          <a:latin typeface="Microsoft YaHei"/>
                          <a:ea typeface="Microsoft YaHei"/>
                          <a:cs typeface="Microsoft YaHei"/>
                        </a:rPr>
                        <a:t>定义</a:t>
                      </a:r>
                      <a:r>
                        <a:rPr sz="1800" spc="0" dirty="0">
                          <a:solidFill>
                            <a:srgbClr val="262626">
                              <a:alpha val="100000"/>
                            </a:srgbClr>
                          </a:solidFill>
                          <a:latin typeface="Times New Roman"/>
                          <a:ea typeface="Times New Roman"/>
                          <a:cs typeface="Times New Roman"/>
                        </a:rPr>
                        <a:t>SetName</a:t>
                      </a:r>
                      <a:r>
                        <a:rPr sz="1800" spc="0" dirty="0">
                          <a:solidFill>
                            <a:srgbClr val="262626">
                              <a:alpha val="100000"/>
                            </a:srgbClr>
                          </a:solidFill>
                          <a:latin typeface="Microsoft YaHei"/>
                          <a:ea typeface="Microsoft YaHei"/>
                          <a:cs typeface="Microsoft YaHei"/>
                        </a:rPr>
                        <a:t>函数</a:t>
                      </a:r>
                      <a:endParaRPr lang="x-none" altLang="x-none" sz="1800" dirty="0"/>
                    </a:p>
                    <a:p>
                      <a:pPr algn="l" rtl="0" eaLnBrk="0">
                        <a:lnSpc>
                          <a:spcPct val="104000"/>
                        </a:lnSpc>
                        <a:tabLst/>
                      </a:pPr>
                      <a:endParaRPr lang="x-none" altLang="x-none" sz="800" dirty="0"/>
                    </a:p>
                    <a:p>
                      <a:pPr marL="225958" algn="l" rtl="0" eaLnBrk="0">
                        <a:lnSpc>
                          <a:spcPct val="95000"/>
                        </a:lnSpc>
                        <a:spcBef>
                          <a:spcPts val="730"/>
                        </a:spcBef>
                        <a:tabLst/>
                      </a:pPr>
                      <a:r>
                        <a:rPr sz="1800" spc="-10" dirty="0">
                          <a:solidFill>
                            <a:srgbClr val="262626">
                              <a:alpha val="100000"/>
                            </a:srgbClr>
                          </a:solidFill>
                          <a:latin typeface="Times New Roman"/>
                          <a:ea typeface="Times New Roman"/>
                          <a:cs typeface="Times New Roman"/>
                        </a:rPr>
                        <a:t>5           </a:t>
                      </a:r>
                      <a:r>
                        <a:rPr sz="1800" spc="0" dirty="0">
                          <a:solidFill>
                            <a:srgbClr val="262626">
                              <a:alpha val="100000"/>
                            </a:srgbClr>
                          </a:solidFill>
                          <a:latin typeface="Times New Roman"/>
                          <a:ea typeface="Times New Roman"/>
                          <a:cs typeface="Times New Roman"/>
                        </a:rPr>
                        <a:t>   self.name=name</a:t>
                      </a:r>
                      <a:endParaRPr lang="x-none" altLang="x-none" sz="1800" dirty="0"/>
                    </a:p>
                    <a:p>
                      <a:pPr marL="224434" algn="l" rtl="0" eaLnBrk="0">
                        <a:lnSpc>
                          <a:spcPct val="91000"/>
                        </a:lnSpc>
                        <a:spcBef>
                          <a:spcPts val="1308"/>
                        </a:spcBef>
                        <a:tabLst/>
                      </a:pPr>
                      <a:r>
                        <a:rPr sz="1800" spc="-10" dirty="0">
                          <a:solidFill>
                            <a:srgbClr val="262626">
                              <a:alpha val="100000"/>
                            </a:srgbClr>
                          </a:solidFill>
                          <a:latin typeface="Times New Roman"/>
                          <a:ea typeface="Times New Roman"/>
                          <a:cs typeface="Times New Roman"/>
                        </a:rPr>
                        <a:t>6          </a:t>
                      </a:r>
                      <a:r>
                        <a:rPr sz="1800" spc="0" dirty="0">
                          <a:solidFill>
                            <a:srgbClr val="262626">
                              <a:alpha val="100000"/>
                            </a:srgbClr>
                          </a:solidFill>
                          <a:latin typeface="Times New Roman"/>
                          <a:ea typeface="Times New Roman"/>
                          <a:cs typeface="Times New Roman"/>
                        </a:rPr>
                        <a:t>def SetSno(self,sno): #</a:t>
                      </a:r>
                      <a:r>
                        <a:rPr sz="1800" spc="0" dirty="0">
                          <a:solidFill>
                            <a:srgbClr val="262626">
                              <a:alpha val="100000"/>
                            </a:srgbClr>
                          </a:solidFill>
                          <a:latin typeface="Microsoft YaHei"/>
                          <a:ea typeface="Microsoft YaHei"/>
                          <a:cs typeface="Microsoft YaHei"/>
                        </a:rPr>
                        <a:t>定义</a:t>
                      </a:r>
                      <a:r>
                        <a:rPr sz="1800" spc="0" dirty="0">
                          <a:solidFill>
                            <a:srgbClr val="262626">
                              <a:alpha val="100000"/>
                            </a:srgbClr>
                          </a:solidFill>
                          <a:latin typeface="Times New Roman"/>
                          <a:ea typeface="Times New Roman"/>
                          <a:cs typeface="Times New Roman"/>
                        </a:rPr>
                        <a:t>SetSno</a:t>
                      </a:r>
                      <a:r>
                        <a:rPr sz="1800" spc="0" dirty="0">
                          <a:solidFill>
                            <a:srgbClr val="262626">
                              <a:alpha val="100000"/>
                            </a:srgbClr>
                          </a:solidFill>
                          <a:latin typeface="Microsoft YaHei"/>
                          <a:ea typeface="Microsoft YaHei"/>
                          <a:cs typeface="Microsoft YaHei"/>
                        </a:rPr>
                        <a:t>函数</a:t>
                      </a:r>
                      <a:endParaRPr lang="x-none" altLang="x-none" sz="1800" dirty="0"/>
                    </a:p>
                    <a:p>
                      <a:pPr algn="l" rtl="0" eaLnBrk="0">
                        <a:lnSpc>
                          <a:spcPct val="104000"/>
                        </a:lnSpc>
                        <a:tabLst/>
                      </a:pPr>
                      <a:endParaRPr lang="x-none" altLang="x-none" sz="800" dirty="0"/>
                    </a:p>
                    <a:p>
                      <a:pPr algn="l" rtl="0" eaLnBrk="0">
                        <a:lnSpc>
                          <a:spcPct val="101000"/>
                        </a:lnSpc>
                        <a:tabLst/>
                      </a:pPr>
                      <a:endParaRPr lang="x-none" altLang="x-none" sz="500" dirty="0"/>
                    </a:p>
                    <a:p>
                      <a:pPr marL="222605" algn="l" rtl="0" eaLnBrk="0">
                        <a:lnSpc>
                          <a:spcPct val="95000"/>
                        </a:lnSpc>
                        <a:spcBef>
                          <a:spcPts val="1"/>
                        </a:spcBef>
                        <a:tabLst/>
                      </a:pPr>
                      <a:r>
                        <a:rPr sz="1800" spc="-10" dirty="0">
                          <a:solidFill>
                            <a:srgbClr val="262626">
                              <a:alpha val="100000"/>
                            </a:srgbClr>
                          </a:solidFill>
                          <a:latin typeface="Times New Roman"/>
                          <a:ea typeface="Times New Roman"/>
                          <a:cs typeface="Times New Roman"/>
                        </a:rPr>
                        <a:t>7       </a:t>
                      </a:r>
                      <a:r>
                        <a:rPr sz="1800" spc="0" dirty="0">
                          <a:solidFill>
                            <a:srgbClr val="262626">
                              <a:alpha val="100000"/>
                            </a:srgbClr>
                          </a:solidFill>
                          <a:latin typeface="Times New Roman"/>
                          <a:ea typeface="Times New Roman"/>
                          <a:cs typeface="Times New Roman"/>
                        </a:rPr>
                        <a:t>       self.sno=sno</a:t>
                      </a:r>
                      <a:endParaRPr lang="x-none" altLang="x-none" sz="1800" dirty="0"/>
                    </a:p>
                  </a:txBody>
                  <a:tcPr marL="0" marR="0" marT="0" marB="0">
                    <a:lnL w="12700" cap="flat" cmpd="sng" algn="ctr">
                      <a:solidFill>
                        <a:srgbClr val="B1C400"/>
                      </a:solidFill>
                      <a:prstDash val="solid"/>
                      <a:round/>
                      <a:headEnd type="none" w="med" len="med"/>
                      <a:tailEnd type="none" w="med" len="med"/>
                    </a:lnL>
                    <a:lnR w="12700" cap="flat" cmpd="sng" algn="ctr">
                      <a:solidFill>
                        <a:srgbClr val="B1C400"/>
                      </a:solidFill>
                      <a:prstDash val="solid"/>
                      <a:round/>
                      <a:headEnd type="none" w="med" len="med"/>
                      <a:tailEnd type="none" w="med" len="med"/>
                    </a:lnR>
                    <a:lnT w="12700" cap="flat" cmpd="sng" algn="ctr">
                      <a:solidFill>
                        <a:srgbClr val="B1C400"/>
                      </a:solidFill>
                      <a:prstDash val="solid"/>
                      <a:round/>
                      <a:headEnd type="none" w="med" len="med"/>
                      <a:tailEnd type="none" w="med" len="med"/>
                    </a:lnT>
                    <a:lnB w="12700" cap="flat" cmpd="sng" algn="ctr">
                      <a:solidFill>
                        <a:srgbClr val="B1C4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pSp>
        <p:nvGrpSpPr>
          <p:cNvPr id="106510" name="group 248">
            <a:extLst>
              <a:ext uri="{FF2B5EF4-FFF2-40B4-BE49-F238E27FC236}">
                <a16:creationId xmlns:a16="http://schemas.microsoft.com/office/drawing/2014/main" id="{AECFBD1E-1CB7-4C86-A7B4-2F8977D88523}"/>
              </a:ext>
            </a:extLst>
          </p:cNvPr>
          <p:cNvGrpSpPr>
            <a:grpSpLocks/>
          </p:cNvGrpSpPr>
          <p:nvPr/>
        </p:nvGrpSpPr>
        <p:grpSpPr bwMode="auto">
          <a:xfrm>
            <a:off x="796925" y="1893888"/>
            <a:ext cx="165100" cy="165100"/>
            <a:chOff x="0" y="0"/>
            <a:chExt cx="218694" cy="218694"/>
          </a:xfrm>
        </p:grpSpPr>
        <p:sp>
          <p:nvSpPr>
            <p:cNvPr id="106516" name="path">
              <a:extLst>
                <a:ext uri="{FF2B5EF4-FFF2-40B4-BE49-F238E27FC236}">
                  <a16:creationId xmlns:a16="http://schemas.microsoft.com/office/drawing/2014/main" id="{AF76E8CA-25AA-1A2B-D25C-A3E69A7B0622}"/>
                </a:ext>
              </a:extLst>
            </p:cNvPr>
            <p:cNvSpPr>
              <a:spLocks/>
            </p:cNvSpPr>
            <p:nvPr/>
          </p:nvSpPr>
          <p:spPr bwMode="auto">
            <a:xfrm>
              <a:off x="0" y="0"/>
              <a:ext cx="187452" cy="218694"/>
            </a:xfrm>
            <a:custGeom>
              <a:avLst/>
              <a:gdLst>
                <a:gd name="T0" fmla="*/ 2147483646 w 295"/>
                <a:gd name="T1" fmla="*/ 0 h 344"/>
                <a:gd name="T2" fmla="*/ 0 w 295"/>
                <a:gd name="T3" fmla="*/ 2147483646 h 344"/>
                <a:gd name="T4" fmla="*/ 2147483646 w 295"/>
                <a:gd name="T5" fmla="*/ 2147483646 h 344"/>
                <a:gd name="T6" fmla="*/ 2147483646 w 295"/>
                <a:gd name="T7" fmla="*/ 2147483646 h 344"/>
                <a:gd name="T8" fmla="*/ 2147483646 w 295"/>
                <a:gd name="T9" fmla="*/ 2147483646 h 344"/>
                <a:gd name="T10" fmla="*/ 2147483646 w 295"/>
                <a:gd name="T11" fmla="*/ 0 h 344"/>
                <a:gd name="T12" fmla="*/ 0 60000 65536"/>
                <a:gd name="T13" fmla="*/ 0 60000 65536"/>
                <a:gd name="T14" fmla="*/ 0 60000 65536"/>
                <a:gd name="T15" fmla="*/ 0 60000 65536"/>
                <a:gd name="T16" fmla="*/ 0 60000 65536"/>
                <a:gd name="T17" fmla="*/ 0 60000 65536"/>
                <a:gd name="T18" fmla="*/ 0 w 295"/>
                <a:gd name="T19" fmla="*/ 0 h 344"/>
                <a:gd name="T20" fmla="*/ 295 w 295"/>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295" h="344">
                  <a:moveTo>
                    <a:pt x="172" y="0"/>
                  </a:moveTo>
                  <a:cubicBezTo>
                    <a:pt x="76" y="0"/>
                    <a:pt x="0" y="77"/>
                    <a:pt x="0" y="172"/>
                  </a:cubicBezTo>
                  <a:cubicBezTo>
                    <a:pt x="0" y="267"/>
                    <a:pt x="76" y="344"/>
                    <a:pt x="172" y="344"/>
                  </a:cubicBezTo>
                  <a:cubicBezTo>
                    <a:pt x="219" y="344"/>
                    <a:pt x="262" y="325"/>
                    <a:pt x="295" y="294"/>
                  </a:cubicBezTo>
                  <a:cubicBezTo>
                    <a:pt x="172" y="172"/>
                    <a:pt x="172" y="172"/>
                    <a:pt x="172" y="172"/>
                  </a:cubicBezTo>
                  <a:lnTo>
                    <a:pt x="172" y="0"/>
                  </a:lnTo>
                  <a:close/>
                </a:path>
              </a:pathLst>
            </a:custGeom>
            <a:solidFill>
              <a:srgbClr val="213538"/>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106517" name="path">
              <a:extLst>
                <a:ext uri="{FF2B5EF4-FFF2-40B4-BE49-F238E27FC236}">
                  <a16:creationId xmlns:a16="http://schemas.microsoft.com/office/drawing/2014/main" id="{0C0894D1-BF17-DD2D-9AA7-D253AB3D6B15}"/>
                </a:ext>
              </a:extLst>
            </p:cNvPr>
            <p:cNvSpPr>
              <a:spLocks/>
            </p:cNvSpPr>
            <p:nvPr/>
          </p:nvSpPr>
          <p:spPr bwMode="auto">
            <a:xfrm>
              <a:off x="108966" y="0"/>
              <a:ext cx="78486" cy="108966"/>
            </a:xfrm>
            <a:custGeom>
              <a:avLst/>
              <a:gdLst>
                <a:gd name="T0" fmla="*/ 2147483646 w 123"/>
                <a:gd name="T1" fmla="*/ 2147483646 h 171"/>
                <a:gd name="T2" fmla="*/ 0 w 123"/>
                <a:gd name="T3" fmla="*/ 0 h 171"/>
                <a:gd name="T4" fmla="*/ 0 w 123"/>
                <a:gd name="T5" fmla="*/ 2147483646 h 171"/>
                <a:gd name="T6" fmla="*/ 2147483646 w 123"/>
                <a:gd name="T7" fmla="*/ 2147483646 h 171"/>
                <a:gd name="T8" fmla="*/ 0 60000 65536"/>
                <a:gd name="T9" fmla="*/ 0 60000 65536"/>
                <a:gd name="T10" fmla="*/ 0 60000 65536"/>
                <a:gd name="T11" fmla="*/ 0 60000 65536"/>
                <a:gd name="T12" fmla="*/ 0 w 123"/>
                <a:gd name="T13" fmla="*/ 0 h 171"/>
                <a:gd name="T14" fmla="*/ 123 w 123"/>
                <a:gd name="T15" fmla="*/ 171 h 171"/>
              </a:gdLst>
              <a:ahLst/>
              <a:cxnLst>
                <a:cxn ang="T8">
                  <a:pos x="T0" y="T1"/>
                </a:cxn>
                <a:cxn ang="T9">
                  <a:pos x="T2" y="T3"/>
                </a:cxn>
                <a:cxn ang="T10">
                  <a:pos x="T4" y="T5"/>
                </a:cxn>
                <a:cxn ang="T11">
                  <a:pos x="T6" y="T7"/>
                </a:cxn>
              </a:cxnLst>
              <a:rect l="T12" t="T13" r="T14" b="T15"/>
              <a:pathLst>
                <a:path w="123" h="171">
                  <a:moveTo>
                    <a:pt x="123" y="51"/>
                  </a:moveTo>
                  <a:cubicBezTo>
                    <a:pt x="91" y="20"/>
                    <a:pt x="47" y="0"/>
                    <a:pt x="0" y="0"/>
                  </a:cubicBezTo>
                  <a:cubicBezTo>
                    <a:pt x="0" y="171"/>
                    <a:pt x="0" y="171"/>
                    <a:pt x="0" y="171"/>
                  </a:cubicBezTo>
                  <a:lnTo>
                    <a:pt x="123" y="51"/>
                  </a:lnTo>
                  <a:close/>
                </a:path>
              </a:pathLst>
            </a:custGeom>
            <a:solidFill>
              <a:srgbClr val="FFCE35"/>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106518" name="path">
              <a:extLst>
                <a:ext uri="{FF2B5EF4-FFF2-40B4-BE49-F238E27FC236}">
                  <a16:creationId xmlns:a16="http://schemas.microsoft.com/office/drawing/2014/main" id="{6657882A-C11A-8AD1-6225-5975BFC5D00A}"/>
                </a:ext>
              </a:extLst>
            </p:cNvPr>
            <p:cNvSpPr>
              <a:spLocks/>
            </p:cNvSpPr>
            <p:nvPr/>
          </p:nvSpPr>
          <p:spPr bwMode="auto">
            <a:xfrm>
              <a:off x="108966" y="32766"/>
              <a:ext cx="109727" cy="154685"/>
            </a:xfrm>
            <a:custGeom>
              <a:avLst/>
              <a:gdLst>
                <a:gd name="T0" fmla="*/ 2147483646 w 172"/>
                <a:gd name="T1" fmla="*/ 0 h 243"/>
                <a:gd name="T2" fmla="*/ 0 w 172"/>
                <a:gd name="T3" fmla="*/ 2147483646 h 243"/>
                <a:gd name="T4" fmla="*/ 2147483646 w 172"/>
                <a:gd name="T5" fmla="*/ 2147483646 h 243"/>
                <a:gd name="T6" fmla="*/ 2147483646 w 172"/>
                <a:gd name="T7" fmla="*/ 2147483646 h 243"/>
                <a:gd name="T8" fmla="*/ 2147483646 w 172"/>
                <a:gd name="T9" fmla="*/ 0 h 243"/>
                <a:gd name="T10" fmla="*/ 0 60000 65536"/>
                <a:gd name="T11" fmla="*/ 0 60000 65536"/>
                <a:gd name="T12" fmla="*/ 0 60000 65536"/>
                <a:gd name="T13" fmla="*/ 0 60000 65536"/>
                <a:gd name="T14" fmla="*/ 0 60000 65536"/>
                <a:gd name="T15" fmla="*/ 0 w 172"/>
                <a:gd name="T16" fmla="*/ 0 h 243"/>
                <a:gd name="T17" fmla="*/ 172 w 172"/>
                <a:gd name="T18" fmla="*/ 243 h 243"/>
              </a:gdLst>
              <a:ahLst/>
              <a:cxnLst>
                <a:cxn ang="T10">
                  <a:pos x="T0" y="T1"/>
                </a:cxn>
                <a:cxn ang="T11">
                  <a:pos x="T2" y="T3"/>
                </a:cxn>
                <a:cxn ang="T12">
                  <a:pos x="T4" y="T5"/>
                </a:cxn>
                <a:cxn ang="T13">
                  <a:pos x="T6" y="T7"/>
                </a:cxn>
                <a:cxn ang="T14">
                  <a:pos x="T8" y="T9"/>
                </a:cxn>
              </a:cxnLst>
              <a:rect l="T15" t="T16" r="T17" b="T18"/>
              <a:pathLst>
                <a:path w="172" h="243">
                  <a:moveTo>
                    <a:pt x="122" y="0"/>
                  </a:moveTo>
                  <a:cubicBezTo>
                    <a:pt x="0" y="121"/>
                    <a:pt x="0" y="121"/>
                    <a:pt x="0" y="121"/>
                  </a:cubicBezTo>
                  <a:cubicBezTo>
                    <a:pt x="122" y="243"/>
                    <a:pt x="122" y="243"/>
                    <a:pt x="122" y="243"/>
                  </a:cubicBezTo>
                  <a:cubicBezTo>
                    <a:pt x="153" y="212"/>
                    <a:pt x="172" y="169"/>
                    <a:pt x="172" y="121"/>
                  </a:cubicBezTo>
                  <a:cubicBezTo>
                    <a:pt x="172" y="74"/>
                    <a:pt x="153" y="30"/>
                    <a:pt x="122" y="0"/>
                  </a:cubicBezTo>
                </a:path>
              </a:pathLst>
            </a:custGeom>
            <a:solidFill>
              <a:srgbClr val="08191E"/>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pSp>
      <p:grpSp>
        <p:nvGrpSpPr>
          <p:cNvPr id="106511" name="group 250">
            <a:extLst>
              <a:ext uri="{FF2B5EF4-FFF2-40B4-BE49-F238E27FC236}">
                <a16:creationId xmlns:a16="http://schemas.microsoft.com/office/drawing/2014/main" id="{52863D35-8485-4E92-9058-4241925BACBE}"/>
              </a:ext>
            </a:extLst>
          </p:cNvPr>
          <p:cNvGrpSpPr>
            <a:grpSpLocks/>
          </p:cNvGrpSpPr>
          <p:nvPr/>
        </p:nvGrpSpPr>
        <p:grpSpPr bwMode="auto">
          <a:xfrm>
            <a:off x="1001713" y="1847850"/>
            <a:ext cx="82550" cy="246063"/>
            <a:chOff x="0" y="0"/>
            <a:chExt cx="108966" cy="329183"/>
          </a:xfrm>
        </p:grpSpPr>
        <p:sp>
          <p:nvSpPr>
            <p:cNvPr id="106514" name="path">
              <a:extLst>
                <a:ext uri="{FF2B5EF4-FFF2-40B4-BE49-F238E27FC236}">
                  <a16:creationId xmlns:a16="http://schemas.microsoft.com/office/drawing/2014/main" id="{2F8657FD-6F67-5C75-0061-03A457639285}"/>
                </a:ext>
              </a:extLst>
            </p:cNvPr>
            <p:cNvSpPr>
              <a:spLocks/>
            </p:cNvSpPr>
            <p:nvPr/>
          </p:nvSpPr>
          <p:spPr bwMode="auto">
            <a:xfrm>
              <a:off x="0" y="109727"/>
              <a:ext cx="108966" cy="219455"/>
            </a:xfrm>
            <a:custGeom>
              <a:avLst/>
              <a:gdLst>
                <a:gd name="T0" fmla="*/ 0 w 171"/>
                <a:gd name="T1" fmla="*/ 2147483646 h 345"/>
                <a:gd name="T2" fmla="*/ 2147483646 w 171"/>
                <a:gd name="T3" fmla="*/ 2147483646 h 345"/>
                <a:gd name="T4" fmla="*/ 2147483646 w 171"/>
                <a:gd name="T5" fmla="*/ 0 h 345"/>
                <a:gd name="T6" fmla="*/ 0 w 171"/>
                <a:gd name="T7" fmla="*/ 0 h 345"/>
                <a:gd name="T8" fmla="*/ 0 w 171"/>
                <a:gd name="T9" fmla="*/ 2147483646 h 345"/>
                <a:gd name="T10" fmla="*/ 0 60000 65536"/>
                <a:gd name="T11" fmla="*/ 0 60000 65536"/>
                <a:gd name="T12" fmla="*/ 0 60000 65536"/>
                <a:gd name="T13" fmla="*/ 0 60000 65536"/>
                <a:gd name="T14" fmla="*/ 0 60000 65536"/>
                <a:gd name="T15" fmla="*/ 0 w 171"/>
                <a:gd name="T16" fmla="*/ 0 h 345"/>
                <a:gd name="T17" fmla="*/ 171 w 171"/>
                <a:gd name="T18" fmla="*/ 345 h 345"/>
              </a:gdLst>
              <a:ahLst/>
              <a:cxnLst>
                <a:cxn ang="T10">
                  <a:pos x="T0" y="T1"/>
                </a:cxn>
                <a:cxn ang="T11">
                  <a:pos x="T2" y="T3"/>
                </a:cxn>
                <a:cxn ang="T12">
                  <a:pos x="T4" y="T5"/>
                </a:cxn>
                <a:cxn ang="T13">
                  <a:pos x="T6" y="T7"/>
                </a:cxn>
                <a:cxn ang="T14">
                  <a:pos x="T8" y="T9"/>
                </a:cxn>
              </a:cxnLst>
              <a:rect l="T15" t="T16" r="T17" b="T18"/>
              <a:pathLst>
                <a:path w="171" h="345">
                  <a:moveTo>
                    <a:pt x="0" y="345"/>
                  </a:moveTo>
                  <a:lnTo>
                    <a:pt x="171" y="345"/>
                  </a:lnTo>
                  <a:lnTo>
                    <a:pt x="171" y="0"/>
                  </a:lnTo>
                  <a:lnTo>
                    <a:pt x="0" y="0"/>
                  </a:lnTo>
                  <a:lnTo>
                    <a:pt x="0" y="345"/>
                  </a:lnTo>
                  <a:close/>
                </a:path>
              </a:pathLst>
            </a:custGeom>
            <a:solidFill>
              <a:srgbClr val="213538"/>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106515" name="path">
              <a:extLst>
                <a:ext uri="{FF2B5EF4-FFF2-40B4-BE49-F238E27FC236}">
                  <a16:creationId xmlns:a16="http://schemas.microsoft.com/office/drawing/2014/main" id="{F6FD6EDD-4718-23FE-3C7B-AC9981558F67}"/>
                </a:ext>
              </a:extLst>
            </p:cNvPr>
            <p:cNvSpPr>
              <a:spLocks/>
            </p:cNvSpPr>
            <p:nvPr/>
          </p:nvSpPr>
          <p:spPr bwMode="auto">
            <a:xfrm>
              <a:off x="26670" y="0"/>
              <a:ext cx="55625" cy="109728"/>
            </a:xfrm>
            <a:custGeom>
              <a:avLst/>
              <a:gdLst>
                <a:gd name="T0" fmla="*/ 0 w 87"/>
                <a:gd name="T1" fmla="*/ 2147483646 h 172"/>
                <a:gd name="T2" fmla="*/ 2147483646 w 87"/>
                <a:gd name="T3" fmla="*/ 2147483646 h 172"/>
                <a:gd name="T4" fmla="*/ 2147483646 w 87"/>
                <a:gd name="T5" fmla="*/ 0 h 172"/>
                <a:gd name="T6" fmla="*/ 0 w 87"/>
                <a:gd name="T7" fmla="*/ 0 h 172"/>
                <a:gd name="T8" fmla="*/ 0 w 87"/>
                <a:gd name="T9" fmla="*/ 2147483646 h 172"/>
                <a:gd name="T10" fmla="*/ 0 60000 65536"/>
                <a:gd name="T11" fmla="*/ 0 60000 65536"/>
                <a:gd name="T12" fmla="*/ 0 60000 65536"/>
                <a:gd name="T13" fmla="*/ 0 60000 65536"/>
                <a:gd name="T14" fmla="*/ 0 60000 65536"/>
                <a:gd name="T15" fmla="*/ 0 w 87"/>
                <a:gd name="T16" fmla="*/ 0 h 172"/>
                <a:gd name="T17" fmla="*/ 87 w 87"/>
                <a:gd name="T18" fmla="*/ 172 h 172"/>
              </a:gdLst>
              <a:ahLst/>
              <a:cxnLst>
                <a:cxn ang="T10">
                  <a:pos x="T0" y="T1"/>
                </a:cxn>
                <a:cxn ang="T11">
                  <a:pos x="T2" y="T3"/>
                </a:cxn>
                <a:cxn ang="T12">
                  <a:pos x="T4" y="T5"/>
                </a:cxn>
                <a:cxn ang="T13">
                  <a:pos x="T6" y="T7"/>
                </a:cxn>
                <a:cxn ang="T14">
                  <a:pos x="T8" y="T9"/>
                </a:cxn>
              </a:cxnLst>
              <a:rect l="T15" t="T16" r="T17" b="T18"/>
              <a:pathLst>
                <a:path w="87" h="172">
                  <a:moveTo>
                    <a:pt x="0" y="172"/>
                  </a:moveTo>
                  <a:lnTo>
                    <a:pt x="87" y="172"/>
                  </a:lnTo>
                  <a:lnTo>
                    <a:pt x="87" y="0"/>
                  </a:lnTo>
                  <a:lnTo>
                    <a:pt x="0" y="0"/>
                  </a:lnTo>
                  <a:lnTo>
                    <a:pt x="0" y="172"/>
                  </a:lnTo>
                  <a:close/>
                </a:path>
              </a:pathLst>
            </a:custGeom>
            <a:solidFill>
              <a:srgbClr val="08191E"/>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pSp>
      <p:sp>
        <p:nvSpPr>
          <p:cNvPr id="106512" name="path">
            <a:extLst>
              <a:ext uri="{FF2B5EF4-FFF2-40B4-BE49-F238E27FC236}">
                <a16:creationId xmlns:a16="http://schemas.microsoft.com/office/drawing/2014/main" id="{522E6CE4-2610-D367-EA88-38D344ADF535}"/>
              </a:ext>
            </a:extLst>
          </p:cNvPr>
          <p:cNvSpPr>
            <a:spLocks/>
          </p:cNvSpPr>
          <p:nvPr/>
        </p:nvSpPr>
        <p:spPr bwMode="auto">
          <a:xfrm>
            <a:off x="1020763" y="1847850"/>
            <a:ext cx="46037" cy="44450"/>
          </a:xfrm>
          <a:custGeom>
            <a:avLst/>
            <a:gdLst>
              <a:gd name="T0" fmla="*/ 2147483646 w 98"/>
              <a:gd name="T1" fmla="*/ 2147483646 h 92"/>
              <a:gd name="T2" fmla="*/ 2147483646 w 98"/>
              <a:gd name="T3" fmla="*/ 2147483646 h 92"/>
              <a:gd name="T4" fmla="*/ 2147483646 w 98"/>
              <a:gd name="T5" fmla="*/ 2147483646 h 92"/>
              <a:gd name="T6" fmla="*/ 2147483646 w 98"/>
              <a:gd name="T7" fmla="*/ 2147483646 h 92"/>
              <a:gd name="T8" fmla="*/ 2147483646 w 98"/>
              <a:gd name="T9" fmla="*/ 2147483646 h 92"/>
              <a:gd name="T10" fmla="*/ 2147483646 w 98"/>
              <a:gd name="T11" fmla="*/ 2147483646 h 92"/>
              <a:gd name="T12" fmla="*/ 2147483646 w 98"/>
              <a:gd name="T13" fmla="*/ 2147483646 h 92"/>
              <a:gd name="T14" fmla="*/ 2147483646 w 98"/>
              <a:gd name="T15" fmla="*/ 0 h 92"/>
              <a:gd name="T16" fmla="*/ 2147483646 w 98"/>
              <a:gd name="T17" fmla="*/ 0 h 92"/>
              <a:gd name="T18" fmla="*/ 2147483646 w 98"/>
              <a:gd name="T19" fmla="*/ 2147483646 h 92"/>
              <a:gd name="T20" fmla="*/ 2147483646 w 98"/>
              <a:gd name="T21" fmla="*/ 2147483646 h 92"/>
              <a:gd name="T22" fmla="*/ 2147483646 w 98"/>
              <a:gd name="T23" fmla="*/ 2147483646 h 92"/>
              <a:gd name="T24" fmla="*/ 2147483646 w 98"/>
              <a:gd name="T25" fmla="*/ 0 h 92"/>
              <a:gd name="T26" fmla="*/ 2147483646 w 98"/>
              <a:gd name="T27" fmla="*/ 0 h 92"/>
              <a:gd name="T28" fmla="*/ 2147483646 w 98"/>
              <a:gd name="T29" fmla="*/ 2147483646 h 92"/>
              <a:gd name="T30" fmla="*/ 2147483646 w 98"/>
              <a:gd name="T31" fmla="*/ 2147483646 h 92"/>
              <a:gd name="T32" fmla="*/ 2147483646 w 98"/>
              <a:gd name="T33" fmla="*/ 2147483646 h 92"/>
              <a:gd name="T34" fmla="*/ 2147483646 w 98"/>
              <a:gd name="T35" fmla="*/ 0 h 92"/>
              <a:gd name="T36" fmla="*/ 2147483646 w 98"/>
              <a:gd name="T37" fmla="*/ 0 h 92"/>
              <a:gd name="T38" fmla="*/ 2147483646 w 98"/>
              <a:gd name="T39" fmla="*/ 2147483646 h 92"/>
              <a:gd name="T40" fmla="*/ 2147483646 w 98"/>
              <a:gd name="T41" fmla="*/ 2147483646 h 92"/>
              <a:gd name="T42" fmla="*/ 2147483646 w 98"/>
              <a:gd name="T43" fmla="*/ 2147483646 h 92"/>
              <a:gd name="T44" fmla="*/ 2147483646 w 98"/>
              <a:gd name="T45" fmla="*/ 0 h 92"/>
              <a:gd name="T46" fmla="*/ 2147483646 w 98"/>
              <a:gd name="T47" fmla="*/ 0 h 92"/>
              <a:gd name="T48" fmla="*/ 2147483646 w 98"/>
              <a:gd name="T49" fmla="*/ 2147483646 h 92"/>
              <a:gd name="T50" fmla="*/ 0 w 98"/>
              <a:gd name="T51" fmla="*/ 2147483646 h 92"/>
              <a:gd name="T52" fmla="*/ 2147483646 w 98"/>
              <a:gd name="T53" fmla="*/ 2147483646 h 92"/>
              <a:gd name="T54" fmla="*/ 2147483646 w 98"/>
              <a:gd name="T55" fmla="*/ 0 h 92"/>
              <a:gd name="T56" fmla="*/ 0 w 98"/>
              <a:gd name="T57" fmla="*/ 0 h 92"/>
              <a:gd name="T58" fmla="*/ 0 w 98"/>
              <a:gd name="T59" fmla="*/ 2147483646 h 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8"/>
              <a:gd name="T91" fmla="*/ 0 h 92"/>
              <a:gd name="T92" fmla="*/ 98 w 98"/>
              <a:gd name="T93" fmla="*/ 92 h 9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8" h="92">
                <a:moveTo>
                  <a:pt x="3" y="92"/>
                </a:moveTo>
                <a:lnTo>
                  <a:pt x="91" y="92"/>
                </a:lnTo>
                <a:lnTo>
                  <a:pt x="91" y="80"/>
                </a:lnTo>
                <a:lnTo>
                  <a:pt x="3" y="80"/>
                </a:lnTo>
                <a:lnTo>
                  <a:pt x="3" y="92"/>
                </a:lnTo>
                <a:close/>
              </a:path>
              <a:path w="98" h="92">
                <a:moveTo>
                  <a:pt x="86" y="22"/>
                </a:moveTo>
                <a:lnTo>
                  <a:pt x="98" y="22"/>
                </a:lnTo>
                <a:lnTo>
                  <a:pt x="98" y="0"/>
                </a:lnTo>
                <a:lnTo>
                  <a:pt x="86" y="0"/>
                </a:lnTo>
                <a:lnTo>
                  <a:pt x="86" y="22"/>
                </a:lnTo>
                <a:close/>
              </a:path>
              <a:path w="98" h="92">
                <a:moveTo>
                  <a:pt x="64" y="22"/>
                </a:moveTo>
                <a:lnTo>
                  <a:pt x="75" y="22"/>
                </a:lnTo>
                <a:lnTo>
                  <a:pt x="75" y="0"/>
                </a:lnTo>
                <a:lnTo>
                  <a:pt x="64" y="0"/>
                </a:lnTo>
                <a:lnTo>
                  <a:pt x="64" y="22"/>
                </a:lnTo>
                <a:close/>
              </a:path>
              <a:path w="98" h="92">
                <a:moveTo>
                  <a:pt x="41" y="22"/>
                </a:moveTo>
                <a:lnTo>
                  <a:pt x="52" y="22"/>
                </a:lnTo>
                <a:lnTo>
                  <a:pt x="52" y="0"/>
                </a:lnTo>
                <a:lnTo>
                  <a:pt x="41" y="0"/>
                </a:lnTo>
                <a:lnTo>
                  <a:pt x="41" y="22"/>
                </a:lnTo>
                <a:close/>
              </a:path>
              <a:path w="98" h="92">
                <a:moveTo>
                  <a:pt x="21" y="22"/>
                </a:moveTo>
                <a:lnTo>
                  <a:pt x="33" y="22"/>
                </a:lnTo>
                <a:lnTo>
                  <a:pt x="33" y="0"/>
                </a:lnTo>
                <a:lnTo>
                  <a:pt x="21" y="0"/>
                </a:lnTo>
                <a:lnTo>
                  <a:pt x="21" y="22"/>
                </a:lnTo>
                <a:close/>
              </a:path>
              <a:path w="98" h="92">
                <a:moveTo>
                  <a:pt x="0" y="22"/>
                </a:moveTo>
                <a:lnTo>
                  <a:pt x="10" y="22"/>
                </a:lnTo>
                <a:lnTo>
                  <a:pt x="10" y="0"/>
                </a:lnTo>
                <a:lnTo>
                  <a:pt x="0" y="0"/>
                </a:lnTo>
                <a:lnTo>
                  <a:pt x="0" y="22"/>
                </a:lnTo>
                <a:close/>
              </a:path>
            </a:pathLst>
          </a:custGeom>
          <a:solidFill>
            <a:srgbClr val="213538"/>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106513" name="rect">
            <a:extLst>
              <a:ext uri="{FF2B5EF4-FFF2-40B4-BE49-F238E27FC236}">
                <a16:creationId xmlns:a16="http://schemas.microsoft.com/office/drawing/2014/main" id="{96366E0C-5A1B-E3D4-08B7-DB4E94012847}"/>
              </a:ext>
            </a:extLst>
          </p:cNvPr>
          <p:cNvSpPr>
            <a:spLocks noChangeArrowheads="1"/>
          </p:cNvSpPr>
          <p:nvPr/>
        </p:nvSpPr>
        <p:spPr bwMode="auto">
          <a:xfrm>
            <a:off x="1001713" y="1951038"/>
            <a:ext cx="82550" cy="20637"/>
          </a:xfrm>
          <a:prstGeom prst="rect">
            <a:avLst/>
          </a:prstGeom>
          <a:solidFill>
            <a:srgbClr val="08191E"/>
          </a:solidFill>
          <a:ln>
            <a:noFill/>
          </a:ln>
          <a:extLst>
            <a:ext uri="{91240B29-F687-4F45-9708-019B960494DF}">
              <a14:hiddenLine xmlns:a14="http://schemas.microsoft.com/office/drawing/2010/main" w="9525">
                <a:solidFill>
                  <a:srgbClr val="000000"/>
                </a:solidFill>
                <a:miter lim="0"/>
                <a:headEnd/>
                <a:tailEnd/>
              </a14:hiddenLine>
            </a:ext>
          </a:extLst>
        </p:spPr>
        <p:txBody>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800" b="0">
              <a:solidFill>
                <a:schemeClr val="tx1"/>
              </a:solidFill>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path">
            <a:extLst>
              <a:ext uri="{FF2B5EF4-FFF2-40B4-BE49-F238E27FC236}">
                <a16:creationId xmlns:a16="http://schemas.microsoft.com/office/drawing/2014/main" id="{C0E487FF-9EC6-0FD4-06E9-F3A82ECA064B}"/>
              </a:ext>
            </a:extLst>
          </p:cNvPr>
          <p:cNvSpPr>
            <a:spLocks/>
          </p:cNvSpPr>
          <p:nvPr/>
        </p:nvSpPr>
        <p:spPr bwMode="auto">
          <a:xfrm>
            <a:off x="4921250" y="3727450"/>
            <a:ext cx="307975" cy="307975"/>
          </a:xfrm>
          <a:custGeom>
            <a:avLst/>
            <a:gdLst>
              <a:gd name="T0" fmla="*/ 2147483646 w 644"/>
              <a:gd name="T1" fmla="*/ 2147483646 h 643"/>
              <a:gd name="T2" fmla="*/ 2147483646 w 644"/>
              <a:gd name="T3" fmla="*/ 2147483646 h 643"/>
              <a:gd name="T4" fmla="*/ 0 60000 65536"/>
              <a:gd name="T5" fmla="*/ 0 60000 65536"/>
              <a:gd name="T6" fmla="*/ 0 w 644"/>
              <a:gd name="T7" fmla="*/ 0 h 643"/>
              <a:gd name="T8" fmla="*/ 644 w 644"/>
              <a:gd name="T9" fmla="*/ 643 h 643"/>
            </a:gdLst>
            <a:ahLst/>
            <a:cxnLst>
              <a:cxn ang="T4">
                <a:pos x="T0" y="T1"/>
              </a:cxn>
              <a:cxn ang="T5">
                <a:pos x="T2" y="T3"/>
              </a:cxn>
            </a:cxnLst>
            <a:rect l="T6" t="T7" r="T8" b="T9"/>
            <a:pathLst>
              <a:path w="644" h="643">
                <a:moveTo>
                  <a:pt x="633" y="633"/>
                </a:moveTo>
                <a:cubicBezTo>
                  <a:pt x="289" y="633"/>
                  <a:pt x="10" y="354"/>
                  <a:pt x="10" y="1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140" name="textbox 140">
            <a:extLst>
              <a:ext uri="{FF2B5EF4-FFF2-40B4-BE49-F238E27FC236}">
                <a16:creationId xmlns:a16="http://schemas.microsoft.com/office/drawing/2014/main" id="{9DC646DF-635F-438B-8657-707BE03A3978}"/>
              </a:ext>
            </a:extLst>
          </p:cNvPr>
          <p:cNvSpPr/>
          <p:nvPr/>
        </p:nvSpPr>
        <p:spPr>
          <a:xfrm>
            <a:off x="5121275" y="1854200"/>
            <a:ext cx="2530475" cy="1933575"/>
          </a:xfrm>
          <a:prstGeom prst="rect">
            <a:avLst/>
          </a:prstGeom>
        </p:spPr>
        <p:txBody>
          <a:bodyPr lIns="0" tIns="0" rIns="0" bIns="0"/>
          <a:lstStyle/>
          <a:p>
            <a:pPr>
              <a:lnSpc>
                <a:spcPct val="77064"/>
              </a:lnSpc>
              <a:defRPr/>
            </a:pPr>
            <a:endParaRPr lang="x-none" altLang="x-none" sz="100" dirty="0"/>
          </a:p>
          <a:p>
            <a:pPr marL="17449">
              <a:lnSpc>
                <a:spcPct val="98000"/>
              </a:lnSpc>
              <a:tabLst>
                <a:tab pos="1273492" algn="l"/>
                <a:tab pos="2466499" algn="l"/>
              </a:tabLst>
              <a:defRPr/>
            </a:pPr>
            <a:r>
              <a:rPr sz="2100" u="sng" dirty="0">
                <a:solidFill>
                  <a:srgbClr val="262626">
                    <a:alpha val="100000"/>
                  </a:srgbClr>
                </a:solidFill>
                <a:latin typeface="Microsoft YaHei"/>
                <a:ea typeface="Microsoft YaHei"/>
                <a:cs typeface="Microsoft YaHei"/>
              </a:rPr>
              <a:t>	</a:t>
            </a:r>
            <a:r>
              <a:rPr sz="2100" u="sng" spc="-15" dirty="0">
                <a:solidFill>
                  <a:srgbClr val="262626">
                    <a:alpha val="100000"/>
                  </a:srgbClr>
                </a:solidFill>
                <a:latin typeface="Microsoft YaHei"/>
                <a:ea typeface="Microsoft YaHei"/>
                <a:cs typeface="Microsoft YaHei"/>
              </a:rPr>
              <a:t>提</a:t>
            </a:r>
            <a:r>
              <a:rPr sz="2100" u="sng" spc="-8" dirty="0">
                <a:solidFill>
                  <a:srgbClr val="262626">
                    <a:alpha val="100000"/>
                  </a:srgbClr>
                </a:solidFill>
                <a:latin typeface="Microsoft YaHei"/>
                <a:ea typeface="Microsoft YaHei"/>
                <a:cs typeface="Microsoft YaHei"/>
              </a:rPr>
              <a:t>示</a:t>
            </a:r>
            <a:r>
              <a:rPr sz="2100" u="sng" dirty="0">
                <a:solidFill>
                  <a:srgbClr val="262626">
                    <a:alpha val="100000"/>
                  </a:srgbClr>
                </a:solidFill>
                <a:latin typeface="Microsoft YaHei"/>
                <a:ea typeface="Microsoft YaHei"/>
                <a:cs typeface="Microsoft YaHei"/>
              </a:rPr>
              <a:t>	</a:t>
            </a:r>
            <a:endParaRPr lang="x-none" altLang="x-none" sz="2100" dirty="0"/>
          </a:p>
          <a:p>
            <a:pPr>
              <a:lnSpc>
                <a:spcPct val="126000"/>
              </a:lnSpc>
              <a:defRPr/>
            </a:pPr>
            <a:endParaRPr lang="x-none" altLang="x-none" sz="750" dirty="0"/>
          </a:p>
          <a:p>
            <a:pPr>
              <a:lnSpc>
                <a:spcPct val="126000"/>
              </a:lnSpc>
              <a:defRPr/>
            </a:pPr>
            <a:endParaRPr lang="x-none" altLang="x-none" sz="750" dirty="0"/>
          </a:p>
          <a:p>
            <a:pPr>
              <a:lnSpc>
                <a:spcPct val="101000"/>
              </a:lnSpc>
              <a:defRPr/>
            </a:pPr>
            <a:endParaRPr lang="x-none" altLang="x-none" sz="450" dirty="0"/>
          </a:p>
          <a:p>
            <a:pPr marL="9525" indent="2057">
              <a:lnSpc>
                <a:spcPct val="151000"/>
              </a:lnSpc>
              <a:spcBef>
                <a:spcPts val="1"/>
              </a:spcBef>
              <a:defRPr/>
            </a:pPr>
            <a:r>
              <a:rPr spc="-8" dirty="0">
                <a:solidFill>
                  <a:srgbClr val="262626">
                    <a:alpha val="100000"/>
                  </a:srgbClr>
                </a:solidFill>
                <a:latin typeface="Microsoft YaHei"/>
                <a:ea typeface="Microsoft YaHei"/>
                <a:cs typeface="Microsoft YaHei"/>
              </a:rPr>
              <a:t>类体的各语句</a:t>
            </a:r>
            <a:r>
              <a:rPr dirty="0">
                <a:solidFill>
                  <a:srgbClr val="262626">
                    <a:alpha val="100000"/>
                  </a:srgbClr>
                </a:solidFill>
                <a:latin typeface="Microsoft YaHei"/>
                <a:ea typeface="Microsoft YaHei"/>
                <a:cs typeface="Microsoft YaHei"/>
              </a:rPr>
              <a:t>需要采用缩 </a:t>
            </a:r>
            <a:r>
              <a:rPr spc="-8" dirty="0">
                <a:solidFill>
                  <a:srgbClr val="262626">
                    <a:alpha val="100000"/>
                  </a:srgbClr>
                </a:solidFill>
                <a:latin typeface="Microsoft YaHei"/>
                <a:ea typeface="Microsoft YaHei"/>
                <a:cs typeface="Microsoft YaHei"/>
              </a:rPr>
              <a:t>进方式</a:t>
            </a:r>
            <a:r>
              <a:rPr dirty="0">
                <a:solidFill>
                  <a:srgbClr val="262626">
                    <a:alpha val="100000"/>
                  </a:srgbClr>
                </a:solidFill>
                <a:latin typeface="Microsoft YaHei"/>
                <a:ea typeface="Microsoft YaHei"/>
                <a:cs typeface="Microsoft YaHei"/>
              </a:rPr>
              <a:t>以表示它们是类中 </a:t>
            </a:r>
            <a:r>
              <a:rPr spc="-75" dirty="0">
                <a:solidFill>
                  <a:srgbClr val="262626">
                    <a:alpha val="100000"/>
                  </a:srgbClr>
                </a:solidFill>
                <a:latin typeface="Microsoft YaHei"/>
                <a:ea typeface="Microsoft YaHei"/>
                <a:cs typeface="Microsoft YaHei"/>
              </a:rPr>
              <a:t>的语句</a:t>
            </a:r>
            <a:r>
              <a:rPr spc="-53" dirty="0">
                <a:solidFill>
                  <a:srgbClr val="262626">
                    <a:alpha val="100000"/>
                  </a:srgbClr>
                </a:solidFill>
                <a:latin typeface="Microsoft YaHei"/>
                <a:ea typeface="Microsoft YaHei"/>
                <a:cs typeface="Microsoft YaHei"/>
              </a:rPr>
              <a:t>。</a:t>
            </a:r>
            <a:endParaRPr lang="x-none" altLang="x-none" dirty="0"/>
          </a:p>
        </p:txBody>
      </p:sp>
      <p:sp>
        <p:nvSpPr>
          <p:cNvPr id="25604" name="path">
            <a:extLst>
              <a:ext uri="{FF2B5EF4-FFF2-40B4-BE49-F238E27FC236}">
                <a16:creationId xmlns:a16="http://schemas.microsoft.com/office/drawing/2014/main" id="{4E4EE7A3-143E-7117-7DCC-2008DD965311}"/>
              </a:ext>
            </a:extLst>
          </p:cNvPr>
          <p:cNvSpPr>
            <a:spLocks/>
          </p:cNvSpPr>
          <p:nvPr/>
        </p:nvSpPr>
        <p:spPr bwMode="auto">
          <a:xfrm>
            <a:off x="4921250" y="1695450"/>
            <a:ext cx="307975" cy="306388"/>
          </a:xfrm>
          <a:custGeom>
            <a:avLst/>
            <a:gdLst>
              <a:gd name="T0" fmla="*/ 2147483646 w 644"/>
              <a:gd name="T1" fmla="*/ 2147483646 h 644"/>
              <a:gd name="T2" fmla="*/ 2147483646 w 644"/>
              <a:gd name="T3" fmla="*/ 2147483646 h 644"/>
              <a:gd name="T4" fmla="*/ 0 60000 65536"/>
              <a:gd name="T5" fmla="*/ 0 60000 65536"/>
              <a:gd name="T6" fmla="*/ 0 w 644"/>
              <a:gd name="T7" fmla="*/ 0 h 644"/>
              <a:gd name="T8" fmla="*/ 644 w 644"/>
              <a:gd name="T9" fmla="*/ 644 h 644"/>
            </a:gdLst>
            <a:ahLst/>
            <a:cxnLst>
              <a:cxn ang="T4">
                <a:pos x="T0" y="T1"/>
              </a:cxn>
              <a:cxn ang="T5">
                <a:pos x="T2" y="T3"/>
              </a:cxn>
            </a:cxnLst>
            <a:rect l="T6" t="T7" r="T8" b="T9"/>
            <a:pathLst>
              <a:path w="644" h="644">
                <a:moveTo>
                  <a:pt x="10" y="633"/>
                </a:moveTo>
                <a:cubicBezTo>
                  <a:pt x="10" y="289"/>
                  <a:pt x="289" y="10"/>
                  <a:pt x="633" y="1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25605" name="rect">
            <a:extLst>
              <a:ext uri="{FF2B5EF4-FFF2-40B4-BE49-F238E27FC236}">
                <a16:creationId xmlns:a16="http://schemas.microsoft.com/office/drawing/2014/main" id="{B4F4188B-1BDB-96A3-18CC-8A0AD6509590}"/>
              </a:ext>
            </a:extLst>
          </p:cNvPr>
          <p:cNvSpPr>
            <a:spLocks noChangeArrowheads="1"/>
          </p:cNvSpPr>
          <p:nvPr/>
        </p:nvSpPr>
        <p:spPr bwMode="auto">
          <a:xfrm>
            <a:off x="5224463" y="1695450"/>
            <a:ext cx="2286000" cy="9525"/>
          </a:xfrm>
          <a:prstGeom prst="rect">
            <a:avLst/>
          </a:prstGeom>
          <a:solidFill>
            <a:srgbClr val="B1C400"/>
          </a:solidFill>
          <a:ln>
            <a:noFill/>
          </a:ln>
          <a:extLst>
            <a:ext uri="{91240B29-F687-4F45-9708-019B960494DF}">
              <a14:hiddenLine xmlns:a14="http://schemas.microsoft.com/office/drawing/2010/main" w="9525">
                <a:solidFill>
                  <a:srgbClr val="000000"/>
                </a:solidFill>
                <a:miter lim="0"/>
                <a:headEnd/>
                <a:tailEnd/>
              </a14:hiddenLine>
            </a:ext>
          </a:extLst>
        </p:spPr>
        <p:txBody>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800" b="0">
              <a:solidFill>
                <a:schemeClr val="tx1"/>
              </a:solidFill>
              <a:ea typeface="宋体" panose="02010600030101010101" pitchFamily="2" charset="-122"/>
            </a:endParaRPr>
          </a:p>
        </p:txBody>
      </p:sp>
      <p:grpSp>
        <p:nvGrpSpPr>
          <p:cNvPr id="25606" name="group 24">
            <a:extLst>
              <a:ext uri="{FF2B5EF4-FFF2-40B4-BE49-F238E27FC236}">
                <a16:creationId xmlns:a16="http://schemas.microsoft.com/office/drawing/2014/main" id="{F42D2F0E-E3D0-1866-80FB-74565E045304}"/>
              </a:ext>
            </a:extLst>
          </p:cNvPr>
          <p:cNvGrpSpPr>
            <a:grpSpLocks/>
          </p:cNvGrpSpPr>
          <p:nvPr/>
        </p:nvGrpSpPr>
        <p:grpSpPr bwMode="auto">
          <a:xfrm>
            <a:off x="5167313" y="1466850"/>
            <a:ext cx="811212" cy="811213"/>
            <a:chOff x="0" y="0"/>
            <a:chExt cx="1082802" cy="1082802"/>
          </a:xfrm>
        </p:grpSpPr>
        <p:sp>
          <p:nvSpPr>
            <p:cNvPr id="25627" name="path">
              <a:extLst>
                <a:ext uri="{FF2B5EF4-FFF2-40B4-BE49-F238E27FC236}">
                  <a16:creationId xmlns:a16="http://schemas.microsoft.com/office/drawing/2014/main" id="{C46B00CC-E013-CBE0-0C84-3CF2FACC5E2B}"/>
                </a:ext>
              </a:extLst>
            </p:cNvPr>
            <p:cNvSpPr>
              <a:spLocks/>
            </p:cNvSpPr>
            <p:nvPr/>
          </p:nvSpPr>
          <p:spPr bwMode="auto">
            <a:xfrm>
              <a:off x="0" y="0"/>
              <a:ext cx="1082802" cy="1082802"/>
            </a:xfrm>
            <a:custGeom>
              <a:avLst/>
              <a:gdLst>
                <a:gd name="T0" fmla="*/ 0 w 1705"/>
                <a:gd name="T1" fmla="*/ 2147483646 h 1705"/>
                <a:gd name="T2" fmla="*/ 2147483646 w 1705"/>
                <a:gd name="T3" fmla="*/ 0 h 1705"/>
                <a:gd name="T4" fmla="*/ 2147483646 w 1705"/>
                <a:gd name="T5" fmla="*/ 2147483646 h 1705"/>
                <a:gd name="T6" fmla="*/ 2147483646 w 1705"/>
                <a:gd name="T7" fmla="*/ 2147483646 h 1705"/>
                <a:gd name="T8" fmla="*/ 0 w 1705"/>
                <a:gd name="T9" fmla="*/ 2147483646 h 1705"/>
                <a:gd name="T10" fmla="*/ 0 60000 65536"/>
                <a:gd name="T11" fmla="*/ 0 60000 65536"/>
                <a:gd name="T12" fmla="*/ 0 60000 65536"/>
                <a:gd name="T13" fmla="*/ 0 60000 65536"/>
                <a:gd name="T14" fmla="*/ 0 60000 65536"/>
                <a:gd name="T15" fmla="*/ 0 w 1705"/>
                <a:gd name="T16" fmla="*/ 0 h 1705"/>
                <a:gd name="T17" fmla="*/ 1705 w 1705"/>
                <a:gd name="T18" fmla="*/ 1705 h 1705"/>
              </a:gdLst>
              <a:ahLst/>
              <a:cxnLst>
                <a:cxn ang="T10">
                  <a:pos x="T0" y="T1"/>
                </a:cxn>
                <a:cxn ang="T11">
                  <a:pos x="T2" y="T3"/>
                </a:cxn>
                <a:cxn ang="T12">
                  <a:pos x="T4" y="T5"/>
                </a:cxn>
                <a:cxn ang="T13">
                  <a:pos x="T6" y="T7"/>
                </a:cxn>
                <a:cxn ang="T14">
                  <a:pos x="T8" y="T9"/>
                </a:cxn>
              </a:cxnLst>
              <a:rect l="T15" t="T16" r="T17" b="T18"/>
              <a:pathLst>
                <a:path w="1705" h="1705">
                  <a:moveTo>
                    <a:pt x="0" y="852"/>
                  </a:moveTo>
                  <a:cubicBezTo>
                    <a:pt x="0" y="381"/>
                    <a:pt x="381" y="0"/>
                    <a:pt x="852" y="0"/>
                  </a:cubicBezTo>
                  <a:cubicBezTo>
                    <a:pt x="1323" y="0"/>
                    <a:pt x="1705" y="381"/>
                    <a:pt x="1705" y="852"/>
                  </a:cubicBezTo>
                  <a:cubicBezTo>
                    <a:pt x="1705" y="1323"/>
                    <a:pt x="1323" y="1705"/>
                    <a:pt x="852" y="1705"/>
                  </a:cubicBezTo>
                  <a:cubicBezTo>
                    <a:pt x="381" y="1705"/>
                    <a:pt x="0" y="1323"/>
                    <a:pt x="0" y="852"/>
                  </a:cubicBezTo>
                </a:path>
              </a:pathLst>
            </a:custGeom>
            <a:solidFill>
              <a:srgbClr val="B1C400"/>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25628" name="path">
              <a:extLst>
                <a:ext uri="{FF2B5EF4-FFF2-40B4-BE49-F238E27FC236}">
                  <a16:creationId xmlns:a16="http://schemas.microsoft.com/office/drawing/2014/main" id="{056B9165-A266-04C2-EF4F-1F1FB4F706AB}"/>
                </a:ext>
              </a:extLst>
            </p:cNvPr>
            <p:cNvSpPr>
              <a:spLocks/>
            </p:cNvSpPr>
            <p:nvPr/>
          </p:nvSpPr>
          <p:spPr bwMode="auto">
            <a:xfrm>
              <a:off x="208788" y="252222"/>
              <a:ext cx="665226" cy="577596"/>
            </a:xfrm>
            <a:custGeom>
              <a:avLst/>
              <a:gdLst>
                <a:gd name="T0" fmla="*/ 2147483646 w 1047"/>
                <a:gd name="T1" fmla="*/ 2147483646 h 909"/>
                <a:gd name="T2" fmla="*/ 2147483646 w 1047"/>
                <a:gd name="T3" fmla="*/ 2147483646 h 909"/>
                <a:gd name="T4" fmla="*/ 2147483646 w 1047"/>
                <a:gd name="T5" fmla="*/ 2147483646 h 909"/>
                <a:gd name="T6" fmla="*/ 2147483646 w 1047"/>
                <a:gd name="T7" fmla="*/ 2147483646 h 909"/>
                <a:gd name="T8" fmla="*/ 2147483646 w 1047"/>
                <a:gd name="T9" fmla="*/ 2147483646 h 909"/>
                <a:gd name="T10" fmla="*/ 0 w 1047"/>
                <a:gd name="T11" fmla="*/ 0 h 909"/>
                <a:gd name="T12" fmla="*/ 0 w 1047"/>
                <a:gd name="T13" fmla="*/ 2147483646 h 909"/>
                <a:gd name="T14" fmla="*/ 2147483646 w 1047"/>
                <a:gd name="T15" fmla="*/ 2147483646 h 909"/>
                <a:gd name="T16" fmla="*/ 2147483646 w 1047"/>
                <a:gd name="T17" fmla="*/ 0 h 909"/>
                <a:gd name="T18" fmla="*/ 0 w 1047"/>
                <a:gd name="T19" fmla="*/ 0 h 909"/>
                <a:gd name="T20" fmla="*/ 2147483646 w 1047"/>
                <a:gd name="T21" fmla="*/ 2147483646 h 909"/>
                <a:gd name="T22" fmla="*/ 2147483646 w 1047"/>
                <a:gd name="T23" fmla="*/ 2147483646 h 909"/>
                <a:gd name="T24" fmla="*/ 2147483646 w 1047"/>
                <a:gd name="T25" fmla="*/ 2147483646 h 909"/>
                <a:gd name="T26" fmla="*/ 2147483646 w 1047"/>
                <a:gd name="T27" fmla="*/ 2147483646 h 909"/>
                <a:gd name="T28" fmla="*/ 2147483646 w 1047"/>
                <a:gd name="T29" fmla="*/ 2147483646 h 909"/>
                <a:gd name="T30" fmla="*/ 2147483646 w 1047"/>
                <a:gd name="T31" fmla="*/ 2147483646 h 909"/>
                <a:gd name="T32" fmla="*/ 2147483646 w 1047"/>
                <a:gd name="T33" fmla="*/ 2147483646 h 909"/>
                <a:gd name="T34" fmla="*/ 2147483646 w 1047"/>
                <a:gd name="T35" fmla="*/ 2147483646 h 909"/>
                <a:gd name="T36" fmla="*/ 2147483646 w 1047"/>
                <a:gd name="T37" fmla="*/ 2147483646 h 909"/>
                <a:gd name="T38" fmla="*/ 2147483646 w 1047"/>
                <a:gd name="T39" fmla="*/ 2147483646 h 909"/>
                <a:gd name="T40" fmla="*/ 2147483646 w 1047"/>
                <a:gd name="T41" fmla="*/ 2147483646 h 909"/>
                <a:gd name="T42" fmla="*/ 2147483646 w 1047"/>
                <a:gd name="T43" fmla="*/ 2147483646 h 909"/>
                <a:gd name="T44" fmla="*/ 2147483646 w 1047"/>
                <a:gd name="T45" fmla="*/ 2147483646 h 909"/>
                <a:gd name="T46" fmla="*/ 2147483646 w 1047"/>
                <a:gd name="T47" fmla="*/ 2147483646 h 909"/>
                <a:gd name="T48" fmla="*/ 2147483646 w 1047"/>
                <a:gd name="T49" fmla="*/ 2147483646 h 909"/>
                <a:gd name="T50" fmla="*/ 2147483646 w 1047"/>
                <a:gd name="T51" fmla="*/ 2147483646 h 909"/>
                <a:gd name="T52" fmla="*/ 2147483646 w 1047"/>
                <a:gd name="T53" fmla="*/ 2147483646 h 909"/>
                <a:gd name="T54" fmla="*/ 2147483646 w 1047"/>
                <a:gd name="T55" fmla="*/ 2147483646 h 909"/>
                <a:gd name="T56" fmla="*/ 2147483646 w 1047"/>
                <a:gd name="T57" fmla="*/ 2147483646 h 909"/>
                <a:gd name="T58" fmla="*/ 2147483646 w 1047"/>
                <a:gd name="T59" fmla="*/ 2147483646 h 909"/>
                <a:gd name="T60" fmla="*/ 2147483646 w 1047"/>
                <a:gd name="T61" fmla="*/ 2147483646 h 909"/>
                <a:gd name="T62" fmla="*/ 2147483646 w 1047"/>
                <a:gd name="T63" fmla="*/ 2147483646 h 909"/>
                <a:gd name="T64" fmla="*/ 2147483646 w 1047"/>
                <a:gd name="T65" fmla="*/ 2147483646 h 909"/>
                <a:gd name="T66" fmla="*/ 2147483646 w 1047"/>
                <a:gd name="T67" fmla="*/ 2147483646 h 909"/>
                <a:gd name="T68" fmla="*/ 2147483646 w 1047"/>
                <a:gd name="T69" fmla="*/ 2147483646 h 909"/>
                <a:gd name="T70" fmla="*/ 2147483646 w 1047"/>
                <a:gd name="T71" fmla="*/ 2147483646 h 909"/>
                <a:gd name="T72" fmla="*/ 2147483646 w 1047"/>
                <a:gd name="T73" fmla="*/ 2147483646 h 909"/>
                <a:gd name="T74" fmla="*/ 2147483646 w 1047"/>
                <a:gd name="T75" fmla="*/ 2147483646 h 909"/>
                <a:gd name="T76" fmla="*/ 2147483646 w 1047"/>
                <a:gd name="T77" fmla="*/ 2147483646 h 909"/>
                <a:gd name="T78" fmla="*/ 2147483646 w 1047"/>
                <a:gd name="T79" fmla="*/ 2147483646 h 909"/>
                <a:gd name="T80" fmla="*/ 2147483646 w 1047"/>
                <a:gd name="T81" fmla="*/ 2147483646 h 90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47"/>
                <a:gd name="T124" fmla="*/ 0 h 909"/>
                <a:gd name="T125" fmla="*/ 1047 w 1047"/>
                <a:gd name="T126" fmla="*/ 909 h 90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47" h="909">
                  <a:moveTo>
                    <a:pt x="338" y="909"/>
                  </a:moveTo>
                  <a:cubicBezTo>
                    <a:pt x="704" y="909"/>
                    <a:pt x="704" y="909"/>
                    <a:pt x="704" y="909"/>
                  </a:cubicBezTo>
                  <a:cubicBezTo>
                    <a:pt x="704" y="820"/>
                    <a:pt x="704" y="820"/>
                    <a:pt x="704" y="820"/>
                  </a:cubicBezTo>
                  <a:cubicBezTo>
                    <a:pt x="338" y="820"/>
                    <a:pt x="338" y="820"/>
                    <a:pt x="338" y="820"/>
                  </a:cubicBezTo>
                  <a:lnTo>
                    <a:pt x="338" y="909"/>
                  </a:lnTo>
                  <a:close/>
                  <a:moveTo>
                    <a:pt x="0" y="0"/>
                  </a:moveTo>
                  <a:cubicBezTo>
                    <a:pt x="0" y="784"/>
                    <a:pt x="0" y="784"/>
                    <a:pt x="0" y="784"/>
                  </a:cubicBezTo>
                  <a:cubicBezTo>
                    <a:pt x="1047" y="784"/>
                    <a:pt x="1047" y="784"/>
                    <a:pt x="1047" y="784"/>
                  </a:cubicBezTo>
                  <a:cubicBezTo>
                    <a:pt x="1047" y="0"/>
                    <a:pt x="1047" y="0"/>
                    <a:pt x="1047" y="0"/>
                  </a:cubicBezTo>
                  <a:lnTo>
                    <a:pt x="0" y="0"/>
                  </a:lnTo>
                  <a:close/>
                  <a:moveTo>
                    <a:pt x="905" y="740"/>
                  </a:moveTo>
                  <a:cubicBezTo>
                    <a:pt x="887" y="740"/>
                    <a:pt x="869" y="722"/>
                    <a:pt x="869" y="704"/>
                  </a:cubicBezTo>
                  <a:cubicBezTo>
                    <a:pt x="869" y="686"/>
                    <a:pt x="887" y="673"/>
                    <a:pt x="905" y="673"/>
                  </a:cubicBezTo>
                  <a:cubicBezTo>
                    <a:pt x="922" y="673"/>
                    <a:pt x="940" y="686"/>
                    <a:pt x="940" y="704"/>
                  </a:cubicBezTo>
                  <a:cubicBezTo>
                    <a:pt x="940" y="722"/>
                    <a:pt x="922" y="740"/>
                    <a:pt x="905" y="740"/>
                  </a:cubicBezTo>
                  <a:moveTo>
                    <a:pt x="962" y="619"/>
                  </a:moveTo>
                  <a:cubicBezTo>
                    <a:pt x="84" y="619"/>
                    <a:pt x="84" y="619"/>
                    <a:pt x="84" y="619"/>
                  </a:cubicBezTo>
                  <a:cubicBezTo>
                    <a:pt x="84" y="62"/>
                    <a:pt x="84" y="62"/>
                    <a:pt x="84" y="62"/>
                  </a:cubicBezTo>
                  <a:cubicBezTo>
                    <a:pt x="962" y="62"/>
                    <a:pt x="962" y="62"/>
                    <a:pt x="962" y="62"/>
                  </a:cubicBezTo>
                  <a:lnTo>
                    <a:pt x="962" y="619"/>
                  </a:lnTo>
                  <a:close/>
                  <a:moveTo>
                    <a:pt x="566" y="494"/>
                  </a:moveTo>
                  <a:cubicBezTo>
                    <a:pt x="423" y="352"/>
                    <a:pt x="423" y="352"/>
                    <a:pt x="423" y="352"/>
                  </a:cubicBezTo>
                  <a:cubicBezTo>
                    <a:pt x="566" y="213"/>
                    <a:pt x="566" y="213"/>
                    <a:pt x="566" y="213"/>
                  </a:cubicBezTo>
                  <a:cubicBezTo>
                    <a:pt x="485" y="138"/>
                    <a:pt x="360" y="138"/>
                    <a:pt x="285" y="213"/>
                  </a:cubicBezTo>
                  <a:cubicBezTo>
                    <a:pt x="205" y="289"/>
                    <a:pt x="205" y="414"/>
                    <a:pt x="285" y="494"/>
                  </a:cubicBezTo>
                  <a:cubicBezTo>
                    <a:pt x="360" y="570"/>
                    <a:pt x="485" y="570"/>
                    <a:pt x="566" y="494"/>
                  </a:cubicBezTo>
                  <a:moveTo>
                    <a:pt x="401" y="213"/>
                  </a:moveTo>
                  <a:cubicBezTo>
                    <a:pt x="419" y="213"/>
                    <a:pt x="428" y="227"/>
                    <a:pt x="428" y="240"/>
                  </a:cubicBezTo>
                  <a:cubicBezTo>
                    <a:pt x="428" y="254"/>
                    <a:pt x="419" y="267"/>
                    <a:pt x="401" y="267"/>
                  </a:cubicBezTo>
                  <a:cubicBezTo>
                    <a:pt x="387" y="267"/>
                    <a:pt x="374" y="254"/>
                    <a:pt x="374" y="240"/>
                  </a:cubicBezTo>
                  <a:cubicBezTo>
                    <a:pt x="374" y="227"/>
                    <a:pt x="387" y="213"/>
                    <a:pt x="401" y="213"/>
                  </a:cubicBezTo>
                  <a:moveTo>
                    <a:pt x="601" y="392"/>
                  </a:moveTo>
                  <a:cubicBezTo>
                    <a:pt x="624" y="392"/>
                    <a:pt x="637" y="374"/>
                    <a:pt x="637" y="352"/>
                  </a:cubicBezTo>
                  <a:cubicBezTo>
                    <a:pt x="637" y="334"/>
                    <a:pt x="624" y="316"/>
                    <a:pt x="601" y="316"/>
                  </a:cubicBezTo>
                  <a:cubicBezTo>
                    <a:pt x="579" y="316"/>
                    <a:pt x="561" y="334"/>
                    <a:pt x="561" y="352"/>
                  </a:cubicBezTo>
                  <a:cubicBezTo>
                    <a:pt x="561" y="374"/>
                    <a:pt x="579" y="392"/>
                    <a:pt x="601" y="392"/>
                  </a:cubicBezTo>
                  <a:moveTo>
                    <a:pt x="771" y="392"/>
                  </a:moveTo>
                  <a:cubicBezTo>
                    <a:pt x="789" y="392"/>
                    <a:pt x="806" y="374"/>
                    <a:pt x="806" y="352"/>
                  </a:cubicBezTo>
                  <a:cubicBezTo>
                    <a:pt x="806" y="334"/>
                    <a:pt x="789" y="316"/>
                    <a:pt x="771" y="316"/>
                  </a:cubicBezTo>
                  <a:cubicBezTo>
                    <a:pt x="749" y="316"/>
                    <a:pt x="730" y="334"/>
                    <a:pt x="730" y="352"/>
                  </a:cubicBezTo>
                  <a:cubicBezTo>
                    <a:pt x="730" y="374"/>
                    <a:pt x="749" y="392"/>
                    <a:pt x="771" y="392"/>
                  </a:cubicBezTo>
                </a:path>
              </a:pathLst>
            </a:custGeom>
            <a:solidFill>
              <a:srgbClr val="222A35"/>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pSp>
      <p:sp>
        <p:nvSpPr>
          <p:cNvPr id="25607" name="path">
            <a:extLst>
              <a:ext uri="{FF2B5EF4-FFF2-40B4-BE49-F238E27FC236}">
                <a16:creationId xmlns:a16="http://schemas.microsoft.com/office/drawing/2014/main" id="{A6D78D7C-0211-310C-0CA5-1C7AEBDBCBCF}"/>
              </a:ext>
            </a:extLst>
          </p:cNvPr>
          <p:cNvSpPr>
            <a:spLocks/>
          </p:cNvSpPr>
          <p:nvPr/>
        </p:nvSpPr>
        <p:spPr bwMode="auto">
          <a:xfrm>
            <a:off x="5224463" y="4024313"/>
            <a:ext cx="2286000" cy="11112"/>
          </a:xfrm>
          <a:custGeom>
            <a:avLst/>
            <a:gdLst>
              <a:gd name="T0" fmla="*/ 2147483646 w 4803"/>
              <a:gd name="T1" fmla="*/ 2147483646 h 20"/>
              <a:gd name="T2" fmla="*/ 0 w 4803"/>
              <a:gd name="T3" fmla="*/ 2147483646 h 20"/>
              <a:gd name="T4" fmla="*/ 0 60000 65536"/>
              <a:gd name="T5" fmla="*/ 0 60000 65536"/>
              <a:gd name="T6" fmla="*/ 0 w 4803"/>
              <a:gd name="T7" fmla="*/ 0 h 20"/>
              <a:gd name="T8" fmla="*/ 4803 w 4803"/>
              <a:gd name="T9" fmla="*/ 20 h 20"/>
            </a:gdLst>
            <a:ahLst/>
            <a:cxnLst>
              <a:cxn ang="T4">
                <a:pos x="T0" y="T1"/>
              </a:cxn>
              <a:cxn ang="T5">
                <a:pos x="T2" y="T3"/>
              </a:cxn>
            </a:cxnLst>
            <a:rect l="T6" t="T7" r="T8" b="T9"/>
            <a:pathLst>
              <a:path w="4803" h="20">
                <a:moveTo>
                  <a:pt x="4803" y="10"/>
                </a:moveTo>
                <a:lnTo>
                  <a:pt x="0" y="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25608" name="rect">
            <a:extLst>
              <a:ext uri="{FF2B5EF4-FFF2-40B4-BE49-F238E27FC236}">
                <a16:creationId xmlns:a16="http://schemas.microsoft.com/office/drawing/2014/main" id="{D3B4D792-F0A9-8A23-246F-1BE4E303C620}"/>
              </a:ext>
            </a:extLst>
          </p:cNvPr>
          <p:cNvSpPr>
            <a:spLocks noChangeArrowheads="1"/>
          </p:cNvSpPr>
          <p:nvPr/>
        </p:nvSpPr>
        <p:spPr bwMode="auto">
          <a:xfrm>
            <a:off x="7804150" y="1997075"/>
            <a:ext cx="9525" cy="1735138"/>
          </a:xfrm>
          <a:prstGeom prst="rect">
            <a:avLst/>
          </a:prstGeom>
          <a:solidFill>
            <a:srgbClr val="B1C400"/>
          </a:solidFill>
          <a:ln>
            <a:noFill/>
          </a:ln>
          <a:extLst>
            <a:ext uri="{91240B29-F687-4F45-9708-019B960494DF}">
              <a14:hiddenLine xmlns:a14="http://schemas.microsoft.com/office/drawing/2010/main" w="9525">
                <a:solidFill>
                  <a:srgbClr val="000000"/>
                </a:solidFill>
                <a:miter lim="0"/>
                <a:headEnd/>
                <a:tailEnd/>
              </a14:hiddenLine>
            </a:ext>
          </a:extLst>
        </p:spPr>
        <p:txBody>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800" b="0">
              <a:solidFill>
                <a:schemeClr val="tx1"/>
              </a:solidFill>
              <a:ea typeface="宋体" panose="02010600030101010101" pitchFamily="2" charset="-122"/>
            </a:endParaRPr>
          </a:p>
        </p:txBody>
      </p:sp>
      <p:sp>
        <p:nvSpPr>
          <p:cNvPr id="25609" name="path">
            <a:extLst>
              <a:ext uri="{FF2B5EF4-FFF2-40B4-BE49-F238E27FC236}">
                <a16:creationId xmlns:a16="http://schemas.microsoft.com/office/drawing/2014/main" id="{EB4BD74D-9F90-E274-EA3A-3A468543B9BB}"/>
              </a:ext>
            </a:extLst>
          </p:cNvPr>
          <p:cNvSpPr>
            <a:spLocks/>
          </p:cNvSpPr>
          <p:nvPr/>
        </p:nvSpPr>
        <p:spPr bwMode="auto">
          <a:xfrm>
            <a:off x="7505700" y="1695450"/>
            <a:ext cx="307975" cy="306388"/>
          </a:xfrm>
          <a:custGeom>
            <a:avLst/>
            <a:gdLst>
              <a:gd name="T0" fmla="*/ 2147483646 w 644"/>
              <a:gd name="T1" fmla="*/ 2147483646 h 644"/>
              <a:gd name="T2" fmla="*/ 2147483646 w 644"/>
              <a:gd name="T3" fmla="*/ 2147483646 h 644"/>
              <a:gd name="T4" fmla="*/ 0 60000 65536"/>
              <a:gd name="T5" fmla="*/ 0 60000 65536"/>
              <a:gd name="T6" fmla="*/ 0 w 644"/>
              <a:gd name="T7" fmla="*/ 0 h 644"/>
              <a:gd name="T8" fmla="*/ 644 w 644"/>
              <a:gd name="T9" fmla="*/ 644 h 644"/>
            </a:gdLst>
            <a:ahLst/>
            <a:cxnLst>
              <a:cxn ang="T4">
                <a:pos x="T0" y="T1"/>
              </a:cxn>
              <a:cxn ang="T5">
                <a:pos x="T2" y="T3"/>
              </a:cxn>
            </a:cxnLst>
            <a:rect l="T6" t="T7" r="T8" b="T9"/>
            <a:pathLst>
              <a:path w="644" h="644">
                <a:moveTo>
                  <a:pt x="10" y="10"/>
                </a:moveTo>
                <a:cubicBezTo>
                  <a:pt x="354" y="10"/>
                  <a:pt x="633" y="289"/>
                  <a:pt x="633" y="633"/>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25610" name="path">
            <a:extLst>
              <a:ext uri="{FF2B5EF4-FFF2-40B4-BE49-F238E27FC236}">
                <a16:creationId xmlns:a16="http://schemas.microsoft.com/office/drawing/2014/main" id="{8F9AF851-5336-808B-1C76-1C59497EBC8A}"/>
              </a:ext>
            </a:extLst>
          </p:cNvPr>
          <p:cNvSpPr>
            <a:spLocks/>
          </p:cNvSpPr>
          <p:nvPr/>
        </p:nvSpPr>
        <p:spPr bwMode="auto">
          <a:xfrm>
            <a:off x="7505700" y="3727450"/>
            <a:ext cx="307975" cy="307975"/>
          </a:xfrm>
          <a:custGeom>
            <a:avLst/>
            <a:gdLst>
              <a:gd name="T0" fmla="*/ 2147483646 w 644"/>
              <a:gd name="T1" fmla="*/ 2147483646 h 643"/>
              <a:gd name="T2" fmla="*/ 2147483646 w 644"/>
              <a:gd name="T3" fmla="*/ 2147483646 h 643"/>
              <a:gd name="T4" fmla="*/ 0 60000 65536"/>
              <a:gd name="T5" fmla="*/ 0 60000 65536"/>
              <a:gd name="T6" fmla="*/ 0 w 644"/>
              <a:gd name="T7" fmla="*/ 0 h 643"/>
              <a:gd name="T8" fmla="*/ 644 w 644"/>
              <a:gd name="T9" fmla="*/ 643 h 643"/>
            </a:gdLst>
            <a:ahLst/>
            <a:cxnLst>
              <a:cxn ang="T4">
                <a:pos x="T0" y="T1"/>
              </a:cxn>
              <a:cxn ang="T5">
                <a:pos x="T2" y="T3"/>
              </a:cxn>
            </a:cxnLst>
            <a:rect l="T6" t="T7" r="T8" b="T9"/>
            <a:pathLst>
              <a:path w="644" h="643">
                <a:moveTo>
                  <a:pt x="633" y="10"/>
                </a:moveTo>
                <a:cubicBezTo>
                  <a:pt x="633" y="354"/>
                  <a:pt x="354" y="633"/>
                  <a:pt x="10" y="633"/>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25611" name="path">
            <a:extLst>
              <a:ext uri="{FF2B5EF4-FFF2-40B4-BE49-F238E27FC236}">
                <a16:creationId xmlns:a16="http://schemas.microsoft.com/office/drawing/2014/main" id="{03AA0306-A00B-B671-C7F4-CA20D0367C11}"/>
              </a:ext>
            </a:extLst>
          </p:cNvPr>
          <p:cNvSpPr>
            <a:spLocks/>
          </p:cNvSpPr>
          <p:nvPr/>
        </p:nvSpPr>
        <p:spPr bwMode="auto">
          <a:xfrm>
            <a:off x="4049713" y="3768725"/>
            <a:ext cx="266700" cy="266700"/>
          </a:xfrm>
          <a:custGeom>
            <a:avLst/>
            <a:gdLst>
              <a:gd name="T0" fmla="*/ 2147483646 w 560"/>
              <a:gd name="T1" fmla="*/ 2147483646 h 560"/>
              <a:gd name="T2" fmla="*/ 2147483646 w 560"/>
              <a:gd name="T3" fmla="*/ 2147483646 h 560"/>
              <a:gd name="T4" fmla="*/ 0 60000 65536"/>
              <a:gd name="T5" fmla="*/ 0 60000 65536"/>
              <a:gd name="T6" fmla="*/ 0 w 560"/>
              <a:gd name="T7" fmla="*/ 0 h 560"/>
              <a:gd name="T8" fmla="*/ 560 w 560"/>
              <a:gd name="T9" fmla="*/ 560 h 560"/>
            </a:gdLst>
            <a:ahLst/>
            <a:cxnLst>
              <a:cxn ang="T4">
                <a:pos x="T0" y="T1"/>
              </a:cxn>
              <a:cxn ang="T5">
                <a:pos x="T2" y="T3"/>
              </a:cxn>
            </a:cxnLst>
            <a:rect l="T6" t="T7" r="T8" b="T9"/>
            <a:pathLst>
              <a:path w="560" h="560">
                <a:moveTo>
                  <a:pt x="549" y="10"/>
                </a:moveTo>
                <a:cubicBezTo>
                  <a:pt x="549" y="308"/>
                  <a:pt x="308" y="549"/>
                  <a:pt x="10" y="549"/>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25612" name="path">
            <a:extLst>
              <a:ext uri="{FF2B5EF4-FFF2-40B4-BE49-F238E27FC236}">
                <a16:creationId xmlns:a16="http://schemas.microsoft.com/office/drawing/2014/main" id="{1C74D7A6-703B-C804-D49B-0EECC1AB2CFD}"/>
              </a:ext>
            </a:extLst>
          </p:cNvPr>
          <p:cNvSpPr>
            <a:spLocks/>
          </p:cNvSpPr>
          <p:nvPr/>
        </p:nvSpPr>
        <p:spPr bwMode="auto">
          <a:xfrm>
            <a:off x="1524000" y="1957388"/>
            <a:ext cx="2792413" cy="2078037"/>
          </a:xfrm>
          <a:custGeom>
            <a:avLst/>
            <a:gdLst>
              <a:gd name="T0" fmla="*/ 2147483646 w 5864"/>
              <a:gd name="T1" fmla="*/ 0 h 4361"/>
              <a:gd name="T2" fmla="*/ 2147483646 w 5864"/>
              <a:gd name="T3" fmla="*/ 2147483646 h 4361"/>
              <a:gd name="T4" fmla="*/ 2147483646 w 5864"/>
              <a:gd name="T5" fmla="*/ 2147483646 h 4361"/>
              <a:gd name="T6" fmla="*/ 0 w 5864"/>
              <a:gd name="T7" fmla="*/ 2147483646 h 4361"/>
              <a:gd name="T8" fmla="*/ 0 60000 65536"/>
              <a:gd name="T9" fmla="*/ 0 60000 65536"/>
              <a:gd name="T10" fmla="*/ 0 60000 65536"/>
              <a:gd name="T11" fmla="*/ 0 60000 65536"/>
              <a:gd name="T12" fmla="*/ 0 w 5864"/>
              <a:gd name="T13" fmla="*/ 0 h 4361"/>
              <a:gd name="T14" fmla="*/ 5864 w 5864"/>
              <a:gd name="T15" fmla="*/ 4361 h 4361"/>
            </a:gdLst>
            <a:ahLst/>
            <a:cxnLst>
              <a:cxn ang="T8">
                <a:pos x="T0" y="T1"/>
              </a:cxn>
              <a:cxn ang="T9">
                <a:pos x="T2" y="T3"/>
              </a:cxn>
              <a:cxn ang="T10">
                <a:pos x="T4" y="T5"/>
              </a:cxn>
              <a:cxn ang="T11">
                <a:pos x="T6" y="T7"/>
              </a:cxn>
            </a:cxnLst>
            <a:rect l="T12" t="T13" r="T14" b="T15"/>
            <a:pathLst>
              <a:path w="5864" h="4361">
                <a:moveTo>
                  <a:pt x="5854" y="0"/>
                </a:moveTo>
                <a:lnTo>
                  <a:pt x="5854" y="3812"/>
                </a:lnTo>
                <a:moveTo>
                  <a:pt x="5314" y="4351"/>
                </a:moveTo>
                <a:lnTo>
                  <a:pt x="0" y="435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25613" name="path">
            <a:extLst>
              <a:ext uri="{FF2B5EF4-FFF2-40B4-BE49-F238E27FC236}">
                <a16:creationId xmlns:a16="http://schemas.microsoft.com/office/drawing/2014/main" id="{D11C357A-ED37-786E-FE69-72D5DBE2D962}"/>
              </a:ext>
            </a:extLst>
          </p:cNvPr>
          <p:cNvSpPr>
            <a:spLocks/>
          </p:cNvSpPr>
          <p:nvPr/>
        </p:nvSpPr>
        <p:spPr bwMode="auto">
          <a:xfrm>
            <a:off x="1262063" y="3768725"/>
            <a:ext cx="266700" cy="266700"/>
          </a:xfrm>
          <a:custGeom>
            <a:avLst/>
            <a:gdLst>
              <a:gd name="T0" fmla="*/ 2147483646 w 559"/>
              <a:gd name="T1" fmla="*/ 2147483646 h 560"/>
              <a:gd name="T2" fmla="*/ 2147483646 w 559"/>
              <a:gd name="T3" fmla="*/ 2147483646 h 560"/>
              <a:gd name="T4" fmla="*/ 0 60000 65536"/>
              <a:gd name="T5" fmla="*/ 0 60000 65536"/>
              <a:gd name="T6" fmla="*/ 0 w 559"/>
              <a:gd name="T7" fmla="*/ 0 h 560"/>
              <a:gd name="T8" fmla="*/ 559 w 559"/>
              <a:gd name="T9" fmla="*/ 560 h 560"/>
            </a:gdLst>
            <a:ahLst/>
            <a:cxnLst>
              <a:cxn ang="T4">
                <a:pos x="T0" y="T1"/>
              </a:cxn>
              <a:cxn ang="T5">
                <a:pos x="T2" y="T3"/>
              </a:cxn>
            </a:cxnLst>
            <a:rect l="T6" t="T7" r="T8" b="T9"/>
            <a:pathLst>
              <a:path w="559" h="560">
                <a:moveTo>
                  <a:pt x="549" y="549"/>
                </a:moveTo>
                <a:cubicBezTo>
                  <a:pt x="251" y="549"/>
                  <a:pt x="10" y="308"/>
                  <a:pt x="10" y="1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25614" name="path">
            <a:extLst>
              <a:ext uri="{FF2B5EF4-FFF2-40B4-BE49-F238E27FC236}">
                <a16:creationId xmlns:a16="http://schemas.microsoft.com/office/drawing/2014/main" id="{6B79AFDA-3011-3EDF-C06B-C6B1C7029551}"/>
              </a:ext>
            </a:extLst>
          </p:cNvPr>
          <p:cNvSpPr>
            <a:spLocks/>
          </p:cNvSpPr>
          <p:nvPr/>
        </p:nvSpPr>
        <p:spPr bwMode="auto">
          <a:xfrm>
            <a:off x="1262063" y="1695450"/>
            <a:ext cx="266700" cy="266700"/>
          </a:xfrm>
          <a:custGeom>
            <a:avLst/>
            <a:gdLst>
              <a:gd name="T0" fmla="*/ 2147483646 w 559"/>
              <a:gd name="T1" fmla="*/ 2147483646 h 560"/>
              <a:gd name="T2" fmla="*/ 2147483646 w 559"/>
              <a:gd name="T3" fmla="*/ 2147483646 h 560"/>
              <a:gd name="T4" fmla="*/ 0 60000 65536"/>
              <a:gd name="T5" fmla="*/ 0 60000 65536"/>
              <a:gd name="T6" fmla="*/ 0 w 559"/>
              <a:gd name="T7" fmla="*/ 0 h 560"/>
              <a:gd name="T8" fmla="*/ 559 w 559"/>
              <a:gd name="T9" fmla="*/ 560 h 560"/>
            </a:gdLst>
            <a:ahLst/>
            <a:cxnLst>
              <a:cxn ang="T4">
                <a:pos x="T0" y="T1"/>
              </a:cxn>
              <a:cxn ang="T5">
                <a:pos x="T2" y="T3"/>
              </a:cxn>
            </a:cxnLst>
            <a:rect l="T6" t="T7" r="T8" b="T9"/>
            <a:pathLst>
              <a:path w="559" h="560">
                <a:moveTo>
                  <a:pt x="10" y="549"/>
                </a:moveTo>
                <a:cubicBezTo>
                  <a:pt x="10" y="251"/>
                  <a:pt x="251" y="10"/>
                  <a:pt x="549" y="1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25615" name="rect">
            <a:extLst>
              <a:ext uri="{FF2B5EF4-FFF2-40B4-BE49-F238E27FC236}">
                <a16:creationId xmlns:a16="http://schemas.microsoft.com/office/drawing/2014/main" id="{D1934352-6B6F-7024-3FCD-444F1F046117}"/>
              </a:ext>
            </a:extLst>
          </p:cNvPr>
          <p:cNvSpPr>
            <a:spLocks noChangeArrowheads="1"/>
          </p:cNvSpPr>
          <p:nvPr/>
        </p:nvSpPr>
        <p:spPr bwMode="auto">
          <a:xfrm>
            <a:off x="4921250" y="1997075"/>
            <a:ext cx="11113" cy="1735138"/>
          </a:xfrm>
          <a:prstGeom prst="rect">
            <a:avLst/>
          </a:prstGeom>
          <a:solidFill>
            <a:srgbClr val="B1C400"/>
          </a:solidFill>
          <a:ln>
            <a:noFill/>
          </a:ln>
          <a:extLst>
            <a:ext uri="{91240B29-F687-4F45-9708-019B960494DF}">
              <a14:hiddenLine xmlns:a14="http://schemas.microsoft.com/office/drawing/2010/main" w="9525">
                <a:solidFill>
                  <a:srgbClr val="000000"/>
                </a:solidFill>
                <a:miter lim="0"/>
                <a:headEnd/>
                <a:tailEnd/>
              </a14:hiddenLine>
            </a:ext>
          </a:extLst>
        </p:spPr>
        <p:txBody>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800" b="0">
              <a:solidFill>
                <a:schemeClr val="tx1"/>
              </a:solidFill>
              <a:ea typeface="宋体" panose="02010600030101010101" pitchFamily="2" charset="-122"/>
            </a:endParaRPr>
          </a:p>
        </p:txBody>
      </p:sp>
      <p:sp>
        <p:nvSpPr>
          <p:cNvPr id="156" name="textbox 156">
            <a:extLst>
              <a:ext uri="{FF2B5EF4-FFF2-40B4-BE49-F238E27FC236}">
                <a16:creationId xmlns:a16="http://schemas.microsoft.com/office/drawing/2014/main" id="{0C3C9B81-A68B-47C2-B1D0-FCE2D82C0BEA}"/>
              </a:ext>
            </a:extLst>
          </p:cNvPr>
          <p:cNvSpPr/>
          <p:nvPr/>
        </p:nvSpPr>
        <p:spPr>
          <a:xfrm>
            <a:off x="1420813" y="1854200"/>
            <a:ext cx="2643187" cy="1435100"/>
          </a:xfrm>
          <a:prstGeom prst="rect">
            <a:avLst/>
          </a:prstGeom>
        </p:spPr>
        <p:txBody>
          <a:bodyPr lIns="0" tIns="0" rIns="0" bIns="0"/>
          <a:lstStyle/>
          <a:p>
            <a:pPr>
              <a:lnSpc>
                <a:spcPct val="89111"/>
              </a:lnSpc>
              <a:defRPr/>
            </a:pPr>
            <a:endParaRPr lang="x-none" altLang="x-none" sz="100" dirty="0"/>
          </a:p>
          <a:p>
            <a:pPr marL="9525">
              <a:lnSpc>
                <a:spcPct val="97000"/>
              </a:lnSpc>
              <a:tabLst>
                <a:tab pos="1038701" algn="l"/>
              </a:tabLst>
              <a:defRPr/>
            </a:pPr>
            <a:r>
              <a:rPr sz="2100" u="sng" dirty="0">
                <a:solidFill>
                  <a:srgbClr val="262626">
                    <a:alpha val="100000"/>
                  </a:srgbClr>
                </a:solidFill>
                <a:latin typeface="Microsoft YaHei"/>
                <a:ea typeface="Microsoft YaHei"/>
                <a:cs typeface="Microsoft YaHei"/>
              </a:rPr>
              <a:t>	</a:t>
            </a:r>
            <a:r>
              <a:rPr sz="2100" u="sng" spc="-8" dirty="0">
                <a:solidFill>
                  <a:srgbClr val="262626">
                    <a:alpha val="100000"/>
                  </a:srgbClr>
                </a:solidFill>
                <a:latin typeface="Microsoft YaHei"/>
                <a:ea typeface="Microsoft YaHei"/>
                <a:cs typeface="Microsoft YaHei"/>
              </a:rPr>
              <a:t>类的定义形</a:t>
            </a:r>
            <a:r>
              <a:rPr sz="2100" u="sng" dirty="0">
                <a:solidFill>
                  <a:srgbClr val="262626">
                    <a:alpha val="100000"/>
                  </a:srgbClr>
                </a:solidFill>
                <a:latin typeface="Microsoft YaHei"/>
                <a:ea typeface="Microsoft YaHei"/>
                <a:cs typeface="Microsoft YaHei"/>
              </a:rPr>
              <a:t>式</a:t>
            </a:r>
            <a:endParaRPr lang="x-none" altLang="x-none" sz="2100" dirty="0"/>
          </a:p>
          <a:p>
            <a:pPr>
              <a:lnSpc>
                <a:spcPct val="191000"/>
              </a:lnSpc>
              <a:defRPr/>
            </a:pPr>
            <a:endParaRPr lang="x-none" altLang="x-none" sz="750" dirty="0"/>
          </a:p>
          <a:p>
            <a:pPr marL="91402">
              <a:lnSpc>
                <a:spcPct val="97000"/>
              </a:lnSpc>
              <a:spcBef>
                <a:spcPts val="542"/>
              </a:spcBef>
              <a:defRPr/>
            </a:pPr>
            <a:r>
              <a:rPr spc="-8" dirty="0">
                <a:solidFill>
                  <a:srgbClr val="262626">
                    <a:alpha val="100000"/>
                  </a:srgbClr>
                </a:solidFill>
                <a:latin typeface="Times New Roman"/>
                <a:ea typeface="Times New Roman"/>
                <a:cs typeface="Times New Roman"/>
              </a:rPr>
              <a:t>class </a:t>
            </a:r>
            <a:r>
              <a:rPr spc="-8" dirty="0">
                <a:solidFill>
                  <a:srgbClr val="262626">
                    <a:alpha val="100000"/>
                  </a:srgbClr>
                </a:solidFill>
                <a:latin typeface="Microsoft YaHei"/>
                <a:ea typeface="Microsoft YaHei"/>
                <a:cs typeface="Microsoft YaHei"/>
              </a:rPr>
              <a:t>类名</a:t>
            </a:r>
            <a:r>
              <a:rPr spc="-8" dirty="0">
                <a:solidFill>
                  <a:srgbClr val="262626">
                    <a:alpha val="100000"/>
                  </a:srgbClr>
                </a:solidFill>
                <a:latin typeface="Times New Roman"/>
                <a:ea typeface="Times New Roman"/>
                <a:cs typeface="Times New Roman"/>
              </a:rPr>
              <a:t>:</a:t>
            </a:r>
            <a:endParaRPr lang="x-none" altLang="x-none" dirty="0"/>
          </a:p>
          <a:p>
            <a:pPr marL="315887">
              <a:lnSpc>
                <a:spcPct val="98000"/>
              </a:lnSpc>
              <a:spcBef>
                <a:spcPts val="65"/>
              </a:spcBef>
              <a:defRPr/>
            </a:pPr>
            <a:r>
              <a:rPr spc="-15" dirty="0">
                <a:solidFill>
                  <a:srgbClr val="262626">
                    <a:alpha val="100000"/>
                  </a:srgbClr>
                </a:solidFill>
                <a:latin typeface="Microsoft YaHei"/>
                <a:ea typeface="Microsoft YaHei"/>
                <a:cs typeface="Microsoft YaHei"/>
              </a:rPr>
              <a:t>语句</a:t>
            </a:r>
            <a:r>
              <a:rPr dirty="0">
                <a:solidFill>
                  <a:srgbClr val="262626">
                    <a:alpha val="100000"/>
                  </a:srgbClr>
                </a:solidFill>
                <a:latin typeface="Times New Roman"/>
                <a:ea typeface="Times New Roman"/>
                <a:cs typeface="Times New Roman"/>
              </a:rPr>
              <a:t>1</a:t>
            </a:r>
            <a:endParaRPr lang="x-none" altLang="x-none" dirty="0"/>
          </a:p>
          <a:p>
            <a:pPr marL="315887">
              <a:lnSpc>
                <a:spcPct val="98000"/>
              </a:lnSpc>
              <a:spcBef>
                <a:spcPts val="44"/>
              </a:spcBef>
              <a:defRPr/>
            </a:pPr>
            <a:r>
              <a:rPr spc="-15" dirty="0">
                <a:solidFill>
                  <a:srgbClr val="262626">
                    <a:alpha val="100000"/>
                  </a:srgbClr>
                </a:solidFill>
                <a:latin typeface="Microsoft YaHei"/>
                <a:ea typeface="Microsoft YaHei"/>
                <a:cs typeface="Microsoft YaHei"/>
              </a:rPr>
              <a:t>语句</a:t>
            </a:r>
            <a:r>
              <a:rPr dirty="0">
                <a:solidFill>
                  <a:srgbClr val="262626">
                    <a:alpha val="100000"/>
                  </a:srgbClr>
                </a:solidFill>
                <a:latin typeface="Times New Roman"/>
                <a:ea typeface="Times New Roman"/>
                <a:cs typeface="Times New Roman"/>
              </a:rPr>
              <a:t>2</a:t>
            </a:r>
            <a:endParaRPr lang="x-none" altLang="x-none" dirty="0"/>
          </a:p>
        </p:txBody>
      </p:sp>
      <p:sp>
        <p:nvSpPr>
          <p:cNvPr id="25617" name="rect">
            <a:extLst>
              <a:ext uri="{FF2B5EF4-FFF2-40B4-BE49-F238E27FC236}">
                <a16:creationId xmlns:a16="http://schemas.microsoft.com/office/drawing/2014/main" id="{48A63C1A-898E-199E-2EB0-F65A8ACE6DD5}"/>
              </a:ext>
            </a:extLst>
          </p:cNvPr>
          <p:cNvSpPr>
            <a:spLocks noChangeArrowheads="1"/>
          </p:cNvSpPr>
          <p:nvPr/>
        </p:nvSpPr>
        <p:spPr bwMode="auto">
          <a:xfrm>
            <a:off x="1524000" y="1695450"/>
            <a:ext cx="2530475" cy="9525"/>
          </a:xfrm>
          <a:prstGeom prst="rect">
            <a:avLst/>
          </a:prstGeom>
          <a:solidFill>
            <a:srgbClr val="1950B2"/>
          </a:solidFill>
          <a:ln>
            <a:noFill/>
          </a:ln>
          <a:extLst>
            <a:ext uri="{91240B29-F687-4F45-9708-019B960494DF}">
              <a14:hiddenLine xmlns:a14="http://schemas.microsoft.com/office/drawing/2010/main" w="9525">
                <a:solidFill>
                  <a:srgbClr val="000000"/>
                </a:solidFill>
                <a:miter lim="0"/>
                <a:headEnd/>
                <a:tailEnd/>
              </a14:hiddenLine>
            </a:ext>
          </a:extLst>
        </p:spPr>
        <p:txBody>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800" b="0">
              <a:solidFill>
                <a:schemeClr val="tx1"/>
              </a:solidFill>
              <a:ea typeface="宋体" panose="02010600030101010101" pitchFamily="2" charset="-122"/>
            </a:endParaRPr>
          </a:p>
        </p:txBody>
      </p:sp>
      <p:grpSp>
        <p:nvGrpSpPr>
          <p:cNvPr id="25618" name="group 26">
            <a:extLst>
              <a:ext uri="{FF2B5EF4-FFF2-40B4-BE49-F238E27FC236}">
                <a16:creationId xmlns:a16="http://schemas.microsoft.com/office/drawing/2014/main" id="{5093120F-200A-EBA8-4660-66653897B530}"/>
              </a:ext>
            </a:extLst>
          </p:cNvPr>
          <p:cNvGrpSpPr>
            <a:grpSpLocks/>
          </p:cNvGrpSpPr>
          <p:nvPr/>
        </p:nvGrpSpPr>
        <p:grpSpPr bwMode="auto">
          <a:xfrm>
            <a:off x="1520825" y="1498600"/>
            <a:ext cx="811213" cy="811213"/>
            <a:chOff x="0" y="0"/>
            <a:chExt cx="1082801" cy="1082801"/>
          </a:xfrm>
        </p:grpSpPr>
        <p:sp>
          <p:nvSpPr>
            <p:cNvPr id="25625" name="path">
              <a:extLst>
                <a:ext uri="{FF2B5EF4-FFF2-40B4-BE49-F238E27FC236}">
                  <a16:creationId xmlns:a16="http://schemas.microsoft.com/office/drawing/2014/main" id="{78191334-1FC4-B34A-5AEE-AF485B04A928}"/>
                </a:ext>
              </a:extLst>
            </p:cNvPr>
            <p:cNvSpPr>
              <a:spLocks/>
            </p:cNvSpPr>
            <p:nvPr/>
          </p:nvSpPr>
          <p:spPr bwMode="auto">
            <a:xfrm>
              <a:off x="0" y="0"/>
              <a:ext cx="1082801" cy="1082801"/>
            </a:xfrm>
            <a:custGeom>
              <a:avLst/>
              <a:gdLst>
                <a:gd name="T0" fmla="*/ 0 w 1705"/>
                <a:gd name="T1" fmla="*/ 2147483646 h 1705"/>
                <a:gd name="T2" fmla="*/ 2147483646 w 1705"/>
                <a:gd name="T3" fmla="*/ 0 h 1705"/>
                <a:gd name="T4" fmla="*/ 2147483646 w 1705"/>
                <a:gd name="T5" fmla="*/ 2147483646 h 1705"/>
                <a:gd name="T6" fmla="*/ 2147483646 w 1705"/>
                <a:gd name="T7" fmla="*/ 2147483646 h 1705"/>
                <a:gd name="T8" fmla="*/ 0 w 1705"/>
                <a:gd name="T9" fmla="*/ 2147483646 h 1705"/>
                <a:gd name="T10" fmla="*/ 0 60000 65536"/>
                <a:gd name="T11" fmla="*/ 0 60000 65536"/>
                <a:gd name="T12" fmla="*/ 0 60000 65536"/>
                <a:gd name="T13" fmla="*/ 0 60000 65536"/>
                <a:gd name="T14" fmla="*/ 0 60000 65536"/>
                <a:gd name="T15" fmla="*/ 0 w 1705"/>
                <a:gd name="T16" fmla="*/ 0 h 1705"/>
                <a:gd name="T17" fmla="*/ 1705 w 1705"/>
                <a:gd name="T18" fmla="*/ 1705 h 1705"/>
              </a:gdLst>
              <a:ahLst/>
              <a:cxnLst>
                <a:cxn ang="T10">
                  <a:pos x="T0" y="T1"/>
                </a:cxn>
                <a:cxn ang="T11">
                  <a:pos x="T2" y="T3"/>
                </a:cxn>
                <a:cxn ang="T12">
                  <a:pos x="T4" y="T5"/>
                </a:cxn>
                <a:cxn ang="T13">
                  <a:pos x="T6" y="T7"/>
                </a:cxn>
                <a:cxn ang="T14">
                  <a:pos x="T8" y="T9"/>
                </a:cxn>
              </a:cxnLst>
              <a:rect l="T15" t="T16" r="T17" b="T18"/>
              <a:pathLst>
                <a:path w="1705" h="1705">
                  <a:moveTo>
                    <a:pt x="0" y="852"/>
                  </a:moveTo>
                  <a:cubicBezTo>
                    <a:pt x="0" y="381"/>
                    <a:pt x="381" y="0"/>
                    <a:pt x="852" y="0"/>
                  </a:cubicBezTo>
                  <a:cubicBezTo>
                    <a:pt x="1323" y="0"/>
                    <a:pt x="1705" y="381"/>
                    <a:pt x="1705" y="852"/>
                  </a:cubicBezTo>
                  <a:cubicBezTo>
                    <a:pt x="1705" y="1323"/>
                    <a:pt x="1323" y="1705"/>
                    <a:pt x="852" y="1705"/>
                  </a:cubicBezTo>
                  <a:cubicBezTo>
                    <a:pt x="381" y="1705"/>
                    <a:pt x="0" y="1323"/>
                    <a:pt x="0" y="852"/>
                  </a:cubicBezTo>
                </a:path>
              </a:pathLst>
            </a:custGeom>
            <a:solidFill>
              <a:srgbClr val="1950B2"/>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25626" name="path">
              <a:extLst>
                <a:ext uri="{FF2B5EF4-FFF2-40B4-BE49-F238E27FC236}">
                  <a16:creationId xmlns:a16="http://schemas.microsoft.com/office/drawing/2014/main" id="{1AF960C0-3C4C-0B5D-4167-1DF00ACEE19A}"/>
                </a:ext>
              </a:extLst>
            </p:cNvPr>
            <p:cNvSpPr>
              <a:spLocks/>
            </p:cNvSpPr>
            <p:nvPr/>
          </p:nvSpPr>
          <p:spPr bwMode="auto">
            <a:xfrm>
              <a:off x="144780" y="217931"/>
              <a:ext cx="758189" cy="613410"/>
            </a:xfrm>
            <a:custGeom>
              <a:avLst/>
              <a:gdLst>
                <a:gd name="T0" fmla="*/ 2147483646 w 1193"/>
                <a:gd name="T1" fmla="*/ 2147483646 h 966"/>
                <a:gd name="T2" fmla="*/ 2147483646 w 1193"/>
                <a:gd name="T3" fmla="*/ 2147483646 h 966"/>
                <a:gd name="T4" fmla="*/ 2147483646 w 1193"/>
                <a:gd name="T5" fmla="*/ 2147483646 h 966"/>
                <a:gd name="T6" fmla="*/ 2147483646 w 1193"/>
                <a:gd name="T7" fmla="*/ 2147483646 h 966"/>
                <a:gd name="T8" fmla="*/ 2147483646 w 1193"/>
                <a:gd name="T9" fmla="*/ 2147483646 h 966"/>
                <a:gd name="T10" fmla="*/ 2147483646 w 1193"/>
                <a:gd name="T11" fmla="*/ 2147483646 h 966"/>
                <a:gd name="T12" fmla="*/ 2147483646 w 1193"/>
                <a:gd name="T13" fmla="*/ 2147483646 h 966"/>
                <a:gd name="T14" fmla="*/ 2147483646 w 1193"/>
                <a:gd name="T15" fmla="*/ 2147483646 h 966"/>
                <a:gd name="T16" fmla="*/ 2147483646 w 1193"/>
                <a:gd name="T17" fmla="*/ 2147483646 h 966"/>
                <a:gd name="T18" fmla="*/ 2147483646 w 1193"/>
                <a:gd name="T19" fmla="*/ 2147483646 h 966"/>
                <a:gd name="T20" fmla="*/ 2147483646 w 1193"/>
                <a:gd name="T21" fmla="*/ 2147483646 h 966"/>
                <a:gd name="T22" fmla="*/ 2147483646 w 1193"/>
                <a:gd name="T23" fmla="*/ 2147483646 h 966"/>
                <a:gd name="T24" fmla="*/ 2147483646 w 1193"/>
                <a:gd name="T25" fmla="*/ 2147483646 h 966"/>
                <a:gd name="T26" fmla="*/ 2147483646 w 1193"/>
                <a:gd name="T27" fmla="*/ 2147483646 h 966"/>
                <a:gd name="T28" fmla="*/ 2147483646 w 1193"/>
                <a:gd name="T29" fmla="*/ 2147483646 h 966"/>
                <a:gd name="T30" fmla="*/ 2147483646 w 1193"/>
                <a:gd name="T31" fmla="*/ 2147483646 h 966"/>
                <a:gd name="T32" fmla="*/ 2147483646 w 1193"/>
                <a:gd name="T33" fmla="*/ 2147483646 h 966"/>
                <a:gd name="T34" fmla="*/ 2147483646 w 1193"/>
                <a:gd name="T35" fmla="*/ 2147483646 h 966"/>
                <a:gd name="T36" fmla="*/ 2147483646 w 1193"/>
                <a:gd name="T37" fmla="*/ 2147483646 h 966"/>
                <a:gd name="T38" fmla="*/ 2147483646 w 1193"/>
                <a:gd name="T39" fmla="*/ 2147483646 h 966"/>
                <a:gd name="T40" fmla="*/ 2147483646 w 1193"/>
                <a:gd name="T41" fmla="*/ 2147483646 h 966"/>
                <a:gd name="T42" fmla="*/ 2147483646 w 1193"/>
                <a:gd name="T43" fmla="*/ 2147483646 h 966"/>
                <a:gd name="T44" fmla="*/ 2147483646 w 1193"/>
                <a:gd name="T45" fmla="*/ 2147483646 h 966"/>
                <a:gd name="T46" fmla="*/ 2147483646 w 1193"/>
                <a:gd name="T47" fmla="*/ 2147483646 h 966"/>
                <a:gd name="T48" fmla="*/ 2147483646 w 1193"/>
                <a:gd name="T49" fmla="*/ 2147483646 h 966"/>
                <a:gd name="T50" fmla="*/ 2147483646 w 1193"/>
                <a:gd name="T51" fmla="*/ 2147483646 h 966"/>
                <a:gd name="T52" fmla="*/ 2147483646 w 1193"/>
                <a:gd name="T53" fmla="*/ 2147483646 h 966"/>
                <a:gd name="T54" fmla="*/ 2147483646 w 1193"/>
                <a:gd name="T55" fmla="*/ 2147483646 h 966"/>
                <a:gd name="T56" fmla="*/ 2147483646 w 1193"/>
                <a:gd name="T57" fmla="*/ 2147483646 h 966"/>
                <a:gd name="T58" fmla="*/ 2147483646 w 1193"/>
                <a:gd name="T59" fmla="*/ 2147483646 h 966"/>
                <a:gd name="T60" fmla="*/ 2147483646 w 1193"/>
                <a:gd name="T61" fmla="*/ 2147483646 h 966"/>
                <a:gd name="T62" fmla="*/ 2147483646 w 1193"/>
                <a:gd name="T63" fmla="*/ 2147483646 h 966"/>
                <a:gd name="T64" fmla="*/ 2147483646 w 1193"/>
                <a:gd name="T65" fmla="*/ 2147483646 h 966"/>
                <a:gd name="T66" fmla="*/ 2147483646 w 1193"/>
                <a:gd name="T67" fmla="*/ 2147483646 h 966"/>
                <a:gd name="T68" fmla="*/ 2147483646 w 1193"/>
                <a:gd name="T69" fmla="*/ 2147483646 h 966"/>
                <a:gd name="T70" fmla="*/ 2147483646 w 1193"/>
                <a:gd name="T71" fmla="*/ 2147483646 h 966"/>
                <a:gd name="T72" fmla="*/ 2147483646 w 1193"/>
                <a:gd name="T73" fmla="*/ 2147483646 h 966"/>
                <a:gd name="T74" fmla="*/ 2147483646 w 1193"/>
                <a:gd name="T75" fmla="*/ 2147483646 h 966"/>
                <a:gd name="T76" fmla="*/ 2147483646 w 1193"/>
                <a:gd name="T77" fmla="*/ 2147483646 h 966"/>
                <a:gd name="T78" fmla="*/ 2147483646 w 1193"/>
                <a:gd name="T79" fmla="*/ 2147483646 h 966"/>
                <a:gd name="T80" fmla="*/ 2147483646 w 1193"/>
                <a:gd name="T81" fmla="*/ 2147483646 h 966"/>
                <a:gd name="T82" fmla="*/ 2147483646 w 1193"/>
                <a:gd name="T83" fmla="*/ 2147483646 h 966"/>
                <a:gd name="T84" fmla="*/ 2147483646 w 1193"/>
                <a:gd name="T85" fmla="*/ 2147483646 h 966"/>
                <a:gd name="T86" fmla="*/ 2147483646 w 1193"/>
                <a:gd name="T87" fmla="*/ 2147483646 h 966"/>
                <a:gd name="T88" fmla="*/ 2147483646 w 1193"/>
                <a:gd name="T89" fmla="*/ 2147483646 h 966"/>
                <a:gd name="T90" fmla="*/ 2147483646 w 1193"/>
                <a:gd name="T91" fmla="*/ 2147483646 h 966"/>
                <a:gd name="T92" fmla="*/ 2147483646 w 1193"/>
                <a:gd name="T93" fmla="*/ 2147483646 h 966"/>
                <a:gd name="T94" fmla="*/ 2147483646 w 1193"/>
                <a:gd name="T95" fmla="*/ 2147483646 h 966"/>
                <a:gd name="T96" fmla="*/ 2147483646 w 1193"/>
                <a:gd name="T97" fmla="*/ 2147483646 h 966"/>
                <a:gd name="T98" fmla="*/ 2147483646 w 1193"/>
                <a:gd name="T99" fmla="*/ 2147483646 h 966"/>
                <a:gd name="T100" fmla="*/ 2147483646 w 1193"/>
                <a:gd name="T101" fmla="*/ 2147483646 h 966"/>
                <a:gd name="T102" fmla="*/ 2147483646 w 1193"/>
                <a:gd name="T103" fmla="*/ 2147483646 h 966"/>
                <a:gd name="T104" fmla="*/ 2147483646 w 1193"/>
                <a:gd name="T105" fmla="*/ 2147483646 h 966"/>
                <a:gd name="T106" fmla="*/ 2147483646 w 1193"/>
                <a:gd name="T107" fmla="*/ 2147483646 h 966"/>
                <a:gd name="T108" fmla="*/ 2147483646 w 1193"/>
                <a:gd name="T109" fmla="*/ 2147483646 h 966"/>
                <a:gd name="T110" fmla="*/ 2147483646 w 1193"/>
                <a:gd name="T111" fmla="*/ 2147483646 h 966"/>
                <a:gd name="T112" fmla="*/ 2147483646 w 1193"/>
                <a:gd name="T113" fmla="*/ 2147483646 h 966"/>
                <a:gd name="T114" fmla="*/ 2147483646 w 1193"/>
                <a:gd name="T115" fmla="*/ 2147483646 h 966"/>
                <a:gd name="T116" fmla="*/ 2147483646 w 1193"/>
                <a:gd name="T117" fmla="*/ 2147483646 h 966"/>
                <a:gd name="T118" fmla="*/ 2147483646 w 1193"/>
                <a:gd name="T119" fmla="*/ 2147483646 h 966"/>
                <a:gd name="T120" fmla="*/ 2147483646 w 1193"/>
                <a:gd name="T121" fmla="*/ 2147483646 h 966"/>
                <a:gd name="T122" fmla="*/ 2147483646 w 1193"/>
                <a:gd name="T123" fmla="*/ 2147483646 h 966"/>
                <a:gd name="T124" fmla="*/ 2147483646 w 1193"/>
                <a:gd name="T125" fmla="*/ 2147483646 h 96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193"/>
                <a:gd name="T190" fmla="*/ 0 h 966"/>
                <a:gd name="T191" fmla="*/ 1193 w 1193"/>
                <a:gd name="T192" fmla="*/ 966 h 96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193" h="966">
                  <a:moveTo>
                    <a:pt x="62" y="504"/>
                  </a:moveTo>
                  <a:lnTo>
                    <a:pt x="255" y="504"/>
                  </a:lnTo>
                  <a:lnTo>
                    <a:pt x="259" y="504"/>
                  </a:lnTo>
                  <a:lnTo>
                    <a:pt x="262" y="507"/>
                  </a:lnTo>
                  <a:lnTo>
                    <a:pt x="264" y="509"/>
                  </a:lnTo>
                  <a:lnTo>
                    <a:pt x="265" y="513"/>
                  </a:lnTo>
                  <a:lnTo>
                    <a:pt x="264" y="516"/>
                  </a:lnTo>
                  <a:lnTo>
                    <a:pt x="262" y="520"/>
                  </a:lnTo>
                  <a:lnTo>
                    <a:pt x="259" y="522"/>
                  </a:lnTo>
                  <a:lnTo>
                    <a:pt x="255" y="522"/>
                  </a:lnTo>
                  <a:lnTo>
                    <a:pt x="62" y="522"/>
                  </a:lnTo>
                  <a:lnTo>
                    <a:pt x="58" y="522"/>
                  </a:lnTo>
                  <a:lnTo>
                    <a:pt x="55" y="520"/>
                  </a:lnTo>
                  <a:lnTo>
                    <a:pt x="53" y="516"/>
                  </a:lnTo>
                  <a:lnTo>
                    <a:pt x="52" y="513"/>
                  </a:lnTo>
                  <a:lnTo>
                    <a:pt x="53" y="509"/>
                  </a:lnTo>
                  <a:lnTo>
                    <a:pt x="55" y="507"/>
                  </a:lnTo>
                  <a:lnTo>
                    <a:pt x="58" y="504"/>
                  </a:lnTo>
                  <a:lnTo>
                    <a:pt x="62" y="504"/>
                  </a:lnTo>
                  <a:close/>
                  <a:moveTo>
                    <a:pt x="61" y="479"/>
                  </a:moveTo>
                  <a:lnTo>
                    <a:pt x="254" y="479"/>
                  </a:lnTo>
                  <a:lnTo>
                    <a:pt x="258" y="480"/>
                  </a:lnTo>
                  <a:lnTo>
                    <a:pt x="261" y="482"/>
                  </a:lnTo>
                  <a:lnTo>
                    <a:pt x="262" y="485"/>
                  </a:lnTo>
                  <a:lnTo>
                    <a:pt x="263" y="489"/>
                  </a:lnTo>
                  <a:lnTo>
                    <a:pt x="262" y="492"/>
                  </a:lnTo>
                  <a:lnTo>
                    <a:pt x="261" y="495"/>
                  </a:lnTo>
                  <a:lnTo>
                    <a:pt x="258" y="497"/>
                  </a:lnTo>
                  <a:lnTo>
                    <a:pt x="254" y="498"/>
                  </a:lnTo>
                  <a:lnTo>
                    <a:pt x="61" y="498"/>
                  </a:lnTo>
                  <a:lnTo>
                    <a:pt x="57" y="497"/>
                  </a:lnTo>
                  <a:lnTo>
                    <a:pt x="54" y="495"/>
                  </a:lnTo>
                  <a:lnTo>
                    <a:pt x="52" y="492"/>
                  </a:lnTo>
                  <a:lnTo>
                    <a:pt x="51" y="489"/>
                  </a:lnTo>
                  <a:lnTo>
                    <a:pt x="52" y="485"/>
                  </a:lnTo>
                  <a:lnTo>
                    <a:pt x="54" y="482"/>
                  </a:lnTo>
                  <a:lnTo>
                    <a:pt x="57" y="480"/>
                  </a:lnTo>
                  <a:lnTo>
                    <a:pt x="61" y="479"/>
                  </a:lnTo>
                  <a:close/>
                  <a:moveTo>
                    <a:pt x="70" y="454"/>
                  </a:moveTo>
                  <a:lnTo>
                    <a:pt x="263" y="454"/>
                  </a:lnTo>
                  <a:lnTo>
                    <a:pt x="266" y="455"/>
                  </a:lnTo>
                  <a:lnTo>
                    <a:pt x="269" y="457"/>
                  </a:lnTo>
                  <a:lnTo>
                    <a:pt x="272" y="460"/>
                  </a:lnTo>
                  <a:lnTo>
                    <a:pt x="272" y="464"/>
                  </a:lnTo>
                  <a:lnTo>
                    <a:pt x="272" y="468"/>
                  </a:lnTo>
                  <a:lnTo>
                    <a:pt x="269" y="470"/>
                  </a:lnTo>
                  <a:lnTo>
                    <a:pt x="266" y="472"/>
                  </a:lnTo>
                  <a:lnTo>
                    <a:pt x="263" y="473"/>
                  </a:lnTo>
                  <a:lnTo>
                    <a:pt x="70" y="473"/>
                  </a:lnTo>
                  <a:lnTo>
                    <a:pt x="66" y="472"/>
                  </a:lnTo>
                  <a:lnTo>
                    <a:pt x="63" y="470"/>
                  </a:lnTo>
                  <a:lnTo>
                    <a:pt x="61" y="468"/>
                  </a:lnTo>
                  <a:lnTo>
                    <a:pt x="60" y="464"/>
                  </a:lnTo>
                  <a:lnTo>
                    <a:pt x="61" y="460"/>
                  </a:lnTo>
                  <a:lnTo>
                    <a:pt x="63" y="457"/>
                  </a:lnTo>
                  <a:lnTo>
                    <a:pt x="66" y="455"/>
                  </a:lnTo>
                  <a:lnTo>
                    <a:pt x="70" y="454"/>
                  </a:lnTo>
                  <a:close/>
                  <a:moveTo>
                    <a:pt x="60" y="430"/>
                  </a:moveTo>
                  <a:lnTo>
                    <a:pt x="254" y="430"/>
                  </a:lnTo>
                  <a:lnTo>
                    <a:pt x="256" y="431"/>
                  </a:lnTo>
                  <a:lnTo>
                    <a:pt x="260" y="432"/>
                  </a:lnTo>
                  <a:lnTo>
                    <a:pt x="262" y="435"/>
                  </a:lnTo>
                  <a:lnTo>
                    <a:pt x="262" y="439"/>
                  </a:lnTo>
                  <a:lnTo>
                    <a:pt x="262" y="443"/>
                  </a:lnTo>
                  <a:lnTo>
                    <a:pt x="260" y="446"/>
                  </a:lnTo>
                  <a:lnTo>
                    <a:pt x="256" y="448"/>
                  </a:lnTo>
                  <a:lnTo>
                    <a:pt x="254" y="449"/>
                  </a:lnTo>
                  <a:lnTo>
                    <a:pt x="60" y="449"/>
                  </a:lnTo>
                  <a:lnTo>
                    <a:pt x="56" y="448"/>
                  </a:lnTo>
                  <a:lnTo>
                    <a:pt x="53" y="446"/>
                  </a:lnTo>
                  <a:lnTo>
                    <a:pt x="51" y="443"/>
                  </a:lnTo>
                  <a:lnTo>
                    <a:pt x="51" y="439"/>
                  </a:lnTo>
                  <a:lnTo>
                    <a:pt x="51" y="435"/>
                  </a:lnTo>
                  <a:lnTo>
                    <a:pt x="53" y="432"/>
                  </a:lnTo>
                  <a:lnTo>
                    <a:pt x="56" y="431"/>
                  </a:lnTo>
                  <a:lnTo>
                    <a:pt x="60" y="430"/>
                  </a:lnTo>
                  <a:close/>
                  <a:moveTo>
                    <a:pt x="75" y="405"/>
                  </a:moveTo>
                  <a:lnTo>
                    <a:pt x="268" y="405"/>
                  </a:lnTo>
                  <a:lnTo>
                    <a:pt x="272" y="406"/>
                  </a:lnTo>
                  <a:lnTo>
                    <a:pt x="275" y="408"/>
                  </a:lnTo>
                  <a:lnTo>
                    <a:pt x="278" y="411"/>
                  </a:lnTo>
                  <a:lnTo>
                    <a:pt x="278" y="414"/>
                  </a:lnTo>
                  <a:lnTo>
                    <a:pt x="278" y="418"/>
                  </a:lnTo>
                  <a:lnTo>
                    <a:pt x="275" y="421"/>
                  </a:lnTo>
                  <a:lnTo>
                    <a:pt x="272" y="423"/>
                  </a:lnTo>
                  <a:lnTo>
                    <a:pt x="268" y="424"/>
                  </a:lnTo>
                  <a:lnTo>
                    <a:pt x="75" y="424"/>
                  </a:lnTo>
                  <a:lnTo>
                    <a:pt x="72" y="423"/>
                  </a:lnTo>
                  <a:lnTo>
                    <a:pt x="69" y="421"/>
                  </a:lnTo>
                  <a:lnTo>
                    <a:pt x="67" y="418"/>
                  </a:lnTo>
                  <a:lnTo>
                    <a:pt x="66" y="414"/>
                  </a:lnTo>
                  <a:lnTo>
                    <a:pt x="67" y="411"/>
                  </a:lnTo>
                  <a:lnTo>
                    <a:pt x="69" y="408"/>
                  </a:lnTo>
                  <a:lnTo>
                    <a:pt x="72" y="406"/>
                  </a:lnTo>
                  <a:lnTo>
                    <a:pt x="75" y="405"/>
                  </a:lnTo>
                  <a:close/>
                  <a:moveTo>
                    <a:pt x="63" y="380"/>
                  </a:moveTo>
                  <a:lnTo>
                    <a:pt x="256" y="380"/>
                  </a:lnTo>
                  <a:lnTo>
                    <a:pt x="260" y="381"/>
                  </a:lnTo>
                  <a:lnTo>
                    <a:pt x="263" y="383"/>
                  </a:lnTo>
                  <a:lnTo>
                    <a:pt x="266" y="386"/>
                  </a:lnTo>
                  <a:lnTo>
                    <a:pt x="266" y="390"/>
                  </a:lnTo>
                  <a:lnTo>
                    <a:pt x="266" y="393"/>
                  </a:lnTo>
                  <a:lnTo>
                    <a:pt x="263" y="396"/>
                  </a:lnTo>
                  <a:lnTo>
                    <a:pt x="260" y="398"/>
                  </a:lnTo>
                  <a:lnTo>
                    <a:pt x="256" y="399"/>
                  </a:lnTo>
                  <a:lnTo>
                    <a:pt x="63" y="399"/>
                  </a:lnTo>
                  <a:lnTo>
                    <a:pt x="60" y="398"/>
                  </a:lnTo>
                  <a:lnTo>
                    <a:pt x="57" y="396"/>
                  </a:lnTo>
                  <a:lnTo>
                    <a:pt x="55" y="393"/>
                  </a:lnTo>
                  <a:lnTo>
                    <a:pt x="54" y="390"/>
                  </a:lnTo>
                  <a:lnTo>
                    <a:pt x="55" y="386"/>
                  </a:lnTo>
                  <a:lnTo>
                    <a:pt x="57" y="383"/>
                  </a:lnTo>
                  <a:lnTo>
                    <a:pt x="60" y="381"/>
                  </a:lnTo>
                  <a:lnTo>
                    <a:pt x="63" y="380"/>
                  </a:lnTo>
                  <a:close/>
                  <a:moveTo>
                    <a:pt x="69" y="356"/>
                  </a:moveTo>
                  <a:lnTo>
                    <a:pt x="262" y="356"/>
                  </a:lnTo>
                  <a:lnTo>
                    <a:pt x="266" y="356"/>
                  </a:lnTo>
                  <a:lnTo>
                    <a:pt x="268" y="358"/>
                  </a:lnTo>
                  <a:lnTo>
                    <a:pt x="271" y="362"/>
                  </a:lnTo>
                  <a:lnTo>
                    <a:pt x="272" y="365"/>
                  </a:lnTo>
                  <a:lnTo>
                    <a:pt x="271" y="369"/>
                  </a:lnTo>
                  <a:lnTo>
                    <a:pt x="268" y="372"/>
                  </a:lnTo>
                  <a:lnTo>
                    <a:pt x="266" y="374"/>
                  </a:lnTo>
                  <a:lnTo>
                    <a:pt x="262" y="374"/>
                  </a:lnTo>
                  <a:lnTo>
                    <a:pt x="69" y="374"/>
                  </a:lnTo>
                  <a:lnTo>
                    <a:pt x="65" y="374"/>
                  </a:lnTo>
                  <a:lnTo>
                    <a:pt x="62" y="372"/>
                  </a:lnTo>
                  <a:lnTo>
                    <a:pt x="60" y="369"/>
                  </a:lnTo>
                  <a:lnTo>
                    <a:pt x="59" y="365"/>
                  </a:lnTo>
                  <a:lnTo>
                    <a:pt x="60" y="362"/>
                  </a:lnTo>
                  <a:lnTo>
                    <a:pt x="62" y="358"/>
                  </a:lnTo>
                  <a:lnTo>
                    <a:pt x="65" y="356"/>
                  </a:lnTo>
                  <a:lnTo>
                    <a:pt x="69" y="356"/>
                  </a:lnTo>
                  <a:close/>
                  <a:moveTo>
                    <a:pt x="845" y="0"/>
                  </a:moveTo>
                  <a:lnTo>
                    <a:pt x="856" y="0"/>
                  </a:lnTo>
                  <a:lnTo>
                    <a:pt x="868" y="1"/>
                  </a:lnTo>
                  <a:lnTo>
                    <a:pt x="879" y="4"/>
                  </a:lnTo>
                  <a:lnTo>
                    <a:pt x="890" y="7"/>
                  </a:lnTo>
                  <a:lnTo>
                    <a:pt x="901" y="12"/>
                  </a:lnTo>
                  <a:lnTo>
                    <a:pt x="911" y="18"/>
                  </a:lnTo>
                  <a:lnTo>
                    <a:pt x="920" y="24"/>
                  </a:lnTo>
                  <a:lnTo>
                    <a:pt x="928" y="32"/>
                  </a:lnTo>
                  <a:lnTo>
                    <a:pt x="936" y="40"/>
                  </a:lnTo>
                  <a:lnTo>
                    <a:pt x="942" y="48"/>
                  </a:lnTo>
                  <a:lnTo>
                    <a:pt x="948" y="58"/>
                  </a:lnTo>
                  <a:lnTo>
                    <a:pt x="954" y="67"/>
                  </a:lnTo>
                  <a:lnTo>
                    <a:pt x="957" y="78"/>
                  </a:lnTo>
                  <a:lnTo>
                    <a:pt x="960" y="88"/>
                  </a:lnTo>
                  <a:lnTo>
                    <a:pt x="962" y="99"/>
                  </a:lnTo>
                  <a:lnTo>
                    <a:pt x="963" y="110"/>
                  </a:lnTo>
                  <a:lnTo>
                    <a:pt x="963" y="122"/>
                  </a:lnTo>
                  <a:lnTo>
                    <a:pt x="962" y="133"/>
                  </a:lnTo>
                  <a:lnTo>
                    <a:pt x="960" y="144"/>
                  </a:lnTo>
                  <a:lnTo>
                    <a:pt x="956" y="155"/>
                  </a:lnTo>
                  <a:lnTo>
                    <a:pt x="950" y="166"/>
                  </a:lnTo>
                  <a:lnTo>
                    <a:pt x="945" y="176"/>
                  </a:lnTo>
                  <a:lnTo>
                    <a:pt x="938" y="185"/>
                  </a:lnTo>
                  <a:lnTo>
                    <a:pt x="932" y="193"/>
                  </a:lnTo>
                  <a:lnTo>
                    <a:pt x="924" y="200"/>
                  </a:lnTo>
                  <a:lnTo>
                    <a:pt x="914" y="207"/>
                  </a:lnTo>
                  <a:lnTo>
                    <a:pt x="906" y="213"/>
                  </a:lnTo>
                  <a:lnTo>
                    <a:pt x="908" y="212"/>
                  </a:lnTo>
                  <a:lnTo>
                    <a:pt x="914" y="212"/>
                  </a:lnTo>
                  <a:lnTo>
                    <a:pt x="925" y="211"/>
                  </a:lnTo>
                  <a:lnTo>
                    <a:pt x="936" y="211"/>
                  </a:lnTo>
                  <a:lnTo>
                    <a:pt x="948" y="212"/>
                  </a:lnTo>
                  <a:lnTo>
                    <a:pt x="959" y="214"/>
                  </a:lnTo>
                  <a:lnTo>
                    <a:pt x="971" y="217"/>
                  </a:lnTo>
                  <a:lnTo>
                    <a:pt x="982" y="222"/>
                  </a:lnTo>
                  <a:lnTo>
                    <a:pt x="994" y="228"/>
                  </a:lnTo>
                  <a:lnTo>
                    <a:pt x="1004" y="235"/>
                  </a:lnTo>
                  <a:lnTo>
                    <a:pt x="1012" y="241"/>
                  </a:lnTo>
                  <a:lnTo>
                    <a:pt x="1018" y="247"/>
                  </a:lnTo>
                  <a:lnTo>
                    <a:pt x="1024" y="254"/>
                  </a:lnTo>
                  <a:lnTo>
                    <a:pt x="1030" y="262"/>
                  </a:lnTo>
                  <a:lnTo>
                    <a:pt x="1036" y="269"/>
                  </a:lnTo>
                  <a:lnTo>
                    <a:pt x="1042" y="277"/>
                  </a:lnTo>
                  <a:lnTo>
                    <a:pt x="1052" y="294"/>
                  </a:lnTo>
                  <a:lnTo>
                    <a:pt x="1061" y="313"/>
                  </a:lnTo>
                  <a:lnTo>
                    <a:pt x="1070" y="332"/>
                  </a:lnTo>
                  <a:lnTo>
                    <a:pt x="1077" y="352"/>
                  </a:lnTo>
                  <a:lnTo>
                    <a:pt x="1083" y="374"/>
                  </a:lnTo>
                  <a:lnTo>
                    <a:pt x="1090" y="395"/>
                  </a:lnTo>
                  <a:lnTo>
                    <a:pt x="1095" y="416"/>
                  </a:lnTo>
                  <a:lnTo>
                    <a:pt x="1106" y="459"/>
                  </a:lnTo>
                  <a:lnTo>
                    <a:pt x="1116" y="501"/>
                  </a:lnTo>
                  <a:lnTo>
                    <a:pt x="1120" y="519"/>
                  </a:lnTo>
                  <a:lnTo>
                    <a:pt x="1160" y="235"/>
                  </a:lnTo>
                  <a:lnTo>
                    <a:pt x="1160" y="231"/>
                  </a:lnTo>
                  <a:lnTo>
                    <a:pt x="1162" y="228"/>
                  </a:lnTo>
                  <a:lnTo>
                    <a:pt x="1164" y="226"/>
                  </a:lnTo>
                  <a:lnTo>
                    <a:pt x="1166" y="224"/>
                  </a:lnTo>
                  <a:lnTo>
                    <a:pt x="1170" y="222"/>
                  </a:lnTo>
                  <a:lnTo>
                    <a:pt x="1172" y="221"/>
                  </a:lnTo>
                  <a:lnTo>
                    <a:pt x="1175" y="220"/>
                  </a:lnTo>
                  <a:lnTo>
                    <a:pt x="1179" y="220"/>
                  </a:lnTo>
                  <a:lnTo>
                    <a:pt x="1182" y="221"/>
                  </a:lnTo>
                  <a:lnTo>
                    <a:pt x="1185" y="222"/>
                  </a:lnTo>
                  <a:lnTo>
                    <a:pt x="1188" y="224"/>
                  </a:lnTo>
                  <a:lnTo>
                    <a:pt x="1190" y="227"/>
                  </a:lnTo>
                  <a:lnTo>
                    <a:pt x="1192" y="230"/>
                  </a:lnTo>
                  <a:lnTo>
                    <a:pt x="1193" y="233"/>
                  </a:lnTo>
                  <a:lnTo>
                    <a:pt x="1193" y="236"/>
                  </a:lnTo>
                  <a:lnTo>
                    <a:pt x="1193" y="240"/>
                  </a:lnTo>
                  <a:lnTo>
                    <a:pt x="1142" y="608"/>
                  </a:lnTo>
                  <a:lnTo>
                    <a:pt x="1142" y="948"/>
                  </a:lnTo>
                  <a:lnTo>
                    <a:pt x="1141" y="952"/>
                  </a:lnTo>
                  <a:lnTo>
                    <a:pt x="1141" y="955"/>
                  </a:lnTo>
                  <a:lnTo>
                    <a:pt x="1140" y="958"/>
                  </a:lnTo>
                  <a:lnTo>
                    <a:pt x="1137" y="960"/>
                  </a:lnTo>
                  <a:lnTo>
                    <a:pt x="1135" y="962"/>
                  </a:lnTo>
                  <a:lnTo>
                    <a:pt x="1132" y="964"/>
                  </a:lnTo>
                  <a:lnTo>
                    <a:pt x="1129" y="966"/>
                  </a:lnTo>
                  <a:lnTo>
                    <a:pt x="1125" y="966"/>
                  </a:lnTo>
                  <a:lnTo>
                    <a:pt x="1121" y="966"/>
                  </a:lnTo>
                  <a:lnTo>
                    <a:pt x="1118" y="964"/>
                  </a:lnTo>
                  <a:lnTo>
                    <a:pt x="1115" y="962"/>
                  </a:lnTo>
                  <a:lnTo>
                    <a:pt x="1113" y="960"/>
                  </a:lnTo>
                  <a:lnTo>
                    <a:pt x="1111" y="958"/>
                  </a:lnTo>
                  <a:lnTo>
                    <a:pt x="1109" y="955"/>
                  </a:lnTo>
                  <a:lnTo>
                    <a:pt x="1108" y="952"/>
                  </a:lnTo>
                  <a:lnTo>
                    <a:pt x="1108" y="948"/>
                  </a:lnTo>
                  <a:lnTo>
                    <a:pt x="1108" y="631"/>
                  </a:lnTo>
                  <a:lnTo>
                    <a:pt x="1107" y="628"/>
                  </a:lnTo>
                  <a:lnTo>
                    <a:pt x="1106" y="624"/>
                  </a:lnTo>
                  <a:lnTo>
                    <a:pt x="1106" y="623"/>
                  </a:lnTo>
                  <a:lnTo>
                    <a:pt x="1104" y="628"/>
                  </a:lnTo>
                  <a:lnTo>
                    <a:pt x="1102" y="632"/>
                  </a:lnTo>
                  <a:lnTo>
                    <a:pt x="1099" y="637"/>
                  </a:lnTo>
                  <a:lnTo>
                    <a:pt x="1095" y="641"/>
                  </a:lnTo>
                  <a:lnTo>
                    <a:pt x="1091" y="644"/>
                  </a:lnTo>
                  <a:lnTo>
                    <a:pt x="1087" y="647"/>
                  </a:lnTo>
                  <a:lnTo>
                    <a:pt x="1083" y="650"/>
                  </a:lnTo>
                  <a:lnTo>
                    <a:pt x="1078" y="652"/>
                  </a:lnTo>
                  <a:lnTo>
                    <a:pt x="1073" y="654"/>
                  </a:lnTo>
                  <a:lnTo>
                    <a:pt x="1068" y="656"/>
                  </a:lnTo>
                  <a:lnTo>
                    <a:pt x="1063" y="656"/>
                  </a:lnTo>
                  <a:lnTo>
                    <a:pt x="897" y="674"/>
                  </a:lnTo>
                  <a:lnTo>
                    <a:pt x="897" y="948"/>
                  </a:lnTo>
                  <a:lnTo>
                    <a:pt x="897" y="952"/>
                  </a:lnTo>
                  <a:lnTo>
                    <a:pt x="896" y="955"/>
                  </a:lnTo>
                  <a:lnTo>
                    <a:pt x="894" y="958"/>
                  </a:lnTo>
                  <a:lnTo>
                    <a:pt x="893" y="960"/>
                  </a:lnTo>
                  <a:lnTo>
                    <a:pt x="890" y="962"/>
                  </a:lnTo>
                  <a:lnTo>
                    <a:pt x="887" y="964"/>
                  </a:lnTo>
                  <a:lnTo>
                    <a:pt x="884" y="966"/>
                  </a:lnTo>
                  <a:lnTo>
                    <a:pt x="881" y="966"/>
                  </a:lnTo>
                  <a:lnTo>
                    <a:pt x="877" y="966"/>
                  </a:lnTo>
                  <a:lnTo>
                    <a:pt x="874" y="964"/>
                  </a:lnTo>
                  <a:lnTo>
                    <a:pt x="871" y="962"/>
                  </a:lnTo>
                  <a:lnTo>
                    <a:pt x="868" y="960"/>
                  </a:lnTo>
                  <a:lnTo>
                    <a:pt x="866" y="958"/>
                  </a:lnTo>
                  <a:lnTo>
                    <a:pt x="865" y="955"/>
                  </a:lnTo>
                  <a:lnTo>
                    <a:pt x="863" y="952"/>
                  </a:lnTo>
                  <a:lnTo>
                    <a:pt x="863" y="948"/>
                  </a:lnTo>
                  <a:lnTo>
                    <a:pt x="863" y="735"/>
                  </a:lnTo>
                  <a:lnTo>
                    <a:pt x="844" y="902"/>
                  </a:lnTo>
                  <a:lnTo>
                    <a:pt x="843" y="908"/>
                  </a:lnTo>
                  <a:lnTo>
                    <a:pt x="842" y="913"/>
                  </a:lnTo>
                  <a:lnTo>
                    <a:pt x="840" y="918"/>
                  </a:lnTo>
                  <a:lnTo>
                    <a:pt x="838" y="923"/>
                  </a:lnTo>
                  <a:lnTo>
                    <a:pt x="835" y="926"/>
                  </a:lnTo>
                  <a:lnTo>
                    <a:pt x="832" y="931"/>
                  </a:lnTo>
                  <a:lnTo>
                    <a:pt x="828" y="935"/>
                  </a:lnTo>
                  <a:lnTo>
                    <a:pt x="824" y="938"/>
                  </a:lnTo>
                  <a:lnTo>
                    <a:pt x="820" y="941"/>
                  </a:lnTo>
                  <a:lnTo>
                    <a:pt x="816" y="944"/>
                  </a:lnTo>
                  <a:lnTo>
                    <a:pt x="811" y="946"/>
                  </a:lnTo>
                  <a:lnTo>
                    <a:pt x="806" y="948"/>
                  </a:lnTo>
                  <a:lnTo>
                    <a:pt x="801" y="949"/>
                  </a:lnTo>
                  <a:lnTo>
                    <a:pt x="796" y="950"/>
                  </a:lnTo>
                  <a:lnTo>
                    <a:pt x="790" y="950"/>
                  </a:lnTo>
                  <a:lnTo>
                    <a:pt x="785" y="950"/>
                  </a:lnTo>
                  <a:lnTo>
                    <a:pt x="779" y="948"/>
                  </a:lnTo>
                  <a:lnTo>
                    <a:pt x="774" y="947"/>
                  </a:lnTo>
                  <a:lnTo>
                    <a:pt x="769" y="945"/>
                  </a:lnTo>
                  <a:lnTo>
                    <a:pt x="765" y="943"/>
                  </a:lnTo>
                  <a:lnTo>
                    <a:pt x="760" y="940"/>
                  </a:lnTo>
                  <a:lnTo>
                    <a:pt x="756" y="937"/>
                  </a:lnTo>
                  <a:lnTo>
                    <a:pt x="752" y="933"/>
                  </a:lnTo>
                  <a:lnTo>
                    <a:pt x="749" y="930"/>
                  </a:lnTo>
                  <a:lnTo>
                    <a:pt x="746" y="925"/>
                  </a:lnTo>
                  <a:lnTo>
                    <a:pt x="743" y="921"/>
                  </a:lnTo>
                  <a:lnTo>
                    <a:pt x="742" y="916"/>
                  </a:lnTo>
                  <a:lnTo>
                    <a:pt x="740" y="912"/>
                  </a:lnTo>
                  <a:lnTo>
                    <a:pt x="739" y="906"/>
                  </a:lnTo>
                  <a:lnTo>
                    <a:pt x="738" y="901"/>
                  </a:lnTo>
                  <a:lnTo>
                    <a:pt x="737" y="896"/>
                  </a:lnTo>
                  <a:lnTo>
                    <a:pt x="738" y="890"/>
                  </a:lnTo>
                  <a:lnTo>
                    <a:pt x="768" y="624"/>
                  </a:lnTo>
                  <a:lnTo>
                    <a:pt x="768" y="619"/>
                  </a:lnTo>
                  <a:lnTo>
                    <a:pt x="770" y="614"/>
                  </a:lnTo>
                  <a:lnTo>
                    <a:pt x="772" y="608"/>
                  </a:lnTo>
                  <a:lnTo>
                    <a:pt x="774" y="604"/>
                  </a:lnTo>
                  <a:lnTo>
                    <a:pt x="777" y="599"/>
                  </a:lnTo>
                  <a:lnTo>
                    <a:pt x="780" y="596"/>
                  </a:lnTo>
                  <a:lnTo>
                    <a:pt x="784" y="592"/>
                  </a:lnTo>
                  <a:lnTo>
                    <a:pt x="787" y="588"/>
                  </a:lnTo>
                  <a:lnTo>
                    <a:pt x="792" y="585"/>
                  </a:lnTo>
                  <a:lnTo>
                    <a:pt x="796" y="583"/>
                  </a:lnTo>
                  <a:lnTo>
                    <a:pt x="801" y="580"/>
                  </a:lnTo>
                  <a:lnTo>
                    <a:pt x="806" y="579"/>
                  </a:lnTo>
                  <a:lnTo>
                    <a:pt x="811" y="578"/>
                  </a:lnTo>
                  <a:lnTo>
                    <a:pt x="816" y="577"/>
                  </a:lnTo>
                  <a:lnTo>
                    <a:pt x="820" y="577"/>
                  </a:lnTo>
                  <a:lnTo>
                    <a:pt x="824" y="575"/>
                  </a:lnTo>
                  <a:lnTo>
                    <a:pt x="829" y="574"/>
                  </a:lnTo>
                  <a:lnTo>
                    <a:pt x="834" y="573"/>
                  </a:lnTo>
                  <a:lnTo>
                    <a:pt x="929" y="563"/>
                  </a:lnTo>
                  <a:lnTo>
                    <a:pt x="923" y="540"/>
                  </a:lnTo>
                  <a:lnTo>
                    <a:pt x="908" y="486"/>
                  </a:lnTo>
                  <a:lnTo>
                    <a:pt x="902" y="460"/>
                  </a:lnTo>
                  <a:lnTo>
                    <a:pt x="893" y="434"/>
                  </a:lnTo>
                  <a:lnTo>
                    <a:pt x="884" y="408"/>
                  </a:lnTo>
                  <a:lnTo>
                    <a:pt x="874" y="384"/>
                  </a:lnTo>
                  <a:lnTo>
                    <a:pt x="871" y="373"/>
                  </a:lnTo>
                  <a:lnTo>
                    <a:pt x="870" y="374"/>
                  </a:lnTo>
                  <a:lnTo>
                    <a:pt x="857" y="395"/>
                  </a:lnTo>
                  <a:lnTo>
                    <a:pt x="845" y="418"/>
                  </a:lnTo>
                  <a:lnTo>
                    <a:pt x="841" y="425"/>
                  </a:lnTo>
                  <a:lnTo>
                    <a:pt x="841" y="426"/>
                  </a:lnTo>
                  <a:lnTo>
                    <a:pt x="838" y="432"/>
                  </a:lnTo>
                  <a:lnTo>
                    <a:pt x="835" y="439"/>
                  </a:lnTo>
                  <a:lnTo>
                    <a:pt x="830" y="444"/>
                  </a:lnTo>
                  <a:lnTo>
                    <a:pt x="824" y="449"/>
                  </a:lnTo>
                  <a:lnTo>
                    <a:pt x="818" y="452"/>
                  </a:lnTo>
                  <a:lnTo>
                    <a:pt x="810" y="455"/>
                  </a:lnTo>
                  <a:lnTo>
                    <a:pt x="655" y="502"/>
                  </a:lnTo>
                  <a:lnTo>
                    <a:pt x="656" y="502"/>
                  </a:lnTo>
                  <a:lnTo>
                    <a:pt x="659" y="502"/>
                  </a:lnTo>
                  <a:lnTo>
                    <a:pt x="663" y="504"/>
                  </a:lnTo>
                  <a:lnTo>
                    <a:pt x="666" y="505"/>
                  </a:lnTo>
                  <a:lnTo>
                    <a:pt x="668" y="508"/>
                  </a:lnTo>
                  <a:lnTo>
                    <a:pt x="670" y="510"/>
                  </a:lnTo>
                  <a:lnTo>
                    <a:pt x="672" y="513"/>
                  </a:lnTo>
                  <a:lnTo>
                    <a:pt x="672" y="516"/>
                  </a:lnTo>
                  <a:lnTo>
                    <a:pt x="673" y="520"/>
                  </a:lnTo>
                  <a:lnTo>
                    <a:pt x="672" y="522"/>
                  </a:lnTo>
                  <a:lnTo>
                    <a:pt x="672" y="526"/>
                  </a:lnTo>
                  <a:lnTo>
                    <a:pt x="670" y="528"/>
                  </a:lnTo>
                  <a:lnTo>
                    <a:pt x="668" y="532"/>
                  </a:lnTo>
                  <a:lnTo>
                    <a:pt x="762" y="532"/>
                  </a:lnTo>
                  <a:lnTo>
                    <a:pt x="765" y="532"/>
                  </a:lnTo>
                  <a:lnTo>
                    <a:pt x="768" y="532"/>
                  </a:lnTo>
                  <a:lnTo>
                    <a:pt x="771" y="534"/>
                  </a:lnTo>
                  <a:lnTo>
                    <a:pt x="774" y="536"/>
                  </a:lnTo>
                  <a:lnTo>
                    <a:pt x="776" y="539"/>
                  </a:lnTo>
                  <a:lnTo>
                    <a:pt x="778" y="541"/>
                  </a:lnTo>
                  <a:lnTo>
                    <a:pt x="778" y="545"/>
                  </a:lnTo>
                  <a:lnTo>
                    <a:pt x="778" y="548"/>
                  </a:lnTo>
                  <a:lnTo>
                    <a:pt x="778" y="552"/>
                  </a:lnTo>
                  <a:lnTo>
                    <a:pt x="778" y="555"/>
                  </a:lnTo>
                  <a:lnTo>
                    <a:pt x="776" y="558"/>
                  </a:lnTo>
                  <a:lnTo>
                    <a:pt x="774" y="560"/>
                  </a:lnTo>
                  <a:lnTo>
                    <a:pt x="771" y="562"/>
                  </a:lnTo>
                  <a:lnTo>
                    <a:pt x="768" y="564"/>
                  </a:lnTo>
                  <a:lnTo>
                    <a:pt x="765" y="565"/>
                  </a:lnTo>
                  <a:lnTo>
                    <a:pt x="762" y="565"/>
                  </a:lnTo>
                  <a:lnTo>
                    <a:pt x="719" y="565"/>
                  </a:lnTo>
                  <a:lnTo>
                    <a:pt x="719" y="948"/>
                  </a:lnTo>
                  <a:lnTo>
                    <a:pt x="719" y="952"/>
                  </a:lnTo>
                  <a:lnTo>
                    <a:pt x="717" y="955"/>
                  </a:lnTo>
                  <a:lnTo>
                    <a:pt x="716" y="958"/>
                  </a:lnTo>
                  <a:lnTo>
                    <a:pt x="714" y="960"/>
                  </a:lnTo>
                  <a:lnTo>
                    <a:pt x="711" y="962"/>
                  </a:lnTo>
                  <a:lnTo>
                    <a:pt x="709" y="964"/>
                  </a:lnTo>
                  <a:lnTo>
                    <a:pt x="705" y="966"/>
                  </a:lnTo>
                  <a:lnTo>
                    <a:pt x="702" y="966"/>
                  </a:lnTo>
                  <a:lnTo>
                    <a:pt x="699" y="966"/>
                  </a:lnTo>
                  <a:lnTo>
                    <a:pt x="696" y="964"/>
                  </a:lnTo>
                  <a:lnTo>
                    <a:pt x="693" y="962"/>
                  </a:lnTo>
                  <a:lnTo>
                    <a:pt x="690" y="960"/>
                  </a:lnTo>
                  <a:lnTo>
                    <a:pt x="688" y="958"/>
                  </a:lnTo>
                  <a:lnTo>
                    <a:pt x="687" y="955"/>
                  </a:lnTo>
                  <a:lnTo>
                    <a:pt x="685" y="952"/>
                  </a:lnTo>
                  <a:lnTo>
                    <a:pt x="685" y="948"/>
                  </a:lnTo>
                  <a:lnTo>
                    <a:pt x="685" y="565"/>
                  </a:lnTo>
                  <a:lnTo>
                    <a:pt x="69" y="565"/>
                  </a:lnTo>
                  <a:lnTo>
                    <a:pt x="69" y="948"/>
                  </a:lnTo>
                  <a:lnTo>
                    <a:pt x="68" y="952"/>
                  </a:lnTo>
                  <a:lnTo>
                    <a:pt x="67" y="955"/>
                  </a:lnTo>
                  <a:lnTo>
                    <a:pt x="66" y="958"/>
                  </a:lnTo>
                  <a:lnTo>
                    <a:pt x="63" y="960"/>
                  </a:lnTo>
                  <a:lnTo>
                    <a:pt x="61" y="962"/>
                  </a:lnTo>
                  <a:lnTo>
                    <a:pt x="58" y="964"/>
                  </a:lnTo>
                  <a:lnTo>
                    <a:pt x="54" y="966"/>
                  </a:lnTo>
                  <a:lnTo>
                    <a:pt x="51" y="966"/>
                  </a:lnTo>
                  <a:lnTo>
                    <a:pt x="47" y="966"/>
                  </a:lnTo>
                  <a:lnTo>
                    <a:pt x="45" y="964"/>
                  </a:lnTo>
                  <a:lnTo>
                    <a:pt x="41" y="962"/>
                  </a:lnTo>
                  <a:lnTo>
                    <a:pt x="40" y="960"/>
                  </a:lnTo>
                  <a:lnTo>
                    <a:pt x="37" y="958"/>
                  </a:lnTo>
                  <a:lnTo>
                    <a:pt x="35" y="955"/>
                  </a:lnTo>
                  <a:lnTo>
                    <a:pt x="35" y="952"/>
                  </a:lnTo>
                  <a:lnTo>
                    <a:pt x="34" y="948"/>
                  </a:lnTo>
                  <a:lnTo>
                    <a:pt x="34" y="565"/>
                  </a:lnTo>
                  <a:lnTo>
                    <a:pt x="17" y="565"/>
                  </a:lnTo>
                  <a:lnTo>
                    <a:pt x="13" y="565"/>
                  </a:lnTo>
                  <a:lnTo>
                    <a:pt x="10" y="564"/>
                  </a:lnTo>
                  <a:lnTo>
                    <a:pt x="7" y="562"/>
                  </a:lnTo>
                  <a:lnTo>
                    <a:pt x="5" y="560"/>
                  </a:lnTo>
                  <a:lnTo>
                    <a:pt x="3" y="558"/>
                  </a:lnTo>
                  <a:lnTo>
                    <a:pt x="1" y="555"/>
                  </a:lnTo>
                  <a:lnTo>
                    <a:pt x="0" y="552"/>
                  </a:lnTo>
                  <a:lnTo>
                    <a:pt x="0" y="548"/>
                  </a:lnTo>
                  <a:lnTo>
                    <a:pt x="0" y="545"/>
                  </a:lnTo>
                  <a:lnTo>
                    <a:pt x="1" y="541"/>
                  </a:lnTo>
                  <a:lnTo>
                    <a:pt x="3" y="539"/>
                  </a:lnTo>
                  <a:lnTo>
                    <a:pt x="5" y="536"/>
                  </a:lnTo>
                  <a:lnTo>
                    <a:pt x="7" y="534"/>
                  </a:lnTo>
                  <a:lnTo>
                    <a:pt x="10" y="532"/>
                  </a:lnTo>
                  <a:lnTo>
                    <a:pt x="13" y="532"/>
                  </a:lnTo>
                  <a:lnTo>
                    <a:pt x="17" y="532"/>
                  </a:lnTo>
                  <a:lnTo>
                    <a:pt x="437" y="532"/>
                  </a:lnTo>
                  <a:lnTo>
                    <a:pt x="436" y="528"/>
                  </a:lnTo>
                  <a:lnTo>
                    <a:pt x="433" y="526"/>
                  </a:lnTo>
                  <a:lnTo>
                    <a:pt x="432" y="522"/>
                  </a:lnTo>
                  <a:lnTo>
                    <a:pt x="432" y="520"/>
                  </a:lnTo>
                  <a:lnTo>
                    <a:pt x="432" y="519"/>
                  </a:lnTo>
                  <a:lnTo>
                    <a:pt x="425" y="518"/>
                  </a:lnTo>
                  <a:lnTo>
                    <a:pt x="422" y="516"/>
                  </a:lnTo>
                  <a:lnTo>
                    <a:pt x="419" y="514"/>
                  </a:lnTo>
                  <a:lnTo>
                    <a:pt x="412" y="506"/>
                  </a:lnTo>
                  <a:lnTo>
                    <a:pt x="407" y="496"/>
                  </a:lnTo>
                  <a:lnTo>
                    <a:pt x="402" y="486"/>
                  </a:lnTo>
                  <a:lnTo>
                    <a:pt x="394" y="467"/>
                  </a:lnTo>
                  <a:lnTo>
                    <a:pt x="390" y="458"/>
                  </a:lnTo>
                  <a:lnTo>
                    <a:pt x="373" y="397"/>
                  </a:lnTo>
                  <a:lnTo>
                    <a:pt x="363" y="363"/>
                  </a:lnTo>
                  <a:lnTo>
                    <a:pt x="355" y="330"/>
                  </a:lnTo>
                  <a:lnTo>
                    <a:pt x="348" y="300"/>
                  </a:lnTo>
                  <a:lnTo>
                    <a:pt x="345" y="286"/>
                  </a:lnTo>
                  <a:lnTo>
                    <a:pt x="344" y="274"/>
                  </a:lnTo>
                  <a:lnTo>
                    <a:pt x="343" y="264"/>
                  </a:lnTo>
                  <a:lnTo>
                    <a:pt x="343" y="256"/>
                  </a:lnTo>
                  <a:lnTo>
                    <a:pt x="344" y="249"/>
                  </a:lnTo>
                  <a:lnTo>
                    <a:pt x="346" y="246"/>
                  </a:lnTo>
                  <a:lnTo>
                    <a:pt x="347" y="245"/>
                  </a:lnTo>
                  <a:lnTo>
                    <a:pt x="367" y="235"/>
                  </a:lnTo>
                  <a:lnTo>
                    <a:pt x="437" y="507"/>
                  </a:lnTo>
                  <a:lnTo>
                    <a:pt x="440" y="505"/>
                  </a:lnTo>
                  <a:lnTo>
                    <a:pt x="442" y="504"/>
                  </a:lnTo>
                  <a:lnTo>
                    <a:pt x="446" y="502"/>
                  </a:lnTo>
                  <a:lnTo>
                    <a:pt x="449" y="502"/>
                  </a:lnTo>
                  <a:lnTo>
                    <a:pt x="570" y="502"/>
                  </a:lnTo>
                  <a:lnTo>
                    <a:pt x="568" y="500"/>
                  </a:lnTo>
                  <a:lnTo>
                    <a:pt x="565" y="493"/>
                  </a:lnTo>
                  <a:lnTo>
                    <a:pt x="563" y="486"/>
                  </a:lnTo>
                  <a:lnTo>
                    <a:pt x="562" y="478"/>
                  </a:lnTo>
                  <a:lnTo>
                    <a:pt x="563" y="470"/>
                  </a:lnTo>
                  <a:lnTo>
                    <a:pt x="565" y="463"/>
                  </a:lnTo>
                  <a:lnTo>
                    <a:pt x="569" y="456"/>
                  </a:lnTo>
                  <a:lnTo>
                    <a:pt x="573" y="451"/>
                  </a:lnTo>
                  <a:lnTo>
                    <a:pt x="579" y="446"/>
                  </a:lnTo>
                  <a:lnTo>
                    <a:pt x="586" y="443"/>
                  </a:lnTo>
                  <a:lnTo>
                    <a:pt x="593" y="440"/>
                  </a:lnTo>
                  <a:lnTo>
                    <a:pt x="776" y="385"/>
                  </a:lnTo>
                  <a:lnTo>
                    <a:pt x="833" y="290"/>
                  </a:lnTo>
                  <a:lnTo>
                    <a:pt x="843" y="273"/>
                  </a:lnTo>
                  <a:lnTo>
                    <a:pt x="848" y="264"/>
                  </a:lnTo>
                  <a:lnTo>
                    <a:pt x="853" y="256"/>
                  </a:lnTo>
                  <a:lnTo>
                    <a:pt x="859" y="249"/>
                  </a:lnTo>
                  <a:lnTo>
                    <a:pt x="865" y="241"/>
                  </a:lnTo>
                  <a:lnTo>
                    <a:pt x="872" y="235"/>
                  </a:lnTo>
                  <a:lnTo>
                    <a:pt x="874" y="233"/>
                  </a:lnTo>
                  <a:lnTo>
                    <a:pt x="878" y="229"/>
                  </a:lnTo>
                  <a:lnTo>
                    <a:pt x="882" y="225"/>
                  </a:lnTo>
                  <a:lnTo>
                    <a:pt x="886" y="222"/>
                  </a:lnTo>
                  <a:lnTo>
                    <a:pt x="885" y="222"/>
                  </a:lnTo>
                  <a:lnTo>
                    <a:pt x="874" y="225"/>
                  </a:lnTo>
                  <a:lnTo>
                    <a:pt x="864" y="227"/>
                  </a:lnTo>
                  <a:lnTo>
                    <a:pt x="853" y="228"/>
                  </a:lnTo>
                  <a:lnTo>
                    <a:pt x="842" y="228"/>
                  </a:lnTo>
                  <a:lnTo>
                    <a:pt x="831" y="227"/>
                  </a:lnTo>
                  <a:lnTo>
                    <a:pt x="820" y="224"/>
                  </a:lnTo>
                  <a:lnTo>
                    <a:pt x="808" y="221"/>
                  </a:lnTo>
                  <a:lnTo>
                    <a:pt x="798" y="216"/>
                  </a:lnTo>
                  <a:lnTo>
                    <a:pt x="787" y="210"/>
                  </a:lnTo>
                  <a:lnTo>
                    <a:pt x="778" y="204"/>
                  </a:lnTo>
                  <a:lnTo>
                    <a:pt x="770" y="196"/>
                  </a:lnTo>
                  <a:lnTo>
                    <a:pt x="762" y="188"/>
                  </a:lnTo>
                  <a:lnTo>
                    <a:pt x="756" y="180"/>
                  </a:lnTo>
                  <a:lnTo>
                    <a:pt x="750" y="170"/>
                  </a:lnTo>
                  <a:lnTo>
                    <a:pt x="745" y="161"/>
                  </a:lnTo>
                  <a:lnTo>
                    <a:pt x="741" y="150"/>
                  </a:lnTo>
                  <a:lnTo>
                    <a:pt x="738" y="140"/>
                  </a:lnTo>
                  <a:lnTo>
                    <a:pt x="736" y="129"/>
                  </a:lnTo>
                  <a:lnTo>
                    <a:pt x="735" y="118"/>
                  </a:lnTo>
                  <a:lnTo>
                    <a:pt x="735" y="107"/>
                  </a:lnTo>
                  <a:lnTo>
                    <a:pt x="736" y="96"/>
                  </a:lnTo>
                  <a:lnTo>
                    <a:pt x="740" y="85"/>
                  </a:lnTo>
                  <a:lnTo>
                    <a:pt x="743" y="73"/>
                  </a:lnTo>
                  <a:lnTo>
                    <a:pt x="748" y="63"/>
                  </a:lnTo>
                  <a:lnTo>
                    <a:pt x="753" y="53"/>
                  </a:lnTo>
                  <a:lnTo>
                    <a:pt x="760" y="43"/>
                  </a:lnTo>
                  <a:lnTo>
                    <a:pt x="767" y="35"/>
                  </a:lnTo>
                  <a:lnTo>
                    <a:pt x="774" y="28"/>
                  </a:lnTo>
                  <a:lnTo>
                    <a:pt x="784" y="21"/>
                  </a:lnTo>
                  <a:lnTo>
                    <a:pt x="792" y="15"/>
                  </a:lnTo>
                  <a:lnTo>
                    <a:pt x="802" y="10"/>
                  </a:lnTo>
                  <a:lnTo>
                    <a:pt x="813" y="6"/>
                  </a:lnTo>
                  <a:lnTo>
                    <a:pt x="824" y="3"/>
                  </a:lnTo>
                  <a:lnTo>
                    <a:pt x="834" y="1"/>
                  </a:lnTo>
                  <a:lnTo>
                    <a:pt x="845" y="0"/>
                  </a:lnTo>
                  <a:close/>
                </a:path>
              </a:pathLst>
            </a:custGeom>
            <a:solidFill>
              <a:srgbClr val="FFFFFF"/>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pSp>
      <p:sp>
        <p:nvSpPr>
          <p:cNvPr id="25619" name="path">
            <a:extLst>
              <a:ext uri="{FF2B5EF4-FFF2-40B4-BE49-F238E27FC236}">
                <a16:creationId xmlns:a16="http://schemas.microsoft.com/office/drawing/2014/main" id="{0747964E-0362-BD25-5276-93A00DFB166E}"/>
              </a:ext>
            </a:extLst>
          </p:cNvPr>
          <p:cNvSpPr>
            <a:spLocks/>
          </p:cNvSpPr>
          <p:nvPr/>
        </p:nvSpPr>
        <p:spPr bwMode="auto">
          <a:xfrm>
            <a:off x="4049713" y="1695450"/>
            <a:ext cx="266700" cy="266700"/>
          </a:xfrm>
          <a:custGeom>
            <a:avLst/>
            <a:gdLst>
              <a:gd name="T0" fmla="*/ 2147483646 w 560"/>
              <a:gd name="T1" fmla="*/ 2147483646 h 560"/>
              <a:gd name="T2" fmla="*/ 2147483646 w 560"/>
              <a:gd name="T3" fmla="*/ 2147483646 h 560"/>
              <a:gd name="T4" fmla="*/ 0 60000 65536"/>
              <a:gd name="T5" fmla="*/ 0 60000 65536"/>
              <a:gd name="T6" fmla="*/ 0 w 560"/>
              <a:gd name="T7" fmla="*/ 0 h 560"/>
              <a:gd name="T8" fmla="*/ 560 w 560"/>
              <a:gd name="T9" fmla="*/ 560 h 560"/>
            </a:gdLst>
            <a:ahLst/>
            <a:cxnLst>
              <a:cxn ang="T4">
                <a:pos x="T0" y="T1"/>
              </a:cxn>
              <a:cxn ang="T5">
                <a:pos x="T2" y="T3"/>
              </a:cxn>
            </a:cxnLst>
            <a:rect l="T6" t="T7" r="T8" b="T9"/>
            <a:pathLst>
              <a:path w="560" h="560">
                <a:moveTo>
                  <a:pt x="10" y="10"/>
                </a:moveTo>
                <a:cubicBezTo>
                  <a:pt x="308" y="10"/>
                  <a:pt x="549" y="251"/>
                  <a:pt x="549" y="549"/>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25620" name="rect">
            <a:extLst>
              <a:ext uri="{FF2B5EF4-FFF2-40B4-BE49-F238E27FC236}">
                <a16:creationId xmlns:a16="http://schemas.microsoft.com/office/drawing/2014/main" id="{6AE3A9F2-05F6-AE5B-5D91-DB792B8DD03A}"/>
              </a:ext>
            </a:extLst>
          </p:cNvPr>
          <p:cNvSpPr>
            <a:spLocks noChangeArrowheads="1"/>
          </p:cNvSpPr>
          <p:nvPr/>
        </p:nvSpPr>
        <p:spPr bwMode="auto">
          <a:xfrm>
            <a:off x="1262063" y="1957388"/>
            <a:ext cx="9525" cy="1816100"/>
          </a:xfrm>
          <a:prstGeom prst="rect">
            <a:avLst/>
          </a:prstGeom>
          <a:solidFill>
            <a:srgbClr val="1950B2"/>
          </a:solidFill>
          <a:ln>
            <a:noFill/>
          </a:ln>
          <a:extLst>
            <a:ext uri="{91240B29-F687-4F45-9708-019B960494DF}">
              <a14:hiddenLine xmlns:a14="http://schemas.microsoft.com/office/drawing/2010/main" w="9525">
                <a:solidFill>
                  <a:srgbClr val="000000"/>
                </a:solidFill>
                <a:miter lim="0"/>
                <a:headEnd/>
                <a:tailEnd/>
              </a14:hiddenLine>
            </a:ext>
          </a:extLst>
        </p:spPr>
        <p:txBody>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800" b="0">
              <a:solidFill>
                <a:schemeClr val="tx1"/>
              </a:solidFill>
              <a:ea typeface="宋体" panose="02010600030101010101" pitchFamily="2" charset="-122"/>
            </a:endParaRPr>
          </a:p>
        </p:txBody>
      </p:sp>
      <p:sp>
        <p:nvSpPr>
          <p:cNvPr id="168" name="textbox 168">
            <a:extLst>
              <a:ext uri="{FF2B5EF4-FFF2-40B4-BE49-F238E27FC236}">
                <a16:creationId xmlns:a16="http://schemas.microsoft.com/office/drawing/2014/main" id="{022683CC-84E0-4AC4-A878-868DED2DE059}"/>
              </a:ext>
            </a:extLst>
          </p:cNvPr>
          <p:cNvSpPr/>
          <p:nvPr/>
        </p:nvSpPr>
        <p:spPr>
          <a:xfrm>
            <a:off x="1765300" y="4857750"/>
            <a:ext cx="6078538" cy="833438"/>
          </a:xfrm>
          <a:prstGeom prst="rect">
            <a:avLst/>
          </a:prstGeom>
        </p:spPr>
        <p:txBody>
          <a:bodyPr lIns="0" tIns="0" rIns="0" bIns="0"/>
          <a:lstStyle/>
          <a:p>
            <a:pPr>
              <a:lnSpc>
                <a:spcPct val="83290"/>
              </a:lnSpc>
              <a:defRPr/>
            </a:pPr>
            <a:endParaRPr lang="x-none" altLang="x-none" sz="100" dirty="0"/>
          </a:p>
          <a:p>
            <a:pPr marL="31470">
              <a:lnSpc>
                <a:spcPct val="97000"/>
              </a:lnSpc>
              <a:defRPr/>
            </a:pPr>
            <a:r>
              <a:rPr spc="-8" dirty="0">
                <a:solidFill>
                  <a:srgbClr val="262626">
                    <a:alpha val="100000"/>
                  </a:srgbClr>
                </a:solidFill>
                <a:latin typeface="Times New Roman"/>
                <a:ea typeface="Times New Roman"/>
                <a:cs typeface="Times New Roman"/>
              </a:rPr>
              <a:t>1          class S</a:t>
            </a:r>
            <a:r>
              <a:rPr dirty="0">
                <a:solidFill>
                  <a:srgbClr val="262626">
                    <a:alpha val="100000"/>
                  </a:srgbClr>
                </a:solidFill>
                <a:latin typeface="Times New Roman"/>
                <a:ea typeface="Times New Roman"/>
                <a:cs typeface="Times New Roman"/>
              </a:rPr>
              <a:t>tudent</a:t>
            </a:r>
            <a:r>
              <a:rPr spc="-8" dirty="0">
                <a:solidFill>
                  <a:srgbClr val="262626">
                    <a:alpha val="100000"/>
                  </a:srgbClr>
                </a:solidFill>
                <a:latin typeface="Times New Roman"/>
                <a:ea typeface="Times New Roman"/>
                <a:cs typeface="Times New Roman"/>
              </a:rPr>
              <a:t>: #</a:t>
            </a:r>
            <a:r>
              <a:rPr spc="-8" dirty="0">
                <a:solidFill>
                  <a:srgbClr val="262626">
                    <a:alpha val="100000"/>
                  </a:srgbClr>
                </a:solidFill>
                <a:latin typeface="Microsoft YaHei"/>
                <a:ea typeface="Microsoft YaHei"/>
                <a:cs typeface="Microsoft YaHei"/>
              </a:rPr>
              <a:t>定义一个名字为</a:t>
            </a:r>
            <a:r>
              <a:rPr dirty="0">
                <a:solidFill>
                  <a:srgbClr val="262626">
                    <a:alpha val="100000"/>
                  </a:srgbClr>
                </a:solidFill>
                <a:latin typeface="Times New Roman"/>
                <a:ea typeface="Times New Roman"/>
                <a:cs typeface="Times New Roman"/>
              </a:rPr>
              <a:t>Student</a:t>
            </a:r>
            <a:r>
              <a:rPr spc="-8" dirty="0">
                <a:solidFill>
                  <a:srgbClr val="262626">
                    <a:alpha val="100000"/>
                  </a:srgbClr>
                </a:solidFill>
                <a:latin typeface="Microsoft YaHei"/>
                <a:ea typeface="Microsoft YaHei"/>
                <a:cs typeface="Microsoft YaHei"/>
              </a:rPr>
              <a:t>的类</a:t>
            </a:r>
            <a:endParaRPr lang="x-none" altLang="x-none" dirty="0"/>
          </a:p>
          <a:p>
            <a:pPr marL="1380629" indent="-1371104">
              <a:lnSpc>
                <a:spcPct val="99000"/>
              </a:lnSpc>
              <a:spcBef>
                <a:spcPts val="51"/>
              </a:spcBef>
              <a:defRPr/>
            </a:pPr>
            <a:r>
              <a:rPr spc="15" dirty="0">
                <a:solidFill>
                  <a:srgbClr val="262626">
                    <a:alpha val="100000"/>
                  </a:srgbClr>
                </a:solidFill>
                <a:latin typeface="Times New Roman"/>
                <a:ea typeface="Times New Roman"/>
                <a:cs typeface="Times New Roman"/>
              </a:rPr>
              <a:t>2             </a:t>
            </a:r>
            <a:r>
              <a:rPr dirty="0">
                <a:solidFill>
                  <a:srgbClr val="262626">
                    <a:alpha val="100000"/>
                  </a:srgbClr>
                </a:solidFill>
                <a:latin typeface="Times New Roman"/>
                <a:ea typeface="Times New Roman"/>
                <a:cs typeface="Times New Roman"/>
              </a:rPr>
              <a:t>pass</a:t>
            </a:r>
            <a:r>
              <a:rPr spc="15" dirty="0">
                <a:solidFill>
                  <a:srgbClr val="262626">
                    <a:alpha val="100000"/>
                  </a:srgbClr>
                </a:solidFill>
                <a:latin typeface="Times New Roman"/>
                <a:ea typeface="Times New Roman"/>
                <a:cs typeface="Times New Roman"/>
              </a:rPr>
              <a:t> #</a:t>
            </a:r>
            <a:r>
              <a:rPr spc="15" dirty="0">
                <a:solidFill>
                  <a:srgbClr val="262626">
                    <a:alpha val="100000"/>
                  </a:srgbClr>
                </a:solidFill>
                <a:latin typeface="Microsoft YaHei"/>
                <a:ea typeface="Microsoft YaHei"/>
                <a:cs typeface="Microsoft YaHei"/>
              </a:rPr>
              <a:t>一个空语句，起到占位作</a:t>
            </a:r>
            <a:r>
              <a:rPr spc="8" dirty="0">
                <a:solidFill>
                  <a:srgbClr val="262626">
                    <a:alpha val="100000"/>
                  </a:srgbClr>
                </a:solidFill>
                <a:latin typeface="Microsoft YaHei"/>
                <a:ea typeface="Microsoft YaHei"/>
                <a:cs typeface="Microsoft YaHei"/>
              </a:rPr>
              <a:t>用</a:t>
            </a:r>
            <a:r>
              <a:rPr dirty="0">
                <a:solidFill>
                  <a:srgbClr val="262626">
                    <a:alpha val="100000"/>
                  </a:srgbClr>
                </a:solidFill>
                <a:latin typeface="Microsoft YaHei"/>
                <a:ea typeface="Microsoft YaHei"/>
                <a:cs typeface="Microsoft YaHei"/>
              </a:rPr>
              <a:t>，表示</a:t>
            </a:r>
            <a:r>
              <a:rPr dirty="0">
                <a:solidFill>
                  <a:srgbClr val="262626">
                    <a:alpha val="100000"/>
                  </a:srgbClr>
                </a:solidFill>
                <a:latin typeface="Times New Roman"/>
                <a:ea typeface="Times New Roman"/>
                <a:cs typeface="Times New Roman"/>
              </a:rPr>
              <a:t>Student</a:t>
            </a:r>
            <a:r>
              <a:rPr dirty="0">
                <a:solidFill>
                  <a:srgbClr val="262626">
                    <a:alpha val="100000"/>
                  </a:srgbClr>
                </a:solidFill>
                <a:latin typeface="Microsoft YaHei"/>
                <a:ea typeface="Microsoft YaHei"/>
                <a:cs typeface="Microsoft YaHei"/>
              </a:rPr>
              <a:t>类中 </a:t>
            </a:r>
            <a:r>
              <a:rPr spc="-8" dirty="0">
                <a:solidFill>
                  <a:srgbClr val="262626">
                    <a:alpha val="100000"/>
                  </a:srgbClr>
                </a:solidFill>
                <a:latin typeface="Times New Roman"/>
                <a:ea typeface="Times New Roman"/>
                <a:cs typeface="Times New Roman"/>
              </a:rPr>
              <a:t>#</a:t>
            </a:r>
            <a:r>
              <a:rPr spc="-8" dirty="0">
                <a:solidFill>
                  <a:srgbClr val="262626">
                    <a:alpha val="100000"/>
                  </a:srgbClr>
                </a:solidFill>
                <a:latin typeface="Microsoft YaHei"/>
                <a:ea typeface="Microsoft YaHei"/>
                <a:cs typeface="Microsoft YaHei"/>
              </a:rPr>
              <a:t>没有任何</a:t>
            </a:r>
            <a:r>
              <a:rPr dirty="0">
                <a:solidFill>
                  <a:srgbClr val="262626">
                    <a:alpha val="100000"/>
                  </a:srgbClr>
                </a:solidFill>
                <a:latin typeface="Microsoft YaHei"/>
                <a:ea typeface="Microsoft YaHei"/>
                <a:cs typeface="Microsoft YaHei"/>
              </a:rPr>
              <a:t>属性和方法</a:t>
            </a:r>
            <a:endParaRPr lang="x-none" altLang="x-none" dirty="0"/>
          </a:p>
        </p:txBody>
      </p:sp>
      <p:sp>
        <p:nvSpPr>
          <p:cNvPr id="169" name="textbox 169">
            <a:extLst>
              <a:ext uri="{FF2B5EF4-FFF2-40B4-BE49-F238E27FC236}">
                <a16:creationId xmlns:a16="http://schemas.microsoft.com/office/drawing/2014/main" id="{7699CAC5-F6CC-4435-B348-55D1EBB7A2DC}"/>
              </a:ext>
            </a:extLst>
          </p:cNvPr>
          <p:cNvSpPr/>
          <p:nvPr/>
        </p:nvSpPr>
        <p:spPr>
          <a:xfrm>
            <a:off x="1465263" y="4483100"/>
            <a:ext cx="1844675" cy="285750"/>
          </a:xfrm>
          <a:prstGeom prst="rect">
            <a:avLst/>
          </a:prstGeom>
        </p:spPr>
        <p:txBody>
          <a:bodyPr lIns="0" tIns="0" rIns="0" bIns="0"/>
          <a:lstStyle/>
          <a:p>
            <a:pPr>
              <a:lnSpc>
                <a:spcPct val="85244"/>
              </a:lnSpc>
              <a:defRPr/>
            </a:pPr>
            <a:endParaRPr lang="x-none" altLang="x-none" sz="100" dirty="0"/>
          </a:p>
          <a:p>
            <a:pPr marL="9525">
              <a:lnSpc>
                <a:spcPct val="97000"/>
              </a:lnSpc>
              <a:defRPr/>
            </a:pPr>
            <a:r>
              <a:rPr spc="-8" dirty="0">
                <a:solidFill>
                  <a:srgbClr val="262626">
                    <a:alpha val="100000"/>
                  </a:srgbClr>
                </a:solidFill>
                <a:latin typeface="Microsoft YaHei"/>
                <a:ea typeface="Microsoft YaHei"/>
                <a:cs typeface="Microsoft YaHei"/>
              </a:rPr>
              <a:t>例：定</a:t>
            </a:r>
            <a:r>
              <a:rPr dirty="0">
                <a:solidFill>
                  <a:srgbClr val="262626">
                    <a:alpha val="100000"/>
                  </a:srgbClr>
                </a:solidFill>
                <a:latin typeface="Microsoft YaHei"/>
                <a:ea typeface="Microsoft YaHei"/>
                <a:cs typeface="Microsoft YaHei"/>
              </a:rPr>
              <a:t>义一个空类</a:t>
            </a:r>
            <a:endParaRPr lang="x-none" altLang="x-none" dirty="0"/>
          </a:p>
        </p:txBody>
      </p:sp>
      <p:sp>
        <p:nvSpPr>
          <p:cNvPr id="170" name="textbox 170">
            <a:extLst>
              <a:ext uri="{FF2B5EF4-FFF2-40B4-BE49-F238E27FC236}">
                <a16:creationId xmlns:a16="http://schemas.microsoft.com/office/drawing/2014/main" id="{C8E6947F-C11A-43A4-A32A-04A4391E593E}"/>
              </a:ext>
            </a:extLst>
          </p:cNvPr>
          <p:cNvSpPr/>
          <p:nvPr/>
        </p:nvSpPr>
        <p:spPr>
          <a:xfrm>
            <a:off x="4038600" y="747713"/>
            <a:ext cx="1230313" cy="373062"/>
          </a:xfrm>
          <a:prstGeom prst="rect">
            <a:avLst/>
          </a:prstGeom>
        </p:spPr>
        <p:txBody>
          <a:bodyPr lIns="0" tIns="0" rIns="0" bIns="0"/>
          <a:lstStyle/>
          <a:p>
            <a:pPr>
              <a:lnSpc>
                <a:spcPct val="79782"/>
              </a:lnSpc>
              <a:defRPr/>
            </a:pPr>
            <a:endParaRPr lang="x-none" altLang="x-none" sz="100" dirty="0"/>
          </a:p>
          <a:p>
            <a:pPr marL="9525">
              <a:defRPr/>
            </a:pPr>
            <a:r>
              <a:rPr sz="2325" spc="60" dirty="0">
                <a:solidFill>
                  <a:srgbClr val="262626">
                    <a:alpha val="100000"/>
                  </a:srgbClr>
                </a:solidFill>
                <a:latin typeface="Microsoft YaHei"/>
                <a:ea typeface="Microsoft YaHei"/>
                <a:cs typeface="Microsoft YaHei"/>
              </a:rPr>
              <a:t>类的定</a:t>
            </a:r>
            <a:r>
              <a:rPr sz="2325" spc="45" dirty="0">
                <a:solidFill>
                  <a:srgbClr val="262626">
                    <a:alpha val="100000"/>
                  </a:srgbClr>
                </a:solidFill>
                <a:latin typeface="Microsoft YaHei"/>
                <a:ea typeface="Microsoft YaHei"/>
                <a:cs typeface="Microsoft YaHei"/>
              </a:rPr>
              <a:t>义</a:t>
            </a:r>
            <a:endParaRPr lang="x-none" altLang="x-none" sz="2325" dirty="0"/>
          </a:p>
        </p:txBody>
      </p:sp>
      <p:sp>
        <p:nvSpPr>
          <p:cNvPr id="171" name="textbox 171">
            <a:extLst>
              <a:ext uri="{FF2B5EF4-FFF2-40B4-BE49-F238E27FC236}">
                <a16:creationId xmlns:a16="http://schemas.microsoft.com/office/drawing/2014/main" id="{400F3F2E-816C-4B0C-A29E-9317A0669B98}"/>
              </a:ext>
            </a:extLst>
          </p:cNvPr>
          <p:cNvSpPr/>
          <p:nvPr/>
        </p:nvSpPr>
        <p:spPr>
          <a:xfrm>
            <a:off x="1727200" y="3549650"/>
            <a:ext cx="636588" cy="288925"/>
          </a:xfrm>
          <a:prstGeom prst="rect">
            <a:avLst/>
          </a:prstGeom>
        </p:spPr>
        <p:txBody>
          <a:bodyPr lIns="0" tIns="0" rIns="0" bIns="0"/>
          <a:lstStyle/>
          <a:p>
            <a:pPr>
              <a:lnSpc>
                <a:spcPct val="84684"/>
              </a:lnSpc>
              <a:defRPr/>
            </a:pPr>
            <a:endParaRPr lang="x-none" altLang="x-none" sz="100" dirty="0"/>
          </a:p>
          <a:p>
            <a:pPr marL="9525">
              <a:lnSpc>
                <a:spcPct val="98000"/>
              </a:lnSpc>
              <a:defRPr/>
            </a:pPr>
            <a:r>
              <a:rPr spc="-15" dirty="0">
                <a:solidFill>
                  <a:srgbClr val="262626">
                    <a:alpha val="100000"/>
                  </a:srgbClr>
                </a:solidFill>
                <a:latin typeface="Microsoft YaHei"/>
                <a:ea typeface="Microsoft YaHei"/>
                <a:cs typeface="Microsoft YaHei"/>
              </a:rPr>
              <a:t>语句</a:t>
            </a:r>
            <a:r>
              <a:rPr dirty="0">
                <a:solidFill>
                  <a:srgbClr val="262626">
                    <a:alpha val="100000"/>
                  </a:srgbClr>
                </a:solidFill>
                <a:latin typeface="Times New Roman"/>
                <a:ea typeface="Times New Roman"/>
                <a:cs typeface="Times New Roman"/>
              </a:rPr>
              <a:t>N</a:t>
            </a:r>
            <a:endParaRPr lang="x-none" altLang="x-none"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57" name="table 1557">
            <a:extLst>
              <a:ext uri="{FF2B5EF4-FFF2-40B4-BE49-F238E27FC236}">
                <a16:creationId xmlns:a16="http://schemas.microsoft.com/office/drawing/2014/main" id="{36CB6007-E0AA-43D8-8BDA-1A759894EAD0}"/>
              </a:ext>
            </a:extLst>
          </p:cNvPr>
          <p:cNvGraphicFramePr>
            <a:graphicFrameLocks noGrp="1"/>
          </p:cNvGraphicFramePr>
          <p:nvPr>
            <p:extLst>
              <p:ext uri="{D42A27DB-BD31-4B8C-83A1-F6EECF244321}">
                <p14:modId xmlns:p14="http://schemas.microsoft.com/office/powerpoint/2010/main" val="2797313080"/>
              </p:ext>
            </p:extLst>
          </p:nvPr>
        </p:nvGraphicFramePr>
        <p:xfrm>
          <a:off x="251520" y="1124744"/>
          <a:ext cx="9099550" cy="5081587"/>
        </p:xfrm>
        <a:graphic>
          <a:graphicData uri="http://schemas.openxmlformats.org/drawingml/2006/table">
            <a:tbl>
              <a:tblPr/>
              <a:tblGrid>
                <a:gridCol w="9099550">
                  <a:extLst>
                    <a:ext uri="{9D8B030D-6E8A-4147-A177-3AD203B41FA5}">
                      <a16:colId xmlns:a16="http://schemas.microsoft.com/office/drawing/2014/main" val="20000"/>
                    </a:ext>
                  </a:extLst>
                </a:gridCol>
              </a:tblGrid>
              <a:tr h="5081587">
                <a:tc>
                  <a:txBody>
                    <a:bodyPr/>
                    <a:lstStyle/>
                    <a:p>
                      <a:pPr algn="l" rtl="0" eaLnBrk="0">
                        <a:lnSpc>
                          <a:spcPct val="127000"/>
                        </a:lnSpc>
                        <a:tabLst/>
                      </a:pPr>
                      <a:endParaRPr lang="x-none" altLang="x-none" sz="800" dirty="0"/>
                    </a:p>
                    <a:p>
                      <a:pPr algn="l" rtl="0" eaLnBrk="0">
                        <a:lnSpc>
                          <a:spcPct val="128000"/>
                        </a:lnSpc>
                        <a:tabLst/>
                      </a:pPr>
                      <a:endParaRPr lang="x-none" altLang="x-none" sz="800" dirty="0"/>
                    </a:p>
                    <a:p>
                      <a:pPr algn="l" rtl="0" eaLnBrk="0">
                        <a:lnSpc>
                          <a:spcPct val="128000"/>
                        </a:lnSpc>
                        <a:tabLst/>
                      </a:pPr>
                      <a:endParaRPr lang="x-none" altLang="x-none" sz="800" dirty="0"/>
                    </a:p>
                    <a:p>
                      <a:pPr algn="l" rtl="0" eaLnBrk="0">
                        <a:lnSpc>
                          <a:spcPct val="6156"/>
                        </a:lnSpc>
                        <a:tabLst/>
                      </a:pPr>
                      <a:endParaRPr lang="x-none" altLang="x-none" sz="100" dirty="0"/>
                    </a:p>
                    <a:p>
                      <a:pPr marL="4456113" indent="-866775" algn="l" rtl="0" eaLnBrk="0">
                        <a:lnSpc>
                          <a:spcPct val="100000"/>
                        </a:lnSpc>
                        <a:tabLst/>
                      </a:pPr>
                      <a:r>
                        <a:rPr sz="2300" spc="100" dirty="0">
                          <a:solidFill>
                            <a:srgbClr val="262626">
                              <a:alpha val="100000"/>
                            </a:srgbClr>
                          </a:solidFill>
                          <a:latin typeface="Microsoft YaHei"/>
                          <a:ea typeface="Microsoft YaHei"/>
                          <a:cs typeface="Microsoft YaHei"/>
                        </a:rPr>
                        <a:t>动态扩展类与实</a:t>
                      </a:r>
                      <a:r>
                        <a:rPr sz="2300" spc="30" dirty="0">
                          <a:solidFill>
                            <a:srgbClr val="262626">
                              <a:alpha val="100000"/>
                            </a:srgbClr>
                          </a:solidFill>
                          <a:latin typeface="Microsoft YaHei"/>
                          <a:ea typeface="Microsoft YaHei"/>
                          <a:cs typeface="Microsoft YaHei"/>
                        </a:rPr>
                        <a:t>例</a:t>
                      </a:r>
                      <a:endParaRPr lang="x-none" altLang="x-none" sz="23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marL="2378252" algn="l" rtl="0" eaLnBrk="0">
                        <a:lnSpc>
                          <a:spcPct val="78000"/>
                        </a:lnSpc>
                        <a:spcBef>
                          <a:spcPts val="723"/>
                        </a:spcBef>
                        <a:tabLst/>
                      </a:pPr>
                      <a:r>
                        <a:rPr sz="1800" spc="-10" dirty="0">
                          <a:solidFill>
                            <a:srgbClr val="262626">
                              <a:alpha val="100000"/>
                            </a:srgbClr>
                          </a:solidFill>
                          <a:latin typeface="Times New Roman"/>
                          <a:ea typeface="Times New Roman"/>
                          <a:cs typeface="Times New Roman"/>
                        </a:rPr>
                        <a:t>8         </a:t>
                      </a:r>
                      <a:r>
                        <a:rPr sz="1800" spc="0" dirty="0">
                          <a:solidFill>
                            <a:srgbClr val="262626">
                              <a:alpha val="100000"/>
                            </a:srgbClr>
                          </a:solidFill>
                          <a:latin typeface="Times New Roman"/>
                          <a:ea typeface="Times New Roman"/>
                          <a:cs typeface="Times New Roman"/>
                        </a:rPr>
                        <a:t> if __name__=='__main__':</a:t>
                      </a:r>
                      <a:endParaRPr lang="x-none" altLang="x-none" sz="1800" dirty="0"/>
                    </a:p>
                    <a:p>
                      <a:pPr marL="2371852" algn="l" rtl="0" eaLnBrk="0">
                        <a:lnSpc>
                          <a:spcPct val="91000"/>
                        </a:lnSpc>
                        <a:spcBef>
                          <a:spcPts val="347"/>
                        </a:spcBef>
                        <a:tabLst/>
                      </a:pPr>
                      <a:r>
                        <a:rPr sz="1800" spc="-10" dirty="0">
                          <a:solidFill>
                            <a:srgbClr val="262626">
                              <a:alpha val="100000"/>
                            </a:srgbClr>
                          </a:solidFill>
                          <a:latin typeface="Times New Roman"/>
                          <a:ea typeface="Times New Roman"/>
                          <a:cs typeface="Times New Roman"/>
                        </a:rPr>
                        <a:t>9          </a:t>
                      </a:r>
                      <a:r>
                        <a:rPr sz="1800" spc="0" dirty="0">
                          <a:solidFill>
                            <a:srgbClr val="262626">
                              <a:alpha val="100000"/>
                            </a:srgbClr>
                          </a:solidFill>
                          <a:latin typeface="Times New Roman"/>
                          <a:ea typeface="Times New Roman"/>
                          <a:cs typeface="Times New Roman"/>
                        </a:rPr>
                        <a:t>    stu1=Student() #</a:t>
                      </a:r>
                      <a:r>
                        <a:rPr sz="1800" spc="0" dirty="0">
                          <a:solidFill>
                            <a:srgbClr val="262626">
                              <a:alpha val="100000"/>
                            </a:srgbClr>
                          </a:solidFill>
                          <a:latin typeface="Microsoft YaHei"/>
                          <a:ea typeface="Microsoft YaHei"/>
                          <a:cs typeface="Microsoft YaHei"/>
                        </a:rPr>
                        <a:t>定义</a:t>
                      </a:r>
                      <a:r>
                        <a:rPr sz="1800" spc="0" dirty="0">
                          <a:solidFill>
                            <a:srgbClr val="262626">
                              <a:alpha val="100000"/>
                            </a:srgbClr>
                          </a:solidFill>
                          <a:latin typeface="Times New Roman"/>
                          <a:ea typeface="Times New Roman"/>
                          <a:cs typeface="Times New Roman"/>
                        </a:rPr>
                        <a:t>Student</a:t>
                      </a:r>
                      <a:r>
                        <a:rPr sz="1800" spc="0" dirty="0">
                          <a:solidFill>
                            <a:srgbClr val="262626">
                              <a:alpha val="100000"/>
                            </a:srgbClr>
                          </a:solidFill>
                          <a:latin typeface="Microsoft YaHei"/>
                          <a:ea typeface="Microsoft YaHei"/>
                          <a:cs typeface="Microsoft YaHei"/>
                        </a:rPr>
                        <a:t>类对象</a:t>
                      </a:r>
                      <a:r>
                        <a:rPr sz="1800" spc="0" dirty="0">
                          <a:solidFill>
                            <a:srgbClr val="262626">
                              <a:alpha val="100000"/>
                            </a:srgbClr>
                          </a:solidFill>
                          <a:latin typeface="Times New Roman"/>
                          <a:ea typeface="Times New Roman"/>
                          <a:cs typeface="Times New Roman"/>
                        </a:rPr>
                        <a:t>stu1</a:t>
                      </a:r>
                      <a:endParaRPr lang="x-none" altLang="x-none" sz="1800" dirty="0"/>
                    </a:p>
                    <a:p>
                      <a:pPr marL="2395321" algn="l" rtl="0" eaLnBrk="0">
                        <a:lnSpc>
                          <a:spcPct val="91000"/>
                        </a:lnSpc>
                        <a:spcBef>
                          <a:spcPts val="259"/>
                        </a:spcBef>
                        <a:tabLst/>
                      </a:pPr>
                      <a:r>
                        <a:rPr sz="1800" spc="-10" dirty="0">
                          <a:solidFill>
                            <a:srgbClr val="262626">
                              <a:alpha val="100000"/>
                            </a:srgbClr>
                          </a:solidFill>
                          <a:latin typeface="Times New Roman"/>
                          <a:ea typeface="Times New Roman"/>
                          <a:cs typeface="Times New Roman"/>
                        </a:rPr>
                        <a:t>10            stu2=S</a:t>
                      </a:r>
                      <a:r>
                        <a:rPr sz="1800" spc="0" dirty="0">
                          <a:solidFill>
                            <a:srgbClr val="262626">
                              <a:alpha val="100000"/>
                            </a:srgbClr>
                          </a:solidFill>
                          <a:latin typeface="Times New Roman"/>
                          <a:ea typeface="Times New Roman"/>
                          <a:cs typeface="Times New Roman"/>
                        </a:rPr>
                        <a:t>tudent</a:t>
                      </a:r>
                      <a:r>
                        <a:rPr sz="1800" spc="-10" dirty="0">
                          <a:solidFill>
                            <a:srgbClr val="262626">
                              <a:alpha val="100000"/>
                            </a:srgbClr>
                          </a:solidFill>
                          <a:latin typeface="Times New Roman"/>
                          <a:ea typeface="Times New Roman"/>
                          <a:cs typeface="Times New Roman"/>
                        </a:rPr>
                        <a:t>() #</a:t>
                      </a:r>
                      <a:r>
                        <a:rPr sz="1800" spc="-10" dirty="0">
                          <a:solidFill>
                            <a:srgbClr val="262626">
                              <a:alpha val="100000"/>
                            </a:srgbClr>
                          </a:solidFill>
                          <a:latin typeface="Microsoft YaHei"/>
                          <a:ea typeface="Microsoft YaHei"/>
                          <a:cs typeface="Microsoft YaHei"/>
                        </a:rPr>
                        <a:t>定义</a:t>
                      </a:r>
                      <a:r>
                        <a:rPr sz="1800" spc="0" dirty="0">
                          <a:solidFill>
                            <a:srgbClr val="262626">
                              <a:alpha val="100000"/>
                            </a:srgbClr>
                          </a:solidFill>
                          <a:latin typeface="Times New Roman"/>
                          <a:ea typeface="Times New Roman"/>
                          <a:cs typeface="Times New Roman"/>
                        </a:rPr>
                        <a:t>Student</a:t>
                      </a:r>
                      <a:r>
                        <a:rPr sz="1800" spc="-10" dirty="0">
                          <a:solidFill>
                            <a:srgbClr val="262626">
                              <a:alpha val="100000"/>
                            </a:srgbClr>
                          </a:solidFill>
                          <a:latin typeface="Microsoft YaHei"/>
                          <a:ea typeface="Microsoft YaHei"/>
                          <a:cs typeface="Microsoft YaHei"/>
                        </a:rPr>
                        <a:t>类对象</a:t>
                      </a:r>
                      <a:r>
                        <a:rPr sz="1800" spc="0" dirty="0">
                          <a:solidFill>
                            <a:srgbClr val="262626">
                              <a:alpha val="100000"/>
                            </a:srgbClr>
                          </a:solidFill>
                          <a:latin typeface="Times New Roman"/>
                          <a:ea typeface="Times New Roman"/>
                          <a:cs typeface="Times New Roman"/>
                        </a:rPr>
                        <a:t>stu</a:t>
                      </a:r>
                      <a:r>
                        <a:rPr sz="1800" spc="-10" dirty="0">
                          <a:solidFill>
                            <a:srgbClr val="262626">
                              <a:alpha val="100000"/>
                            </a:srgbClr>
                          </a:solidFill>
                          <a:latin typeface="Times New Roman"/>
                          <a:ea typeface="Times New Roman"/>
                          <a:cs typeface="Times New Roman"/>
                        </a:rPr>
                        <a:t>2</a:t>
                      </a:r>
                      <a:endParaRPr lang="x-none" altLang="x-none" sz="1800" dirty="0"/>
                    </a:p>
                    <a:p>
                      <a:pPr marL="2386482" algn="l" rtl="0" eaLnBrk="0">
                        <a:lnSpc>
                          <a:spcPct val="96000"/>
                        </a:lnSpc>
                        <a:spcBef>
                          <a:spcPts val="377"/>
                        </a:spcBef>
                        <a:tabLst/>
                      </a:pPr>
                      <a:r>
                        <a:rPr sz="1800" b="1" spc="-10" dirty="0">
                          <a:solidFill>
                            <a:srgbClr val="262626">
                              <a:alpha val="100000"/>
                            </a:srgbClr>
                          </a:solidFill>
                          <a:latin typeface="Times New Roman"/>
                          <a:ea typeface="Times New Roman"/>
                          <a:cs typeface="Times New Roman"/>
                        </a:rPr>
                        <a:t>11</a:t>
                      </a:r>
                      <a:r>
                        <a:rPr sz="1800" spc="-10" dirty="0">
                          <a:solidFill>
                            <a:srgbClr val="262626">
                              <a:alpha val="100000"/>
                            </a:srgbClr>
                          </a:solidFill>
                          <a:latin typeface="Times New Roman"/>
                          <a:ea typeface="Times New Roman"/>
                          <a:cs typeface="Times New Roman"/>
                        </a:rPr>
                        <a:t>            </a:t>
                      </a:r>
                      <a:r>
                        <a:rPr sz="1800" b="1" spc="-10" dirty="0">
                          <a:solidFill>
                            <a:srgbClr val="262626">
                              <a:alpha val="100000"/>
                            </a:srgbClr>
                          </a:solidFill>
                          <a:latin typeface="Times New Roman"/>
                          <a:ea typeface="Times New Roman"/>
                          <a:cs typeface="Times New Roman"/>
                        </a:rPr>
                        <a:t>stu1.SetName=Metho</a:t>
                      </a:r>
                      <a:r>
                        <a:rPr sz="1800" b="1" spc="0" dirty="0">
                          <a:solidFill>
                            <a:srgbClr val="262626">
                              <a:alpha val="100000"/>
                            </a:srgbClr>
                          </a:solidFill>
                          <a:latin typeface="Times New Roman"/>
                          <a:ea typeface="Times New Roman"/>
                          <a:cs typeface="Times New Roman"/>
                        </a:rPr>
                        <a:t>dType</a:t>
                      </a:r>
                      <a:r>
                        <a:rPr sz="1800" b="1" spc="-10" dirty="0">
                          <a:solidFill>
                            <a:srgbClr val="262626">
                              <a:alpha val="100000"/>
                            </a:srgbClr>
                          </a:solidFill>
                          <a:latin typeface="Times New Roman"/>
                          <a:ea typeface="Times New Roman"/>
                          <a:cs typeface="Times New Roman"/>
                        </a:rPr>
                        <a:t>(</a:t>
                      </a:r>
                      <a:r>
                        <a:rPr sz="1800" b="1" spc="0" dirty="0">
                          <a:solidFill>
                            <a:srgbClr val="262626">
                              <a:alpha val="100000"/>
                            </a:srgbClr>
                          </a:solidFill>
                          <a:latin typeface="Times New Roman"/>
                          <a:ea typeface="Times New Roman"/>
                          <a:cs typeface="Times New Roman"/>
                        </a:rPr>
                        <a:t>SetName</a:t>
                      </a:r>
                      <a:r>
                        <a:rPr sz="1800" b="1" spc="-10" dirty="0">
                          <a:solidFill>
                            <a:srgbClr val="262626">
                              <a:alpha val="100000"/>
                            </a:srgbClr>
                          </a:solidFill>
                          <a:latin typeface="Times New Roman"/>
                          <a:ea typeface="Times New Roman"/>
                          <a:cs typeface="Times New Roman"/>
                        </a:rPr>
                        <a:t>,</a:t>
                      </a:r>
                      <a:r>
                        <a:rPr sz="1800" b="1" spc="0" dirty="0">
                          <a:solidFill>
                            <a:srgbClr val="262626">
                              <a:alpha val="100000"/>
                            </a:srgbClr>
                          </a:solidFill>
                          <a:latin typeface="Times New Roman"/>
                          <a:ea typeface="Times New Roman"/>
                          <a:cs typeface="Times New Roman"/>
                        </a:rPr>
                        <a:t>stu</a:t>
                      </a:r>
                      <a:r>
                        <a:rPr sz="1800" b="1" spc="-10" dirty="0">
                          <a:solidFill>
                            <a:srgbClr val="262626">
                              <a:alpha val="100000"/>
                            </a:srgbClr>
                          </a:solidFill>
                          <a:latin typeface="Times New Roman"/>
                          <a:ea typeface="Times New Roman"/>
                          <a:cs typeface="Times New Roman"/>
                        </a:rPr>
                        <a:t>1)</a:t>
                      </a:r>
                      <a:endParaRPr lang="x-none" altLang="x-none" sz="1800" dirty="0"/>
                    </a:p>
                    <a:p>
                      <a:pPr marL="6025134" algn="l" rtl="0" eaLnBrk="0">
                        <a:lnSpc>
                          <a:spcPct val="96000"/>
                        </a:lnSpc>
                        <a:spcBef>
                          <a:spcPts val="29"/>
                        </a:spcBef>
                        <a:tabLst/>
                      </a:pPr>
                      <a:r>
                        <a:rPr sz="1800" b="1" spc="10" dirty="0">
                          <a:solidFill>
                            <a:srgbClr val="262626">
                              <a:alpha val="100000"/>
                            </a:srgbClr>
                          </a:solidFill>
                          <a:latin typeface="Times New Roman"/>
                          <a:ea typeface="Times New Roman"/>
                          <a:cs typeface="Times New Roman"/>
                        </a:rPr>
                        <a:t>#</a:t>
                      </a:r>
                      <a:r>
                        <a:rPr sz="1800" spc="10" dirty="0">
                          <a:solidFill>
                            <a:srgbClr val="262626">
                              <a:alpha val="100000"/>
                            </a:srgbClr>
                          </a:solidFill>
                          <a:latin typeface="Microsoft YaHei"/>
                          <a:ea typeface="Microsoft YaHei"/>
                          <a:cs typeface="Microsoft YaHei"/>
                        </a:rPr>
                        <a:t>为</a:t>
                      </a:r>
                      <a:r>
                        <a:rPr sz="1800" b="1" spc="0" dirty="0">
                          <a:solidFill>
                            <a:srgbClr val="262626">
                              <a:alpha val="100000"/>
                            </a:srgbClr>
                          </a:solidFill>
                          <a:latin typeface="Times New Roman"/>
                          <a:ea typeface="Times New Roman"/>
                          <a:cs typeface="Times New Roman"/>
                        </a:rPr>
                        <a:t>stu</a:t>
                      </a:r>
                      <a:r>
                        <a:rPr sz="1800" b="1" spc="10" dirty="0">
                          <a:solidFill>
                            <a:srgbClr val="262626">
                              <a:alpha val="100000"/>
                            </a:srgbClr>
                          </a:solidFill>
                          <a:latin typeface="Times New Roman"/>
                          <a:ea typeface="Times New Roman"/>
                          <a:cs typeface="Times New Roman"/>
                        </a:rPr>
                        <a:t>1</a:t>
                      </a:r>
                      <a:r>
                        <a:rPr sz="1800" spc="0" dirty="0">
                          <a:solidFill>
                            <a:srgbClr val="262626">
                              <a:alpha val="100000"/>
                            </a:srgbClr>
                          </a:solidFill>
                          <a:latin typeface="Microsoft YaHei"/>
                          <a:ea typeface="Microsoft YaHei"/>
                          <a:cs typeface="Microsoft YaHei"/>
                        </a:rPr>
                        <a:t>对象绑定</a:t>
                      </a:r>
                      <a:r>
                        <a:rPr sz="1800" b="1" spc="0" dirty="0">
                          <a:solidFill>
                            <a:srgbClr val="262626">
                              <a:alpha val="100000"/>
                            </a:srgbClr>
                          </a:solidFill>
                          <a:latin typeface="Times New Roman"/>
                          <a:ea typeface="Times New Roman"/>
                          <a:cs typeface="Times New Roman"/>
                        </a:rPr>
                        <a:t>SetName</a:t>
                      </a:r>
                      <a:r>
                        <a:rPr sz="1800" spc="0" dirty="0">
                          <a:solidFill>
                            <a:srgbClr val="262626">
                              <a:alpha val="100000"/>
                            </a:srgbClr>
                          </a:solidFill>
                          <a:latin typeface="Microsoft YaHei"/>
                          <a:ea typeface="Microsoft YaHei"/>
                          <a:cs typeface="Microsoft YaHei"/>
                        </a:rPr>
                        <a:t>方法</a:t>
                      </a:r>
                      <a:endParaRPr lang="x-none" altLang="x-none" sz="1800" dirty="0"/>
                    </a:p>
                    <a:p>
                      <a:pPr marL="2386504" algn="l" rtl="0" eaLnBrk="0">
                        <a:lnSpc>
                          <a:spcPct val="97000"/>
                        </a:lnSpc>
                        <a:spcBef>
                          <a:spcPts val="87"/>
                        </a:spcBef>
                        <a:tabLst/>
                      </a:pPr>
                      <a:r>
                        <a:rPr sz="1800" b="1" spc="30" dirty="0">
                          <a:solidFill>
                            <a:srgbClr val="262626">
                              <a:alpha val="100000"/>
                            </a:srgbClr>
                          </a:solidFill>
                          <a:latin typeface="Times New Roman"/>
                          <a:ea typeface="Times New Roman"/>
                          <a:cs typeface="Times New Roman"/>
                        </a:rPr>
                        <a:t>12</a:t>
                      </a:r>
                      <a:r>
                        <a:rPr sz="1800" spc="30" dirty="0">
                          <a:solidFill>
                            <a:srgbClr val="262626">
                              <a:alpha val="100000"/>
                            </a:srgbClr>
                          </a:solidFill>
                          <a:latin typeface="Times New Roman"/>
                          <a:ea typeface="Times New Roman"/>
                          <a:cs typeface="Times New Roman"/>
                        </a:rPr>
                        <a:t>           </a:t>
                      </a:r>
                      <a:r>
                        <a:rPr sz="1800" b="1" spc="0" dirty="0">
                          <a:solidFill>
                            <a:srgbClr val="262626">
                              <a:alpha val="100000"/>
                            </a:srgbClr>
                          </a:solidFill>
                          <a:latin typeface="Times New Roman"/>
                          <a:ea typeface="Times New Roman"/>
                          <a:cs typeface="Times New Roman"/>
                        </a:rPr>
                        <a:t>Student</a:t>
                      </a:r>
                      <a:r>
                        <a:rPr sz="1800" b="1" spc="30" dirty="0">
                          <a:solidFill>
                            <a:srgbClr val="262626">
                              <a:alpha val="100000"/>
                            </a:srgbClr>
                          </a:solidFill>
                          <a:latin typeface="Times New Roman"/>
                          <a:ea typeface="Times New Roman"/>
                          <a:cs typeface="Times New Roman"/>
                        </a:rPr>
                        <a:t>.</a:t>
                      </a:r>
                      <a:r>
                        <a:rPr sz="1800" b="1" spc="0" dirty="0">
                          <a:solidFill>
                            <a:srgbClr val="262626">
                              <a:alpha val="100000"/>
                            </a:srgbClr>
                          </a:solidFill>
                          <a:latin typeface="Times New Roman"/>
                          <a:ea typeface="Times New Roman"/>
                          <a:cs typeface="Times New Roman"/>
                        </a:rPr>
                        <a:t>SetSno</a:t>
                      </a:r>
                      <a:r>
                        <a:rPr sz="1800" b="1" spc="30" dirty="0">
                          <a:solidFill>
                            <a:srgbClr val="262626">
                              <a:alpha val="100000"/>
                            </a:srgbClr>
                          </a:solidFill>
                          <a:latin typeface="Times New Roman"/>
                          <a:ea typeface="Times New Roman"/>
                          <a:cs typeface="Times New Roman"/>
                        </a:rPr>
                        <a:t>=</a:t>
                      </a:r>
                      <a:r>
                        <a:rPr sz="1800" b="1" spc="0" dirty="0">
                          <a:solidFill>
                            <a:srgbClr val="262626">
                              <a:alpha val="100000"/>
                            </a:srgbClr>
                          </a:solidFill>
                          <a:latin typeface="Times New Roman"/>
                          <a:ea typeface="Times New Roman"/>
                          <a:cs typeface="Times New Roman"/>
                        </a:rPr>
                        <a:t>SetSno</a:t>
                      </a:r>
                      <a:r>
                        <a:rPr sz="1800" spc="30" dirty="0">
                          <a:solidFill>
                            <a:srgbClr val="262626">
                              <a:alpha val="100000"/>
                            </a:srgbClr>
                          </a:solidFill>
                          <a:latin typeface="Times New Roman"/>
                          <a:ea typeface="Times New Roman"/>
                          <a:cs typeface="Times New Roman"/>
                        </a:rPr>
                        <a:t> </a:t>
                      </a:r>
                      <a:r>
                        <a:rPr sz="1800" b="1" spc="3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Microsoft YaHei"/>
                          <a:ea typeface="Microsoft YaHei"/>
                          <a:cs typeface="Microsoft YaHei"/>
                        </a:rPr>
                        <a:t>为</a:t>
                      </a:r>
                      <a:r>
                        <a:rPr sz="1800" b="1" spc="0" dirty="0">
                          <a:solidFill>
                            <a:srgbClr val="262626">
                              <a:alpha val="100000"/>
                            </a:srgbClr>
                          </a:solidFill>
                          <a:latin typeface="Times New Roman"/>
                          <a:ea typeface="Times New Roman"/>
                          <a:cs typeface="Times New Roman"/>
                        </a:rPr>
                        <a:t>Student</a:t>
                      </a:r>
                      <a:r>
                        <a:rPr sz="1800" spc="0" dirty="0">
                          <a:solidFill>
                            <a:srgbClr val="262626">
                              <a:alpha val="100000"/>
                            </a:srgbClr>
                          </a:solidFill>
                          <a:latin typeface="Microsoft YaHei"/>
                          <a:ea typeface="Microsoft YaHei"/>
                          <a:cs typeface="Microsoft YaHei"/>
                        </a:rPr>
                        <a:t>类绑定</a:t>
                      </a:r>
                      <a:r>
                        <a:rPr sz="1800" b="1" spc="0" dirty="0">
                          <a:solidFill>
                            <a:srgbClr val="262626">
                              <a:alpha val="100000"/>
                            </a:srgbClr>
                          </a:solidFill>
                          <a:latin typeface="Times New Roman"/>
                          <a:ea typeface="Times New Roman"/>
                          <a:cs typeface="Times New Roman"/>
                        </a:rPr>
                        <a:t>SetSno</a:t>
                      </a:r>
                      <a:r>
                        <a:rPr sz="1800" spc="0" dirty="0">
                          <a:solidFill>
                            <a:srgbClr val="262626">
                              <a:alpha val="100000"/>
                            </a:srgbClr>
                          </a:solidFill>
                          <a:latin typeface="Microsoft YaHei"/>
                          <a:ea typeface="Microsoft YaHei"/>
                          <a:cs typeface="Microsoft YaHei"/>
                        </a:rPr>
                        <a:t>方法</a:t>
                      </a:r>
                      <a:endParaRPr lang="x-none" altLang="x-none" sz="1800" dirty="0"/>
                    </a:p>
                    <a:p>
                      <a:pPr marL="2395321" algn="l" rtl="0" eaLnBrk="0">
                        <a:lnSpc>
                          <a:spcPct val="91000"/>
                        </a:lnSpc>
                        <a:spcBef>
                          <a:spcPts val="86"/>
                        </a:spcBef>
                        <a:tabLst/>
                      </a:pPr>
                      <a:r>
                        <a:rPr sz="1800" spc="-10" dirty="0">
                          <a:solidFill>
                            <a:srgbClr val="262626">
                              <a:alpha val="100000"/>
                            </a:srgbClr>
                          </a:solidFill>
                          <a:latin typeface="Times New Roman"/>
                          <a:ea typeface="Times New Roman"/>
                          <a:cs typeface="Times New Roman"/>
                        </a:rPr>
                        <a:t>13            stu1.Se</a:t>
                      </a:r>
                      <a:r>
                        <a:rPr sz="1800" spc="0" dirty="0">
                          <a:solidFill>
                            <a:srgbClr val="262626">
                              <a:alpha val="100000"/>
                            </a:srgbClr>
                          </a:solidFill>
                          <a:latin typeface="Times New Roman"/>
                          <a:ea typeface="Times New Roman"/>
                          <a:cs typeface="Times New Roman"/>
                        </a:rPr>
                        <a:t>tName</a:t>
                      </a:r>
                      <a:r>
                        <a:rPr sz="1800" spc="-10" dirty="0">
                          <a:solidFill>
                            <a:srgbClr val="262626">
                              <a:alpha val="100000"/>
                            </a:srgbClr>
                          </a:solidFill>
                          <a:latin typeface="Times New Roman"/>
                          <a:ea typeface="Times New Roman"/>
                          <a:cs typeface="Times New Roman"/>
                        </a:rPr>
                        <a:t>('</a:t>
                      </a:r>
                      <a:r>
                        <a:rPr sz="1800" spc="-10" dirty="0">
                          <a:solidFill>
                            <a:srgbClr val="262626">
                              <a:alpha val="100000"/>
                            </a:srgbClr>
                          </a:solidFill>
                          <a:latin typeface="Microsoft YaHei"/>
                          <a:ea typeface="Microsoft YaHei"/>
                          <a:cs typeface="Microsoft YaHei"/>
                        </a:rPr>
                        <a:t>李晓明</a:t>
                      </a:r>
                      <a:r>
                        <a:rPr sz="1800" spc="-10" dirty="0">
                          <a:solidFill>
                            <a:srgbClr val="262626">
                              <a:alpha val="100000"/>
                            </a:srgbClr>
                          </a:solidFill>
                          <a:latin typeface="Times New Roman"/>
                          <a:ea typeface="Times New Roman"/>
                          <a:cs typeface="Times New Roman"/>
                        </a:rPr>
                        <a:t>')</a:t>
                      </a:r>
                      <a:endParaRPr lang="x-none" altLang="x-none" sz="1800" dirty="0"/>
                    </a:p>
                    <a:p>
                      <a:pPr marL="2395321" algn="l" rtl="0" eaLnBrk="0">
                        <a:lnSpc>
                          <a:spcPct val="90000"/>
                        </a:lnSpc>
                        <a:spcBef>
                          <a:spcPts val="550"/>
                        </a:spcBef>
                        <a:tabLst/>
                      </a:pPr>
                      <a:r>
                        <a:rPr sz="1800" spc="-10" dirty="0">
                          <a:solidFill>
                            <a:srgbClr val="262626">
                              <a:alpha val="100000"/>
                            </a:srgbClr>
                          </a:solidFill>
                          <a:latin typeface="Times New Roman"/>
                          <a:ea typeface="Times New Roman"/>
                          <a:cs typeface="Times New Roman"/>
                        </a:rPr>
                        <a:t>14            s</a:t>
                      </a:r>
                      <a:r>
                        <a:rPr sz="1800" spc="0" dirty="0">
                          <a:solidFill>
                            <a:srgbClr val="262626">
                              <a:alpha val="100000"/>
                            </a:srgbClr>
                          </a:solidFill>
                          <a:latin typeface="Times New Roman"/>
                          <a:ea typeface="Times New Roman"/>
                          <a:cs typeface="Times New Roman"/>
                        </a:rPr>
                        <a:t>tu</a:t>
                      </a:r>
                      <a:r>
                        <a:rPr sz="1800" spc="-10" dirty="0">
                          <a:solidFill>
                            <a:srgbClr val="262626">
                              <a:alpha val="100000"/>
                            </a:srgbClr>
                          </a:solidFill>
                          <a:latin typeface="Times New Roman"/>
                          <a:ea typeface="Times New Roman"/>
                          <a:cs typeface="Times New Roman"/>
                        </a:rPr>
                        <a:t>1.</a:t>
                      </a:r>
                      <a:r>
                        <a:rPr sz="1800" spc="0" dirty="0">
                          <a:solidFill>
                            <a:srgbClr val="262626">
                              <a:alpha val="100000"/>
                            </a:srgbClr>
                          </a:solidFill>
                          <a:latin typeface="Times New Roman"/>
                          <a:ea typeface="Times New Roman"/>
                          <a:cs typeface="Times New Roman"/>
                        </a:rPr>
                        <a:t>SetSno</a:t>
                      </a:r>
                      <a:r>
                        <a:rPr sz="1800" spc="-10" dirty="0">
                          <a:solidFill>
                            <a:srgbClr val="262626">
                              <a:alpha val="100000"/>
                            </a:srgbClr>
                          </a:solidFill>
                          <a:latin typeface="Times New Roman"/>
                          <a:ea typeface="Times New Roman"/>
                          <a:cs typeface="Times New Roman"/>
                        </a:rPr>
                        <a:t>('1810100')</a:t>
                      </a:r>
                      <a:endParaRPr lang="x-none" altLang="x-none" sz="1800" dirty="0"/>
                    </a:p>
                    <a:p>
                      <a:pPr marL="2395321" algn="l" rtl="0" eaLnBrk="0">
                        <a:lnSpc>
                          <a:spcPct val="90000"/>
                        </a:lnSpc>
                        <a:spcBef>
                          <a:spcPts val="27"/>
                        </a:spcBef>
                        <a:tabLst/>
                      </a:pPr>
                      <a:r>
                        <a:rPr sz="1800" spc="-10" dirty="0">
                          <a:solidFill>
                            <a:srgbClr val="262626">
                              <a:alpha val="100000"/>
                            </a:srgbClr>
                          </a:solidFill>
                          <a:latin typeface="Times New Roman"/>
                          <a:ea typeface="Times New Roman"/>
                          <a:cs typeface="Times New Roman"/>
                        </a:rPr>
                        <a:t>15            #</a:t>
                      </a:r>
                      <a:r>
                        <a:rPr sz="1800" spc="0" dirty="0">
                          <a:solidFill>
                            <a:srgbClr val="262626">
                              <a:alpha val="100000"/>
                            </a:srgbClr>
                          </a:solidFill>
                          <a:latin typeface="Times New Roman"/>
                          <a:ea typeface="Times New Roman"/>
                          <a:cs typeface="Times New Roman"/>
                        </a:rPr>
                        <a:t>stu</a:t>
                      </a:r>
                      <a:r>
                        <a:rPr sz="1800" spc="-10" dirty="0">
                          <a:solidFill>
                            <a:srgbClr val="262626">
                              <a:alpha val="100000"/>
                            </a:srgbClr>
                          </a:solidFill>
                          <a:latin typeface="Times New Roman"/>
                          <a:ea typeface="Times New Roman"/>
                          <a:cs typeface="Times New Roman"/>
                        </a:rPr>
                        <a:t>2.</a:t>
                      </a:r>
                      <a:r>
                        <a:rPr sz="1800" spc="0" dirty="0">
                          <a:solidFill>
                            <a:srgbClr val="262626">
                              <a:alpha val="100000"/>
                            </a:srgbClr>
                          </a:solidFill>
                          <a:latin typeface="Times New Roman"/>
                          <a:ea typeface="Times New Roman"/>
                          <a:cs typeface="Times New Roman"/>
                        </a:rPr>
                        <a:t>SetName</a:t>
                      </a:r>
                      <a:r>
                        <a:rPr sz="1800" spc="-10" dirty="0">
                          <a:solidFill>
                            <a:srgbClr val="262626">
                              <a:alpha val="100000"/>
                            </a:srgbClr>
                          </a:solidFill>
                          <a:latin typeface="Times New Roman"/>
                          <a:ea typeface="Times New Roman"/>
                          <a:cs typeface="Times New Roman"/>
                        </a:rPr>
                        <a:t>('</a:t>
                      </a:r>
                      <a:r>
                        <a:rPr sz="1800" spc="-10" dirty="0">
                          <a:solidFill>
                            <a:srgbClr val="262626">
                              <a:alpha val="100000"/>
                            </a:srgbClr>
                          </a:solidFill>
                          <a:latin typeface="Microsoft YaHei"/>
                          <a:ea typeface="Microsoft YaHei"/>
                          <a:cs typeface="Microsoft YaHei"/>
                        </a:rPr>
                        <a:t>张刚</a:t>
                      </a:r>
                      <a:r>
                        <a:rPr sz="1800" spc="-10" dirty="0">
                          <a:solidFill>
                            <a:srgbClr val="262626">
                              <a:alpha val="100000"/>
                            </a:srgbClr>
                          </a:solidFill>
                          <a:latin typeface="Times New Roman"/>
                          <a:ea typeface="Times New Roman"/>
                          <a:cs typeface="Times New Roman"/>
                        </a:rPr>
                        <a:t>') #</a:t>
                      </a:r>
                      <a:r>
                        <a:rPr sz="1800" spc="-10" dirty="0">
                          <a:solidFill>
                            <a:srgbClr val="262626">
                              <a:alpha val="100000"/>
                            </a:srgbClr>
                          </a:solidFill>
                          <a:latin typeface="Microsoft YaHei"/>
                          <a:ea typeface="Microsoft YaHei"/>
                          <a:cs typeface="Microsoft YaHei"/>
                        </a:rPr>
                        <a:t>取消注</a:t>
                      </a:r>
                      <a:r>
                        <a:rPr sz="1800" spc="0" dirty="0">
                          <a:solidFill>
                            <a:srgbClr val="262626">
                              <a:alpha val="100000"/>
                            </a:srgbClr>
                          </a:solidFill>
                          <a:latin typeface="Microsoft YaHei"/>
                          <a:ea typeface="Microsoft YaHei"/>
                          <a:cs typeface="Microsoft YaHei"/>
                        </a:rPr>
                        <a:t>释则会报错</a:t>
                      </a:r>
                      <a:endParaRPr lang="x-none" altLang="x-none" sz="1800" dirty="0"/>
                    </a:p>
                    <a:p>
                      <a:pPr marL="2395321" algn="l" rtl="0" eaLnBrk="0">
                        <a:lnSpc>
                          <a:spcPct val="95000"/>
                        </a:lnSpc>
                        <a:spcBef>
                          <a:spcPts val="542"/>
                        </a:spcBef>
                        <a:tabLst/>
                      </a:pPr>
                      <a:r>
                        <a:rPr sz="1800" spc="-10" dirty="0">
                          <a:solidFill>
                            <a:srgbClr val="262626">
                              <a:alpha val="100000"/>
                            </a:srgbClr>
                          </a:solidFill>
                          <a:latin typeface="Times New Roman"/>
                          <a:ea typeface="Times New Roman"/>
                          <a:cs typeface="Times New Roman"/>
                        </a:rPr>
                        <a:t>16            s</a:t>
                      </a:r>
                      <a:r>
                        <a:rPr sz="1800" spc="0" dirty="0">
                          <a:solidFill>
                            <a:srgbClr val="262626">
                              <a:alpha val="100000"/>
                            </a:srgbClr>
                          </a:solidFill>
                          <a:latin typeface="Times New Roman"/>
                          <a:ea typeface="Times New Roman"/>
                          <a:cs typeface="Times New Roman"/>
                        </a:rPr>
                        <a:t>tu</a:t>
                      </a:r>
                      <a:r>
                        <a:rPr sz="1800" spc="-10" dirty="0">
                          <a:solidFill>
                            <a:srgbClr val="262626">
                              <a:alpha val="100000"/>
                            </a:srgbClr>
                          </a:solidFill>
                          <a:latin typeface="Times New Roman"/>
                          <a:ea typeface="Times New Roman"/>
                          <a:cs typeface="Times New Roman"/>
                        </a:rPr>
                        <a:t>2.</a:t>
                      </a:r>
                      <a:r>
                        <a:rPr sz="1800" spc="0" dirty="0">
                          <a:solidFill>
                            <a:srgbClr val="262626">
                              <a:alpha val="100000"/>
                            </a:srgbClr>
                          </a:solidFill>
                          <a:latin typeface="Times New Roman"/>
                          <a:ea typeface="Times New Roman"/>
                          <a:cs typeface="Times New Roman"/>
                        </a:rPr>
                        <a:t>SetSno</a:t>
                      </a:r>
                      <a:r>
                        <a:rPr sz="1800" spc="-10" dirty="0">
                          <a:solidFill>
                            <a:srgbClr val="262626">
                              <a:alpha val="100000"/>
                            </a:srgbClr>
                          </a:solidFill>
                          <a:latin typeface="Times New Roman"/>
                          <a:ea typeface="Times New Roman"/>
                          <a:cs typeface="Times New Roman"/>
                        </a:rPr>
                        <a:t>('1810101')</a:t>
                      </a:r>
                      <a:endParaRPr lang="x-none" altLang="x-none" sz="18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107524" name="path">
            <a:extLst>
              <a:ext uri="{FF2B5EF4-FFF2-40B4-BE49-F238E27FC236}">
                <a16:creationId xmlns:a16="http://schemas.microsoft.com/office/drawing/2014/main" id="{966593FE-2481-355C-A90A-214C6D09007E}"/>
              </a:ext>
            </a:extLst>
          </p:cNvPr>
          <p:cNvSpPr>
            <a:spLocks/>
          </p:cNvSpPr>
          <p:nvPr/>
        </p:nvSpPr>
        <p:spPr bwMode="auto">
          <a:xfrm>
            <a:off x="1071563" y="5353050"/>
            <a:ext cx="160337" cy="160338"/>
          </a:xfrm>
          <a:custGeom>
            <a:avLst/>
            <a:gdLst>
              <a:gd name="T0" fmla="*/ 2147483646 w 335"/>
              <a:gd name="T1" fmla="*/ 2147483646 h 335"/>
              <a:gd name="T2" fmla="*/ 2147483646 w 335"/>
              <a:gd name="T3" fmla="*/ 2147483646 h 335"/>
              <a:gd name="T4" fmla="*/ 0 60000 65536"/>
              <a:gd name="T5" fmla="*/ 0 60000 65536"/>
              <a:gd name="T6" fmla="*/ 0 w 335"/>
              <a:gd name="T7" fmla="*/ 0 h 335"/>
              <a:gd name="T8" fmla="*/ 335 w 335"/>
              <a:gd name="T9" fmla="*/ 335 h 335"/>
            </a:gdLst>
            <a:ahLst/>
            <a:cxnLst>
              <a:cxn ang="T4">
                <a:pos x="T0" y="T1"/>
              </a:cxn>
              <a:cxn ang="T5">
                <a:pos x="T2" y="T3"/>
              </a:cxn>
            </a:cxnLst>
            <a:rect l="T6" t="T7" r="T8" b="T9"/>
            <a:pathLst>
              <a:path w="335" h="335">
                <a:moveTo>
                  <a:pt x="325" y="325"/>
                </a:moveTo>
                <a:cubicBezTo>
                  <a:pt x="151" y="325"/>
                  <a:pt x="10" y="184"/>
                  <a:pt x="10" y="1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107525" name="path">
            <a:extLst>
              <a:ext uri="{FF2B5EF4-FFF2-40B4-BE49-F238E27FC236}">
                <a16:creationId xmlns:a16="http://schemas.microsoft.com/office/drawing/2014/main" id="{3FDB9768-2684-EEB8-C5F5-618B46D15889}"/>
              </a:ext>
            </a:extLst>
          </p:cNvPr>
          <p:cNvSpPr>
            <a:spLocks/>
          </p:cNvSpPr>
          <p:nvPr/>
        </p:nvSpPr>
        <p:spPr bwMode="auto">
          <a:xfrm>
            <a:off x="1071563" y="2108200"/>
            <a:ext cx="7162800" cy="3405188"/>
          </a:xfrm>
          <a:custGeom>
            <a:avLst/>
            <a:gdLst>
              <a:gd name="T0" fmla="*/ 2147483646 w 15039"/>
              <a:gd name="T1" fmla="*/ 2147483646 h 7149"/>
              <a:gd name="T2" fmla="*/ 2147483646 w 15039"/>
              <a:gd name="T3" fmla="*/ 2147483646 h 7149"/>
              <a:gd name="T4" fmla="*/ 2147483646 w 15039"/>
              <a:gd name="T5" fmla="*/ 2147483646 h 7149"/>
              <a:gd name="T6" fmla="*/ 2147483646 w 15039"/>
              <a:gd name="T7" fmla="*/ 2147483646 h 7149"/>
              <a:gd name="T8" fmla="*/ 2147483646 w 15039"/>
              <a:gd name="T9" fmla="*/ 2147483646 h 7149"/>
              <a:gd name="T10" fmla="*/ 2147483646 w 15039"/>
              <a:gd name="T11" fmla="*/ 2147483646 h 7149"/>
              <a:gd name="T12" fmla="*/ 2147483646 w 15039"/>
              <a:gd name="T13" fmla="*/ 2147483646 h 7149"/>
              <a:gd name="T14" fmla="*/ 2147483646 w 15039"/>
              <a:gd name="T15" fmla="*/ 2147483646 h 7149"/>
              <a:gd name="T16" fmla="*/ 0 60000 65536"/>
              <a:gd name="T17" fmla="*/ 0 60000 65536"/>
              <a:gd name="T18" fmla="*/ 0 60000 65536"/>
              <a:gd name="T19" fmla="*/ 0 60000 65536"/>
              <a:gd name="T20" fmla="*/ 0 60000 65536"/>
              <a:gd name="T21" fmla="*/ 0 60000 65536"/>
              <a:gd name="T22" fmla="*/ 0 60000 65536"/>
              <a:gd name="T23" fmla="*/ 0 60000 65536"/>
              <a:gd name="T24" fmla="*/ 0 w 15039"/>
              <a:gd name="T25" fmla="*/ 0 h 7149"/>
              <a:gd name="T26" fmla="*/ 15039 w 15039"/>
              <a:gd name="T27" fmla="*/ 7149 h 71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39" h="7149">
                <a:moveTo>
                  <a:pt x="325" y="10"/>
                </a:moveTo>
                <a:lnTo>
                  <a:pt x="14714" y="10"/>
                </a:lnTo>
                <a:moveTo>
                  <a:pt x="15029" y="325"/>
                </a:moveTo>
                <a:lnTo>
                  <a:pt x="15029" y="6824"/>
                </a:lnTo>
                <a:moveTo>
                  <a:pt x="14714" y="7139"/>
                </a:moveTo>
                <a:lnTo>
                  <a:pt x="325" y="7139"/>
                </a:lnTo>
                <a:moveTo>
                  <a:pt x="10" y="6824"/>
                </a:moveTo>
                <a:lnTo>
                  <a:pt x="10" y="3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107526" name="path">
            <a:extLst>
              <a:ext uri="{FF2B5EF4-FFF2-40B4-BE49-F238E27FC236}">
                <a16:creationId xmlns:a16="http://schemas.microsoft.com/office/drawing/2014/main" id="{1EA5C763-0884-B4AD-D0B6-5E62D1E49D85}"/>
              </a:ext>
            </a:extLst>
          </p:cNvPr>
          <p:cNvSpPr>
            <a:spLocks/>
          </p:cNvSpPr>
          <p:nvPr/>
        </p:nvSpPr>
        <p:spPr bwMode="auto">
          <a:xfrm>
            <a:off x="1071563" y="2108200"/>
            <a:ext cx="160337" cy="160338"/>
          </a:xfrm>
          <a:custGeom>
            <a:avLst/>
            <a:gdLst>
              <a:gd name="T0" fmla="*/ 2147483646 w 335"/>
              <a:gd name="T1" fmla="*/ 2147483646 h 335"/>
              <a:gd name="T2" fmla="*/ 2147483646 w 335"/>
              <a:gd name="T3" fmla="*/ 2147483646 h 335"/>
              <a:gd name="T4" fmla="*/ 0 60000 65536"/>
              <a:gd name="T5" fmla="*/ 0 60000 65536"/>
              <a:gd name="T6" fmla="*/ 0 w 335"/>
              <a:gd name="T7" fmla="*/ 0 h 335"/>
              <a:gd name="T8" fmla="*/ 335 w 335"/>
              <a:gd name="T9" fmla="*/ 335 h 335"/>
            </a:gdLst>
            <a:ahLst/>
            <a:cxnLst>
              <a:cxn ang="T4">
                <a:pos x="T0" y="T1"/>
              </a:cxn>
              <a:cxn ang="T5">
                <a:pos x="T2" y="T3"/>
              </a:cxn>
            </a:cxnLst>
            <a:rect l="T6" t="T7" r="T8" b="T9"/>
            <a:pathLst>
              <a:path w="335" h="335">
                <a:moveTo>
                  <a:pt x="10" y="325"/>
                </a:moveTo>
                <a:cubicBezTo>
                  <a:pt x="10" y="151"/>
                  <a:pt x="151" y="10"/>
                  <a:pt x="325" y="1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grpSp>
        <p:nvGrpSpPr>
          <p:cNvPr id="107527" name="group 254">
            <a:extLst>
              <a:ext uri="{FF2B5EF4-FFF2-40B4-BE49-F238E27FC236}">
                <a16:creationId xmlns:a16="http://schemas.microsoft.com/office/drawing/2014/main" id="{8DE88206-8798-C0C4-B93F-B011907E2B7D}"/>
              </a:ext>
            </a:extLst>
          </p:cNvPr>
          <p:cNvGrpSpPr>
            <a:grpSpLocks/>
          </p:cNvGrpSpPr>
          <p:nvPr/>
        </p:nvGrpSpPr>
        <p:grpSpPr bwMode="auto">
          <a:xfrm>
            <a:off x="1454150" y="1738313"/>
            <a:ext cx="812800" cy="812800"/>
            <a:chOff x="0" y="0"/>
            <a:chExt cx="1082801" cy="1082801"/>
          </a:xfrm>
        </p:grpSpPr>
        <p:sp>
          <p:nvSpPr>
            <p:cNvPr id="107530" name="path">
              <a:extLst>
                <a:ext uri="{FF2B5EF4-FFF2-40B4-BE49-F238E27FC236}">
                  <a16:creationId xmlns:a16="http://schemas.microsoft.com/office/drawing/2014/main" id="{BC226C57-776D-4936-63B3-B40963AFE507}"/>
                </a:ext>
              </a:extLst>
            </p:cNvPr>
            <p:cNvSpPr>
              <a:spLocks/>
            </p:cNvSpPr>
            <p:nvPr/>
          </p:nvSpPr>
          <p:spPr bwMode="auto">
            <a:xfrm>
              <a:off x="0" y="0"/>
              <a:ext cx="1082801" cy="1082801"/>
            </a:xfrm>
            <a:custGeom>
              <a:avLst/>
              <a:gdLst>
                <a:gd name="T0" fmla="*/ 0 w 1705"/>
                <a:gd name="T1" fmla="*/ 2147483646 h 1705"/>
                <a:gd name="T2" fmla="*/ 2147483646 w 1705"/>
                <a:gd name="T3" fmla="*/ 0 h 1705"/>
                <a:gd name="T4" fmla="*/ 2147483646 w 1705"/>
                <a:gd name="T5" fmla="*/ 2147483646 h 1705"/>
                <a:gd name="T6" fmla="*/ 2147483646 w 1705"/>
                <a:gd name="T7" fmla="*/ 2147483646 h 1705"/>
                <a:gd name="T8" fmla="*/ 0 w 1705"/>
                <a:gd name="T9" fmla="*/ 2147483646 h 1705"/>
                <a:gd name="T10" fmla="*/ 0 60000 65536"/>
                <a:gd name="T11" fmla="*/ 0 60000 65536"/>
                <a:gd name="T12" fmla="*/ 0 60000 65536"/>
                <a:gd name="T13" fmla="*/ 0 60000 65536"/>
                <a:gd name="T14" fmla="*/ 0 60000 65536"/>
                <a:gd name="T15" fmla="*/ 0 w 1705"/>
                <a:gd name="T16" fmla="*/ 0 h 1705"/>
                <a:gd name="T17" fmla="*/ 1705 w 1705"/>
                <a:gd name="T18" fmla="*/ 1705 h 1705"/>
              </a:gdLst>
              <a:ahLst/>
              <a:cxnLst>
                <a:cxn ang="T10">
                  <a:pos x="T0" y="T1"/>
                </a:cxn>
                <a:cxn ang="T11">
                  <a:pos x="T2" y="T3"/>
                </a:cxn>
                <a:cxn ang="T12">
                  <a:pos x="T4" y="T5"/>
                </a:cxn>
                <a:cxn ang="T13">
                  <a:pos x="T6" y="T7"/>
                </a:cxn>
                <a:cxn ang="T14">
                  <a:pos x="T8" y="T9"/>
                </a:cxn>
              </a:cxnLst>
              <a:rect l="T15" t="T16" r="T17" b="T18"/>
              <a:pathLst>
                <a:path w="1705" h="1705">
                  <a:moveTo>
                    <a:pt x="0" y="852"/>
                  </a:moveTo>
                  <a:cubicBezTo>
                    <a:pt x="0" y="381"/>
                    <a:pt x="381" y="0"/>
                    <a:pt x="852" y="0"/>
                  </a:cubicBezTo>
                  <a:cubicBezTo>
                    <a:pt x="1323" y="0"/>
                    <a:pt x="1705" y="381"/>
                    <a:pt x="1705" y="852"/>
                  </a:cubicBezTo>
                  <a:cubicBezTo>
                    <a:pt x="1705" y="1323"/>
                    <a:pt x="1323" y="1705"/>
                    <a:pt x="852" y="1705"/>
                  </a:cubicBezTo>
                  <a:cubicBezTo>
                    <a:pt x="381" y="1705"/>
                    <a:pt x="0" y="1323"/>
                    <a:pt x="0" y="852"/>
                  </a:cubicBezTo>
                </a:path>
              </a:pathLst>
            </a:custGeom>
            <a:solidFill>
              <a:srgbClr val="1950B2"/>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107531" name="path">
              <a:extLst>
                <a:ext uri="{FF2B5EF4-FFF2-40B4-BE49-F238E27FC236}">
                  <a16:creationId xmlns:a16="http://schemas.microsoft.com/office/drawing/2014/main" id="{887F9559-D843-177A-C9B0-09B72818A637}"/>
                </a:ext>
              </a:extLst>
            </p:cNvPr>
            <p:cNvSpPr>
              <a:spLocks/>
            </p:cNvSpPr>
            <p:nvPr/>
          </p:nvSpPr>
          <p:spPr bwMode="auto">
            <a:xfrm>
              <a:off x="144780" y="218693"/>
              <a:ext cx="758189" cy="612648"/>
            </a:xfrm>
            <a:custGeom>
              <a:avLst/>
              <a:gdLst>
                <a:gd name="T0" fmla="*/ 2147483646 w 1193"/>
                <a:gd name="T1" fmla="*/ 2147483646 h 964"/>
                <a:gd name="T2" fmla="*/ 2147483646 w 1193"/>
                <a:gd name="T3" fmla="*/ 2147483646 h 964"/>
                <a:gd name="T4" fmla="*/ 2147483646 w 1193"/>
                <a:gd name="T5" fmla="*/ 2147483646 h 964"/>
                <a:gd name="T6" fmla="*/ 2147483646 w 1193"/>
                <a:gd name="T7" fmla="*/ 2147483646 h 964"/>
                <a:gd name="T8" fmla="*/ 2147483646 w 1193"/>
                <a:gd name="T9" fmla="*/ 2147483646 h 964"/>
                <a:gd name="T10" fmla="*/ 2147483646 w 1193"/>
                <a:gd name="T11" fmla="*/ 2147483646 h 964"/>
                <a:gd name="T12" fmla="*/ 2147483646 w 1193"/>
                <a:gd name="T13" fmla="*/ 2147483646 h 964"/>
                <a:gd name="T14" fmla="*/ 2147483646 w 1193"/>
                <a:gd name="T15" fmla="*/ 2147483646 h 964"/>
                <a:gd name="T16" fmla="*/ 2147483646 w 1193"/>
                <a:gd name="T17" fmla="*/ 2147483646 h 964"/>
                <a:gd name="T18" fmla="*/ 2147483646 w 1193"/>
                <a:gd name="T19" fmla="*/ 2147483646 h 964"/>
                <a:gd name="T20" fmla="*/ 2147483646 w 1193"/>
                <a:gd name="T21" fmla="*/ 2147483646 h 964"/>
                <a:gd name="T22" fmla="*/ 2147483646 w 1193"/>
                <a:gd name="T23" fmla="*/ 2147483646 h 964"/>
                <a:gd name="T24" fmla="*/ 2147483646 w 1193"/>
                <a:gd name="T25" fmla="*/ 2147483646 h 964"/>
                <a:gd name="T26" fmla="*/ 2147483646 w 1193"/>
                <a:gd name="T27" fmla="*/ 2147483646 h 964"/>
                <a:gd name="T28" fmla="*/ 2147483646 w 1193"/>
                <a:gd name="T29" fmla="*/ 2147483646 h 964"/>
                <a:gd name="T30" fmla="*/ 2147483646 w 1193"/>
                <a:gd name="T31" fmla="*/ 2147483646 h 964"/>
                <a:gd name="T32" fmla="*/ 2147483646 w 1193"/>
                <a:gd name="T33" fmla="*/ 2147483646 h 964"/>
                <a:gd name="T34" fmla="*/ 2147483646 w 1193"/>
                <a:gd name="T35" fmla="*/ 2147483646 h 964"/>
                <a:gd name="T36" fmla="*/ 2147483646 w 1193"/>
                <a:gd name="T37" fmla="*/ 2147483646 h 964"/>
                <a:gd name="T38" fmla="*/ 2147483646 w 1193"/>
                <a:gd name="T39" fmla="*/ 2147483646 h 964"/>
                <a:gd name="T40" fmla="*/ 2147483646 w 1193"/>
                <a:gd name="T41" fmla="*/ 2147483646 h 964"/>
                <a:gd name="T42" fmla="*/ 2147483646 w 1193"/>
                <a:gd name="T43" fmla="*/ 2147483646 h 964"/>
                <a:gd name="T44" fmla="*/ 2147483646 w 1193"/>
                <a:gd name="T45" fmla="*/ 2147483646 h 964"/>
                <a:gd name="T46" fmla="*/ 2147483646 w 1193"/>
                <a:gd name="T47" fmla="*/ 2147483646 h 964"/>
                <a:gd name="T48" fmla="*/ 2147483646 w 1193"/>
                <a:gd name="T49" fmla="*/ 2147483646 h 964"/>
                <a:gd name="T50" fmla="*/ 2147483646 w 1193"/>
                <a:gd name="T51" fmla="*/ 2147483646 h 964"/>
                <a:gd name="T52" fmla="*/ 2147483646 w 1193"/>
                <a:gd name="T53" fmla="*/ 2147483646 h 964"/>
                <a:gd name="T54" fmla="*/ 2147483646 w 1193"/>
                <a:gd name="T55" fmla="*/ 2147483646 h 964"/>
                <a:gd name="T56" fmla="*/ 2147483646 w 1193"/>
                <a:gd name="T57" fmla="*/ 2147483646 h 964"/>
                <a:gd name="T58" fmla="*/ 2147483646 w 1193"/>
                <a:gd name="T59" fmla="*/ 2147483646 h 964"/>
                <a:gd name="T60" fmla="*/ 2147483646 w 1193"/>
                <a:gd name="T61" fmla="*/ 2147483646 h 964"/>
                <a:gd name="T62" fmla="*/ 2147483646 w 1193"/>
                <a:gd name="T63" fmla="*/ 2147483646 h 964"/>
                <a:gd name="T64" fmla="*/ 2147483646 w 1193"/>
                <a:gd name="T65" fmla="*/ 2147483646 h 964"/>
                <a:gd name="T66" fmla="*/ 2147483646 w 1193"/>
                <a:gd name="T67" fmla="*/ 2147483646 h 964"/>
                <a:gd name="T68" fmla="*/ 2147483646 w 1193"/>
                <a:gd name="T69" fmla="*/ 2147483646 h 964"/>
                <a:gd name="T70" fmla="*/ 2147483646 w 1193"/>
                <a:gd name="T71" fmla="*/ 2147483646 h 964"/>
                <a:gd name="T72" fmla="*/ 2147483646 w 1193"/>
                <a:gd name="T73" fmla="*/ 2147483646 h 964"/>
                <a:gd name="T74" fmla="*/ 2147483646 w 1193"/>
                <a:gd name="T75" fmla="*/ 2147483646 h 964"/>
                <a:gd name="T76" fmla="*/ 2147483646 w 1193"/>
                <a:gd name="T77" fmla="*/ 2147483646 h 964"/>
                <a:gd name="T78" fmla="*/ 2147483646 w 1193"/>
                <a:gd name="T79" fmla="*/ 2147483646 h 964"/>
                <a:gd name="T80" fmla="*/ 2147483646 w 1193"/>
                <a:gd name="T81" fmla="*/ 2147483646 h 964"/>
                <a:gd name="T82" fmla="*/ 2147483646 w 1193"/>
                <a:gd name="T83" fmla="*/ 2147483646 h 964"/>
                <a:gd name="T84" fmla="*/ 2147483646 w 1193"/>
                <a:gd name="T85" fmla="*/ 2147483646 h 964"/>
                <a:gd name="T86" fmla="*/ 2147483646 w 1193"/>
                <a:gd name="T87" fmla="*/ 2147483646 h 964"/>
                <a:gd name="T88" fmla="*/ 2147483646 w 1193"/>
                <a:gd name="T89" fmla="*/ 2147483646 h 964"/>
                <a:gd name="T90" fmla="*/ 2147483646 w 1193"/>
                <a:gd name="T91" fmla="*/ 2147483646 h 964"/>
                <a:gd name="T92" fmla="*/ 2147483646 w 1193"/>
                <a:gd name="T93" fmla="*/ 2147483646 h 964"/>
                <a:gd name="T94" fmla="*/ 2147483646 w 1193"/>
                <a:gd name="T95" fmla="*/ 2147483646 h 964"/>
                <a:gd name="T96" fmla="*/ 2147483646 w 1193"/>
                <a:gd name="T97" fmla="*/ 2147483646 h 964"/>
                <a:gd name="T98" fmla="*/ 2147483646 w 1193"/>
                <a:gd name="T99" fmla="*/ 2147483646 h 964"/>
                <a:gd name="T100" fmla="*/ 2147483646 w 1193"/>
                <a:gd name="T101" fmla="*/ 2147483646 h 964"/>
                <a:gd name="T102" fmla="*/ 2147483646 w 1193"/>
                <a:gd name="T103" fmla="*/ 2147483646 h 964"/>
                <a:gd name="T104" fmla="*/ 2147483646 w 1193"/>
                <a:gd name="T105" fmla="*/ 2147483646 h 964"/>
                <a:gd name="T106" fmla="*/ 2147483646 w 1193"/>
                <a:gd name="T107" fmla="*/ 2147483646 h 964"/>
                <a:gd name="T108" fmla="*/ 2147483646 w 1193"/>
                <a:gd name="T109" fmla="*/ 2147483646 h 964"/>
                <a:gd name="T110" fmla="*/ 2147483646 w 1193"/>
                <a:gd name="T111" fmla="*/ 2147483646 h 964"/>
                <a:gd name="T112" fmla="*/ 2147483646 w 1193"/>
                <a:gd name="T113" fmla="*/ 2147483646 h 964"/>
                <a:gd name="T114" fmla="*/ 2147483646 w 1193"/>
                <a:gd name="T115" fmla="*/ 2147483646 h 964"/>
                <a:gd name="T116" fmla="*/ 2147483646 w 1193"/>
                <a:gd name="T117" fmla="*/ 2147483646 h 964"/>
                <a:gd name="T118" fmla="*/ 2147483646 w 1193"/>
                <a:gd name="T119" fmla="*/ 2147483646 h 964"/>
                <a:gd name="T120" fmla="*/ 2147483646 w 1193"/>
                <a:gd name="T121" fmla="*/ 2147483646 h 964"/>
                <a:gd name="T122" fmla="*/ 2147483646 w 1193"/>
                <a:gd name="T123" fmla="*/ 2147483646 h 964"/>
                <a:gd name="T124" fmla="*/ 2147483646 w 1193"/>
                <a:gd name="T125" fmla="*/ 2147483646 h 96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193"/>
                <a:gd name="T190" fmla="*/ 0 h 964"/>
                <a:gd name="T191" fmla="*/ 1193 w 1193"/>
                <a:gd name="T192" fmla="*/ 964 h 96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193" h="964">
                  <a:moveTo>
                    <a:pt x="62" y="503"/>
                  </a:moveTo>
                  <a:lnTo>
                    <a:pt x="255" y="503"/>
                  </a:lnTo>
                  <a:lnTo>
                    <a:pt x="259" y="504"/>
                  </a:lnTo>
                  <a:lnTo>
                    <a:pt x="262" y="506"/>
                  </a:lnTo>
                  <a:lnTo>
                    <a:pt x="264" y="508"/>
                  </a:lnTo>
                  <a:lnTo>
                    <a:pt x="265" y="512"/>
                  </a:lnTo>
                  <a:lnTo>
                    <a:pt x="264" y="516"/>
                  </a:lnTo>
                  <a:lnTo>
                    <a:pt x="262" y="519"/>
                  </a:lnTo>
                  <a:lnTo>
                    <a:pt x="259" y="521"/>
                  </a:lnTo>
                  <a:lnTo>
                    <a:pt x="255" y="522"/>
                  </a:lnTo>
                  <a:lnTo>
                    <a:pt x="62" y="522"/>
                  </a:lnTo>
                  <a:lnTo>
                    <a:pt x="58" y="521"/>
                  </a:lnTo>
                  <a:lnTo>
                    <a:pt x="55" y="519"/>
                  </a:lnTo>
                  <a:lnTo>
                    <a:pt x="53" y="516"/>
                  </a:lnTo>
                  <a:lnTo>
                    <a:pt x="52" y="512"/>
                  </a:lnTo>
                  <a:lnTo>
                    <a:pt x="53" y="508"/>
                  </a:lnTo>
                  <a:lnTo>
                    <a:pt x="55" y="506"/>
                  </a:lnTo>
                  <a:lnTo>
                    <a:pt x="58" y="504"/>
                  </a:lnTo>
                  <a:lnTo>
                    <a:pt x="62" y="503"/>
                  </a:lnTo>
                  <a:close/>
                  <a:moveTo>
                    <a:pt x="61" y="478"/>
                  </a:moveTo>
                  <a:lnTo>
                    <a:pt x="255" y="478"/>
                  </a:lnTo>
                  <a:lnTo>
                    <a:pt x="258" y="479"/>
                  </a:lnTo>
                  <a:lnTo>
                    <a:pt x="261" y="481"/>
                  </a:lnTo>
                  <a:lnTo>
                    <a:pt x="262" y="484"/>
                  </a:lnTo>
                  <a:lnTo>
                    <a:pt x="263" y="488"/>
                  </a:lnTo>
                  <a:lnTo>
                    <a:pt x="262" y="491"/>
                  </a:lnTo>
                  <a:lnTo>
                    <a:pt x="261" y="494"/>
                  </a:lnTo>
                  <a:lnTo>
                    <a:pt x="258" y="496"/>
                  </a:lnTo>
                  <a:lnTo>
                    <a:pt x="255" y="497"/>
                  </a:lnTo>
                  <a:lnTo>
                    <a:pt x="61" y="497"/>
                  </a:lnTo>
                  <a:lnTo>
                    <a:pt x="57" y="496"/>
                  </a:lnTo>
                  <a:lnTo>
                    <a:pt x="54" y="494"/>
                  </a:lnTo>
                  <a:lnTo>
                    <a:pt x="52" y="491"/>
                  </a:lnTo>
                  <a:lnTo>
                    <a:pt x="51" y="488"/>
                  </a:lnTo>
                  <a:lnTo>
                    <a:pt x="52" y="484"/>
                  </a:lnTo>
                  <a:lnTo>
                    <a:pt x="54" y="481"/>
                  </a:lnTo>
                  <a:lnTo>
                    <a:pt x="57" y="479"/>
                  </a:lnTo>
                  <a:lnTo>
                    <a:pt x="61" y="478"/>
                  </a:lnTo>
                  <a:close/>
                  <a:moveTo>
                    <a:pt x="70" y="453"/>
                  </a:moveTo>
                  <a:lnTo>
                    <a:pt x="263" y="453"/>
                  </a:lnTo>
                  <a:lnTo>
                    <a:pt x="266" y="454"/>
                  </a:lnTo>
                  <a:lnTo>
                    <a:pt x="269" y="457"/>
                  </a:lnTo>
                  <a:lnTo>
                    <a:pt x="272" y="459"/>
                  </a:lnTo>
                  <a:lnTo>
                    <a:pt x="272" y="463"/>
                  </a:lnTo>
                  <a:lnTo>
                    <a:pt x="272" y="467"/>
                  </a:lnTo>
                  <a:lnTo>
                    <a:pt x="269" y="470"/>
                  </a:lnTo>
                  <a:lnTo>
                    <a:pt x="266" y="471"/>
                  </a:lnTo>
                  <a:lnTo>
                    <a:pt x="263" y="472"/>
                  </a:lnTo>
                  <a:lnTo>
                    <a:pt x="70" y="472"/>
                  </a:lnTo>
                  <a:lnTo>
                    <a:pt x="66" y="471"/>
                  </a:lnTo>
                  <a:lnTo>
                    <a:pt x="63" y="470"/>
                  </a:lnTo>
                  <a:lnTo>
                    <a:pt x="61" y="467"/>
                  </a:lnTo>
                  <a:lnTo>
                    <a:pt x="60" y="463"/>
                  </a:lnTo>
                  <a:lnTo>
                    <a:pt x="61" y="459"/>
                  </a:lnTo>
                  <a:lnTo>
                    <a:pt x="63" y="457"/>
                  </a:lnTo>
                  <a:lnTo>
                    <a:pt x="66" y="454"/>
                  </a:lnTo>
                  <a:lnTo>
                    <a:pt x="70" y="453"/>
                  </a:lnTo>
                  <a:close/>
                  <a:moveTo>
                    <a:pt x="60" y="429"/>
                  </a:moveTo>
                  <a:lnTo>
                    <a:pt x="254" y="429"/>
                  </a:lnTo>
                  <a:lnTo>
                    <a:pt x="256" y="430"/>
                  </a:lnTo>
                  <a:lnTo>
                    <a:pt x="260" y="432"/>
                  </a:lnTo>
                  <a:lnTo>
                    <a:pt x="262" y="435"/>
                  </a:lnTo>
                  <a:lnTo>
                    <a:pt x="262" y="439"/>
                  </a:lnTo>
                  <a:lnTo>
                    <a:pt x="262" y="442"/>
                  </a:lnTo>
                  <a:lnTo>
                    <a:pt x="260" y="445"/>
                  </a:lnTo>
                  <a:lnTo>
                    <a:pt x="256" y="447"/>
                  </a:lnTo>
                  <a:lnTo>
                    <a:pt x="254" y="448"/>
                  </a:lnTo>
                  <a:lnTo>
                    <a:pt x="60" y="448"/>
                  </a:lnTo>
                  <a:lnTo>
                    <a:pt x="56" y="447"/>
                  </a:lnTo>
                  <a:lnTo>
                    <a:pt x="53" y="445"/>
                  </a:lnTo>
                  <a:lnTo>
                    <a:pt x="51" y="442"/>
                  </a:lnTo>
                  <a:lnTo>
                    <a:pt x="51" y="439"/>
                  </a:lnTo>
                  <a:lnTo>
                    <a:pt x="51" y="435"/>
                  </a:lnTo>
                  <a:lnTo>
                    <a:pt x="53" y="432"/>
                  </a:lnTo>
                  <a:lnTo>
                    <a:pt x="56" y="430"/>
                  </a:lnTo>
                  <a:lnTo>
                    <a:pt x="60" y="429"/>
                  </a:lnTo>
                  <a:close/>
                  <a:moveTo>
                    <a:pt x="75" y="405"/>
                  </a:moveTo>
                  <a:lnTo>
                    <a:pt x="268" y="405"/>
                  </a:lnTo>
                  <a:lnTo>
                    <a:pt x="272" y="405"/>
                  </a:lnTo>
                  <a:lnTo>
                    <a:pt x="275" y="407"/>
                  </a:lnTo>
                  <a:lnTo>
                    <a:pt x="278" y="410"/>
                  </a:lnTo>
                  <a:lnTo>
                    <a:pt x="278" y="413"/>
                  </a:lnTo>
                  <a:lnTo>
                    <a:pt x="278" y="417"/>
                  </a:lnTo>
                  <a:lnTo>
                    <a:pt x="275" y="420"/>
                  </a:lnTo>
                  <a:lnTo>
                    <a:pt x="272" y="422"/>
                  </a:lnTo>
                  <a:lnTo>
                    <a:pt x="268" y="423"/>
                  </a:lnTo>
                  <a:lnTo>
                    <a:pt x="75" y="423"/>
                  </a:lnTo>
                  <a:lnTo>
                    <a:pt x="72" y="422"/>
                  </a:lnTo>
                  <a:lnTo>
                    <a:pt x="69" y="420"/>
                  </a:lnTo>
                  <a:lnTo>
                    <a:pt x="67" y="417"/>
                  </a:lnTo>
                  <a:lnTo>
                    <a:pt x="66" y="413"/>
                  </a:lnTo>
                  <a:lnTo>
                    <a:pt x="67" y="410"/>
                  </a:lnTo>
                  <a:lnTo>
                    <a:pt x="69" y="407"/>
                  </a:lnTo>
                  <a:lnTo>
                    <a:pt x="72" y="405"/>
                  </a:lnTo>
                  <a:lnTo>
                    <a:pt x="75" y="405"/>
                  </a:lnTo>
                  <a:close/>
                  <a:moveTo>
                    <a:pt x="63" y="380"/>
                  </a:moveTo>
                  <a:lnTo>
                    <a:pt x="256" y="380"/>
                  </a:lnTo>
                  <a:lnTo>
                    <a:pt x="261" y="381"/>
                  </a:lnTo>
                  <a:lnTo>
                    <a:pt x="263" y="383"/>
                  </a:lnTo>
                  <a:lnTo>
                    <a:pt x="266" y="386"/>
                  </a:lnTo>
                  <a:lnTo>
                    <a:pt x="266" y="390"/>
                  </a:lnTo>
                  <a:lnTo>
                    <a:pt x="266" y="393"/>
                  </a:lnTo>
                  <a:lnTo>
                    <a:pt x="263" y="396"/>
                  </a:lnTo>
                  <a:lnTo>
                    <a:pt x="261" y="398"/>
                  </a:lnTo>
                  <a:lnTo>
                    <a:pt x="256" y="399"/>
                  </a:lnTo>
                  <a:lnTo>
                    <a:pt x="63" y="399"/>
                  </a:lnTo>
                  <a:lnTo>
                    <a:pt x="60" y="398"/>
                  </a:lnTo>
                  <a:lnTo>
                    <a:pt x="57" y="396"/>
                  </a:lnTo>
                  <a:lnTo>
                    <a:pt x="55" y="393"/>
                  </a:lnTo>
                  <a:lnTo>
                    <a:pt x="54" y="390"/>
                  </a:lnTo>
                  <a:lnTo>
                    <a:pt x="55" y="386"/>
                  </a:lnTo>
                  <a:lnTo>
                    <a:pt x="57" y="383"/>
                  </a:lnTo>
                  <a:lnTo>
                    <a:pt x="60" y="381"/>
                  </a:lnTo>
                  <a:lnTo>
                    <a:pt x="63" y="380"/>
                  </a:lnTo>
                  <a:close/>
                  <a:moveTo>
                    <a:pt x="69" y="355"/>
                  </a:moveTo>
                  <a:lnTo>
                    <a:pt x="262" y="355"/>
                  </a:lnTo>
                  <a:lnTo>
                    <a:pt x="266" y="356"/>
                  </a:lnTo>
                  <a:lnTo>
                    <a:pt x="268" y="358"/>
                  </a:lnTo>
                  <a:lnTo>
                    <a:pt x="271" y="361"/>
                  </a:lnTo>
                  <a:lnTo>
                    <a:pt x="272" y="365"/>
                  </a:lnTo>
                  <a:lnTo>
                    <a:pt x="271" y="369"/>
                  </a:lnTo>
                  <a:lnTo>
                    <a:pt x="268" y="372"/>
                  </a:lnTo>
                  <a:lnTo>
                    <a:pt x="266" y="373"/>
                  </a:lnTo>
                  <a:lnTo>
                    <a:pt x="262" y="374"/>
                  </a:lnTo>
                  <a:lnTo>
                    <a:pt x="69" y="374"/>
                  </a:lnTo>
                  <a:lnTo>
                    <a:pt x="65" y="373"/>
                  </a:lnTo>
                  <a:lnTo>
                    <a:pt x="62" y="372"/>
                  </a:lnTo>
                  <a:lnTo>
                    <a:pt x="60" y="369"/>
                  </a:lnTo>
                  <a:lnTo>
                    <a:pt x="59" y="365"/>
                  </a:lnTo>
                  <a:lnTo>
                    <a:pt x="60" y="361"/>
                  </a:lnTo>
                  <a:lnTo>
                    <a:pt x="62" y="358"/>
                  </a:lnTo>
                  <a:lnTo>
                    <a:pt x="65" y="356"/>
                  </a:lnTo>
                  <a:lnTo>
                    <a:pt x="69" y="355"/>
                  </a:lnTo>
                  <a:close/>
                  <a:moveTo>
                    <a:pt x="845" y="0"/>
                  </a:moveTo>
                  <a:lnTo>
                    <a:pt x="856" y="0"/>
                  </a:lnTo>
                  <a:lnTo>
                    <a:pt x="868" y="1"/>
                  </a:lnTo>
                  <a:lnTo>
                    <a:pt x="879" y="4"/>
                  </a:lnTo>
                  <a:lnTo>
                    <a:pt x="890" y="7"/>
                  </a:lnTo>
                  <a:lnTo>
                    <a:pt x="901" y="12"/>
                  </a:lnTo>
                  <a:lnTo>
                    <a:pt x="911" y="18"/>
                  </a:lnTo>
                  <a:lnTo>
                    <a:pt x="920" y="24"/>
                  </a:lnTo>
                  <a:lnTo>
                    <a:pt x="928" y="32"/>
                  </a:lnTo>
                  <a:lnTo>
                    <a:pt x="936" y="40"/>
                  </a:lnTo>
                  <a:lnTo>
                    <a:pt x="942" y="48"/>
                  </a:lnTo>
                  <a:lnTo>
                    <a:pt x="948" y="58"/>
                  </a:lnTo>
                  <a:lnTo>
                    <a:pt x="954" y="67"/>
                  </a:lnTo>
                  <a:lnTo>
                    <a:pt x="957" y="78"/>
                  </a:lnTo>
                  <a:lnTo>
                    <a:pt x="961" y="88"/>
                  </a:lnTo>
                  <a:lnTo>
                    <a:pt x="962" y="99"/>
                  </a:lnTo>
                  <a:lnTo>
                    <a:pt x="963" y="110"/>
                  </a:lnTo>
                  <a:lnTo>
                    <a:pt x="963" y="121"/>
                  </a:lnTo>
                  <a:lnTo>
                    <a:pt x="962" y="132"/>
                  </a:lnTo>
                  <a:lnTo>
                    <a:pt x="960" y="144"/>
                  </a:lnTo>
                  <a:lnTo>
                    <a:pt x="956" y="155"/>
                  </a:lnTo>
                  <a:lnTo>
                    <a:pt x="951" y="166"/>
                  </a:lnTo>
                  <a:lnTo>
                    <a:pt x="945" y="175"/>
                  </a:lnTo>
                  <a:lnTo>
                    <a:pt x="938" y="185"/>
                  </a:lnTo>
                  <a:lnTo>
                    <a:pt x="932" y="193"/>
                  </a:lnTo>
                  <a:lnTo>
                    <a:pt x="924" y="200"/>
                  </a:lnTo>
                  <a:lnTo>
                    <a:pt x="915" y="207"/>
                  </a:lnTo>
                  <a:lnTo>
                    <a:pt x="906" y="213"/>
                  </a:lnTo>
                  <a:lnTo>
                    <a:pt x="908" y="212"/>
                  </a:lnTo>
                  <a:lnTo>
                    <a:pt x="915" y="212"/>
                  </a:lnTo>
                  <a:lnTo>
                    <a:pt x="925" y="211"/>
                  </a:lnTo>
                  <a:lnTo>
                    <a:pt x="936" y="211"/>
                  </a:lnTo>
                  <a:lnTo>
                    <a:pt x="948" y="212"/>
                  </a:lnTo>
                  <a:lnTo>
                    <a:pt x="959" y="214"/>
                  </a:lnTo>
                  <a:lnTo>
                    <a:pt x="971" y="217"/>
                  </a:lnTo>
                  <a:lnTo>
                    <a:pt x="982" y="221"/>
                  </a:lnTo>
                  <a:lnTo>
                    <a:pt x="994" y="227"/>
                  </a:lnTo>
                  <a:lnTo>
                    <a:pt x="1004" y="235"/>
                  </a:lnTo>
                  <a:lnTo>
                    <a:pt x="1012" y="241"/>
                  </a:lnTo>
                  <a:lnTo>
                    <a:pt x="1018" y="247"/>
                  </a:lnTo>
                  <a:lnTo>
                    <a:pt x="1025" y="254"/>
                  </a:lnTo>
                  <a:lnTo>
                    <a:pt x="1031" y="261"/>
                  </a:lnTo>
                  <a:lnTo>
                    <a:pt x="1036" y="268"/>
                  </a:lnTo>
                  <a:lnTo>
                    <a:pt x="1042" y="277"/>
                  </a:lnTo>
                  <a:lnTo>
                    <a:pt x="1052" y="294"/>
                  </a:lnTo>
                  <a:lnTo>
                    <a:pt x="1061" y="312"/>
                  </a:lnTo>
                  <a:lnTo>
                    <a:pt x="1070" y="332"/>
                  </a:lnTo>
                  <a:lnTo>
                    <a:pt x="1077" y="352"/>
                  </a:lnTo>
                  <a:lnTo>
                    <a:pt x="1083" y="373"/>
                  </a:lnTo>
                  <a:lnTo>
                    <a:pt x="1090" y="394"/>
                  </a:lnTo>
                  <a:lnTo>
                    <a:pt x="1095" y="416"/>
                  </a:lnTo>
                  <a:lnTo>
                    <a:pt x="1106" y="459"/>
                  </a:lnTo>
                  <a:lnTo>
                    <a:pt x="1116" y="500"/>
                  </a:lnTo>
                  <a:lnTo>
                    <a:pt x="1121" y="518"/>
                  </a:lnTo>
                  <a:lnTo>
                    <a:pt x="1160" y="235"/>
                  </a:lnTo>
                  <a:lnTo>
                    <a:pt x="1160" y="231"/>
                  </a:lnTo>
                  <a:lnTo>
                    <a:pt x="1162" y="228"/>
                  </a:lnTo>
                  <a:lnTo>
                    <a:pt x="1164" y="226"/>
                  </a:lnTo>
                  <a:lnTo>
                    <a:pt x="1166" y="224"/>
                  </a:lnTo>
                  <a:lnTo>
                    <a:pt x="1170" y="221"/>
                  </a:lnTo>
                  <a:lnTo>
                    <a:pt x="1172" y="220"/>
                  </a:lnTo>
                  <a:lnTo>
                    <a:pt x="1175" y="220"/>
                  </a:lnTo>
                  <a:lnTo>
                    <a:pt x="1179" y="220"/>
                  </a:lnTo>
                  <a:lnTo>
                    <a:pt x="1182" y="220"/>
                  </a:lnTo>
                  <a:lnTo>
                    <a:pt x="1185" y="222"/>
                  </a:lnTo>
                  <a:lnTo>
                    <a:pt x="1188" y="224"/>
                  </a:lnTo>
                  <a:lnTo>
                    <a:pt x="1190" y="227"/>
                  </a:lnTo>
                  <a:lnTo>
                    <a:pt x="1192" y="230"/>
                  </a:lnTo>
                  <a:lnTo>
                    <a:pt x="1193" y="232"/>
                  </a:lnTo>
                  <a:lnTo>
                    <a:pt x="1193" y="236"/>
                  </a:lnTo>
                  <a:lnTo>
                    <a:pt x="1193" y="239"/>
                  </a:lnTo>
                  <a:lnTo>
                    <a:pt x="1142" y="608"/>
                  </a:lnTo>
                  <a:lnTo>
                    <a:pt x="1142" y="947"/>
                  </a:lnTo>
                  <a:lnTo>
                    <a:pt x="1141" y="951"/>
                  </a:lnTo>
                  <a:lnTo>
                    <a:pt x="1141" y="954"/>
                  </a:lnTo>
                  <a:lnTo>
                    <a:pt x="1140" y="957"/>
                  </a:lnTo>
                  <a:lnTo>
                    <a:pt x="1137" y="959"/>
                  </a:lnTo>
                  <a:lnTo>
                    <a:pt x="1135" y="961"/>
                  </a:lnTo>
                  <a:lnTo>
                    <a:pt x="1132" y="963"/>
                  </a:lnTo>
                  <a:lnTo>
                    <a:pt x="1129" y="964"/>
                  </a:lnTo>
                  <a:lnTo>
                    <a:pt x="1125" y="964"/>
                  </a:lnTo>
                  <a:lnTo>
                    <a:pt x="1121" y="964"/>
                  </a:lnTo>
                  <a:lnTo>
                    <a:pt x="1118" y="963"/>
                  </a:lnTo>
                  <a:lnTo>
                    <a:pt x="1115" y="961"/>
                  </a:lnTo>
                  <a:lnTo>
                    <a:pt x="1113" y="959"/>
                  </a:lnTo>
                  <a:lnTo>
                    <a:pt x="1111" y="957"/>
                  </a:lnTo>
                  <a:lnTo>
                    <a:pt x="1109" y="954"/>
                  </a:lnTo>
                  <a:lnTo>
                    <a:pt x="1108" y="951"/>
                  </a:lnTo>
                  <a:lnTo>
                    <a:pt x="1108" y="947"/>
                  </a:lnTo>
                  <a:lnTo>
                    <a:pt x="1108" y="630"/>
                  </a:lnTo>
                  <a:lnTo>
                    <a:pt x="1107" y="627"/>
                  </a:lnTo>
                  <a:lnTo>
                    <a:pt x="1106" y="623"/>
                  </a:lnTo>
                  <a:lnTo>
                    <a:pt x="1106" y="622"/>
                  </a:lnTo>
                  <a:lnTo>
                    <a:pt x="1104" y="627"/>
                  </a:lnTo>
                  <a:lnTo>
                    <a:pt x="1102" y="632"/>
                  </a:lnTo>
                  <a:lnTo>
                    <a:pt x="1099" y="636"/>
                  </a:lnTo>
                  <a:lnTo>
                    <a:pt x="1095" y="640"/>
                  </a:lnTo>
                  <a:lnTo>
                    <a:pt x="1091" y="644"/>
                  </a:lnTo>
                  <a:lnTo>
                    <a:pt x="1087" y="646"/>
                  </a:lnTo>
                  <a:lnTo>
                    <a:pt x="1083" y="649"/>
                  </a:lnTo>
                  <a:lnTo>
                    <a:pt x="1078" y="651"/>
                  </a:lnTo>
                  <a:lnTo>
                    <a:pt x="1073" y="653"/>
                  </a:lnTo>
                  <a:lnTo>
                    <a:pt x="1068" y="655"/>
                  </a:lnTo>
                  <a:lnTo>
                    <a:pt x="1063" y="656"/>
                  </a:lnTo>
                  <a:lnTo>
                    <a:pt x="897" y="673"/>
                  </a:lnTo>
                  <a:lnTo>
                    <a:pt x="897" y="947"/>
                  </a:lnTo>
                  <a:lnTo>
                    <a:pt x="897" y="951"/>
                  </a:lnTo>
                  <a:lnTo>
                    <a:pt x="896" y="954"/>
                  </a:lnTo>
                  <a:lnTo>
                    <a:pt x="894" y="957"/>
                  </a:lnTo>
                  <a:lnTo>
                    <a:pt x="893" y="959"/>
                  </a:lnTo>
                  <a:lnTo>
                    <a:pt x="890" y="961"/>
                  </a:lnTo>
                  <a:lnTo>
                    <a:pt x="887" y="963"/>
                  </a:lnTo>
                  <a:lnTo>
                    <a:pt x="884" y="964"/>
                  </a:lnTo>
                  <a:lnTo>
                    <a:pt x="881" y="964"/>
                  </a:lnTo>
                  <a:lnTo>
                    <a:pt x="877" y="964"/>
                  </a:lnTo>
                  <a:lnTo>
                    <a:pt x="874" y="963"/>
                  </a:lnTo>
                  <a:lnTo>
                    <a:pt x="871" y="961"/>
                  </a:lnTo>
                  <a:lnTo>
                    <a:pt x="868" y="959"/>
                  </a:lnTo>
                  <a:lnTo>
                    <a:pt x="866" y="957"/>
                  </a:lnTo>
                  <a:lnTo>
                    <a:pt x="865" y="954"/>
                  </a:lnTo>
                  <a:lnTo>
                    <a:pt x="863" y="951"/>
                  </a:lnTo>
                  <a:lnTo>
                    <a:pt x="863" y="947"/>
                  </a:lnTo>
                  <a:lnTo>
                    <a:pt x="863" y="735"/>
                  </a:lnTo>
                  <a:lnTo>
                    <a:pt x="845" y="901"/>
                  </a:lnTo>
                  <a:lnTo>
                    <a:pt x="843" y="906"/>
                  </a:lnTo>
                  <a:lnTo>
                    <a:pt x="842" y="912"/>
                  </a:lnTo>
                  <a:lnTo>
                    <a:pt x="840" y="916"/>
                  </a:lnTo>
                  <a:lnTo>
                    <a:pt x="838" y="922"/>
                  </a:lnTo>
                  <a:lnTo>
                    <a:pt x="835" y="925"/>
                  </a:lnTo>
                  <a:lnTo>
                    <a:pt x="832" y="930"/>
                  </a:lnTo>
                  <a:lnTo>
                    <a:pt x="828" y="934"/>
                  </a:lnTo>
                  <a:lnTo>
                    <a:pt x="824" y="936"/>
                  </a:lnTo>
                  <a:lnTo>
                    <a:pt x="821" y="940"/>
                  </a:lnTo>
                  <a:lnTo>
                    <a:pt x="816" y="942"/>
                  </a:lnTo>
                  <a:lnTo>
                    <a:pt x="811" y="945"/>
                  </a:lnTo>
                  <a:lnTo>
                    <a:pt x="806" y="946"/>
                  </a:lnTo>
                  <a:lnTo>
                    <a:pt x="801" y="948"/>
                  </a:lnTo>
                  <a:lnTo>
                    <a:pt x="796" y="949"/>
                  </a:lnTo>
                  <a:lnTo>
                    <a:pt x="791" y="949"/>
                  </a:lnTo>
                  <a:lnTo>
                    <a:pt x="785" y="949"/>
                  </a:lnTo>
                  <a:lnTo>
                    <a:pt x="779" y="947"/>
                  </a:lnTo>
                  <a:lnTo>
                    <a:pt x="775" y="946"/>
                  </a:lnTo>
                  <a:lnTo>
                    <a:pt x="769" y="944"/>
                  </a:lnTo>
                  <a:lnTo>
                    <a:pt x="765" y="942"/>
                  </a:lnTo>
                  <a:lnTo>
                    <a:pt x="761" y="939"/>
                  </a:lnTo>
                  <a:lnTo>
                    <a:pt x="756" y="936"/>
                  </a:lnTo>
                  <a:lnTo>
                    <a:pt x="752" y="932"/>
                  </a:lnTo>
                  <a:lnTo>
                    <a:pt x="749" y="928"/>
                  </a:lnTo>
                  <a:lnTo>
                    <a:pt x="746" y="924"/>
                  </a:lnTo>
                  <a:lnTo>
                    <a:pt x="743" y="920"/>
                  </a:lnTo>
                  <a:lnTo>
                    <a:pt x="742" y="915"/>
                  </a:lnTo>
                  <a:lnTo>
                    <a:pt x="740" y="910"/>
                  </a:lnTo>
                  <a:lnTo>
                    <a:pt x="739" y="905"/>
                  </a:lnTo>
                  <a:lnTo>
                    <a:pt x="738" y="900"/>
                  </a:lnTo>
                  <a:lnTo>
                    <a:pt x="737" y="894"/>
                  </a:lnTo>
                  <a:lnTo>
                    <a:pt x="738" y="888"/>
                  </a:lnTo>
                  <a:lnTo>
                    <a:pt x="768" y="623"/>
                  </a:lnTo>
                  <a:lnTo>
                    <a:pt x="768" y="618"/>
                  </a:lnTo>
                  <a:lnTo>
                    <a:pt x="770" y="613"/>
                  </a:lnTo>
                  <a:lnTo>
                    <a:pt x="772" y="608"/>
                  </a:lnTo>
                  <a:lnTo>
                    <a:pt x="775" y="603"/>
                  </a:lnTo>
                  <a:lnTo>
                    <a:pt x="777" y="598"/>
                  </a:lnTo>
                  <a:lnTo>
                    <a:pt x="781" y="595"/>
                  </a:lnTo>
                  <a:lnTo>
                    <a:pt x="784" y="591"/>
                  </a:lnTo>
                  <a:lnTo>
                    <a:pt x="787" y="587"/>
                  </a:lnTo>
                  <a:lnTo>
                    <a:pt x="792" y="584"/>
                  </a:lnTo>
                  <a:lnTo>
                    <a:pt x="796" y="582"/>
                  </a:lnTo>
                  <a:lnTo>
                    <a:pt x="801" y="580"/>
                  </a:lnTo>
                  <a:lnTo>
                    <a:pt x="806" y="578"/>
                  </a:lnTo>
                  <a:lnTo>
                    <a:pt x="811" y="577"/>
                  </a:lnTo>
                  <a:lnTo>
                    <a:pt x="816" y="576"/>
                  </a:lnTo>
                  <a:lnTo>
                    <a:pt x="821" y="576"/>
                  </a:lnTo>
                  <a:lnTo>
                    <a:pt x="824" y="574"/>
                  </a:lnTo>
                  <a:lnTo>
                    <a:pt x="829" y="574"/>
                  </a:lnTo>
                  <a:lnTo>
                    <a:pt x="834" y="572"/>
                  </a:lnTo>
                  <a:lnTo>
                    <a:pt x="929" y="562"/>
                  </a:lnTo>
                  <a:lnTo>
                    <a:pt x="923" y="539"/>
                  </a:lnTo>
                  <a:lnTo>
                    <a:pt x="908" y="486"/>
                  </a:lnTo>
                  <a:lnTo>
                    <a:pt x="902" y="459"/>
                  </a:lnTo>
                  <a:lnTo>
                    <a:pt x="893" y="433"/>
                  </a:lnTo>
                  <a:lnTo>
                    <a:pt x="885" y="407"/>
                  </a:lnTo>
                  <a:lnTo>
                    <a:pt x="875" y="384"/>
                  </a:lnTo>
                  <a:lnTo>
                    <a:pt x="871" y="372"/>
                  </a:lnTo>
                  <a:lnTo>
                    <a:pt x="870" y="373"/>
                  </a:lnTo>
                  <a:lnTo>
                    <a:pt x="857" y="395"/>
                  </a:lnTo>
                  <a:lnTo>
                    <a:pt x="845" y="417"/>
                  </a:lnTo>
                  <a:lnTo>
                    <a:pt x="841" y="425"/>
                  </a:lnTo>
                  <a:lnTo>
                    <a:pt x="838" y="432"/>
                  </a:lnTo>
                  <a:lnTo>
                    <a:pt x="835" y="439"/>
                  </a:lnTo>
                  <a:lnTo>
                    <a:pt x="830" y="444"/>
                  </a:lnTo>
                  <a:lnTo>
                    <a:pt x="824" y="448"/>
                  </a:lnTo>
                  <a:lnTo>
                    <a:pt x="818" y="452"/>
                  </a:lnTo>
                  <a:lnTo>
                    <a:pt x="810" y="454"/>
                  </a:lnTo>
                  <a:lnTo>
                    <a:pt x="655" y="501"/>
                  </a:lnTo>
                  <a:lnTo>
                    <a:pt x="656" y="501"/>
                  </a:lnTo>
                  <a:lnTo>
                    <a:pt x="659" y="501"/>
                  </a:lnTo>
                  <a:lnTo>
                    <a:pt x="663" y="503"/>
                  </a:lnTo>
                  <a:lnTo>
                    <a:pt x="666" y="505"/>
                  </a:lnTo>
                  <a:lnTo>
                    <a:pt x="668" y="507"/>
                  </a:lnTo>
                  <a:lnTo>
                    <a:pt x="670" y="509"/>
                  </a:lnTo>
                  <a:lnTo>
                    <a:pt x="672" y="512"/>
                  </a:lnTo>
                  <a:lnTo>
                    <a:pt x="672" y="515"/>
                  </a:lnTo>
                  <a:lnTo>
                    <a:pt x="673" y="519"/>
                  </a:lnTo>
                  <a:lnTo>
                    <a:pt x="672" y="522"/>
                  </a:lnTo>
                  <a:lnTo>
                    <a:pt x="672" y="525"/>
                  </a:lnTo>
                  <a:lnTo>
                    <a:pt x="670" y="528"/>
                  </a:lnTo>
                  <a:lnTo>
                    <a:pt x="668" y="531"/>
                  </a:lnTo>
                  <a:lnTo>
                    <a:pt x="762" y="531"/>
                  </a:lnTo>
                  <a:lnTo>
                    <a:pt x="765" y="531"/>
                  </a:lnTo>
                  <a:lnTo>
                    <a:pt x="768" y="532"/>
                  </a:lnTo>
                  <a:lnTo>
                    <a:pt x="771" y="533"/>
                  </a:lnTo>
                  <a:lnTo>
                    <a:pt x="774" y="535"/>
                  </a:lnTo>
                  <a:lnTo>
                    <a:pt x="776" y="539"/>
                  </a:lnTo>
                  <a:lnTo>
                    <a:pt x="778" y="540"/>
                  </a:lnTo>
                  <a:lnTo>
                    <a:pt x="778" y="545"/>
                  </a:lnTo>
                  <a:lnTo>
                    <a:pt x="778" y="547"/>
                  </a:lnTo>
                  <a:lnTo>
                    <a:pt x="778" y="551"/>
                  </a:lnTo>
                  <a:lnTo>
                    <a:pt x="778" y="554"/>
                  </a:lnTo>
                  <a:lnTo>
                    <a:pt x="776" y="557"/>
                  </a:lnTo>
                  <a:lnTo>
                    <a:pt x="774" y="559"/>
                  </a:lnTo>
                  <a:lnTo>
                    <a:pt x="771" y="562"/>
                  </a:lnTo>
                  <a:lnTo>
                    <a:pt x="768" y="563"/>
                  </a:lnTo>
                  <a:lnTo>
                    <a:pt x="765" y="564"/>
                  </a:lnTo>
                  <a:lnTo>
                    <a:pt x="762" y="564"/>
                  </a:lnTo>
                  <a:lnTo>
                    <a:pt x="719" y="564"/>
                  </a:lnTo>
                  <a:lnTo>
                    <a:pt x="719" y="947"/>
                  </a:lnTo>
                  <a:lnTo>
                    <a:pt x="719" y="951"/>
                  </a:lnTo>
                  <a:lnTo>
                    <a:pt x="717" y="954"/>
                  </a:lnTo>
                  <a:lnTo>
                    <a:pt x="716" y="957"/>
                  </a:lnTo>
                  <a:lnTo>
                    <a:pt x="714" y="959"/>
                  </a:lnTo>
                  <a:lnTo>
                    <a:pt x="711" y="961"/>
                  </a:lnTo>
                  <a:lnTo>
                    <a:pt x="709" y="963"/>
                  </a:lnTo>
                  <a:lnTo>
                    <a:pt x="705" y="964"/>
                  </a:lnTo>
                  <a:lnTo>
                    <a:pt x="702" y="964"/>
                  </a:lnTo>
                  <a:lnTo>
                    <a:pt x="699" y="964"/>
                  </a:lnTo>
                  <a:lnTo>
                    <a:pt x="696" y="963"/>
                  </a:lnTo>
                  <a:lnTo>
                    <a:pt x="693" y="961"/>
                  </a:lnTo>
                  <a:lnTo>
                    <a:pt x="690" y="959"/>
                  </a:lnTo>
                  <a:lnTo>
                    <a:pt x="688" y="957"/>
                  </a:lnTo>
                  <a:lnTo>
                    <a:pt x="687" y="954"/>
                  </a:lnTo>
                  <a:lnTo>
                    <a:pt x="685" y="951"/>
                  </a:lnTo>
                  <a:lnTo>
                    <a:pt x="685" y="947"/>
                  </a:lnTo>
                  <a:lnTo>
                    <a:pt x="685" y="564"/>
                  </a:lnTo>
                  <a:lnTo>
                    <a:pt x="69" y="564"/>
                  </a:lnTo>
                  <a:lnTo>
                    <a:pt x="69" y="947"/>
                  </a:lnTo>
                  <a:lnTo>
                    <a:pt x="68" y="951"/>
                  </a:lnTo>
                  <a:lnTo>
                    <a:pt x="67" y="954"/>
                  </a:lnTo>
                  <a:lnTo>
                    <a:pt x="66" y="957"/>
                  </a:lnTo>
                  <a:lnTo>
                    <a:pt x="63" y="959"/>
                  </a:lnTo>
                  <a:lnTo>
                    <a:pt x="61" y="961"/>
                  </a:lnTo>
                  <a:lnTo>
                    <a:pt x="58" y="963"/>
                  </a:lnTo>
                  <a:lnTo>
                    <a:pt x="54" y="964"/>
                  </a:lnTo>
                  <a:lnTo>
                    <a:pt x="51" y="964"/>
                  </a:lnTo>
                  <a:lnTo>
                    <a:pt x="47" y="964"/>
                  </a:lnTo>
                  <a:lnTo>
                    <a:pt x="45" y="963"/>
                  </a:lnTo>
                  <a:lnTo>
                    <a:pt x="41" y="961"/>
                  </a:lnTo>
                  <a:lnTo>
                    <a:pt x="40" y="959"/>
                  </a:lnTo>
                  <a:lnTo>
                    <a:pt x="37" y="957"/>
                  </a:lnTo>
                  <a:lnTo>
                    <a:pt x="35" y="954"/>
                  </a:lnTo>
                  <a:lnTo>
                    <a:pt x="35" y="951"/>
                  </a:lnTo>
                  <a:lnTo>
                    <a:pt x="34" y="947"/>
                  </a:lnTo>
                  <a:lnTo>
                    <a:pt x="34" y="564"/>
                  </a:lnTo>
                  <a:lnTo>
                    <a:pt x="17" y="564"/>
                  </a:lnTo>
                  <a:lnTo>
                    <a:pt x="13" y="564"/>
                  </a:lnTo>
                  <a:lnTo>
                    <a:pt x="10" y="563"/>
                  </a:lnTo>
                  <a:lnTo>
                    <a:pt x="7" y="562"/>
                  </a:lnTo>
                  <a:lnTo>
                    <a:pt x="5" y="559"/>
                  </a:lnTo>
                  <a:lnTo>
                    <a:pt x="3" y="557"/>
                  </a:lnTo>
                  <a:lnTo>
                    <a:pt x="1" y="554"/>
                  </a:lnTo>
                  <a:lnTo>
                    <a:pt x="0" y="551"/>
                  </a:lnTo>
                  <a:lnTo>
                    <a:pt x="0" y="547"/>
                  </a:lnTo>
                  <a:lnTo>
                    <a:pt x="0" y="545"/>
                  </a:lnTo>
                  <a:lnTo>
                    <a:pt x="1" y="540"/>
                  </a:lnTo>
                  <a:lnTo>
                    <a:pt x="3" y="539"/>
                  </a:lnTo>
                  <a:lnTo>
                    <a:pt x="5" y="535"/>
                  </a:lnTo>
                  <a:lnTo>
                    <a:pt x="7" y="533"/>
                  </a:lnTo>
                  <a:lnTo>
                    <a:pt x="10" y="532"/>
                  </a:lnTo>
                  <a:lnTo>
                    <a:pt x="13" y="531"/>
                  </a:lnTo>
                  <a:lnTo>
                    <a:pt x="17" y="531"/>
                  </a:lnTo>
                  <a:lnTo>
                    <a:pt x="437" y="531"/>
                  </a:lnTo>
                  <a:lnTo>
                    <a:pt x="436" y="528"/>
                  </a:lnTo>
                  <a:lnTo>
                    <a:pt x="433" y="525"/>
                  </a:lnTo>
                  <a:lnTo>
                    <a:pt x="432" y="522"/>
                  </a:lnTo>
                  <a:lnTo>
                    <a:pt x="432" y="519"/>
                  </a:lnTo>
                  <a:lnTo>
                    <a:pt x="425" y="517"/>
                  </a:lnTo>
                  <a:lnTo>
                    <a:pt x="422" y="516"/>
                  </a:lnTo>
                  <a:lnTo>
                    <a:pt x="419" y="513"/>
                  </a:lnTo>
                  <a:lnTo>
                    <a:pt x="412" y="505"/>
                  </a:lnTo>
                  <a:lnTo>
                    <a:pt x="407" y="495"/>
                  </a:lnTo>
                  <a:lnTo>
                    <a:pt x="402" y="485"/>
                  </a:lnTo>
                  <a:lnTo>
                    <a:pt x="394" y="466"/>
                  </a:lnTo>
                  <a:lnTo>
                    <a:pt x="391" y="458"/>
                  </a:lnTo>
                  <a:lnTo>
                    <a:pt x="373" y="396"/>
                  </a:lnTo>
                  <a:lnTo>
                    <a:pt x="363" y="363"/>
                  </a:lnTo>
                  <a:lnTo>
                    <a:pt x="355" y="330"/>
                  </a:lnTo>
                  <a:lnTo>
                    <a:pt x="348" y="300"/>
                  </a:lnTo>
                  <a:lnTo>
                    <a:pt x="345" y="286"/>
                  </a:lnTo>
                  <a:lnTo>
                    <a:pt x="344" y="274"/>
                  </a:lnTo>
                  <a:lnTo>
                    <a:pt x="343" y="263"/>
                  </a:lnTo>
                  <a:lnTo>
                    <a:pt x="343" y="255"/>
                  </a:lnTo>
                  <a:lnTo>
                    <a:pt x="345" y="248"/>
                  </a:lnTo>
                  <a:lnTo>
                    <a:pt x="346" y="246"/>
                  </a:lnTo>
                  <a:lnTo>
                    <a:pt x="347" y="244"/>
                  </a:lnTo>
                  <a:lnTo>
                    <a:pt x="367" y="235"/>
                  </a:lnTo>
                  <a:lnTo>
                    <a:pt x="437" y="507"/>
                  </a:lnTo>
                  <a:lnTo>
                    <a:pt x="440" y="505"/>
                  </a:lnTo>
                  <a:lnTo>
                    <a:pt x="442" y="503"/>
                  </a:lnTo>
                  <a:lnTo>
                    <a:pt x="446" y="501"/>
                  </a:lnTo>
                  <a:lnTo>
                    <a:pt x="449" y="501"/>
                  </a:lnTo>
                  <a:lnTo>
                    <a:pt x="570" y="501"/>
                  </a:lnTo>
                  <a:lnTo>
                    <a:pt x="568" y="499"/>
                  </a:lnTo>
                  <a:lnTo>
                    <a:pt x="565" y="492"/>
                  </a:lnTo>
                  <a:lnTo>
                    <a:pt x="563" y="485"/>
                  </a:lnTo>
                  <a:lnTo>
                    <a:pt x="562" y="477"/>
                  </a:lnTo>
                  <a:lnTo>
                    <a:pt x="563" y="470"/>
                  </a:lnTo>
                  <a:lnTo>
                    <a:pt x="565" y="462"/>
                  </a:lnTo>
                  <a:lnTo>
                    <a:pt x="569" y="456"/>
                  </a:lnTo>
                  <a:lnTo>
                    <a:pt x="573" y="450"/>
                  </a:lnTo>
                  <a:lnTo>
                    <a:pt x="579" y="446"/>
                  </a:lnTo>
                  <a:lnTo>
                    <a:pt x="586" y="442"/>
                  </a:lnTo>
                  <a:lnTo>
                    <a:pt x="593" y="440"/>
                  </a:lnTo>
                  <a:lnTo>
                    <a:pt x="776" y="384"/>
                  </a:lnTo>
                  <a:lnTo>
                    <a:pt x="833" y="290"/>
                  </a:lnTo>
                  <a:lnTo>
                    <a:pt x="843" y="272"/>
                  </a:lnTo>
                  <a:lnTo>
                    <a:pt x="848" y="264"/>
                  </a:lnTo>
                  <a:lnTo>
                    <a:pt x="853" y="256"/>
                  </a:lnTo>
                  <a:lnTo>
                    <a:pt x="859" y="248"/>
                  </a:lnTo>
                  <a:lnTo>
                    <a:pt x="865" y="241"/>
                  </a:lnTo>
                  <a:lnTo>
                    <a:pt x="872" y="235"/>
                  </a:lnTo>
                  <a:lnTo>
                    <a:pt x="875" y="232"/>
                  </a:lnTo>
                  <a:lnTo>
                    <a:pt x="878" y="229"/>
                  </a:lnTo>
                  <a:lnTo>
                    <a:pt x="882" y="225"/>
                  </a:lnTo>
                  <a:lnTo>
                    <a:pt x="886" y="222"/>
                  </a:lnTo>
                  <a:lnTo>
                    <a:pt x="885" y="222"/>
                  </a:lnTo>
                  <a:lnTo>
                    <a:pt x="875" y="225"/>
                  </a:lnTo>
                  <a:lnTo>
                    <a:pt x="864" y="227"/>
                  </a:lnTo>
                  <a:lnTo>
                    <a:pt x="853" y="228"/>
                  </a:lnTo>
                  <a:lnTo>
                    <a:pt x="842" y="227"/>
                  </a:lnTo>
                  <a:lnTo>
                    <a:pt x="831" y="227"/>
                  </a:lnTo>
                  <a:lnTo>
                    <a:pt x="820" y="224"/>
                  </a:lnTo>
                  <a:lnTo>
                    <a:pt x="808" y="220"/>
                  </a:lnTo>
                  <a:lnTo>
                    <a:pt x="798" y="215"/>
                  </a:lnTo>
                  <a:lnTo>
                    <a:pt x="787" y="210"/>
                  </a:lnTo>
                  <a:lnTo>
                    <a:pt x="778" y="203"/>
                  </a:lnTo>
                  <a:lnTo>
                    <a:pt x="770" y="196"/>
                  </a:lnTo>
                  <a:lnTo>
                    <a:pt x="762" y="188"/>
                  </a:lnTo>
                  <a:lnTo>
                    <a:pt x="756" y="179"/>
                  </a:lnTo>
                  <a:lnTo>
                    <a:pt x="750" y="170"/>
                  </a:lnTo>
                  <a:lnTo>
                    <a:pt x="745" y="160"/>
                  </a:lnTo>
                  <a:lnTo>
                    <a:pt x="741" y="150"/>
                  </a:lnTo>
                  <a:lnTo>
                    <a:pt x="738" y="139"/>
                  </a:lnTo>
                  <a:lnTo>
                    <a:pt x="736" y="129"/>
                  </a:lnTo>
                  <a:lnTo>
                    <a:pt x="735" y="117"/>
                  </a:lnTo>
                  <a:lnTo>
                    <a:pt x="735" y="107"/>
                  </a:lnTo>
                  <a:lnTo>
                    <a:pt x="736" y="96"/>
                  </a:lnTo>
                  <a:lnTo>
                    <a:pt x="740" y="85"/>
                  </a:lnTo>
                  <a:lnTo>
                    <a:pt x="743" y="73"/>
                  </a:lnTo>
                  <a:lnTo>
                    <a:pt x="748" y="63"/>
                  </a:lnTo>
                  <a:lnTo>
                    <a:pt x="753" y="53"/>
                  </a:lnTo>
                  <a:lnTo>
                    <a:pt x="760" y="43"/>
                  </a:lnTo>
                  <a:lnTo>
                    <a:pt x="767" y="35"/>
                  </a:lnTo>
                  <a:lnTo>
                    <a:pt x="775" y="28"/>
                  </a:lnTo>
                  <a:lnTo>
                    <a:pt x="784" y="21"/>
                  </a:lnTo>
                  <a:lnTo>
                    <a:pt x="792" y="15"/>
                  </a:lnTo>
                  <a:lnTo>
                    <a:pt x="802" y="10"/>
                  </a:lnTo>
                  <a:lnTo>
                    <a:pt x="813" y="6"/>
                  </a:lnTo>
                  <a:lnTo>
                    <a:pt x="824" y="3"/>
                  </a:lnTo>
                  <a:lnTo>
                    <a:pt x="834" y="1"/>
                  </a:lnTo>
                  <a:lnTo>
                    <a:pt x="845" y="0"/>
                  </a:lnTo>
                  <a:close/>
                </a:path>
              </a:pathLst>
            </a:custGeom>
            <a:solidFill>
              <a:srgbClr val="FFFFFF"/>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pSp>
      <p:sp>
        <p:nvSpPr>
          <p:cNvPr id="107528" name="path">
            <a:extLst>
              <a:ext uri="{FF2B5EF4-FFF2-40B4-BE49-F238E27FC236}">
                <a16:creationId xmlns:a16="http://schemas.microsoft.com/office/drawing/2014/main" id="{ABEF97B4-3237-7727-7F66-12D1820DBB03}"/>
              </a:ext>
            </a:extLst>
          </p:cNvPr>
          <p:cNvSpPr>
            <a:spLocks/>
          </p:cNvSpPr>
          <p:nvPr/>
        </p:nvSpPr>
        <p:spPr bwMode="auto">
          <a:xfrm>
            <a:off x="8075613" y="2108200"/>
            <a:ext cx="158750" cy="160338"/>
          </a:xfrm>
          <a:custGeom>
            <a:avLst/>
            <a:gdLst>
              <a:gd name="T0" fmla="*/ 2147483646 w 335"/>
              <a:gd name="T1" fmla="*/ 2147483646 h 335"/>
              <a:gd name="T2" fmla="*/ 2147483646 w 335"/>
              <a:gd name="T3" fmla="*/ 2147483646 h 335"/>
              <a:gd name="T4" fmla="*/ 0 60000 65536"/>
              <a:gd name="T5" fmla="*/ 0 60000 65536"/>
              <a:gd name="T6" fmla="*/ 0 w 335"/>
              <a:gd name="T7" fmla="*/ 0 h 335"/>
              <a:gd name="T8" fmla="*/ 335 w 335"/>
              <a:gd name="T9" fmla="*/ 335 h 335"/>
            </a:gdLst>
            <a:ahLst/>
            <a:cxnLst>
              <a:cxn ang="T4">
                <a:pos x="T0" y="T1"/>
              </a:cxn>
              <a:cxn ang="T5">
                <a:pos x="T2" y="T3"/>
              </a:cxn>
            </a:cxnLst>
            <a:rect l="T6" t="T7" r="T8" b="T9"/>
            <a:pathLst>
              <a:path w="335" h="335">
                <a:moveTo>
                  <a:pt x="10" y="10"/>
                </a:moveTo>
                <a:cubicBezTo>
                  <a:pt x="184" y="10"/>
                  <a:pt x="325" y="151"/>
                  <a:pt x="325" y="325"/>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107529" name="path">
            <a:extLst>
              <a:ext uri="{FF2B5EF4-FFF2-40B4-BE49-F238E27FC236}">
                <a16:creationId xmlns:a16="http://schemas.microsoft.com/office/drawing/2014/main" id="{04D52FB0-7715-8190-4AC0-E3958B86AF72}"/>
              </a:ext>
            </a:extLst>
          </p:cNvPr>
          <p:cNvSpPr>
            <a:spLocks/>
          </p:cNvSpPr>
          <p:nvPr/>
        </p:nvSpPr>
        <p:spPr bwMode="auto">
          <a:xfrm>
            <a:off x="8075613" y="5353050"/>
            <a:ext cx="158750" cy="160338"/>
          </a:xfrm>
          <a:custGeom>
            <a:avLst/>
            <a:gdLst>
              <a:gd name="T0" fmla="*/ 2147483646 w 335"/>
              <a:gd name="T1" fmla="*/ 2147483646 h 335"/>
              <a:gd name="T2" fmla="*/ 2147483646 w 335"/>
              <a:gd name="T3" fmla="*/ 2147483646 h 335"/>
              <a:gd name="T4" fmla="*/ 0 60000 65536"/>
              <a:gd name="T5" fmla="*/ 0 60000 65536"/>
              <a:gd name="T6" fmla="*/ 0 w 335"/>
              <a:gd name="T7" fmla="*/ 0 h 335"/>
              <a:gd name="T8" fmla="*/ 335 w 335"/>
              <a:gd name="T9" fmla="*/ 335 h 335"/>
            </a:gdLst>
            <a:ahLst/>
            <a:cxnLst>
              <a:cxn ang="T4">
                <a:pos x="T0" y="T1"/>
              </a:cxn>
              <a:cxn ang="T5">
                <a:pos x="T2" y="T3"/>
              </a:cxn>
            </a:cxnLst>
            <a:rect l="T6" t="T7" r="T8" b="T9"/>
            <a:pathLst>
              <a:path w="335" h="335">
                <a:moveTo>
                  <a:pt x="325" y="10"/>
                </a:moveTo>
                <a:cubicBezTo>
                  <a:pt x="325" y="184"/>
                  <a:pt x="184" y="325"/>
                  <a:pt x="10" y="325"/>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8546" name="group 256">
            <a:extLst>
              <a:ext uri="{FF2B5EF4-FFF2-40B4-BE49-F238E27FC236}">
                <a16:creationId xmlns:a16="http://schemas.microsoft.com/office/drawing/2014/main" id="{3732781A-CDAE-DCD6-0006-65D61C7DDBFF}"/>
              </a:ext>
            </a:extLst>
          </p:cNvPr>
          <p:cNvGrpSpPr>
            <a:grpSpLocks/>
          </p:cNvGrpSpPr>
          <p:nvPr/>
        </p:nvGrpSpPr>
        <p:grpSpPr bwMode="auto">
          <a:xfrm>
            <a:off x="620713" y="1866900"/>
            <a:ext cx="658812" cy="658813"/>
            <a:chOff x="0" y="0"/>
            <a:chExt cx="877062" cy="877061"/>
          </a:xfrm>
        </p:grpSpPr>
        <p:sp>
          <p:nvSpPr>
            <p:cNvPr id="108556" name="path">
              <a:extLst>
                <a:ext uri="{FF2B5EF4-FFF2-40B4-BE49-F238E27FC236}">
                  <a16:creationId xmlns:a16="http://schemas.microsoft.com/office/drawing/2014/main" id="{0EFB1357-AA46-7531-08D4-229D4613DF8E}"/>
                </a:ext>
              </a:extLst>
            </p:cNvPr>
            <p:cNvSpPr>
              <a:spLocks/>
            </p:cNvSpPr>
            <p:nvPr/>
          </p:nvSpPr>
          <p:spPr bwMode="auto">
            <a:xfrm>
              <a:off x="0" y="0"/>
              <a:ext cx="877062" cy="877061"/>
            </a:xfrm>
            <a:custGeom>
              <a:avLst/>
              <a:gdLst>
                <a:gd name="T0" fmla="*/ 0 w 1381"/>
                <a:gd name="T1" fmla="*/ 2147483646 h 1381"/>
                <a:gd name="T2" fmla="*/ 2147483646 w 1381"/>
                <a:gd name="T3" fmla="*/ 0 h 1381"/>
                <a:gd name="T4" fmla="*/ 2147483646 w 1381"/>
                <a:gd name="T5" fmla="*/ 2147483646 h 1381"/>
                <a:gd name="T6" fmla="*/ 2147483646 w 1381"/>
                <a:gd name="T7" fmla="*/ 2147483646 h 1381"/>
                <a:gd name="T8" fmla="*/ 0 w 1381"/>
                <a:gd name="T9" fmla="*/ 2147483646 h 1381"/>
                <a:gd name="T10" fmla="*/ 0 60000 65536"/>
                <a:gd name="T11" fmla="*/ 0 60000 65536"/>
                <a:gd name="T12" fmla="*/ 0 60000 65536"/>
                <a:gd name="T13" fmla="*/ 0 60000 65536"/>
                <a:gd name="T14" fmla="*/ 0 60000 65536"/>
                <a:gd name="T15" fmla="*/ 0 w 1381"/>
                <a:gd name="T16" fmla="*/ 0 h 1381"/>
                <a:gd name="T17" fmla="*/ 1381 w 1381"/>
                <a:gd name="T18" fmla="*/ 1381 h 1381"/>
              </a:gdLst>
              <a:ahLst/>
              <a:cxnLst>
                <a:cxn ang="T10">
                  <a:pos x="T0" y="T1"/>
                </a:cxn>
                <a:cxn ang="T11">
                  <a:pos x="T2" y="T3"/>
                </a:cxn>
                <a:cxn ang="T12">
                  <a:pos x="T4" y="T5"/>
                </a:cxn>
                <a:cxn ang="T13">
                  <a:pos x="T6" y="T7"/>
                </a:cxn>
                <a:cxn ang="T14">
                  <a:pos x="T8" y="T9"/>
                </a:cxn>
              </a:cxnLst>
              <a:rect l="T15" t="T16" r="T17" b="T18"/>
              <a:pathLst>
                <a:path w="1381" h="1381">
                  <a:moveTo>
                    <a:pt x="0" y="690"/>
                  </a:moveTo>
                  <a:cubicBezTo>
                    <a:pt x="0" y="309"/>
                    <a:pt x="309" y="0"/>
                    <a:pt x="690" y="0"/>
                  </a:cubicBezTo>
                  <a:cubicBezTo>
                    <a:pt x="1072" y="0"/>
                    <a:pt x="1381" y="309"/>
                    <a:pt x="1381" y="690"/>
                  </a:cubicBezTo>
                  <a:cubicBezTo>
                    <a:pt x="1381" y="1072"/>
                    <a:pt x="1072" y="1381"/>
                    <a:pt x="690" y="1381"/>
                  </a:cubicBezTo>
                  <a:cubicBezTo>
                    <a:pt x="309" y="1381"/>
                    <a:pt x="0" y="1072"/>
                    <a:pt x="0" y="690"/>
                  </a:cubicBezTo>
                </a:path>
              </a:pathLst>
            </a:custGeom>
            <a:solidFill>
              <a:srgbClr val="1950B2"/>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108557" name="path">
              <a:extLst>
                <a:ext uri="{FF2B5EF4-FFF2-40B4-BE49-F238E27FC236}">
                  <a16:creationId xmlns:a16="http://schemas.microsoft.com/office/drawing/2014/main" id="{BCB1B65F-A3AD-199C-7955-95F9A6696638}"/>
                </a:ext>
              </a:extLst>
            </p:cNvPr>
            <p:cNvSpPr>
              <a:spLocks/>
            </p:cNvSpPr>
            <p:nvPr/>
          </p:nvSpPr>
          <p:spPr bwMode="auto">
            <a:xfrm>
              <a:off x="107442" y="103568"/>
              <a:ext cx="593852" cy="723963"/>
            </a:xfrm>
            <a:custGeom>
              <a:avLst/>
              <a:gdLst>
                <a:gd name="T0" fmla="*/ 2147483646 w 935"/>
                <a:gd name="T1" fmla="*/ 2147483646 h 1140"/>
                <a:gd name="T2" fmla="*/ 2147483646 w 935"/>
                <a:gd name="T3" fmla="*/ 2147483646 h 1140"/>
                <a:gd name="T4" fmla="*/ 2147483646 w 935"/>
                <a:gd name="T5" fmla="*/ 2147483646 h 1140"/>
                <a:gd name="T6" fmla="*/ 2147483646 w 935"/>
                <a:gd name="T7" fmla="*/ 2147483646 h 1140"/>
                <a:gd name="T8" fmla="*/ 2147483646 w 935"/>
                <a:gd name="T9" fmla="*/ 2147483646 h 1140"/>
                <a:gd name="T10" fmla="*/ 2147483646 w 935"/>
                <a:gd name="T11" fmla="*/ 2147483646 h 1140"/>
                <a:gd name="T12" fmla="*/ 2147483646 w 935"/>
                <a:gd name="T13" fmla="*/ 2147483646 h 1140"/>
                <a:gd name="T14" fmla="*/ 2147483646 w 935"/>
                <a:gd name="T15" fmla="*/ 2147483646 h 1140"/>
                <a:gd name="T16" fmla="*/ 2147483646 w 935"/>
                <a:gd name="T17" fmla="*/ 2147483646 h 1140"/>
                <a:gd name="T18" fmla="*/ 2147483646 w 935"/>
                <a:gd name="T19" fmla="*/ 2147483646 h 1140"/>
                <a:gd name="T20" fmla="*/ 2147483646 w 935"/>
                <a:gd name="T21" fmla="*/ 2147483646 h 1140"/>
                <a:gd name="T22" fmla="*/ 2147483646 w 935"/>
                <a:gd name="T23" fmla="*/ 2147483646 h 1140"/>
                <a:gd name="T24" fmla="*/ 2147483646 w 935"/>
                <a:gd name="T25" fmla="*/ 2147483646 h 1140"/>
                <a:gd name="T26" fmla="*/ 2147483646 w 935"/>
                <a:gd name="T27" fmla="*/ 2147483646 h 1140"/>
                <a:gd name="T28" fmla="*/ 2147483646 w 935"/>
                <a:gd name="T29" fmla="*/ 2147483646 h 1140"/>
                <a:gd name="T30" fmla="*/ 2147483646 w 935"/>
                <a:gd name="T31" fmla="*/ 2147483646 h 1140"/>
                <a:gd name="T32" fmla="*/ 2147483646 w 935"/>
                <a:gd name="T33" fmla="*/ 2147483646 h 1140"/>
                <a:gd name="T34" fmla="*/ 2147483646 w 935"/>
                <a:gd name="T35" fmla="*/ 2147483646 h 1140"/>
                <a:gd name="T36" fmla="*/ 2147483646 w 935"/>
                <a:gd name="T37" fmla="*/ 2147483646 h 1140"/>
                <a:gd name="T38" fmla="*/ 2147483646 w 935"/>
                <a:gd name="T39" fmla="*/ 2147483646 h 1140"/>
                <a:gd name="T40" fmla="*/ 2147483646 w 935"/>
                <a:gd name="T41" fmla="*/ 2147483646 h 1140"/>
                <a:gd name="T42" fmla="*/ 2147483646 w 935"/>
                <a:gd name="T43" fmla="*/ 2147483646 h 1140"/>
                <a:gd name="T44" fmla="*/ 2147483646 w 935"/>
                <a:gd name="T45" fmla="*/ 2147483646 h 1140"/>
                <a:gd name="T46" fmla="*/ 2147483646 w 935"/>
                <a:gd name="T47" fmla="*/ 2147483646 h 1140"/>
                <a:gd name="T48" fmla="*/ 2147483646 w 935"/>
                <a:gd name="T49" fmla="*/ 2147483646 h 1140"/>
                <a:gd name="T50" fmla="*/ 2147483646 w 935"/>
                <a:gd name="T51" fmla="*/ 2147483646 h 1140"/>
                <a:gd name="T52" fmla="*/ 2147483646 w 935"/>
                <a:gd name="T53" fmla="*/ 2147483646 h 1140"/>
                <a:gd name="T54" fmla="*/ 2147483646 w 935"/>
                <a:gd name="T55" fmla="*/ 2147483646 h 1140"/>
                <a:gd name="T56" fmla="*/ 2147483646 w 935"/>
                <a:gd name="T57" fmla="*/ 2147483646 h 1140"/>
                <a:gd name="T58" fmla="*/ 2147483646 w 935"/>
                <a:gd name="T59" fmla="*/ 2147483646 h 1140"/>
                <a:gd name="T60" fmla="*/ 2147483646 w 935"/>
                <a:gd name="T61" fmla="*/ 2147483646 h 1140"/>
                <a:gd name="T62" fmla="*/ 2147483646 w 935"/>
                <a:gd name="T63" fmla="*/ 2147483646 h 1140"/>
                <a:gd name="T64" fmla="*/ 2147483646 w 935"/>
                <a:gd name="T65" fmla="*/ 2147483646 h 1140"/>
                <a:gd name="T66" fmla="*/ 2147483646 w 935"/>
                <a:gd name="T67" fmla="*/ 2147483646 h 1140"/>
                <a:gd name="T68" fmla="*/ 2147483646 w 935"/>
                <a:gd name="T69" fmla="*/ 2147483646 h 1140"/>
                <a:gd name="T70" fmla="*/ 2147483646 w 935"/>
                <a:gd name="T71" fmla="*/ 2147483646 h 1140"/>
                <a:gd name="T72" fmla="*/ 2147483646 w 935"/>
                <a:gd name="T73" fmla="*/ 2147483646 h 1140"/>
                <a:gd name="T74" fmla="*/ 2147483646 w 935"/>
                <a:gd name="T75" fmla="*/ 2147483646 h 1140"/>
                <a:gd name="T76" fmla="*/ 2147483646 w 935"/>
                <a:gd name="T77" fmla="*/ 2147483646 h 1140"/>
                <a:gd name="T78" fmla="*/ 2147483646 w 935"/>
                <a:gd name="T79" fmla="*/ 2147483646 h 1140"/>
                <a:gd name="T80" fmla="*/ 2147483646 w 935"/>
                <a:gd name="T81" fmla="*/ 2147483646 h 1140"/>
                <a:gd name="T82" fmla="*/ 2147483646 w 935"/>
                <a:gd name="T83" fmla="*/ 2147483646 h 1140"/>
                <a:gd name="T84" fmla="*/ 2147483646 w 935"/>
                <a:gd name="T85" fmla="*/ 2147483646 h 1140"/>
                <a:gd name="T86" fmla="*/ 2147483646 w 935"/>
                <a:gd name="T87" fmla="*/ 2147483646 h 1140"/>
                <a:gd name="T88" fmla="*/ 2147483646 w 935"/>
                <a:gd name="T89" fmla="*/ 2147483646 h 1140"/>
                <a:gd name="T90" fmla="*/ 2147483646 w 935"/>
                <a:gd name="T91" fmla="*/ 2147483646 h 1140"/>
                <a:gd name="T92" fmla="*/ 2147483646 w 935"/>
                <a:gd name="T93" fmla="*/ 2147483646 h 1140"/>
                <a:gd name="T94" fmla="*/ 2147483646 w 935"/>
                <a:gd name="T95" fmla="*/ 2147483646 h 1140"/>
                <a:gd name="T96" fmla="*/ 2147483646 w 935"/>
                <a:gd name="T97" fmla="*/ 2147483646 h 1140"/>
                <a:gd name="T98" fmla="*/ 2147483646 w 935"/>
                <a:gd name="T99" fmla="*/ 2147483646 h 1140"/>
                <a:gd name="T100" fmla="*/ 2147483646 w 935"/>
                <a:gd name="T101" fmla="*/ 2147483646 h 114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935"/>
                <a:gd name="T154" fmla="*/ 0 h 1140"/>
                <a:gd name="T155" fmla="*/ 935 w 935"/>
                <a:gd name="T156" fmla="*/ 1140 h 114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935" h="1140">
                  <a:moveTo>
                    <a:pt x="715" y="62"/>
                  </a:moveTo>
                  <a:cubicBezTo>
                    <a:pt x="552" y="-7"/>
                    <a:pt x="418" y="-13"/>
                    <a:pt x="273" y="80"/>
                  </a:cubicBezTo>
                  <a:cubicBezTo>
                    <a:pt x="162" y="155"/>
                    <a:pt x="127" y="336"/>
                    <a:pt x="127" y="359"/>
                  </a:cubicBezTo>
                  <a:cubicBezTo>
                    <a:pt x="127" y="382"/>
                    <a:pt x="151" y="412"/>
                    <a:pt x="81" y="464"/>
                  </a:cubicBezTo>
                  <a:cubicBezTo>
                    <a:pt x="11" y="511"/>
                    <a:pt x="0" y="499"/>
                    <a:pt x="5" y="528"/>
                  </a:cubicBezTo>
                  <a:cubicBezTo>
                    <a:pt x="11" y="551"/>
                    <a:pt x="34" y="569"/>
                    <a:pt x="46" y="580"/>
                  </a:cubicBezTo>
                  <a:cubicBezTo>
                    <a:pt x="58" y="592"/>
                    <a:pt x="64" y="604"/>
                    <a:pt x="52" y="621"/>
                  </a:cubicBezTo>
                  <a:cubicBezTo>
                    <a:pt x="40" y="633"/>
                    <a:pt x="23" y="633"/>
                    <a:pt x="34" y="662"/>
                  </a:cubicBezTo>
                  <a:cubicBezTo>
                    <a:pt x="46" y="685"/>
                    <a:pt x="81" y="685"/>
                    <a:pt x="93" y="691"/>
                  </a:cubicBezTo>
                  <a:cubicBezTo>
                    <a:pt x="93" y="691"/>
                    <a:pt x="58" y="685"/>
                    <a:pt x="46" y="691"/>
                  </a:cubicBezTo>
                  <a:cubicBezTo>
                    <a:pt x="34" y="697"/>
                    <a:pt x="23" y="714"/>
                    <a:pt x="29" y="726"/>
                  </a:cubicBezTo>
                  <a:cubicBezTo>
                    <a:pt x="34" y="738"/>
                    <a:pt x="52" y="744"/>
                    <a:pt x="58" y="749"/>
                  </a:cubicBezTo>
                  <a:cubicBezTo>
                    <a:pt x="64" y="749"/>
                    <a:pt x="64" y="773"/>
                    <a:pt x="64" y="778"/>
                  </a:cubicBezTo>
                  <a:cubicBezTo>
                    <a:pt x="64" y="802"/>
                    <a:pt x="52" y="819"/>
                    <a:pt x="40" y="843"/>
                  </a:cubicBezTo>
                  <a:cubicBezTo>
                    <a:pt x="29" y="866"/>
                    <a:pt x="46" y="918"/>
                    <a:pt x="98" y="930"/>
                  </a:cubicBezTo>
                  <a:cubicBezTo>
                    <a:pt x="151" y="942"/>
                    <a:pt x="174" y="942"/>
                    <a:pt x="209" y="942"/>
                  </a:cubicBezTo>
                  <a:cubicBezTo>
                    <a:pt x="279" y="947"/>
                    <a:pt x="331" y="1052"/>
                    <a:pt x="337" y="1134"/>
                  </a:cubicBezTo>
                  <a:cubicBezTo>
                    <a:pt x="366" y="1140"/>
                    <a:pt x="453" y="1140"/>
                    <a:pt x="482" y="1140"/>
                  </a:cubicBezTo>
                  <a:cubicBezTo>
                    <a:pt x="581" y="1140"/>
                    <a:pt x="680" y="1116"/>
                    <a:pt x="761" y="1070"/>
                  </a:cubicBezTo>
                  <a:cubicBezTo>
                    <a:pt x="721" y="825"/>
                    <a:pt x="855" y="802"/>
                    <a:pt x="925" y="569"/>
                  </a:cubicBezTo>
                  <a:cubicBezTo>
                    <a:pt x="954" y="470"/>
                    <a:pt x="994" y="190"/>
                    <a:pt x="715" y="62"/>
                  </a:cubicBezTo>
                  <a:moveTo>
                    <a:pt x="570" y="528"/>
                  </a:moveTo>
                  <a:cubicBezTo>
                    <a:pt x="564" y="540"/>
                    <a:pt x="564" y="540"/>
                    <a:pt x="564" y="540"/>
                  </a:cubicBezTo>
                  <a:cubicBezTo>
                    <a:pt x="529" y="505"/>
                    <a:pt x="529" y="505"/>
                    <a:pt x="529" y="505"/>
                  </a:cubicBezTo>
                  <a:cubicBezTo>
                    <a:pt x="517" y="511"/>
                    <a:pt x="511" y="511"/>
                    <a:pt x="500" y="516"/>
                  </a:cubicBezTo>
                  <a:cubicBezTo>
                    <a:pt x="500" y="557"/>
                    <a:pt x="500" y="557"/>
                    <a:pt x="500" y="557"/>
                  </a:cubicBezTo>
                  <a:cubicBezTo>
                    <a:pt x="488" y="557"/>
                    <a:pt x="488" y="557"/>
                    <a:pt x="488" y="557"/>
                  </a:cubicBezTo>
                  <a:cubicBezTo>
                    <a:pt x="453" y="563"/>
                    <a:pt x="453" y="563"/>
                    <a:pt x="453" y="563"/>
                  </a:cubicBezTo>
                  <a:cubicBezTo>
                    <a:pt x="442" y="563"/>
                    <a:pt x="442" y="563"/>
                    <a:pt x="442" y="563"/>
                  </a:cubicBezTo>
                  <a:cubicBezTo>
                    <a:pt x="430" y="522"/>
                    <a:pt x="430" y="522"/>
                    <a:pt x="430" y="522"/>
                  </a:cubicBezTo>
                  <a:cubicBezTo>
                    <a:pt x="418" y="522"/>
                    <a:pt x="407" y="516"/>
                    <a:pt x="401" y="516"/>
                  </a:cubicBezTo>
                  <a:cubicBezTo>
                    <a:pt x="378" y="551"/>
                    <a:pt x="378" y="551"/>
                    <a:pt x="378" y="551"/>
                  </a:cubicBezTo>
                  <a:cubicBezTo>
                    <a:pt x="366" y="546"/>
                    <a:pt x="366" y="546"/>
                    <a:pt x="366" y="546"/>
                  </a:cubicBezTo>
                  <a:cubicBezTo>
                    <a:pt x="337" y="534"/>
                    <a:pt x="337" y="534"/>
                    <a:pt x="337" y="534"/>
                  </a:cubicBezTo>
                  <a:cubicBezTo>
                    <a:pt x="325" y="528"/>
                    <a:pt x="325" y="528"/>
                    <a:pt x="325" y="528"/>
                  </a:cubicBezTo>
                  <a:cubicBezTo>
                    <a:pt x="337" y="487"/>
                    <a:pt x="337" y="487"/>
                    <a:pt x="337" y="487"/>
                  </a:cubicBezTo>
                  <a:cubicBezTo>
                    <a:pt x="325" y="481"/>
                    <a:pt x="319" y="476"/>
                    <a:pt x="314" y="464"/>
                  </a:cubicBezTo>
                  <a:cubicBezTo>
                    <a:pt x="273" y="487"/>
                    <a:pt x="273" y="487"/>
                    <a:pt x="273" y="487"/>
                  </a:cubicBezTo>
                  <a:cubicBezTo>
                    <a:pt x="267" y="476"/>
                    <a:pt x="267" y="476"/>
                    <a:pt x="267" y="476"/>
                  </a:cubicBezTo>
                  <a:cubicBezTo>
                    <a:pt x="250" y="452"/>
                    <a:pt x="250" y="452"/>
                    <a:pt x="250" y="452"/>
                  </a:cubicBezTo>
                  <a:cubicBezTo>
                    <a:pt x="238" y="441"/>
                    <a:pt x="238" y="441"/>
                    <a:pt x="238" y="441"/>
                  </a:cubicBezTo>
                  <a:cubicBezTo>
                    <a:pt x="273" y="412"/>
                    <a:pt x="273" y="412"/>
                    <a:pt x="273" y="412"/>
                  </a:cubicBezTo>
                  <a:cubicBezTo>
                    <a:pt x="267" y="400"/>
                    <a:pt x="261" y="388"/>
                    <a:pt x="261" y="382"/>
                  </a:cubicBezTo>
                  <a:cubicBezTo>
                    <a:pt x="221" y="377"/>
                    <a:pt x="221" y="377"/>
                    <a:pt x="221" y="377"/>
                  </a:cubicBezTo>
                  <a:cubicBezTo>
                    <a:pt x="215" y="365"/>
                    <a:pt x="215" y="365"/>
                    <a:pt x="215" y="365"/>
                  </a:cubicBezTo>
                  <a:cubicBezTo>
                    <a:pt x="215" y="336"/>
                    <a:pt x="215" y="336"/>
                    <a:pt x="215" y="336"/>
                  </a:cubicBezTo>
                  <a:cubicBezTo>
                    <a:pt x="209" y="324"/>
                    <a:pt x="209" y="324"/>
                    <a:pt x="209" y="324"/>
                  </a:cubicBezTo>
                  <a:cubicBezTo>
                    <a:pt x="255" y="307"/>
                    <a:pt x="255" y="307"/>
                    <a:pt x="255" y="307"/>
                  </a:cubicBezTo>
                  <a:cubicBezTo>
                    <a:pt x="255" y="301"/>
                    <a:pt x="255" y="289"/>
                    <a:pt x="261" y="278"/>
                  </a:cubicBezTo>
                  <a:cubicBezTo>
                    <a:pt x="226" y="254"/>
                    <a:pt x="226" y="254"/>
                    <a:pt x="226" y="254"/>
                  </a:cubicBezTo>
                  <a:cubicBezTo>
                    <a:pt x="232" y="243"/>
                    <a:pt x="232" y="243"/>
                    <a:pt x="232" y="243"/>
                  </a:cubicBezTo>
                  <a:cubicBezTo>
                    <a:pt x="244" y="214"/>
                    <a:pt x="244" y="214"/>
                    <a:pt x="244" y="214"/>
                  </a:cubicBezTo>
                  <a:cubicBezTo>
                    <a:pt x="250" y="202"/>
                    <a:pt x="250" y="202"/>
                    <a:pt x="250" y="202"/>
                  </a:cubicBezTo>
                  <a:cubicBezTo>
                    <a:pt x="290" y="214"/>
                    <a:pt x="290" y="214"/>
                    <a:pt x="290" y="214"/>
                  </a:cubicBezTo>
                  <a:cubicBezTo>
                    <a:pt x="296" y="208"/>
                    <a:pt x="302" y="196"/>
                    <a:pt x="314" y="190"/>
                  </a:cubicBezTo>
                  <a:cubicBezTo>
                    <a:pt x="290" y="155"/>
                    <a:pt x="290" y="155"/>
                    <a:pt x="290" y="155"/>
                  </a:cubicBezTo>
                  <a:cubicBezTo>
                    <a:pt x="302" y="149"/>
                    <a:pt x="302" y="149"/>
                    <a:pt x="302" y="149"/>
                  </a:cubicBezTo>
                  <a:cubicBezTo>
                    <a:pt x="325" y="126"/>
                    <a:pt x="325" y="126"/>
                    <a:pt x="325" y="126"/>
                  </a:cubicBezTo>
                  <a:cubicBezTo>
                    <a:pt x="337" y="120"/>
                    <a:pt x="337" y="120"/>
                    <a:pt x="337" y="120"/>
                  </a:cubicBezTo>
                  <a:cubicBezTo>
                    <a:pt x="372" y="149"/>
                    <a:pt x="372" y="149"/>
                    <a:pt x="372" y="149"/>
                  </a:cubicBezTo>
                  <a:cubicBezTo>
                    <a:pt x="378" y="149"/>
                    <a:pt x="389" y="144"/>
                    <a:pt x="395" y="144"/>
                  </a:cubicBezTo>
                  <a:cubicBezTo>
                    <a:pt x="401" y="97"/>
                    <a:pt x="401" y="97"/>
                    <a:pt x="401" y="97"/>
                  </a:cubicBezTo>
                  <a:cubicBezTo>
                    <a:pt x="413" y="97"/>
                    <a:pt x="413" y="97"/>
                    <a:pt x="413" y="97"/>
                  </a:cubicBezTo>
                  <a:cubicBezTo>
                    <a:pt x="442" y="91"/>
                    <a:pt x="442" y="91"/>
                    <a:pt x="442" y="91"/>
                  </a:cubicBezTo>
                  <a:cubicBezTo>
                    <a:pt x="453" y="91"/>
                    <a:pt x="453" y="91"/>
                    <a:pt x="453" y="91"/>
                  </a:cubicBezTo>
                  <a:cubicBezTo>
                    <a:pt x="471" y="138"/>
                    <a:pt x="471" y="138"/>
                    <a:pt x="471" y="138"/>
                  </a:cubicBezTo>
                  <a:cubicBezTo>
                    <a:pt x="477" y="138"/>
                    <a:pt x="488" y="138"/>
                    <a:pt x="500" y="138"/>
                  </a:cubicBezTo>
                  <a:cubicBezTo>
                    <a:pt x="517" y="103"/>
                    <a:pt x="517" y="103"/>
                    <a:pt x="517" y="103"/>
                  </a:cubicBezTo>
                  <a:cubicBezTo>
                    <a:pt x="529" y="109"/>
                    <a:pt x="529" y="109"/>
                    <a:pt x="529" y="109"/>
                  </a:cubicBezTo>
                  <a:cubicBezTo>
                    <a:pt x="564" y="120"/>
                    <a:pt x="564" y="120"/>
                    <a:pt x="564" y="120"/>
                  </a:cubicBezTo>
                  <a:cubicBezTo>
                    <a:pt x="576" y="126"/>
                    <a:pt x="576" y="126"/>
                    <a:pt x="576" y="126"/>
                  </a:cubicBezTo>
                  <a:cubicBezTo>
                    <a:pt x="564" y="173"/>
                    <a:pt x="564" y="173"/>
                    <a:pt x="564" y="173"/>
                  </a:cubicBezTo>
                  <a:cubicBezTo>
                    <a:pt x="570" y="179"/>
                    <a:pt x="581" y="184"/>
                    <a:pt x="587" y="190"/>
                  </a:cubicBezTo>
                  <a:cubicBezTo>
                    <a:pt x="622" y="167"/>
                    <a:pt x="622" y="167"/>
                    <a:pt x="622" y="167"/>
                  </a:cubicBezTo>
                  <a:cubicBezTo>
                    <a:pt x="628" y="179"/>
                    <a:pt x="628" y="179"/>
                    <a:pt x="628" y="179"/>
                  </a:cubicBezTo>
                  <a:cubicBezTo>
                    <a:pt x="651" y="208"/>
                    <a:pt x="651" y="208"/>
                    <a:pt x="651" y="208"/>
                  </a:cubicBezTo>
                  <a:cubicBezTo>
                    <a:pt x="657" y="214"/>
                    <a:pt x="657" y="214"/>
                    <a:pt x="657" y="214"/>
                  </a:cubicBezTo>
                  <a:cubicBezTo>
                    <a:pt x="628" y="248"/>
                    <a:pt x="628" y="248"/>
                    <a:pt x="628" y="248"/>
                  </a:cubicBezTo>
                  <a:cubicBezTo>
                    <a:pt x="634" y="254"/>
                    <a:pt x="634" y="266"/>
                    <a:pt x="640" y="278"/>
                  </a:cubicBezTo>
                  <a:cubicBezTo>
                    <a:pt x="680" y="278"/>
                    <a:pt x="680" y="278"/>
                    <a:pt x="680" y="278"/>
                  </a:cubicBezTo>
                  <a:cubicBezTo>
                    <a:pt x="680" y="289"/>
                    <a:pt x="680" y="289"/>
                    <a:pt x="680" y="289"/>
                  </a:cubicBezTo>
                  <a:cubicBezTo>
                    <a:pt x="686" y="324"/>
                    <a:pt x="686" y="324"/>
                    <a:pt x="686" y="324"/>
                  </a:cubicBezTo>
                  <a:cubicBezTo>
                    <a:pt x="686" y="336"/>
                    <a:pt x="686" y="336"/>
                    <a:pt x="686" y="336"/>
                  </a:cubicBezTo>
                  <a:cubicBezTo>
                    <a:pt x="645" y="348"/>
                    <a:pt x="645" y="348"/>
                    <a:pt x="645" y="348"/>
                  </a:cubicBezTo>
                  <a:cubicBezTo>
                    <a:pt x="640" y="359"/>
                    <a:pt x="640" y="371"/>
                    <a:pt x="640" y="377"/>
                  </a:cubicBezTo>
                  <a:cubicBezTo>
                    <a:pt x="674" y="400"/>
                    <a:pt x="674" y="400"/>
                    <a:pt x="674" y="400"/>
                  </a:cubicBezTo>
                  <a:cubicBezTo>
                    <a:pt x="668" y="412"/>
                    <a:pt x="668" y="412"/>
                    <a:pt x="668" y="412"/>
                  </a:cubicBezTo>
                  <a:cubicBezTo>
                    <a:pt x="657" y="441"/>
                    <a:pt x="657" y="441"/>
                    <a:pt x="657" y="441"/>
                  </a:cubicBezTo>
                  <a:cubicBezTo>
                    <a:pt x="651" y="452"/>
                    <a:pt x="651" y="452"/>
                    <a:pt x="651" y="452"/>
                  </a:cubicBezTo>
                  <a:cubicBezTo>
                    <a:pt x="605" y="441"/>
                    <a:pt x="605" y="441"/>
                    <a:pt x="605" y="441"/>
                  </a:cubicBezTo>
                  <a:cubicBezTo>
                    <a:pt x="599" y="452"/>
                    <a:pt x="593" y="458"/>
                    <a:pt x="587" y="464"/>
                  </a:cubicBezTo>
                  <a:cubicBezTo>
                    <a:pt x="605" y="505"/>
                    <a:pt x="605" y="505"/>
                    <a:pt x="605" y="505"/>
                  </a:cubicBezTo>
                  <a:cubicBezTo>
                    <a:pt x="599" y="511"/>
                    <a:pt x="599" y="511"/>
                    <a:pt x="599" y="511"/>
                  </a:cubicBezTo>
                  <a:lnTo>
                    <a:pt x="570" y="528"/>
                  </a:lnTo>
                  <a:close/>
                  <a:moveTo>
                    <a:pt x="826" y="586"/>
                  </a:moveTo>
                  <a:cubicBezTo>
                    <a:pt x="802" y="592"/>
                    <a:pt x="802" y="592"/>
                    <a:pt x="802" y="592"/>
                  </a:cubicBezTo>
                  <a:cubicBezTo>
                    <a:pt x="796" y="604"/>
                    <a:pt x="796" y="610"/>
                    <a:pt x="791" y="621"/>
                  </a:cubicBezTo>
                  <a:cubicBezTo>
                    <a:pt x="791" y="621"/>
                    <a:pt x="791" y="621"/>
                    <a:pt x="791" y="621"/>
                  </a:cubicBezTo>
                  <a:cubicBezTo>
                    <a:pt x="808" y="645"/>
                    <a:pt x="808" y="645"/>
                    <a:pt x="808" y="645"/>
                  </a:cubicBezTo>
                  <a:cubicBezTo>
                    <a:pt x="808" y="650"/>
                    <a:pt x="808" y="656"/>
                    <a:pt x="808" y="656"/>
                  </a:cubicBezTo>
                  <a:cubicBezTo>
                    <a:pt x="779" y="679"/>
                    <a:pt x="779" y="679"/>
                    <a:pt x="779" y="679"/>
                  </a:cubicBezTo>
                  <a:cubicBezTo>
                    <a:pt x="773" y="685"/>
                    <a:pt x="768" y="685"/>
                    <a:pt x="761" y="679"/>
                  </a:cubicBezTo>
                  <a:cubicBezTo>
                    <a:pt x="750" y="656"/>
                    <a:pt x="750" y="656"/>
                    <a:pt x="750" y="656"/>
                  </a:cubicBezTo>
                  <a:cubicBezTo>
                    <a:pt x="744" y="662"/>
                    <a:pt x="733" y="662"/>
                    <a:pt x="727" y="662"/>
                  </a:cubicBezTo>
                  <a:cubicBezTo>
                    <a:pt x="721" y="662"/>
                    <a:pt x="721" y="662"/>
                    <a:pt x="715" y="662"/>
                  </a:cubicBezTo>
                  <a:cubicBezTo>
                    <a:pt x="715" y="662"/>
                    <a:pt x="715" y="662"/>
                    <a:pt x="715" y="662"/>
                  </a:cubicBezTo>
                  <a:cubicBezTo>
                    <a:pt x="704" y="691"/>
                    <a:pt x="704" y="691"/>
                    <a:pt x="704" y="691"/>
                  </a:cubicBezTo>
                  <a:cubicBezTo>
                    <a:pt x="704" y="697"/>
                    <a:pt x="698" y="697"/>
                    <a:pt x="692" y="697"/>
                  </a:cubicBezTo>
                  <a:cubicBezTo>
                    <a:pt x="657" y="679"/>
                    <a:pt x="657" y="679"/>
                    <a:pt x="657" y="679"/>
                  </a:cubicBezTo>
                  <a:cubicBezTo>
                    <a:pt x="651" y="679"/>
                    <a:pt x="651" y="674"/>
                    <a:pt x="651" y="668"/>
                  </a:cubicBezTo>
                  <a:cubicBezTo>
                    <a:pt x="663" y="645"/>
                    <a:pt x="663" y="645"/>
                    <a:pt x="663" y="645"/>
                  </a:cubicBezTo>
                  <a:cubicBezTo>
                    <a:pt x="657" y="639"/>
                    <a:pt x="645" y="627"/>
                    <a:pt x="640" y="615"/>
                  </a:cubicBezTo>
                  <a:cubicBezTo>
                    <a:pt x="640" y="621"/>
                    <a:pt x="640" y="621"/>
                    <a:pt x="640" y="621"/>
                  </a:cubicBezTo>
                  <a:cubicBezTo>
                    <a:pt x="610" y="621"/>
                    <a:pt x="610" y="621"/>
                    <a:pt x="610" y="621"/>
                  </a:cubicBezTo>
                  <a:cubicBezTo>
                    <a:pt x="605" y="621"/>
                    <a:pt x="605" y="621"/>
                    <a:pt x="605" y="615"/>
                  </a:cubicBezTo>
                  <a:cubicBezTo>
                    <a:pt x="599" y="580"/>
                    <a:pt x="599" y="580"/>
                    <a:pt x="599" y="580"/>
                  </a:cubicBezTo>
                  <a:cubicBezTo>
                    <a:pt x="599" y="575"/>
                    <a:pt x="599" y="569"/>
                    <a:pt x="605" y="569"/>
                  </a:cubicBezTo>
                  <a:cubicBezTo>
                    <a:pt x="634" y="563"/>
                    <a:pt x="634" y="563"/>
                    <a:pt x="634" y="563"/>
                  </a:cubicBezTo>
                  <a:cubicBezTo>
                    <a:pt x="634" y="551"/>
                    <a:pt x="640" y="540"/>
                    <a:pt x="645" y="534"/>
                  </a:cubicBezTo>
                  <a:cubicBezTo>
                    <a:pt x="645" y="534"/>
                    <a:pt x="645" y="534"/>
                    <a:pt x="645" y="534"/>
                  </a:cubicBezTo>
                  <a:cubicBezTo>
                    <a:pt x="628" y="511"/>
                    <a:pt x="628" y="511"/>
                    <a:pt x="628" y="511"/>
                  </a:cubicBezTo>
                  <a:cubicBezTo>
                    <a:pt x="622" y="505"/>
                    <a:pt x="622" y="499"/>
                    <a:pt x="628" y="499"/>
                  </a:cubicBezTo>
                  <a:cubicBezTo>
                    <a:pt x="657" y="476"/>
                    <a:pt x="657" y="476"/>
                    <a:pt x="657" y="476"/>
                  </a:cubicBezTo>
                  <a:cubicBezTo>
                    <a:pt x="663" y="470"/>
                    <a:pt x="668" y="470"/>
                    <a:pt x="668" y="476"/>
                  </a:cubicBezTo>
                  <a:cubicBezTo>
                    <a:pt x="686" y="499"/>
                    <a:pt x="686" y="499"/>
                    <a:pt x="686" y="499"/>
                  </a:cubicBezTo>
                  <a:cubicBezTo>
                    <a:pt x="692" y="493"/>
                    <a:pt x="698" y="493"/>
                    <a:pt x="704" y="493"/>
                  </a:cubicBezTo>
                  <a:cubicBezTo>
                    <a:pt x="709" y="493"/>
                    <a:pt x="715" y="493"/>
                    <a:pt x="721" y="493"/>
                  </a:cubicBezTo>
                  <a:cubicBezTo>
                    <a:pt x="721" y="493"/>
                    <a:pt x="721" y="493"/>
                    <a:pt x="721" y="493"/>
                  </a:cubicBezTo>
                  <a:cubicBezTo>
                    <a:pt x="733" y="464"/>
                    <a:pt x="733" y="464"/>
                    <a:pt x="733" y="464"/>
                  </a:cubicBezTo>
                  <a:cubicBezTo>
                    <a:pt x="733" y="458"/>
                    <a:pt x="738" y="458"/>
                    <a:pt x="744" y="458"/>
                  </a:cubicBezTo>
                  <a:cubicBezTo>
                    <a:pt x="773" y="476"/>
                    <a:pt x="773" y="476"/>
                    <a:pt x="773" y="476"/>
                  </a:cubicBezTo>
                  <a:cubicBezTo>
                    <a:pt x="779" y="476"/>
                    <a:pt x="785" y="481"/>
                    <a:pt x="779" y="487"/>
                  </a:cubicBezTo>
                  <a:cubicBezTo>
                    <a:pt x="768" y="511"/>
                    <a:pt x="768" y="511"/>
                    <a:pt x="768" y="511"/>
                  </a:cubicBezTo>
                  <a:cubicBezTo>
                    <a:pt x="779" y="516"/>
                    <a:pt x="785" y="528"/>
                    <a:pt x="791" y="534"/>
                  </a:cubicBezTo>
                  <a:cubicBezTo>
                    <a:pt x="791" y="534"/>
                    <a:pt x="791" y="534"/>
                    <a:pt x="791" y="534"/>
                  </a:cubicBezTo>
                  <a:cubicBezTo>
                    <a:pt x="820" y="534"/>
                    <a:pt x="820" y="534"/>
                    <a:pt x="820" y="534"/>
                  </a:cubicBezTo>
                  <a:cubicBezTo>
                    <a:pt x="826" y="534"/>
                    <a:pt x="831" y="534"/>
                    <a:pt x="831" y="540"/>
                  </a:cubicBezTo>
                  <a:cubicBezTo>
                    <a:pt x="837" y="575"/>
                    <a:pt x="837" y="575"/>
                    <a:pt x="837" y="575"/>
                  </a:cubicBezTo>
                  <a:cubicBezTo>
                    <a:pt x="837" y="580"/>
                    <a:pt x="831" y="586"/>
                    <a:pt x="826" y="586"/>
                  </a:cubicBezTo>
                </a:path>
                <a:path w="935" h="1140">
                  <a:moveTo>
                    <a:pt x="675" y="580"/>
                  </a:moveTo>
                  <a:cubicBezTo>
                    <a:pt x="675" y="563"/>
                    <a:pt x="692" y="539"/>
                    <a:pt x="709" y="539"/>
                  </a:cubicBezTo>
                  <a:cubicBezTo>
                    <a:pt x="732" y="534"/>
                    <a:pt x="755" y="551"/>
                    <a:pt x="755" y="574"/>
                  </a:cubicBezTo>
                  <a:cubicBezTo>
                    <a:pt x="760" y="592"/>
                    <a:pt x="743" y="615"/>
                    <a:pt x="720" y="615"/>
                  </a:cubicBezTo>
                  <a:cubicBezTo>
                    <a:pt x="698" y="621"/>
                    <a:pt x="681" y="604"/>
                    <a:pt x="675" y="580"/>
                  </a:cubicBezTo>
                </a:path>
                <a:path w="935" h="1140">
                  <a:moveTo>
                    <a:pt x="447" y="169"/>
                  </a:moveTo>
                  <a:cubicBezTo>
                    <a:pt x="359" y="169"/>
                    <a:pt x="289" y="244"/>
                    <a:pt x="289" y="331"/>
                  </a:cubicBezTo>
                  <a:cubicBezTo>
                    <a:pt x="289" y="417"/>
                    <a:pt x="359" y="487"/>
                    <a:pt x="447" y="487"/>
                  </a:cubicBezTo>
                  <a:cubicBezTo>
                    <a:pt x="534" y="487"/>
                    <a:pt x="610" y="417"/>
                    <a:pt x="610" y="331"/>
                  </a:cubicBezTo>
                  <a:cubicBezTo>
                    <a:pt x="610" y="244"/>
                    <a:pt x="534" y="169"/>
                    <a:pt x="447" y="169"/>
                  </a:cubicBezTo>
                  <a:moveTo>
                    <a:pt x="447" y="400"/>
                  </a:moveTo>
                  <a:cubicBezTo>
                    <a:pt x="406" y="400"/>
                    <a:pt x="376" y="371"/>
                    <a:pt x="376" y="331"/>
                  </a:cubicBezTo>
                  <a:cubicBezTo>
                    <a:pt x="376" y="290"/>
                    <a:pt x="406" y="256"/>
                    <a:pt x="447" y="256"/>
                  </a:cubicBezTo>
                  <a:cubicBezTo>
                    <a:pt x="488" y="256"/>
                    <a:pt x="523" y="290"/>
                    <a:pt x="523" y="331"/>
                  </a:cubicBezTo>
                  <a:cubicBezTo>
                    <a:pt x="523" y="371"/>
                    <a:pt x="488" y="400"/>
                    <a:pt x="447" y="400"/>
                  </a:cubicBezTo>
                </a:path>
              </a:pathLst>
            </a:custGeom>
            <a:solidFill>
              <a:srgbClr val="FFFFFF"/>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pSp>
      <p:graphicFrame>
        <p:nvGraphicFramePr>
          <p:cNvPr id="1577" name="table 1577">
            <a:extLst>
              <a:ext uri="{FF2B5EF4-FFF2-40B4-BE49-F238E27FC236}">
                <a16:creationId xmlns:a16="http://schemas.microsoft.com/office/drawing/2014/main" id="{2E2839AA-F659-44DA-8B42-B86866DECFFB}"/>
              </a:ext>
            </a:extLst>
          </p:cNvPr>
          <p:cNvGraphicFramePr>
            <a:graphicFrameLocks noGrp="1"/>
          </p:cNvGraphicFramePr>
          <p:nvPr/>
        </p:nvGraphicFramePr>
        <p:xfrm>
          <a:off x="22225" y="836613"/>
          <a:ext cx="9099550" cy="5081587"/>
        </p:xfrm>
        <a:graphic>
          <a:graphicData uri="http://schemas.openxmlformats.org/drawingml/2006/table">
            <a:tbl>
              <a:tblPr/>
              <a:tblGrid>
                <a:gridCol w="9099550">
                  <a:extLst>
                    <a:ext uri="{9D8B030D-6E8A-4147-A177-3AD203B41FA5}">
                      <a16:colId xmlns:a16="http://schemas.microsoft.com/office/drawing/2014/main" val="20000"/>
                    </a:ext>
                  </a:extLst>
                </a:gridCol>
              </a:tblGrid>
              <a:tr h="5081587">
                <a:tc>
                  <a:txBody>
                    <a:bodyPr/>
                    <a:lstStyle/>
                    <a:p>
                      <a:pPr algn="l" rtl="0" eaLnBrk="0">
                        <a:lnSpc>
                          <a:spcPct val="120000"/>
                        </a:lnSpc>
                        <a:tabLst/>
                      </a:pPr>
                      <a:endParaRPr lang="x-none" altLang="x-none" sz="800" dirty="0"/>
                    </a:p>
                    <a:p>
                      <a:pPr algn="l" rtl="0" eaLnBrk="0">
                        <a:lnSpc>
                          <a:spcPct val="120000"/>
                        </a:lnSpc>
                        <a:tabLst/>
                      </a:pPr>
                      <a:endParaRPr lang="x-none" altLang="x-none" sz="800" dirty="0"/>
                    </a:p>
                    <a:p>
                      <a:pPr algn="l" rtl="0" eaLnBrk="0">
                        <a:lnSpc>
                          <a:spcPct val="120000"/>
                        </a:lnSpc>
                        <a:tabLst/>
                      </a:pPr>
                      <a:endParaRPr lang="x-none" altLang="x-none" sz="800" dirty="0"/>
                    </a:p>
                    <a:p>
                      <a:pPr algn="l" rtl="0" eaLnBrk="0">
                        <a:lnSpc>
                          <a:spcPct val="9470"/>
                        </a:lnSpc>
                        <a:tabLst/>
                      </a:pPr>
                      <a:endParaRPr lang="x-none" altLang="x-none" sz="100" dirty="0"/>
                    </a:p>
                    <a:p>
                      <a:pPr marL="4456113" indent="-1044575" algn="l" rtl="0" eaLnBrk="0">
                        <a:lnSpc>
                          <a:spcPct val="100000"/>
                        </a:lnSpc>
                        <a:tabLst/>
                      </a:pPr>
                      <a:r>
                        <a:rPr sz="2300" spc="100" dirty="0">
                          <a:solidFill>
                            <a:srgbClr val="262626">
                              <a:alpha val="100000"/>
                            </a:srgbClr>
                          </a:solidFill>
                          <a:latin typeface="Microsoft YaHei"/>
                          <a:ea typeface="Microsoft YaHei"/>
                          <a:cs typeface="Microsoft YaHei"/>
                        </a:rPr>
                        <a:t>动态扩展类与实</a:t>
                      </a:r>
                      <a:r>
                        <a:rPr sz="2300" spc="30" dirty="0">
                          <a:solidFill>
                            <a:srgbClr val="262626">
                              <a:alpha val="100000"/>
                            </a:srgbClr>
                          </a:solidFill>
                          <a:latin typeface="Microsoft YaHei"/>
                          <a:ea typeface="Microsoft YaHei"/>
                          <a:cs typeface="Microsoft YaHei"/>
                        </a:rPr>
                        <a:t>例</a:t>
                      </a:r>
                      <a:endParaRPr lang="x-none" altLang="x-none" sz="2300" dirty="0"/>
                    </a:p>
                    <a:p>
                      <a:pPr algn="l" rtl="0" eaLnBrk="0">
                        <a:lnSpc>
                          <a:spcPct val="189000"/>
                        </a:lnSpc>
                        <a:tabLst/>
                      </a:pPr>
                      <a:endParaRPr lang="x-none" altLang="x-none" sz="800" dirty="0"/>
                    </a:p>
                    <a:p>
                      <a:pPr algn="l" rtl="0" eaLnBrk="0">
                        <a:lnSpc>
                          <a:spcPct val="101000"/>
                        </a:lnSpc>
                        <a:tabLst/>
                      </a:pPr>
                      <a:endParaRPr lang="x-none" altLang="x-none" sz="500" dirty="0"/>
                    </a:p>
                    <a:p>
                      <a:pPr marL="2327275" indent="-892175" algn="l" rtl="0" eaLnBrk="0">
                        <a:lnSpc>
                          <a:spcPct val="98000"/>
                        </a:lnSpc>
                        <a:spcBef>
                          <a:spcPts val="4"/>
                        </a:spcBef>
                        <a:tabLst/>
                      </a:pPr>
                      <a:r>
                        <a:rPr sz="1800" spc="-10" dirty="0">
                          <a:solidFill>
                            <a:srgbClr val="262626">
                              <a:alpha val="100000"/>
                            </a:srgbClr>
                          </a:solidFill>
                          <a:latin typeface="Microsoft YaHei"/>
                          <a:ea typeface="Microsoft YaHei"/>
                          <a:cs typeface="Microsoft YaHei"/>
                        </a:rPr>
                        <a:t>提示</a:t>
                      </a:r>
                      <a:endParaRPr lang="x-none" altLang="x-none" sz="18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pic>
        <p:nvPicPr>
          <p:cNvPr id="108549" name="picture 1584">
            <a:extLst>
              <a:ext uri="{FF2B5EF4-FFF2-40B4-BE49-F238E27FC236}">
                <a16:creationId xmlns:a16="http://schemas.microsoft.com/office/drawing/2014/main" id="{35128760-2AA2-8D20-7A7F-E41CBF863F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2200275"/>
            <a:ext cx="1395413"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87" name="table 1587">
            <a:extLst>
              <a:ext uri="{FF2B5EF4-FFF2-40B4-BE49-F238E27FC236}">
                <a16:creationId xmlns:a16="http://schemas.microsoft.com/office/drawing/2014/main" id="{3742CDBE-DC71-4713-B7F1-9482F84E5827}"/>
              </a:ext>
            </a:extLst>
          </p:cNvPr>
          <p:cNvGraphicFramePr>
            <a:graphicFrameLocks noGrp="1"/>
          </p:cNvGraphicFramePr>
          <p:nvPr/>
        </p:nvGraphicFramePr>
        <p:xfrm>
          <a:off x="1287463" y="2309813"/>
          <a:ext cx="7129462" cy="2881312"/>
        </p:xfrm>
        <a:graphic>
          <a:graphicData uri="http://schemas.openxmlformats.org/drawingml/2006/table">
            <a:tbl>
              <a:tblPr/>
              <a:tblGrid>
                <a:gridCol w="7129462">
                  <a:extLst>
                    <a:ext uri="{9D8B030D-6E8A-4147-A177-3AD203B41FA5}">
                      <a16:colId xmlns:a16="http://schemas.microsoft.com/office/drawing/2014/main" val="20000"/>
                    </a:ext>
                  </a:extLst>
                </a:gridCol>
              </a:tblGrid>
              <a:tr h="2881312">
                <a:tc>
                  <a:txBody>
                    <a:bodyPr/>
                    <a:lstStyle/>
                    <a:p>
                      <a:pPr algn="l" rtl="0" eaLnBrk="0">
                        <a:lnSpc>
                          <a:spcPct val="157000"/>
                        </a:lnSpc>
                        <a:tabLst/>
                      </a:pPr>
                      <a:endParaRPr lang="x-none" altLang="x-none" sz="800" dirty="0"/>
                    </a:p>
                    <a:p>
                      <a:pPr marL="451055" indent="1216" algn="l" rtl="0" eaLnBrk="0">
                        <a:lnSpc>
                          <a:spcPct val="151000"/>
                        </a:lnSpc>
                        <a:spcBef>
                          <a:spcPts val="3"/>
                        </a:spcBef>
                        <a:tabLst/>
                      </a:pPr>
                      <a:r>
                        <a:rPr sz="1800" spc="-10" dirty="0">
                          <a:solidFill>
                            <a:srgbClr val="262626">
                              <a:alpha val="100000"/>
                            </a:srgbClr>
                          </a:solidFill>
                          <a:latin typeface="Microsoft YaHei"/>
                          <a:ea typeface="Microsoft YaHei"/>
                          <a:cs typeface="Microsoft YaHei"/>
                        </a:rPr>
                        <a:t>给一个对</a:t>
                      </a:r>
                      <a:r>
                        <a:rPr sz="1800" spc="0" dirty="0">
                          <a:solidFill>
                            <a:srgbClr val="262626">
                              <a:alpha val="100000"/>
                            </a:srgbClr>
                          </a:solidFill>
                          <a:latin typeface="Microsoft YaHei"/>
                          <a:ea typeface="Microsoft YaHei"/>
                          <a:cs typeface="Microsoft YaHei"/>
                        </a:rPr>
                        <a:t>象绑定方法后，只能通过该对象调用该方法，其他未绑     </a:t>
                      </a:r>
                      <a:r>
                        <a:rPr sz="1800" spc="-10" dirty="0">
                          <a:solidFill>
                            <a:srgbClr val="262626">
                              <a:alpha val="100000"/>
                            </a:srgbClr>
                          </a:solidFill>
                          <a:latin typeface="Microsoft YaHei"/>
                          <a:ea typeface="Microsoft YaHei"/>
                          <a:cs typeface="Microsoft YaHei"/>
                        </a:rPr>
                        <a:t>定该</a:t>
                      </a:r>
                      <a:r>
                        <a:rPr sz="1800" spc="0" dirty="0">
                          <a:solidFill>
                            <a:srgbClr val="262626">
                              <a:alpha val="100000"/>
                            </a:srgbClr>
                          </a:solidFill>
                          <a:latin typeface="Microsoft YaHei"/>
                          <a:ea typeface="Microsoft YaHei"/>
                          <a:cs typeface="Microsoft YaHei"/>
                        </a:rPr>
                        <a:t>方法的对象则不能调用。例如，没有为</a:t>
                      </a:r>
                      <a:r>
                        <a:rPr sz="1800" spc="0" dirty="0">
                          <a:solidFill>
                            <a:srgbClr val="262626">
                              <a:alpha val="100000"/>
                            </a:srgbClr>
                          </a:solidFill>
                          <a:latin typeface="Times New Roman"/>
                          <a:ea typeface="Times New Roman"/>
                          <a:cs typeface="Times New Roman"/>
                        </a:rPr>
                        <a:t>stu2</a:t>
                      </a:r>
                      <a:r>
                        <a:rPr sz="1800" spc="0" dirty="0">
                          <a:solidFill>
                            <a:srgbClr val="262626">
                              <a:alpha val="100000"/>
                            </a:srgbClr>
                          </a:solidFill>
                          <a:latin typeface="Microsoft YaHei"/>
                          <a:ea typeface="Microsoft YaHei"/>
                          <a:cs typeface="Microsoft YaHei"/>
                        </a:rPr>
                        <a:t>对象绑定</a:t>
                      </a:r>
                      <a:r>
                        <a:rPr sz="1800" spc="0" dirty="0">
                          <a:solidFill>
                            <a:srgbClr val="262626">
                              <a:alpha val="100000"/>
                            </a:srgbClr>
                          </a:solidFill>
                          <a:latin typeface="Times New Roman"/>
                          <a:ea typeface="Times New Roman"/>
                          <a:cs typeface="Times New Roman"/>
                        </a:rPr>
                        <a:t>SetName     </a:t>
                      </a:r>
                      <a:r>
                        <a:rPr sz="1800" spc="-10" dirty="0">
                          <a:solidFill>
                            <a:srgbClr val="262626">
                              <a:alpha val="100000"/>
                            </a:srgbClr>
                          </a:solidFill>
                          <a:latin typeface="Microsoft YaHei"/>
                          <a:ea typeface="Microsoft YaHei"/>
                          <a:cs typeface="Microsoft YaHei"/>
                        </a:rPr>
                        <a:t>方法</a:t>
                      </a:r>
                      <a:r>
                        <a:rPr sz="1800" spc="0" dirty="0">
                          <a:solidFill>
                            <a:srgbClr val="262626">
                              <a:alpha val="100000"/>
                            </a:srgbClr>
                          </a:solidFill>
                          <a:latin typeface="Microsoft YaHei"/>
                          <a:ea typeface="Microsoft YaHei"/>
                          <a:cs typeface="Microsoft YaHei"/>
                        </a:rPr>
                        <a:t>，因此，如果将第</a:t>
                      </a:r>
                      <a:r>
                        <a:rPr sz="1800" spc="0" dirty="0">
                          <a:solidFill>
                            <a:srgbClr val="262626">
                              <a:alpha val="100000"/>
                            </a:srgbClr>
                          </a:solidFill>
                          <a:latin typeface="Times New Roman"/>
                          <a:ea typeface="Times New Roman"/>
                          <a:cs typeface="Times New Roman"/>
                        </a:rPr>
                        <a:t>15</a:t>
                      </a:r>
                      <a:r>
                        <a:rPr sz="1800" spc="0" dirty="0">
                          <a:solidFill>
                            <a:srgbClr val="262626">
                              <a:alpha val="100000"/>
                            </a:srgbClr>
                          </a:solidFill>
                          <a:latin typeface="Microsoft YaHei"/>
                          <a:ea typeface="Microsoft YaHei"/>
                          <a:cs typeface="Microsoft YaHei"/>
                        </a:rPr>
                        <a:t>行前面的注释符取消，则程序运行时系     </a:t>
                      </a:r>
                      <a:r>
                        <a:rPr sz="1800" spc="-80" dirty="0">
                          <a:solidFill>
                            <a:srgbClr val="262626">
                              <a:alpha val="100000"/>
                            </a:srgbClr>
                          </a:solidFill>
                          <a:latin typeface="Microsoft YaHei"/>
                          <a:ea typeface="Microsoft YaHei"/>
                          <a:cs typeface="Microsoft YaHei"/>
                        </a:rPr>
                        <a:t>统会报错</a:t>
                      </a:r>
                      <a:r>
                        <a:rPr sz="1800" spc="-70" dirty="0">
                          <a:solidFill>
                            <a:srgbClr val="262626">
                              <a:alpha val="100000"/>
                            </a:srgbClr>
                          </a:solidFill>
                          <a:latin typeface="Microsoft YaHei"/>
                          <a:ea typeface="Microsoft YaHei"/>
                          <a:cs typeface="Microsoft YaHei"/>
                        </a:rPr>
                        <a:t>。</a:t>
                      </a:r>
                      <a:endParaRPr lang="x-none" altLang="x-none" sz="1800" dirty="0"/>
                    </a:p>
                    <a:p>
                      <a:pPr marL="457149" algn="l" rtl="0" eaLnBrk="0">
                        <a:lnSpc>
                          <a:spcPct val="89000"/>
                        </a:lnSpc>
                        <a:spcBef>
                          <a:spcPts val="1520"/>
                        </a:spcBef>
                        <a:tabLst/>
                      </a:pPr>
                      <a:r>
                        <a:rPr sz="1800" spc="-10" dirty="0">
                          <a:solidFill>
                            <a:srgbClr val="262626">
                              <a:alpha val="100000"/>
                            </a:srgbClr>
                          </a:solidFill>
                          <a:latin typeface="Microsoft YaHei"/>
                          <a:ea typeface="Microsoft YaHei"/>
                          <a:cs typeface="Microsoft YaHei"/>
                        </a:rPr>
                        <a:t>而第</a:t>
                      </a:r>
                      <a:r>
                        <a:rPr sz="1800" spc="-10" dirty="0">
                          <a:solidFill>
                            <a:srgbClr val="262626">
                              <a:alpha val="100000"/>
                            </a:srgbClr>
                          </a:solidFill>
                          <a:latin typeface="Times New Roman"/>
                          <a:ea typeface="Times New Roman"/>
                          <a:cs typeface="Times New Roman"/>
                        </a:rPr>
                        <a:t>12</a:t>
                      </a:r>
                      <a:r>
                        <a:rPr sz="1800" spc="-10" dirty="0">
                          <a:solidFill>
                            <a:srgbClr val="262626">
                              <a:alpha val="100000"/>
                            </a:srgbClr>
                          </a:solidFill>
                          <a:latin typeface="Microsoft YaHei"/>
                          <a:ea typeface="Microsoft YaHei"/>
                          <a:cs typeface="Microsoft YaHei"/>
                        </a:rPr>
                        <a:t>行为</a:t>
                      </a:r>
                      <a:r>
                        <a:rPr sz="1800" spc="0" dirty="0">
                          <a:solidFill>
                            <a:srgbClr val="262626">
                              <a:alpha val="100000"/>
                            </a:srgbClr>
                          </a:solidFill>
                          <a:latin typeface="Times New Roman"/>
                          <a:ea typeface="Times New Roman"/>
                          <a:cs typeface="Times New Roman"/>
                        </a:rPr>
                        <a:t>Student</a:t>
                      </a:r>
                      <a:r>
                        <a:rPr sz="1800" spc="-10" dirty="0">
                          <a:solidFill>
                            <a:srgbClr val="262626">
                              <a:alpha val="100000"/>
                            </a:srgbClr>
                          </a:solidFill>
                          <a:latin typeface="Microsoft YaHei"/>
                          <a:ea typeface="Microsoft YaHei"/>
                          <a:cs typeface="Microsoft YaHei"/>
                        </a:rPr>
                        <a:t>类绑</a:t>
                      </a:r>
                      <a:r>
                        <a:rPr sz="1800" spc="0" dirty="0">
                          <a:solidFill>
                            <a:srgbClr val="262626">
                              <a:alpha val="100000"/>
                            </a:srgbClr>
                          </a:solidFill>
                          <a:latin typeface="Microsoft YaHei"/>
                          <a:ea typeface="Microsoft YaHei"/>
                          <a:cs typeface="Microsoft YaHei"/>
                        </a:rPr>
                        <a:t>定了</a:t>
                      </a:r>
                      <a:r>
                        <a:rPr sz="1800" spc="0" dirty="0">
                          <a:solidFill>
                            <a:srgbClr val="262626">
                              <a:alpha val="100000"/>
                            </a:srgbClr>
                          </a:solidFill>
                          <a:latin typeface="Times New Roman"/>
                          <a:ea typeface="Times New Roman"/>
                          <a:cs typeface="Times New Roman"/>
                        </a:rPr>
                        <a:t>SetSno</a:t>
                      </a:r>
                      <a:r>
                        <a:rPr sz="1800" spc="0" dirty="0">
                          <a:solidFill>
                            <a:srgbClr val="262626">
                              <a:alpha val="100000"/>
                            </a:srgbClr>
                          </a:solidFill>
                          <a:latin typeface="Microsoft YaHei"/>
                          <a:ea typeface="Microsoft YaHei"/>
                          <a:cs typeface="Microsoft YaHei"/>
                        </a:rPr>
                        <a:t>方法，则</a:t>
                      </a:r>
                      <a:r>
                        <a:rPr sz="1800" spc="0" dirty="0">
                          <a:solidFill>
                            <a:srgbClr val="262626">
                              <a:alpha val="100000"/>
                            </a:srgbClr>
                          </a:solidFill>
                          <a:latin typeface="Times New Roman"/>
                          <a:ea typeface="Times New Roman"/>
                          <a:cs typeface="Times New Roman"/>
                        </a:rPr>
                        <a:t>Student</a:t>
                      </a:r>
                      <a:r>
                        <a:rPr sz="1800" spc="0" dirty="0">
                          <a:solidFill>
                            <a:srgbClr val="262626">
                              <a:alpha val="100000"/>
                            </a:srgbClr>
                          </a:solidFill>
                          <a:latin typeface="Microsoft YaHei"/>
                          <a:ea typeface="Microsoft YaHei"/>
                          <a:cs typeface="Microsoft YaHei"/>
                        </a:rPr>
                        <a:t>类中的所有实</a:t>
                      </a:r>
                      <a:endParaRPr lang="x-none" altLang="x-none" sz="1800" dirty="0"/>
                    </a:p>
                    <a:p>
                      <a:pPr marL="452577" algn="l" rtl="0" eaLnBrk="0">
                        <a:lnSpc>
                          <a:spcPts val="4319"/>
                        </a:lnSpc>
                        <a:tabLst/>
                      </a:pPr>
                      <a:r>
                        <a:rPr sz="1800" spc="-170" dirty="0">
                          <a:solidFill>
                            <a:srgbClr val="262626">
                              <a:alpha val="100000"/>
                            </a:srgbClr>
                          </a:solidFill>
                          <a:latin typeface="Microsoft YaHei"/>
                          <a:ea typeface="Microsoft YaHei"/>
                          <a:cs typeface="Microsoft YaHei"/>
                        </a:rPr>
                        <a:t>例对象都有该方法</a:t>
                      </a:r>
                      <a:r>
                        <a:rPr sz="1800" spc="-150" dirty="0">
                          <a:solidFill>
                            <a:srgbClr val="262626">
                              <a:alpha val="100000"/>
                            </a:srgbClr>
                          </a:solidFill>
                          <a:latin typeface="Microsoft YaHei"/>
                          <a:ea typeface="Microsoft YaHei"/>
                          <a:cs typeface="Microsoft YaHei"/>
                        </a:rPr>
                        <a:t>。</a:t>
                      </a:r>
                      <a:endParaRPr lang="x-none" altLang="x-none" sz="18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0" name="图片 1">
            <a:extLst>
              <a:ext uri="{FF2B5EF4-FFF2-40B4-BE49-F238E27FC236}">
                <a16:creationId xmlns:a16="http://schemas.microsoft.com/office/drawing/2014/main" id="{3B4B56EC-3A89-2161-65ED-66BFC5941BC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311275"/>
            <a:ext cx="6526212"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1" name="TextBox 2">
            <a:extLst>
              <a:ext uri="{FF2B5EF4-FFF2-40B4-BE49-F238E27FC236}">
                <a16:creationId xmlns:a16="http://schemas.microsoft.com/office/drawing/2014/main" id="{7461D91D-B482-CD79-6F48-78518A797C8C}"/>
              </a:ext>
            </a:extLst>
          </p:cNvPr>
          <p:cNvSpPr txBox="1">
            <a:spLocks noChangeArrowheads="1"/>
          </p:cNvSpPr>
          <p:nvPr/>
        </p:nvSpPr>
        <p:spPr bwMode="auto">
          <a:xfrm>
            <a:off x="900113" y="2916238"/>
            <a:ext cx="75612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b="1">
                <a:solidFill>
                  <a:srgbClr val="210B73"/>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400" b="1">
                <a:solidFill>
                  <a:schemeClr val="tx2"/>
                </a:solidFill>
                <a:latin typeface="Arial" panose="020B0604020202020204" pitchFamily="34" charset="0"/>
                <a:ea typeface="华文新魏" panose="0201080004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2"/>
                </a:solidFill>
                <a:latin typeface="Arial" panose="020B0604020202020204" pitchFamily="34" charset="0"/>
                <a:ea typeface="楷体_GB2312" pitchFamily="49"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4000" b="0">
                <a:solidFill>
                  <a:schemeClr val="tx1"/>
                </a:solidFill>
                <a:latin typeface="微软雅黑" panose="020B0503020204020204" pitchFamily="34" charset="-122"/>
                <a:ea typeface="微软雅黑" panose="020B0503020204020204" pitchFamily="34" charset="-122"/>
              </a:rPr>
              <a:t>@property</a:t>
            </a:r>
            <a:r>
              <a:rPr lang="zh-CN" altLang="en-US" sz="4000" b="0">
                <a:solidFill>
                  <a:schemeClr val="tx1"/>
                </a:solidFill>
                <a:latin typeface="微软雅黑" panose="020B0503020204020204" pitchFamily="34" charset="-122"/>
                <a:ea typeface="微软雅黑" panose="020B0503020204020204" pitchFamily="34" charset="-122"/>
              </a:rPr>
              <a:t>装饰器</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picture 1659">
            <a:extLst>
              <a:ext uri="{FF2B5EF4-FFF2-40B4-BE49-F238E27FC236}">
                <a16:creationId xmlns:a16="http://schemas.microsoft.com/office/drawing/2014/main" id="{39D40B4D-9406-55AE-B4B3-E56F270B50A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4413" y="2152650"/>
            <a:ext cx="20796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60" name="table 1660">
            <a:extLst>
              <a:ext uri="{FF2B5EF4-FFF2-40B4-BE49-F238E27FC236}">
                <a16:creationId xmlns:a16="http://schemas.microsoft.com/office/drawing/2014/main" id="{E55906F9-2548-40A1-97DE-5C5E22CBF725}"/>
              </a:ext>
            </a:extLst>
          </p:cNvPr>
          <p:cNvGraphicFramePr>
            <a:graphicFrameLocks noGrp="1"/>
          </p:cNvGraphicFramePr>
          <p:nvPr/>
        </p:nvGraphicFramePr>
        <p:xfrm>
          <a:off x="20638" y="939800"/>
          <a:ext cx="9099550" cy="5081588"/>
        </p:xfrm>
        <a:graphic>
          <a:graphicData uri="http://schemas.openxmlformats.org/drawingml/2006/table">
            <a:tbl>
              <a:tblPr/>
              <a:tblGrid>
                <a:gridCol w="9099550">
                  <a:extLst>
                    <a:ext uri="{9D8B030D-6E8A-4147-A177-3AD203B41FA5}">
                      <a16:colId xmlns:a16="http://schemas.microsoft.com/office/drawing/2014/main" val="20000"/>
                    </a:ext>
                  </a:extLst>
                </a:gridCol>
              </a:tblGrid>
              <a:tr h="5081588">
                <a:tc>
                  <a:txBody>
                    <a:bodyPr/>
                    <a:lstStyle/>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marL="1872488" indent="304" algn="l" rtl="0" eaLnBrk="0">
                        <a:lnSpc>
                          <a:spcPct val="132000"/>
                        </a:lnSpc>
                        <a:spcBef>
                          <a:spcPts val="5"/>
                        </a:spcBef>
                        <a:tabLst/>
                      </a:pPr>
                      <a:r>
                        <a:rPr sz="1800" spc="-10" dirty="0">
                          <a:solidFill>
                            <a:srgbClr val="000000">
                              <a:alpha val="100000"/>
                            </a:srgbClr>
                          </a:solidFill>
                          <a:latin typeface="Microsoft YaHei"/>
                          <a:ea typeface="Microsoft YaHei"/>
                          <a:cs typeface="Microsoft YaHei"/>
                        </a:rPr>
                        <a:t>类中的属性可</a:t>
                      </a:r>
                      <a:r>
                        <a:rPr sz="1800" spc="0" dirty="0">
                          <a:solidFill>
                            <a:srgbClr val="000000">
                              <a:alpha val="100000"/>
                            </a:srgbClr>
                          </a:solidFill>
                          <a:latin typeface="Microsoft YaHei"/>
                          <a:ea typeface="Microsoft YaHei"/>
                          <a:cs typeface="Microsoft YaHei"/>
                        </a:rPr>
                        <a:t>以直接访问和赋值，这为类的使用者提供了方便，但也            </a:t>
                      </a:r>
                      <a:r>
                        <a:rPr sz="1800" spc="-20" dirty="0">
                          <a:solidFill>
                            <a:srgbClr val="000000">
                              <a:alpha val="100000"/>
                            </a:srgbClr>
                          </a:solidFill>
                          <a:latin typeface="Microsoft YaHei"/>
                          <a:ea typeface="Microsoft YaHei"/>
                          <a:cs typeface="Microsoft YaHei"/>
                        </a:rPr>
                        <a:t>带来了问题：类的使用者可能会给一个属性赋上超出有</a:t>
                      </a:r>
                      <a:r>
                        <a:rPr sz="1800" spc="-10" dirty="0">
                          <a:solidFill>
                            <a:srgbClr val="000000">
                              <a:alpha val="100000"/>
                            </a:srgbClr>
                          </a:solidFill>
                          <a:latin typeface="Microsoft YaHei"/>
                          <a:ea typeface="Microsoft YaHei"/>
                          <a:cs typeface="Microsoft YaHei"/>
                        </a:rPr>
                        <a:t>效</a:t>
                      </a:r>
                      <a:r>
                        <a:rPr sz="1800" spc="0" dirty="0">
                          <a:solidFill>
                            <a:srgbClr val="000000">
                              <a:alpha val="100000"/>
                            </a:srgbClr>
                          </a:solidFill>
                          <a:latin typeface="Microsoft YaHei"/>
                          <a:ea typeface="Microsoft YaHei"/>
                          <a:cs typeface="Microsoft YaHei"/>
                        </a:rPr>
                        <a:t>范围的值。</a:t>
                      </a:r>
                      <a:endParaRPr lang="x-none" altLang="x-none" sz="1800" dirty="0"/>
                    </a:p>
                    <a:p>
                      <a:pPr algn="l" rtl="0" eaLnBrk="0">
                        <a:lnSpc>
                          <a:spcPct val="111000"/>
                        </a:lnSpc>
                        <a:tabLst/>
                      </a:pPr>
                      <a:endParaRPr lang="x-none" altLang="x-none" sz="800" dirty="0"/>
                    </a:p>
                    <a:p>
                      <a:pPr algn="l" rtl="0" eaLnBrk="0">
                        <a:lnSpc>
                          <a:spcPct val="111000"/>
                        </a:lnSpc>
                        <a:tabLst/>
                      </a:pPr>
                      <a:endParaRPr lang="x-none" altLang="x-none" sz="800" dirty="0"/>
                    </a:p>
                    <a:p>
                      <a:pPr algn="l" rtl="0" eaLnBrk="0">
                        <a:lnSpc>
                          <a:spcPct val="112000"/>
                        </a:lnSpc>
                        <a:tabLst/>
                      </a:pPr>
                      <a:endParaRPr lang="x-none" altLang="x-none" sz="800" dirty="0"/>
                    </a:p>
                    <a:p>
                      <a:pPr marL="1870659" indent="6409" algn="l" rtl="0" eaLnBrk="0">
                        <a:lnSpc>
                          <a:spcPct val="131000"/>
                        </a:lnSpc>
                        <a:spcBef>
                          <a:spcPts val="731"/>
                        </a:spcBef>
                        <a:tabLst/>
                      </a:pPr>
                      <a:r>
                        <a:rPr sz="1800" spc="-40" dirty="0">
                          <a:solidFill>
                            <a:srgbClr val="262626">
                              <a:alpha val="100000"/>
                            </a:srgbClr>
                          </a:solidFill>
                          <a:latin typeface="Microsoft YaHei"/>
                          <a:ea typeface="Microsoft YaHei"/>
                          <a:cs typeface="Microsoft YaHei"/>
                        </a:rPr>
                        <a:t>为了解决这个问题，  </a:t>
                      </a:r>
                      <a:r>
                        <a:rPr sz="1800" spc="-40" dirty="0">
                          <a:solidFill>
                            <a:srgbClr val="262626">
                              <a:alpha val="100000"/>
                            </a:srgbClr>
                          </a:solidFill>
                          <a:latin typeface="Times New Roman"/>
                          <a:ea typeface="Times New Roman"/>
                          <a:cs typeface="Times New Roman"/>
                        </a:rPr>
                        <a:t>Python</a:t>
                      </a:r>
                      <a:r>
                        <a:rPr sz="1800" spc="-40" dirty="0">
                          <a:solidFill>
                            <a:srgbClr val="262626">
                              <a:alpha val="100000"/>
                            </a:srgbClr>
                          </a:solidFill>
                          <a:latin typeface="Microsoft YaHei"/>
                          <a:ea typeface="Microsoft YaHei"/>
                          <a:cs typeface="Microsoft YaHei"/>
                        </a:rPr>
                        <a:t>提供了</a:t>
                      </a:r>
                      <a:r>
                        <a:rPr sz="1800" spc="-40" dirty="0">
                          <a:solidFill>
                            <a:srgbClr val="262626">
                              <a:alpha val="100000"/>
                            </a:srgbClr>
                          </a:solidFill>
                          <a:latin typeface="Times New Roman"/>
                          <a:ea typeface="Times New Roman"/>
                          <a:cs typeface="Times New Roman"/>
                        </a:rPr>
                        <a:t>@prope</a:t>
                      </a:r>
                      <a:r>
                        <a:rPr sz="1800" spc="-30" dirty="0">
                          <a:solidFill>
                            <a:srgbClr val="262626">
                              <a:alpha val="100000"/>
                            </a:srgbClr>
                          </a:solidFill>
                          <a:latin typeface="Times New Roman"/>
                          <a:ea typeface="Times New Roman"/>
                          <a:cs typeface="Times New Roman"/>
                        </a:rPr>
                        <a:t>r</a:t>
                      </a:r>
                      <a:r>
                        <a:rPr sz="1800" spc="0" dirty="0">
                          <a:solidFill>
                            <a:srgbClr val="262626">
                              <a:alpha val="100000"/>
                            </a:srgbClr>
                          </a:solidFill>
                          <a:latin typeface="Times New Roman"/>
                          <a:ea typeface="Times New Roman"/>
                          <a:cs typeface="Times New Roman"/>
                        </a:rPr>
                        <a:t>ty</a:t>
                      </a:r>
                      <a:r>
                        <a:rPr sz="1800" spc="-40" dirty="0">
                          <a:solidFill>
                            <a:srgbClr val="262626">
                              <a:alpha val="100000"/>
                            </a:srgbClr>
                          </a:solidFill>
                          <a:latin typeface="Microsoft YaHei"/>
                          <a:ea typeface="Microsoft YaHei"/>
                          <a:cs typeface="Microsoft YaHei"/>
                        </a:rPr>
                        <a:t>装饰器，可以将类中属性</a:t>
                      </a:r>
                      <a:r>
                        <a:rPr sz="1800" spc="0" dirty="0">
                          <a:solidFill>
                            <a:srgbClr val="262626">
                              <a:alpha val="100000"/>
                            </a:srgbClr>
                          </a:solidFill>
                          <a:latin typeface="Microsoft YaHei"/>
                          <a:ea typeface="Microsoft YaHei"/>
                          <a:cs typeface="Microsoft YaHei"/>
                        </a:rPr>
                        <a:t>            </a:t>
                      </a:r>
                      <a:r>
                        <a:rPr sz="1800" spc="-10" dirty="0">
                          <a:solidFill>
                            <a:srgbClr val="262626">
                              <a:alpha val="100000"/>
                            </a:srgbClr>
                          </a:solidFill>
                          <a:latin typeface="Microsoft YaHei"/>
                          <a:ea typeface="Microsoft YaHei"/>
                          <a:cs typeface="Microsoft YaHei"/>
                        </a:rPr>
                        <a:t>的访问和</a:t>
                      </a:r>
                      <a:r>
                        <a:rPr sz="1800" spc="0" dirty="0">
                          <a:solidFill>
                            <a:srgbClr val="262626">
                              <a:alpha val="100000"/>
                            </a:srgbClr>
                          </a:solidFill>
                          <a:latin typeface="Microsoft YaHei"/>
                          <a:ea typeface="Microsoft YaHei"/>
                          <a:cs typeface="Microsoft YaHei"/>
                        </a:rPr>
                        <a:t>赋值操作自动转为方法调用，这样可以在方法中对属性值的            </a:t>
                      </a:r>
                      <a:r>
                        <a:rPr sz="1800" spc="-40" dirty="0">
                          <a:solidFill>
                            <a:srgbClr val="262626">
                              <a:alpha val="100000"/>
                            </a:srgbClr>
                          </a:solidFill>
                          <a:latin typeface="Microsoft YaHei"/>
                          <a:ea typeface="Microsoft YaHei"/>
                          <a:cs typeface="Microsoft YaHei"/>
                        </a:rPr>
                        <a:t>取值范围做一些条件限定</a:t>
                      </a:r>
                      <a:r>
                        <a:rPr sz="1800" spc="-20" dirty="0">
                          <a:solidFill>
                            <a:srgbClr val="262626">
                              <a:alpha val="100000"/>
                            </a:srgbClr>
                          </a:solidFill>
                          <a:latin typeface="Microsoft YaHei"/>
                          <a:ea typeface="Microsoft YaHei"/>
                          <a:cs typeface="Microsoft YaHei"/>
                        </a:rPr>
                        <a:t>。</a:t>
                      </a:r>
                      <a:endParaRPr lang="x-none" altLang="x-none" sz="1800" dirty="0"/>
                    </a:p>
                    <a:p>
                      <a:pPr algn="l" rtl="0" eaLnBrk="0">
                        <a:lnSpc>
                          <a:spcPct val="115000"/>
                        </a:lnSpc>
                        <a:tabLst/>
                      </a:pPr>
                      <a:endParaRPr lang="x-none" altLang="x-none" sz="800" dirty="0"/>
                    </a:p>
                    <a:p>
                      <a:pPr algn="l" rtl="0" eaLnBrk="0">
                        <a:lnSpc>
                          <a:spcPct val="116000"/>
                        </a:lnSpc>
                        <a:tabLst/>
                      </a:pPr>
                      <a:endParaRPr lang="x-none" altLang="x-none" sz="800" dirty="0"/>
                    </a:p>
                    <a:p>
                      <a:pPr algn="l" rtl="0" eaLnBrk="0">
                        <a:lnSpc>
                          <a:spcPct val="116000"/>
                        </a:lnSpc>
                        <a:tabLst/>
                      </a:pPr>
                      <a:endParaRPr lang="x-none" altLang="x-none" sz="800" dirty="0"/>
                    </a:p>
                    <a:p>
                      <a:pPr algn="l" rtl="0" eaLnBrk="0">
                        <a:lnSpc>
                          <a:spcPct val="116000"/>
                        </a:lnSpc>
                        <a:tabLst/>
                      </a:pPr>
                      <a:endParaRPr lang="x-none" altLang="x-none" sz="800" dirty="0"/>
                    </a:p>
                    <a:p>
                      <a:pPr algn="l" rtl="0" eaLnBrk="0">
                        <a:lnSpc>
                          <a:spcPct val="100000"/>
                        </a:lnSpc>
                        <a:tabLst/>
                      </a:pPr>
                      <a:endParaRPr lang="x-none" altLang="x-none" sz="500" dirty="0"/>
                    </a:p>
                    <a:p>
                      <a:pPr marL="1872188" algn="l" rtl="0" eaLnBrk="0">
                        <a:lnSpc>
                          <a:spcPct val="91000"/>
                        </a:lnSpc>
                        <a:spcBef>
                          <a:spcPts val="3"/>
                        </a:spcBef>
                        <a:tabLst/>
                      </a:pPr>
                      <a:r>
                        <a:rPr sz="1800" spc="60" dirty="0">
                          <a:solidFill>
                            <a:srgbClr val="000000">
                              <a:alpha val="100000"/>
                            </a:srgbClr>
                          </a:solidFill>
                          <a:latin typeface="Microsoft YaHei"/>
                          <a:ea typeface="Microsoft YaHei"/>
                          <a:cs typeface="Microsoft YaHei"/>
                        </a:rPr>
                        <a:t>直接使用</a:t>
                      </a:r>
                      <a:r>
                        <a:rPr sz="1800" spc="60" dirty="0">
                          <a:solidFill>
                            <a:srgbClr val="000000">
                              <a:alpha val="100000"/>
                            </a:srgbClr>
                          </a:solidFill>
                          <a:latin typeface="Times New Roman"/>
                          <a:ea typeface="Times New Roman"/>
                          <a:cs typeface="Times New Roman"/>
                        </a:rPr>
                        <a:t>@</a:t>
                      </a:r>
                      <a:r>
                        <a:rPr sz="1800" spc="0" dirty="0">
                          <a:solidFill>
                            <a:srgbClr val="000000">
                              <a:alpha val="100000"/>
                            </a:srgbClr>
                          </a:solidFill>
                          <a:latin typeface="Times New Roman"/>
                          <a:ea typeface="Times New Roman"/>
                          <a:cs typeface="Times New Roman"/>
                        </a:rPr>
                        <a:t>property</a:t>
                      </a:r>
                      <a:r>
                        <a:rPr sz="1800" spc="60" dirty="0">
                          <a:solidFill>
                            <a:srgbClr val="000000">
                              <a:alpha val="100000"/>
                            </a:srgbClr>
                          </a:solidFill>
                          <a:latin typeface="Microsoft YaHei"/>
                          <a:ea typeface="Microsoft YaHei"/>
                          <a:cs typeface="Microsoft YaHei"/>
                        </a:rPr>
                        <a:t>就可以定义一个用于获取属性值的方法(即</a:t>
                      </a:r>
                      <a:r>
                        <a:rPr sz="1800" spc="0" dirty="0">
                          <a:solidFill>
                            <a:srgbClr val="000000">
                              <a:alpha val="100000"/>
                            </a:srgbClr>
                          </a:solidFill>
                          <a:latin typeface="Times New Roman"/>
                          <a:ea typeface="Times New Roman"/>
                          <a:cs typeface="Times New Roman"/>
                        </a:rPr>
                        <a:t>getter</a:t>
                      </a:r>
                      <a:r>
                        <a:rPr sz="1800" spc="60" dirty="0">
                          <a:solidFill>
                            <a:srgbClr val="000000">
                              <a:alpha val="100000"/>
                            </a:srgbClr>
                          </a:solidFill>
                          <a:latin typeface="Microsoft YaHei"/>
                          <a:ea typeface="Microsoft YaHei"/>
                          <a:cs typeface="Microsoft YaHei"/>
                        </a:rPr>
                        <a:t>)</a:t>
                      </a:r>
                      <a:r>
                        <a:rPr sz="1800" spc="50" dirty="0">
                          <a:solidFill>
                            <a:srgbClr val="000000">
                              <a:alpha val="100000"/>
                            </a:srgbClr>
                          </a:solidFill>
                          <a:latin typeface="Microsoft YaHei"/>
                          <a:ea typeface="Microsoft YaHei"/>
                          <a:cs typeface="Microsoft YaHei"/>
                        </a:rPr>
                        <a:t>。</a:t>
                      </a:r>
                      <a:endParaRPr lang="x-none" altLang="x-none" sz="18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pic>
        <p:nvPicPr>
          <p:cNvPr id="110597" name="picture 1663">
            <a:extLst>
              <a:ext uri="{FF2B5EF4-FFF2-40B4-BE49-F238E27FC236}">
                <a16:creationId xmlns:a16="http://schemas.microsoft.com/office/drawing/2014/main" id="{11F5736D-EEC8-F08E-9719-0B9B37C8C18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4413" y="4987925"/>
            <a:ext cx="20796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598" name="picture 1666">
            <a:extLst>
              <a:ext uri="{FF2B5EF4-FFF2-40B4-BE49-F238E27FC236}">
                <a16:creationId xmlns:a16="http://schemas.microsoft.com/office/drawing/2014/main" id="{24677624-118C-3159-C78D-14D11B58793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14413" y="3357563"/>
            <a:ext cx="20796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8" name="picture 1673">
            <a:extLst>
              <a:ext uri="{FF2B5EF4-FFF2-40B4-BE49-F238E27FC236}">
                <a16:creationId xmlns:a16="http://schemas.microsoft.com/office/drawing/2014/main" id="{1EE4FBFE-858C-990A-31D0-01B8F61BD9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4413" y="3403600"/>
            <a:ext cx="20796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74" name="table 1674">
            <a:extLst>
              <a:ext uri="{FF2B5EF4-FFF2-40B4-BE49-F238E27FC236}">
                <a16:creationId xmlns:a16="http://schemas.microsoft.com/office/drawing/2014/main" id="{E0BD25D4-5BA1-480F-8985-1C525C31FAF6}"/>
              </a:ext>
            </a:extLst>
          </p:cNvPr>
          <p:cNvGraphicFramePr>
            <a:graphicFrameLocks noGrp="1"/>
          </p:cNvGraphicFramePr>
          <p:nvPr/>
        </p:nvGraphicFramePr>
        <p:xfrm>
          <a:off x="20638" y="973138"/>
          <a:ext cx="9099550" cy="5083175"/>
        </p:xfrm>
        <a:graphic>
          <a:graphicData uri="http://schemas.openxmlformats.org/drawingml/2006/table">
            <a:tbl>
              <a:tblPr/>
              <a:tblGrid>
                <a:gridCol w="9099550">
                  <a:extLst>
                    <a:ext uri="{9D8B030D-6E8A-4147-A177-3AD203B41FA5}">
                      <a16:colId xmlns:a16="http://schemas.microsoft.com/office/drawing/2014/main" val="20000"/>
                    </a:ext>
                  </a:extLst>
                </a:gridCol>
              </a:tblGrid>
              <a:tr h="5083175">
                <a:tc>
                  <a:txBody>
                    <a:bodyPr/>
                    <a:lstStyle/>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8767"/>
                        </a:lnSpc>
                        <a:tabLst/>
                      </a:pPr>
                      <a:endParaRPr lang="x-none" altLang="x-none" sz="100" dirty="0"/>
                    </a:p>
                    <a:p>
                      <a:pPr marL="2058720" indent="-188366" algn="l" rtl="0" eaLnBrk="0">
                        <a:lnSpc>
                          <a:spcPct val="129000"/>
                        </a:lnSpc>
                        <a:tabLst/>
                      </a:pPr>
                      <a:r>
                        <a:rPr sz="1800" spc="130" dirty="0">
                          <a:solidFill>
                            <a:srgbClr val="000000">
                              <a:alpha val="100000"/>
                            </a:srgbClr>
                          </a:solidFill>
                          <a:latin typeface="Microsoft YaHei"/>
                          <a:ea typeface="Microsoft YaHei"/>
                          <a:cs typeface="Microsoft YaHei"/>
                        </a:rPr>
                        <a:t>如果要定义一个设置属性值的方法(</a:t>
                      </a:r>
                      <a:r>
                        <a:rPr sz="1800" spc="0" dirty="0">
                          <a:solidFill>
                            <a:srgbClr val="000000">
                              <a:alpha val="100000"/>
                            </a:srgbClr>
                          </a:solidFill>
                          <a:latin typeface="Times New Roman"/>
                          <a:ea typeface="Times New Roman"/>
                          <a:cs typeface="Times New Roman"/>
                        </a:rPr>
                        <a:t>setter</a:t>
                      </a:r>
                      <a:r>
                        <a:rPr sz="1800" spc="130" dirty="0">
                          <a:solidFill>
                            <a:srgbClr val="000000">
                              <a:alpha val="100000"/>
                            </a:srgbClr>
                          </a:solidFill>
                          <a:latin typeface="Microsoft YaHei"/>
                          <a:ea typeface="Microsoft YaHei"/>
                          <a:cs typeface="Microsoft YaHei"/>
                        </a:rPr>
                        <a:t>)，则需要使用名</a:t>
                      </a:r>
                      <a:r>
                        <a:rPr sz="1800" spc="10" dirty="0">
                          <a:solidFill>
                            <a:srgbClr val="000000">
                              <a:alpha val="100000"/>
                            </a:srgbClr>
                          </a:solidFill>
                          <a:latin typeface="Microsoft YaHei"/>
                          <a:ea typeface="Microsoft YaHei"/>
                          <a:cs typeface="Microsoft YaHei"/>
                        </a:rPr>
                        <a:t>字</a:t>
                      </a:r>
                      <a:r>
                        <a:rPr sz="1800" spc="0" dirty="0">
                          <a:solidFill>
                            <a:srgbClr val="000000">
                              <a:alpha val="100000"/>
                            </a:srgbClr>
                          </a:solidFill>
                          <a:latin typeface="Microsoft YaHei"/>
                          <a:ea typeface="Microsoft YaHei"/>
                          <a:cs typeface="Microsoft YaHei"/>
                        </a:rPr>
                        <a:t>                      </a:t>
                      </a:r>
                      <a:r>
                        <a:rPr sz="1800" spc="-110" dirty="0">
                          <a:solidFill>
                            <a:srgbClr val="000000">
                              <a:alpha val="100000"/>
                            </a:srgbClr>
                          </a:solidFill>
                          <a:latin typeface="Microsoft YaHei"/>
                          <a:ea typeface="Microsoft YaHei"/>
                          <a:cs typeface="Microsoft YaHei"/>
                        </a:rPr>
                        <a:t>“</a:t>
                      </a:r>
                      <a:r>
                        <a:rPr sz="1800" spc="-110" dirty="0">
                          <a:solidFill>
                            <a:srgbClr val="000000">
                              <a:alpha val="100000"/>
                            </a:srgbClr>
                          </a:solidFill>
                          <a:latin typeface="Times New Roman"/>
                          <a:ea typeface="Times New Roman"/>
                          <a:cs typeface="Times New Roman"/>
                        </a:rPr>
                        <a:t>@</a:t>
                      </a:r>
                      <a:r>
                        <a:rPr sz="1800" spc="-110" dirty="0">
                          <a:solidFill>
                            <a:srgbClr val="000000">
                              <a:alpha val="100000"/>
                            </a:srgbClr>
                          </a:solidFill>
                          <a:latin typeface="Microsoft YaHei"/>
                          <a:ea typeface="Microsoft YaHei"/>
                          <a:cs typeface="Microsoft YaHei"/>
                        </a:rPr>
                        <a:t>属性名</a:t>
                      </a:r>
                      <a:r>
                        <a:rPr sz="1800" spc="-110" dirty="0">
                          <a:solidFill>
                            <a:srgbClr val="000000">
                              <a:alpha val="100000"/>
                            </a:srgbClr>
                          </a:solidFill>
                          <a:latin typeface="Times New Roman"/>
                          <a:ea typeface="Times New Roman"/>
                          <a:cs typeface="Times New Roman"/>
                        </a:rPr>
                        <a:t>.sette</a:t>
                      </a:r>
                      <a:r>
                        <a:rPr sz="1800" spc="-10" dirty="0">
                          <a:solidFill>
                            <a:srgbClr val="000000">
                              <a:alpha val="100000"/>
                            </a:srgbClr>
                          </a:solidFill>
                          <a:latin typeface="Times New Roman"/>
                          <a:ea typeface="Times New Roman"/>
                          <a:cs typeface="Times New Roman"/>
                        </a:rPr>
                        <a:t>r</a:t>
                      </a:r>
                      <a:r>
                        <a:rPr sz="1800" spc="-110" dirty="0">
                          <a:solidFill>
                            <a:srgbClr val="000000">
                              <a:alpha val="100000"/>
                            </a:srgbClr>
                          </a:solidFill>
                          <a:latin typeface="Microsoft YaHei"/>
                          <a:ea typeface="Microsoft YaHei"/>
                          <a:cs typeface="Microsoft YaHei"/>
                        </a:rPr>
                        <a:t>”的装饰器。</a:t>
                      </a:r>
                      <a:endParaRPr lang="x-none" altLang="x-none" sz="1800" dirty="0"/>
                    </a:p>
                    <a:p>
                      <a:pPr algn="l" rtl="0" eaLnBrk="0">
                        <a:lnSpc>
                          <a:spcPct val="114000"/>
                        </a:lnSpc>
                        <a:tabLst/>
                      </a:pPr>
                      <a:endParaRPr lang="x-none" altLang="x-none" sz="800" dirty="0"/>
                    </a:p>
                    <a:p>
                      <a:pPr algn="l" rtl="0" eaLnBrk="0">
                        <a:lnSpc>
                          <a:spcPct val="114000"/>
                        </a:lnSpc>
                        <a:tabLst/>
                      </a:pPr>
                      <a:endParaRPr lang="x-none" altLang="x-none" sz="800" dirty="0"/>
                    </a:p>
                    <a:p>
                      <a:pPr algn="l" rtl="0" eaLnBrk="0">
                        <a:lnSpc>
                          <a:spcPct val="115000"/>
                        </a:lnSpc>
                        <a:tabLst/>
                      </a:pPr>
                      <a:endParaRPr lang="x-none" altLang="x-none" sz="800" dirty="0"/>
                    </a:p>
                    <a:p>
                      <a:pPr marL="1869744" indent="612" algn="l" rtl="0" eaLnBrk="0">
                        <a:lnSpc>
                          <a:spcPct val="132000"/>
                        </a:lnSpc>
                        <a:spcBef>
                          <a:spcPts val="725"/>
                        </a:spcBef>
                        <a:tabLst/>
                      </a:pPr>
                      <a:r>
                        <a:rPr sz="1800" spc="-10" dirty="0">
                          <a:solidFill>
                            <a:srgbClr val="262626">
                              <a:alpha val="100000"/>
                            </a:srgbClr>
                          </a:solidFill>
                          <a:latin typeface="Microsoft YaHei"/>
                          <a:ea typeface="Microsoft YaHei"/>
                          <a:cs typeface="Microsoft YaHei"/>
                        </a:rPr>
                        <a:t>如果一</a:t>
                      </a:r>
                      <a:r>
                        <a:rPr sz="1800" spc="0" dirty="0">
                          <a:solidFill>
                            <a:srgbClr val="262626">
                              <a:alpha val="100000"/>
                            </a:srgbClr>
                          </a:solidFill>
                          <a:latin typeface="Microsoft YaHei"/>
                          <a:ea typeface="Microsoft YaHei"/>
                          <a:cs typeface="Microsoft YaHei"/>
                        </a:rPr>
                        <a:t>个属性只有用于获取属性值的</a:t>
                      </a:r>
                      <a:r>
                        <a:rPr sz="1800" spc="0" dirty="0">
                          <a:solidFill>
                            <a:srgbClr val="262626">
                              <a:alpha val="100000"/>
                            </a:srgbClr>
                          </a:solidFill>
                          <a:latin typeface="Times New Roman"/>
                          <a:ea typeface="Times New Roman"/>
                          <a:cs typeface="Times New Roman"/>
                        </a:rPr>
                        <a:t>getter</a:t>
                      </a:r>
                      <a:r>
                        <a:rPr sz="1800" spc="0" dirty="0">
                          <a:solidFill>
                            <a:srgbClr val="262626">
                              <a:alpha val="100000"/>
                            </a:srgbClr>
                          </a:solidFill>
                          <a:latin typeface="Microsoft YaHei"/>
                          <a:ea typeface="Microsoft YaHei"/>
                          <a:cs typeface="Microsoft YaHei"/>
                        </a:rPr>
                        <a:t>方法，而没有用于设置属               </a:t>
                      </a:r>
                      <a:r>
                        <a:rPr sz="1800" spc="-10" dirty="0">
                          <a:solidFill>
                            <a:srgbClr val="262626">
                              <a:alpha val="100000"/>
                            </a:srgbClr>
                          </a:solidFill>
                          <a:latin typeface="Microsoft YaHei"/>
                          <a:ea typeface="Microsoft YaHei"/>
                          <a:cs typeface="Microsoft YaHei"/>
                        </a:rPr>
                        <a:t>性值的</a:t>
                      </a:r>
                      <a:r>
                        <a:rPr sz="1800" spc="0" dirty="0">
                          <a:solidFill>
                            <a:srgbClr val="262626">
                              <a:alpha val="100000"/>
                            </a:srgbClr>
                          </a:solidFill>
                          <a:latin typeface="Times New Roman"/>
                          <a:ea typeface="Times New Roman"/>
                          <a:cs typeface="Times New Roman"/>
                        </a:rPr>
                        <a:t>setter</a:t>
                      </a:r>
                      <a:r>
                        <a:rPr sz="1800" spc="0" dirty="0">
                          <a:solidFill>
                            <a:srgbClr val="262626">
                              <a:alpha val="100000"/>
                            </a:srgbClr>
                          </a:solidFill>
                          <a:latin typeface="Microsoft YaHei"/>
                          <a:ea typeface="Microsoft YaHei"/>
                          <a:cs typeface="Microsoft YaHei"/>
                        </a:rPr>
                        <a:t>方法，则该属性是一个只读属性，只允许读取该属性的               </a:t>
                      </a:r>
                      <a:r>
                        <a:rPr sz="1800" spc="-40" dirty="0">
                          <a:solidFill>
                            <a:srgbClr val="262626">
                              <a:alpha val="100000"/>
                            </a:srgbClr>
                          </a:solidFill>
                          <a:latin typeface="Microsoft YaHei"/>
                          <a:ea typeface="Microsoft YaHei"/>
                          <a:cs typeface="Microsoft YaHei"/>
                        </a:rPr>
                        <a:t>值、而不能设置该属性的</a:t>
                      </a:r>
                      <a:r>
                        <a:rPr sz="1800" spc="-10" dirty="0">
                          <a:solidFill>
                            <a:srgbClr val="262626">
                              <a:alpha val="100000"/>
                            </a:srgbClr>
                          </a:solidFill>
                          <a:latin typeface="Microsoft YaHei"/>
                          <a:ea typeface="Microsoft YaHei"/>
                          <a:cs typeface="Microsoft YaHei"/>
                        </a:rPr>
                        <a:t>值</a:t>
                      </a:r>
                      <a:r>
                        <a:rPr sz="1800" spc="0" dirty="0">
                          <a:solidFill>
                            <a:srgbClr val="262626">
                              <a:alpha val="100000"/>
                            </a:srgbClr>
                          </a:solidFill>
                          <a:latin typeface="Microsoft YaHei"/>
                          <a:ea typeface="Microsoft YaHei"/>
                          <a:cs typeface="Microsoft YaHei"/>
                        </a:rPr>
                        <a:t>。</a:t>
                      </a:r>
                      <a:endParaRPr lang="x-none" altLang="x-none" sz="1800" dirty="0"/>
                    </a:p>
                    <a:p>
                      <a:pPr algn="l" rtl="0" eaLnBrk="0">
                        <a:lnSpc>
                          <a:spcPct val="115000"/>
                        </a:lnSpc>
                        <a:tabLst/>
                      </a:pPr>
                      <a:endParaRPr lang="x-none" altLang="x-none" sz="800" dirty="0"/>
                    </a:p>
                    <a:p>
                      <a:pPr algn="l" rtl="0" eaLnBrk="0">
                        <a:lnSpc>
                          <a:spcPct val="115000"/>
                        </a:lnSpc>
                        <a:tabLst/>
                      </a:pPr>
                      <a:endParaRPr lang="x-none" altLang="x-none" sz="800" dirty="0"/>
                    </a:p>
                    <a:p>
                      <a:pPr algn="l" rtl="0" eaLnBrk="0">
                        <a:lnSpc>
                          <a:spcPct val="100000"/>
                        </a:lnSpc>
                        <a:tabLst/>
                      </a:pPr>
                      <a:endParaRPr lang="x-none" altLang="x-none" sz="500" dirty="0"/>
                    </a:p>
                    <a:p>
                      <a:pPr marL="1870662" algn="l" rtl="0" eaLnBrk="0">
                        <a:lnSpc>
                          <a:spcPct val="91000"/>
                        </a:lnSpc>
                        <a:spcBef>
                          <a:spcPts val="6"/>
                        </a:spcBef>
                        <a:tabLst/>
                      </a:pPr>
                      <a:r>
                        <a:rPr sz="1800" spc="-30" dirty="0">
                          <a:solidFill>
                            <a:srgbClr val="000000">
                              <a:alpha val="100000"/>
                            </a:srgbClr>
                          </a:solidFill>
                          <a:latin typeface="Microsoft YaHei"/>
                          <a:ea typeface="Microsoft YaHei"/>
                          <a:cs typeface="Microsoft YaHei"/>
                        </a:rPr>
                        <a:t>例：通过</a:t>
                      </a:r>
                      <a:r>
                        <a:rPr sz="1800" spc="-30" dirty="0">
                          <a:solidFill>
                            <a:srgbClr val="000000">
                              <a:alpha val="100000"/>
                            </a:srgbClr>
                          </a:solidFill>
                          <a:latin typeface="Times New Roman"/>
                          <a:ea typeface="Times New Roman"/>
                          <a:cs typeface="Times New Roman"/>
                        </a:rPr>
                        <a:t>@property</a:t>
                      </a:r>
                      <a:r>
                        <a:rPr sz="1800" spc="-30" dirty="0">
                          <a:solidFill>
                            <a:srgbClr val="000000">
                              <a:alpha val="100000"/>
                            </a:srgbClr>
                          </a:solidFill>
                          <a:latin typeface="Microsoft YaHei"/>
                          <a:ea typeface="Microsoft YaHei"/>
                          <a:cs typeface="Microsoft YaHei"/>
                        </a:rPr>
                        <a:t>装饰器使得学生成绩的取值范围必须在</a:t>
                      </a:r>
                      <a:r>
                        <a:rPr sz="1800" spc="-30" dirty="0">
                          <a:solidFill>
                            <a:srgbClr val="000000">
                              <a:alpha val="100000"/>
                            </a:srgbClr>
                          </a:solidFill>
                          <a:latin typeface="Times New Roman"/>
                          <a:ea typeface="Times New Roman"/>
                          <a:cs typeface="Times New Roman"/>
                        </a:rPr>
                        <a:t>0~100</a:t>
                      </a:r>
                      <a:r>
                        <a:rPr sz="1800" spc="-30" dirty="0">
                          <a:solidFill>
                            <a:srgbClr val="000000">
                              <a:alpha val="100000"/>
                            </a:srgbClr>
                          </a:solidFill>
                          <a:latin typeface="Microsoft YaHei"/>
                          <a:ea typeface="Microsoft YaHei"/>
                          <a:cs typeface="Microsoft YaHei"/>
                        </a:rPr>
                        <a:t>之间。</a:t>
                      </a:r>
                      <a:endParaRPr lang="x-none" altLang="x-none" sz="18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pic>
        <p:nvPicPr>
          <p:cNvPr id="111621" name="picture 1676">
            <a:extLst>
              <a:ext uri="{FF2B5EF4-FFF2-40B4-BE49-F238E27FC236}">
                <a16:creationId xmlns:a16="http://schemas.microsoft.com/office/drawing/2014/main" id="{E5F0AA5C-D661-B495-CDF0-7F5E43FF00C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4413" y="4740275"/>
            <a:ext cx="20796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22" name="picture 1677">
            <a:extLst>
              <a:ext uri="{FF2B5EF4-FFF2-40B4-BE49-F238E27FC236}">
                <a16:creationId xmlns:a16="http://schemas.microsoft.com/office/drawing/2014/main" id="{1A19877B-17E6-DABF-DEE9-6B5881C48A1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14413" y="2152650"/>
            <a:ext cx="20796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88" name="table 1688">
            <a:extLst>
              <a:ext uri="{FF2B5EF4-FFF2-40B4-BE49-F238E27FC236}">
                <a16:creationId xmlns:a16="http://schemas.microsoft.com/office/drawing/2014/main" id="{0287D16B-F590-407B-B79A-36959A67A808}"/>
              </a:ext>
            </a:extLst>
          </p:cNvPr>
          <p:cNvGraphicFramePr>
            <a:graphicFrameLocks noGrp="1"/>
          </p:cNvGraphicFramePr>
          <p:nvPr/>
        </p:nvGraphicFramePr>
        <p:xfrm>
          <a:off x="738188" y="1955800"/>
          <a:ext cx="8118475" cy="2879725"/>
        </p:xfrm>
        <a:graphic>
          <a:graphicData uri="http://schemas.openxmlformats.org/drawingml/2006/table">
            <a:tbl>
              <a:tblPr/>
              <a:tblGrid>
                <a:gridCol w="8118475">
                  <a:extLst>
                    <a:ext uri="{9D8B030D-6E8A-4147-A177-3AD203B41FA5}">
                      <a16:colId xmlns:a16="http://schemas.microsoft.com/office/drawing/2014/main" val="20000"/>
                    </a:ext>
                  </a:extLst>
                </a:gridCol>
              </a:tblGrid>
              <a:tr h="2879725">
                <a:tc>
                  <a:txBody>
                    <a:bodyPr/>
                    <a:lstStyle/>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algn="l" rtl="0" eaLnBrk="0">
                        <a:lnSpc>
                          <a:spcPct val="102000"/>
                        </a:lnSpc>
                        <a:tabLst/>
                      </a:pPr>
                      <a:endParaRPr lang="x-none" altLang="x-none" sz="800" dirty="0"/>
                    </a:p>
                    <a:p>
                      <a:pPr marL="236829" algn="l" rtl="0" eaLnBrk="0">
                        <a:lnSpc>
                          <a:spcPct val="78000"/>
                        </a:lnSpc>
                        <a:spcBef>
                          <a:spcPts val="1"/>
                        </a:spcBef>
                        <a:tabLst/>
                      </a:pPr>
                      <a:r>
                        <a:rPr sz="1800" spc="-20" dirty="0">
                          <a:solidFill>
                            <a:srgbClr val="262626">
                              <a:alpha val="100000"/>
                            </a:srgbClr>
                          </a:solidFill>
                          <a:latin typeface="Times New Roman"/>
                          <a:ea typeface="Times New Roman"/>
                          <a:cs typeface="Times New Roman"/>
                        </a:rPr>
                        <a:t>1          im</a:t>
                      </a:r>
                      <a:r>
                        <a:rPr sz="1800" spc="-10" dirty="0">
                          <a:solidFill>
                            <a:srgbClr val="262626">
                              <a:alpha val="100000"/>
                            </a:srgbClr>
                          </a:solidFill>
                          <a:latin typeface="Times New Roman"/>
                          <a:ea typeface="Times New Roman"/>
                          <a:cs typeface="Times New Roman"/>
                        </a:rPr>
                        <a:t>p</a:t>
                      </a:r>
                      <a:r>
                        <a:rPr sz="1800" spc="0" dirty="0">
                          <a:solidFill>
                            <a:srgbClr val="262626">
                              <a:alpha val="100000"/>
                            </a:srgbClr>
                          </a:solidFill>
                          <a:latin typeface="Times New Roman"/>
                          <a:ea typeface="Times New Roman"/>
                          <a:cs typeface="Times New Roman"/>
                        </a:rPr>
                        <a:t>ort</a:t>
                      </a:r>
                      <a:r>
                        <a:rPr sz="1800" spc="-20" dirty="0">
                          <a:solidFill>
                            <a:srgbClr val="262626">
                              <a:alpha val="100000"/>
                            </a:srgbClr>
                          </a:solidFill>
                          <a:latin typeface="Times New Roman"/>
                          <a:ea typeface="Times New Roman"/>
                          <a:cs typeface="Times New Roman"/>
                        </a:rPr>
                        <a:t> </a:t>
                      </a:r>
                      <a:r>
                        <a:rPr sz="1800" spc="0" dirty="0">
                          <a:solidFill>
                            <a:srgbClr val="262626">
                              <a:alpha val="100000"/>
                            </a:srgbClr>
                          </a:solidFill>
                          <a:latin typeface="Times New Roman"/>
                          <a:ea typeface="Times New Roman"/>
                          <a:cs typeface="Times New Roman"/>
                        </a:rPr>
                        <a:t>datetime</a:t>
                      </a:r>
                      <a:endParaRPr lang="x-none" altLang="x-none" sz="1800" dirty="0"/>
                    </a:p>
                    <a:p>
                      <a:pPr marL="207568" algn="l" rtl="0" eaLnBrk="0">
                        <a:lnSpc>
                          <a:spcPct val="97000"/>
                        </a:lnSpc>
                        <a:spcBef>
                          <a:spcPts val="1792"/>
                        </a:spcBef>
                        <a:tabLst/>
                      </a:pPr>
                      <a:r>
                        <a:rPr sz="1800" spc="-10" dirty="0">
                          <a:solidFill>
                            <a:srgbClr val="262626">
                              <a:alpha val="100000"/>
                            </a:srgbClr>
                          </a:solidFill>
                          <a:latin typeface="Times New Roman"/>
                          <a:ea typeface="Times New Roman"/>
                          <a:cs typeface="Times New Roman"/>
                        </a:rPr>
                        <a:t>2      </a:t>
                      </a:r>
                      <a:r>
                        <a:rPr sz="1800" spc="0" dirty="0">
                          <a:solidFill>
                            <a:srgbClr val="262626">
                              <a:alpha val="100000"/>
                            </a:srgbClr>
                          </a:solidFill>
                          <a:latin typeface="Times New Roman"/>
                          <a:ea typeface="Times New Roman"/>
                          <a:cs typeface="Times New Roman"/>
                        </a:rPr>
                        <a:t>    class Student: #</a:t>
                      </a:r>
                      <a:r>
                        <a:rPr sz="1800" spc="0" dirty="0">
                          <a:solidFill>
                            <a:srgbClr val="262626">
                              <a:alpha val="100000"/>
                            </a:srgbClr>
                          </a:solidFill>
                          <a:latin typeface="Microsoft YaHei"/>
                          <a:ea typeface="Microsoft YaHei"/>
                          <a:cs typeface="Microsoft YaHei"/>
                        </a:rPr>
                        <a:t>定义</a:t>
                      </a:r>
                      <a:r>
                        <a:rPr sz="1800" spc="0" dirty="0">
                          <a:solidFill>
                            <a:srgbClr val="262626">
                              <a:alpha val="100000"/>
                            </a:srgbClr>
                          </a:solidFill>
                          <a:latin typeface="Times New Roman"/>
                          <a:ea typeface="Times New Roman"/>
                          <a:cs typeface="Times New Roman"/>
                        </a:rPr>
                        <a:t>Student</a:t>
                      </a:r>
                      <a:r>
                        <a:rPr sz="1800" spc="0" dirty="0">
                          <a:solidFill>
                            <a:srgbClr val="262626">
                              <a:alpha val="100000"/>
                            </a:srgbClr>
                          </a:solidFill>
                          <a:latin typeface="Microsoft YaHei"/>
                          <a:ea typeface="Microsoft YaHei"/>
                          <a:cs typeface="Microsoft YaHei"/>
                        </a:rPr>
                        <a:t>类</a:t>
                      </a:r>
                      <a:endParaRPr lang="x-none" altLang="x-none" sz="1800" dirty="0"/>
                    </a:p>
                    <a:p>
                      <a:pPr marL="226161" algn="l" rtl="0" eaLnBrk="0">
                        <a:lnSpc>
                          <a:spcPct val="80000"/>
                        </a:lnSpc>
                        <a:spcBef>
                          <a:spcPts val="1784"/>
                        </a:spcBef>
                        <a:tabLst/>
                      </a:pPr>
                      <a:r>
                        <a:rPr sz="1800" b="1" spc="30" dirty="0">
                          <a:solidFill>
                            <a:srgbClr val="262626">
                              <a:alpha val="100000"/>
                            </a:srgbClr>
                          </a:solidFill>
                          <a:latin typeface="Times New Roman"/>
                          <a:ea typeface="Times New Roman"/>
                          <a:cs typeface="Times New Roman"/>
                        </a:rPr>
                        <a:t>3</a:t>
                      </a:r>
                      <a:r>
                        <a:rPr sz="1800" spc="30" dirty="0">
                          <a:solidFill>
                            <a:srgbClr val="262626">
                              <a:alpha val="100000"/>
                            </a:srgbClr>
                          </a:solidFill>
                          <a:latin typeface="Times New Roman"/>
                          <a:ea typeface="Times New Roman"/>
                          <a:cs typeface="Times New Roman"/>
                        </a:rPr>
                        <a:t>           </a:t>
                      </a:r>
                      <a:r>
                        <a:rPr sz="1800" spc="0" dirty="0">
                          <a:solidFill>
                            <a:srgbClr val="262626">
                              <a:alpha val="100000"/>
                            </a:srgbClr>
                          </a:solidFill>
                          <a:latin typeface="Times New Roman"/>
                          <a:ea typeface="Times New Roman"/>
                          <a:cs typeface="Times New Roman"/>
                        </a:rPr>
                        <a:t>  </a:t>
                      </a:r>
                      <a:r>
                        <a:rPr sz="1800" b="1" spc="0" dirty="0">
                          <a:solidFill>
                            <a:srgbClr val="262626">
                              <a:alpha val="100000"/>
                            </a:srgbClr>
                          </a:solidFill>
                          <a:latin typeface="Times New Roman"/>
                          <a:ea typeface="Times New Roman"/>
                          <a:cs typeface="Times New Roman"/>
                        </a:rPr>
                        <a:t>@property</a:t>
                      </a:r>
                      <a:endParaRPr lang="x-none" altLang="x-none" sz="1800" dirty="0"/>
                    </a:p>
                    <a:p>
                      <a:pPr marL="223131" algn="l" rtl="0" eaLnBrk="0">
                        <a:lnSpc>
                          <a:spcPct val="91000"/>
                        </a:lnSpc>
                        <a:spcBef>
                          <a:spcPts val="1750"/>
                        </a:spcBef>
                        <a:tabLst/>
                      </a:pPr>
                      <a:r>
                        <a:rPr sz="1800" b="1" spc="10" dirty="0">
                          <a:solidFill>
                            <a:srgbClr val="262626">
                              <a:alpha val="100000"/>
                            </a:srgbClr>
                          </a:solidFill>
                          <a:latin typeface="Times New Roman"/>
                          <a:ea typeface="Times New Roman"/>
                          <a:cs typeface="Times New Roman"/>
                        </a:rPr>
                        <a:t>4</a:t>
                      </a:r>
                      <a:r>
                        <a:rPr sz="1800" spc="10" dirty="0">
                          <a:solidFill>
                            <a:srgbClr val="262626">
                              <a:alpha val="100000"/>
                            </a:srgbClr>
                          </a:solidFill>
                          <a:latin typeface="Times New Roman"/>
                          <a:ea typeface="Times New Roman"/>
                          <a:cs typeface="Times New Roman"/>
                        </a:rPr>
                        <a:t>             </a:t>
                      </a:r>
                      <a:r>
                        <a:rPr sz="1800" b="1" spc="0" dirty="0">
                          <a:solidFill>
                            <a:srgbClr val="262626">
                              <a:alpha val="100000"/>
                            </a:srgbClr>
                          </a:solidFill>
                          <a:latin typeface="Times New Roman"/>
                          <a:ea typeface="Times New Roman"/>
                          <a:cs typeface="Times New Roman"/>
                        </a:rPr>
                        <a:t>def</a:t>
                      </a:r>
                      <a:r>
                        <a:rPr sz="1800" spc="10" dirty="0">
                          <a:solidFill>
                            <a:srgbClr val="262626">
                              <a:alpha val="100000"/>
                            </a:srgbClr>
                          </a:solidFill>
                          <a:latin typeface="Times New Roman"/>
                          <a:ea typeface="Times New Roman"/>
                          <a:cs typeface="Times New Roman"/>
                        </a:rPr>
                        <a:t> </a:t>
                      </a:r>
                      <a:r>
                        <a:rPr sz="1800" b="1" spc="0" dirty="0">
                          <a:solidFill>
                            <a:srgbClr val="262626">
                              <a:alpha val="100000"/>
                            </a:srgbClr>
                          </a:solidFill>
                          <a:latin typeface="Times New Roman"/>
                          <a:ea typeface="Times New Roman"/>
                          <a:cs typeface="Times New Roman"/>
                        </a:rPr>
                        <a:t>score</a:t>
                      </a:r>
                      <a:r>
                        <a:rPr sz="1800" b="1" spc="10" dirty="0">
                          <a:solidFill>
                            <a:srgbClr val="262626">
                              <a:alpha val="100000"/>
                            </a:srgbClr>
                          </a:solidFill>
                          <a:latin typeface="Times New Roman"/>
                          <a:ea typeface="Times New Roman"/>
                          <a:cs typeface="Times New Roman"/>
                        </a:rPr>
                        <a:t>(</a:t>
                      </a:r>
                      <a:r>
                        <a:rPr sz="1800" b="1" spc="0" dirty="0">
                          <a:solidFill>
                            <a:srgbClr val="262626">
                              <a:alpha val="100000"/>
                            </a:srgbClr>
                          </a:solidFill>
                          <a:latin typeface="Times New Roman"/>
                          <a:ea typeface="Times New Roman"/>
                          <a:cs typeface="Times New Roman"/>
                        </a:rPr>
                        <a:t>self</a:t>
                      </a:r>
                      <a:r>
                        <a:rPr sz="1800" b="1" spc="10" dirty="0">
                          <a:solidFill>
                            <a:srgbClr val="262626">
                              <a:alpha val="100000"/>
                            </a:srgbClr>
                          </a:solidFill>
                          <a:latin typeface="Times New Roman"/>
                          <a:ea typeface="Times New Roman"/>
                          <a:cs typeface="Times New Roman"/>
                        </a:rPr>
                        <a:t>):</a:t>
                      </a:r>
                      <a:r>
                        <a:rPr sz="1800" spc="10" dirty="0">
                          <a:solidFill>
                            <a:srgbClr val="262626">
                              <a:alpha val="100000"/>
                            </a:srgbClr>
                          </a:solidFill>
                          <a:latin typeface="Times New Roman"/>
                          <a:ea typeface="Times New Roman"/>
                          <a:cs typeface="Times New Roman"/>
                        </a:rPr>
                        <a:t> </a:t>
                      </a:r>
                      <a:r>
                        <a:rPr sz="1800" b="1" spc="10" dirty="0">
                          <a:solidFill>
                            <a:srgbClr val="262626">
                              <a:alpha val="100000"/>
                            </a:srgbClr>
                          </a:solidFill>
                          <a:latin typeface="Times New Roman"/>
                          <a:ea typeface="Times New Roman"/>
                          <a:cs typeface="Times New Roman"/>
                        </a:rPr>
                        <a:t>#</a:t>
                      </a:r>
                      <a:r>
                        <a:rPr sz="1800" spc="10" dirty="0">
                          <a:solidFill>
                            <a:srgbClr val="262626">
                              <a:alpha val="100000"/>
                            </a:srgbClr>
                          </a:solidFill>
                          <a:latin typeface="Microsoft YaHei"/>
                          <a:ea typeface="Microsoft YaHei"/>
                          <a:cs typeface="Microsoft YaHei"/>
                        </a:rPr>
                        <a:t>用</a:t>
                      </a:r>
                      <a:r>
                        <a:rPr sz="1800" b="1" spc="10" dirty="0">
                          <a:solidFill>
                            <a:srgbClr val="262626">
                              <a:alpha val="100000"/>
                            </a:srgbClr>
                          </a:solidFill>
                          <a:latin typeface="Times New Roman"/>
                          <a:ea typeface="Times New Roman"/>
                          <a:cs typeface="Times New Roman"/>
                        </a:rPr>
                        <a:t>@</a:t>
                      </a:r>
                      <a:r>
                        <a:rPr sz="1800" b="1" spc="0" dirty="0">
                          <a:solidFill>
                            <a:srgbClr val="262626">
                              <a:alpha val="100000"/>
                            </a:srgbClr>
                          </a:solidFill>
                          <a:latin typeface="Times New Roman"/>
                          <a:ea typeface="Times New Roman"/>
                          <a:cs typeface="Times New Roman"/>
                        </a:rPr>
                        <a:t>property</a:t>
                      </a:r>
                      <a:r>
                        <a:rPr sz="1800" spc="10" dirty="0">
                          <a:solidFill>
                            <a:srgbClr val="262626">
                              <a:alpha val="100000"/>
                            </a:srgbClr>
                          </a:solidFill>
                          <a:latin typeface="Microsoft YaHei"/>
                          <a:ea typeface="Microsoft YaHei"/>
                          <a:cs typeface="Microsoft YaHei"/>
                        </a:rPr>
                        <a:t>装饰器定义一个用于获取</a:t>
                      </a:r>
                      <a:r>
                        <a:rPr sz="1800" b="1" spc="0" dirty="0">
                          <a:solidFill>
                            <a:srgbClr val="262626">
                              <a:alpha val="100000"/>
                            </a:srgbClr>
                          </a:solidFill>
                          <a:latin typeface="Times New Roman"/>
                          <a:ea typeface="Times New Roman"/>
                          <a:cs typeface="Times New Roman"/>
                        </a:rPr>
                        <a:t>score</a:t>
                      </a:r>
                      <a:r>
                        <a:rPr sz="1800" spc="10" dirty="0">
                          <a:solidFill>
                            <a:srgbClr val="262626">
                              <a:alpha val="100000"/>
                            </a:srgbClr>
                          </a:solidFill>
                          <a:latin typeface="Microsoft YaHei"/>
                          <a:ea typeface="Microsoft YaHei"/>
                          <a:cs typeface="Microsoft YaHei"/>
                        </a:rPr>
                        <a:t>值的方</a:t>
                      </a:r>
                      <a:r>
                        <a:rPr sz="1800" spc="0" dirty="0">
                          <a:solidFill>
                            <a:srgbClr val="262626">
                              <a:alpha val="100000"/>
                            </a:srgbClr>
                          </a:solidFill>
                          <a:latin typeface="Microsoft YaHei"/>
                          <a:ea typeface="Microsoft YaHei"/>
                          <a:cs typeface="Microsoft YaHei"/>
                        </a:rPr>
                        <a:t>法</a:t>
                      </a:r>
                      <a:endParaRPr lang="x-none" altLang="x-none" sz="1800" dirty="0"/>
                    </a:p>
                    <a:p>
                      <a:pPr algn="l" rtl="0" eaLnBrk="0">
                        <a:lnSpc>
                          <a:spcPct val="105000"/>
                        </a:lnSpc>
                        <a:tabLst/>
                      </a:pPr>
                      <a:endParaRPr lang="x-none" altLang="x-none" sz="800" dirty="0"/>
                    </a:p>
                    <a:p>
                      <a:pPr algn="l" rtl="0" eaLnBrk="0">
                        <a:lnSpc>
                          <a:spcPct val="100000"/>
                        </a:lnSpc>
                        <a:tabLst/>
                      </a:pPr>
                      <a:endParaRPr lang="x-none" altLang="x-none" sz="500" dirty="0"/>
                    </a:p>
                    <a:p>
                      <a:pPr marL="215798" algn="l" rtl="0" eaLnBrk="0">
                        <a:lnSpc>
                          <a:spcPct val="78000"/>
                        </a:lnSpc>
                        <a:spcBef>
                          <a:spcPts val="7"/>
                        </a:spcBef>
                        <a:tabLst/>
                      </a:pPr>
                      <a:r>
                        <a:rPr sz="1800" spc="10" dirty="0">
                          <a:solidFill>
                            <a:srgbClr val="262626">
                              <a:alpha val="100000"/>
                            </a:srgbClr>
                          </a:solidFill>
                          <a:latin typeface="Times New Roman"/>
                          <a:ea typeface="Times New Roman"/>
                          <a:cs typeface="Times New Roman"/>
                        </a:rPr>
                        <a:t>5  </a:t>
                      </a:r>
                      <a:r>
                        <a:rPr sz="1800" spc="0" dirty="0">
                          <a:solidFill>
                            <a:srgbClr val="262626">
                              <a:alpha val="100000"/>
                            </a:srgbClr>
                          </a:solidFill>
                          <a:latin typeface="Times New Roman"/>
                          <a:ea typeface="Times New Roman"/>
                          <a:cs typeface="Times New Roman"/>
                        </a:rPr>
                        <a:t>                return self.</a:t>
                      </a:r>
                      <a:r>
                        <a:rPr sz="1800" b="1" spc="0" dirty="0">
                          <a:solidFill>
                            <a:srgbClr val="262626">
                              <a:alpha val="100000"/>
                            </a:srgbClr>
                          </a:solidFill>
                          <a:latin typeface="Times New Roman"/>
                          <a:ea typeface="Times New Roman"/>
                          <a:cs typeface="Times New Roman"/>
                        </a:rPr>
                        <a:t>_score</a:t>
                      </a:r>
                      <a:endParaRPr lang="x-none" altLang="x-none" sz="1800" dirty="0"/>
                    </a:p>
                  </a:txBody>
                  <a:tcPr marL="0" marR="0" marT="0" marB="0">
                    <a:lnL w="12700" cap="flat" cmpd="sng" algn="ctr">
                      <a:solidFill>
                        <a:srgbClr val="1950B2"/>
                      </a:solidFill>
                      <a:prstDash val="solid"/>
                      <a:round/>
                      <a:headEnd type="none" w="med" len="med"/>
                      <a:tailEnd type="none" w="med" len="med"/>
                    </a:lnL>
                    <a:lnR w="12700" cap="flat" cmpd="sng" algn="ctr">
                      <a:solidFill>
                        <a:srgbClr val="1950B2"/>
                      </a:solidFill>
                      <a:prstDash val="solid"/>
                      <a:round/>
                      <a:headEnd type="none" w="med" len="med"/>
                      <a:tailEnd type="none" w="med" len="med"/>
                    </a:lnR>
                    <a:lnT w="12700" cap="flat" cmpd="sng" algn="ctr">
                      <a:solidFill>
                        <a:srgbClr val="1950B2"/>
                      </a:solidFill>
                      <a:prstDash val="solid"/>
                      <a:round/>
                      <a:headEnd type="none" w="med" len="med"/>
                      <a:tailEnd type="none" w="med" len="med"/>
                    </a:lnT>
                    <a:lnB w="12700" cap="flat" cmpd="sng" algn="ctr">
                      <a:solidFill>
                        <a:srgbClr val="1950B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pSp>
        <p:nvGrpSpPr>
          <p:cNvPr id="112648" name="group 276">
            <a:extLst>
              <a:ext uri="{FF2B5EF4-FFF2-40B4-BE49-F238E27FC236}">
                <a16:creationId xmlns:a16="http://schemas.microsoft.com/office/drawing/2014/main" id="{BDF9472F-739F-C890-870A-3F5699D2E7F4}"/>
              </a:ext>
            </a:extLst>
          </p:cNvPr>
          <p:cNvGrpSpPr>
            <a:grpSpLocks/>
          </p:cNvGrpSpPr>
          <p:nvPr/>
        </p:nvGrpSpPr>
        <p:grpSpPr bwMode="auto">
          <a:xfrm>
            <a:off x="1506538" y="1352550"/>
            <a:ext cx="925512" cy="925513"/>
            <a:chOff x="0" y="0"/>
            <a:chExt cx="1233677" cy="1233677"/>
          </a:xfrm>
        </p:grpSpPr>
        <p:sp>
          <p:nvSpPr>
            <p:cNvPr id="112650" name="path">
              <a:extLst>
                <a:ext uri="{FF2B5EF4-FFF2-40B4-BE49-F238E27FC236}">
                  <a16:creationId xmlns:a16="http://schemas.microsoft.com/office/drawing/2014/main" id="{AB1DA234-AF9C-0067-32FB-44EF46CB6770}"/>
                </a:ext>
              </a:extLst>
            </p:cNvPr>
            <p:cNvSpPr>
              <a:spLocks/>
            </p:cNvSpPr>
            <p:nvPr/>
          </p:nvSpPr>
          <p:spPr bwMode="auto">
            <a:xfrm>
              <a:off x="0" y="0"/>
              <a:ext cx="1233677" cy="1233677"/>
            </a:xfrm>
            <a:custGeom>
              <a:avLst/>
              <a:gdLst>
                <a:gd name="T0" fmla="*/ 0 w 1942"/>
                <a:gd name="T1" fmla="*/ 2147483646 h 1942"/>
                <a:gd name="T2" fmla="*/ 2147483646 w 1942"/>
                <a:gd name="T3" fmla="*/ 0 h 1942"/>
                <a:gd name="T4" fmla="*/ 2147483646 w 1942"/>
                <a:gd name="T5" fmla="*/ 2147483646 h 1942"/>
                <a:gd name="T6" fmla="*/ 2147483646 w 1942"/>
                <a:gd name="T7" fmla="*/ 2147483646 h 1942"/>
                <a:gd name="T8" fmla="*/ 0 w 1942"/>
                <a:gd name="T9" fmla="*/ 2147483646 h 1942"/>
                <a:gd name="T10" fmla="*/ 0 60000 65536"/>
                <a:gd name="T11" fmla="*/ 0 60000 65536"/>
                <a:gd name="T12" fmla="*/ 0 60000 65536"/>
                <a:gd name="T13" fmla="*/ 0 60000 65536"/>
                <a:gd name="T14" fmla="*/ 0 60000 65536"/>
                <a:gd name="T15" fmla="*/ 0 w 1942"/>
                <a:gd name="T16" fmla="*/ 0 h 1942"/>
                <a:gd name="T17" fmla="*/ 1942 w 1942"/>
                <a:gd name="T18" fmla="*/ 1942 h 1942"/>
              </a:gdLst>
              <a:ahLst/>
              <a:cxnLst>
                <a:cxn ang="T10">
                  <a:pos x="T0" y="T1"/>
                </a:cxn>
                <a:cxn ang="T11">
                  <a:pos x="T2" y="T3"/>
                </a:cxn>
                <a:cxn ang="T12">
                  <a:pos x="T4" y="T5"/>
                </a:cxn>
                <a:cxn ang="T13">
                  <a:pos x="T6" y="T7"/>
                </a:cxn>
                <a:cxn ang="T14">
                  <a:pos x="T8" y="T9"/>
                </a:cxn>
              </a:cxnLst>
              <a:rect l="T15" t="T16" r="T17" b="T18"/>
              <a:pathLst>
                <a:path w="1942" h="1942">
                  <a:moveTo>
                    <a:pt x="0" y="971"/>
                  </a:moveTo>
                  <a:cubicBezTo>
                    <a:pt x="0" y="434"/>
                    <a:pt x="434" y="0"/>
                    <a:pt x="971" y="0"/>
                  </a:cubicBezTo>
                  <a:cubicBezTo>
                    <a:pt x="1507" y="0"/>
                    <a:pt x="1942" y="434"/>
                    <a:pt x="1942" y="971"/>
                  </a:cubicBezTo>
                  <a:cubicBezTo>
                    <a:pt x="1942" y="1507"/>
                    <a:pt x="1507" y="1942"/>
                    <a:pt x="971" y="1942"/>
                  </a:cubicBezTo>
                  <a:cubicBezTo>
                    <a:pt x="434" y="1942"/>
                    <a:pt x="0" y="1507"/>
                    <a:pt x="0" y="971"/>
                  </a:cubicBezTo>
                </a:path>
              </a:pathLst>
            </a:custGeom>
            <a:solidFill>
              <a:srgbClr val="1950B2"/>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112651" name="path">
              <a:extLst>
                <a:ext uri="{FF2B5EF4-FFF2-40B4-BE49-F238E27FC236}">
                  <a16:creationId xmlns:a16="http://schemas.microsoft.com/office/drawing/2014/main" id="{58178007-524C-589B-4693-95C32D8E2518}"/>
                </a:ext>
              </a:extLst>
            </p:cNvPr>
            <p:cNvSpPr>
              <a:spLocks/>
            </p:cNvSpPr>
            <p:nvPr/>
          </p:nvSpPr>
          <p:spPr bwMode="auto">
            <a:xfrm>
              <a:off x="150875" y="149193"/>
              <a:ext cx="831850" cy="1014380"/>
            </a:xfrm>
            <a:custGeom>
              <a:avLst/>
              <a:gdLst>
                <a:gd name="T0" fmla="*/ 2147483646 w 1310"/>
                <a:gd name="T1" fmla="*/ 2147483646 h 1597"/>
                <a:gd name="T2" fmla="*/ 2147483646 w 1310"/>
                <a:gd name="T3" fmla="*/ 2147483646 h 1597"/>
                <a:gd name="T4" fmla="*/ 2147483646 w 1310"/>
                <a:gd name="T5" fmla="*/ 2147483646 h 1597"/>
                <a:gd name="T6" fmla="*/ 2147483646 w 1310"/>
                <a:gd name="T7" fmla="*/ 2147483646 h 1597"/>
                <a:gd name="T8" fmla="*/ 2147483646 w 1310"/>
                <a:gd name="T9" fmla="*/ 2147483646 h 1597"/>
                <a:gd name="T10" fmla="*/ 2147483646 w 1310"/>
                <a:gd name="T11" fmla="*/ 2147483646 h 1597"/>
                <a:gd name="T12" fmla="*/ 2147483646 w 1310"/>
                <a:gd name="T13" fmla="*/ 2147483646 h 1597"/>
                <a:gd name="T14" fmla="*/ 2147483646 w 1310"/>
                <a:gd name="T15" fmla="*/ 2147483646 h 1597"/>
                <a:gd name="T16" fmla="*/ 2147483646 w 1310"/>
                <a:gd name="T17" fmla="*/ 2147483646 h 1597"/>
                <a:gd name="T18" fmla="*/ 2147483646 w 1310"/>
                <a:gd name="T19" fmla="*/ 2147483646 h 1597"/>
                <a:gd name="T20" fmla="*/ 2147483646 w 1310"/>
                <a:gd name="T21" fmla="*/ 2147483646 h 1597"/>
                <a:gd name="T22" fmla="*/ 2147483646 w 1310"/>
                <a:gd name="T23" fmla="*/ 2147483646 h 1597"/>
                <a:gd name="T24" fmla="*/ 2147483646 w 1310"/>
                <a:gd name="T25" fmla="*/ 2147483646 h 1597"/>
                <a:gd name="T26" fmla="*/ 2147483646 w 1310"/>
                <a:gd name="T27" fmla="*/ 2147483646 h 1597"/>
                <a:gd name="T28" fmla="*/ 2147483646 w 1310"/>
                <a:gd name="T29" fmla="*/ 2147483646 h 1597"/>
                <a:gd name="T30" fmla="*/ 2147483646 w 1310"/>
                <a:gd name="T31" fmla="*/ 2147483646 h 1597"/>
                <a:gd name="T32" fmla="*/ 2147483646 w 1310"/>
                <a:gd name="T33" fmla="*/ 2147483646 h 1597"/>
                <a:gd name="T34" fmla="*/ 2147483646 w 1310"/>
                <a:gd name="T35" fmla="*/ 2147483646 h 1597"/>
                <a:gd name="T36" fmla="*/ 2147483646 w 1310"/>
                <a:gd name="T37" fmla="*/ 2147483646 h 1597"/>
                <a:gd name="T38" fmla="*/ 2147483646 w 1310"/>
                <a:gd name="T39" fmla="*/ 2147483646 h 1597"/>
                <a:gd name="T40" fmla="*/ 2147483646 w 1310"/>
                <a:gd name="T41" fmla="*/ 2147483646 h 1597"/>
                <a:gd name="T42" fmla="*/ 2147483646 w 1310"/>
                <a:gd name="T43" fmla="*/ 2147483646 h 1597"/>
                <a:gd name="T44" fmla="*/ 2147483646 w 1310"/>
                <a:gd name="T45" fmla="*/ 2147483646 h 1597"/>
                <a:gd name="T46" fmla="*/ 2147483646 w 1310"/>
                <a:gd name="T47" fmla="*/ 2147483646 h 1597"/>
                <a:gd name="T48" fmla="*/ 2147483646 w 1310"/>
                <a:gd name="T49" fmla="*/ 2147483646 h 1597"/>
                <a:gd name="T50" fmla="*/ 2147483646 w 1310"/>
                <a:gd name="T51" fmla="*/ 2147483646 h 1597"/>
                <a:gd name="T52" fmla="*/ 2147483646 w 1310"/>
                <a:gd name="T53" fmla="*/ 2147483646 h 1597"/>
                <a:gd name="T54" fmla="*/ 2147483646 w 1310"/>
                <a:gd name="T55" fmla="*/ 2147483646 h 1597"/>
                <a:gd name="T56" fmla="*/ 2147483646 w 1310"/>
                <a:gd name="T57" fmla="*/ 2147483646 h 1597"/>
                <a:gd name="T58" fmla="*/ 2147483646 w 1310"/>
                <a:gd name="T59" fmla="*/ 2147483646 h 1597"/>
                <a:gd name="T60" fmla="*/ 2147483646 w 1310"/>
                <a:gd name="T61" fmla="*/ 2147483646 h 1597"/>
                <a:gd name="T62" fmla="*/ 2147483646 w 1310"/>
                <a:gd name="T63" fmla="*/ 2147483646 h 1597"/>
                <a:gd name="T64" fmla="*/ 2147483646 w 1310"/>
                <a:gd name="T65" fmla="*/ 2147483646 h 1597"/>
                <a:gd name="T66" fmla="*/ 2147483646 w 1310"/>
                <a:gd name="T67" fmla="*/ 2147483646 h 1597"/>
                <a:gd name="T68" fmla="*/ 2147483646 w 1310"/>
                <a:gd name="T69" fmla="*/ 2147483646 h 1597"/>
                <a:gd name="T70" fmla="*/ 2147483646 w 1310"/>
                <a:gd name="T71" fmla="*/ 2147483646 h 1597"/>
                <a:gd name="T72" fmla="*/ 2147483646 w 1310"/>
                <a:gd name="T73" fmla="*/ 2147483646 h 1597"/>
                <a:gd name="T74" fmla="*/ 2147483646 w 1310"/>
                <a:gd name="T75" fmla="*/ 2147483646 h 1597"/>
                <a:gd name="T76" fmla="*/ 2147483646 w 1310"/>
                <a:gd name="T77" fmla="*/ 2147483646 h 1597"/>
                <a:gd name="T78" fmla="*/ 2147483646 w 1310"/>
                <a:gd name="T79" fmla="*/ 2147483646 h 1597"/>
                <a:gd name="T80" fmla="*/ 2147483646 w 1310"/>
                <a:gd name="T81" fmla="*/ 2147483646 h 1597"/>
                <a:gd name="T82" fmla="*/ 2147483646 w 1310"/>
                <a:gd name="T83" fmla="*/ 2147483646 h 1597"/>
                <a:gd name="T84" fmla="*/ 2147483646 w 1310"/>
                <a:gd name="T85" fmla="*/ 2147483646 h 1597"/>
                <a:gd name="T86" fmla="*/ 2147483646 w 1310"/>
                <a:gd name="T87" fmla="*/ 2147483646 h 1597"/>
                <a:gd name="T88" fmla="*/ 2147483646 w 1310"/>
                <a:gd name="T89" fmla="*/ 2147483646 h 1597"/>
                <a:gd name="T90" fmla="*/ 2147483646 w 1310"/>
                <a:gd name="T91" fmla="*/ 2147483646 h 1597"/>
                <a:gd name="T92" fmla="*/ 2147483646 w 1310"/>
                <a:gd name="T93" fmla="*/ 2147483646 h 1597"/>
                <a:gd name="T94" fmla="*/ 2147483646 w 1310"/>
                <a:gd name="T95" fmla="*/ 2147483646 h 1597"/>
                <a:gd name="T96" fmla="*/ 2147483646 w 1310"/>
                <a:gd name="T97" fmla="*/ 2147483646 h 1597"/>
                <a:gd name="T98" fmla="*/ 2147483646 w 1310"/>
                <a:gd name="T99" fmla="*/ 2147483646 h 1597"/>
                <a:gd name="T100" fmla="*/ 2147483646 w 1310"/>
                <a:gd name="T101" fmla="*/ 2147483646 h 159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310"/>
                <a:gd name="T154" fmla="*/ 0 h 1597"/>
                <a:gd name="T155" fmla="*/ 1310 w 1310"/>
                <a:gd name="T156" fmla="*/ 1597 h 159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310" h="1597">
                  <a:moveTo>
                    <a:pt x="1005" y="83"/>
                  </a:moveTo>
                  <a:cubicBezTo>
                    <a:pt x="776" y="-14"/>
                    <a:pt x="588" y="-22"/>
                    <a:pt x="384" y="108"/>
                  </a:cubicBezTo>
                  <a:cubicBezTo>
                    <a:pt x="228" y="214"/>
                    <a:pt x="179" y="468"/>
                    <a:pt x="179" y="501"/>
                  </a:cubicBezTo>
                  <a:cubicBezTo>
                    <a:pt x="179" y="533"/>
                    <a:pt x="212" y="574"/>
                    <a:pt x="114" y="648"/>
                  </a:cubicBezTo>
                  <a:cubicBezTo>
                    <a:pt x="16" y="713"/>
                    <a:pt x="0" y="697"/>
                    <a:pt x="8" y="738"/>
                  </a:cubicBezTo>
                  <a:cubicBezTo>
                    <a:pt x="16" y="771"/>
                    <a:pt x="48" y="795"/>
                    <a:pt x="65" y="812"/>
                  </a:cubicBezTo>
                  <a:cubicBezTo>
                    <a:pt x="81" y="828"/>
                    <a:pt x="90" y="844"/>
                    <a:pt x="73" y="869"/>
                  </a:cubicBezTo>
                  <a:cubicBezTo>
                    <a:pt x="57" y="885"/>
                    <a:pt x="32" y="885"/>
                    <a:pt x="48" y="926"/>
                  </a:cubicBezTo>
                  <a:cubicBezTo>
                    <a:pt x="65" y="959"/>
                    <a:pt x="114" y="959"/>
                    <a:pt x="130" y="967"/>
                  </a:cubicBezTo>
                  <a:cubicBezTo>
                    <a:pt x="130" y="967"/>
                    <a:pt x="81" y="959"/>
                    <a:pt x="65" y="967"/>
                  </a:cubicBezTo>
                  <a:cubicBezTo>
                    <a:pt x="48" y="975"/>
                    <a:pt x="32" y="1000"/>
                    <a:pt x="40" y="1016"/>
                  </a:cubicBezTo>
                  <a:cubicBezTo>
                    <a:pt x="48" y="1032"/>
                    <a:pt x="73" y="1041"/>
                    <a:pt x="81" y="1049"/>
                  </a:cubicBezTo>
                  <a:cubicBezTo>
                    <a:pt x="90" y="1049"/>
                    <a:pt x="90" y="1082"/>
                    <a:pt x="90" y="1090"/>
                  </a:cubicBezTo>
                  <a:cubicBezTo>
                    <a:pt x="90" y="1122"/>
                    <a:pt x="73" y="1147"/>
                    <a:pt x="57" y="1180"/>
                  </a:cubicBezTo>
                  <a:cubicBezTo>
                    <a:pt x="40" y="1212"/>
                    <a:pt x="65" y="1286"/>
                    <a:pt x="138" y="1302"/>
                  </a:cubicBezTo>
                  <a:cubicBezTo>
                    <a:pt x="212" y="1319"/>
                    <a:pt x="245" y="1319"/>
                    <a:pt x="294" y="1319"/>
                  </a:cubicBezTo>
                  <a:cubicBezTo>
                    <a:pt x="392" y="1327"/>
                    <a:pt x="466" y="1474"/>
                    <a:pt x="474" y="1589"/>
                  </a:cubicBezTo>
                  <a:cubicBezTo>
                    <a:pt x="515" y="1597"/>
                    <a:pt x="637" y="1597"/>
                    <a:pt x="678" y="1597"/>
                  </a:cubicBezTo>
                  <a:cubicBezTo>
                    <a:pt x="817" y="1597"/>
                    <a:pt x="956" y="1564"/>
                    <a:pt x="1071" y="1499"/>
                  </a:cubicBezTo>
                  <a:cubicBezTo>
                    <a:pt x="1013" y="1155"/>
                    <a:pt x="1201" y="1122"/>
                    <a:pt x="1299" y="795"/>
                  </a:cubicBezTo>
                  <a:cubicBezTo>
                    <a:pt x="1340" y="656"/>
                    <a:pt x="1397" y="263"/>
                    <a:pt x="1005" y="83"/>
                  </a:cubicBezTo>
                  <a:moveTo>
                    <a:pt x="801" y="738"/>
                  </a:moveTo>
                  <a:cubicBezTo>
                    <a:pt x="793" y="754"/>
                    <a:pt x="793" y="754"/>
                    <a:pt x="793" y="754"/>
                  </a:cubicBezTo>
                  <a:cubicBezTo>
                    <a:pt x="743" y="705"/>
                    <a:pt x="743" y="705"/>
                    <a:pt x="743" y="705"/>
                  </a:cubicBezTo>
                  <a:cubicBezTo>
                    <a:pt x="727" y="713"/>
                    <a:pt x="719" y="713"/>
                    <a:pt x="703" y="722"/>
                  </a:cubicBezTo>
                  <a:cubicBezTo>
                    <a:pt x="703" y="779"/>
                    <a:pt x="703" y="779"/>
                    <a:pt x="703" y="779"/>
                  </a:cubicBezTo>
                  <a:cubicBezTo>
                    <a:pt x="686" y="779"/>
                    <a:pt x="686" y="779"/>
                    <a:pt x="686" y="779"/>
                  </a:cubicBezTo>
                  <a:cubicBezTo>
                    <a:pt x="637" y="787"/>
                    <a:pt x="637" y="787"/>
                    <a:pt x="637" y="787"/>
                  </a:cubicBezTo>
                  <a:cubicBezTo>
                    <a:pt x="621" y="787"/>
                    <a:pt x="621" y="787"/>
                    <a:pt x="621" y="787"/>
                  </a:cubicBezTo>
                  <a:cubicBezTo>
                    <a:pt x="605" y="730"/>
                    <a:pt x="605" y="730"/>
                    <a:pt x="605" y="730"/>
                  </a:cubicBezTo>
                  <a:cubicBezTo>
                    <a:pt x="588" y="730"/>
                    <a:pt x="572" y="722"/>
                    <a:pt x="564" y="722"/>
                  </a:cubicBezTo>
                  <a:cubicBezTo>
                    <a:pt x="531" y="771"/>
                    <a:pt x="531" y="771"/>
                    <a:pt x="531" y="771"/>
                  </a:cubicBezTo>
                  <a:cubicBezTo>
                    <a:pt x="515" y="762"/>
                    <a:pt x="515" y="762"/>
                    <a:pt x="515" y="762"/>
                  </a:cubicBezTo>
                  <a:cubicBezTo>
                    <a:pt x="474" y="746"/>
                    <a:pt x="474" y="746"/>
                    <a:pt x="474" y="746"/>
                  </a:cubicBezTo>
                  <a:cubicBezTo>
                    <a:pt x="457" y="738"/>
                    <a:pt x="457" y="738"/>
                    <a:pt x="457" y="738"/>
                  </a:cubicBezTo>
                  <a:cubicBezTo>
                    <a:pt x="474" y="681"/>
                    <a:pt x="474" y="681"/>
                    <a:pt x="474" y="681"/>
                  </a:cubicBezTo>
                  <a:cubicBezTo>
                    <a:pt x="457" y="672"/>
                    <a:pt x="449" y="664"/>
                    <a:pt x="441" y="648"/>
                  </a:cubicBezTo>
                  <a:cubicBezTo>
                    <a:pt x="384" y="681"/>
                    <a:pt x="384" y="681"/>
                    <a:pt x="384" y="681"/>
                  </a:cubicBezTo>
                  <a:cubicBezTo>
                    <a:pt x="376" y="664"/>
                    <a:pt x="376" y="664"/>
                    <a:pt x="376" y="664"/>
                  </a:cubicBezTo>
                  <a:cubicBezTo>
                    <a:pt x="351" y="632"/>
                    <a:pt x="351" y="632"/>
                    <a:pt x="351" y="632"/>
                  </a:cubicBezTo>
                  <a:cubicBezTo>
                    <a:pt x="335" y="615"/>
                    <a:pt x="335" y="615"/>
                    <a:pt x="335" y="615"/>
                  </a:cubicBezTo>
                  <a:cubicBezTo>
                    <a:pt x="384" y="574"/>
                    <a:pt x="384" y="574"/>
                    <a:pt x="384" y="574"/>
                  </a:cubicBezTo>
                  <a:cubicBezTo>
                    <a:pt x="376" y="558"/>
                    <a:pt x="367" y="542"/>
                    <a:pt x="367" y="533"/>
                  </a:cubicBezTo>
                  <a:cubicBezTo>
                    <a:pt x="310" y="525"/>
                    <a:pt x="310" y="525"/>
                    <a:pt x="310" y="525"/>
                  </a:cubicBezTo>
                  <a:cubicBezTo>
                    <a:pt x="302" y="509"/>
                    <a:pt x="302" y="509"/>
                    <a:pt x="302" y="509"/>
                  </a:cubicBezTo>
                  <a:cubicBezTo>
                    <a:pt x="302" y="468"/>
                    <a:pt x="302" y="468"/>
                    <a:pt x="302" y="468"/>
                  </a:cubicBezTo>
                  <a:cubicBezTo>
                    <a:pt x="294" y="452"/>
                    <a:pt x="294" y="452"/>
                    <a:pt x="294" y="452"/>
                  </a:cubicBezTo>
                  <a:cubicBezTo>
                    <a:pt x="359" y="427"/>
                    <a:pt x="359" y="427"/>
                    <a:pt x="359" y="427"/>
                  </a:cubicBezTo>
                  <a:cubicBezTo>
                    <a:pt x="359" y="419"/>
                    <a:pt x="359" y="402"/>
                    <a:pt x="367" y="386"/>
                  </a:cubicBezTo>
                  <a:cubicBezTo>
                    <a:pt x="318" y="353"/>
                    <a:pt x="318" y="353"/>
                    <a:pt x="318" y="353"/>
                  </a:cubicBezTo>
                  <a:cubicBezTo>
                    <a:pt x="327" y="337"/>
                    <a:pt x="327" y="337"/>
                    <a:pt x="327" y="337"/>
                  </a:cubicBezTo>
                  <a:cubicBezTo>
                    <a:pt x="343" y="296"/>
                    <a:pt x="343" y="296"/>
                    <a:pt x="343" y="296"/>
                  </a:cubicBezTo>
                  <a:cubicBezTo>
                    <a:pt x="351" y="280"/>
                    <a:pt x="351" y="280"/>
                    <a:pt x="351" y="280"/>
                  </a:cubicBezTo>
                  <a:cubicBezTo>
                    <a:pt x="408" y="296"/>
                    <a:pt x="408" y="296"/>
                    <a:pt x="408" y="296"/>
                  </a:cubicBezTo>
                  <a:cubicBezTo>
                    <a:pt x="417" y="288"/>
                    <a:pt x="425" y="272"/>
                    <a:pt x="441" y="263"/>
                  </a:cubicBezTo>
                  <a:cubicBezTo>
                    <a:pt x="408" y="214"/>
                    <a:pt x="408" y="214"/>
                    <a:pt x="408" y="214"/>
                  </a:cubicBezTo>
                  <a:cubicBezTo>
                    <a:pt x="425" y="206"/>
                    <a:pt x="425" y="206"/>
                    <a:pt x="425" y="206"/>
                  </a:cubicBezTo>
                  <a:cubicBezTo>
                    <a:pt x="457" y="173"/>
                    <a:pt x="457" y="173"/>
                    <a:pt x="457" y="173"/>
                  </a:cubicBezTo>
                  <a:cubicBezTo>
                    <a:pt x="474" y="165"/>
                    <a:pt x="474" y="165"/>
                    <a:pt x="474" y="165"/>
                  </a:cubicBezTo>
                  <a:cubicBezTo>
                    <a:pt x="523" y="206"/>
                    <a:pt x="523" y="206"/>
                    <a:pt x="523" y="206"/>
                  </a:cubicBezTo>
                  <a:cubicBezTo>
                    <a:pt x="531" y="206"/>
                    <a:pt x="547" y="198"/>
                    <a:pt x="556" y="198"/>
                  </a:cubicBezTo>
                  <a:cubicBezTo>
                    <a:pt x="564" y="132"/>
                    <a:pt x="564" y="132"/>
                    <a:pt x="564" y="132"/>
                  </a:cubicBezTo>
                  <a:cubicBezTo>
                    <a:pt x="580" y="132"/>
                    <a:pt x="580" y="132"/>
                    <a:pt x="580" y="132"/>
                  </a:cubicBezTo>
                  <a:cubicBezTo>
                    <a:pt x="621" y="124"/>
                    <a:pt x="621" y="124"/>
                    <a:pt x="621" y="124"/>
                  </a:cubicBezTo>
                  <a:cubicBezTo>
                    <a:pt x="637" y="124"/>
                    <a:pt x="637" y="124"/>
                    <a:pt x="637" y="124"/>
                  </a:cubicBezTo>
                  <a:cubicBezTo>
                    <a:pt x="662" y="190"/>
                    <a:pt x="662" y="190"/>
                    <a:pt x="662" y="190"/>
                  </a:cubicBezTo>
                  <a:cubicBezTo>
                    <a:pt x="670" y="190"/>
                    <a:pt x="686" y="190"/>
                    <a:pt x="703" y="190"/>
                  </a:cubicBezTo>
                  <a:cubicBezTo>
                    <a:pt x="727" y="141"/>
                    <a:pt x="727" y="141"/>
                    <a:pt x="727" y="141"/>
                  </a:cubicBezTo>
                  <a:cubicBezTo>
                    <a:pt x="743" y="149"/>
                    <a:pt x="743" y="149"/>
                    <a:pt x="743" y="149"/>
                  </a:cubicBezTo>
                  <a:cubicBezTo>
                    <a:pt x="793" y="165"/>
                    <a:pt x="793" y="165"/>
                    <a:pt x="793" y="165"/>
                  </a:cubicBezTo>
                  <a:cubicBezTo>
                    <a:pt x="809" y="173"/>
                    <a:pt x="809" y="173"/>
                    <a:pt x="809" y="173"/>
                  </a:cubicBezTo>
                  <a:cubicBezTo>
                    <a:pt x="793" y="239"/>
                    <a:pt x="793" y="239"/>
                    <a:pt x="793" y="239"/>
                  </a:cubicBezTo>
                  <a:cubicBezTo>
                    <a:pt x="801" y="247"/>
                    <a:pt x="817" y="255"/>
                    <a:pt x="825" y="263"/>
                  </a:cubicBezTo>
                  <a:cubicBezTo>
                    <a:pt x="874" y="231"/>
                    <a:pt x="874" y="231"/>
                    <a:pt x="874" y="231"/>
                  </a:cubicBezTo>
                  <a:cubicBezTo>
                    <a:pt x="883" y="247"/>
                    <a:pt x="883" y="247"/>
                    <a:pt x="883" y="247"/>
                  </a:cubicBezTo>
                  <a:cubicBezTo>
                    <a:pt x="915" y="288"/>
                    <a:pt x="915" y="288"/>
                    <a:pt x="915" y="288"/>
                  </a:cubicBezTo>
                  <a:cubicBezTo>
                    <a:pt x="923" y="296"/>
                    <a:pt x="923" y="296"/>
                    <a:pt x="923" y="296"/>
                  </a:cubicBezTo>
                  <a:cubicBezTo>
                    <a:pt x="883" y="345"/>
                    <a:pt x="883" y="345"/>
                    <a:pt x="883" y="345"/>
                  </a:cubicBezTo>
                  <a:cubicBezTo>
                    <a:pt x="891" y="353"/>
                    <a:pt x="891" y="370"/>
                    <a:pt x="899" y="386"/>
                  </a:cubicBezTo>
                  <a:cubicBezTo>
                    <a:pt x="956" y="386"/>
                    <a:pt x="956" y="386"/>
                    <a:pt x="956" y="386"/>
                  </a:cubicBezTo>
                  <a:cubicBezTo>
                    <a:pt x="956" y="402"/>
                    <a:pt x="956" y="402"/>
                    <a:pt x="956" y="402"/>
                  </a:cubicBezTo>
                  <a:cubicBezTo>
                    <a:pt x="964" y="452"/>
                    <a:pt x="964" y="452"/>
                    <a:pt x="964" y="452"/>
                  </a:cubicBezTo>
                  <a:cubicBezTo>
                    <a:pt x="964" y="468"/>
                    <a:pt x="964" y="468"/>
                    <a:pt x="964" y="468"/>
                  </a:cubicBezTo>
                  <a:cubicBezTo>
                    <a:pt x="907" y="484"/>
                    <a:pt x="907" y="484"/>
                    <a:pt x="907" y="484"/>
                  </a:cubicBezTo>
                  <a:cubicBezTo>
                    <a:pt x="899" y="501"/>
                    <a:pt x="899" y="517"/>
                    <a:pt x="899" y="525"/>
                  </a:cubicBezTo>
                  <a:cubicBezTo>
                    <a:pt x="948" y="558"/>
                    <a:pt x="948" y="558"/>
                    <a:pt x="948" y="558"/>
                  </a:cubicBezTo>
                  <a:cubicBezTo>
                    <a:pt x="940" y="574"/>
                    <a:pt x="940" y="574"/>
                    <a:pt x="940" y="574"/>
                  </a:cubicBezTo>
                  <a:cubicBezTo>
                    <a:pt x="923" y="615"/>
                    <a:pt x="923" y="615"/>
                    <a:pt x="923" y="615"/>
                  </a:cubicBezTo>
                  <a:cubicBezTo>
                    <a:pt x="915" y="632"/>
                    <a:pt x="915" y="632"/>
                    <a:pt x="915" y="632"/>
                  </a:cubicBezTo>
                  <a:cubicBezTo>
                    <a:pt x="850" y="615"/>
                    <a:pt x="850" y="615"/>
                    <a:pt x="850" y="615"/>
                  </a:cubicBezTo>
                  <a:cubicBezTo>
                    <a:pt x="842" y="632"/>
                    <a:pt x="833" y="640"/>
                    <a:pt x="825" y="648"/>
                  </a:cubicBezTo>
                  <a:cubicBezTo>
                    <a:pt x="850" y="705"/>
                    <a:pt x="850" y="705"/>
                    <a:pt x="850" y="705"/>
                  </a:cubicBezTo>
                  <a:cubicBezTo>
                    <a:pt x="842" y="713"/>
                    <a:pt x="842" y="713"/>
                    <a:pt x="842" y="713"/>
                  </a:cubicBezTo>
                  <a:lnTo>
                    <a:pt x="801" y="738"/>
                  </a:lnTo>
                  <a:close/>
                  <a:moveTo>
                    <a:pt x="1161" y="820"/>
                  </a:moveTo>
                  <a:cubicBezTo>
                    <a:pt x="1128" y="828"/>
                    <a:pt x="1128" y="828"/>
                    <a:pt x="1128" y="828"/>
                  </a:cubicBezTo>
                  <a:cubicBezTo>
                    <a:pt x="1120" y="844"/>
                    <a:pt x="1120" y="852"/>
                    <a:pt x="1111" y="869"/>
                  </a:cubicBezTo>
                  <a:cubicBezTo>
                    <a:pt x="1111" y="869"/>
                    <a:pt x="1111" y="869"/>
                    <a:pt x="1111" y="869"/>
                  </a:cubicBezTo>
                  <a:cubicBezTo>
                    <a:pt x="1136" y="902"/>
                    <a:pt x="1136" y="902"/>
                    <a:pt x="1136" y="902"/>
                  </a:cubicBezTo>
                  <a:cubicBezTo>
                    <a:pt x="1136" y="910"/>
                    <a:pt x="1136" y="918"/>
                    <a:pt x="1136" y="918"/>
                  </a:cubicBezTo>
                  <a:cubicBezTo>
                    <a:pt x="1095" y="951"/>
                    <a:pt x="1095" y="951"/>
                    <a:pt x="1095" y="951"/>
                  </a:cubicBezTo>
                  <a:cubicBezTo>
                    <a:pt x="1087" y="959"/>
                    <a:pt x="1079" y="959"/>
                    <a:pt x="1071" y="951"/>
                  </a:cubicBezTo>
                  <a:cubicBezTo>
                    <a:pt x="1054" y="918"/>
                    <a:pt x="1054" y="918"/>
                    <a:pt x="1054" y="918"/>
                  </a:cubicBezTo>
                  <a:cubicBezTo>
                    <a:pt x="1046" y="926"/>
                    <a:pt x="1030" y="926"/>
                    <a:pt x="1022" y="926"/>
                  </a:cubicBezTo>
                  <a:cubicBezTo>
                    <a:pt x="1013" y="926"/>
                    <a:pt x="1013" y="926"/>
                    <a:pt x="1005" y="926"/>
                  </a:cubicBezTo>
                  <a:cubicBezTo>
                    <a:pt x="1005" y="926"/>
                    <a:pt x="1005" y="926"/>
                    <a:pt x="1005" y="926"/>
                  </a:cubicBezTo>
                  <a:cubicBezTo>
                    <a:pt x="989" y="967"/>
                    <a:pt x="989" y="967"/>
                    <a:pt x="989" y="967"/>
                  </a:cubicBezTo>
                  <a:cubicBezTo>
                    <a:pt x="989" y="975"/>
                    <a:pt x="981" y="975"/>
                    <a:pt x="972" y="975"/>
                  </a:cubicBezTo>
                  <a:cubicBezTo>
                    <a:pt x="923" y="951"/>
                    <a:pt x="923" y="951"/>
                    <a:pt x="923" y="951"/>
                  </a:cubicBezTo>
                  <a:cubicBezTo>
                    <a:pt x="915" y="951"/>
                    <a:pt x="915" y="942"/>
                    <a:pt x="915" y="934"/>
                  </a:cubicBezTo>
                  <a:cubicBezTo>
                    <a:pt x="932" y="902"/>
                    <a:pt x="932" y="902"/>
                    <a:pt x="932" y="902"/>
                  </a:cubicBezTo>
                  <a:cubicBezTo>
                    <a:pt x="923" y="893"/>
                    <a:pt x="907" y="877"/>
                    <a:pt x="899" y="861"/>
                  </a:cubicBezTo>
                  <a:cubicBezTo>
                    <a:pt x="899" y="869"/>
                    <a:pt x="899" y="869"/>
                    <a:pt x="899" y="869"/>
                  </a:cubicBezTo>
                  <a:cubicBezTo>
                    <a:pt x="858" y="869"/>
                    <a:pt x="858" y="869"/>
                    <a:pt x="858" y="869"/>
                  </a:cubicBezTo>
                  <a:cubicBezTo>
                    <a:pt x="850" y="869"/>
                    <a:pt x="850" y="869"/>
                    <a:pt x="850" y="861"/>
                  </a:cubicBezTo>
                  <a:cubicBezTo>
                    <a:pt x="842" y="812"/>
                    <a:pt x="842" y="812"/>
                    <a:pt x="842" y="812"/>
                  </a:cubicBezTo>
                  <a:cubicBezTo>
                    <a:pt x="842" y="803"/>
                    <a:pt x="842" y="795"/>
                    <a:pt x="850" y="795"/>
                  </a:cubicBezTo>
                  <a:cubicBezTo>
                    <a:pt x="891" y="787"/>
                    <a:pt x="891" y="787"/>
                    <a:pt x="891" y="787"/>
                  </a:cubicBezTo>
                  <a:cubicBezTo>
                    <a:pt x="891" y="771"/>
                    <a:pt x="899" y="754"/>
                    <a:pt x="907" y="746"/>
                  </a:cubicBezTo>
                  <a:cubicBezTo>
                    <a:pt x="907" y="746"/>
                    <a:pt x="907" y="746"/>
                    <a:pt x="907" y="746"/>
                  </a:cubicBezTo>
                  <a:cubicBezTo>
                    <a:pt x="883" y="713"/>
                    <a:pt x="883" y="713"/>
                    <a:pt x="883" y="713"/>
                  </a:cubicBezTo>
                  <a:cubicBezTo>
                    <a:pt x="874" y="705"/>
                    <a:pt x="874" y="697"/>
                    <a:pt x="883" y="697"/>
                  </a:cubicBezTo>
                  <a:cubicBezTo>
                    <a:pt x="923" y="664"/>
                    <a:pt x="923" y="664"/>
                    <a:pt x="923" y="664"/>
                  </a:cubicBezTo>
                  <a:cubicBezTo>
                    <a:pt x="932" y="656"/>
                    <a:pt x="940" y="656"/>
                    <a:pt x="940" y="664"/>
                  </a:cubicBezTo>
                  <a:cubicBezTo>
                    <a:pt x="964" y="697"/>
                    <a:pt x="964" y="697"/>
                    <a:pt x="964" y="697"/>
                  </a:cubicBezTo>
                  <a:cubicBezTo>
                    <a:pt x="972" y="689"/>
                    <a:pt x="981" y="689"/>
                    <a:pt x="989" y="689"/>
                  </a:cubicBezTo>
                  <a:cubicBezTo>
                    <a:pt x="997" y="689"/>
                    <a:pt x="1005" y="689"/>
                    <a:pt x="1013" y="689"/>
                  </a:cubicBezTo>
                  <a:cubicBezTo>
                    <a:pt x="1013" y="689"/>
                    <a:pt x="1013" y="689"/>
                    <a:pt x="1013" y="689"/>
                  </a:cubicBezTo>
                  <a:cubicBezTo>
                    <a:pt x="1030" y="648"/>
                    <a:pt x="1030" y="648"/>
                    <a:pt x="1030" y="648"/>
                  </a:cubicBezTo>
                  <a:cubicBezTo>
                    <a:pt x="1030" y="640"/>
                    <a:pt x="1038" y="640"/>
                    <a:pt x="1046" y="640"/>
                  </a:cubicBezTo>
                  <a:cubicBezTo>
                    <a:pt x="1087" y="664"/>
                    <a:pt x="1087" y="664"/>
                    <a:pt x="1087" y="664"/>
                  </a:cubicBezTo>
                  <a:cubicBezTo>
                    <a:pt x="1095" y="664"/>
                    <a:pt x="1103" y="672"/>
                    <a:pt x="1095" y="681"/>
                  </a:cubicBezTo>
                  <a:cubicBezTo>
                    <a:pt x="1079" y="713"/>
                    <a:pt x="1079" y="713"/>
                    <a:pt x="1079" y="713"/>
                  </a:cubicBezTo>
                  <a:cubicBezTo>
                    <a:pt x="1095" y="722"/>
                    <a:pt x="1103" y="738"/>
                    <a:pt x="1111" y="746"/>
                  </a:cubicBezTo>
                  <a:cubicBezTo>
                    <a:pt x="1111" y="746"/>
                    <a:pt x="1111" y="746"/>
                    <a:pt x="1111" y="746"/>
                  </a:cubicBezTo>
                  <a:cubicBezTo>
                    <a:pt x="1152" y="746"/>
                    <a:pt x="1152" y="746"/>
                    <a:pt x="1152" y="746"/>
                  </a:cubicBezTo>
                  <a:cubicBezTo>
                    <a:pt x="1161" y="746"/>
                    <a:pt x="1168" y="746"/>
                    <a:pt x="1168" y="754"/>
                  </a:cubicBezTo>
                  <a:cubicBezTo>
                    <a:pt x="1177" y="803"/>
                    <a:pt x="1177" y="803"/>
                    <a:pt x="1177" y="803"/>
                  </a:cubicBezTo>
                  <a:cubicBezTo>
                    <a:pt x="1177" y="812"/>
                    <a:pt x="1168" y="820"/>
                    <a:pt x="1161" y="820"/>
                  </a:cubicBezTo>
                </a:path>
                <a:path w="1310" h="1597">
                  <a:moveTo>
                    <a:pt x="950" y="811"/>
                  </a:moveTo>
                  <a:cubicBezTo>
                    <a:pt x="950" y="787"/>
                    <a:pt x="974" y="754"/>
                    <a:pt x="997" y="754"/>
                  </a:cubicBezTo>
                  <a:cubicBezTo>
                    <a:pt x="1029" y="746"/>
                    <a:pt x="1061" y="771"/>
                    <a:pt x="1061" y="803"/>
                  </a:cubicBezTo>
                  <a:cubicBezTo>
                    <a:pt x="1069" y="828"/>
                    <a:pt x="1045" y="860"/>
                    <a:pt x="1013" y="860"/>
                  </a:cubicBezTo>
                  <a:cubicBezTo>
                    <a:pt x="982" y="869"/>
                    <a:pt x="958" y="844"/>
                    <a:pt x="950" y="811"/>
                  </a:cubicBezTo>
                </a:path>
                <a:path w="1310" h="1597">
                  <a:moveTo>
                    <a:pt x="630" y="231"/>
                  </a:moveTo>
                  <a:cubicBezTo>
                    <a:pt x="506" y="231"/>
                    <a:pt x="407" y="337"/>
                    <a:pt x="407" y="460"/>
                  </a:cubicBezTo>
                  <a:cubicBezTo>
                    <a:pt x="407" y="582"/>
                    <a:pt x="506" y="680"/>
                    <a:pt x="630" y="680"/>
                  </a:cubicBezTo>
                  <a:cubicBezTo>
                    <a:pt x="753" y="680"/>
                    <a:pt x="860" y="582"/>
                    <a:pt x="860" y="460"/>
                  </a:cubicBezTo>
                  <a:cubicBezTo>
                    <a:pt x="860" y="337"/>
                    <a:pt x="753" y="231"/>
                    <a:pt x="630" y="231"/>
                  </a:cubicBezTo>
                  <a:moveTo>
                    <a:pt x="630" y="558"/>
                  </a:moveTo>
                  <a:cubicBezTo>
                    <a:pt x="572" y="558"/>
                    <a:pt x="531" y="517"/>
                    <a:pt x="531" y="460"/>
                  </a:cubicBezTo>
                  <a:cubicBezTo>
                    <a:pt x="531" y="403"/>
                    <a:pt x="572" y="354"/>
                    <a:pt x="630" y="354"/>
                  </a:cubicBezTo>
                  <a:cubicBezTo>
                    <a:pt x="687" y="354"/>
                    <a:pt x="737" y="403"/>
                    <a:pt x="737" y="460"/>
                  </a:cubicBezTo>
                  <a:cubicBezTo>
                    <a:pt x="737" y="517"/>
                    <a:pt x="687" y="558"/>
                    <a:pt x="630" y="558"/>
                  </a:cubicBezTo>
                </a:path>
              </a:pathLst>
            </a:custGeom>
            <a:solidFill>
              <a:srgbClr val="FFFFFF"/>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pSp>
      <p:sp>
        <p:nvSpPr>
          <p:cNvPr id="1699" name="textbox 1699">
            <a:extLst>
              <a:ext uri="{FF2B5EF4-FFF2-40B4-BE49-F238E27FC236}">
                <a16:creationId xmlns:a16="http://schemas.microsoft.com/office/drawing/2014/main" id="{3AB059EF-792A-483B-BF24-239F0216A336}"/>
              </a:ext>
            </a:extLst>
          </p:cNvPr>
          <p:cNvSpPr/>
          <p:nvPr/>
        </p:nvSpPr>
        <p:spPr>
          <a:xfrm>
            <a:off x="811213" y="5006975"/>
            <a:ext cx="7532687" cy="674688"/>
          </a:xfrm>
          <a:prstGeom prst="rect">
            <a:avLst/>
          </a:prstGeom>
        </p:spPr>
        <p:txBody>
          <a:bodyPr lIns="0" tIns="0" rIns="0" bIns="0"/>
          <a:lstStyle/>
          <a:p>
            <a:pPr>
              <a:lnSpc>
                <a:spcPct val="77543"/>
              </a:lnSpc>
              <a:defRPr/>
            </a:pPr>
            <a:endParaRPr lang="x-none" altLang="x-none" sz="100" dirty="0"/>
          </a:p>
          <a:p>
            <a:pPr marL="9525">
              <a:lnSpc>
                <a:spcPct val="89000"/>
              </a:lnSpc>
              <a:defRPr/>
            </a:pPr>
            <a:r>
              <a:rPr spc="-8" dirty="0">
                <a:solidFill>
                  <a:srgbClr val="262626">
                    <a:alpha val="100000"/>
                  </a:srgbClr>
                </a:solidFill>
                <a:latin typeface="Microsoft YaHei"/>
                <a:ea typeface="Microsoft YaHei"/>
                <a:cs typeface="Microsoft YaHei"/>
              </a:rPr>
              <a:t>注意：</a:t>
            </a:r>
            <a:r>
              <a:rPr dirty="0">
                <a:solidFill>
                  <a:srgbClr val="262626">
                    <a:alpha val="100000"/>
                  </a:srgbClr>
                </a:solidFill>
                <a:latin typeface="Microsoft YaHei"/>
                <a:ea typeface="Microsoft YaHei"/>
                <a:cs typeface="Microsoft YaHei"/>
              </a:rPr>
              <a:t>在类的</a:t>
            </a:r>
            <a:r>
              <a:rPr dirty="0">
                <a:solidFill>
                  <a:srgbClr val="262626">
                    <a:alpha val="100000"/>
                  </a:srgbClr>
                </a:solidFill>
                <a:latin typeface="Times New Roman"/>
                <a:ea typeface="Times New Roman"/>
                <a:cs typeface="Times New Roman"/>
              </a:rPr>
              <a:t>setter</a:t>
            </a:r>
            <a:r>
              <a:rPr dirty="0">
                <a:solidFill>
                  <a:srgbClr val="262626">
                    <a:alpha val="100000"/>
                  </a:srgbClr>
                </a:solidFill>
                <a:latin typeface="Microsoft YaHei"/>
                <a:ea typeface="Microsoft YaHei"/>
                <a:cs typeface="Microsoft YaHei"/>
              </a:rPr>
              <a:t>和</a:t>
            </a:r>
            <a:r>
              <a:rPr dirty="0">
                <a:solidFill>
                  <a:srgbClr val="262626">
                    <a:alpha val="100000"/>
                  </a:srgbClr>
                </a:solidFill>
                <a:latin typeface="Times New Roman"/>
                <a:ea typeface="Times New Roman"/>
                <a:cs typeface="Times New Roman"/>
              </a:rPr>
              <a:t>getter</a:t>
            </a:r>
            <a:r>
              <a:rPr dirty="0">
                <a:solidFill>
                  <a:srgbClr val="262626">
                    <a:alpha val="100000"/>
                  </a:srgbClr>
                </a:solidFill>
                <a:latin typeface="Microsoft YaHei"/>
                <a:ea typeface="Microsoft YaHei"/>
                <a:cs typeface="Microsoft YaHei"/>
              </a:rPr>
              <a:t>方法中使用</a:t>
            </a:r>
            <a:r>
              <a:rPr dirty="0">
                <a:solidFill>
                  <a:srgbClr val="262626">
                    <a:alpha val="100000"/>
                  </a:srgbClr>
                </a:solidFill>
                <a:latin typeface="Times New Roman"/>
                <a:ea typeface="Times New Roman"/>
                <a:cs typeface="Times New Roman"/>
              </a:rPr>
              <a:t>self</a:t>
            </a:r>
            <a:r>
              <a:rPr dirty="0">
                <a:solidFill>
                  <a:srgbClr val="262626">
                    <a:alpha val="100000"/>
                  </a:srgbClr>
                </a:solidFill>
                <a:latin typeface="Microsoft YaHei"/>
                <a:ea typeface="Microsoft YaHei"/>
                <a:cs typeface="Microsoft YaHei"/>
              </a:rPr>
              <a:t>访问属性时，需要在属性名前加上</a:t>
            </a:r>
            <a:endParaRPr lang="x-none" altLang="x-none" dirty="0"/>
          </a:p>
          <a:p>
            <a:pPr marL="12268">
              <a:lnSpc>
                <a:spcPts val="3239"/>
              </a:lnSpc>
              <a:defRPr/>
            </a:pPr>
            <a:r>
              <a:rPr spc="-68" dirty="0">
                <a:solidFill>
                  <a:srgbClr val="262626">
                    <a:alpha val="100000"/>
                  </a:srgbClr>
                </a:solidFill>
                <a:latin typeface="Microsoft YaHei"/>
                <a:ea typeface="Microsoft YaHei"/>
                <a:cs typeface="Microsoft YaHei"/>
              </a:rPr>
              <a:t>下划线，否则系统会因不断递归调用而报</a:t>
            </a:r>
            <a:r>
              <a:rPr spc="-15" dirty="0">
                <a:solidFill>
                  <a:srgbClr val="262626">
                    <a:alpha val="100000"/>
                  </a:srgbClr>
                </a:solidFill>
                <a:latin typeface="Microsoft YaHei"/>
                <a:ea typeface="Microsoft YaHei"/>
                <a:cs typeface="Microsoft YaHei"/>
              </a:rPr>
              <a:t>错</a:t>
            </a:r>
            <a:r>
              <a:rPr dirty="0">
                <a:solidFill>
                  <a:srgbClr val="262626">
                    <a:alpha val="100000"/>
                  </a:srgbClr>
                </a:solidFill>
                <a:latin typeface="Microsoft YaHei"/>
                <a:ea typeface="Microsoft YaHei"/>
                <a:cs typeface="Microsoft YaHei"/>
              </a:rPr>
              <a:t>。</a:t>
            </a:r>
            <a:endParaRPr lang="x-none" altLang="x-none"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02" name="table 1702">
            <a:extLst>
              <a:ext uri="{FF2B5EF4-FFF2-40B4-BE49-F238E27FC236}">
                <a16:creationId xmlns:a16="http://schemas.microsoft.com/office/drawing/2014/main" id="{3242556F-7B82-4888-9CA4-CF4892492281}"/>
              </a:ext>
            </a:extLst>
          </p:cNvPr>
          <p:cNvGraphicFramePr>
            <a:graphicFrameLocks noGrp="1"/>
          </p:cNvGraphicFramePr>
          <p:nvPr/>
        </p:nvGraphicFramePr>
        <p:xfrm>
          <a:off x="28575" y="836613"/>
          <a:ext cx="9099550" cy="5081587"/>
        </p:xfrm>
        <a:graphic>
          <a:graphicData uri="http://schemas.openxmlformats.org/drawingml/2006/table">
            <a:tbl>
              <a:tblPr/>
              <a:tblGrid>
                <a:gridCol w="9099550">
                  <a:extLst>
                    <a:ext uri="{9D8B030D-6E8A-4147-A177-3AD203B41FA5}">
                      <a16:colId xmlns:a16="http://schemas.microsoft.com/office/drawing/2014/main" val="20000"/>
                    </a:ext>
                  </a:extLst>
                </a:gridCol>
              </a:tblGrid>
              <a:tr h="5081587">
                <a:tc>
                  <a:txBody>
                    <a:bodyPr/>
                    <a:lstStyle/>
                    <a:p>
                      <a:pPr algn="l" rtl="0" eaLnBrk="0">
                        <a:lnSpc>
                          <a:spcPct val="103000"/>
                        </a:lnSpc>
                        <a:tabLst/>
                      </a:pPr>
                      <a:endParaRPr lang="x-none" altLang="x-none" sz="800" dirty="0"/>
                    </a:p>
                    <a:p>
                      <a:pPr algn="l" rtl="0" eaLnBrk="0">
                        <a:lnSpc>
                          <a:spcPct val="103000"/>
                        </a:lnSpc>
                        <a:tabLst/>
                      </a:pPr>
                      <a:endParaRPr lang="x-none" altLang="x-none" sz="800" dirty="0"/>
                    </a:p>
                    <a:p>
                      <a:pPr algn="l" rtl="0" eaLnBrk="0">
                        <a:lnSpc>
                          <a:spcPct val="104000"/>
                        </a:lnSpc>
                        <a:tabLst/>
                      </a:pPr>
                      <a:endParaRPr lang="x-none" altLang="x-none" sz="800" dirty="0"/>
                    </a:p>
                    <a:p>
                      <a:pPr algn="l" rtl="0" eaLnBrk="0">
                        <a:lnSpc>
                          <a:spcPct val="104000"/>
                        </a:lnSpc>
                        <a:tabLst/>
                      </a:pPr>
                      <a:endParaRPr lang="x-none" altLang="x-none" sz="800" dirty="0"/>
                    </a:p>
                    <a:p>
                      <a:pPr algn="l" rtl="0" eaLnBrk="0">
                        <a:lnSpc>
                          <a:spcPct val="104000"/>
                        </a:lnSpc>
                        <a:tabLst/>
                      </a:pPr>
                      <a:endParaRPr lang="x-none" altLang="x-none" sz="800" dirty="0"/>
                    </a:p>
                    <a:p>
                      <a:pPr algn="l" rtl="0" eaLnBrk="0">
                        <a:lnSpc>
                          <a:spcPct val="104000"/>
                        </a:lnSpc>
                        <a:tabLst/>
                      </a:pPr>
                      <a:endParaRPr lang="x-none" altLang="x-none" sz="800" dirty="0"/>
                    </a:p>
                    <a:p>
                      <a:pPr algn="l" rtl="0" eaLnBrk="0">
                        <a:lnSpc>
                          <a:spcPct val="104000"/>
                        </a:lnSpc>
                        <a:tabLst/>
                      </a:pPr>
                      <a:endParaRPr lang="x-none" altLang="x-none" sz="800" dirty="0"/>
                    </a:p>
                    <a:p>
                      <a:pPr algn="l" rtl="0" eaLnBrk="0">
                        <a:lnSpc>
                          <a:spcPct val="104000"/>
                        </a:lnSpc>
                        <a:tabLst/>
                      </a:pPr>
                      <a:endParaRPr lang="x-none" altLang="x-none" sz="800" dirty="0"/>
                    </a:p>
                    <a:p>
                      <a:pPr algn="l" rtl="0" eaLnBrk="0">
                        <a:lnSpc>
                          <a:spcPct val="104000"/>
                        </a:lnSpc>
                        <a:tabLst/>
                      </a:pPr>
                      <a:endParaRPr lang="x-none" altLang="x-none" sz="800" dirty="0"/>
                    </a:p>
                    <a:p>
                      <a:pPr algn="l" rtl="0" eaLnBrk="0">
                        <a:lnSpc>
                          <a:spcPct val="104000"/>
                        </a:lnSpc>
                        <a:tabLst/>
                      </a:pPr>
                      <a:endParaRPr lang="x-none" altLang="x-none" sz="800" dirty="0"/>
                    </a:p>
                    <a:p>
                      <a:pPr algn="l" rtl="0" eaLnBrk="0">
                        <a:lnSpc>
                          <a:spcPct val="104000"/>
                        </a:lnSpc>
                        <a:tabLst/>
                      </a:pPr>
                      <a:endParaRPr lang="x-none" altLang="x-none" sz="800" dirty="0"/>
                    </a:p>
                    <a:p>
                      <a:pPr algn="l" rtl="0" eaLnBrk="0">
                        <a:lnSpc>
                          <a:spcPct val="104000"/>
                        </a:lnSpc>
                        <a:tabLst/>
                      </a:pPr>
                      <a:endParaRPr lang="x-none" altLang="x-none" sz="800" dirty="0"/>
                    </a:p>
                    <a:p>
                      <a:pPr algn="l" rtl="0" eaLnBrk="0">
                        <a:lnSpc>
                          <a:spcPct val="104000"/>
                        </a:lnSpc>
                        <a:tabLst/>
                      </a:pPr>
                      <a:endParaRPr lang="x-none" altLang="x-none" sz="800" dirty="0"/>
                    </a:p>
                    <a:p>
                      <a:pPr algn="l" rtl="0" eaLnBrk="0">
                        <a:lnSpc>
                          <a:spcPct val="9773"/>
                        </a:lnSpc>
                        <a:tabLst/>
                      </a:pPr>
                      <a:endParaRPr lang="x-none" altLang="x-none" sz="100" dirty="0"/>
                    </a:p>
                    <a:p>
                      <a:pPr marL="1540306" algn="l" rtl="0" eaLnBrk="0">
                        <a:lnSpc>
                          <a:spcPct val="78000"/>
                        </a:lnSpc>
                        <a:tabLst/>
                      </a:pPr>
                      <a:r>
                        <a:rPr sz="1800" b="1" spc="50" dirty="0">
                          <a:solidFill>
                            <a:srgbClr val="262626">
                              <a:alpha val="100000"/>
                            </a:srgbClr>
                          </a:solidFill>
                          <a:latin typeface="Times New Roman"/>
                          <a:ea typeface="Times New Roman"/>
                          <a:cs typeface="Times New Roman"/>
                        </a:rPr>
                        <a:t>6</a:t>
                      </a:r>
                      <a:r>
                        <a:rPr sz="1800" spc="50" dirty="0">
                          <a:solidFill>
                            <a:srgbClr val="262626">
                              <a:alpha val="100000"/>
                            </a:srgbClr>
                          </a:solidFill>
                          <a:latin typeface="Times New Roman"/>
                          <a:ea typeface="Times New Roman"/>
                          <a:cs typeface="Times New Roman"/>
                        </a:rPr>
                        <a:t>         </a:t>
                      </a:r>
                      <a:r>
                        <a:rPr sz="1800" b="1" spc="50" dirty="0">
                          <a:solidFill>
                            <a:srgbClr val="262626">
                              <a:alpha val="100000"/>
                            </a:srgbClr>
                          </a:solidFill>
                          <a:latin typeface="Times New Roman"/>
                          <a:ea typeface="Times New Roman"/>
                          <a:cs typeface="Times New Roman"/>
                        </a:rPr>
                        <a:t>@</a:t>
                      </a:r>
                      <a:r>
                        <a:rPr sz="1800" b="1" spc="0" dirty="0">
                          <a:solidFill>
                            <a:srgbClr val="262626">
                              <a:alpha val="100000"/>
                            </a:srgbClr>
                          </a:solidFill>
                          <a:latin typeface="Times New Roman"/>
                          <a:ea typeface="Times New Roman"/>
                          <a:cs typeface="Times New Roman"/>
                        </a:rPr>
                        <a:t>score</a:t>
                      </a:r>
                      <a:r>
                        <a:rPr sz="1800" b="1" spc="30" dirty="0">
                          <a:solidFill>
                            <a:srgbClr val="262626">
                              <a:alpha val="100000"/>
                            </a:srgbClr>
                          </a:solidFill>
                          <a:latin typeface="Times New Roman"/>
                          <a:ea typeface="Times New Roman"/>
                          <a:cs typeface="Times New Roman"/>
                        </a:rPr>
                        <a:t>.</a:t>
                      </a:r>
                      <a:r>
                        <a:rPr sz="1800" b="1" spc="0" dirty="0">
                          <a:solidFill>
                            <a:srgbClr val="262626">
                              <a:alpha val="100000"/>
                            </a:srgbClr>
                          </a:solidFill>
                          <a:latin typeface="Times New Roman"/>
                          <a:ea typeface="Times New Roman"/>
                          <a:cs typeface="Times New Roman"/>
                        </a:rPr>
                        <a:t>setter</a:t>
                      </a:r>
                      <a:endParaRPr lang="x-none" altLang="x-none" sz="1800" dirty="0"/>
                    </a:p>
                    <a:p>
                      <a:pPr marL="1541221" algn="l" rtl="0" eaLnBrk="0">
                        <a:lnSpc>
                          <a:spcPct val="92000"/>
                        </a:lnSpc>
                        <a:spcBef>
                          <a:spcPts val="933"/>
                        </a:spcBef>
                        <a:tabLst/>
                      </a:pPr>
                      <a:r>
                        <a:rPr sz="1800" b="1" spc="10" dirty="0">
                          <a:solidFill>
                            <a:srgbClr val="262626">
                              <a:alpha val="100000"/>
                            </a:srgbClr>
                          </a:solidFill>
                          <a:latin typeface="Times New Roman"/>
                          <a:ea typeface="Times New Roman"/>
                          <a:cs typeface="Times New Roman"/>
                        </a:rPr>
                        <a:t>7</a:t>
                      </a:r>
                      <a:r>
                        <a:rPr sz="1800" spc="10" dirty="0">
                          <a:solidFill>
                            <a:srgbClr val="262626">
                              <a:alpha val="100000"/>
                            </a:srgbClr>
                          </a:solidFill>
                          <a:latin typeface="Times New Roman"/>
                          <a:ea typeface="Times New Roman"/>
                          <a:cs typeface="Times New Roman"/>
                        </a:rPr>
                        <a:t>         </a:t>
                      </a:r>
                      <a:r>
                        <a:rPr sz="1800" b="1" spc="0" dirty="0">
                          <a:solidFill>
                            <a:srgbClr val="262626">
                              <a:alpha val="100000"/>
                            </a:srgbClr>
                          </a:solidFill>
                          <a:latin typeface="Times New Roman"/>
                          <a:ea typeface="Times New Roman"/>
                          <a:cs typeface="Times New Roman"/>
                        </a:rPr>
                        <a:t>def</a:t>
                      </a:r>
                      <a:r>
                        <a:rPr sz="1800" spc="10" dirty="0">
                          <a:solidFill>
                            <a:srgbClr val="262626">
                              <a:alpha val="100000"/>
                            </a:srgbClr>
                          </a:solidFill>
                          <a:latin typeface="Times New Roman"/>
                          <a:ea typeface="Times New Roman"/>
                          <a:cs typeface="Times New Roman"/>
                        </a:rPr>
                        <a:t> </a:t>
                      </a:r>
                      <a:r>
                        <a:rPr sz="1800" b="1" spc="0" dirty="0">
                          <a:solidFill>
                            <a:srgbClr val="262626">
                              <a:alpha val="100000"/>
                            </a:srgbClr>
                          </a:solidFill>
                          <a:latin typeface="Times New Roman"/>
                          <a:ea typeface="Times New Roman"/>
                          <a:cs typeface="Times New Roman"/>
                        </a:rPr>
                        <a:t>score</a:t>
                      </a:r>
                      <a:r>
                        <a:rPr sz="1800" b="1" spc="10" dirty="0">
                          <a:solidFill>
                            <a:srgbClr val="262626">
                              <a:alpha val="100000"/>
                            </a:srgbClr>
                          </a:solidFill>
                          <a:latin typeface="Times New Roman"/>
                          <a:ea typeface="Times New Roman"/>
                          <a:cs typeface="Times New Roman"/>
                        </a:rPr>
                        <a:t>(</a:t>
                      </a:r>
                      <a:r>
                        <a:rPr sz="1800" b="1" spc="0" dirty="0">
                          <a:solidFill>
                            <a:srgbClr val="262626">
                              <a:alpha val="100000"/>
                            </a:srgbClr>
                          </a:solidFill>
                          <a:latin typeface="Times New Roman"/>
                          <a:ea typeface="Times New Roman"/>
                          <a:cs typeface="Times New Roman"/>
                        </a:rPr>
                        <a:t>self</a:t>
                      </a:r>
                      <a:r>
                        <a:rPr sz="1800" b="1" spc="10" dirty="0">
                          <a:solidFill>
                            <a:srgbClr val="262626">
                              <a:alpha val="100000"/>
                            </a:srgbClr>
                          </a:solidFill>
                          <a:latin typeface="Times New Roman"/>
                          <a:ea typeface="Times New Roman"/>
                          <a:cs typeface="Times New Roman"/>
                        </a:rPr>
                        <a:t>,</a:t>
                      </a:r>
                      <a:r>
                        <a:rPr sz="1800" spc="10" dirty="0">
                          <a:solidFill>
                            <a:srgbClr val="262626">
                              <a:alpha val="100000"/>
                            </a:srgbClr>
                          </a:solidFill>
                          <a:latin typeface="Times New Roman"/>
                          <a:ea typeface="Times New Roman"/>
                          <a:cs typeface="Times New Roman"/>
                        </a:rPr>
                        <a:t> </a:t>
                      </a:r>
                      <a:r>
                        <a:rPr sz="1800" b="1" spc="0" dirty="0">
                          <a:solidFill>
                            <a:srgbClr val="262626">
                              <a:alpha val="100000"/>
                            </a:srgbClr>
                          </a:solidFill>
                          <a:latin typeface="Times New Roman"/>
                          <a:ea typeface="Times New Roman"/>
                          <a:cs typeface="Times New Roman"/>
                        </a:rPr>
                        <a:t>score</a:t>
                      </a:r>
                      <a:r>
                        <a:rPr sz="1800" b="1" spc="10" dirty="0">
                          <a:solidFill>
                            <a:srgbClr val="262626">
                              <a:alpha val="100000"/>
                            </a:srgbClr>
                          </a:solidFill>
                          <a:latin typeface="Times New Roman"/>
                          <a:ea typeface="Times New Roman"/>
                          <a:cs typeface="Times New Roman"/>
                        </a:rPr>
                        <a:t>):</a:t>
                      </a:r>
                      <a:r>
                        <a:rPr sz="1800" spc="10" dirty="0">
                          <a:solidFill>
                            <a:srgbClr val="262626">
                              <a:alpha val="100000"/>
                            </a:srgbClr>
                          </a:solidFill>
                          <a:latin typeface="Times New Roman"/>
                          <a:ea typeface="Times New Roman"/>
                          <a:cs typeface="Times New Roman"/>
                        </a:rPr>
                        <a:t> </a:t>
                      </a:r>
                      <a:r>
                        <a:rPr sz="1800" b="1" spc="10" dirty="0">
                          <a:solidFill>
                            <a:srgbClr val="262626">
                              <a:alpha val="100000"/>
                            </a:srgbClr>
                          </a:solidFill>
                          <a:latin typeface="Times New Roman"/>
                          <a:ea typeface="Times New Roman"/>
                          <a:cs typeface="Times New Roman"/>
                        </a:rPr>
                        <a:t>#</a:t>
                      </a:r>
                      <a:r>
                        <a:rPr sz="1800" spc="10" dirty="0">
                          <a:solidFill>
                            <a:srgbClr val="262626">
                              <a:alpha val="100000"/>
                            </a:srgbClr>
                          </a:solidFill>
                          <a:latin typeface="Microsoft YaHei"/>
                          <a:ea typeface="Microsoft YaHei"/>
                          <a:cs typeface="Microsoft YaHei"/>
                        </a:rPr>
                        <a:t>用</a:t>
                      </a:r>
                      <a:r>
                        <a:rPr sz="1800" b="1" spc="0" dirty="0">
                          <a:solidFill>
                            <a:srgbClr val="262626">
                              <a:alpha val="100000"/>
                            </a:srgbClr>
                          </a:solidFill>
                          <a:latin typeface="Times New Roman"/>
                          <a:ea typeface="Times New Roman"/>
                          <a:cs typeface="Times New Roman"/>
                        </a:rPr>
                        <a:t>score</a:t>
                      </a:r>
                      <a:r>
                        <a:rPr sz="1800" b="1" spc="10" dirty="0">
                          <a:solidFill>
                            <a:srgbClr val="262626">
                              <a:alpha val="100000"/>
                            </a:srgbClr>
                          </a:solidFill>
                          <a:latin typeface="Times New Roman"/>
                          <a:ea typeface="Times New Roman"/>
                          <a:cs typeface="Times New Roman"/>
                        </a:rPr>
                        <a:t>.</a:t>
                      </a:r>
                      <a:r>
                        <a:rPr sz="1800" b="1" spc="0" dirty="0">
                          <a:solidFill>
                            <a:srgbClr val="262626">
                              <a:alpha val="100000"/>
                            </a:srgbClr>
                          </a:solidFill>
                          <a:latin typeface="Times New Roman"/>
                          <a:ea typeface="Times New Roman"/>
                          <a:cs typeface="Times New Roman"/>
                        </a:rPr>
                        <a:t>setter</a:t>
                      </a:r>
                      <a:r>
                        <a:rPr sz="1800" spc="10" dirty="0">
                          <a:solidFill>
                            <a:srgbClr val="262626">
                              <a:alpha val="100000"/>
                            </a:srgbClr>
                          </a:solidFill>
                          <a:latin typeface="Microsoft YaHei"/>
                          <a:ea typeface="Microsoft YaHei"/>
                          <a:cs typeface="Microsoft YaHei"/>
                        </a:rPr>
                        <a:t>定义一个用于设置</a:t>
                      </a:r>
                      <a:r>
                        <a:rPr sz="1800" b="1" spc="0" dirty="0">
                          <a:solidFill>
                            <a:srgbClr val="262626">
                              <a:alpha val="100000"/>
                            </a:srgbClr>
                          </a:solidFill>
                          <a:latin typeface="Times New Roman"/>
                          <a:ea typeface="Times New Roman"/>
                          <a:cs typeface="Times New Roman"/>
                        </a:rPr>
                        <a:t>score</a:t>
                      </a:r>
                      <a:r>
                        <a:rPr sz="1800" spc="10" dirty="0">
                          <a:solidFill>
                            <a:srgbClr val="262626">
                              <a:alpha val="100000"/>
                            </a:srgbClr>
                          </a:solidFill>
                          <a:latin typeface="Microsoft YaHei"/>
                          <a:ea typeface="Microsoft YaHei"/>
                          <a:cs typeface="Microsoft YaHei"/>
                        </a:rPr>
                        <a:t>值</a:t>
                      </a:r>
                      <a:r>
                        <a:rPr sz="1800" spc="0" dirty="0">
                          <a:solidFill>
                            <a:srgbClr val="262626">
                              <a:alpha val="100000"/>
                            </a:srgbClr>
                          </a:solidFill>
                          <a:latin typeface="Microsoft YaHei"/>
                          <a:ea typeface="Microsoft YaHei"/>
                          <a:cs typeface="Microsoft YaHei"/>
                        </a:rPr>
                        <a:t>的方法</a:t>
                      </a:r>
                      <a:endParaRPr lang="x-none" altLang="x-none" sz="1800" dirty="0"/>
                    </a:p>
                    <a:p>
                      <a:pPr marL="1537258" algn="l" rtl="0" eaLnBrk="0">
                        <a:lnSpc>
                          <a:spcPct val="97000"/>
                        </a:lnSpc>
                        <a:spcBef>
                          <a:spcPts val="809"/>
                        </a:spcBef>
                        <a:tabLst/>
                      </a:pPr>
                      <a:r>
                        <a:rPr sz="1800" spc="-10" dirty="0">
                          <a:solidFill>
                            <a:srgbClr val="262626">
                              <a:alpha val="100000"/>
                            </a:srgbClr>
                          </a:solidFill>
                          <a:latin typeface="Times New Roman"/>
                          <a:ea typeface="Times New Roman"/>
                          <a:cs typeface="Times New Roman"/>
                        </a:rPr>
                        <a:t>8              </a:t>
                      </a:r>
                      <a:r>
                        <a:rPr sz="1800" spc="0" dirty="0">
                          <a:solidFill>
                            <a:srgbClr val="262626">
                              <a:alpha val="100000"/>
                            </a:srgbClr>
                          </a:solidFill>
                          <a:latin typeface="Times New Roman"/>
                          <a:ea typeface="Times New Roman"/>
                          <a:cs typeface="Times New Roman"/>
                        </a:rPr>
                        <a:t>if</a:t>
                      </a:r>
                      <a:r>
                        <a:rPr sz="1800" spc="-10" dirty="0">
                          <a:solidFill>
                            <a:srgbClr val="262626">
                              <a:alpha val="100000"/>
                            </a:srgbClr>
                          </a:solidFill>
                          <a:latin typeface="Times New Roman"/>
                          <a:ea typeface="Times New Roman"/>
                          <a:cs typeface="Times New Roman"/>
                        </a:rPr>
                        <a:t> </a:t>
                      </a:r>
                      <a:r>
                        <a:rPr sz="1800" spc="0" dirty="0">
                          <a:solidFill>
                            <a:srgbClr val="262626">
                              <a:alpha val="100000"/>
                            </a:srgbClr>
                          </a:solidFill>
                          <a:latin typeface="Times New Roman"/>
                          <a:ea typeface="Times New Roman"/>
                          <a:cs typeface="Times New Roman"/>
                        </a:rPr>
                        <a:t>score</a:t>
                      </a:r>
                      <a:r>
                        <a:rPr sz="1800" spc="-10" dirty="0">
                          <a:solidFill>
                            <a:srgbClr val="262626">
                              <a:alpha val="100000"/>
                            </a:srgbClr>
                          </a:solidFill>
                          <a:latin typeface="Times New Roman"/>
                          <a:ea typeface="Times New Roman"/>
                          <a:cs typeface="Times New Roman"/>
                        </a:rPr>
                        <a:t>&lt;</a:t>
                      </a:r>
                      <a:r>
                        <a:rPr sz="1800" spc="0" dirty="0">
                          <a:solidFill>
                            <a:srgbClr val="262626">
                              <a:alpha val="100000"/>
                            </a:srgbClr>
                          </a:solidFill>
                          <a:latin typeface="Times New Roman"/>
                          <a:ea typeface="Times New Roman"/>
                          <a:cs typeface="Times New Roman"/>
                        </a:rPr>
                        <a:t>0 or score&gt;100: #</a:t>
                      </a:r>
                      <a:r>
                        <a:rPr sz="1800" spc="0" dirty="0">
                          <a:solidFill>
                            <a:srgbClr val="262626">
                              <a:alpha val="100000"/>
                            </a:srgbClr>
                          </a:solidFill>
                          <a:latin typeface="Microsoft YaHei"/>
                          <a:ea typeface="Microsoft YaHei"/>
                          <a:cs typeface="Microsoft YaHei"/>
                        </a:rPr>
                        <a:t>不符合</a:t>
                      </a:r>
                      <a:r>
                        <a:rPr sz="1800" spc="0" dirty="0">
                          <a:solidFill>
                            <a:srgbClr val="262626">
                              <a:alpha val="100000"/>
                            </a:srgbClr>
                          </a:solidFill>
                          <a:latin typeface="Times New Roman"/>
                          <a:ea typeface="Times New Roman"/>
                          <a:cs typeface="Times New Roman"/>
                        </a:rPr>
                        <a:t>0~100</a:t>
                      </a:r>
                      <a:r>
                        <a:rPr sz="1800" spc="0" dirty="0">
                          <a:solidFill>
                            <a:srgbClr val="262626">
                              <a:alpha val="100000"/>
                            </a:srgbClr>
                          </a:solidFill>
                          <a:latin typeface="Microsoft YaHei"/>
                          <a:ea typeface="Microsoft YaHei"/>
                          <a:cs typeface="Microsoft YaHei"/>
                        </a:rPr>
                        <a:t>的限定条件</a:t>
                      </a:r>
                      <a:endParaRPr lang="x-none" altLang="x-none" sz="1800" dirty="0"/>
                    </a:p>
                    <a:p>
                      <a:pPr marL="1530857" algn="l" rtl="0" eaLnBrk="0">
                        <a:lnSpc>
                          <a:spcPct val="91000"/>
                        </a:lnSpc>
                        <a:spcBef>
                          <a:spcPts val="656"/>
                        </a:spcBef>
                        <a:tabLst/>
                      </a:pPr>
                      <a:r>
                        <a:rPr sz="1800" spc="-30" dirty="0">
                          <a:solidFill>
                            <a:srgbClr val="262626">
                              <a:alpha val="100000"/>
                            </a:srgbClr>
                          </a:solidFill>
                          <a:latin typeface="Times New Roman"/>
                          <a:ea typeface="Times New Roman"/>
                          <a:cs typeface="Times New Roman"/>
                        </a:rPr>
                        <a:t>9                 </a:t>
                      </a:r>
                      <a:r>
                        <a:rPr sz="1800" spc="0" dirty="0">
                          <a:solidFill>
                            <a:srgbClr val="262626">
                              <a:alpha val="100000"/>
                            </a:srgbClr>
                          </a:solidFill>
                          <a:latin typeface="Times New Roman"/>
                          <a:ea typeface="Times New Roman"/>
                          <a:cs typeface="Times New Roman"/>
                        </a:rPr>
                        <a:t>print</a:t>
                      </a:r>
                      <a:r>
                        <a:rPr sz="1800" spc="-30" dirty="0">
                          <a:solidFill>
                            <a:srgbClr val="262626">
                              <a:alpha val="100000"/>
                            </a:srgbClr>
                          </a:solidFill>
                          <a:latin typeface="Times New Roman"/>
                          <a:ea typeface="Times New Roman"/>
                          <a:cs typeface="Times New Roman"/>
                        </a:rPr>
                        <a:t>('</a:t>
                      </a:r>
                      <a:r>
                        <a:rPr sz="1800" spc="-30" dirty="0">
                          <a:solidFill>
                            <a:srgbClr val="262626">
                              <a:alpha val="100000"/>
                            </a:srgbClr>
                          </a:solidFill>
                          <a:latin typeface="Microsoft YaHei"/>
                          <a:ea typeface="Microsoft YaHei"/>
                          <a:cs typeface="Microsoft YaHei"/>
                        </a:rPr>
                        <a:t>成绩必须在</a:t>
                      </a:r>
                      <a:r>
                        <a:rPr sz="1800" spc="-30" dirty="0">
                          <a:solidFill>
                            <a:srgbClr val="262626">
                              <a:alpha val="100000"/>
                            </a:srgbClr>
                          </a:solidFill>
                          <a:latin typeface="Times New Roman"/>
                          <a:ea typeface="Times New Roman"/>
                          <a:cs typeface="Times New Roman"/>
                        </a:rPr>
                        <a:t>0~1</a:t>
                      </a:r>
                      <a:r>
                        <a:rPr sz="1800" spc="-20" dirty="0">
                          <a:solidFill>
                            <a:srgbClr val="262626">
                              <a:alpha val="100000"/>
                            </a:srgbClr>
                          </a:solidFill>
                          <a:latin typeface="Times New Roman"/>
                          <a:ea typeface="Times New Roman"/>
                          <a:cs typeface="Times New Roman"/>
                        </a:rPr>
                        <a:t>0</a:t>
                      </a:r>
                      <a:r>
                        <a:rPr sz="1800" spc="0" dirty="0">
                          <a:solidFill>
                            <a:srgbClr val="262626">
                              <a:alpha val="100000"/>
                            </a:srgbClr>
                          </a:solidFill>
                          <a:latin typeface="Times New Roman"/>
                          <a:ea typeface="Times New Roman"/>
                          <a:cs typeface="Times New Roman"/>
                        </a:rPr>
                        <a:t>0</a:t>
                      </a:r>
                      <a:r>
                        <a:rPr sz="1800" spc="0" dirty="0">
                          <a:solidFill>
                            <a:srgbClr val="262626">
                              <a:alpha val="100000"/>
                            </a:srgbClr>
                          </a:solidFill>
                          <a:latin typeface="Microsoft YaHei"/>
                          <a:ea typeface="Microsoft YaHei"/>
                          <a:cs typeface="Microsoft YaHei"/>
                        </a:rPr>
                        <a:t>之间！  </a:t>
                      </a:r>
                      <a:r>
                        <a:rPr sz="1800" spc="0" dirty="0">
                          <a:solidFill>
                            <a:srgbClr val="262626">
                              <a:alpha val="100000"/>
                            </a:srgbClr>
                          </a:solidFill>
                          <a:latin typeface="Times New Roman"/>
                          <a:ea typeface="Times New Roman"/>
                          <a:cs typeface="Times New Roman"/>
                        </a:rPr>
                        <a:t>')</a:t>
                      </a:r>
                      <a:endParaRPr lang="x-none" altLang="x-none" sz="1800" dirty="0"/>
                    </a:p>
                    <a:p>
                      <a:pPr marL="1554327" algn="l" rtl="0" eaLnBrk="0">
                        <a:lnSpc>
                          <a:spcPct val="95000"/>
                        </a:lnSpc>
                        <a:spcBef>
                          <a:spcPts val="1112"/>
                        </a:spcBef>
                        <a:tabLst/>
                      </a:pPr>
                      <a:r>
                        <a:rPr sz="1800" spc="-20" dirty="0">
                          <a:solidFill>
                            <a:srgbClr val="262626">
                              <a:alpha val="100000"/>
                            </a:srgbClr>
                          </a:solidFill>
                          <a:latin typeface="Times New Roman"/>
                          <a:ea typeface="Times New Roman"/>
                          <a:cs typeface="Times New Roman"/>
                        </a:rPr>
                        <a:t>10           </a:t>
                      </a:r>
                      <a:r>
                        <a:rPr sz="1800" spc="-10" dirty="0">
                          <a:solidFill>
                            <a:srgbClr val="262626">
                              <a:alpha val="100000"/>
                            </a:srgbClr>
                          </a:solidFill>
                          <a:latin typeface="Times New Roman"/>
                          <a:ea typeface="Times New Roman"/>
                          <a:cs typeface="Times New Roman"/>
                        </a:rPr>
                        <a:t> </a:t>
                      </a:r>
                      <a:r>
                        <a:rPr sz="1800" spc="0" dirty="0">
                          <a:solidFill>
                            <a:srgbClr val="262626">
                              <a:alpha val="100000"/>
                            </a:srgbClr>
                          </a:solidFill>
                          <a:latin typeface="Times New Roman"/>
                          <a:ea typeface="Times New Roman"/>
                          <a:cs typeface="Times New Roman"/>
                        </a:rPr>
                        <a:t>else:</a:t>
                      </a:r>
                      <a:endParaRPr lang="x-none" altLang="x-none" sz="1800" dirty="0"/>
                    </a:p>
                    <a:p>
                      <a:pPr marL="1554327" indent="29" algn="l" rtl="0" eaLnBrk="0">
                        <a:lnSpc>
                          <a:spcPct val="100000"/>
                        </a:lnSpc>
                        <a:spcBef>
                          <a:spcPts val="708"/>
                        </a:spcBef>
                        <a:tabLst/>
                      </a:pPr>
                      <a:r>
                        <a:rPr sz="1800" spc="-10" dirty="0">
                          <a:solidFill>
                            <a:srgbClr val="262626">
                              <a:alpha val="100000"/>
                            </a:srgbClr>
                          </a:solidFill>
                          <a:latin typeface="Times New Roman"/>
                          <a:ea typeface="Times New Roman"/>
                          <a:cs typeface="Times New Roman"/>
                        </a:rPr>
                        <a:t>11                self.</a:t>
                      </a:r>
                      <a:r>
                        <a:rPr sz="1800" b="1" spc="-10" dirty="0">
                          <a:solidFill>
                            <a:srgbClr val="262626">
                              <a:alpha val="100000"/>
                            </a:srgbClr>
                          </a:solidFill>
                          <a:latin typeface="Times New Roman"/>
                          <a:ea typeface="Times New Roman"/>
                          <a:cs typeface="Times New Roman"/>
                        </a:rPr>
                        <a:t>_score</a:t>
                      </a:r>
                      <a:r>
                        <a:rPr sz="1800" spc="-10" dirty="0">
                          <a:solidFill>
                            <a:srgbClr val="262626">
                              <a:alpha val="100000"/>
                            </a:srgbClr>
                          </a:solidFill>
                          <a:latin typeface="Times New Roman"/>
                          <a:ea typeface="Times New Roman"/>
                          <a:cs typeface="Times New Roman"/>
                        </a:rPr>
                        <a:t>=s</a:t>
                      </a:r>
                      <a:r>
                        <a:rPr sz="1800" spc="0" dirty="0">
                          <a:solidFill>
                            <a:srgbClr val="262626">
                              <a:alpha val="100000"/>
                            </a:srgbClr>
                          </a:solidFill>
                          <a:latin typeface="Times New Roman"/>
                          <a:ea typeface="Times New Roman"/>
                          <a:cs typeface="Times New Roman"/>
                        </a:rPr>
                        <a:t>core                                                                                           </a:t>
                      </a:r>
                      <a:r>
                        <a:rPr sz="1800" spc="-20" dirty="0">
                          <a:solidFill>
                            <a:srgbClr val="262626">
                              <a:alpha val="100000"/>
                            </a:srgbClr>
                          </a:solidFill>
                          <a:latin typeface="Times New Roman"/>
                          <a:ea typeface="Times New Roman"/>
                          <a:cs typeface="Times New Roman"/>
                        </a:rPr>
                        <a:t>12        </a:t>
                      </a:r>
                      <a:r>
                        <a:rPr sz="1800" b="1" spc="-20" dirty="0">
                          <a:solidFill>
                            <a:srgbClr val="262626">
                              <a:alpha val="100000"/>
                            </a:srgbClr>
                          </a:solidFill>
                          <a:latin typeface="Times New Roman"/>
                          <a:ea typeface="Times New Roman"/>
                          <a:cs typeface="Times New Roman"/>
                        </a:rPr>
                        <a:t>@prope</a:t>
                      </a:r>
                      <a:r>
                        <a:rPr sz="1800" b="1" spc="0" dirty="0">
                          <a:solidFill>
                            <a:srgbClr val="262626">
                              <a:alpha val="100000"/>
                            </a:srgbClr>
                          </a:solidFill>
                          <a:latin typeface="Times New Roman"/>
                          <a:ea typeface="Times New Roman"/>
                          <a:cs typeface="Times New Roman"/>
                        </a:rPr>
                        <a:t>rty</a:t>
                      </a:r>
                      <a:endParaRPr lang="x-none" altLang="x-none" sz="1800" dirty="0"/>
                    </a:p>
                    <a:p>
                      <a:pPr marL="1545488" algn="l" rtl="0" eaLnBrk="0">
                        <a:lnSpc>
                          <a:spcPct val="91000"/>
                        </a:lnSpc>
                        <a:spcBef>
                          <a:spcPts val="886"/>
                        </a:spcBef>
                        <a:tabLst/>
                      </a:pPr>
                      <a:r>
                        <a:rPr sz="1800" b="1" spc="20" dirty="0">
                          <a:solidFill>
                            <a:srgbClr val="262626">
                              <a:alpha val="100000"/>
                            </a:srgbClr>
                          </a:solidFill>
                          <a:latin typeface="Times New Roman"/>
                          <a:ea typeface="Times New Roman"/>
                          <a:cs typeface="Times New Roman"/>
                        </a:rPr>
                        <a:t>13</a:t>
                      </a:r>
                      <a:r>
                        <a:rPr sz="1800" spc="20" dirty="0">
                          <a:solidFill>
                            <a:srgbClr val="262626">
                              <a:alpha val="100000"/>
                            </a:srgbClr>
                          </a:solidFill>
                          <a:latin typeface="Times New Roman"/>
                          <a:ea typeface="Times New Roman"/>
                          <a:cs typeface="Times New Roman"/>
                        </a:rPr>
                        <a:t>       </a:t>
                      </a:r>
                      <a:r>
                        <a:rPr sz="1800" b="1" spc="0" dirty="0">
                          <a:solidFill>
                            <a:srgbClr val="262626">
                              <a:alpha val="100000"/>
                            </a:srgbClr>
                          </a:solidFill>
                          <a:latin typeface="Times New Roman"/>
                          <a:ea typeface="Times New Roman"/>
                          <a:cs typeface="Times New Roman"/>
                        </a:rPr>
                        <a:t>def</a:t>
                      </a:r>
                      <a:r>
                        <a:rPr sz="1800" spc="20" dirty="0">
                          <a:solidFill>
                            <a:srgbClr val="262626">
                              <a:alpha val="100000"/>
                            </a:srgbClr>
                          </a:solidFill>
                          <a:latin typeface="Times New Roman"/>
                          <a:ea typeface="Times New Roman"/>
                          <a:cs typeface="Times New Roman"/>
                        </a:rPr>
                        <a:t> </a:t>
                      </a:r>
                      <a:r>
                        <a:rPr sz="1800" b="1" spc="0" dirty="0">
                          <a:solidFill>
                            <a:srgbClr val="262626">
                              <a:alpha val="100000"/>
                            </a:srgbClr>
                          </a:solidFill>
                          <a:latin typeface="Times New Roman"/>
                          <a:ea typeface="Times New Roman"/>
                          <a:cs typeface="Times New Roman"/>
                        </a:rPr>
                        <a:t>age</a:t>
                      </a:r>
                      <a:r>
                        <a:rPr sz="1800" b="1" spc="20" dirty="0">
                          <a:solidFill>
                            <a:srgbClr val="262626">
                              <a:alpha val="100000"/>
                            </a:srgbClr>
                          </a:solidFill>
                          <a:latin typeface="Times New Roman"/>
                          <a:ea typeface="Times New Roman"/>
                          <a:cs typeface="Times New Roman"/>
                        </a:rPr>
                        <a:t>(</a:t>
                      </a:r>
                      <a:r>
                        <a:rPr sz="1800" b="1" spc="0" dirty="0">
                          <a:solidFill>
                            <a:srgbClr val="262626">
                              <a:alpha val="100000"/>
                            </a:srgbClr>
                          </a:solidFill>
                          <a:latin typeface="Times New Roman"/>
                          <a:ea typeface="Times New Roman"/>
                          <a:cs typeface="Times New Roman"/>
                        </a:rPr>
                        <a:t>self</a:t>
                      </a:r>
                      <a:r>
                        <a:rPr sz="1800" b="1" spc="20" dirty="0">
                          <a:solidFill>
                            <a:srgbClr val="262626">
                              <a:alpha val="100000"/>
                            </a:srgbClr>
                          </a:solidFill>
                          <a:latin typeface="Times New Roman"/>
                          <a:ea typeface="Times New Roman"/>
                          <a:cs typeface="Times New Roman"/>
                        </a:rPr>
                        <a:t>):</a:t>
                      </a:r>
                      <a:r>
                        <a:rPr sz="1800" spc="20" dirty="0">
                          <a:solidFill>
                            <a:srgbClr val="262626">
                              <a:alpha val="100000"/>
                            </a:srgbClr>
                          </a:solidFill>
                          <a:latin typeface="Times New Roman"/>
                          <a:ea typeface="Times New Roman"/>
                          <a:cs typeface="Times New Roman"/>
                        </a:rPr>
                        <a:t> </a:t>
                      </a:r>
                      <a:r>
                        <a:rPr sz="1800" b="1" spc="20" dirty="0">
                          <a:solidFill>
                            <a:srgbClr val="262626">
                              <a:alpha val="100000"/>
                            </a:srgbClr>
                          </a:solidFill>
                          <a:latin typeface="Times New Roman"/>
                          <a:ea typeface="Times New Roman"/>
                          <a:cs typeface="Times New Roman"/>
                        </a:rPr>
                        <a:t>#</a:t>
                      </a:r>
                      <a:r>
                        <a:rPr sz="1800" spc="20" dirty="0">
                          <a:solidFill>
                            <a:srgbClr val="262626">
                              <a:alpha val="100000"/>
                            </a:srgbClr>
                          </a:solidFill>
                          <a:latin typeface="Microsoft YaHei"/>
                          <a:ea typeface="Microsoft YaHei"/>
                          <a:cs typeface="Microsoft YaHei"/>
                        </a:rPr>
                        <a:t>用</a:t>
                      </a:r>
                      <a:r>
                        <a:rPr sz="1800" b="1" spc="20" dirty="0">
                          <a:solidFill>
                            <a:srgbClr val="262626">
                              <a:alpha val="100000"/>
                            </a:srgbClr>
                          </a:solidFill>
                          <a:latin typeface="Times New Roman"/>
                          <a:ea typeface="Times New Roman"/>
                          <a:cs typeface="Times New Roman"/>
                        </a:rPr>
                        <a:t>@</a:t>
                      </a:r>
                      <a:r>
                        <a:rPr sz="1800" b="1" spc="0" dirty="0">
                          <a:solidFill>
                            <a:srgbClr val="262626">
                              <a:alpha val="100000"/>
                            </a:srgbClr>
                          </a:solidFill>
                          <a:latin typeface="Times New Roman"/>
                          <a:ea typeface="Times New Roman"/>
                          <a:cs typeface="Times New Roman"/>
                        </a:rPr>
                        <a:t>property</a:t>
                      </a:r>
                      <a:r>
                        <a:rPr sz="1800" spc="20" dirty="0">
                          <a:solidFill>
                            <a:srgbClr val="262626">
                              <a:alpha val="100000"/>
                            </a:srgbClr>
                          </a:solidFill>
                          <a:latin typeface="Microsoft YaHei"/>
                          <a:ea typeface="Microsoft YaHei"/>
                          <a:cs typeface="Microsoft YaHei"/>
                        </a:rPr>
                        <a:t>装饰器</a:t>
                      </a:r>
                      <a:r>
                        <a:rPr sz="1800" spc="0" dirty="0">
                          <a:solidFill>
                            <a:srgbClr val="262626">
                              <a:alpha val="100000"/>
                            </a:srgbClr>
                          </a:solidFill>
                          <a:latin typeface="Microsoft YaHei"/>
                          <a:ea typeface="Microsoft YaHei"/>
                          <a:cs typeface="Microsoft YaHei"/>
                        </a:rPr>
                        <a:t>定义一个用于获取</a:t>
                      </a:r>
                      <a:r>
                        <a:rPr sz="1800" b="1" spc="0" dirty="0">
                          <a:solidFill>
                            <a:srgbClr val="262626">
                              <a:alpha val="100000"/>
                            </a:srgbClr>
                          </a:solidFill>
                          <a:latin typeface="Times New Roman"/>
                          <a:ea typeface="Times New Roman"/>
                          <a:cs typeface="Times New Roman"/>
                        </a:rPr>
                        <a:t>age</a:t>
                      </a:r>
                      <a:r>
                        <a:rPr sz="1800" spc="0" dirty="0">
                          <a:solidFill>
                            <a:srgbClr val="262626">
                              <a:alpha val="100000"/>
                            </a:srgbClr>
                          </a:solidFill>
                          <a:latin typeface="Microsoft YaHei"/>
                          <a:ea typeface="Microsoft YaHei"/>
                          <a:cs typeface="Microsoft YaHei"/>
                        </a:rPr>
                        <a:t>值的方法</a:t>
                      </a:r>
                      <a:endParaRPr lang="x-none" altLang="x-none" sz="1800" dirty="0"/>
                    </a:p>
                    <a:p>
                      <a:pPr algn="l" rtl="0" eaLnBrk="0">
                        <a:lnSpc>
                          <a:spcPct val="103000"/>
                        </a:lnSpc>
                        <a:tabLst/>
                      </a:pPr>
                      <a:endParaRPr lang="x-none" altLang="x-none" sz="700" dirty="0"/>
                    </a:p>
                    <a:p>
                      <a:pPr marL="1554327" algn="l" rtl="0" eaLnBrk="0">
                        <a:lnSpc>
                          <a:spcPct val="95000"/>
                        </a:lnSpc>
                        <a:spcBef>
                          <a:spcPts val="4"/>
                        </a:spcBef>
                        <a:tabLst/>
                      </a:pPr>
                      <a:r>
                        <a:rPr sz="1800" spc="-10" dirty="0">
                          <a:solidFill>
                            <a:srgbClr val="262626">
                              <a:alpha val="100000"/>
                            </a:srgbClr>
                          </a:solidFill>
                          <a:latin typeface="Times New Roman"/>
                          <a:ea typeface="Times New Roman"/>
                          <a:cs typeface="Times New Roman"/>
                        </a:rPr>
                        <a:t>14            return datetime.d</a:t>
                      </a:r>
                      <a:r>
                        <a:rPr sz="1800" spc="0" dirty="0">
                          <a:solidFill>
                            <a:srgbClr val="262626">
                              <a:alpha val="100000"/>
                            </a:srgbClr>
                          </a:solidFill>
                          <a:latin typeface="Times New Roman"/>
                          <a:ea typeface="Times New Roman"/>
                          <a:cs typeface="Times New Roman"/>
                        </a:rPr>
                        <a:t>atetime</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now</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year</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self</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birthyear</a:t>
                      </a:r>
                      <a:endParaRPr lang="x-none" altLang="x-none" sz="18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113668" name="path">
            <a:extLst>
              <a:ext uri="{FF2B5EF4-FFF2-40B4-BE49-F238E27FC236}">
                <a16:creationId xmlns:a16="http://schemas.microsoft.com/office/drawing/2014/main" id="{CE529887-396A-B84C-45C0-F88989D762F6}"/>
              </a:ext>
            </a:extLst>
          </p:cNvPr>
          <p:cNvSpPr>
            <a:spLocks/>
          </p:cNvSpPr>
          <p:nvPr/>
        </p:nvSpPr>
        <p:spPr bwMode="auto">
          <a:xfrm>
            <a:off x="2146300" y="2987675"/>
            <a:ext cx="14288" cy="20638"/>
          </a:xfrm>
          <a:custGeom>
            <a:avLst/>
            <a:gdLst>
              <a:gd name="T0" fmla="*/ 2147483646 w 30"/>
              <a:gd name="T1" fmla="*/ 2147483646 h 40"/>
              <a:gd name="T2" fmla="*/ 2147483646 w 30"/>
              <a:gd name="T3" fmla="*/ 2147483646 h 40"/>
              <a:gd name="T4" fmla="*/ 2147483646 w 30"/>
              <a:gd name="T5" fmla="*/ 2147483646 h 40"/>
              <a:gd name="T6" fmla="*/ 0 60000 65536"/>
              <a:gd name="T7" fmla="*/ 0 60000 65536"/>
              <a:gd name="T8" fmla="*/ 0 60000 65536"/>
              <a:gd name="T9" fmla="*/ 0 w 30"/>
              <a:gd name="T10" fmla="*/ 0 h 40"/>
              <a:gd name="T11" fmla="*/ 30 w 30"/>
              <a:gd name="T12" fmla="*/ 40 h 40"/>
            </a:gdLst>
            <a:ahLst/>
            <a:cxnLst>
              <a:cxn ang="T6">
                <a:pos x="T0" y="T1"/>
              </a:cxn>
              <a:cxn ang="T7">
                <a:pos x="T2" y="T3"/>
              </a:cxn>
              <a:cxn ang="T8">
                <a:pos x="T4" y="T5"/>
              </a:cxn>
            </a:cxnLst>
            <a:rect l="T9" t="T10" r="T11" b="T12"/>
            <a:pathLst>
              <a:path w="30" h="40">
                <a:moveTo>
                  <a:pt x="15" y="25"/>
                </a:moveTo>
                <a:lnTo>
                  <a:pt x="15" y="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1" cap="rnd">
                <a:solidFill>
                  <a:srgbClr val="000000"/>
                </a:solidFill>
                <a:round/>
                <a:headEnd/>
                <a:tailEnd/>
              </a14:hiddenLine>
            </a:ext>
          </a:extLst>
        </p:spPr>
        <p:txBody>
          <a:bodyPr/>
          <a:lstStyle/>
          <a:p>
            <a:endParaRPr lang="zh-CN" altLang="en-US"/>
          </a:p>
        </p:txBody>
      </p:sp>
      <p:pic>
        <p:nvPicPr>
          <p:cNvPr id="113669" name="picture 1706">
            <a:extLst>
              <a:ext uri="{FF2B5EF4-FFF2-40B4-BE49-F238E27FC236}">
                <a16:creationId xmlns:a16="http://schemas.microsoft.com/office/drawing/2014/main" id="{3DAD746A-EA78-00A0-6DB7-5F4CE86D8AD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24013" y="1895475"/>
            <a:ext cx="4554537"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3670" name="group 280">
            <a:extLst>
              <a:ext uri="{FF2B5EF4-FFF2-40B4-BE49-F238E27FC236}">
                <a16:creationId xmlns:a16="http://schemas.microsoft.com/office/drawing/2014/main" id="{6C4959C4-99BA-D790-71B2-6BFAE6A5B667}"/>
              </a:ext>
            </a:extLst>
          </p:cNvPr>
          <p:cNvGrpSpPr>
            <a:grpSpLocks/>
          </p:cNvGrpSpPr>
          <p:nvPr/>
        </p:nvGrpSpPr>
        <p:grpSpPr bwMode="auto">
          <a:xfrm>
            <a:off x="1193800" y="1328738"/>
            <a:ext cx="812800" cy="812800"/>
            <a:chOff x="0" y="0"/>
            <a:chExt cx="1082802" cy="1082801"/>
          </a:xfrm>
        </p:grpSpPr>
        <p:sp>
          <p:nvSpPr>
            <p:cNvPr id="113671" name="path">
              <a:extLst>
                <a:ext uri="{FF2B5EF4-FFF2-40B4-BE49-F238E27FC236}">
                  <a16:creationId xmlns:a16="http://schemas.microsoft.com/office/drawing/2014/main" id="{B81CB0BC-242C-C4E7-4AF9-8E4237F2B256}"/>
                </a:ext>
              </a:extLst>
            </p:cNvPr>
            <p:cNvSpPr>
              <a:spLocks/>
            </p:cNvSpPr>
            <p:nvPr/>
          </p:nvSpPr>
          <p:spPr bwMode="auto">
            <a:xfrm>
              <a:off x="0" y="0"/>
              <a:ext cx="1082802" cy="1082801"/>
            </a:xfrm>
            <a:custGeom>
              <a:avLst/>
              <a:gdLst>
                <a:gd name="T0" fmla="*/ 0 w 1705"/>
                <a:gd name="T1" fmla="*/ 2147483646 h 1705"/>
                <a:gd name="T2" fmla="*/ 2147483646 w 1705"/>
                <a:gd name="T3" fmla="*/ 0 h 1705"/>
                <a:gd name="T4" fmla="*/ 2147483646 w 1705"/>
                <a:gd name="T5" fmla="*/ 2147483646 h 1705"/>
                <a:gd name="T6" fmla="*/ 2147483646 w 1705"/>
                <a:gd name="T7" fmla="*/ 2147483646 h 1705"/>
                <a:gd name="T8" fmla="*/ 0 w 1705"/>
                <a:gd name="T9" fmla="*/ 2147483646 h 1705"/>
                <a:gd name="T10" fmla="*/ 0 60000 65536"/>
                <a:gd name="T11" fmla="*/ 0 60000 65536"/>
                <a:gd name="T12" fmla="*/ 0 60000 65536"/>
                <a:gd name="T13" fmla="*/ 0 60000 65536"/>
                <a:gd name="T14" fmla="*/ 0 60000 65536"/>
                <a:gd name="T15" fmla="*/ 0 w 1705"/>
                <a:gd name="T16" fmla="*/ 0 h 1705"/>
                <a:gd name="T17" fmla="*/ 1705 w 1705"/>
                <a:gd name="T18" fmla="*/ 1705 h 1705"/>
              </a:gdLst>
              <a:ahLst/>
              <a:cxnLst>
                <a:cxn ang="T10">
                  <a:pos x="T0" y="T1"/>
                </a:cxn>
                <a:cxn ang="T11">
                  <a:pos x="T2" y="T3"/>
                </a:cxn>
                <a:cxn ang="T12">
                  <a:pos x="T4" y="T5"/>
                </a:cxn>
                <a:cxn ang="T13">
                  <a:pos x="T6" y="T7"/>
                </a:cxn>
                <a:cxn ang="T14">
                  <a:pos x="T8" y="T9"/>
                </a:cxn>
              </a:cxnLst>
              <a:rect l="T15" t="T16" r="T17" b="T18"/>
              <a:pathLst>
                <a:path w="1705" h="1705">
                  <a:moveTo>
                    <a:pt x="0" y="852"/>
                  </a:moveTo>
                  <a:cubicBezTo>
                    <a:pt x="0" y="381"/>
                    <a:pt x="381" y="0"/>
                    <a:pt x="852" y="0"/>
                  </a:cubicBezTo>
                  <a:cubicBezTo>
                    <a:pt x="1323" y="0"/>
                    <a:pt x="1705" y="381"/>
                    <a:pt x="1705" y="852"/>
                  </a:cubicBezTo>
                  <a:cubicBezTo>
                    <a:pt x="1705" y="1323"/>
                    <a:pt x="1323" y="1705"/>
                    <a:pt x="852" y="1705"/>
                  </a:cubicBezTo>
                  <a:cubicBezTo>
                    <a:pt x="381" y="1705"/>
                    <a:pt x="0" y="1323"/>
                    <a:pt x="0" y="852"/>
                  </a:cubicBezTo>
                </a:path>
              </a:pathLst>
            </a:custGeom>
            <a:solidFill>
              <a:srgbClr val="1950B2"/>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113672" name="path">
              <a:extLst>
                <a:ext uri="{FF2B5EF4-FFF2-40B4-BE49-F238E27FC236}">
                  <a16:creationId xmlns:a16="http://schemas.microsoft.com/office/drawing/2014/main" id="{3B3E9359-B46D-876A-D1EE-89AB237FF222}"/>
                </a:ext>
              </a:extLst>
            </p:cNvPr>
            <p:cNvSpPr>
              <a:spLocks/>
            </p:cNvSpPr>
            <p:nvPr/>
          </p:nvSpPr>
          <p:spPr bwMode="auto">
            <a:xfrm>
              <a:off x="144780" y="218694"/>
              <a:ext cx="758189" cy="612647"/>
            </a:xfrm>
            <a:custGeom>
              <a:avLst/>
              <a:gdLst>
                <a:gd name="T0" fmla="*/ 2147483646 w 1193"/>
                <a:gd name="T1" fmla="*/ 2147483646 h 964"/>
                <a:gd name="T2" fmla="*/ 2147483646 w 1193"/>
                <a:gd name="T3" fmla="*/ 2147483646 h 964"/>
                <a:gd name="T4" fmla="*/ 2147483646 w 1193"/>
                <a:gd name="T5" fmla="*/ 2147483646 h 964"/>
                <a:gd name="T6" fmla="*/ 2147483646 w 1193"/>
                <a:gd name="T7" fmla="*/ 2147483646 h 964"/>
                <a:gd name="T8" fmla="*/ 2147483646 w 1193"/>
                <a:gd name="T9" fmla="*/ 2147483646 h 964"/>
                <a:gd name="T10" fmla="*/ 2147483646 w 1193"/>
                <a:gd name="T11" fmla="*/ 2147483646 h 964"/>
                <a:gd name="T12" fmla="*/ 2147483646 w 1193"/>
                <a:gd name="T13" fmla="*/ 2147483646 h 964"/>
                <a:gd name="T14" fmla="*/ 2147483646 w 1193"/>
                <a:gd name="T15" fmla="*/ 2147483646 h 964"/>
                <a:gd name="T16" fmla="*/ 2147483646 w 1193"/>
                <a:gd name="T17" fmla="*/ 2147483646 h 964"/>
                <a:gd name="T18" fmla="*/ 2147483646 w 1193"/>
                <a:gd name="T19" fmla="*/ 2147483646 h 964"/>
                <a:gd name="T20" fmla="*/ 2147483646 w 1193"/>
                <a:gd name="T21" fmla="*/ 2147483646 h 964"/>
                <a:gd name="T22" fmla="*/ 2147483646 w 1193"/>
                <a:gd name="T23" fmla="*/ 2147483646 h 964"/>
                <a:gd name="T24" fmla="*/ 2147483646 w 1193"/>
                <a:gd name="T25" fmla="*/ 2147483646 h 964"/>
                <a:gd name="T26" fmla="*/ 2147483646 w 1193"/>
                <a:gd name="T27" fmla="*/ 2147483646 h 964"/>
                <a:gd name="T28" fmla="*/ 2147483646 w 1193"/>
                <a:gd name="T29" fmla="*/ 2147483646 h 964"/>
                <a:gd name="T30" fmla="*/ 2147483646 w 1193"/>
                <a:gd name="T31" fmla="*/ 2147483646 h 964"/>
                <a:gd name="T32" fmla="*/ 2147483646 w 1193"/>
                <a:gd name="T33" fmla="*/ 2147483646 h 964"/>
                <a:gd name="T34" fmla="*/ 2147483646 w 1193"/>
                <a:gd name="T35" fmla="*/ 2147483646 h 964"/>
                <a:gd name="T36" fmla="*/ 2147483646 w 1193"/>
                <a:gd name="T37" fmla="*/ 2147483646 h 964"/>
                <a:gd name="T38" fmla="*/ 2147483646 w 1193"/>
                <a:gd name="T39" fmla="*/ 2147483646 h 964"/>
                <a:gd name="T40" fmla="*/ 2147483646 w 1193"/>
                <a:gd name="T41" fmla="*/ 2147483646 h 964"/>
                <a:gd name="T42" fmla="*/ 2147483646 w 1193"/>
                <a:gd name="T43" fmla="*/ 2147483646 h 964"/>
                <a:gd name="T44" fmla="*/ 2147483646 w 1193"/>
                <a:gd name="T45" fmla="*/ 2147483646 h 964"/>
                <a:gd name="T46" fmla="*/ 2147483646 w 1193"/>
                <a:gd name="T47" fmla="*/ 2147483646 h 964"/>
                <a:gd name="T48" fmla="*/ 2147483646 w 1193"/>
                <a:gd name="T49" fmla="*/ 2147483646 h 964"/>
                <a:gd name="T50" fmla="*/ 2147483646 w 1193"/>
                <a:gd name="T51" fmla="*/ 2147483646 h 964"/>
                <a:gd name="T52" fmla="*/ 2147483646 w 1193"/>
                <a:gd name="T53" fmla="*/ 2147483646 h 964"/>
                <a:gd name="T54" fmla="*/ 2147483646 w 1193"/>
                <a:gd name="T55" fmla="*/ 2147483646 h 964"/>
                <a:gd name="T56" fmla="*/ 2147483646 w 1193"/>
                <a:gd name="T57" fmla="*/ 2147483646 h 964"/>
                <a:gd name="T58" fmla="*/ 2147483646 w 1193"/>
                <a:gd name="T59" fmla="*/ 2147483646 h 964"/>
                <a:gd name="T60" fmla="*/ 2147483646 w 1193"/>
                <a:gd name="T61" fmla="*/ 2147483646 h 964"/>
                <a:gd name="T62" fmla="*/ 2147483646 w 1193"/>
                <a:gd name="T63" fmla="*/ 2147483646 h 964"/>
                <a:gd name="T64" fmla="*/ 2147483646 w 1193"/>
                <a:gd name="T65" fmla="*/ 2147483646 h 964"/>
                <a:gd name="T66" fmla="*/ 2147483646 w 1193"/>
                <a:gd name="T67" fmla="*/ 2147483646 h 964"/>
                <a:gd name="T68" fmla="*/ 2147483646 w 1193"/>
                <a:gd name="T69" fmla="*/ 2147483646 h 964"/>
                <a:gd name="T70" fmla="*/ 2147483646 w 1193"/>
                <a:gd name="T71" fmla="*/ 2147483646 h 964"/>
                <a:gd name="T72" fmla="*/ 2147483646 w 1193"/>
                <a:gd name="T73" fmla="*/ 2147483646 h 964"/>
                <a:gd name="T74" fmla="*/ 2147483646 w 1193"/>
                <a:gd name="T75" fmla="*/ 2147483646 h 964"/>
                <a:gd name="T76" fmla="*/ 2147483646 w 1193"/>
                <a:gd name="T77" fmla="*/ 2147483646 h 964"/>
                <a:gd name="T78" fmla="*/ 2147483646 w 1193"/>
                <a:gd name="T79" fmla="*/ 2147483646 h 964"/>
                <a:gd name="T80" fmla="*/ 2147483646 w 1193"/>
                <a:gd name="T81" fmla="*/ 2147483646 h 964"/>
                <a:gd name="T82" fmla="*/ 2147483646 w 1193"/>
                <a:gd name="T83" fmla="*/ 2147483646 h 964"/>
                <a:gd name="T84" fmla="*/ 2147483646 w 1193"/>
                <a:gd name="T85" fmla="*/ 2147483646 h 964"/>
                <a:gd name="T86" fmla="*/ 2147483646 w 1193"/>
                <a:gd name="T87" fmla="*/ 2147483646 h 964"/>
                <a:gd name="T88" fmla="*/ 2147483646 w 1193"/>
                <a:gd name="T89" fmla="*/ 2147483646 h 964"/>
                <a:gd name="T90" fmla="*/ 2147483646 w 1193"/>
                <a:gd name="T91" fmla="*/ 2147483646 h 964"/>
                <a:gd name="T92" fmla="*/ 2147483646 w 1193"/>
                <a:gd name="T93" fmla="*/ 2147483646 h 964"/>
                <a:gd name="T94" fmla="*/ 2147483646 w 1193"/>
                <a:gd name="T95" fmla="*/ 2147483646 h 964"/>
                <a:gd name="T96" fmla="*/ 2147483646 w 1193"/>
                <a:gd name="T97" fmla="*/ 2147483646 h 964"/>
                <a:gd name="T98" fmla="*/ 2147483646 w 1193"/>
                <a:gd name="T99" fmla="*/ 2147483646 h 964"/>
                <a:gd name="T100" fmla="*/ 2147483646 w 1193"/>
                <a:gd name="T101" fmla="*/ 2147483646 h 964"/>
                <a:gd name="T102" fmla="*/ 2147483646 w 1193"/>
                <a:gd name="T103" fmla="*/ 2147483646 h 964"/>
                <a:gd name="T104" fmla="*/ 2147483646 w 1193"/>
                <a:gd name="T105" fmla="*/ 2147483646 h 964"/>
                <a:gd name="T106" fmla="*/ 2147483646 w 1193"/>
                <a:gd name="T107" fmla="*/ 2147483646 h 964"/>
                <a:gd name="T108" fmla="*/ 2147483646 w 1193"/>
                <a:gd name="T109" fmla="*/ 2147483646 h 964"/>
                <a:gd name="T110" fmla="*/ 2147483646 w 1193"/>
                <a:gd name="T111" fmla="*/ 2147483646 h 964"/>
                <a:gd name="T112" fmla="*/ 2147483646 w 1193"/>
                <a:gd name="T113" fmla="*/ 2147483646 h 964"/>
                <a:gd name="T114" fmla="*/ 2147483646 w 1193"/>
                <a:gd name="T115" fmla="*/ 2147483646 h 964"/>
                <a:gd name="T116" fmla="*/ 2147483646 w 1193"/>
                <a:gd name="T117" fmla="*/ 2147483646 h 964"/>
                <a:gd name="T118" fmla="*/ 2147483646 w 1193"/>
                <a:gd name="T119" fmla="*/ 2147483646 h 964"/>
                <a:gd name="T120" fmla="*/ 2147483646 w 1193"/>
                <a:gd name="T121" fmla="*/ 2147483646 h 964"/>
                <a:gd name="T122" fmla="*/ 2147483646 w 1193"/>
                <a:gd name="T123" fmla="*/ 2147483646 h 964"/>
                <a:gd name="T124" fmla="*/ 2147483646 w 1193"/>
                <a:gd name="T125" fmla="*/ 2147483646 h 96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193"/>
                <a:gd name="T190" fmla="*/ 0 h 964"/>
                <a:gd name="T191" fmla="*/ 1193 w 1193"/>
                <a:gd name="T192" fmla="*/ 964 h 96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193" h="964">
                  <a:moveTo>
                    <a:pt x="62" y="503"/>
                  </a:moveTo>
                  <a:lnTo>
                    <a:pt x="255" y="503"/>
                  </a:lnTo>
                  <a:lnTo>
                    <a:pt x="259" y="504"/>
                  </a:lnTo>
                  <a:lnTo>
                    <a:pt x="262" y="506"/>
                  </a:lnTo>
                  <a:lnTo>
                    <a:pt x="264" y="508"/>
                  </a:lnTo>
                  <a:lnTo>
                    <a:pt x="265" y="512"/>
                  </a:lnTo>
                  <a:lnTo>
                    <a:pt x="264" y="516"/>
                  </a:lnTo>
                  <a:lnTo>
                    <a:pt x="262" y="519"/>
                  </a:lnTo>
                  <a:lnTo>
                    <a:pt x="259" y="521"/>
                  </a:lnTo>
                  <a:lnTo>
                    <a:pt x="255" y="522"/>
                  </a:lnTo>
                  <a:lnTo>
                    <a:pt x="62" y="522"/>
                  </a:lnTo>
                  <a:lnTo>
                    <a:pt x="58" y="521"/>
                  </a:lnTo>
                  <a:lnTo>
                    <a:pt x="55" y="519"/>
                  </a:lnTo>
                  <a:lnTo>
                    <a:pt x="53" y="516"/>
                  </a:lnTo>
                  <a:lnTo>
                    <a:pt x="52" y="512"/>
                  </a:lnTo>
                  <a:lnTo>
                    <a:pt x="53" y="508"/>
                  </a:lnTo>
                  <a:lnTo>
                    <a:pt x="55" y="506"/>
                  </a:lnTo>
                  <a:lnTo>
                    <a:pt x="58" y="504"/>
                  </a:lnTo>
                  <a:lnTo>
                    <a:pt x="62" y="503"/>
                  </a:lnTo>
                  <a:close/>
                  <a:moveTo>
                    <a:pt x="61" y="478"/>
                  </a:moveTo>
                  <a:lnTo>
                    <a:pt x="255" y="478"/>
                  </a:lnTo>
                  <a:lnTo>
                    <a:pt x="258" y="479"/>
                  </a:lnTo>
                  <a:lnTo>
                    <a:pt x="261" y="481"/>
                  </a:lnTo>
                  <a:lnTo>
                    <a:pt x="262" y="484"/>
                  </a:lnTo>
                  <a:lnTo>
                    <a:pt x="263" y="488"/>
                  </a:lnTo>
                  <a:lnTo>
                    <a:pt x="262" y="491"/>
                  </a:lnTo>
                  <a:lnTo>
                    <a:pt x="261" y="494"/>
                  </a:lnTo>
                  <a:lnTo>
                    <a:pt x="258" y="496"/>
                  </a:lnTo>
                  <a:lnTo>
                    <a:pt x="255" y="497"/>
                  </a:lnTo>
                  <a:lnTo>
                    <a:pt x="61" y="497"/>
                  </a:lnTo>
                  <a:lnTo>
                    <a:pt x="57" y="496"/>
                  </a:lnTo>
                  <a:lnTo>
                    <a:pt x="54" y="494"/>
                  </a:lnTo>
                  <a:lnTo>
                    <a:pt x="52" y="491"/>
                  </a:lnTo>
                  <a:lnTo>
                    <a:pt x="51" y="488"/>
                  </a:lnTo>
                  <a:lnTo>
                    <a:pt x="52" y="484"/>
                  </a:lnTo>
                  <a:lnTo>
                    <a:pt x="54" y="481"/>
                  </a:lnTo>
                  <a:lnTo>
                    <a:pt x="57" y="479"/>
                  </a:lnTo>
                  <a:lnTo>
                    <a:pt x="61" y="478"/>
                  </a:lnTo>
                  <a:close/>
                  <a:moveTo>
                    <a:pt x="70" y="453"/>
                  </a:moveTo>
                  <a:lnTo>
                    <a:pt x="263" y="453"/>
                  </a:lnTo>
                  <a:lnTo>
                    <a:pt x="267" y="454"/>
                  </a:lnTo>
                  <a:lnTo>
                    <a:pt x="269" y="457"/>
                  </a:lnTo>
                  <a:lnTo>
                    <a:pt x="272" y="459"/>
                  </a:lnTo>
                  <a:lnTo>
                    <a:pt x="272" y="463"/>
                  </a:lnTo>
                  <a:lnTo>
                    <a:pt x="272" y="467"/>
                  </a:lnTo>
                  <a:lnTo>
                    <a:pt x="269" y="470"/>
                  </a:lnTo>
                  <a:lnTo>
                    <a:pt x="267" y="471"/>
                  </a:lnTo>
                  <a:lnTo>
                    <a:pt x="263" y="472"/>
                  </a:lnTo>
                  <a:lnTo>
                    <a:pt x="70" y="472"/>
                  </a:lnTo>
                  <a:lnTo>
                    <a:pt x="66" y="471"/>
                  </a:lnTo>
                  <a:lnTo>
                    <a:pt x="63" y="470"/>
                  </a:lnTo>
                  <a:lnTo>
                    <a:pt x="61" y="467"/>
                  </a:lnTo>
                  <a:lnTo>
                    <a:pt x="60" y="463"/>
                  </a:lnTo>
                  <a:lnTo>
                    <a:pt x="61" y="459"/>
                  </a:lnTo>
                  <a:lnTo>
                    <a:pt x="63" y="457"/>
                  </a:lnTo>
                  <a:lnTo>
                    <a:pt x="66" y="454"/>
                  </a:lnTo>
                  <a:lnTo>
                    <a:pt x="70" y="453"/>
                  </a:lnTo>
                  <a:close/>
                  <a:moveTo>
                    <a:pt x="60" y="429"/>
                  </a:moveTo>
                  <a:lnTo>
                    <a:pt x="254" y="429"/>
                  </a:lnTo>
                  <a:lnTo>
                    <a:pt x="257" y="430"/>
                  </a:lnTo>
                  <a:lnTo>
                    <a:pt x="260" y="432"/>
                  </a:lnTo>
                  <a:lnTo>
                    <a:pt x="262" y="435"/>
                  </a:lnTo>
                  <a:lnTo>
                    <a:pt x="262" y="439"/>
                  </a:lnTo>
                  <a:lnTo>
                    <a:pt x="262" y="442"/>
                  </a:lnTo>
                  <a:lnTo>
                    <a:pt x="260" y="445"/>
                  </a:lnTo>
                  <a:lnTo>
                    <a:pt x="257" y="447"/>
                  </a:lnTo>
                  <a:lnTo>
                    <a:pt x="254" y="448"/>
                  </a:lnTo>
                  <a:lnTo>
                    <a:pt x="60" y="448"/>
                  </a:lnTo>
                  <a:lnTo>
                    <a:pt x="56" y="447"/>
                  </a:lnTo>
                  <a:lnTo>
                    <a:pt x="53" y="445"/>
                  </a:lnTo>
                  <a:lnTo>
                    <a:pt x="51" y="442"/>
                  </a:lnTo>
                  <a:lnTo>
                    <a:pt x="51" y="439"/>
                  </a:lnTo>
                  <a:lnTo>
                    <a:pt x="51" y="435"/>
                  </a:lnTo>
                  <a:lnTo>
                    <a:pt x="53" y="432"/>
                  </a:lnTo>
                  <a:lnTo>
                    <a:pt x="56" y="430"/>
                  </a:lnTo>
                  <a:lnTo>
                    <a:pt x="60" y="429"/>
                  </a:lnTo>
                  <a:close/>
                  <a:moveTo>
                    <a:pt x="76" y="405"/>
                  </a:moveTo>
                  <a:lnTo>
                    <a:pt x="268" y="405"/>
                  </a:lnTo>
                  <a:lnTo>
                    <a:pt x="272" y="405"/>
                  </a:lnTo>
                  <a:lnTo>
                    <a:pt x="275" y="407"/>
                  </a:lnTo>
                  <a:lnTo>
                    <a:pt x="278" y="410"/>
                  </a:lnTo>
                  <a:lnTo>
                    <a:pt x="278" y="413"/>
                  </a:lnTo>
                  <a:lnTo>
                    <a:pt x="278" y="417"/>
                  </a:lnTo>
                  <a:lnTo>
                    <a:pt x="275" y="420"/>
                  </a:lnTo>
                  <a:lnTo>
                    <a:pt x="272" y="422"/>
                  </a:lnTo>
                  <a:lnTo>
                    <a:pt x="268" y="423"/>
                  </a:lnTo>
                  <a:lnTo>
                    <a:pt x="76" y="423"/>
                  </a:lnTo>
                  <a:lnTo>
                    <a:pt x="72" y="422"/>
                  </a:lnTo>
                  <a:lnTo>
                    <a:pt x="69" y="420"/>
                  </a:lnTo>
                  <a:lnTo>
                    <a:pt x="67" y="417"/>
                  </a:lnTo>
                  <a:lnTo>
                    <a:pt x="66" y="413"/>
                  </a:lnTo>
                  <a:lnTo>
                    <a:pt x="67" y="410"/>
                  </a:lnTo>
                  <a:lnTo>
                    <a:pt x="69" y="407"/>
                  </a:lnTo>
                  <a:lnTo>
                    <a:pt x="72" y="405"/>
                  </a:lnTo>
                  <a:lnTo>
                    <a:pt x="76" y="405"/>
                  </a:lnTo>
                  <a:close/>
                  <a:moveTo>
                    <a:pt x="63" y="380"/>
                  </a:moveTo>
                  <a:lnTo>
                    <a:pt x="257" y="380"/>
                  </a:lnTo>
                  <a:lnTo>
                    <a:pt x="261" y="381"/>
                  </a:lnTo>
                  <a:lnTo>
                    <a:pt x="263" y="383"/>
                  </a:lnTo>
                  <a:lnTo>
                    <a:pt x="266" y="386"/>
                  </a:lnTo>
                  <a:lnTo>
                    <a:pt x="267" y="390"/>
                  </a:lnTo>
                  <a:lnTo>
                    <a:pt x="266" y="393"/>
                  </a:lnTo>
                  <a:lnTo>
                    <a:pt x="263" y="396"/>
                  </a:lnTo>
                  <a:lnTo>
                    <a:pt x="261" y="398"/>
                  </a:lnTo>
                  <a:lnTo>
                    <a:pt x="257" y="399"/>
                  </a:lnTo>
                  <a:lnTo>
                    <a:pt x="63" y="399"/>
                  </a:lnTo>
                  <a:lnTo>
                    <a:pt x="60" y="398"/>
                  </a:lnTo>
                  <a:lnTo>
                    <a:pt x="57" y="396"/>
                  </a:lnTo>
                  <a:lnTo>
                    <a:pt x="55" y="393"/>
                  </a:lnTo>
                  <a:lnTo>
                    <a:pt x="54" y="390"/>
                  </a:lnTo>
                  <a:lnTo>
                    <a:pt x="55" y="386"/>
                  </a:lnTo>
                  <a:lnTo>
                    <a:pt x="57" y="383"/>
                  </a:lnTo>
                  <a:lnTo>
                    <a:pt x="60" y="381"/>
                  </a:lnTo>
                  <a:lnTo>
                    <a:pt x="63" y="380"/>
                  </a:lnTo>
                  <a:close/>
                  <a:moveTo>
                    <a:pt x="69" y="355"/>
                  </a:moveTo>
                  <a:lnTo>
                    <a:pt x="262" y="355"/>
                  </a:lnTo>
                  <a:lnTo>
                    <a:pt x="266" y="356"/>
                  </a:lnTo>
                  <a:lnTo>
                    <a:pt x="268" y="358"/>
                  </a:lnTo>
                  <a:lnTo>
                    <a:pt x="271" y="361"/>
                  </a:lnTo>
                  <a:lnTo>
                    <a:pt x="272" y="365"/>
                  </a:lnTo>
                  <a:lnTo>
                    <a:pt x="271" y="369"/>
                  </a:lnTo>
                  <a:lnTo>
                    <a:pt x="268" y="372"/>
                  </a:lnTo>
                  <a:lnTo>
                    <a:pt x="266" y="373"/>
                  </a:lnTo>
                  <a:lnTo>
                    <a:pt x="262" y="374"/>
                  </a:lnTo>
                  <a:lnTo>
                    <a:pt x="69" y="374"/>
                  </a:lnTo>
                  <a:lnTo>
                    <a:pt x="65" y="373"/>
                  </a:lnTo>
                  <a:lnTo>
                    <a:pt x="62" y="372"/>
                  </a:lnTo>
                  <a:lnTo>
                    <a:pt x="60" y="369"/>
                  </a:lnTo>
                  <a:lnTo>
                    <a:pt x="59" y="365"/>
                  </a:lnTo>
                  <a:lnTo>
                    <a:pt x="60" y="361"/>
                  </a:lnTo>
                  <a:lnTo>
                    <a:pt x="62" y="358"/>
                  </a:lnTo>
                  <a:lnTo>
                    <a:pt x="65" y="356"/>
                  </a:lnTo>
                  <a:lnTo>
                    <a:pt x="69" y="355"/>
                  </a:lnTo>
                  <a:close/>
                  <a:moveTo>
                    <a:pt x="845" y="0"/>
                  </a:moveTo>
                  <a:lnTo>
                    <a:pt x="857" y="0"/>
                  </a:lnTo>
                  <a:lnTo>
                    <a:pt x="868" y="1"/>
                  </a:lnTo>
                  <a:lnTo>
                    <a:pt x="879" y="4"/>
                  </a:lnTo>
                  <a:lnTo>
                    <a:pt x="890" y="7"/>
                  </a:lnTo>
                  <a:lnTo>
                    <a:pt x="901" y="12"/>
                  </a:lnTo>
                  <a:lnTo>
                    <a:pt x="911" y="18"/>
                  </a:lnTo>
                  <a:lnTo>
                    <a:pt x="920" y="24"/>
                  </a:lnTo>
                  <a:lnTo>
                    <a:pt x="928" y="32"/>
                  </a:lnTo>
                  <a:lnTo>
                    <a:pt x="936" y="40"/>
                  </a:lnTo>
                  <a:lnTo>
                    <a:pt x="942" y="48"/>
                  </a:lnTo>
                  <a:lnTo>
                    <a:pt x="948" y="58"/>
                  </a:lnTo>
                  <a:lnTo>
                    <a:pt x="954" y="67"/>
                  </a:lnTo>
                  <a:lnTo>
                    <a:pt x="957" y="78"/>
                  </a:lnTo>
                  <a:lnTo>
                    <a:pt x="961" y="88"/>
                  </a:lnTo>
                  <a:lnTo>
                    <a:pt x="962" y="99"/>
                  </a:lnTo>
                  <a:lnTo>
                    <a:pt x="963" y="110"/>
                  </a:lnTo>
                  <a:lnTo>
                    <a:pt x="963" y="121"/>
                  </a:lnTo>
                  <a:lnTo>
                    <a:pt x="962" y="132"/>
                  </a:lnTo>
                  <a:lnTo>
                    <a:pt x="960" y="144"/>
                  </a:lnTo>
                  <a:lnTo>
                    <a:pt x="956" y="155"/>
                  </a:lnTo>
                  <a:lnTo>
                    <a:pt x="951" y="166"/>
                  </a:lnTo>
                  <a:lnTo>
                    <a:pt x="945" y="175"/>
                  </a:lnTo>
                  <a:lnTo>
                    <a:pt x="938" y="185"/>
                  </a:lnTo>
                  <a:lnTo>
                    <a:pt x="932" y="193"/>
                  </a:lnTo>
                  <a:lnTo>
                    <a:pt x="924" y="200"/>
                  </a:lnTo>
                  <a:lnTo>
                    <a:pt x="915" y="207"/>
                  </a:lnTo>
                  <a:lnTo>
                    <a:pt x="906" y="213"/>
                  </a:lnTo>
                  <a:lnTo>
                    <a:pt x="908" y="212"/>
                  </a:lnTo>
                  <a:lnTo>
                    <a:pt x="915" y="212"/>
                  </a:lnTo>
                  <a:lnTo>
                    <a:pt x="925" y="211"/>
                  </a:lnTo>
                  <a:lnTo>
                    <a:pt x="937" y="211"/>
                  </a:lnTo>
                  <a:lnTo>
                    <a:pt x="948" y="212"/>
                  </a:lnTo>
                  <a:lnTo>
                    <a:pt x="959" y="214"/>
                  </a:lnTo>
                  <a:lnTo>
                    <a:pt x="971" y="217"/>
                  </a:lnTo>
                  <a:lnTo>
                    <a:pt x="982" y="221"/>
                  </a:lnTo>
                  <a:lnTo>
                    <a:pt x="994" y="227"/>
                  </a:lnTo>
                  <a:lnTo>
                    <a:pt x="1004" y="235"/>
                  </a:lnTo>
                  <a:lnTo>
                    <a:pt x="1012" y="241"/>
                  </a:lnTo>
                  <a:lnTo>
                    <a:pt x="1018" y="247"/>
                  </a:lnTo>
                  <a:lnTo>
                    <a:pt x="1025" y="254"/>
                  </a:lnTo>
                  <a:lnTo>
                    <a:pt x="1031" y="261"/>
                  </a:lnTo>
                  <a:lnTo>
                    <a:pt x="1037" y="268"/>
                  </a:lnTo>
                  <a:lnTo>
                    <a:pt x="1042" y="277"/>
                  </a:lnTo>
                  <a:lnTo>
                    <a:pt x="1052" y="294"/>
                  </a:lnTo>
                  <a:lnTo>
                    <a:pt x="1061" y="312"/>
                  </a:lnTo>
                  <a:lnTo>
                    <a:pt x="1070" y="332"/>
                  </a:lnTo>
                  <a:lnTo>
                    <a:pt x="1077" y="352"/>
                  </a:lnTo>
                  <a:lnTo>
                    <a:pt x="1083" y="373"/>
                  </a:lnTo>
                  <a:lnTo>
                    <a:pt x="1090" y="394"/>
                  </a:lnTo>
                  <a:lnTo>
                    <a:pt x="1096" y="416"/>
                  </a:lnTo>
                  <a:lnTo>
                    <a:pt x="1106" y="459"/>
                  </a:lnTo>
                  <a:lnTo>
                    <a:pt x="1116" y="500"/>
                  </a:lnTo>
                  <a:lnTo>
                    <a:pt x="1121" y="518"/>
                  </a:lnTo>
                  <a:lnTo>
                    <a:pt x="1160" y="235"/>
                  </a:lnTo>
                  <a:lnTo>
                    <a:pt x="1160" y="231"/>
                  </a:lnTo>
                  <a:lnTo>
                    <a:pt x="1162" y="228"/>
                  </a:lnTo>
                  <a:lnTo>
                    <a:pt x="1164" y="226"/>
                  </a:lnTo>
                  <a:lnTo>
                    <a:pt x="1166" y="224"/>
                  </a:lnTo>
                  <a:lnTo>
                    <a:pt x="1170" y="221"/>
                  </a:lnTo>
                  <a:lnTo>
                    <a:pt x="1172" y="220"/>
                  </a:lnTo>
                  <a:lnTo>
                    <a:pt x="1176" y="220"/>
                  </a:lnTo>
                  <a:lnTo>
                    <a:pt x="1179" y="220"/>
                  </a:lnTo>
                  <a:lnTo>
                    <a:pt x="1182" y="220"/>
                  </a:lnTo>
                  <a:lnTo>
                    <a:pt x="1185" y="222"/>
                  </a:lnTo>
                  <a:lnTo>
                    <a:pt x="1188" y="224"/>
                  </a:lnTo>
                  <a:lnTo>
                    <a:pt x="1190" y="227"/>
                  </a:lnTo>
                  <a:lnTo>
                    <a:pt x="1192" y="230"/>
                  </a:lnTo>
                  <a:lnTo>
                    <a:pt x="1193" y="232"/>
                  </a:lnTo>
                  <a:lnTo>
                    <a:pt x="1193" y="236"/>
                  </a:lnTo>
                  <a:lnTo>
                    <a:pt x="1193" y="239"/>
                  </a:lnTo>
                  <a:lnTo>
                    <a:pt x="1142" y="608"/>
                  </a:lnTo>
                  <a:lnTo>
                    <a:pt x="1142" y="947"/>
                  </a:lnTo>
                  <a:lnTo>
                    <a:pt x="1141" y="951"/>
                  </a:lnTo>
                  <a:lnTo>
                    <a:pt x="1141" y="954"/>
                  </a:lnTo>
                  <a:lnTo>
                    <a:pt x="1140" y="957"/>
                  </a:lnTo>
                  <a:lnTo>
                    <a:pt x="1137" y="959"/>
                  </a:lnTo>
                  <a:lnTo>
                    <a:pt x="1135" y="961"/>
                  </a:lnTo>
                  <a:lnTo>
                    <a:pt x="1132" y="963"/>
                  </a:lnTo>
                  <a:lnTo>
                    <a:pt x="1129" y="964"/>
                  </a:lnTo>
                  <a:lnTo>
                    <a:pt x="1125" y="964"/>
                  </a:lnTo>
                  <a:lnTo>
                    <a:pt x="1121" y="964"/>
                  </a:lnTo>
                  <a:lnTo>
                    <a:pt x="1118" y="963"/>
                  </a:lnTo>
                  <a:lnTo>
                    <a:pt x="1115" y="961"/>
                  </a:lnTo>
                  <a:lnTo>
                    <a:pt x="1113" y="959"/>
                  </a:lnTo>
                  <a:lnTo>
                    <a:pt x="1111" y="957"/>
                  </a:lnTo>
                  <a:lnTo>
                    <a:pt x="1109" y="954"/>
                  </a:lnTo>
                  <a:lnTo>
                    <a:pt x="1108" y="951"/>
                  </a:lnTo>
                  <a:lnTo>
                    <a:pt x="1108" y="947"/>
                  </a:lnTo>
                  <a:lnTo>
                    <a:pt x="1108" y="630"/>
                  </a:lnTo>
                  <a:lnTo>
                    <a:pt x="1107" y="627"/>
                  </a:lnTo>
                  <a:lnTo>
                    <a:pt x="1106" y="623"/>
                  </a:lnTo>
                  <a:lnTo>
                    <a:pt x="1106" y="622"/>
                  </a:lnTo>
                  <a:lnTo>
                    <a:pt x="1104" y="627"/>
                  </a:lnTo>
                  <a:lnTo>
                    <a:pt x="1102" y="632"/>
                  </a:lnTo>
                  <a:lnTo>
                    <a:pt x="1099" y="636"/>
                  </a:lnTo>
                  <a:lnTo>
                    <a:pt x="1095" y="640"/>
                  </a:lnTo>
                  <a:lnTo>
                    <a:pt x="1091" y="644"/>
                  </a:lnTo>
                  <a:lnTo>
                    <a:pt x="1087" y="646"/>
                  </a:lnTo>
                  <a:lnTo>
                    <a:pt x="1083" y="649"/>
                  </a:lnTo>
                  <a:lnTo>
                    <a:pt x="1078" y="651"/>
                  </a:lnTo>
                  <a:lnTo>
                    <a:pt x="1073" y="653"/>
                  </a:lnTo>
                  <a:lnTo>
                    <a:pt x="1068" y="655"/>
                  </a:lnTo>
                  <a:lnTo>
                    <a:pt x="1063" y="656"/>
                  </a:lnTo>
                  <a:lnTo>
                    <a:pt x="897" y="673"/>
                  </a:lnTo>
                  <a:lnTo>
                    <a:pt x="897" y="947"/>
                  </a:lnTo>
                  <a:lnTo>
                    <a:pt x="897" y="951"/>
                  </a:lnTo>
                  <a:lnTo>
                    <a:pt x="896" y="954"/>
                  </a:lnTo>
                  <a:lnTo>
                    <a:pt x="894" y="957"/>
                  </a:lnTo>
                  <a:lnTo>
                    <a:pt x="893" y="959"/>
                  </a:lnTo>
                  <a:lnTo>
                    <a:pt x="890" y="961"/>
                  </a:lnTo>
                  <a:lnTo>
                    <a:pt x="887" y="963"/>
                  </a:lnTo>
                  <a:lnTo>
                    <a:pt x="884" y="964"/>
                  </a:lnTo>
                  <a:lnTo>
                    <a:pt x="881" y="964"/>
                  </a:lnTo>
                  <a:lnTo>
                    <a:pt x="877" y="964"/>
                  </a:lnTo>
                  <a:lnTo>
                    <a:pt x="874" y="963"/>
                  </a:lnTo>
                  <a:lnTo>
                    <a:pt x="871" y="961"/>
                  </a:lnTo>
                  <a:lnTo>
                    <a:pt x="868" y="959"/>
                  </a:lnTo>
                  <a:lnTo>
                    <a:pt x="867" y="957"/>
                  </a:lnTo>
                  <a:lnTo>
                    <a:pt x="865" y="954"/>
                  </a:lnTo>
                  <a:lnTo>
                    <a:pt x="863" y="951"/>
                  </a:lnTo>
                  <a:lnTo>
                    <a:pt x="863" y="947"/>
                  </a:lnTo>
                  <a:lnTo>
                    <a:pt x="863" y="735"/>
                  </a:lnTo>
                  <a:lnTo>
                    <a:pt x="845" y="901"/>
                  </a:lnTo>
                  <a:lnTo>
                    <a:pt x="843" y="906"/>
                  </a:lnTo>
                  <a:lnTo>
                    <a:pt x="842" y="912"/>
                  </a:lnTo>
                  <a:lnTo>
                    <a:pt x="840" y="916"/>
                  </a:lnTo>
                  <a:lnTo>
                    <a:pt x="838" y="922"/>
                  </a:lnTo>
                  <a:lnTo>
                    <a:pt x="835" y="925"/>
                  </a:lnTo>
                  <a:lnTo>
                    <a:pt x="832" y="930"/>
                  </a:lnTo>
                  <a:lnTo>
                    <a:pt x="828" y="934"/>
                  </a:lnTo>
                  <a:lnTo>
                    <a:pt x="824" y="936"/>
                  </a:lnTo>
                  <a:lnTo>
                    <a:pt x="821" y="940"/>
                  </a:lnTo>
                  <a:lnTo>
                    <a:pt x="816" y="942"/>
                  </a:lnTo>
                  <a:lnTo>
                    <a:pt x="811" y="945"/>
                  </a:lnTo>
                  <a:lnTo>
                    <a:pt x="806" y="946"/>
                  </a:lnTo>
                  <a:lnTo>
                    <a:pt x="801" y="948"/>
                  </a:lnTo>
                  <a:lnTo>
                    <a:pt x="796" y="949"/>
                  </a:lnTo>
                  <a:lnTo>
                    <a:pt x="791" y="949"/>
                  </a:lnTo>
                  <a:lnTo>
                    <a:pt x="785" y="949"/>
                  </a:lnTo>
                  <a:lnTo>
                    <a:pt x="779" y="947"/>
                  </a:lnTo>
                  <a:lnTo>
                    <a:pt x="775" y="946"/>
                  </a:lnTo>
                  <a:lnTo>
                    <a:pt x="769" y="944"/>
                  </a:lnTo>
                  <a:lnTo>
                    <a:pt x="765" y="942"/>
                  </a:lnTo>
                  <a:lnTo>
                    <a:pt x="761" y="939"/>
                  </a:lnTo>
                  <a:lnTo>
                    <a:pt x="756" y="936"/>
                  </a:lnTo>
                  <a:lnTo>
                    <a:pt x="752" y="932"/>
                  </a:lnTo>
                  <a:lnTo>
                    <a:pt x="749" y="928"/>
                  </a:lnTo>
                  <a:lnTo>
                    <a:pt x="746" y="924"/>
                  </a:lnTo>
                  <a:lnTo>
                    <a:pt x="743" y="920"/>
                  </a:lnTo>
                  <a:lnTo>
                    <a:pt x="742" y="915"/>
                  </a:lnTo>
                  <a:lnTo>
                    <a:pt x="740" y="910"/>
                  </a:lnTo>
                  <a:lnTo>
                    <a:pt x="739" y="905"/>
                  </a:lnTo>
                  <a:lnTo>
                    <a:pt x="738" y="900"/>
                  </a:lnTo>
                  <a:lnTo>
                    <a:pt x="737" y="894"/>
                  </a:lnTo>
                  <a:lnTo>
                    <a:pt x="738" y="888"/>
                  </a:lnTo>
                  <a:lnTo>
                    <a:pt x="768" y="623"/>
                  </a:lnTo>
                  <a:lnTo>
                    <a:pt x="768" y="618"/>
                  </a:lnTo>
                  <a:lnTo>
                    <a:pt x="770" y="613"/>
                  </a:lnTo>
                  <a:lnTo>
                    <a:pt x="772" y="608"/>
                  </a:lnTo>
                  <a:lnTo>
                    <a:pt x="775" y="603"/>
                  </a:lnTo>
                  <a:lnTo>
                    <a:pt x="777" y="598"/>
                  </a:lnTo>
                  <a:lnTo>
                    <a:pt x="781" y="595"/>
                  </a:lnTo>
                  <a:lnTo>
                    <a:pt x="784" y="591"/>
                  </a:lnTo>
                  <a:lnTo>
                    <a:pt x="787" y="587"/>
                  </a:lnTo>
                  <a:lnTo>
                    <a:pt x="792" y="584"/>
                  </a:lnTo>
                  <a:lnTo>
                    <a:pt x="797" y="582"/>
                  </a:lnTo>
                  <a:lnTo>
                    <a:pt x="801" y="580"/>
                  </a:lnTo>
                  <a:lnTo>
                    <a:pt x="806" y="578"/>
                  </a:lnTo>
                  <a:lnTo>
                    <a:pt x="811" y="577"/>
                  </a:lnTo>
                  <a:lnTo>
                    <a:pt x="816" y="576"/>
                  </a:lnTo>
                  <a:lnTo>
                    <a:pt x="821" y="576"/>
                  </a:lnTo>
                  <a:lnTo>
                    <a:pt x="824" y="574"/>
                  </a:lnTo>
                  <a:lnTo>
                    <a:pt x="829" y="574"/>
                  </a:lnTo>
                  <a:lnTo>
                    <a:pt x="834" y="572"/>
                  </a:lnTo>
                  <a:lnTo>
                    <a:pt x="929" y="562"/>
                  </a:lnTo>
                  <a:lnTo>
                    <a:pt x="923" y="539"/>
                  </a:lnTo>
                  <a:lnTo>
                    <a:pt x="908" y="486"/>
                  </a:lnTo>
                  <a:lnTo>
                    <a:pt x="902" y="459"/>
                  </a:lnTo>
                  <a:lnTo>
                    <a:pt x="893" y="433"/>
                  </a:lnTo>
                  <a:lnTo>
                    <a:pt x="885" y="407"/>
                  </a:lnTo>
                  <a:lnTo>
                    <a:pt x="875" y="384"/>
                  </a:lnTo>
                  <a:lnTo>
                    <a:pt x="871" y="372"/>
                  </a:lnTo>
                  <a:lnTo>
                    <a:pt x="870" y="373"/>
                  </a:lnTo>
                  <a:lnTo>
                    <a:pt x="857" y="395"/>
                  </a:lnTo>
                  <a:lnTo>
                    <a:pt x="845" y="417"/>
                  </a:lnTo>
                  <a:lnTo>
                    <a:pt x="841" y="425"/>
                  </a:lnTo>
                  <a:lnTo>
                    <a:pt x="838" y="432"/>
                  </a:lnTo>
                  <a:lnTo>
                    <a:pt x="835" y="439"/>
                  </a:lnTo>
                  <a:lnTo>
                    <a:pt x="830" y="444"/>
                  </a:lnTo>
                  <a:lnTo>
                    <a:pt x="824" y="448"/>
                  </a:lnTo>
                  <a:lnTo>
                    <a:pt x="818" y="452"/>
                  </a:lnTo>
                  <a:lnTo>
                    <a:pt x="810" y="454"/>
                  </a:lnTo>
                  <a:lnTo>
                    <a:pt x="655" y="501"/>
                  </a:lnTo>
                  <a:lnTo>
                    <a:pt x="656" y="501"/>
                  </a:lnTo>
                  <a:lnTo>
                    <a:pt x="659" y="501"/>
                  </a:lnTo>
                  <a:lnTo>
                    <a:pt x="663" y="503"/>
                  </a:lnTo>
                  <a:lnTo>
                    <a:pt x="666" y="505"/>
                  </a:lnTo>
                  <a:lnTo>
                    <a:pt x="668" y="507"/>
                  </a:lnTo>
                  <a:lnTo>
                    <a:pt x="670" y="509"/>
                  </a:lnTo>
                  <a:lnTo>
                    <a:pt x="672" y="512"/>
                  </a:lnTo>
                  <a:lnTo>
                    <a:pt x="672" y="515"/>
                  </a:lnTo>
                  <a:lnTo>
                    <a:pt x="673" y="519"/>
                  </a:lnTo>
                  <a:lnTo>
                    <a:pt x="672" y="522"/>
                  </a:lnTo>
                  <a:lnTo>
                    <a:pt x="672" y="525"/>
                  </a:lnTo>
                  <a:lnTo>
                    <a:pt x="670" y="528"/>
                  </a:lnTo>
                  <a:lnTo>
                    <a:pt x="668" y="531"/>
                  </a:lnTo>
                  <a:lnTo>
                    <a:pt x="762" y="531"/>
                  </a:lnTo>
                  <a:lnTo>
                    <a:pt x="765" y="531"/>
                  </a:lnTo>
                  <a:lnTo>
                    <a:pt x="768" y="532"/>
                  </a:lnTo>
                  <a:lnTo>
                    <a:pt x="771" y="533"/>
                  </a:lnTo>
                  <a:lnTo>
                    <a:pt x="774" y="535"/>
                  </a:lnTo>
                  <a:lnTo>
                    <a:pt x="776" y="539"/>
                  </a:lnTo>
                  <a:lnTo>
                    <a:pt x="778" y="540"/>
                  </a:lnTo>
                  <a:lnTo>
                    <a:pt x="778" y="545"/>
                  </a:lnTo>
                  <a:lnTo>
                    <a:pt x="778" y="547"/>
                  </a:lnTo>
                  <a:lnTo>
                    <a:pt x="778" y="551"/>
                  </a:lnTo>
                  <a:lnTo>
                    <a:pt x="778" y="554"/>
                  </a:lnTo>
                  <a:lnTo>
                    <a:pt x="776" y="557"/>
                  </a:lnTo>
                  <a:lnTo>
                    <a:pt x="774" y="559"/>
                  </a:lnTo>
                  <a:lnTo>
                    <a:pt x="771" y="562"/>
                  </a:lnTo>
                  <a:lnTo>
                    <a:pt x="768" y="563"/>
                  </a:lnTo>
                  <a:lnTo>
                    <a:pt x="765" y="564"/>
                  </a:lnTo>
                  <a:lnTo>
                    <a:pt x="762" y="564"/>
                  </a:lnTo>
                  <a:lnTo>
                    <a:pt x="719" y="564"/>
                  </a:lnTo>
                  <a:lnTo>
                    <a:pt x="719" y="947"/>
                  </a:lnTo>
                  <a:lnTo>
                    <a:pt x="719" y="951"/>
                  </a:lnTo>
                  <a:lnTo>
                    <a:pt x="717" y="954"/>
                  </a:lnTo>
                  <a:lnTo>
                    <a:pt x="716" y="957"/>
                  </a:lnTo>
                  <a:lnTo>
                    <a:pt x="714" y="959"/>
                  </a:lnTo>
                  <a:lnTo>
                    <a:pt x="711" y="961"/>
                  </a:lnTo>
                  <a:lnTo>
                    <a:pt x="709" y="963"/>
                  </a:lnTo>
                  <a:lnTo>
                    <a:pt x="706" y="964"/>
                  </a:lnTo>
                  <a:lnTo>
                    <a:pt x="702" y="964"/>
                  </a:lnTo>
                  <a:lnTo>
                    <a:pt x="699" y="964"/>
                  </a:lnTo>
                  <a:lnTo>
                    <a:pt x="696" y="963"/>
                  </a:lnTo>
                  <a:lnTo>
                    <a:pt x="693" y="961"/>
                  </a:lnTo>
                  <a:lnTo>
                    <a:pt x="690" y="959"/>
                  </a:lnTo>
                  <a:lnTo>
                    <a:pt x="688" y="957"/>
                  </a:lnTo>
                  <a:lnTo>
                    <a:pt x="687" y="954"/>
                  </a:lnTo>
                  <a:lnTo>
                    <a:pt x="685" y="951"/>
                  </a:lnTo>
                  <a:lnTo>
                    <a:pt x="685" y="947"/>
                  </a:lnTo>
                  <a:lnTo>
                    <a:pt x="685" y="564"/>
                  </a:lnTo>
                  <a:lnTo>
                    <a:pt x="69" y="564"/>
                  </a:lnTo>
                  <a:lnTo>
                    <a:pt x="69" y="947"/>
                  </a:lnTo>
                  <a:lnTo>
                    <a:pt x="68" y="951"/>
                  </a:lnTo>
                  <a:lnTo>
                    <a:pt x="67" y="954"/>
                  </a:lnTo>
                  <a:lnTo>
                    <a:pt x="66" y="957"/>
                  </a:lnTo>
                  <a:lnTo>
                    <a:pt x="63" y="959"/>
                  </a:lnTo>
                  <a:lnTo>
                    <a:pt x="61" y="961"/>
                  </a:lnTo>
                  <a:lnTo>
                    <a:pt x="58" y="963"/>
                  </a:lnTo>
                  <a:lnTo>
                    <a:pt x="54" y="964"/>
                  </a:lnTo>
                  <a:lnTo>
                    <a:pt x="51" y="964"/>
                  </a:lnTo>
                  <a:lnTo>
                    <a:pt x="47" y="964"/>
                  </a:lnTo>
                  <a:lnTo>
                    <a:pt x="45" y="963"/>
                  </a:lnTo>
                  <a:lnTo>
                    <a:pt x="41" y="961"/>
                  </a:lnTo>
                  <a:lnTo>
                    <a:pt x="40" y="959"/>
                  </a:lnTo>
                  <a:lnTo>
                    <a:pt x="37" y="957"/>
                  </a:lnTo>
                  <a:lnTo>
                    <a:pt x="36" y="954"/>
                  </a:lnTo>
                  <a:lnTo>
                    <a:pt x="35" y="951"/>
                  </a:lnTo>
                  <a:lnTo>
                    <a:pt x="34" y="947"/>
                  </a:lnTo>
                  <a:lnTo>
                    <a:pt x="34" y="564"/>
                  </a:lnTo>
                  <a:lnTo>
                    <a:pt x="17" y="564"/>
                  </a:lnTo>
                  <a:lnTo>
                    <a:pt x="13" y="564"/>
                  </a:lnTo>
                  <a:lnTo>
                    <a:pt x="10" y="563"/>
                  </a:lnTo>
                  <a:lnTo>
                    <a:pt x="7" y="562"/>
                  </a:lnTo>
                  <a:lnTo>
                    <a:pt x="5" y="559"/>
                  </a:lnTo>
                  <a:lnTo>
                    <a:pt x="3" y="557"/>
                  </a:lnTo>
                  <a:lnTo>
                    <a:pt x="1" y="554"/>
                  </a:lnTo>
                  <a:lnTo>
                    <a:pt x="0" y="551"/>
                  </a:lnTo>
                  <a:lnTo>
                    <a:pt x="0" y="547"/>
                  </a:lnTo>
                  <a:lnTo>
                    <a:pt x="0" y="545"/>
                  </a:lnTo>
                  <a:lnTo>
                    <a:pt x="1" y="540"/>
                  </a:lnTo>
                  <a:lnTo>
                    <a:pt x="3" y="539"/>
                  </a:lnTo>
                  <a:lnTo>
                    <a:pt x="5" y="535"/>
                  </a:lnTo>
                  <a:lnTo>
                    <a:pt x="7" y="533"/>
                  </a:lnTo>
                  <a:lnTo>
                    <a:pt x="10" y="532"/>
                  </a:lnTo>
                  <a:lnTo>
                    <a:pt x="13" y="531"/>
                  </a:lnTo>
                  <a:lnTo>
                    <a:pt x="17" y="531"/>
                  </a:lnTo>
                  <a:lnTo>
                    <a:pt x="437" y="531"/>
                  </a:lnTo>
                  <a:lnTo>
                    <a:pt x="436" y="528"/>
                  </a:lnTo>
                  <a:lnTo>
                    <a:pt x="433" y="525"/>
                  </a:lnTo>
                  <a:lnTo>
                    <a:pt x="432" y="522"/>
                  </a:lnTo>
                  <a:lnTo>
                    <a:pt x="432" y="519"/>
                  </a:lnTo>
                  <a:lnTo>
                    <a:pt x="425" y="517"/>
                  </a:lnTo>
                  <a:lnTo>
                    <a:pt x="422" y="516"/>
                  </a:lnTo>
                  <a:lnTo>
                    <a:pt x="419" y="513"/>
                  </a:lnTo>
                  <a:lnTo>
                    <a:pt x="412" y="505"/>
                  </a:lnTo>
                  <a:lnTo>
                    <a:pt x="407" y="495"/>
                  </a:lnTo>
                  <a:lnTo>
                    <a:pt x="402" y="485"/>
                  </a:lnTo>
                  <a:lnTo>
                    <a:pt x="394" y="466"/>
                  </a:lnTo>
                  <a:lnTo>
                    <a:pt x="391" y="458"/>
                  </a:lnTo>
                  <a:lnTo>
                    <a:pt x="373" y="396"/>
                  </a:lnTo>
                  <a:lnTo>
                    <a:pt x="363" y="363"/>
                  </a:lnTo>
                  <a:lnTo>
                    <a:pt x="355" y="330"/>
                  </a:lnTo>
                  <a:lnTo>
                    <a:pt x="348" y="300"/>
                  </a:lnTo>
                  <a:lnTo>
                    <a:pt x="345" y="286"/>
                  </a:lnTo>
                  <a:lnTo>
                    <a:pt x="344" y="274"/>
                  </a:lnTo>
                  <a:lnTo>
                    <a:pt x="343" y="263"/>
                  </a:lnTo>
                  <a:lnTo>
                    <a:pt x="343" y="255"/>
                  </a:lnTo>
                  <a:lnTo>
                    <a:pt x="345" y="248"/>
                  </a:lnTo>
                  <a:lnTo>
                    <a:pt x="346" y="246"/>
                  </a:lnTo>
                  <a:lnTo>
                    <a:pt x="347" y="244"/>
                  </a:lnTo>
                  <a:lnTo>
                    <a:pt x="367" y="235"/>
                  </a:lnTo>
                  <a:lnTo>
                    <a:pt x="437" y="507"/>
                  </a:lnTo>
                  <a:lnTo>
                    <a:pt x="440" y="505"/>
                  </a:lnTo>
                  <a:lnTo>
                    <a:pt x="442" y="503"/>
                  </a:lnTo>
                  <a:lnTo>
                    <a:pt x="446" y="501"/>
                  </a:lnTo>
                  <a:lnTo>
                    <a:pt x="449" y="501"/>
                  </a:lnTo>
                  <a:lnTo>
                    <a:pt x="570" y="501"/>
                  </a:lnTo>
                  <a:lnTo>
                    <a:pt x="568" y="499"/>
                  </a:lnTo>
                  <a:lnTo>
                    <a:pt x="565" y="492"/>
                  </a:lnTo>
                  <a:lnTo>
                    <a:pt x="563" y="485"/>
                  </a:lnTo>
                  <a:lnTo>
                    <a:pt x="562" y="477"/>
                  </a:lnTo>
                  <a:lnTo>
                    <a:pt x="563" y="470"/>
                  </a:lnTo>
                  <a:lnTo>
                    <a:pt x="565" y="462"/>
                  </a:lnTo>
                  <a:lnTo>
                    <a:pt x="569" y="456"/>
                  </a:lnTo>
                  <a:lnTo>
                    <a:pt x="573" y="450"/>
                  </a:lnTo>
                  <a:lnTo>
                    <a:pt x="579" y="446"/>
                  </a:lnTo>
                  <a:lnTo>
                    <a:pt x="586" y="442"/>
                  </a:lnTo>
                  <a:lnTo>
                    <a:pt x="593" y="440"/>
                  </a:lnTo>
                  <a:lnTo>
                    <a:pt x="776" y="384"/>
                  </a:lnTo>
                  <a:lnTo>
                    <a:pt x="833" y="290"/>
                  </a:lnTo>
                  <a:lnTo>
                    <a:pt x="843" y="272"/>
                  </a:lnTo>
                  <a:lnTo>
                    <a:pt x="848" y="264"/>
                  </a:lnTo>
                  <a:lnTo>
                    <a:pt x="853" y="256"/>
                  </a:lnTo>
                  <a:lnTo>
                    <a:pt x="859" y="248"/>
                  </a:lnTo>
                  <a:lnTo>
                    <a:pt x="865" y="241"/>
                  </a:lnTo>
                  <a:lnTo>
                    <a:pt x="872" y="235"/>
                  </a:lnTo>
                  <a:lnTo>
                    <a:pt x="875" y="232"/>
                  </a:lnTo>
                  <a:lnTo>
                    <a:pt x="878" y="229"/>
                  </a:lnTo>
                  <a:lnTo>
                    <a:pt x="882" y="225"/>
                  </a:lnTo>
                  <a:lnTo>
                    <a:pt x="887" y="222"/>
                  </a:lnTo>
                  <a:lnTo>
                    <a:pt x="885" y="222"/>
                  </a:lnTo>
                  <a:lnTo>
                    <a:pt x="875" y="225"/>
                  </a:lnTo>
                  <a:lnTo>
                    <a:pt x="864" y="227"/>
                  </a:lnTo>
                  <a:lnTo>
                    <a:pt x="853" y="228"/>
                  </a:lnTo>
                  <a:lnTo>
                    <a:pt x="842" y="227"/>
                  </a:lnTo>
                  <a:lnTo>
                    <a:pt x="831" y="227"/>
                  </a:lnTo>
                  <a:lnTo>
                    <a:pt x="820" y="224"/>
                  </a:lnTo>
                  <a:lnTo>
                    <a:pt x="808" y="220"/>
                  </a:lnTo>
                  <a:lnTo>
                    <a:pt x="798" y="215"/>
                  </a:lnTo>
                  <a:lnTo>
                    <a:pt x="787" y="210"/>
                  </a:lnTo>
                  <a:lnTo>
                    <a:pt x="778" y="203"/>
                  </a:lnTo>
                  <a:lnTo>
                    <a:pt x="770" y="196"/>
                  </a:lnTo>
                  <a:lnTo>
                    <a:pt x="762" y="188"/>
                  </a:lnTo>
                  <a:lnTo>
                    <a:pt x="756" y="179"/>
                  </a:lnTo>
                  <a:lnTo>
                    <a:pt x="750" y="170"/>
                  </a:lnTo>
                  <a:lnTo>
                    <a:pt x="746" y="160"/>
                  </a:lnTo>
                  <a:lnTo>
                    <a:pt x="741" y="150"/>
                  </a:lnTo>
                  <a:lnTo>
                    <a:pt x="738" y="139"/>
                  </a:lnTo>
                  <a:lnTo>
                    <a:pt x="736" y="129"/>
                  </a:lnTo>
                  <a:lnTo>
                    <a:pt x="736" y="117"/>
                  </a:lnTo>
                  <a:lnTo>
                    <a:pt x="736" y="107"/>
                  </a:lnTo>
                  <a:lnTo>
                    <a:pt x="736" y="96"/>
                  </a:lnTo>
                  <a:lnTo>
                    <a:pt x="740" y="85"/>
                  </a:lnTo>
                  <a:lnTo>
                    <a:pt x="743" y="73"/>
                  </a:lnTo>
                  <a:lnTo>
                    <a:pt x="748" y="63"/>
                  </a:lnTo>
                  <a:lnTo>
                    <a:pt x="753" y="53"/>
                  </a:lnTo>
                  <a:lnTo>
                    <a:pt x="760" y="43"/>
                  </a:lnTo>
                  <a:lnTo>
                    <a:pt x="767" y="35"/>
                  </a:lnTo>
                  <a:lnTo>
                    <a:pt x="775" y="28"/>
                  </a:lnTo>
                  <a:lnTo>
                    <a:pt x="784" y="21"/>
                  </a:lnTo>
                  <a:lnTo>
                    <a:pt x="792" y="15"/>
                  </a:lnTo>
                  <a:lnTo>
                    <a:pt x="802" y="10"/>
                  </a:lnTo>
                  <a:lnTo>
                    <a:pt x="813" y="6"/>
                  </a:lnTo>
                  <a:lnTo>
                    <a:pt x="824" y="3"/>
                  </a:lnTo>
                  <a:lnTo>
                    <a:pt x="834" y="1"/>
                  </a:lnTo>
                  <a:lnTo>
                    <a:pt x="845" y="0"/>
                  </a:lnTo>
                  <a:close/>
                </a:path>
              </a:pathLst>
            </a:custGeom>
            <a:solidFill>
              <a:srgbClr val="FFFFFF"/>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0" name="picture 1717">
            <a:extLst>
              <a:ext uri="{FF2B5EF4-FFF2-40B4-BE49-F238E27FC236}">
                <a16:creationId xmlns:a16="http://schemas.microsoft.com/office/drawing/2014/main" id="{98BD114A-3C93-DE06-A662-D70F6C8927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1788" y="1879600"/>
            <a:ext cx="6459537"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4691" name="group 284">
            <a:extLst>
              <a:ext uri="{FF2B5EF4-FFF2-40B4-BE49-F238E27FC236}">
                <a16:creationId xmlns:a16="http://schemas.microsoft.com/office/drawing/2014/main" id="{5E46E995-0996-7B32-037B-B8AF9FAE22BA}"/>
              </a:ext>
            </a:extLst>
          </p:cNvPr>
          <p:cNvGrpSpPr>
            <a:grpSpLocks/>
          </p:cNvGrpSpPr>
          <p:nvPr/>
        </p:nvGrpSpPr>
        <p:grpSpPr bwMode="auto">
          <a:xfrm>
            <a:off x="984250" y="1312863"/>
            <a:ext cx="811213" cy="812800"/>
            <a:chOff x="0" y="0"/>
            <a:chExt cx="1082802" cy="1082802"/>
          </a:xfrm>
        </p:grpSpPr>
        <p:sp>
          <p:nvSpPr>
            <p:cNvPr id="114700" name="path">
              <a:extLst>
                <a:ext uri="{FF2B5EF4-FFF2-40B4-BE49-F238E27FC236}">
                  <a16:creationId xmlns:a16="http://schemas.microsoft.com/office/drawing/2014/main" id="{A1B844C3-7997-B678-B27F-C286804EA862}"/>
                </a:ext>
              </a:extLst>
            </p:cNvPr>
            <p:cNvSpPr>
              <a:spLocks/>
            </p:cNvSpPr>
            <p:nvPr/>
          </p:nvSpPr>
          <p:spPr bwMode="auto">
            <a:xfrm>
              <a:off x="0" y="0"/>
              <a:ext cx="1082802" cy="1082802"/>
            </a:xfrm>
            <a:custGeom>
              <a:avLst/>
              <a:gdLst>
                <a:gd name="T0" fmla="*/ 0 w 1705"/>
                <a:gd name="T1" fmla="*/ 2147483646 h 1705"/>
                <a:gd name="T2" fmla="*/ 2147483646 w 1705"/>
                <a:gd name="T3" fmla="*/ 0 h 1705"/>
                <a:gd name="T4" fmla="*/ 2147483646 w 1705"/>
                <a:gd name="T5" fmla="*/ 2147483646 h 1705"/>
                <a:gd name="T6" fmla="*/ 2147483646 w 1705"/>
                <a:gd name="T7" fmla="*/ 2147483646 h 1705"/>
                <a:gd name="T8" fmla="*/ 0 w 1705"/>
                <a:gd name="T9" fmla="*/ 2147483646 h 1705"/>
                <a:gd name="T10" fmla="*/ 0 60000 65536"/>
                <a:gd name="T11" fmla="*/ 0 60000 65536"/>
                <a:gd name="T12" fmla="*/ 0 60000 65536"/>
                <a:gd name="T13" fmla="*/ 0 60000 65536"/>
                <a:gd name="T14" fmla="*/ 0 60000 65536"/>
                <a:gd name="T15" fmla="*/ 0 w 1705"/>
                <a:gd name="T16" fmla="*/ 0 h 1705"/>
                <a:gd name="T17" fmla="*/ 1705 w 1705"/>
                <a:gd name="T18" fmla="*/ 1705 h 1705"/>
              </a:gdLst>
              <a:ahLst/>
              <a:cxnLst>
                <a:cxn ang="T10">
                  <a:pos x="T0" y="T1"/>
                </a:cxn>
                <a:cxn ang="T11">
                  <a:pos x="T2" y="T3"/>
                </a:cxn>
                <a:cxn ang="T12">
                  <a:pos x="T4" y="T5"/>
                </a:cxn>
                <a:cxn ang="T13">
                  <a:pos x="T6" y="T7"/>
                </a:cxn>
                <a:cxn ang="T14">
                  <a:pos x="T8" y="T9"/>
                </a:cxn>
              </a:cxnLst>
              <a:rect l="T15" t="T16" r="T17" b="T18"/>
              <a:pathLst>
                <a:path w="1705" h="1705">
                  <a:moveTo>
                    <a:pt x="0" y="852"/>
                  </a:moveTo>
                  <a:cubicBezTo>
                    <a:pt x="0" y="381"/>
                    <a:pt x="381" y="0"/>
                    <a:pt x="852" y="0"/>
                  </a:cubicBezTo>
                  <a:cubicBezTo>
                    <a:pt x="1323" y="0"/>
                    <a:pt x="1705" y="381"/>
                    <a:pt x="1705" y="852"/>
                  </a:cubicBezTo>
                  <a:cubicBezTo>
                    <a:pt x="1705" y="1323"/>
                    <a:pt x="1323" y="1705"/>
                    <a:pt x="852" y="1705"/>
                  </a:cubicBezTo>
                  <a:cubicBezTo>
                    <a:pt x="381" y="1705"/>
                    <a:pt x="0" y="1323"/>
                    <a:pt x="0" y="852"/>
                  </a:cubicBezTo>
                </a:path>
              </a:pathLst>
            </a:custGeom>
            <a:solidFill>
              <a:srgbClr val="B1C400"/>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sp>
          <p:nvSpPr>
            <p:cNvPr id="114701" name="path">
              <a:extLst>
                <a:ext uri="{FF2B5EF4-FFF2-40B4-BE49-F238E27FC236}">
                  <a16:creationId xmlns:a16="http://schemas.microsoft.com/office/drawing/2014/main" id="{2224B550-4E9B-C14C-2C94-0CD130097D03}"/>
                </a:ext>
              </a:extLst>
            </p:cNvPr>
            <p:cNvSpPr>
              <a:spLocks/>
            </p:cNvSpPr>
            <p:nvPr/>
          </p:nvSpPr>
          <p:spPr bwMode="auto">
            <a:xfrm>
              <a:off x="208788" y="252983"/>
              <a:ext cx="665226" cy="577596"/>
            </a:xfrm>
            <a:custGeom>
              <a:avLst/>
              <a:gdLst>
                <a:gd name="T0" fmla="*/ 2147483646 w 1047"/>
                <a:gd name="T1" fmla="*/ 2147483646 h 909"/>
                <a:gd name="T2" fmla="*/ 2147483646 w 1047"/>
                <a:gd name="T3" fmla="*/ 2147483646 h 909"/>
                <a:gd name="T4" fmla="*/ 2147483646 w 1047"/>
                <a:gd name="T5" fmla="*/ 2147483646 h 909"/>
                <a:gd name="T6" fmla="*/ 2147483646 w 1047"/>
                <a:gd name="T7" fmla="*/ 2147483646 h 909"/>
                <a:gd name="T8" fmla="*/ 2147483646 w 1047"/>
                <a:gd name="T9" fmla="*/ 2147483646 h 909"/>
                <a:gd name="T10" fmla="*/ 0 w 1047"/>
                <a:gd name="T11" fmla="*/ 0 h 909"/>
                <a:gd name="T12" fmla="*/ 0 w 1047"/>
                <a:gd name="T13" fmla="*/ 2147483646 h 909"/>
                <a:gd name="T14" fmla="*/ 2147483646 w 1047"/>
                <a:gd name="T15" fmla="*/ 2147483646 h 909"/>
                <a:gd name="T16" fmla="*/ 2147483646 w 1047"/>
                <a:gd name="T17" fmla="*/ 0 h 909"/>
                <a:gd name="T18" fmla="*/ 0 w 1047"/>
                <a:gd name="T19" fmla="*/ 0 h 909"/>
                <a:gd name="T20" fmla="*/ 2147483646 w 1047"/>
                <a:gd name="T21" fmla="*/ 2147483646 h 909"/>
                <a:gd name="T22" fmla="*/ 2147483646 w 1047"/>
                <a:gd name="T23" fmla="*/ 2147483646 h 909"/>
                <a:gd name="T24" fmla="*/ 2147483646 w 1047"/>
                <a:gd name="T25" fmla="*/ 2147483646 h 909"/>
                <a:gd name="T26" fmla="*/ 2147483646 w 1047"/>
                <a:gd name="T27" fmla="*/ 2147483646 h 909"/>
                <a:gd name="T28" fmla="*/ 2147483646 w 1047"/>
                <a:gd name="T29" fmla="*/ 2147483646 h 909"/>
                <a:gd name="T30" fmla="*/ 2147483646 w 1047"/>
                <a:gd name="T31" fmla="*/ 2147483646 h 909"/>
                <a:gd name="T32" fmla="*/ 2147483646 w 1047"/>
                <a:gd name="T33" fmla="*/ 2147483646 h 909"/>
                <a:gd name="T34" fmla="*/ 2147483646 w 1047"/>
                <a:gd name="T35" fmla="*/ 2147483646 h 909"/>
                <a:gd name="T36" fmla="*/ 2147483646 w 1047"/>
                <a:gd name="T37" fmla="*/ 2147483646 h 909"/>
                <a:gd name="T38" fmla="*/ 2147483646 w 1047"/>
                <a:gd name="T39" fmla="*/ 2147483646 h 909"/>
                <a:gd name="T40" fmla="*/ 2147483646 w 1047"/>
                <a:gd name="T41" fmla="*/ 2147483646 h 909"/>
                <a:gd name="T42" fmla="*/ 2147483646 w 1047"/>
                <a:gd name="T43" fmla="*/ 2147483646 h 909"/>
                <a:gd name="T44" fmla="*/ 2147483646 w 1047"/>
                <a:gd name="T45" fmla="*/ 2147483646 h 909"/>
                <a:gd name="T46" fmla="*/ 2147483646 w 1047"/>
                <a:gd name="T47" fmla="*/ 2147483646 h 909"/>
                <a:gd name="T48" fmla="*/ 2147483646 w 1047"/>
                <a:gd name="T49" fmla="*/ 2147483646 h 909"/>
                <a:gd name="T50" fmla="*/ 2147483646 w 1047"/>
                <a:gd name="T51" fmla="*/ 2147483646 h 909"/>
                <a:gd name="T52" fmla="*/ 2147483646 w 1047"/>
                <a:gd name="T53" fmla="*/ 2147483646 h 909"/>
                <a:gd name="T54" fmla="*/ 2147483646 w 1047"/>
                <a:gd name="T55" fmla="*/ 2147483646 h 909"/>
                <a:gd name="T56" fmla="*/ 2147483646 w 1047"/>
                <a:gd name="T57" fmla="*/ 2147483646 h 909"/>
                <a:gd name="T58" fmla="*/ 2147483646 w 1047"/>
                <a:gd name="T59" fmla="*/ 2147483646 h 909"/>
                <a:gd name="T60" fmla="*/ 2147483646 w 1047"/>
                <a:gd name="T61" fmla="*/ 2147483646 h 909"/>
                <a:gd name="T62" fmla="*/ 2147483646 w 1047"/>
                <a:gd name="T63" fmla="*/ 2147483646 h 909"/>
                <a:gd name="T64" fmla="*/ 2147483646 w 1047"/>
                <a:gd name="T65" fmla="*/ 2147483646 h 909"/>
                <a:gd name="T66" fmla="*/ 2147483646 w 1047"/>
                <a:gd name="T67" fmla="*/ 2147483646 h 909"/>
                <a:gd name="T68" fmla="*/ 2147483646 w 1047"/>
                <a:gd name="T69" fmla="*/ 2147483646 h 909"/>
                <a:gd name="T70" fmla="*/ 2147483646 w 1047"/>
                <a:gd name="T71" fmla="*/ 2147483646 h 909"/>
                <a:gd name="T72" fmla="*/ 2147483646 w 1047"/>
                <a:gd name="T73" fmla="*/ 2147483646 h 909"/>
                <a:gd name="T74" fmla="*/ 2147483646 w 1047"/>
                <a:gd name="T75" fmla="*/ 2147483646 h 909"/>
                <a:gd name="T76" fmla="*/ 2147483646 w 1047"/>
                <a:gd name="T77" fmla="*/ 2147483646 h 909"/>
                <a:gd name="T78" fmla="*/ 2147483646 w 1047"/>
                <a:gd name="T79" fmla="*/ 2147483646 h 909"/>
                <a:gd name="T80" fmla="*/ 2147483646 w 1047"/>
                <a:gd name="T81" fmla="*/ 2147483646 h 90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47"/>
                <a:gd name="T124" fmla="*/ 0 h 909"/>
                <a:gd name="T125" fmla="*/ 1047 w 1047"/>
                <a:gd name="T126" fmla="*/ 909 h 90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47" h="909">
                  <a:moveTo>
                    <a:pt x="338" y="909"/>
                  </a:moveTo>
                  <a:cubicBezTo>
                    <a:pt x="704" y="909"/>
                    <a:pt x="704" y="909"/>
                    <a:pt x="704" y="909"/>
                  </a:cubicBezTo>
                  <a:cubicBezTo>
                    <a:pt x="704" y="820"/>
                    <a:pt x="704" y="820"/>
                    <a:pt x="704" y="820"/>
                  </a:cubicBezTo>
                  <a:cubicBezTo>
                    <a:pt x="338" y="820"/>
                    <a:pt x="338" y="820"/>
                    <a:pt x="338" y="820"/>
                  </a:cubicBezTo>
                  <a:lnTo>
                    <a:pt x="338" y="909"/>
                  </a:lnTo>
                  <a:close/>
                  <a:moveTo>
                    <a:pt x="0" y="0"/>
                  </a:moveTo>
                  <a:cubicBezTo>
                    <a:pt x="0" y="784"/>
                    <a:pt x="0" y="784"/>
                    <a:pt x="0" y="784"/>
                  </a:cubicBezTo>
                  <a:cubicBezTo>
                    <a:pt x="1047" y="784"/>
                    <a:pt x="1047" y="784"/>
                    <a:pt x="1047" y="784"/>
                  </a:cubicBezTo>
                  <a:cubicBezTo>
                    <a:pt x="1047" y="0"/>
                    <a:pt x="1047" y="0"/>
                    <a:pt x="1047" y="0"/>
                  </a:cubicBezTo>
                  <a:lnTo>
                    <a:pt x="0" y="0"/>
                  </a:lnTo>
                  <a:close/>
                  <a:moveTo>
                    <a:pt x="905" y="740"/>
                  </a:moveTo>
                  <a:cubicBezTo>
                    <a:pt x="887" y="740"/>
                    <a:pt x="869" y="722"/>
                    <a:pt x="869" y="704"/>
                  </a:cubicBezTo>
                  <a:cubicBezTo>
                    <a:pt x="869" y="686"/>
                    <a:pt x="887" y="673"/>
                    <a:pt x="905" y="673"/>
                  </a:cubicBezTo>
                  <a:cubicBezTo>
                    <a:pt x="922" y="673"/>
                    <a:pt x="940" y="686"/>
                    <a:pt x="940" y="704"/>
                  </a:cubicBezTo>
                  <a:cubicBezTo>
                    <a:pt x="940" y="722"/>
                    <a:pt x="922" y="740"/>
                    <a:pt x="905" y="740"/>
                  </a:cubicBezTo>
                  <a:moveTo>
                    <a:pt x="963" y="619"/>
                  </a:moveTo>
                  <a:cubicBezTo>
                    <a:pt x="84" y="619"/>
                    <a:pt x="84" y="619"/>
                    <a:pt x="84" y="619"/>
                  </a:cubicBezTo>
                  <a:cubicBezTo>
                    <a:pt x="84" y="62"/>
                    <a:pt x="84" y="62"/>
                    <a:pt x="84" y="62"/>
                  </a:cubicBezTo>
                  <a:cubicBezTo>
                    <a:pt x="963" y="62"/>
                    <a:pt x="963" y="62"/>
                    <a:pt x="963" y="62"/>
                  </a:cubicBezTo>
                  <a:lnTo>
                    <a:pt x="963" y="619"/>
                  </a:lnTo>
                  <a:close/>
                  <a:moveTo>
                    <a:pt x="566" y="495"/>
                  </a:moveTo>
                  <a:cubicBezTo>
                    <a:pt x="423" y="352"/>
                    <a:pt x="423" y="352"/>
                    <a:pt x="423" y="352"/>
                  </a:cubicBezTo>
                  <a:cubicBezTo>
                    <a:pt x="566" y="214"/>
                    <a:pt x="566" y="214"/>
                    <a:pt x="566" y="214"/>
                  </a:cubicBezTo>
                  <a:cubicBezTo>
                    <a:pt x="486" y="138"/>
                    <a:pt x="361" y="138"/>
                    <a:pt x="285" y="214"/>
                  </a:cubicBezTo>
                  <a:cubicBezTo>
                    <a:pt x="205" y="289"/>
                    <a:pt x="205" y="414"/>
                    <a:pt x="285" y="495"/>
                  </a:cubicBezTo>
                  <a:cubicBezTo>
                    <a:pt x="361" y="570"/>
                    <a:pt x="486" y="570"/>
                    <a:pt x="566" y="495"/>
                  </a:cubicBezTo>
                  <a:moveTo>
                    <a:pt x="401" y="214"/>
                  </a:moveTo>
                  <a:cubicBezTo>
                    <a:pt x="419" y="214"/>
                    <a:pt x="428" y="227"/>
                    <a:pt x="428" y="240"/>
                  </a:cubicBezTo>
                  <a:cubicBezTo>
                    <a:pt x="428" y="254"/>
                    <a:pt x="419" y="267"/>
                    <a:pt x="401" y="267"/>
                  </a:cubicBezTo>
                  <a:cubicBezTo>
                    <a:pt x="387" y="267"/>
                    <a:pt x="374" y="254"/>
                    <a:pt x="374" y="240"/>
                  </a:cubicBezTo>
                  <a:cubicBezTo>
                    <a:pt x="374" y="227"/>
                    <a:pt x="387" y="214"/>
                    <a:pt x="401" y="214"/>
                  </a:cubicBezTo>
                  <a:moveTo>
                    <a:pt x="601" y="392"/>
                  </a:moveTo>
                  <a:cubicBezTo>
                    <a:pt x="624" y="392"/>
                    <a:pt x="637" y="374"/>
                    <a:pt x="637" y="352"/>
                  </a:cubicBezTo>
                  <a:cubicBezTo>
                    <a:pt x="637" y="334"/>
                    <a:pt x="624" y="316"/>
                    <a:pt x="601" y="316"/>
                  </a:cubicBezTo>
                  <a:cubicBezTo>
                    <a:pt x="579" y="316"/>
                    <a:pt x="561" y="334"/>
                    <a:pt x="561" y="352"/>
                  </a:cubicBezTo>
                  <a:cubicBezTo>
                    <a:pt x="561" y="374"/>
                    <a:pt x="579" y="392"/>
                    <a:pt x="601" y="392"/>
                  </a:cubicBezTo>
                  <a:moveTo>
                    <a:pt x="771" y="392"/>
                  </a:moveTo>
                  <a:cubicBezTo>
                    <a:pt x="789" y="392"/>
                    <a:pt x="806" y="374"/>
                    <a:pt x="806" y="352"/>
                  </a:cubicBezTo>
                  <a:cubicBezTo>
                    <a:pt x="806" y="334"/>
                    <a:pt x="789" y="316"/>
                    <a:pt x="771" y="316"/>
                  </a:cubicBezTo>
                  <a:cubicBezTo>
                    <a:pt x="749" y="316"/>
                    <a:pt x="731" y="334"/>
                    <a:pt x="731" y="352"/>
                  </a:cubicBezTo>
                  <a:cubicBezTo>
                    <a:pt x="731" y="374"/>
                    <a:pt x="749" y="392"/>
                    <a:pt x="771" y="392"/>
                  </a:cubicBezTo>
                </a:path>
              </a:pathLst>
            </a:custGeom>
            <a:solidFill>
              <a:srgbClr val="222A35"/>
            </a:solidFill>
            <a:ln>
              <a:noFill/>
            </a:ln>
            <a:extLst>
              <a:ext uri="{91240B29-F687-4F45-9708-019B960494DF}">
                <a14:hiddenLine xmlns:a14="http://schemas.microsoft.com/office/drawing/2010/main" w="9525" cap="flat">
                  <a:solidFill>
                    <a:srgbClr val="000000"/>
                  </a:solidFill>
                  <a:miter lim="0"/>
                  <a:headEnd/>
                  <a:tailEnd/>
                </a14:hiddenLine>
              </a:ext>
            </a:extLst>
          </p:spPr>
          <p:txBody>
            <a:bodyPr/>
            <a:lstStyle/>
            <a:p>
              <a:endParaRPr lang="zh-CN" altLang="en-US"/>
            </a:p>
          </p:txBody>
        </p:sp>
      </p:grpSp>
      <p:graphicFrame>
        <p:nvGraphicFramePr>
          <p:cNvPr id="1720" name="table 1720">
            <a:extLst>
              <a:ext uri="{FF2B5EF4-FFF2-40B4-BE49-F238E27FC236}">
                <a16:creationId xmlns:a16="http://schemas.microsoft.com/office/drawing/2014/main" id="{3F580B0E-6781-4A83-B53B-48CE87479CB1}"/>
              </a:ext>
            </a:extLst>
          </p:cNvPr>
          <p:cNvGraphicFramePr>
            <a:graphicFrameLocks noGrp="1"/>
          </p:cNvGraphicFramePr>
          <p:nvPr/>
        </p:nvGraphicFramePr>
        <p:xfrm>
          <a:off x="36513" y="765175"/>
          <a:ext cx="9099550" cy="5081588"/>
        </p:xfrm>
        <a:graphic>
          <a:graphicData uri="http://schemas.openxmlformats.org/drawingml/2006/table">
            <a:tbl>
              <a:tblPr/>
              <a:tblGrid>
                <a:gridCol w="9099550">
                  <a:extLst>
                    <a:ext uri="{9D8B030D-6E8A-4147-A177-3AD203B41FA5}">
                      <a16:colId xmlns:a16="http://schemas.microsoft.com/office/drawing/2014/main" val="20000"/>
                    </a:ext>
                  </a:extLst>
                </a:gridCol>
              </a:tblGrid>
              <a:tr h="5081588">
                <a:tc>
                  <a:txBody>
                    <a:bodyPr/>
                    <a:lstStyle/>
                    <a:p>
                      <a:pPr algn="l" rtl="0" eaLnBrk="0">
                        <a:lnSpc>
                          <a:spcPct val="106000"/>
                        </a:lnSpc>
                        <a:tabLst/>
                      </a:pPr>
                      <a:endParaRPr lang="x-none" altLang="x-none" sz="800" dirty="0"/>
                    </a:p>
                    <a:p>
                      <a:pPr algn="l" rtl="0" eaLnBrk="0">
                        <a:lnSpc>
                          <a:spcPct val="106000"/>
                        </a:lnSpc>
                        <a:tabLst/>
                      </a:pPr>
                      <a:endParaRPr lang="x-none" altLang="x-none" sz="800" dirty="0"/>
                    </a:p>
                    <a:p>
                      <a:pPr algn="l" rtl="0" eaLnBrk="0">
                        <a:lnSpc>
                          <a:spcPct val="106000"/>
                        </a:lnSpc>
                        <a:tabLst/>
                      </a:pPr>
                      <a:endParaRPr lang="x-none" altLang="x-none" sz="800" dirty="0"/>
                    </a:p>
                    <a:p>
                      <a:pPr algn="l" rtl="0" eaLnBrk="0">
                        <a:lnSpc>
                          <a:spcPct val="106000"/>
                        </a:lnSpc>
                        <a:tabLst/>
                      </a:pPr>
                      <a:endParaRPr lang="x-none" altLang="x-none" sz="800" dirty="0"/>
                    </a:p>
                    <a:p>
                      <a:pPr algn="l" rtl="0" eaLnBrk="0">
                        <a:lnSpc>
                          <a:spcPct val="106000"/>
                        </a:lnSpc>
                        <a:tabLst/>
                      </a:pPr>
                      <a:endParaRPr lang="x-none" altLang="x-none" sz="800" dirty="0"/>
                    </a:p>
                    <a:p>
                      <a:pPr algn="l" rtl="0" eaLnBrk="0">
                        <a:lnSpc>
                          <a:spcPct val="106000"/>
                        </a:lnSpc>
                        <a:tabLst/>
                      </a:pPr>
                      <a:endParaRPr lang="x-none" altLang="x-none" sz="800" dirty="0"/>
                    </a:p>
                    <a:p>
                      <a:pPr algn="l" rtl="0" eaLnBrk="0">
                        <a:lnSpc>
                          <a:spcPct val="107000"/>
                        </a:lnSpc>
                        <a:tabLst/>
                      </a:pPr>
                      <a:endParaRPr lang="x-none" altLang="x-none" sz="800" dirty="0"/>
                    </a:p>
                    <a:p>
                      <a:pPr algn="l" rtl="0" eaLnBrk="0">
                        <a:lnSpc>
                          <a:spcPct val="107000"/>
                        </a:lnSpc>
                        <a:tabLst/>
                      </a:pPr>
                      <a:endParaRPr lang="x-none" altLang="x-none" sz="800" dirty="0"/>
                    </a:p>
                    <a:p>
                      <a:pPr algn="l" rtl="0" eaLnBrk="0">
                        <a:lnSpc>
                          <a:spcPct val="107000"/>
                        </a:lnSpc>
                        <a:tabLst/>
                      </a:pPr>
                      <a:endParaRPr lang="x-none" altLang="x-none" sz="800" dirty="0"/>
                    </a:p>
                    <a:p>
                      <a:pPr algn="l" rtl="0" eaLnBrk="0">
                        <a:lnSpc>
                          <a:spcPct val="107000"/>
                        </a:lnSpc>
                        <a:tabLst/>
                      </a:pPr>
                      <a:endParaRPr lang="x-none" altLang="x-none" sz="800" dirty="0"/>
                    </a:p>
                    <a:p>
                      <a:pPr algn="l" rtl="0" eaLnBrk="0">
                        <a:lnSpc>
                          <a:spcPct val="107000"/>
                        </a:lnSpc>
                        <a:tabLst/>
                      </a:pPr>
                      <a:endParaRPr lang="x-none" altLang="x-none" sz="800" dirty="0"/>
                    </a:p>
                    <a:p>
                      <a:pPr algn="l" rtl="0" eaLnBrk="0">
                        <a:lnSpc>
                          <a:spcPct val="107000"/>
                        </a:lnSpc>
                        <a:tabLst/>
                      </a:pPr>
                      <a:endParaRPr lang="x-none" altLang="x-none" sz="800" dirty="0"/>
                    </a:p>
                    <a:p>
                      <a:pPr marL="2103729" algn="l" rtl="0" eaLnBrk="0">
                        <a:lnSpc>
                          <a:spcPct val="78000"/>
                        </a:lnSpc>
                        <a:spcBef>
                          <a:spcPts val="2"/>
                        </a:spcBef>
                        <a:tabLst/>
                      </a:pPr>
                      <a:r>
                        <a:rPr sz="1800" spc="-10" dirty="0">
                          <a:solidFill>
                            <a:srgbClr val="262626">
                              <a:alpha val="100000"/>
                            </a:srgbClr>
                          </a:solidFill>
                          <a:latin typeface="Times New Roman"/>
                          <a:ea typeface="Times New Roman"/>
                          <a:cs typeface="Times New Roman"/>
                        </a:rPr>
                        <a:t>15        </a:t>
                      </a:r>
                      <a:r>
                        <a:rPr sz="1800" spc="0" dirty="0">
                          <a:solidFill>
                            <a:srgbClr val="262626">
                              <a:alpha val="100000"/>
                            </a:srgbClr>
                          </a:solidFill>
                          <a:latin typeface="Times New Roman"/>
                          <a:ea typeface="Times New Roman"/>
                          <a:cs typeface="Times New Roman"/>
                        </a:rPr>
                        <a:t>if</a:t>
                      </a:r>
                      <a:r>
                        <a:rPr sz="1800" spc="-10" dirty="0">
                          <a:solidFill>
                            <a:srgbClr val="262626">
                              <a:alpha val="100000"/>
                            </a:srgbClr>
                          </a:solidFill>
                          <a:latin typeface="Times New Roman"/>
                          <a:ea typeface="Times New Roman"/>
                          <a:cs typeface="Times New Roman"/>
                        </a:rPr>
                        <a:t> __</a:t>
                      </a:r>
                      <a:r>
                        <a:rPr sz="1800" spc="0" dirty="0">
                          <a:solidFill>
                            <a:srgbClr val="262626">
                              <a:alpha val="100000"/>
                            </a:srgbClr>
                          </a:solidFill>
                          <a:latin typeface="Times New Roman"/>
                          <a:ea typeface="Times New Roman"/>
                          <a:cs typeface="Times New Roman"/>
                        </a:rPr>
                        <a:t>name</a:t>
                      </a:r>
                      <a:r>
                        <a:rPr sz="1800" spc="-10" dirty="0">
                          <a:solidFill>
                            <a:srgbClr val="262626">
                              <a:alpha val="100000"/>
                            </a:srgbClr>
                          </a:solidFill>
                          <a:latin typeface="Times New Roman"/>
                          <a:ea typeface="Times New Roman"/>
                          <a:cs typeface="Times New Roman"/>
                        </a:rPr>
                        <a:t>__=='__</a:t>
                      </a:r>
                      <a:r>
                        <a:rPr sz="1800" spc="0" dirty="0">
                          <a:solidFill>
                            <a:srgbClr val="262626">
                              <a:alpha val="100000"/>
                            </a:srgbClr>
                          </a:solidFill>
                          <a:latin typeface="Times New Roman"/>
                          <a:ea typeface="Times New Roman"/>
                          <a:cs typeface="Times New Roman"/>
                        </a:rPr>
                        <a:t>main</a:t>
                      </a:r>
                      <a:r>
                        <a:rPr sz="1800" spc="-10" dirty="0">
                          <a:solidFill>
                            <a:srgbClr val="262626">
                              <a:alpha val="100000"/>
                            </a:srgbClr>
                          </a:solidFill>
                          <a:latin typeface="Times New Roman"/>
                          <a:ea typeface="Times New Roman"/>
                          <a:cs typeface="Times New Roman"/>
                        </a:rPr>
                        <a:t>__'</a:t>
                      </a:r>
                      <a:r>
                        <a:rPr sz="1800" spc="0" dirty="0">
                          <a:solidFill>
                            <a:srgbClr val="262626">
                              <a:alpha val="100000"/>
                            </a:srgbClr>
                          </a:solidFill>
                          <a:latin typeface="Times New Roman"/>
                          <a:ea typeface="Times New Roman"/>
                          <a:cs typeface="Times New Roman"/>
                        </a:rPr>
                        <a:t>:</a:t>
                      </a:r>
                      <a:endParaRPr lang="x-none" altLang="x-none" sz="1800" dirty="0"/>
                    </a:p>
                    <a:p>
                      <a:pPr algn="l" rtl="0" eaLnBrk="0">
                        <a:lnSpc>
                          <a:spcPct val="104000"/>
                        </a:lnSpc>
                        <a:tabLst/>
                      </a:pPr>
                      <a:endParaRPr lang="x-none" altLang="x-none" sz="800" dirty="0"/>
                    </a:p>
                    <a:p>
                      <a:pPr algn="l" rtl="0" eaLnBrk="0">
                        <a:lnSpc>
                          <a:spcPct val="105000"/>
                        </a:lnSpc>
                        <a:tabLst/>
                      </a:pPr>
                      <a:endParaRPr lang="x-none" altLang="x-none" sz="800" dirty="0"/>
                    </a:p>
                    <a:p>
                      <a:pPr marL="2103729" algn="l" rtl="0" eaLnBrk="0">
                        <a:lnSpc>
                          <a:spcPct val="91000"/>
                        </a:lnSpc>
                        <a:spcBef>
                          <a:spcPts val="727"/>
                        </a:spcBef>
                        <a:tabLst/>
                      </a:pPr>
                      <a:r>
                        <a:rPr sz="1800" spc="-10" dirty="0">
                          <a:solidFill>
                            <a:srgbClr val="262626">
                              <a:alpha val="100000"/>
                            </a:srgbClr>
                          </a:solidFill>
                          <a:latin typeface="Times New Roman"/>
                          <a:ea typeface="Times New Roman"/>
                          <a:cs typeface="Times New Roman"/>
                        </a:rPr>
                        <a:t>16            stu=Stu</a:t>
                      </a:r>
                      <a:r>
                        <a:rPr sz="1800" spc="0" dirty="0">
                          <a:solidFill>
                            <a:srgbClr val="262626">
                              <a:alpha val="100000"/>
                            </a:srgbClr>
                          </a:solidFill>
                          <a:latin typeface="Times New Roman"/>
                          <a:ea typeface="Times New Roman"/>
                          <a:cs typeface="Times New Roman"/>
                        </a:rPr>
                        <a:t>dent</a:t>
                      </a:r>
                      <a:r>
                        <a:rPr sz="1800" spc="-10" dirty="0">
                          <a:solidFill>
                            <a:srgbClr val="262626">
                              <a:alpha val="100000"/>
                            </a:srgbClr>
                          </a:solidFill>
                          <a:latin typeface="Times New Roman"/>
                          <a:ea typeface="Times New Roman"/>
                          <a:cs typeface="Times New Roman"/>
                        </a:rPr>
                        <a:t>() #</a:t>
                      </a:r>
                      <a:r>
                        <a:rPr sz="1800" spc="-10" dirty="0">
                          <a:solidFill>
                            <a:srgbClr val="262626">
                              <a:alpha val="100000"/>
                            </a:srgbClr>
                          </a:solidFill>
                          <a:latin typeface="Microsoft YaHei"/>
                          <a:ea typeface="Microsoft YaHei"/>
                          <a:cs typeface="Microsoft YaHei"/>
                        </a:rPr>
                        <a:t>创建</a:t>
                      </a:r>
                      <a:r>
                        <a:rPr sz="1800" spc="0" dirty="0">
                          <a:solidFill>
                            <a:srgbClr val="262626">
                              <a:alpha val="100000"/>
                            </a:srgbClr>
                          </a:solidFill>
                          <a:latin typeface="Times New Roman"/>
                          <a:ea typeface="Times New Roman"/>
                          <a:cs typeface="Times New Roman"/>
                        </a:rPr>
                        <a:t>Student</a:t>
                      </a:r>
                      <a:r>
                        <a:rPr sz="1800" spc="-10" dirty="0">
                          <a:solidFill>
                            <a:srgbClr val="262626">
                              <a:alpha val="100000"/>
                            </a:srgbClr>
                          </a:solidFill>
                          <a:latin typeface="Microsoft YaHei"/>
                          <a:ea typeface="Microsoft YaHei"/>
                          <a:cs typeface="Microsoft YaHei"/>
                        </a:rPr>
                        <a:t>类对象</a:t>
                      </a:r>
                      <a:r>
                        <a:rPr sz="1800" spc="0" dirty="0">
                          <a:solidFill>
                            <a:srgbClr val="262626">
                              <a:alpha val="100000"/>
                            </a:srgbClr>
                          </a:solidFill>
                          <a:latin typeface="Times New Roman"/>
                          <a:ea typeface="Times New Roman"/>
                          <a:cs typeface="Times New Roman"/>
                        </a:rPr>
                        <a:t>stu</a:t>
                      </a:r>
                      <a:endParaRPr lang="x-none" altLang="x-none" sz="1800" dirty="0"/>
                    </a:p>
                    <a:p>
                      <a:pPr algn="l" rtl="0" eaLnBrk="0">
                        <a:lnSpc>
                          <a:spcPct val="100000"/>
                        </a:lnSpc>
                        <a:tabLst/>
                      </a:pPr>
                      <a:endParaRPr lang="x-none" altLang="x-none" sz="800" dirty="0"/>
                    </a:p>
                    <a:p>
                      <a:pPr algn="l" rtl="0" eaLnBrk="0">
                        <a:lnSpc>
                          <a:spcPct val="101000"/>
                        </a:lnSpc>
                        <a:tabLst/>
                      </a:pPr>
                      <a:endParaRPr lang="x-none" altLang="x-none" sz="800" dirty="0"/>
                    </a:p>
                    <a:p>
                      <a:pPr marL="2103729" algn="l" rtl="0" eaLnBrk="0">
                        <a:lnSpc>
                          <a:spcPct val="97000"/>
                        </a:lnSpc>
                        <a:spcBef>
                          <a:spcPts val="730"/>
                        </a:spcBef>
                        <a:tabLst/>
                      </a:pPr>
                      <a:r>
                        <a:rPr sz="1800" spc="-10" dirty="0">
                          <a:solidFill>
                            <a:srgbClr val="262626">
                              <a:alpha val="100000"/>
                            </a:srgbClr>
                          </a:solidFill>
                          <a:latin typeface="Times New Roman"/>
                          <a:ea typeface="Times New Roman"/>
                          <a:cs typeface="Times New Roman"/>
                        </a:rPr>
                        <a:t>17            </a:t>
                      </a:r>
                      <a:r>
                        <a:rPr sz="1800" spc="0" dirty="0">
                          <a:solidFill>
                            <a:srgbClr val="262626">
                              <a:alpha val="100000"/>
                            </a:srgbClr>
                          </a:solidFill>
                          <a:latin typeface="Times New Roman"/>
                          <a:ea typeface="Times New Roman"/>
                          <a:cs typeface="Times New Roman"/>
                        </a:rPr>
                        <a:t>stu</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score</a:t>
                      </a:r>
                      <a:r>
                        <a:rPr sz="1800" spc="-10" dirty="0">
                          <a:solidFill>
                            <a:srgbClr val="262626">
                              <a:alpha val="100000"/>
                            </a:srgbClr>
                          </a:solidFill>
                          <a:latin typeface="Times New Roman"/>
                          <a:ea typeface="Times New Roman"/>
                          <a:cs typeface="Times New Roman"/>
                        </a:rPr>
                        <a:t>=80 #</a:t>
                      </a:r>
                      <a:r>
                        <a:rPr sz="1800" spc="-10" dirty="0">
                          <a:solidFill>
                            <a:srgbClr val="262626">
                              <a:alpha val="100000"/>
                            </a:srgbClr>
                          </a:solidFill>
                          <a:latin typeface="Microsoft YaHei"/>
                          <a:ea typeface="Microsoft YaHei"/>
                          <a:cs typeface="Microsoft YaHei"/>
                        </a:rPr>
                        <a:t>将</a:t>
                      </a:r>
                      <a:r>
                        <a:rPr sz="1800" spc="0" dirty="0">
                          <a:solidFill>
                            <a:srgbClr val="262626">
                              <a:alpha val="100000"/>
                            </a:srgbClr>
                          </a:solidFill>
                          <a:latin typeface="Times New Roman"/>
                          <a:ea typeface="Times New Roman"/>
                          <a:cs typeface="Times New Roman"/>
                        </a:rPr>
                        <a:t>stu</a:t>
                      </a:r>
                      <a:r>
                        <a:rPr sz="1800" spc="-10" dirty="0">
                          <a:solidFill>
                            <a:srgbClr val="262626">
                              <a:alpha val="100000"/>
                            </a:srgbClr>
                          </a:solidFill>
                          <a:latin typeface="Microsoft YaHei"/>
                          <a:ea typeface="Microsoft YaHei"/>
                          <a:cs typeface="Microsoft YaHei"/>
                        </a:rPr>
                        <a:t>对象的</a:t>
                      </a:r>
                      <a:r>
                        <a:rPr sz="1800" spc="0" dirty="0">
                          <a:solidFill>
                            <a:srgbClr val="262626">
                              <a:alpha val="100000"/>
                            </a:srgbClr>
                          </a:solidFill>
                          <a:latin typeface="Times New Roman"/>
                          <a:ea typeface="Times New Roman"/>
                          <a:cs typeface="Times New Roman"/>
                        </a:rPr>
                        <a:t>score</a:t>
                      </a:r>
                      <a:r>
                        <a:rPr sz="1800" spc="-10" dirty="0">
                          <a:solidFill>
                            <a:srgbClr val="262626">
                              <a:alpha val="100000"/>
                            </a:srgbClr>
                          </a:solidFill>
                          <a:latin typeface="Microsoft YaHei"/>
                          <a:ea typeface="Microsoft YaHei"/>
                          <a:cs typeface="Microsoft YaHei"/>
                        </a:rPr>
                        <a:t>属性赋值</a:t>
                      </a:r>
                      <a:r>
                        <a:rPr sz="1800" spc="0" dirty="0">
                          <a:solidFill>
                            <a:srgbClr val="262626">
                              <a:alpha val="100000"/>
                            </a:srgbClr>
                          </a:solidFill>
                          <a:latin typeface="Microsoft YaHei"/>
                          <a:ea typeface="Microsoft YaHei"/>
                          <a:cs typeface="Microsoft YaHei"/>
                        </a:rPr>
                        <a:t>为</a:t>
                      </a:r>
                      <a:r>
                        <a:rPr sz="1800" spc="0" dirty="0">
                          <a:solidFill>
                            <a:srgbClr val="262626">
                              <a:alpha val="100000"/>
                            </a:srgbClr>
                          </a:solidFill>
                          <a:latin typeface="Times New Roman"/>
                          <a:ea typeface="Times New Roman"/>
                          <a:cs typeface="Times New Roman"/>
                        </a:rPr>
                        <a:t>80</a:t>
                      </a:r>
                      <a:endParaRPr lang="x-none" altLang="x-none" sz="1800" dirty="0"/>
                    </a:p>
                    <a:p>
                      <a:pPr algn="l" rtl="0" eaLnBrk="0">
                        <a:lnSpc>
                          <a:spcPct val="186000"/>
                        </a:lnSpc>
                        <a:tabLst/>
                      </a:pPr>
                      <a:endParaRPr lang="x-none" altLang="x-none" sz="800" dirty="0"/>
                    </a:p>
                    <a:p>
                      <a:pPr marL="2103729" algn="l" rtl="0" eaLnBrk="0">
                        <a:lnSpc>
                          <a:spcPct val="91000"/>
                        </a:lnSpc>
                        <a:spcBef>
                          <a:spcPts val="728"/>
                        </a:spcBef>
                        <a:tabLst/>
                      </a:pPr>
                      <a:r>
                        <a:rPr sz="1800" spc="-10" dirty="0">
                          <a:solidFill>
                            <a:srgbClr val="262626">
                              <a:alpha val="100000"/>
                            </a:srgbClr>
                          </a:solidFill>
                          <a:latin typeface="Times New Roman"/>
                          <a:ea typeface="Times New Roman"/>
                          <a:cs typeface="Times New Roman"/>
                        </a:rPr>
                        <a:t>18            </a:t>
                      </a:r>
                      <a:r>
                        <a:rPr sz="1800" spc="0" dirty="0">
                          <a:solidFill>
                            <a:srgbClr val="262626">
                              <a:alpha val="100000"/>
                            </a:srgbClr>
                          </a:solidFill>
                          <a:latin typeface="Times New Roman"/>
                          <a:ea typeface="Times New Roman"/>
                          <a:cs typeface="Times New Roman"/>
                        </a:rPr>
                        <a:t>stu</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birthyear</a:t>
                      </a:r>
                      <a:r>
                        <a:rPr sz="1800" spc="-10" dirty="0">
                          <a:solidFill>
                            <a:srgbClr val="262626">
                              <a:alpha val="100000"/>
                            </a:srgbClr>
                          </a:solidFill>
                          <a:latin typeface="Times New Roman"/>
                          <a:ea typeface="Times New Roman"/>
                          <a:cs typeface="Times New Roman"/>
                        </a:rPr>
                        <a:t>=2000 #</a:t>
                      </a:r>
                      <a:r>
                        <a:rPr sz="1800" spc="-10" dirty="0">
                          <a:solidFill>
                            <a:srgbClr val="262626">
                              <a:alpha val="100000"/>
                            </a:srgbClr>
                          </a:solidFill>
                          <a:latin typeface="Microsoft YaHei"/>
                          <a:ea typeface="Microsoft YaHei"/>
                          <a:cs typeface="Microsoft YaHei"/>
                        </a:rPr>
                        <a:t>将</a:t>
                      </a:r>
                      <a:r>
                        <a:rPr sz="1800" spc="0" dirty="0">
                          <a:solidFill>
                            <a:srgbClr val="262626">
                              <a:alpha val="100000"/>
                            </a:srgbClr>
                          </a:solidFill>
                          <a:latin typeface="Times New Roman"/>
                          <a:ea typeface="Times New Roman"/>
                          <a:cs typeface="Times New Roman"/>
                        </a:rPr>
                        <a:t>stu</a:t>
                      </a:r>
                      <a:r>
                        <a:rPr sz="1800" spc="-10" dirty="0">
                          <a:solidFill>
                            <a:srgbClr val="262626">
                              <a:alpha val="100000"/>
                            </a:srgbClr>
                          </a:solidFill>
                          <a:latin typeface="Microsoft YaHei"/>
                          <a:ea typeface="Microsoft YaHei"/>
                          <a:cs typeface="Microsoft YaHei"/>
                        </a:rPr>
                        <a:t>对象的</a:t>
                      </a:r>
                      <a:r>
                        <a:rPr sz="1800" spc="0" dirty="0">
                          <a:solidFill>
                            <a:srgbClr val="262626">
                              <a:alpha val="100000"/>
                            </a:srgbClr>
                          </a:solidFill>
                          <a:latin typeface="Times New Roman"/>
                          <a:ea typeface="Times New Roman"/>
                          <a:cs typeface="Times New Roman"/>
                        </a:rPr>
                        <a:t>birthyear</a:t>
                      </a:r>
                      <a:r>
                        <a:rPr sz="1800" spc="-10" dirty="0">
                          <a:solidFill>
                            <a:srgbClr val="262626">
                              <a:alpha val="100000"/>
                            </a:srgbClr>
                          </a:solidFill>
                          <a:latin typeface="Microsoft YaHei"/>
                          <a:ea typeface="Microsoft YaHei"/>
                          <a:cs typeface="Microsoft YaHei"/>
                        </a:rPr>
                        <a:t>属性赋值</a:t>
                      </a:r>
                      <a:r>
                        <a:rPr sz="1800" spc="0" dirty="0">
                          <a:solidFill>
                            <a:srgbClr val="262626">
                              <a:alpha val="100000"/>
                            </a:srgbClr>
                          </a:solidFill>
                          <a:latin typeface="Microsoft YaHei"/>
                          <a:ea typeface="Microsoft YaHei"/>
                          <a:cs typeface="Microsoft YaHei"/>
                        </a:rPr>
                        <a:t>为</a:t>
                      </a:r>
                      <a:r>
                        <a:rPr sz="1800" spc="0" dirty="0">
                          <a:solidFill>
                            <a:srgbClr val="262626">
                              <a:alpha val="100000"/>
                            </a:srgbClr>
                          </a:solidFill>
                          <a:latin typeface="Times New Roman"/>
                          <a:ea typeface="Times New Roman"/>
                          <a:cs typeface="Times New Roman"/>
                        </a:rPr>
                        <a:t>2000</a:t>
                      </a:r>
                      <a:endParaRPr lang="x-none" altLang="x-none" sz="1800" dirty="0"/>
                    </a:p>
                    <a:p>
                      <a:pPr algn="l" rtl="0" eaLnBrk="0">
                        <a:lnSpc>
                          <a:spcPct val="101000"/>
                        </a:lnSpc>
                        <a:tabLst/>
                      </a:pPr>
                      <a:endParaRPr lang="x-none" altLang="x-none" sz="800" dirty="0"/>
                    </a:p>
                    <a:p>
                      <a:pPr algn="l" rtl="0" eaLnBrk="0">
                        <a:lnSpc>
                          <a:spcPct val="101000"/>
                        </a:lnSpc>
                        <a:tabLst/>
                      </a:pPr>
                      <a:endParaRPr lang="x-none" altLang="x-none" sz="800" dirty="0"/>
                    </a:p>
                    <a:p>
                      <a:pPr algn="l" rtl="0" eaLnBrk="0">
                        <a:lnSpc>
                          <a:spcPct val="100000"/>
                        </a:lnSpc>
                        <a:tabLst/>
                      </a:pPr>
                      <a:endParaRPr lang="x-none" altLang="x-none" sz="500" dirty="0"/>
                    </a:p>
                    <a:p>
                      <a:pPr marL="2103729" algn="l" rtl="0" eaLnBrk="0">
                        <a:lnSpc>
                          <a:spcPct val="91000"/>
                        </a:lnSpc>
                        <a:spcBef>
                          <a:spcPts val="2"/>
                        </a:spcBef>
                        <a:tabLst/>
                      </a:pPr>
                      <a:r>
                        <a:rPr sz="1800" spc="-50" dirty="0">
                          <a:solidFill>
                            <a:srgbClr val="262626">
                              <a:alpha val="100000"/>
                            </a:srgbClr>
                          </a:solidFill>
                          <a:latin typeface="Times New Roman"/>
                          <a:ea typeface="Times New Roman"/>
                          <a:cs typeface="Times New Roman"/>
                        </a:rPr>
                        <a:t>19           print('</a:t>
                      </a:r>
                      <a:r>
                        <a:rPr sz="1800" spc="-50" dirty="0">
                          <a:solidFill>
                            <a:srgbClr val="262626">
                              <a:alpha val="100000"/>
                            </a:srgbClr>
                          </a:solidFill>
                          <a:latin typeface="Microsoft YaHei"/>
                          <a:ea typeface="Microsoft YaHei"/>
                          <a:cs typeface="Microsoft YaHei"/>
                        </a:rPr>
                        <a:t>年龄：  </a:t>
                      </a:r>
                      <a:r>
                        <a:rPr sz="1800" spc="-50" dirty="0">
                          <a:solidFill>
                            <a:srgbClr val="262626">
                              <a:alpha val="100000"/>
                            </a:srgbClr>
                          </a:solidFill>
                          <a:latin typeface="Times New Roman"/>
                          <a:ea typeface="Times New Roman"/>
                          <a:cs typeface="Times New Roman"/>
                        </a:rPr>
                        <a:t>%d,</a:t>
                      </a:r>
                      <a:r>
                        <a:rPr sz="1800" spc="-50" dirty="0">
                          <a:solidFill>
                            <a:srgbClr val="262626">
                              <a:alpha val="100000"/>
                            </a:srgbClr>
                          </a:solidFill>
                          <a:latin typeface="Microsoft YaHei"/>
                          <a:ea typeface="Microsoft YaHei"/>
                          <a:cs typeface="Microsoft YaHei"/>
                        </a:rPr>
                        <a:t>成绩：  </a:t>
                      </a:r>
                      <a:r>
                        <a:rPr sz="1800" spc="-50" dirty="0">
                          <a:solidFill>
                            <a:srgbClr val="262626">
                              <a:alpha val="100000"/>
                            </a:srgbClr>
                          </a:solidFill>
                          <a:latin typeface="Times New Roman"/>
                          <a:ea typeface="Times New Roman"/>
                          <a:cs typeface="Times New Roman"/>
                        </a:rPr>
                        <a:t>%d'%(stu.age,s</a:t>
                      </a:r>
                      <a:r>
                        <a:rPr sz="1800" spc="-20" dirty="0">
                          <a:solidFill>
                            <a:srgbClr val="262626">
                              <a:alpha val="100000"/>
                            </a:srgbClr>
                          </a:solidFill>
                          <a:latin typeface="Times New Roman"/>
                          <a:ea typeface="Times New Roman"/>
                          <a:cs typeface="Times New Roman"/>
                        </a:rPr>
                        <a:t>t</a:t>
                      </a:r>
                      <a:r>
                        <a:rPr sz="1800" spc="0" dirty="0">
                          <a:solidFill>
                            <a:srgbClr val="262626">
                              <a:alpha val="100000"/>
                            </a:srgbClr>
                          </a:solidFill>
                          <a:latin typeface="Times New Roman"/>
                          <a:ea typeface="Times New Roman"/>
                          <a:cs typeface="Times New Roman"/>
                        </a:rPr>
                        <a:t>u</a:t>
                      </a:r>
                      <a:r>
                        <a:rPr sz="1800" spc="-5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score</a:t>
                      </a:r>
                      <a:r>
                        <a:rPr sz="1800" spc="-50" dirty="0">
                          <a:solidFill>
                            <a:srgbClr val="262626">
                              <a:alpha val="100000"/>
                            </a:srgbClr>
                          </a:solidFill>
                          <a:latin typeface="Times New Roman"/>
                          <a:ea typeface="Times New Roman"/>
                          <a:cs typeface="Times New Roman"/>
                        </a:rPr>
                        <a:t>))</a:t>
                      </a:r>
                      <a:endParaRPr lang="x-none" altLang="x-none" sz="18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729" name="table 1729">
            <a:extLst>
              <a:ext uri="{FF2B5EF4-FFF2-40B4-BE49-F238E27FC236}">
                <a16:creationId xmlns:a16="http://schemas.microsoft.com/office/drawing/2014/main" id="{C3070E55-B34C-469F-A150-D56F79E8DEF2}"/>
              </a:ext>
            </a:extLst>
          </p:cNvPr>
          <p:cNvGraphicFramePr>
            <a:graphicFrameLocks noGrp="1"/>
          </p:cNvGraphicFramePr>
          <p:nvPr/>
        </p:nvGraphicFramePr>
        <p:xfrm>
          <a:off x="1576388" y="4919663"/>
          <a:ext cx="3316287" cy="592137"/>
        </p:xfrm>
        <a:graphic>
          <a:graphicData uri="http://schemas.openxmlformats.org/drawingml/2006/table">
            <a:tbl>
              <a:tblPr/>
              <a:tblGrid>
                <a:gridCol w="3316287">
                  <a:extLst>
                    <a:ext uri="{9D8B030D-6E8A-4147-A177-3AD203B41FA5}">
                      <a16:colId xmlns:a16="http://schemas.microsoft.com/office/drawing/2014/main" val="20000"/>
                    </a:ext>
                  </a:extLst>
                </a:gridCol>
              </a:tblGrid>
              <a:tr h="592137">
                <a:tc>
                  <a:txBody>
                    <a:bodyPr/>
                    <a:lstStyle/>
                    <a:p>
                      <a:pPr algn="l" rtl="0" eaLnBrk="0">
                        <a:lnSpc>
                          <a:spcPct val="102000"/>
                        </a:lnSpc>
                        <a:tabLst/>
                      </a:pPr>
                      <a:endParaRPr lang="x-none" altLang="x-none" sz="800" dirty="0"/>
                    </a:p>
                    <a:p>
                      <a:pPr algn="l" rtl="0" eaLnBrk="0">
                        <a:lnSpc>
                          <a:spcPct val="102000"/>
                        </a:lnSpc>
                        <a:tabLst/>
                      </a:pPr>
                      <a:endParaRPr lang="x-none" altLang="x-none" sz="800" dirty="0"/>
                    </a:p>
                    <a:p>
                      <a:pPr marL="394919" algn="l" rtl="0" eaLnBrk="0">
                        <a:lnSpc>
                          <a:spcPts val="2717"/>
                        </a:lnSpc>
                        <a:spcBef>
                          <a:spcPts val="1"/>
                        </a:spcBef>
                        <a:tabLst/>
                      </a:pPr>
                      <a:r>
                        <a:rPr sz="1700" spc="-20" dirty="0">
                          <a:solidFill>
                            <a:srgbClr val="262626">
                              <a:alpha val="100000"/>
                            </a:srgbClr>
                          </a:solidFill>
                          <a:latin typeface="Microsoft YaHei"/>
                          <a:ea typeface="Microsoft YaHei"/>
                          <a:cs typeface="Microsoft YaHei"/>
                        </a:rPr>
                        <a:t>年龄：  </a:t>
                      </a:r>
                      <a:r>
                        <a:rPr lang="en-US" altLang="zh-CN" sz="1700" spc="-20" dirty="0">
                          <a:solidFill>
                            <a:srgbClr val="262626">
                              <a:alpha val="100000"/>
                            </a:srgbClr>
                          </a:solidFill>
                          <a:latin typeface="Times New Roman"/>
                          <a:ea typeface="Times New Roman"/>
                          <a:cs typeface="Times New Roman"/>
                        </a:rPr>
                        <a:t>23</a:t>
                      </a:r>
                      <a:r>
                        <a:rPr sz="1700" spc="-20" dirty="0">
                          <a:solidFill>
                            <a:srgbClr val="262626">
                              <a:alpha val="100000"/>
                            </a:srgbClr>
                          </a:solidFill>
                          <a:latin typeface="Times New Roman"/>
                          <a:ea typeface="Times New Roman"/>
                          <a:cs typeface="Times New Roman"/>
                        </a:rPr>
                        <a:t>,</a:t>
                      </a:r>
                      <a:r>
                        <a:rPr sz="1700" spc="-20" dirty="0">
                          <a:solidFill>
                            <a:srgbClr val="262626">
                              <a:alpha val="100000"/>
                            </a:srgbClr>
                          </a:solidFill>
                          <a:latin typeface="Microsoft YaHei"/>
                          <a:ea typeface="Microsoft YaHei"/>
                          <a:cs typeface="Microsoft YaHei"/>
                        </a:rPr>
                        <a:t>成绩： </a:t>
                      </a:r>
                      <a:r>
                        <a:rPr sz="1700" spc="-20" dirty="0">
                          <a:solidFill>
                            <a:srgbClr val="262626">
                              <a:alpha val="100000"/>
                            </a:srgbClr>
                          </a:solidFill>
                          <a:latin typeface="Times New Roman"/>
                          <a:ea typeface="Times New Roman"/>
                          <a:cs typeface="Times New Roman"/>
                        </a:rPr>
                        <a:t>80</a:t>
                      </a:r>
                      <a:endParaRPr lang="x-none" altLang="x-none" sz="1700" dirty="0"/>
                    </a:p>
                  </a:txBody>
                  <a:tcPr marL="0" marR="0" marT="0" marB="0">
                    <a:lnL w="12700" cap="flat" cmpd="sng" algn="ctr">
                      <a:solidFill>
                        <a:srgbClr val="B1C400"/>
                      </a:solidFill>
                      <a:prstDash val="solid"/>
                      <a:round/>
                      <a:headEnd type="none" w="med" len="med"/>
                      <a:tailEnd type="none" w="med" len="med"/>
                    </a:lnL>
                    <a:lnR w="12700" cap="flat" cmpd="sng" algn="ctr">
                      <a:solidFill>
                        <a:srgbClr val="B1C400"/>
                      </a:solidFill>
                      <a:prstDash val="solid"/>
                      <a:round/>
                      <a:headEnd type="none" w="med" len="med"/>
                      <a:tailEnd type="none" w="med" len="med"/>
                    </a:lnR>
                    <a:lnT w="12700" cap="flat" cmpd="sng" algn="ctr">
                      <a:solidFill>
                        <a:srgbClr val="B1C400"/>
                      </a:solidFill>
                      <a:prstDash val="solid"/>
                      <a:round/>
                      <a:headEnd type="none" w="med" len="med"/>
                      <a:tailEnd type="none" w="med" len="med"/>
                    </a:lnT>
                    <a:lnB w="12700" cap="flat" cmpd="sng" algn="ctr">
                      <a:solidFill>
                        <a:srgbClr val="B1C4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32" name="table 1732">
            <a:extLst>
              <a:ext uri="{FF2B5EF4-FFF2-40B4-BE49-F238E27FC236}">
                <a16:creationId xmlns:a16="http://schemas.microsoft.com/office/drawing/2014/main" id="{115071E2-6566-423C-9E48-DD4BD375A98B}"/>
              </a:ext>
            </a:extLst>
          </p:cNvPr>
          <p:cNvGraphicFramePr>
            <a:graphicFrameLocks noGrp="1"/>
          </p:cNvGraphicFramePr>
          <p:nvPr/>
        </p:nvGraphicFramePr>
        <p:xfrm>
          <a:off x="11113" y="785813"/>
          <a:ext cx="9099550" cy="5081587"/>
        </p:xfrm>
        <a:graphic>
          <a:graphicData uri="http://schemas.openxmlformats.org/drawingml/2006/table">
            <a:tbl>
              <a:tblPr/>
              <a:tblGrid>
                <a:gridCol w="9099550">
                  <a:extLst>
                    <a:ext uri="{9D8B030D-6E8A-4147-A177-3AD203B41FA5}">
                      <a16:colId xmlns:a16="http://schemas.microsoft.com/office/drawing/2014/main" val="20000"/>
                    </a:ext>
                  </a:extLst>
                </a:gridCol>
              </a:tblGrid>
              <a:tr h="5081587">
                <a:tc>
                  <a:txBody>
                    <a:bodyPr/>
                    <a:lstStyle/>
                    <a:p>
                      <a:pPr algn="l" rtl="0" eaLnBrk="0">
                        <a:lnSpc>
                          <a:spcPct val="112000"/>
                        </a:lnSpc>
                        <a:tabLst/>
                      </a:pPr>
                      <a:endParaRPr lang="x-none" altLang="x-none" sz="800" dirty="0"/>
                    </a:p>
                    <a:p>
                      <a:pPr algn="l" rtl="0" eaLnBrk="0">
                        <a:lnSpc>
                          <a:spcPct val="112000"/>
                        </a:lnSpc>
                        <a:tabLst/>
                      </a:pPr>
                      <a:endParaRPr lang="x-none" altLang="x-none" sz="800" dirty="0"/>
                    </a:p>
                    <a:p>
                      <a:pPr algn="l" rtl="0" eaLnBrk="0">
                        <a:lnSpc>
                          <a:spcPct val="113000"/>
                        </a:lnSpc>
                        <a:tabLst/>
                      </a:pPr>
                      <a:endParaRPr lang="x-none" altLang="x-none" sz="800" dirty="0"/>
                    </a:p>
                    <a:p>
                      <a:pPr algn="l" rtl="0" eaLnBrk="0">
                        <a:lnSpc>
                          <a:spcPct val="113000"/>
                        </a:lnSpc>
                        <a:tabLst/>
                      </a:pPr>
                      <a:endParaRPr lang="x-none" altLang="x-none" sz="800" dirty="0"/>
                    </a:p>
                    <a:p>
                      <a:pPr algn="l" rtl="0" eaLnBrk="0">
                        <a:lnSpc>
                          <a:spcPct val="113000"/>
                        </a:lnSpc>
                        <a:tabLst/>
                      </a:pPr>
                      <a:endParaRPr lang="x-none" altLang="x-none" sz="800" dirty="0"/>
                    </a:p>
                    <a:p>
                      <a:pPr marL="2297430" algn="l" rtl="0" eaLnBrk="0">
                        <a:lnSpc>
                          <a:spcPct val="97000"/>
                        </a:lnSpc>
                        <a:spcBef>
                          <a:spcPts val="6"/>
                        </a:spcBef>
                        <a:tabLst>
                          <a:tab pos="2560320" algn="l"/>
                        </a:tabLst>
                      </a:pPr>
                      <a:r>
                        <a:rPr sz="1800" spc="0" dirty="0">
                          <a:solidFill>
                            <a:srgbClr val="000000">
                              <a:alpha val="100000"/>
                            </a:srgbClr>
                          </a:solidFill>
                          <a:latin typeface="Times New Roman"/>
                          <a:ea typeface="Times New Roman"/>
                          <a:cs typeface="Times New Roman"/>
                        </a:rPr>
                        <a:t>	</a:t>
                      </a:r>
                      <a:r>
                        <a:rPr sz="1800" spc="-10" dirty="0">
                          <a:solidFill>
                            <a:srgbClr val="000000">
                              <a:alpha val="100000"/>
                            </a:srgbClr>
                          </a:solidFill>
                          <a:latin typeface="Times New Roman"/>
                          <a:ea typeface="Times New Roman"/>
                          <a:cs typeface="Times New Roman"/>
                        </a:rPr>
                        <a:t>20 #</a:t>
                      </a:r>
                      <a:r>
                        <a:rPr sz="1800" spc="0" dirty="0">
                          <a:solidFill>
                            <a:srgbClr val="000000">
                              <a:alpha val="100000"/>
                            </a:srgbClr>
                          </a:solidFill>
                          <a:latin typeface="Times New Roman"/>
                          <a:ea typeface="Times New Roman"/>
                          <a:cs typeface="Times New Roman"/>
                        </a:rPr>
                        <a:t>stu</a:t>
                      </a:r>
                      <a:r>
                        <a:rPr sz="1800" spc="-10" dirty="0">
                          <a:solidFill>
                            <a:srgbClr val="000000">
                              <a:alpha val="100000"/>
                            </a:srgbClr>
                          </a:solidFill>
                          <a:latin typeface="Times New Roman"/>
                          <a:ea typeface="Times New Roman"/>
                          <a:cs typeface="Times New Roman"/>
                        </a:rPr>
                        <a:t>.</a:t>
                      </a:r>
                      <a:r>
                        <a:rPr sz="1800" spc="0" dirty="0">
                          <a:solidFill>
                            <a:srgbClr val="000000">
                              <a:alpha val="100000"/>
                            </a:srgbClr>
                          </a:solidFill>
                          <a:latin typeface="Times New Roman"/>
                          <a:ea typeface="Times New Roman"/>
                          <a:cs typeface="Times New Roman"/>
                        </a:rPr>
                        <a:t>age</a:t>
                      </a:r>
                      <a:r>
                        <a:rPr sz="1800" spc="-10" dirty="0">
                          <a:solidFill>
                            <a:srgbClr val="000000">
                              <a:alpha val="100000"/>
                            </a:srgbClr>
                          </a:solidFill>
                          <a:latin typeface="Times New Roman"/>
                          <a:ea typeface="Times New Roman"/>
                          <a:cs typeface="Times New Roman"/>
                        </a:rPr>
                        <a:t>=</a:t>
                      </a:r>
                      <a:r>
                        <a:rPr sz="1800" spc="0" dirty="0">
                          <a:solidFill>
                            <a:srgbClr val="000000">
                              <a:alpha val="100000"/>
                            </a:srgbClr>
                          </a:solidFill>
                          <a:latin typeface="Times New Roman"/>
                          <a:ea typeface="Times New Roman"/>
                          <a:cs typeface="Times New Roman"/>
                        </a:rPr>
                        <a:t>19 #</a:t>
                      </a:r>
                      <a:r>
                        <a:rPr sz="1800" spc="0" dirty="0">
                          <a:solidFill>
                            <a:srgbClr val="000000">
                              <a:alpha val="100000"/>
                            </a:srgbClr>
                          </a:solidFill>
                          <a:latin typeface="Microsoft YaHei"/>
                          <a:ea typeface="Microsoft YaHei"/>
                          <a:cs typeface="Microsoft YaHei"/>
                        </a:rPr>
                        <a:t>取消前面的注释符则会报错</a:t>
                      </a:r>
                      <a:endParaRPr lang="x-none" altLang="x-none" sz="1800" dirty="0"/>
                    </a:p>
                    <a:p>
                      <a:pPr algn="l" rtl="0" eaLnBrk="0">
                        <a:lnSpc>
                          <a:spcPct val="119000"/>
                        </a:lnSpc>
                        <a:tabLst/>
                      </a:pPr>
                      <a:endParaRPr lang="x-none" altLang="x-none" sz="800" dirty="0"/>
                    </a:p>
                    <a:p>
                      <a:pPr algn="l" rtl="0" eaLnBrk="0">
                        <a:lnSpc>
                          <a:spcPct val="119000"/>
                        </a:lnSpc>
                        <a:tabLst/>
                      </a:pPr>
                      <a:endParaRPr lang="x-none" altLang="x-none" sz="800" dirty="0"/>
                    </a:p>
                    <a:p>
                      <a:pPr algn="l" rtl="0" eaLnBrk="0">
                        <a:lnSpc>
                          <a:spcPct val="119000"/>
                        </a:lnSpc>
                        <a:tabLst/>
                      </a:pPr>
                      <a:endParaRPr lang="x-none" altLang="x-none" sz="800" dirty="0"/>
                    </a:p>
                    <a:p>
                      <a:pPr algn="l" rtl="0" eaLnBrk="0">
                        <a:lnSpc>
                          <a:spcPct val="119000"/>
                        </a:lnSpc>
                        <a:tabLst/>
                      </a:pPr>
                      <a:endParaRPr lang="x-none" altLang="x-none" sz="800" dirty="0"/>
                    </a:p>
                    <a:p>
                      <a:pPr marL="2297430" algn="l" rtl="0" eaLnBrk="0">
                        <a:lnSpc>
                          <a:spcPct val="97000"/>
                        </a:lnSpc>
                        <a:spcBef>
                          <a:spcPts val="729"/>
                        </a:spcBef>
                        <a:tabLst>
                          <a:tab pos="2560320" algn="l"/>
                        </a:tabLst>
                      </a:pPr>
                      <a:r>
                        <a:rPr sz="1800" spc="0" dirty="0">
                          <a:solidFill>
                            <a:srgbClr val="262626">
                              <a:alpha val="100000"/>
                            </a:srgbClr>
                          </a:solidFill>
                          <a:latin typeface="Times New Roman"/>
                          <a:ea typeface="Times New Roman"/>
                          <a:cs typeface="Times New Roman"/>
                        </a:rPr>
                        <a:t>	</a:t>
                      </a:r>
                      <a:r>
                        <a:rPr sz="1800" spc="-10" dirty="0">
                          <a:solidFill>
                            <a:srgbClr val="262626">
                              <a:alpha val="100000"/>
                            </a:srgbClr>
                          </a:solidFill>
                          <a:latin typeface="Times New Roman"/>
                          <a:ea typeface="Times New Roman"/>
                          <a:cs typeface="Times New Roman"/>
                        </a:rPr>
                        <a:t>21 </a:t>
                      </a:r>
                      <a:r>
                        <a:rPr sz="1800" spc="0" dirty="0">
                          <a:solidFill>
                            <a:srgbClr val="262626">
                              <a:alpha val="100000"/>
                            </a:srgbClr>
                          </a:solidFill>
                          <a:latin typeface="Times New Roman"/>
                          <a:ea typeface="Times New Roman"/>
                          <a:cs typeface="Times New Roman"/>
                        </a:rPr>
                        <a:t>stu</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score</a:t>
                      </a:r>
                      <a:r>
                        <a:rPr sz="1800" spc="-10" dirty="0">
                          <a:solidFill>
                            <a:srgbClr val="262626">
                              <a:alpha val="100000"/>
                            </a:srgbClr>
                          </a:solidFill>
                          <a:latin typeface="Times New Roman"/>
                          <a:ea typeface="Times New Roman"/>
                          <a:cs typeface="Times New Roman"/>
                        </a:rPr>
                        <a:t>=</a:t>
                      </a:r>
                      <a:r>
                        <a:rPr sz="1800" spc="0" dirty="0">
                          <a:solidFill>
                            <a:srgbClr val="262626">
                              <a:alpha val="100000"/>
                            </a:srgbClr>
                          </a:solidFill>
                          <a:latin typeface="Times New Roman"/>
                          <a:ea typeface="Times New Roman"/>
                          <a:cs typeface="Times New Roman"/>
                        </a:rPr>
                        <a:t>105 #</a:t>
                      </a:r>
                      <a:r>
                        <a:rPr sz="1800" spc="0" dirty="0">
                          <a:solidFill>
                            <a:srgbClr val="262626">
                              <a:alpha val="100000"/>
                            </a:srgbClr>
                          </a:solidFill>
                          <a:latin typeface="Microsoft YaHei"/>
                          <a:ea typeface="Microsoft YaHei"/>
                          <a:cs typeface="Microsoft YaHei"/>
                        </a:rPr>
                        <a:t>将</a:t>
                      </a:r>
                      <a:r>
                        <a:rPr sz="1800" spc="0" dirty="0">
                          <a:solidFill>
                            <a:srgbClr val="262626">
                              <a:alpha val="100000"/>
                            </a:srgbClr>
                          </a:solidFill>
                          <a:latin typeface="Times New Roman"/>
                          <a:ea typeface="Times New Roman"/>
                          <a:cs typeface="Times New Roman"/>
                        </a:rPr>
                        <a:t>stu</a:t>
                      </a:r>
                      <a:r>
                        <a:rPr sz="1800" spc="0" dirty="0">
                          <a:solidFill>
                            <a:srgbClr val="262626">
                              <a:alpha val="100000"/>
                            </a:srgbClr>
                          </a:solidFill>
                          <a:latin typeface="Microsoft YaHei"/>
                          <a:ea typeface="Microsoft YaHei"/>
                          <a:cs typeface="Microsoft YaHei"/>
                        </a:rPr>
                        <a:t>对象的</a:t>
                      </a:r>
                      <a:r>
                        <a:rPr sz="1800" spc="0" dirty="0">
                          <a:solidFill>
                            <a:srgbClr val="262626">
                              <a:alpha val="100000"/>
                            </a:srgbClr>
                          </a:solidFill>
                          <a:latin typeface="Times New Roman"/>
                          <a:ea typeface="Times New Roman"/>
                          <a:cs typeface="Times New Roman"/>
                        </a:rPr>
                        <a:t>score</a:t>
                      </a:r>
                      <a:r>
                        <a:rPr sz="1800" spc="0" dirty="0">
                          <a:solidFill>
                            <a:srgbClr val="262626">
                              <a:alpha val="100000"/>
                            </a:srgbClr>
                          </a:solidFill>
                          <a:latin typeface="Microsoft YaHei"/>
                          <a:ea typeface="Microsoft YaHei"/>
                          <a:cs typeface="Microsoft YaHei"/>
                        </a:rPr>
                        <a:t>属性赋值为</a:t>
                      </a:r>
                      <a:r>
                        <a:rPr sz="1800" spc="0" dirty="0">
                          <a:solidFill>
                            <a:srgbClr val="262626">
                              <a:alpha val="100000"/>
                            </a:srgbClr>
                          </a:solidFill>
                          <a:latin typeface="Times New Roman"/>
                          <a:ea typeface="Times New Roman"/>
                          <a:cs typeface="Times New Roman"/>
                        </a:rPr>
                        <a:t>105</a:t>
                      </a:r>
                      <a:endParaRPr lang="x-none" altLang="x-none" sz="1800" dirty="0"/>
                    </a:p>
                    <a:p>
                      <a:pPr algn="l" rtl="0" eaLnBrk="0">
                        <a:lnSpc>
                          <a:spcPct val="105000"/>
                        </a:lnSpc>
                        <a:tabLst/>
                      </a:pPr>
                      <a:endParaRPr lang="x-none" altLang="x-none" sz="800" dirty="0"/>
                    </a:p>
                    <a:p>
                      <a:pPr algn="l" rtl="0" eaLnBrk="0">
                        <a:lnSpc>
                          <a:spcPct val="105000"/>
                        </a:lnSpc>
                        <a:tabLst/>
                      </a:pPr>
                      <a:endParaRPr lang="x-none" altLang="x-none" sz="800" dirty="0"/>
                    </a:p>
                    <a:p>
                      <a:pPr algn="l" rtl="0" eaLnBrk="0">
                        <a:lnSpc>
                          <a:spcPct val="105000"/>
                        </a:lnSpc>
                        <a:tabLst/>
                      </a:pPr>
                      <a:endParaRPr lang="x-none" altLang="x-none" sz="800" dirty="0"/>
                    </a:p>
                    <a:p>
                      <a:pPr algn="l" rtl="0" eaLnBrk="0">
                        <a:lnSpc>
                          <a:spcPct val="106000"/>
                        </a:lnSpc>
                        <a:tabLst/>
                      </a:pPr>
                      <a:endParaRPr lang="x-none" altLang="x-none" sz="800" dirty="0"/>
                    </a:p>
                    <a:p>
                      <a:pPr algn="l" rtl="0" eaLnBrk="0">
                        <a:lnSpc>
                          <a:spcPct val="106000"/>
                        </a:lnSpc>
                        <a:tabLst/>
                      </a:pPr>
                      <a:endParaRPr lang="x-none" altLang="x-none" sz="800" dirty="0"/>
                    </a:p>
                    <a:p>
                      <a:pPr algn="l" rtl="0" eaLnBrk="0">
                        <a:lnSpc>
                          <a:spcPct val="100000"/>
                        </a:lnSpc>
                        <a:tabLst/>
                      </a:pPr>
                      <a:endParaRPr lang="x-none" altLang="x-none" sz="500" dirty="0"/>
                    </a:p>
                    <a:p>
                      <a:pPr marL="2297430" algn="l" rtl="0" eaLnBrk="0">
                        <a:lnSpc>
                          <a:spcPct val="91000"/>
                        </a:lnSpc>
                        <a:spcBef>
                          <a:spcPts val="4"/>
                        </a:spcBef>
                        <a:tabLst>
                          <a:tab pos="2560320" algn="l"/>
                        </a:tabLst>
                      </a:pPr>
                      <a:r>
                        <a:rPr sz="1800" spc="0" dirty="0">
                          <a:solidFill>
                            <a:srgbClr val="000000">
                              <a:alpha val="100000"/>
                            </a:srgbClr>
                          </a:solidFill>
                          <a:latin typeface="Times New Roman"/>
                          <a:ea typeface="Times New Roman"/>
                          <a:cs typeface="Times New Roman"/>
                        </a:rPr>
                        <a:t>	</a:t>
                      </a:r>
                      <a:r>
                        <a:rPr sz="1800" spc="-70" dirty="0">
                          <a:solidFill>
                            <a:srgbClr val="000000">
                              <a:alpha val="100000"/>
                            </a:srgbClr>
                          </a:solidFill>
                          <a:latin typeface="Times New Roman"/>
                          <a:ea typeface="Times New Roman"/>
                          <a:cs typeface="Times New Roman"/>
                        </a:rPr>
                        <a:t>22 print('</a:t>
                      </a:r>
                      <a:r>
                        <a:rPr sz="1800" spc="-70" dirty="0">
                          <a:solidFill>
                            <a:srgbClr val="000000">
                              <a:alpha val="100000"/>
                            </a:srgbClr>
                          </a:solidFill>
                          <a:latin typeface="Microsoft YaHei"/>
                          <a:ea typeface="Microsoft YaHei"/>
                          <a:cs typeface="Microsoft YaHei"/>
                        </a:rPr>
                        <a:t>年龄：  </a:t>
                      </a:r>
                      <a:r>
                        <a:rPr sz="1800" spc="-70" dirty="0">
                          <a:solidFill>
                            <a:srgbClr val="000000">
                              <a:alpha val="100000"/>
                            </a:srgbClr>
                          </a:solidFill>
                          <a:latin typeface="Times New Roman"/>
                          <a:ea typeface="Times New Roman"/>
                          <a:cs typeface="Times New Roman"/>
                        </a:rPr>
                        <a:t>%d,</a:t>
                      </a:r>
                      <a:r>
                        <a:rPr sz="1800" spc="-70" dirty="0">
                          <a:solidFill>
                            <a:srgbClr val="000000">
                              <a:alpha val="100000"/>
                            </a:srgbClr>
                          </a:solidFill>
                          <a:latin typeface="Microsoft YaHei"/>
                          <a:ea typeface="Microsoft YaHei"/>
                          <a:cs typeface="Microsoft YaHei"/>
                        </a:rPr>
                        <a:t>成绩：  </a:t>
                      </a:r>
                      <a:r>
                        <a:rPr sz="1800" spc="-70" dirty="0">
                          <a:solidFill>
                            <a:srgbClr val="000000">
                              <a:alpha val="100000"/>
                            </a:srgbClr>
                          </a:solidFill>
                          <a:latin typeface="Times New Roman"/>
                          <a:ea typeface="Times New Roman"/>
                          <a:cs typeface="Times New Roman"/>
                        </a:rPr>
                        <a:t>%d'%(stu.age,st</a:t>
                      </a:r>
                      <a:r>
                        <a:rPr sz="1800" spc="-20" dirty="0">
                          <a:solidFill>
                            <a:srgbClr val="000000">
                              <a:alpha val="100000"/>
                            </a:srgbClr>
                          </a:solidFill>
                          <a:latin typeface="Times New Roman"/>
                          <a:ea typeface="Times New Roman"/>
                          <a:cs typeface="Times New Roman"/>
                        </a:rPr>
                        <a:t>u</a:t>
                      </a:r>
                      <a:r>
                        <a:rPr sz="1800" spc="-70" dirty="0">
                          <a:solidFill>
                            <a:srgbClr val="000000">
                              <a:alpha val="100000"/>
                            </a:srgbClr>
                          </a:solidFill>
                          <a:latin typeface="Times New Roman"/>
                          <a:ea typeface="Times New Roman"/>
                          <a:cs typeface="Times New Roman"/>
                        </a:rPr>
                        <a:t>.</a:t>
                      </a:r>
                      <a:r>
                        <a:rPr sz="1800" spc="0" dirty="0">
                          <a:solidFill>
                            <a:srgbClr val="000000">
                              <a:alpha val="100000"/>
                            </a:srgbClr>
                          </a:solidFill>
                          <a:latin typeface="Times New Roman"/>
                          <a:ea typeface="Times New Roman"/>
                          <a:cs typeface="Times New Roman"/>
                        </a:rPr>
                        <a:t>score</a:t>
                      </a:r>
                      <a:r>
                        <a:rPr sz="1800" spc="-70" dirty="0">
                          <a:solidFill>
                            <a:srgbClr val="000000">
                              <a:alpha val="100000"/>
                            </a:srgbClr>
                          </a:solidFill>
                          <a:latin typeface="Times New Roman"/>
                          <a:ea typeface="Times New Roman"/>
                          <a:cs typeface="Times New Roman"/>
                        </a:rPr>
                        <a:t>))</a:t>
                      </a:r>
                      <a:endParaRPr lang="x-none" altLang="x-none" sz="18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pic>
        <p:nvPicPr>
          <p:cNvPr id="115716" name="picture 1733">
            <a:extLst>
              <a:ext uri="{FF2B5EF4-FFF2-40B4-BE49-F238E27FC236}">
                <a16:creationId xmlns:a16="http://schemas.microsoft.com/office/drawing/2014/main" id="{C1CC83CA-918C-D2F5-0017-EAD8E186C95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0350" y="3325813"/>
            <a:ext cx="20796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717" name="picture 1734">
            <a:extLst>
              <a:ext uri="{FF2B5EF4-FFF2-40B4-BE49-F238E27FC236}">
                <a16:creationId xmlns:a16="http://schemas.microsoft.com/office/drawing/2014/main" id="{AC74F0F0-EE18-1592-4C83-F4389DE4509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30350" y="2384425"/>
            <a:ext cx="207963"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718" name="picture 1735">
            <a:extLst>
              <a:ext uri="{FF2B5EF4-FFF2-40B4-BE49-F238E27FC236}">
                <a16:creationId xmlns:a16="http://schemas.microsoft.com/office/drawing/2014/main" id="{719664DE-B363-C944-B6F5-18FFC1E6ECC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30350" y="1493838"/>
            <a:ext cx="20796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9" name="path">
            <a:extLst>
              <a:ext uri="{FF2B5EF4-FFF2-40B4-BE49-F238E27FC236}">
                <a16:creationId xmlns:a16="http://schemas.microsoft.com/office/drawing/2014/main" id="{09293057-265D-0EB4-1A42-FD8DE3AB572A}"/>
              </a:ext>
            </a:extLst>
          </p:cNvPr>
          <p:cNvSpPr>
            <a:spLocks/>
          </p:cNvSpPr>
          <p:nvPr/>
        </p:nvSpPr>
        <p:spPr bwMode="auto">
          <a:xfrm>
            <a:off x="5143500" y="3940175"/>
            <a:ext cx="90488" cy="1439863"/>
          </a:xfrm>
          <a:custGeom>
            <a:avLst/>
            <a:gdLst>
              <a:gd name="T0" fmla="*/ 2147483646 w 189"/>
              <a:gd name="T1" fmla="*/ 2147483646 h 3022"/>
              <a:gd name="T2" fmla="*/ 2147483646 w 189"/>
              <a:gd name="T3" fmla="*/ 2147483646 h 3022"/>
              <a:gd name="T4" fmla="*/ 2147483646 w 189"/>
              <a:gd name="T5" fmla="*/ 2147483646 h 3022"/>
              <a:gd name="T6" fmla="*/ 2147483646 w 189"/>
              <a:gd name="T7" fmla="*/ 2147483646 h 3022"/>
              <a:gd name="T8" fmla="*/ 0 60000 65536"/>
              <a:gd name="T9" fmla="*/ 0 60000 65536"/>
              <a:gd name="T10" fmla="*/ 0 60000 65536"/>
              <a:gd name="T11" fmla="*/ 0 60000 65536"/>
              <a:gd name="T12" fmla="*/ 0 w 189"/>
              <a:gd name="T13" fmla="*/ 0 h 3022"/>
              <a:gd name="T14" fmla="*/ 189 w 189"/>
              <a:gd name="T15" fmla="*/ 3022 h 3022"/>
            </a:gdLst>
            <a:ahLst/>
            <a:cxnLst>
              <a:cxn ang="T8">
                <a:pos x="T0" y="T1"/>
              </a:cxn>
              <a:cxn ang="T9">
                <a:pos x="T2" y="T3"/>
              </a:cxn>
              <a:cxn ang="T10">
                <a:pos x="T4" y="T5"/>
              </a:cxn>
              <a:cxn ang="T11">
                <a:pos x="T6" y="T7"/>
              </a:cxn>
            </a:cxnLst>
            <a:rect l="T12" t="T13" r="T14" b="T15"/>
            <a:pathLst>
              <a:path w="189" h="3022">
                <a:moveTo>
                  <a:pt x="10" y="10"/>
                </a:moveTo>
                <a:cubicBezTo>
                  <a:pt x="103" y="10"/>
                  <a:pt x="178" y="85"/>
                  <a:pt x="178" y="178"/>
                </a:cubicBezTo>
                <a:moveTo>
                  <a:pt x="178" y="2843"/>
                </a:moveTo>
                <a:cubicBezTo>
                  <a:pt x="178" y="2937"/>
                  <a:pt x="103" y="3012"/>
                  <a:pt x="10" y="3012"/>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
        <p:nvSpPr>
          <p:cNvPr id="115720" name="path">
            <a:extLst>
              <a:ext uri="{FF2B5EF4-FFF2-40B4-BE49-F238E27FC236}">
                <a16:creationId xmlns:a16="http://schemas.microsoft.com/office/drawing/2014/main" id="{00C6117E-A806-F28C-CB56-0339BB043DED}"/>
              </a:ext>
            </a:extLst>
          </p:cNvPr>
          <p:cNvSpPr>
            <a:spLocks/>
          </p:cNvSpPr>
          <p:nvPr/>
        </p:nvSpPr>
        <p:spPr bwMode="auto">
          <a:xfrm>
            <a:off x="1916113" y="5289550"/>
            <a:ext cx="90487" cy="90488"/>
          </a:xfrm>
          <a:custGeom>
            <a:avLst/>
            <a:gdLst>
              <a:gd name="T0" fmla="*/ 2147483646 w 188"/>
              <a:gd name="T1" fmla="*/ 2147483646 h 189"/>
              <a:gd name="T2" fmla="*/ 2147483646 w 188"/>
              <a:gd name="T3" fmla="*/ 2147483646 h 189"/>
              <a:gd name="T4" fmla="*/ 0 60000 65536"/>
              <a:gd name="T5" fmla="*/ 0 60000 65536"/>
              <a:gd name="T6" fmla="*/ 0 w 188"/>
              <a:gd name="T7" fmla="*/ 0 h 189"/>
              <a:gd name="T8" fmla="*/ 188 w 188"/>
              <a:gd name="T9" fmla="*/ 189 h 189"/>
            </a:gdLst>
            <a:ahLst/>
            <a:cxnLst>
              <a:cxn ang="T4">
                <a:pos x="T0" y="T1"/>
              </a:cxn>
              <a:cxn ang="T5">
                <a:pos x="T2" y="T3"/>
              </a:cxn>
            </a:cxnLst>
            <a:rect l="T6" t="T7" r="T8" b="T9"/>
            <a:pathLst>
              <a:path w="188" h="189">
                <a:moveTo>
                  <a:pt x="178" y="178"/>
                </a:moveTo>
                <a:cubicBezTo>
                  <a:pt x="85" y="178"/>
                  <a:pt x="10" y="103"/>
                  <a:pt x="10" y="1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graphicFrame>
        <p:nvGraphicFramePr>
          <p:cNvPr id="1746" name="table 1746">
            <a:extLst>
              <a:ext uri="{FF2B5EF4-FFF2-40B4-BE49-F238E27FC236}">
                <a16:creationId xmlns:a16="http://schemas.microsoft.com/office/drawing/2014/main" id="{AE27972F-E1B1-4B05-B968-0681B3D73EA0}"/>
              </a:ext>
            </a:extLst>
          </p:cNvPr>
          <p:cNvGraphicFramePr>
            <a:graphicFrameLocks noGrp="1"/>
          </p:cNvGraphicFramePr>
          <p:nvPr/>
        </p:nvGraphicFramePr>
        <p:xfrm>
          <a:off x="1916113" y="3940175"/>
          <a:ext cx="3316287" cy="1430338"/>
        </p:xfrm>
        <a:graphic>
          <a:graphicData uri="http://schemas.openxmlformats.org/drawingml/2006/table">
            <a:tbl>
              <a:tblPr/>
              <a:tblGrid>
                <a:gridCol w="3316287">
                  <a:extLst>
                    <a:ext uri="{9D8B030D-6E8A-4147-A177-3AD203B41FA5}">
                      <a16:colId xmlns:a16="http://schemas.microsoft.com/office/drawing/2014/main" val="20000"/>
                    </a:ext>
                  </a:extLst>
                </a:gridCol>
              </a:tblGrid>
              <a:tr h="1430338">
                <a:tc>
                  <a:txBody>
                    <a:bodyPr/>
                    <a:lstStyle/>
                    <a:p>
                      <a:pPr algn="l" rtl="0" eaLnBrk="0">
                        <a:lnSpc>
                          <a:spcPct val="149000"/>
                        </a:lnSpc>
                        <a:tabLst/>
                      </a:pPr>
                      <a:endParaRPr lang="x-none" altLang="x-none" sz="800" dirty="0"/>
                    </a:p>
                    <a:p>
                      <a:pPr algn="l" rtl="0" eaLnBrk="0">
                        <a:lnSpc>
                          <a:spcPct val="149000"/>
                        </a:lnSpc>
                        <a:tabLst/>
                      </a:pPr>
                      <a:endParaRPr lang="x-none" altLang="x-none" sz="800" dirty="0"/>
                    </a:p>
                    <a:p>
                      <a:pPr marL="394665" indent="-3657" algn="l" rtl="0" eaLnBrk="0">
                        <a:lnSpc>
                          <a:spcPct val="156000"/>
                        </a:lnSpc>
                        <a:spcBef>
                          <a:spcPts val="1"/>
                        </a:spcBef>
                        <a:tabLst/>
                      </a:pPr>
                      <a:r>
                        <a:rPr sz="1800" spc="-90" dirty="0">
                          <a:solidFill>
                            <a:srgbClr val="262626">
                              <a:alpha val="100000"/>
                            </a:srgbClr>
                          </a:solidFill>
                          <a:latin typeface="Microsoft YaHei"/>
                          <a:ea typeface="Microsoft YaHei"/>
                          <a:cs typeface="Microsoft YaHei"/>
                        </a:rPr>
                        <a:t>成绩必须在</a:t>
                      </a:r>
                      <a:r>
                        <a:rPr sz="1800" spc="-90" dirty="0">
                          <a:solidFill>
                            <a:srgbClr val="262626">
                              <a:alpha val="100000"/>
                            </a:srgbClr>
                          </a:solidFill>
                          <a:latin typeface="Times New Roman"/>
                          <a:ea typeface="Times New Roman"/>
                          <a:cs typeface="Times New Roman"/>
                        </a:rPr>
                        <a:t>0~100</a:t>
                      </a:r>
                      <a:r>
                        <a:rPr sz="1800" spc="-90" dirty="0">
                          <a:solidFill>
                            <a:srgbClr val="262626">
                              <a:alpha val="100000"/>
                            </a:srgbClr>
                          </a:solidFill>
                          <a:latin typeface="Microsoft YaHei"/>
                          <a:ea typeface="Microsoft YaHei"/>
                          <a:cs typeface="Microsoft YaHei"/>
                        </a:rPr>
                        <a:t>之间</a:t>
                      </a:r>
                      <a:r>
                        <a:rPr sz="1800" spc="-40" dirty="0">
                          <a:solidFill>
                            <a:srgbClr val="262626">
                              <a:alpha val="100000"/>
                            </a:srgbClr>
                          </a:solidFill>
                          <a:latin typeface="Microsoft YaHei"/>
                          <a:ea typeface="Microsoft YaHei"/>
                          <a:cs typeface="Microsoft YaHei"/>
                        </a:rPr>
                        <a:t>！</a:t>
                      </a:r>
                      <a:r>
                        <a:rPr sz="1800" spc="0" dirty="0">
                          <a:solidFill>
                            <a:srgbClr val="262626">
                              <a:alpha val="100000"/>
                            </a:srgbClr>
                          </a:solidFill>
                          <a:latin typeface="Microsoft YaHei"/>
                          <a:ea typeface="Microsoft YaHei"/>
                          <a:cs typeface="Microsoft YaHei"/>
                        </a:rPr>
                        <a:t>           </a:t>
                      </a:r>
                      <a:r>
                        <a:rPr sz="1700" spc="-20" dirty="0">
                          <a:solidFill>
                            <a:srgbClr val="262626">
                              <a:alpha val="100000"/>
                            </a:srgbClr>
                          </a:solidFill>
                          <a:latin typeface="Microsoft YaHei"/>
                          <a:ea typeface="Microsoft YaHei"/>
                          <a:cs typeface="Microsoft YaHei"/>
                        </a:rPr>
                        <a:t>年龄</a:t>
                      </a:r>
                      <a:r>
                        <a:rPr sz="1700" spc="-20">
                          <a:solidFill>
                            <a:srgbClr val="262626">
                              <a:alpha val="100000"/>
                            </a:srgbClr>
                          </a:solidFill>
                          <a:latin typeface="Microsoft YaHei"/>
                          <a:ea typeface="Microsoft YaHei"/>
                          <a:cs typeface="Microsoft YaHei"/>
                        </a:rPr>
                        <a:t>：  </a:t>
                      </a:r>
                      <a:r>
                        <a:rPr lang="en-US" altLang="zh-CN" sz="1700" spc="-20">
                          <a:solidFill>
                            <a:srgbClr val="262626">
                              <a:alpha val="100000"/>
                            </a:srgbClr>
                          </a:solidFill>
                          <a:latin typeface="Times New Roman"/>
                          <a:ea typeface="Times New Roman"/>
                          <a:cs typeface="Times New Roman"/>
                        </a:rPr>
                        <a:t>23</a:t>
                      </a:r>
                      <a:r>
                        <a:rPr sz="1700" spc="-20">
                          <a:solidFill>
                            <a:srgbClr val="262626">
                              <a:alpha val="100000"/>
                            </a:srgbClr>
                          </a:solidFill>
                          <a:latin typeface="Times New Roman"/>
                          <a:ea typeface="Times New Roman"/>
                          <a:cs typeface="Times New Roman"/>
                        </a:rPr>
                        <a:t>,</a:t>
                      </a:r>
                      <a:r>
                        <a:rPr sz="1700" spc="-20" dirty="0">
                          <a:solidFill>
                            <a:srgbClr val="262626">
                              <a:alpha val="100000"/>
                            </a:srgbClr>
                          </a:solidFill>
                          <a:latin typeface="Microsoft YaHei"/>
                          <a:ea typeface="Microsoft YaHei"/>
                          <a:cs typeface="Microsoft YaHei"/>
                        </a:rPr>
                        <a:t>成绩： </a:t>
                      </a:r>
                      <a:r>
                        <a:rPr sz="1700" spc="-20" dirty="0">
                          <a:solidFill>
                            <a:srgbClr val="262626">
                              <a:alpha val="100000"/>
                            </a:srgbClr>
                          </a:solidFill>
                          <a:latin typeface="Times New Roman"/>
                          <a:ea typeface="Times New Roman"/>
                          <a:cs typeface="Times New Roman"/>
                        </a:rPr>
                        <a:t>80</a:t>
                      </a:r>
                      <a:endParaRPr lang="x-none" altLang="x-none" sz="1700" dirty="0"/>
                    </a:p>
                  </a:txBody>
                  <a:tcPr marL="0" marR="0" marT="0" marB="0">
                    <a:lnL w="12700" cap="flat" cmpd="sng" algn="ctr">
                      <a:solidFill>
                        <a:srgbClr val="B1C400"/>
                      </a:solidFill>
                      <a:prstDash val="solid"/>
                      <a:round/>
                      <a:headEnd type="none" w="med" len="med"/>
                      <a:tailEnd type="none" w="med" len="med"/>
                    </a:lnL>
                    <a:lnR w="12700" cap="flat" cmpd="sng" algn="ctr">
                      <a:solidFill>
                        <a:srgbClr val="B1C400"/>
                      </a:solidFill>
                      <a:prstDash val="solid"/>
                      <a:round/>
                      <a:headEnd type="none" w="med" len="med"/>
                      <a:tailEnd type="none" w="med" len="med"/>
                    </a:lnR>
                    <a:lnT w="12700" cap="flat" cmpd="sng" algn="ctr">
                      <a:solidFill>
                        <a:srgbClr val="B1C400"/>
                      </a:solidFill>
                      <a:prstDash val="solid"/>
                      <a:round/>
                      <a:headEnd type="none" w="med" len="med"/>
                      <a:tailEnd type="none" w="med" len="med"/>
                    </a:lnT>
                    <a:lnB w="12700" cap="flat" cmpd="sng" algn="ctr">
                      <a:solidFill>
                        <a:srgbClr val="B1C4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15727" name="path">
            <a:extLst>
              <a:ext uri="{FF2B5EF4-FFF2-40B4-BE49-F238E27FC236}">
                <a16:creationId xmlns:a16="http://schemas.microsoft.com/office/drawing/2014/main" id="{707A028F-DA17-D8F5-5E9A-4582FD89D6DA}"/>
              </a:ext>
            </a:extLst>
          </p:cNvPr>
          <p:cNvSpPr>
            <a:spLocks/>
          </p:cNvSpPr>
          <p:nvPr/>
        </p:nvSpPr>
        <p:spPr bwMode="auto">
          <a:xfrm>
            <a:off x="1916113" y="3940175"/>
            <a:ext cx="90487" cy="90488"/>
          </a:xfrm>
          <a:custGeom>
            <a:avLst/>
            <a:gdLst>
              <a:gd name="T0" fmla="*/ 2147483646 w 188"/>
              <a:gd name="T1" fmla="*/ 2147483646 h 188"/>
              <a:gd name="T2" fmla="*/ 2147483646 w 188"/>
              <a:gd name="T3" fmla="*/ 2147483646 h 188"/>
              <a:gd name="T4" fmla="*/ 0 60000 65536"/>
              <a:gd name="T5" fmla="*/ 0 60000 65536"/>
              <a:gd name="T6" fmla="*/ 0 w 188"/>
              <a:gd name="T7" fmla="*/ 0 h 188"/>
              <a:gd name="T8" fmla="*/ 188 w 188"/>
              <a:gd name="T9" fmla="*/ 188 h 188"/>
            </a:gdLst>
            <a:ahLst/>
            <a:cxnLst>
              <a:cxn ang="T4">
                <a:pos x="T0" y="T1"/>
              </a:cxn>
              <a:cxn ang="T5">
                <a:pos x="T2" y="T3"/>
              </a:cxn>
            </a:cxnLst>
            <a:rect l="T6" t="T7" r="T8" b="T9"/>
            <a:pathLst>
              <a:path w="188" h="188">
                <a:moveTo>
                  <a:pt x="10" y="178"/>
                </a:moveTo>
                <a:cubicBezTo>
                  <a:pt x="10" y="85"/>
                  <a:pt x="85" y="10"/>
                  <a:pt x="178" y="1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953" cap="flat">
                <a:solidFill>
                  <a:srgbClr val="000000"/>
                </a:solidFill>
                <a:miter lim="1000000"/>
                <a:headEnd/>
                <a:tailEnd/>
              </a14:hiddenLine>
            </a:ext>
          </a:extLst>
        </p:spPr>
        <p:txBody>
          <a:bodyPr/>
          <a:lstStyle/>
          <a:p>
            <a:endParaRPr lang="zh-CN" altLang="en-US"/>
          </a:p>
        </p:txBody>
      </p:sp>
    </p:spTree>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自定义 1">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90204"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90204" pitchFamily="34" charset="0"/>
            <a:ea typeface="宋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2427</TotalTime>
  <Words>5564</Words>
  <Application>Microsoft Macintosh PowerPoint</Application>
  <PresentationFormat>全屏显示(4:3)</PresentationFormat>
  <Paragraphs>1612</Paragraphs>
  <Slides>98</Slides>
  <Notes>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98</vt:i4>
      </vt:variant>
    </vt:vector>
  </HeadingPairs>
  <TitlesOfParts>
    <vt:vector size="111" baseType="lpstr">
      <vt:lpstr>黑体</vt:lpstr>
      <vt:lpstr>华文新魏</vt:lpstr>
      <vt:lpstr>宋体</vt:lpstr>
      <vt:lpstr>微软雅黑</vt:lpstr>
      <vt:lpstr>微软雅黑</vt:lpstr>
      <vt:lpstr>DeepSeek-CJK-patch</vt:lpstr>
      <vt:lpstr>MS Gothic</vt:lpstr>
      <vt:lpstr>Arial</vt:lpstr>
      <vt:lpstr>Arial Black</vt:lpstr>
      <vt:lpstr>Menlo</vt:lpstr>
      <vt:lpstr>Times New Roman</vt:lpstr>
      <vt:lpstr>Wingdings</vt:lpstr>
      <vt:lpstr>Pixel</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Microsoft Office User</dc:creator>
  <cp:lastModifiedBy>煜茗 尚</cp:lastModifiedBy>
  <cp:revision>145</cp:revision>
  <dcterms:created xsi:type="dcterms:W3CDTF">2016-09-20T13:27:47Z</dcterms:created>
  <dcterms:modified xsi:type="dcterms:W3CDTF">2025-05-20T04:15:43Z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2052-3.9.0.6159</vt:lpwstr>
  </property>
</Properties>
</file>