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E2884-D6DA-4285-9DC2-5C85F8E55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00C2D3-3651-4C19-89DC-0EF5475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23070B-4FC6-4A27-B122-AF32C37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53B6A-58AA-4CF1-B05B-A187405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A7BD0-78FE-45D0-9799-F5543142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2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F9D70-2091-4DFE-ABFC-B8C2ACA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69B6B6-78C3-477C-BC2E-D59CCFD9C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F5C57-0CED-40E4-934B-EF183B9B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49EAF-2A47-4185-8460-AB3024B0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B5E19B-FF6C-4426-B75C-99CF2545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5A23EA-1DF4-4B07-9A19-4F2E5DB4E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CC8E12-D358-45D3-86D6-D505F308B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8BDA59-5537-4537-869D-C49094D6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8E4E97-B801-4D75-A2D2-64F2CBC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46091-7DAE-4ED6-AF19-D1A050F1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FD56D-E560-4C5C-B4FD-465DD8F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EC251-B05C-45D3-832F-87F90918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8F394-A848-48BA-8C3F-BECB6823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2B46B4-C38A-4DB8-863A-A9AED33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419D-6EB4-43CB-BD3A-DB7E5AA3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77D43-D3C2-4A48-B314-D62590D2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157C9E-4BD9-4B73-BF42-5178CEAED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BAC70B-85AB-4C8C-8154-8BF0253E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17266A-EBF3-495F-B116-D5C60585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C4E58-86A9-4A1C-8702-99F30B7E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3D4A9-237B-4BCA-9294-88BFD3B8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B67B8-8A62-42C9-BA88-0F05FB504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0B9702-3E2C-49B0-882D-133C6A67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8AFDC0-A017-4A5A-90AC-2276FEAC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80DC66-31D1-4B5D-B0DF-7C17892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21D7B4-A6C2-4417-91E0-5BF3048F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F8D43-0847-4FF6-BA71-5A335E1A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09FC66-03B4-4715-8075-90857FB1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23AC43-7BDA-4544-8B43-A48117D0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6EB2F-E8E5-4444-8FB3-76537461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5CBA7E-E230-476A-913B-7EC60D057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A14660-17F5-430F-9480-0D17E9BB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9E179C-2EBA-4F9E-834B-3829B38F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C1C74-746A-4356-BBE5-C3FDFDE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2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83473-385A-4625-9BC2-FA6A05E1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C1D605-BB96-4F00-A6B2-9C3BEEA6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2930F9-E3DC-4CA2-8215-CBFD75B8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5D7B1A-8A72-4B19-A566-C035D7D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8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3BC17C-F01D-48EF-A972-CA64C9A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BDD7BE-9AC0-486D-9401-042011FE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E5684F-41B0-455A-8145-B80C916A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63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09881-4D8E-4827-9744-100BE798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81BF9-5D83-4C3F-A93B-D7229AAB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A7219E-AF2F-4DA5-BF0F-D3701C8B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2DA7E-F784-45F6-8416-BF0D4A85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D25639-41C2-429E-888F-5EDCEFEC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A70FF3-2B0B-4B15-A01B-7C6E681C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1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8D2A6-F773-46CC-A453-B48CBC7B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C1345-C141-4F81-A785-3509C070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B851A0-579C-42B8-ACB9-8FEC2469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1D5762-54EC-4C7B-A6B0-4DF6AD85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602BA3-D0E1-4606-BADD-26F210F8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9891F0-F3BF-46B5-ACFF-4D1A4228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54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1CAA0-9420-4B9F-8DE5-77F4D198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7E0851-5A25-456F-BA65-9B814671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A4C45-B9EC-46EE-8FE2-CB8CCC2A1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258F5-BB8D-4279-A22F-F62AFE638E20}" type="datetimeFigureOut">
              <a:rPr lang="ru-RU" smtClean="0"/>
              <a:t>06.07.2017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A297A-DD59-45A6-AEB2-55DDEB4E9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2A8B06-95EA-43DE-BBED-E3BDFD5AC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5920-BCC1-4978-A89F-8443B6E88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21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05EAC7-E687-4DA6-B5E3-CE45CB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2980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Цель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BAF79-6C70-4549-86B7-8EBB89A50635}"/>
              </a:ext>
            </a:extLst>
          </p:cNvPr>
          <p:cNvSpPr txBox="1"/>
          <p:nvPr/>
        </p:nvSpPr>
        <p:spPr>
          <a:xfrm>
            <a:off x="838200" y="1943100"/>
            <a:ext cx="10629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2980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Упростить адаптацию в Центре для новых пациентов и их родителей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8BE68C-E244-4CD6-B236-FBA7272C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068" y="3848099"/>
            <a:ext cx="6196881" cy="23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05EAC7-E687-4DA6-B5E3-CE45CB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>
                <a:solidFill>
                  <a:srgbClr val="2980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Внешний вид</a:t>
            </a:r>
            <a:endParaRPr lang="ru-RU" b="1" dirty="0">
              <a:solidFill>
                <a:srgbClr val="2980B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 descr="Изображение выглядит как снимок экрана, электроника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2B73BA2-722F-4F4B-A617-EEDE21E09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53" y="1508218"/>
            <a:ext cx="6601093" cy="50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0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05EAC7-E687-4DA6-B5E3-CE45CB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>
                <a:solidFill>
                  <a:srgbClr val="2980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Внешний вид</a:t>
            </a:r>
            <a:endParaRPr lang="ru-RU" b="1" dirty="0">
              <a:solidFill>
                <a:srgbClr val="2980B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 descr="Изображение выглядит как снимок экрана, электроника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2B73BA2-722F-4F4B-A617-EEDE21E09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53" y="1508218"/>
            <a:ext cx="6601093" cy="50010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761DB7-F1C7-4653-9AFC-820506E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28" y="1638154"/>
            <a:ext cx="6515618" cy="48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59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Цель проекта</vt:lpstr>
      <vt:lpstr>Внешний вид</vt:lpstr>
      <vt:lpstr>Внешний вид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Сергиенко</dc:creator>
  <cp:lastModifiedBy>Антон Сергиенко</cp:lastModifiedBy>
  <cp:revision>8</cp:revision>
  <dcterms:created xsi:type="dcterms:W3CDTF">2017-07-06T04:39:18Z</dcterms:created>
  <dcterms:modified xsi:type="dcterms:W3CDTF">2017-07-06T12:11:59Z</dcterms:modified>
</cp:coreProperties>
</file>