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3" r:id="rId6"/>
    <p:sldId id="271" r:id="rId7"/>
    <p:sldId id="274" r:id="rId8"/>
    <p:sldId id="258" r:id="rId9"/>
    <p:sldId id="261" r:id="rId10"/>
    <p:sldId id="275" r:id="rId11"/>
    <p:sldId id="26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59" d="100"/>
          <a:sy n="59" d="100"/>
        </p:scale>
        <p:origin x="108" y="105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1/16/2024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6805031" cy="1116086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6512" y="2286000"/>
            <a:ext cx="4495800" cy="762000"/>
          </a:xfrm>
        </p:spPr>
        <p:txBody>
          <a:bodyPr/>
          <a:lstStyle/>
          <a:p>
            <a:r>
              <a:rPr lang="en-US" dirty="0"/>
              <a:t>Dictionary Data Type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635" y="304800"/>
            <a:ext cx="9782801" cy="503237"/>
          </a:xfrm>
        </p:spPr>
        <p:txBody>
          <a:bodyPr>
            <a:normAutofit/>
          </a:bodyPr>
          <a:lstStyle/>
          <a:p>
            <a:r>
              <a:rPr lang="en-US" sz="2800" dirty="0"/>
              <a:t>Updating a value associated with a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B5F5F-46BD-44CA-8707-7D3543CB639F}"/>
              </a:ext>
            </a:extLst>
          </p:cNvPr>
          <p:cNvSpPr txBox="1"/>
          <p:nvPr/>
        </p:nvSpPr>
        <p:spPr>
          <a:xfrm>
            <a:off x="1593436" y="1066800"/>
            <a:ext cx="990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 update a value in the dictionary, you need to provide a valid key and the associated data. If the key does not exist in the dictionary, then a new key-value pair will be inserted instead.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results["Hwa"] = 71</a:t>
            </a:r>
          </a:p>
          <a:p>
            <a:pPr>
              <a:lnSpc>
                <a:spcPct val="200000"/>
              </a:lnSpc>
            </a:pPr>
            <a:r>
              <a:rPr lang="en-US" dirty="0"/>
              <a:t>Here the value associated with the key Hwa will be updated to 71, (from 75).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304800"/>
            <a:ext cx="7244176" cy="655637"/>
          </a:xfrm>
        </p:spPr>
        <p:txBody>
          <a:bodyPr>
            <a:normAutofit/>
          </a:bodyPr>
          <a:lstStyle/>
          <a:p>
            <a:r>
              <a:rPr lang="en-US" sz="2800" dirty="0"/>
              <a:t>Removing a key and its associated value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46212" y="1600200"/>
            <a:ext cx="10215976" cy="2590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remove a key, its associated value will be removed as well. </a:t>
            </a:r>
          </a:p>
          <a:p>
            <a:pPr marL="0" indent="0">
              <a:buNone/>
            </a:pPr>
            <a:r>
              <a:rPr lang="en-US" dirty="0"/>
              <a:t>If the key does not exist in the dictionary, an exception will be thrown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results.REMOVE</a:t>
            </a:r>
            <a:r>
              <a:rPr lang="en-US" dirty="0"/>
              <a:t>("Elsa") </a:t>
            </a:r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5872575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Students will understand the concept, implementation, and applications of the dictionary data structure.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404F7-8234-49FC-A314-B799B213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914400"/>
            <a:ext cx="3981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839" y="304800"/>
            <a:ext cx="9782801" cy="6556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a data structure?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ACF76-5F52-492C-A5B4-879D4ACB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839" y="1143000"/>
            <a:ext cx="10058173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What is a data structure?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It is a special way of organizing and storing data in a computer so that it can be accessed and modified efficiently.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Different types of Abstract data structure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Stack,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Queues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Linked list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Binary Tree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Dictionary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r>
              <a:rPr lang="en-US" dirty="0"/>
              <a:t>Dictionary Data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A41E8-DD3A-4912-9298-CDAD803AD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496" y="1371600"/>
            <a:ext cx="8539576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200" dirty="0"/>
              <a:t>A dictionary data structure is a collection of key-value pairs in which the value is accessed by its associated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key?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/>
              <a:t>A 'key' is a unique identifier used to identity and access a corresponding value.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/>
              <a:t>It acts much like an index in an array, but instead of being a numerical index, it can be of various data types like strings, numbers, or tuples.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/>
              <a:t>Keys must be unique so no two keys can be the same. This ensures that each key points to a specific value.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422" y="381000"/>
            <a:ext cx="9782801" cy="579437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Data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16BE9-6404-4FA2-A9D7-03DCE9FB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8417" y="979312"/>
            <a:ext cx="9320425" cy="519668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300" b="1" dirty="0">
                <a:solidFill>
                  <a:srgbClr val="FF0000"/>
                </a:solidFill>
              </a:rPr>
              <a:t>What is a value?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It is the data that is associated with a specific key.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values do not need to be unique; different keys can point to the same value.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600" dirty="0"/>
              <a:t>A value can be of any data type and can represent anything from simple data like numbers and strings to more complex data structures like lists, arrays, or even other dictionaries.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600" dirty="0"/>
              <a:t>It consists of two parts: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the key, which is used for identification,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the value, which is the data being stored.</a:t>
            </a:r>
          </a:p>
          <a:p>
            <a:pPr marL="0" indent="0">
              <a:buNone/>
            </a:pPr>
            <a:r>
              <a:rPr lang="en-US" dirty="0"/>
              <a:t>The key-value pair is treated as a single entry in a dictionary. When you want to retrieve or modify data, you provide the key, and the data structure returns or alters the associated value.</a:t>
            </a:r>
          </a:p>
          <a:p>
            <a:pPr marL="0" indent="0">
              <a:buNone/>
            </a:pPr>
            <a:r>
              <a:rPr lang="en-US" dirty="0"/>
              <a:t>In programming, the representation of a key-value pair often follows a specific syntax. For example, in Python, a key-value pair in a dictionary is written as key: value.</a:t>
            </a:r>
          </a:p>
        </p:txBody>
      </p:sp>
    </p:spTree>
    <p:extLst>
      <p:ext uri="{BB962C8B-B14F-4D97-AF65-F5344CB8AC3E}">
        <p14:creationId xmlns:p14="http://schemas.microsoft.com/office/powerpoint/2010/main" val="163576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19881"/>
            <a:ext cx="9782801" cy="731837"/>
          </a:xfrm>
        </p:spPr>
        <p:txBody>
          <a:bodyPr/>
          <a:lstStyle/>
          <a:p>
            <a:r>
              <a:rPr lang="en-US" dirty="0"/>
              <a:t>Implementing a Dictionary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4A59-F7A6-4639-BD32-13B57057D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447800"/>
            <a:ext cx="8768176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DICTIONARY results = {</a:t>
            </a:r>
          </a:p>
          <a:p>
            <a:pPr marL="0" indent="0">
              <a:buNone/>
            </a:pPr>
            <a:r>
              <a:rPr lang="en-US" dirty="0"/>
              <a:t>           "Detra" : 17,</a:t>
            </a:r>
          </a:p>
          <a:p>
            <a:pPr marL="0" indent="0">
              <a:buNone/>
            </a:pPr>
            <a:r>
              <a:rPr lang="en-US" dirty="0"/>
              <a:t>           "Nova" : 84,</a:t>
            </a:r>
          </a:p>
          <a:p>
            <a:pPr marL="0" indent="0">
              <a:buNone/>
            </a:pPr>
            <a:r>
              <a:rPr lang="en-US" dirty="0"/>
              <a:t>           "Charlie" : 22,</a:t>
            </a:r>
          </a:p>
          <a:p>
            <a:pPr marL="0" indent="0">
              <a:buNone/>
            </a:pPr>
            <a:r>
              <a:rPr lang="en-US" dirty="0"/>
              <a:t>           "Hwa" : 75,</a:t>
            </a:r>
          </a:p>
          <a:p>
            <a:pPr marL="0" indent="0">
              <a:buNone/>
            </a:pPr>
            <a:r>
              <a:rPr lang="en-US" dirty="0"/>
              <a:t>           "</a:t>
            </a:r>
            <a:r>
              <a:rPr lang="en-US" dirty="0" err="1"/>
              <a:t>Roxann</a:t>
            </a:r>
            <a:r>
              <a:rPr lang="en-US" dirty="0"/>
              <a:t>" : 92,</a:t>
            </a:r>
          </a:p>
          <a:p>
            <a:pPr marL="0" indent="0">
              <a:buNone/>
            </a:pPr>
            <a:r>
              <a:rPr lang="en-US" dirty="0"/>
              <a:t>           "Elsa" : 29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19881"/>
            <a:ext cx="9782801" cy="731837"/>
          </a:xfrm>
        </p:spPr>
        <p:txBody>
          <a:bodyPr/>
          <a:lstStyle/>
          <a:p>
            <a:r>
              <a:rPr lang="en-US" dirty="0"/>
              <a:t>Implementing a Dictionary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4A59-F7A6-4639-BD32-13B57057D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447800"/>
            <a:ext cx="8768176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= {"Detra": 17,</a:t>
            </a:r>
          </a:p>
          <a:p>
            <a:pPr marL="0" indent="0">
              <a:buNone/>
            </a:pPr>
            <a:r>
              <a:rPr lang="en-US" dirty="0"/>
              <a:t>       "Nova": 84,</a:t>
            </a:r>
          </a:p>
          <a:p>
            <a:pPr marL="0" indent="0">
              <a:buNone/>
            </a:pPr>
            <a:r>
              <a:rPr lang="en-US" dirty="0"/>
              <a:t>       "Charlie": 22,</a:t>
            </a:r>
          </a:p>
          <a:p>
            <a:pPr marL="0" indent="0">
              <a:buNone/>
            </a:pPr>
            <a:r>
              <a:rPr lang="en-US" dirty="0"/>
              <a:t>       "Hwa": 75,</a:t>
            </a:r>
          </a:p>
          <a:p>
            <a:pPr marL="0" indent="0">
              <a:buNone/>
            </a:pPr>
            <a:r>
              <a:rPr lang="en-US" dirty="0"/>
              <a:t>       "</a:t>
            </a:r>
            <a:r>
              <a:rPr lang="en-US" dirty="0" err="1"/>
              <a:t>Roxann</a:t>
            </a:r>
            <a:r>
              <a:rPr lang="en-US" dirty="0"/>
              <a:t>": 92,</a:t>
            </a:r>
          </a:p>
          <a:p>
            <a:pPr marL="0" indent="0">
              <a:buNone/>
            </a:pPr>
            <a:r>
              <a:rPr lang="en-US" dirty="0"/>
              <a:t>       "Elsa": 29}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A455F-2DFC-4E7A-97DA-C6CBE2F85DCB}"/>
              </a:ext>
            </a:extLst>
          </p:cNvPr>
          <p:cNvSpPr txBox="1"/>
          <p:nvPr/>
        </p:nvSpPr>
        <p:spPr>
          <a:xfrm>
            <a:off x="5637212" y="4810035"/>
            <a:ext cx="6090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a dictionary has been declared and </a:t>
            </a:r>
            <a:r>
              <a:rPr lang="en-US" dirty="0" err="1"/>
              <a:t>intialised</a:t>
            </a:r>
            <a:r>
              <a:rPr lang="en-US" dirty="0"/>
              <a:t>. </a:t>
            </a:r>
          </a:p>
          <a:p>
            <a:r>
              <a:rPr lang="en-US" dirty="0"/>
              <a:t>The identifier (name) of the dictionary is results.</a:t>
            </a:r>
          </a:p>
          <a:p>
            <a:r>
              <a:rPr lang="en-US" dirty="0"/>
              <a:t> The key is the name of the student and the value is the result of a recent assessment.</a:t>
            </a:r>
          </a:p>
        </p:txBody>
      </p:sp>
    </p:spTree>
    <p:extLst>
      <p:ext uri="{BB962C8B-B14F-4D97-AF65-F5344CB8AC3E}">
        <p14:creationId xmlns:p14="http://schemas.microsoft.com/office/powerpoint/2010/main" val="79934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805" y="457200"/>
            <a:ext cx="6459014" cy="533401"/>
          </a:xfrm>
        </p:spPr>
        <p:txBody>
          <a:bodyPr>
            <a:normAutofit/>
          </a:bodyPr>
          <a:lstStyle/>
          <a:p>
            <a:r>
              <a:rPr lang="en-US" sz="2800" dirty="0"/>
              <a:t>Retrieving a value from a Dictionary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3212" y="838200"/>
            <a:ext cx="107442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en-US" sz="1800" dirty="0"/>
              <a:t>To retrieve a value from a dictionary you must use the key. </a:t>
            </a:r>
          </a:p>
          <a:p>
            <a:pPr>
              <a:lnSpc>
                <a:spcPct val="220000"/>
              </a:lnSpc>
            </a:pPr>
            <a:r>
              <a:rPr lang="en-US" sz="1800" dirty="0"/>
              <a:t>This will return the associated data value.</a:t>
            </a:r>
          </a:p>
          <a:p>
            <a:pPr>
              <a:lnSpc>
                <a:spcPct val="220000"/>
              </a:lnSpc>
            </a:pPr>
            <a:r>
              <a:rPr lang="en-US" sz="1800" dirty="0"/>
              <a:t>The key is used in the same way that an index is used for an array. </a:t>
            </a:r>
          </a:p>
          <a:p>
            <a:pPr>
              <a:lnSpc>
                <a:spcPct val="220000"/>
              </a:lnSpc>
            </a:pPr>
            <a:r>
              <a:rPr lang="en-US" sz="1800" dirty="0"/>
              <a:t>In pseudocode and in many programming languages, the key value (or a variable containing the key value) is enclosed within square brackets</a:t>
            </a:r>
          </a:p>
          <a:p>
            <a:pPr>
              <a:lnSpc>
                <a:spcPct val="220000"/>
              </a:lnSpc>
            </a:pPr>
            <a:r>
              <a:rPr lang="en-US" sz="2100" dirty="0"/>
              <a:t>score = results["Charlie"]</a:t>
            </a:r>
            <a:br>
              <a:rPr lang="en-US" sz="2100" dirty="0"/>
            </a:br>
            <a:r>
              <a:rPr lang="en-US" sz="2100" dirty="0"/>
              <a:t>PRINT(score)</a:t>
            </a:r>
          </a:p>
          <a:p>
            <a:pPr>
              <a:lnSpc>
                <a:spcPct val="220000"/>
              </a:lnSpc>
            </a:pPr>
            <a:endParaRPr lang="en-US" sz="2100" dirty="0"/>
          </a:p>
          <a:p>
            <a:pPr>
              <a:lnSpc>
                <a:spcPct val="170000"/>
              </a:lnSpc>
            </a:pPr>
            <a:r>
              <a:rPr lang="en-US" sz="2100" dirty="0"/>
              <a:t>A procedure based on the example above will display 22, which is the value associated with the key </a:t>
            </a:r>
            <a:r>
              <a:rPr lang="en-US" sz="2100" b="1" dirty="0"/>
              <a:t>Charlie</a:t>
            </a:r>
            <a:r>
              <a:rPr lang="en-US" sz="21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2100" dirty="0"/>
              <a:t>Depending on the programming language, attempting to retrieve data using a missing key may give a default value or throw an exception</a:t>
            </a:r>
          </a:p>
          <a:p>
            <a:pPr>
              <a:lnSpc>
                <a:spcPct val="220000"/>
              </a:lnSpc>
            </a:pPr>
            <a:endParaRPr lang="en-US" sz="11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635" y="381000"/>
            <a:ext cx="9782801" cy="646331"/>
          </a:xfrm>
        </p:spPr>
        <p:txBody>
          <a:bodyPr>
            <a:normAutofit/>
          </a:bodyPr>
          <a:lstStyle/>
          <a:p>
            <a:r>
              <a:rPr lang="en-US" sz="3200" dirty="0"/>
              <a:t>Inserting a new key-value pair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B5F5F-46BD-44CA-8707-7D3543CB639F}"/>
              </a:ext>
            </a:extLst>
          </p:cNvPr>
          <p:cNvSpPr txBox="1"/>
          <p:nvPr/>
        </p:nvSpPr>
        <p:spPr>
          <a:xfrm>
            <a:off x="1903412" y="1371600"/>
            <a:ext cx="7772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insert a new value you need to provide a key and the data. 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Remember that the key must be unique; if the key does not exist in the dictionary, the key-value pair is inserted.</a:t>
            </a:r>
          </a:p>
          <a:p>
            <a:pPr>
              <a:lnSpc>
                <a:spcPct val="200000"/>
              </a:lnSpc>
            </a:pPr>
            <a:r>
              <a:rPr lang="en-US" dirty="0"/>
              <a:t>results["Bob"] = 78</a:t>
            </a:r>
          </a:p>
          <a:p>
            <a:pPr>
              <a:lnSpc>
                <a:spcPct val="200000"/>
              </a:lnSpc>
            </a:pPr>
            <a:r>
              <a:rPr lang="en-US" dirty="0"/>
              <a:t>Since the key "Bob" does not currently exist in the dictionary, a new entry will be made for the key Bob with the associated value 78.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447</TotalTime>
  <Words>790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Euphemia</vt:lpstr>
      <vt:lpstr>Wingdings</vt:lpstr>
      <vt:lpstr>Math 16x9</vt:lpstr>
      <vt:lpstr>Data Structure</vt:lpstr>
      <vt:lpstr>Objectives</vt:lpstr>
      <vt:lpstr>What is a data structure?</vt:lpstr>
      <vt:lpstr>Dictionary Data Structure</vt:lpstr>
      <vt:lpstr>Dictionary Data Structure</vt:lpstr>
      <vt:lpstr>Implementing a Dictionary Structure</vt:lpstr>
      <vt:lpstr>Implementing a Dictionary Structure</vt:lpstr>
      <vt:lpstr>Retrieving a value from a Dictionary</vt:lpstr>
      <vt:lpstr>Inserting a new key-value pair</vt:lpstr>
      <vt:lpstr>Updating a value associated with a key</vt:lpstr>
      <vt:lpstr>Removing a key and its associated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Janet ReidSterling</dc:creator>
  <cp:lastModifiedBy>Janet ReidSterling</cp:lastModifiedBy>
  <cp:revision>16</cp:revision>
  <dcterms:created xsi:type="dcterms:W3CDTF">2024-01-03T06:09:26Z</dcterms:created>
  <dcterms:modified xsi:type="dcterms:W3CDTF">2024-01-16T03:09:31Z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