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70" r:id="rId2"/>
    <p:sldId id="275" r:id="rId3"/>
    <p:sldId id="268" r:id="rId4"/>
    <p:sldId id="287" r:id="rId5"/>
    <p:sldId id="285" r:id="rId6"/>
    <p:sldId id="274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488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383" y="1921080"/>
            <a:ext cx="8789234" cy="1851696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ADT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/>
          <a:lstStyle/>
          <a:p>
            <a:r>
              <a:rPr lang="en-US" dirty="0"/>
              <a:t>Trees are visual representation of a hierarchical to show how data is organized.  </a:t>
            </a:r>
          </a:p>
          <a:p>
            <a:r>
              <a:rPr lang="en-US" dirty="0"/>
              <a:t>They are often used in many different ways in computer systems, such as the way folders are structured on your drive or cloud storage.</a:t>
            </a:r>
          </a:p>
          <a:p>
            <a:r>
              <a:rPr lang="en-US" altLang="ja-JP" dirty="0"/>
              <a:t>Binary Tree</a:t>
            </a:r>
          </a:p>
          <a:p>
            <a:r>
              <a:rPr lang="en-US" dirty="0"/>
              <a:t>A Binary Tree is  tree data structure consist of nodes which are points in the tree.</a:t>
            </a:r>
          </a:p>
          <a:p>
            <a:r>
              <a:rPr lang="en-US" dirty="0"/>
              <a:t>Nodes can have a maximum of 1 link to a parent node(a node above) and a maximum of 2 links down to children nodes(nodes below).</a:t>
            </a:r>
          </a:p>
          <a:p>
            <a:r>
              <a:rPr lang="en-US" dirty="0"/>
              <a:t>Each element in the binary tree can have only 2 children, we typically name them the left and right child.</a:t>
            </a:r>
            <a:endParaRPr lang="ja-JP" alt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ARE TREES?</a:t>
            </a:r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264837"/>
            <a:ext cx="5061857" cy="49121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ROOT:</a:t>
            </a:r>
            <a:r>
              <a:rPr lang="en-US" dirty="0"/>
              <a:t> The node at the top of the tree</a:t>
            </a:r>
          </a:p>
          <a:p>
            <a:r>
              <a:rPr lang="en-US" b="1" dirty="0"/>
              <a:t>PARENT: </a:t>
            </a:r>
            <a:r>
              <a:rPr lang="en-US" dirty="0"/>
              <a:t>Any node that has a child node below</a:t>
            </a:r>
          </a:p>
          <a:p>
            <a:r>
              <a:rPr lang="en-US" b="1" dirty="0"/>
              <a:t>LEFT-CHILD: </a:t>
            </a:r>
            <a:r>
              <a:rPr lang="en-US" dirty="0"/>
              <a:t>The node on the left below a parent</a:t>
            </a:r>
          </a:p>
          <a:p>
            <a:r>
              <a:rPr lang="en-US" b="1" dirty="0"/>
              <a:t>RIGHT-CHILD:</a:t>
            </a:r>
            <a:r>
              <a:rPr lang="en-US" dirty="0"/>
              <a:t> </a:t>
            </a:r>
            <a:r>
              <a:rPr lang="en-US" dirty="0">
                <a:solidFill>
                  <a:srgbClr val="151E24"/>
                </a:solidFill>
                <a:effectLst/>
              </a:rPr>
              <a:t>The node on the right below a parent</a:t>
            </a:r>
          </a:p>
          <a:p>
            <a:r>
              <a:rPr lang="en-US" b="1" dirty="0"/>
              <a:t>SUBTREE:</a:t>
            </a:r>
            <a:r>
              <a:rPr lang="en-US" dirty="0"/>
              <a:t> A branch to the left or right of a parent that has at least one child of its own.</a:t>
            </a:r>
          </a:p>
          <a:p>
            <a:r>
              <a:rPr lang="en-US" b="1" dirty="0"/>
              <a:t>​LEAF:</a:t>
            </a:r>
            <a:r>
              <a:rPr lang="en-US" dirty="0"/>
              <a:t> The last nodes at the bottom of the tree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to the Binary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7F56-9F25-1005-FDAD-29D85A5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76" y="1643742"/>
            <a:ext cx="5061858" cy="3891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4365171" cy="4912126"/>
          </a:xfrm>
        </p:spPr>
        <p:txBody>
          <a:bodyPr/>
          <a:lstStyle/>
          <a:p>
            <a:r>
              <a:rPr lang="en-US" dirty="0"/>
              <a:t>Select the first element of the list to be the root node. </a:t>
            </a:r>
          </a:p>
          <a:p>
            <a:r>
              <a:rPr lang="en-US" dirty="0"/>
              <a:t>Put the second element as a left child of the root node (the insert node is larger than the root it goes to the left)</a:t>
            </a:r>
          </a:p>
          <a:p>
            <a:r>
              <a:rPr lang="en-US" dirty="0"/>
              <a:t>Put the third element as a right child of the root node (the insert node is smaller than the root it goes to the left)</a:t>
            </a:r>
          </a:p>
          <a:p>
            <a:r>
              <a:rPr lang="en-US" dirty="0"/>
              <a:t>Continue until all the notes are inserted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Binary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4F127-9612-B615-CB34-BC435CC8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70" y="1434890"/>
            <a:ext cx="3670787" cy="73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8E206-253E-9A5A-377F-C1BA1144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98"/>
          <a:stretch/>
        </p:blipFill>
        <p:spPr>
          <a:xfrm>
            <a:off x="7108371" y="2611437"/>
            <a:ext cx="3459624" cy="1004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CEE61-30D8-58D1-EF7B-3DD613B73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" t="8060" r="2439"/>
          <a:stretch/>
        </p:blipFill>
        <p:spPr>
          <a:xfrm>
            <a:off x="7144170" y="3967843"/>
            <a:ext cx="3706586" cy="13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472" y="3692168"/>
            <a:ext cx="5350685" cy="140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rgbClr val="00B050"/>
                </a:solidFill>
              </a:rPr>
              <a:t>a + (b * c) + d * (e + f)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FFFAA939-BDAE-DBEB-9CB4-8E9088FA6576}"/>
              </a:ext>
            </a:extLst>
          </p:cNvPr>
          <p:cNvSpPr txBox="1">
            <a:spLocks/>
          </p:cNvSpPr>
          <p:nvPr/>
        </p:nvSpPr>
        <p:spPr>
          <a:xfrm>
            <a:off x="3707783" y="640990"/>
            <a:ext cx="688401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en-US" sz="3600" dirty="0">
                <a:solidFill>
                  <a:srgbClr val="00B050"/>
                </a:solidFill>
              </a:rPr>
              <a:t>Creating a tree structure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DFB06B-5739-769D-C150-09157D4E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732314"/>
            <a:ext cx="4778829" cy="38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AA6A-68D8-451E-BB15-823A741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794"/>
            <a:ext cx="10515600" cy="583800"/>
          </a:xfrm>
        </p:spPr>
        <p:txBody>
          <a:bodyPr/>
          <a:lstStyle/>
          <a:p>
            <a:r>
              <a:rPr lang="en-US" dirty="0"/>
              <a:t>Basic Operation of a Binary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2334B7-9714-4E0B-A27D-DC9C77B977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7880" y="2303196"/>
            <a:ext cx="4086147" cy="3102469"/>
          </a:xfrm>
        </p:spPr>
        <p:txBody>
          <a:bodyPr>
            <a:normAutofit/>
          </a:bodyPr>
          <a:lstStyle/>
          <a:p>
            <a:r>
              <a:rPr lang="en-US" dirty="0"/>
              <a:t>Inserting an element.</a:t>
            </a:r>
          </a:p>
          <a:p>
            <a:r>
              <a:rPr lang="en-US" dirty="0"/>
              <a:t>Removing an element.</a:t>
            </a:r>
          </a:p>
          <a:p>
            <a:r>
              <a:rPr lang="en-US" dirty="0"/>
              <a:t>Searching for an element.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48F28-6F26-435B-B8C6-FEF59542B9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123581"/>
            <a:ext cx="4086667" cy="3102469"/>
          </a:xfrm>
        </p:spPr>
        <p:txBody>
          <a:bodyPr>
            <a:normAutofit/>
          </a:bodyPr>
          <a:lstStyle/>
          <a:p>
            <a:r>
              <a:rPr lang="en-US" dirty="0"/>
              <a:t>Deletion for an element.</a:t>
            </a:r>
          </a:p>
          <a:p>
            <a:r>
              <a:rPr lang="en-US" dirty="0"/>
              <a:t>Traversing an element. There are four (mainly three) types of traversals in a binary tree</a:t>
            </a:r>
          </a:p>
        </p:txBody>
      </p:sp>
    </p:spTree>
    <p:extLst>
      <p:ext uri="{BB962C8B-B14F-4D97-AF65-F5344CB8AC3E}">
        <p14:creationId xmlns:p14="http://schemas.microsoft.com/office/powerpoint/2010/main" val="26565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C41999-7867-4F83-AD5A-EB054D6A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60C9-569F-4D03-9E02-A6D27B2CD3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227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petals presentation</Template>
  <TotalTime>101</TotalTime>
  <Words>342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 UI</vt:lpstr>
      <vt:lpstr>Arial</vt:lpstr>
      <vt:lpstr>Calibri</vt:lpstr>
      <vt:lpstr>Creative Gradient </vt:lpstr>
      <vt:lpstr>Abstract Data Type</vt:lpstr>
      <vt:lpstr> WHAT ARE TREES?</vt:lpstr>
      <vt:lpstr>Parts to the Binary Tree</vt:lpstr>
      <vt:lpstr>Creating a Binary tree</vt:lpstr>
      <vt:lpstr>PowerPoint Presentation</vt:lpstr>
      <vt:lpstr>Basic Operation of a Binary Tree</vt:lpstr>
      <vt:lpstr>Title 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Abstrat Data Type</dc:title>
  <dc:creator>Janet ReidSterling</dc:creator>
  <cp:lastModifiedBy>Janet ReidSterling</cp:lastModifiedBy>
  <cp:revision>5</cp:revision>
  <dcterms:created xsi:type="dcterms:W3CDTF">2023-12-09T21:20:24Z</dcterms:created>
  <dcterms:modified xsi:type="dcterms:W3CDTF">2023-12-11T00:47:08Z</dcterms:modified>
</cp:coreProperties>
</file>