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95" r:id="rId6"/>
    <p:sldId id="394" r:id="rId7"/>
    <p:sldId id="396" r:id="rId8"/>
    <p:sldId id="277" r:id="rId9"/>
    <p:sldId id="393" r:id="rId10"/>
    <p:sldId id="279" r:id="rId11"/>
    <p:sldId id="3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25" autoAdjust="0"/>
  </p:normalViewPr>
  <p:slideViewPr>
    <p:cSldViewPr snapToGrid="0">
      <p:cViewPr varScale="1">
        <p:scale>
          <a:sx n="66" d="100"/>
          <a:sy n="66" d="100"/>
        </p:scale>
        <p:origin x="592" y="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-7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Hardware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06" y="225756"/>
            <a:ext cx="7565695" cy="105953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251"/>
          <a:stretch/>
        </p:blipFill>
        <p:spPr>
          <a:xfrm>
            <a:off x="1185802" y="3570835"/>
            <a:ext cx="2976347" cy="2976347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3632" y="980215"/>
            <a:ext cx="7306222" cy="3189768"/>
          </a:xfr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At the end of the session students should be able to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Define the term network hardware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Identify different network hardware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Describe types of network hardware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4C08D935-FC04-E0A8-2DD5-8EC443077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594" y="1966194"/>
            <a:ext cx="3351774" cy="33517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623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06" y="225756"/>
            <a:ext cx="7565695" cy="105953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Equipment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251"/>
          <a:stretch/>
        </p:blipFill>
        <p:spPr>
          <a:xfrm>
            <a:off x="9110091" y="2475048"/>
            <a:ext cx="2976347" cy="2976347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3631" y="980214"/>
            <a:ext cx="10167991" cy="5680886"/>
          </a:xfr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order for a computer to operate on a network, there are ranges of different hardware components that are required.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There are different kinds of Network Equipment 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NIC (Network Interface Card)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Repeaters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Bridges 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8327E5-DEF6-760F-B31F-C924C857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575" y="1354282"/>
            <a:ext cx="5616425" cy="383222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switch is a device that connects a number of computers together to make a LAN.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has different port in which a cable from a computer is inserted into it.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This allows the computer to communicate with the switch and intern communicate with the other devices on the next work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392942-A68F-D094-4E37-386E1323E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266" y="393979"/>
            <a:ext cx="6640285" cy="890291"/>
          </a:xfrm>
        </p:spPr>
        <p:txBody>
          <a:bodyPr anchor="t"/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Switches</a:t>
            </a:r>
            <a:endParaRPr lang="en-US" dirty="0"/>
          </a:p>
        </p:txBody>
      </p:sp>
      <p:pic>
        <p:nvPicPr>
          <p:cNvPr id="5" name="Picture Placeholder 19" descr="Data Points Digital background">
            <a:extLst>
              <a:ext uri="{FF2B5EF4-FFF2-40B4-BE49-F238E27FC236}">
                <a16:creationId xmlns:a16="http://schemas.microsoft.com/office/drawing/2014/main" id="{C72FDF81-2C0B-99D2-649E-50A62F6EFF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251"/>
          <a:stretch/>
        </p:blipFill>
        <p:spPr>
          <a:xfrm>
            <a:off x="2787932" y="5217365"/>
            <a:ext cx="1239440" cy="1239440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pic>
        <p:nvPicPr>
          <p:cNvPr id="8" name="Picture 7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F19D0D90-8070-C23C-146B-2B789990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624" y="2147299"/>
            <a:ext cx="5152598" cy="2342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Placeholder 19" descr="Data Points Digital background">
            <a:extLst>
              <a:ext uri="{FF2B5EF4-FFF2-40B4-BE49-F238E27FC236}">
                <a16:creationId xmlns:a16="http://schemas.microsoft.com/office/drawing/2014/main" id="{2C5D61A4-1D52-70EB-E337-EE4D52CDA5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251"/>
          <a:stretch/>
        </p:blipFill>
        <p:spPr>
          <a:xfrm>
            <a:off x="10177831" y="476345"/>
            <a:ext cx="1239440" cy="1239440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403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pPr algn="ctr"/>
            <a:r>
              <a:rPr lang="en-US" dirty="0"/>
              <a:t>NIC- Network Interface Card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796D-F010-4BDE-9087-D5EAA0CD8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87" y="1741724"/>
            <a:ext cx="6556113" cy="4567001"/>
          </a:xfrm>
        </p:spPr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NIC is short for network interface card.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NIC provides the hardware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connection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between a computer and a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switch.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NIC can either be wireless or  wired 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Games consoles contain a NIC card so users can access the internet, download games and play online.</a:t>
            </a:r>
          </a:p>
          <a:p>
            <a:pPr marL="0" indent="0" algn="l">
              <a:buNone/>
            </a:pP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C98EDAE9-FB5F-4CA0-BFB6-4F69C100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44" y="1903574"/>
            <a:ext cx="4858922" cy="32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412" y="196900"/>
            <a:ext cx="3430588" cy="1025410"/>
          </a:xfrm>
        </p:spPr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13BEA-ECE6-4073-B4AF-5E75D1BE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94" y="999541"/>
            <a:ext cx="6621833" cy="4578300"/>
          </a:xfrm>
        </p:spPr>
        <p:txBody>
          <a:bodyPr/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Router is a device that transfers data from one network to another in an intelligent way, It can be wireless or cabled.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Routers send data to a specific location based on an address for the network other network. </a:t>
            </a:r>
          </a:p>
        </p:txBody>
      </p:sp>
      <p:pic>
        <p:nvPicPr>
          <p:cNvPr id="5" name="Picture 4" descr="A picture containing electronics, printer&#10;&#10;Description automatically generated">
            <a:extLst>
              <a:ext uri="{FF2B5EF4-FFF2-40B4-BE49-F238E27FC236}">
                <a16:creationId xmlns:a16="http://schemas.microsoft.com/office/drawing/2014/main" id="{707DE079-6483-4465-B698-6AC3F72E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806" y="1645256"/>
            <a:ext cx="4677600" cy="3567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61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5" y="672956"/>
            <a:ext cx="5038724" cy="94297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Repeater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3331-70A0-4247-971D-C7F81E27FB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9061" y="1209040"/>
            <a:ext cx="6329364" cy="4531650"/>
          </a:xfrm>
        </p:spPr>
        <p:txBody>
          <a:bodyPr/>
          <a:lstStyle/>
          <a:p>
            <a:pPr indent="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 repeaters  are small devices that receive incoming signals and retransmit them to other parts of the network that the regular Wi-Fi signal can't reach. </a:t>
            </a:r>
          </a:p>
          <a:p>
            <a:pPr indent="0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Picture 3" descr="Text, whiteboard&#10;&#10;Description automatically generated">
            <a:extLst>
              <a:ext uri="{FF2B5EF4-FFF2-40B4-BE49-F238E27FC236}">
                <a16:creationId xmlns:a16="http://schemas.microsoft.com/office/drawing/2014/main" id="{2B150598-B6B7-41F7-90CC-CC36B44F0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090" y="2014739"/>
            <a:ext cx="3929418" cy="39294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96" y="196900"/>
            <a:ext cx="5038724" cy="94297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Bridge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3331-70A0-4247-971D-C7F81E27FB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7603" y="168243"/>
            <a:ext cx="6329364" cy="4094480"/>
          </a:xfrm>
        </p:spPr>
        <p:txBody>
          <a:bodyPr/>
          <a:lstStyle/>
          <a:p>
            <a:pPr indent="0"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network bridge, also known as a layer 2 switch, is a hardware device used to create a connection between two separate computer networks or to divide one network into two using the same protocol(connection rules)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7D4EB-7F6A-4B84-AFB0-60A15A88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910" y="884412"/>
            <a:ext cx="3977808" cy="2796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BE383-B559-48E0-A5E1-3A5DFF504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330" y="4163460"/>
            <a:ext cx="4622132" cy="23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530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296</Words>
  <Application>Microsoft Office PowerPoint</Application>
  <PresentationFormat>Widescreen</PresentationFormat>
  <Paragraphs>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Walbaum Display</vt:lpstr>
      <vt:lpstr>3DFloatVTI</vt:lpstr>
      <vt:lpstr>Network Hardware</vt:lpstr>
      <vt:lpstr>Objectives</vt:lpstr>
      <vt:lpstr>Network Equipment</vt:lpstr>
      <vt:lpstr>Switches</vt:lpstr>
      <vt:lpstr>NIC- Network Interface Card</vt:lpstr>
      <vt:lpstr>ROUTER</vt:lpstr>
      <vt:lpstr>Repeater </vt:lpstr>
      <vt:lpstr>Bridge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</dc:title>
  <dc:creator>Janet Sterling</dc:creator>
  <cp:lastModifiedBy>Janet ReidSterling</cp:lastModifiedBy>
  <cp:revision>49</cp:revision>
  <dcterms:created xsi:type="dcterms:W3CDTF">2021-03-11T09:19:58Z</dcterms:created>
  <dcterms:modified xsi:type="dcterms:W3CDTF">2023-09-18T07:30:41Z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