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83" r:id="rId5"/>
    <p:sldId id="286" r:id="rId6"/>
    <p:sldId id="260" r:id="rId7"/>
    <p:sldId id="287" r:id="rId8"/>
    <p:sldId id="299" r:id="rId9"/>
    <p:sldId id="300" r:id="rId10"/>
    <p:sldId id="285" r:id="rId11"/>
    <p:sldId id="288" r:id="rId12"/>
    <p:sldId id="302" r:id="rId13"/>
    <p:sldId id="303" r:id="rId14"/>
    <p:sldId id="304" r:id="rId15"/>
    <p:sldId id="305" r:id="rId16"/>
    <p:sldId id="306" r:id="rId17"/>
    <p:sldId id="301" r:id="rId18"/>
    <p:sldId id="289" r:id="rId19"/>
    <p:sldId id="295" r:id="rId20"/>
    <p:sldId id="307" r:id="rId21"/>
    <p:sldId id="290" r:id="rId22"/>
    <p:sldId id="308" r:id="rId23"/>
    <p:sldId id="309" r:id="rId24"/>
    <p:sldId id="310" r:id="rId25"/>
    <p:sldId id="291" r:id="rId26"/>
    <p:sldId id="311" r:id="rId27"/>
    <p:sldId id="312" r:id="rId28"/>
    <p:sldId id="315" r:id="rId29"/>
    <p:sldId id="313" r:id="rId30"/>
    <p:sldId id="314"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85794" autoAdjust="0"/>
  </p:normalViewPr>
  <p:slideViewPr>
    <p:cSldViewPr snapToGrid="0">
      <p:cViewPr varScale="1">
        <p:scale>
          <a:sx n="114" d="100"/>
          <a:sy n="114" d="100"/>
        </p:scale>
        <p:origin x="360"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12/11/2023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12/11/2023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223786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29992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473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341567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330175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28</a:t>
            </a:fld>
            <a:endParaRPr lang="en-US"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noProof="0" smtClean="0"/>
              <a:pPr/>
              <a:t>‹#›</a:t>
            </a:fld>
            <a:endParaRPr lang="en-US" noProof="0"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noProof="0" smtClean="0"/>
              <a:pPr/>
              <a:t>‹#›</a:t>
            </a:fld>
            <a:endParaRPr lang="en-US" noProof="0"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noProof="0" smtClean="0"/>
              <a:pPr/>
              <a:t>‹#›</a:t>
            </a:fld>
            <a:endParaRPr lang="en-US" noProof="0"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noProof="0" smtClean="0"/>
              <a:pPr/>
              <a:t>‹#›</a:t>
            </a:fld>
            <a:endParaRPr lang="en-US" noProof="0"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dirty="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lumMod val="50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noProof="0" smtClean="0"/>
              <a:pPr/>
              <a:t>‹#›</a:t>
            </a:fld>
            <a:endParaRPr lang="en-US" noProof="0"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8" name="Freeform: Shape 177">
            <a:extLst>
              <a:ext uri="{FF2B5EF4-FFF2-40B4-BE49-F238E27FC236}">
                <a16:creationId xmlns:a16="http://schemas.microsoft.com/office/drawing/2014/main" id="{551B3958-3394-4790-BE99-52664DBCD31E}"/>
              </a:ext>
            </a:extLst>
          </p:cNvPr>
          <p:cNvSpPr>
            <a:spLocks noChangeAspect="1"/>
          </p:cNvSpPr>
          <p:nvPr userDrawn="1"/>
        </p:nvSpPr>
        <p:spPr>
          <a:xfrm>
            <a:off x="4656428" y="2651872"/>
            <a:ext cx="791896" cy="2303810"/>
          </a:xfrm>
          <a:custGeom>
            <a:avLst/>
            <a:gdLst>
              <a:gd name="connsiteX0" fmla="*/ 323315 w 791896"/>
              <a:gd name="connsiteY0" fmla="*/ 0 h 2303810"/>
              <a:gd name="connsiteX1" fmla="*/ 331046 w 791896"/>
              <a:gd name="connsiteY1" fmla="*/ 12386 h 2303810"/>
              <a:gd name="connsiteX2" fmla="*/ 317496 w 791896"/>
              <a:gd name="connsiteY2" fmla="*/ 31199 h 2303810"/>
              <a:gd name="connsiteX3" fmla="*/ 295541 w 791896"/>
              <a:gd name="connsiteY3" fmla="*/ 68105 h 2303810"/>
              <a:gd name="connsiteX4" fmla="*/ 308915 w 791896"/>
              <a:gd name="connsiteY4" fmla="*/ 46930 h 2303810"/>
              <a:gd name="connsiteX5" fmla="*/ 327508 w 791896"/>
              <a:gd name="connsiteY5" fmla="*/ 19756 h 2303810"/>
              <a:gd name="connsiteX6" fmla="*/ 331763 w 791896"/>
              <a:gd name="connsiteY6" fmla="*/ 13536 h 2303810"/>
              <a:gd name="connsiteX7" fmla="*/ 339476 w 791896"/>
              <a:gd name="connsiteY7" fmla="*/ 25894 h 2303810"/>
              <a:gd name="connsiteX8" fmla="*/ 375261 w 791896"/>
              <a:gd name="connsiteY8" fmla="*/ 102568 h 2303810"/>
              <a:gd name="connsiteX9" fmla="*/ 311775 w 791896"/>
              <a:gd name="connsiteY9" fmla="*/ 217118 h 2303810"/>
              <a:gd name="connsiteX10" fmla="*/ 334658 w 791896"/>
              <a:gd name="connsiteY10" fmla="*/ 178505 h 2303810"/>
              <a:gd name="connsiteX11" fmla="*/ 361831 w 791896"/>
              <a:gd name="connsiteY11" fmla="*/ 137029 h 2303810"/>
              <a:gd name="connsiteX12" fmla="*/ 379066 w 791896"/>
              <a:gd name="connsiteY12" fmla="*/ 110723 h 2303810"/>
              <a:gd name="connsiteX13" fmla="*/ 452722 w 791896"/>
              <a:gd name="connsiteY13" fmla="*/ 268540 h 2303810"/>
              <a:gd name="connsiteX14" fmla="*/ 605751 w 791896"/>
              <a:gd name="connsiteY14" fmla="*/ 1077491 h 2303810"/>
              <a:gd name="connsiteX15" fmla="*/ 605022 w 791896"/>
              <a:gd name="connsiteY15" fmla="*/ 1091915 h 2303810"/>
              <a:gd name="connsiteX16" fmla="*/ 624710 w 791896"/>
              <a:gd name="connsiteY16" fmla="*/ 1094727 h 2303810"/>
              <a:gd name="connsiteX17" fmla="*/ 643668 w 791896"/>
              <a:gd name="connsiteY17" fmla="*/ 1108516 h 2303810"/>
              <a:gd name="connsiteX18" fmla="*/ 652287 w 791896"/>
              <a:gd name="connsiteY18" fmla="*/ 1155051 h 2303810"/>
              <a:gd name="connsiteX19" fmla="*/ 685034 w 791896"/>
              <a:gd name="connsiteY19" fmla="*/ 1210206 h 2303810"/>
              <a:gd name="connsiteX20" fmla="*/ 698824 w 791896"/>
              <a:gd name="connsiteY20" fmla="*/ 1211460 h 2303810"/>
              <a:gd name="connsiteX21" fmla="*/ 698824 w 791896"/>
              <a:gd name="connsiteY21" fmla="*/ 1198142 h 2303810"/>
              <a:gd name="connsiteX22" fmla="*/ 712836 w 791896"/>
              <a:gd name="connsiteY22" fmla="*/ 1159220 h 2303810"/>
              <a:gd name="connsiteX23" fmla="*/ 712611 w 791896"/>
              <a:gd name="connsiteY23" fmla="*/ 1151606 h 2303810"/>
              <a:gd name="connsiteX24" fmla="*/ 726400 w 791896"/>
              <a:gd name="connsiteY24" fmla="*/ 1105068 h 2303810"/>
              <a:gd name="connsiteX25" fmla="*/ 745360 w 791896"/>
              <a:gd name="connsiteY25" fmla="*/ 1105068 h 2303810"/>
              <a:gd name="connsiteX26" fmla="*/ 774660 w 791896"/>
              <a:gd name="connsiteY26" fmla="*/ 1086110 h 2303810"/>
              <a:gd name="connsiteX27" fmla="*/ 778107 w 791896"/>
              <a:gd name="connsiteY27" fmla="*/ 1161947 h 2303810"/>
              <a:gd name="connsiteX28" fmla="*/ 769490 w 791896"/>
              <a:gd name="connsiteY28" fmla="*/ 1198142 h 2303810"/>
              <a:gd name="connsiteX29" fmla="*/ 759149 w 791896"/>
              <a:gd name="connsiteY29" fmla="*/ 1232613 h 2303810"/>
              <a:gd name="connsiteX30" fmla="*/ 753977 w 791896"/>
              <a:gd name="connsiteY30" fmla="*/ 1289492 h 2303810"/>
              <a:gd name="connsiteX31" fmla="*/ 752254 w 791896"/>
              <a:gd name="connsiteY31" fmla="*/ 1318792 h 2303810"/>
              <a:gd name="connsiteX32" fmla="*/ 748807 w 791896"/>
              <a:gd name="connsiteY32" fmla="*/ 1348094 h 2303810"/>
              <a:gd name="connsiteX33" fmla="*/ 741457 w 791896"/>
              <a:gd name="connsiteY33" fmla="*/ 1352994 h 2303810"/>
              <a:gd name="connsiteX34" fmla="*/ 741913 w 791896"/>
              <a:gd name="connsiteY34" fmla="*/ 1354986 h 2303810"/>
              <a:gd name="connsiteX35" fmla="*/ 748954 w 791896"/>
              <a:gd name="connsiteY35" fmla="*/ 1350293 h 2303810"/>
              <a:gd name="connsiteX36" fmla="*/ 752254 w 791896"/>
              <a:gd name="connsiteY36" fmla="*/ 1322239 h 2303810"/>
              <a:gd name="connsiteX37" fmla="*/ 753977 w 791896"/>
              <a:gd name="connsiteY37" fmla="*/ 1292939 h 2303810"/>
              <a:gd name="connsiteX38" fmla="*/ 759149 w 791896"/>
              <a:gd name="connsiteY38" fmla="*/ 1236060 h 2303810"/>
              <a:gd name="connsiteX39" fmla="*/ 769490 w 791896"/>
              <a:gd name="connsiteY39" fmla="*/ 1201589 h 2303810"/>
              <a:gd name="connsiteX40" fmla="*/ 778107 w 791896"/>
              <a:gd name="connsiteY40" fmla="*/ 1165395 h 2303810"/>
              <a:gd name="connsiteX41" fmla="*/ 791896 w 791896"/>
              <a:gd name="connsiteY41" fmla="*/ 1175736 h 2303810"/>
              <a:gd name="connsiteX42" fmla="*/ 790173 w 791896"/>
              <a:gd name="connsiteY42" fmla="*/ 1201589 h 2303810"/>
              <a:gd name="connsiteX43" fmla="*/ 786726 w 791896"/>
              <a:gd name="connsiteY43" fmla="*/ 1227443 h 2303810"/>
              <a:gd name="connsiteX44" fmla="*/ 785002 w 791896"/>
              <a:gd name="connsiteY44" fmla="*/ 1275704 h 2303810"/>
              <a:gd name="connsiteX45" fmla="*/ 781554 w 791896"/>
              <a:gd name="connsiteY45" fmla="*/ 1332581 h 2303810"/>
              <a:gd name="connsiteX46" fmla="*/ 772937 w 791896"/>
              <a:gd name="connsiteY46" fmla="*/ 1392907 h 2303810"/>
              <a:gd name="connsiteX47" fmla="*/ 762596 w 791896"/>
              <a:gd name="connsiteY47" fmla="*/ 1456679 h 2303810"/>
              <a:gd name="connsiteX48" fmla="*/ 750530 w 791896"/>
              <a:gd name="connsiteY48" fmla="*/ 1518727 h 2303810"/>
              <a:gd name="connsiteX49" fmla="*/ 728124 w 791896"/>
              <a:gd name="connsiteY49" fmla="*/ 1649719 h 2303810"/>
              <a:gd name="connsiteX50" fmla="*/ 707441 w 791896"/>
              <a:gd name="connsiteY50" fmla="*/ 1661785 h 2303810"/>
              <a:gd name="connsiteX51" fmla="*/ 681587 w 791896"/>
              <a:gd name="connsiteY51" fmla="*/ 1737623 h 2303810"/>
              <a:gd name="connsiteX52" fmla="*/ 674692 w 791896"/>
              <a:gd name="connsiteY52" fmla="*/ 1810013 h 2303810"/>
              <a:gd name="connsiteX53" fmla="*/ 671245 w 791896"/>
              <a:gd name="connsiteY53" fmla="*/ 1820355 h 2303810"/>
              <a:gd name="connsiteX54" fmla="*/ 641945 w 791896"/>
              <a:gd name="connsiteY54" fmla="*/ 1899639 h 2303810"/>
              <a:gd name="connsiteX55" fmla="*/ 633327 w 791896"/>
              <a:gd name="connsiteY55" fmla="*/ 1906534 h 2303810"/>
              <a:gd name="connsiteX56" fmla="*/ 597132 w 791896"/>
              <a:gd name="connsiteY56" fmla="*/ 1990988 h 2303810"/>
              <a:gd name="connsiteX57" fmla="*/ 635051 w 791896"/>
              <a:gd name="connsiteY57" fmla="*/ 1906534 h 2303810"/>
              <a:gd name="connsiteX58" fmla="*/ 643668 w 791896"/>
              <a:gd name="connsiteY58" fmla="*/ 1899639 h 2303810"/>
              <a:gd name="connsiteX59" fmla="*/ 588513 w 791896"/>
              <a:gd name="connsiteY59" fmla="*/ 2056484 h 2303810"/>
              <a:gd name="connsiteX60" fmla="*/ 559214 w 791896"/>
              <a:gd name="connsiteY60" fmla="*/ 2071997 h 2303810"/>
              <a:gd name="connsiteX61" fmla="*/ 553137 w 791896"/>
              <a:gd name="connsiteY61" fmla="*/ 2084152 h 2303810"/>
              <a:gd name="connsiteX62" fmla="*/ 554044 w 791896"/>
              <a:gd name="connsiteY62" fmla="*/ 2085784 h 2303810"/>
              <a:gd name="connsiteX63" fmla="*/ 560938 w 791896"/>
              <a:gd name="connsiteY63" fmla="*/ 2071996 h 2303810"/>
              <a:gd name="connsiteX64" fmla="*/ 590238 w 791896"/>
              <a:gd name="connsiteY64" fmla="*/ 2056484 h 2303810"/>
              <a:gd name="connsiteX65" fmla="*/ 569555 w 791896"/>
              <a:gd name="connsiteY65" fmla="*/ 2115086 h 2303810"/>
              <a:gd name="connsiteX66" fmla="*/ 531636 w 791896"/>
              <a:gd name="connsiteY66" fmla="*/ 2184029 h 2303810"/>
              <a:gd name="connsiteX67" fmla="*/ 512678 w 791896"/>
              <a:gd name="connsiteY67" fmla="*/ 2218501 h 2303810"/>
              <a:gd name="connsiteX68" fmla="*/ 491995 w 791896"/>
              <a:gd name="connsiteY68" fmla="*/ 2252972 h 2303810"/>
              <a:gd name="connsiteX69" fmla="*/ 476482 w 791896"/>
              <a:gd name="connsiteY69" fmla="*/ 2278825 h 2303810"/>
              <a:gd name="connsiteX70" fmla="*/ 465282 w 791896"/>
              <a:gd name="connsiteY70" fmla="*/ 2303810 h 2303810"/>
              <a:gd name="connsiteX71" fmla="*/ 390435 w 791896"/>
              <a:gd name="connsiteY71" fmla="*/ 2210761 h 2303810"/>
              <a:gd name="connsiteX72" fmla="*/ 388540 w 791896"/>
              <a:gd name="connsiteY72" fmla="*/ 2207971 h 2303810"/>
              <a:gd name="connsiteX73" fmla="*/ 405816 w 791896"/>
              <a:gd name="connsiteY73" fmla="*/ 2177135 h 2303810"/>
              <a:gd name="connsiteX74" fmla="*/ 452352 w 791896"/>
              <a:gd name="connsiteY74" fmla="*/ 2094403 h 2303810"/>
              <a:gd name="connsiteX75" fmla="*/ 469587 w 791896"/>
              <a:gd name="connsiteY75" fmla="*/ 2063379 h 2303810"/>
              <a:gd name="connsiteX76" fmla="*/ 483376 w 791896"/>
              <a:gd name="connsiteY76" fmla="*/ 2034079 h 2303810"/>
              <a:gd name="connsiteX77" fmla="*/ 505783 w 791896"/>
              <a:gd name="connsiteY77" fmla="*/ 1978924 h 2303810"/>
              <a:gd name="connsiteX78" fmla="*/ 554044 w 791896"/>
              <a:gd name="connsiteY78" fmla="*/ 1873785 h 2303810"/>
              <a:gd name="connsiteX79" fmla="*/ 573002 w 791896"/>
              <a:gd name="connsiteY79" fmla="*/ 1803119 h 2303810"/>
              <a:gd name="connsiteX80" fmla="*/ 619540 w 791896"/>
              <a:gd name="connsiteY80" fmla="*/ 1661785 h 2303810"/>
              <a:gd name="connsiteX81" fmla="*/ 640223 w 791896"/>
              <a:gd name="connsiteY81" fmla="*/ 1551476 h 2303810"/>
              <a:gd name="connsiteX82" fmla="*/ 667800 w 791896"/>
              <a:gd name="connsiteY82" fmla="*/ 1418760 h 2303810"/>
              <a:gd name="connsiteX83" fmla="*/ 674018 w 791896"/>
              <a:gd name="connsiteY83" fmla="*/ 1395448 h 2303810"/>
              <a:gd name="connsiteX84" fmla="*/ 669523 w 791896"/>
              <a:gd name="connsiteY84" fmla="*/ 1394630 h 2303810"/>
              <a:gd name="connsiteX85" fmla="*/ 671245 w 791896"/>
              <a:gd name="connsiteY85" fmla="*/ 1351541 h 2303810"/>
              <a:gd name="connsiteX86" fmla="*/ 672163 w 791896"/>
              <a:gd name="connsiteY86" fmla="*/ 1348329 h 2303810"/>
              <a:gd name="connsiteX87" fmla="*/ 670959 w 791896"/>
              <a:gd name="connsiteY87" fmla="*/ 1348396 h 2303810"/>
              <a:gd name="connsiteX88" fmla="*/ 668779 w 791896"/>
              <a:gd name="connsiteY88" fmla="*/ 1348517 h 2303810"/>
              <a:gd name="connsiteX89" fmla="*/ 669523 w 791896"/>
              <a:gd name="connsiteY89" fmla="*/ 1356711 h 2303810"/>
              <a:gd name="connsiteX90" fmla="*/ 667800 w 791896"/>
              <a:gd name="connsiteY90" fmla="*/ 1399801 h 2303810"/>
              <a:gd name="connsiteX91" fmla="*/ 660906 w 791896"/>
              <a:gd name="connsiteY91" fmla="*/ 1425654 h 2303810"/>
              <a:gd name="connsiteX92" fmla="*/ 619540 w 791896"/>
              <a:gd name="connsiteY92" fmla="*/ 1491150 h 2303810"/>
              <a:gd name="connsiteX93" fmla="*/ 609198 w 791896"/>
              <a:gd name="connsiteY93" fmla="*/ 1548029 h 2303810"/>
              <a:gd name="connsiteX94" fmla="*/ 598857 w 791896"/>
              <a:gd name="connsiteY94" fmla="*/ 1566988 h 2303810"/>
              <a:gd name="connsiteX95" fmla="*/ 581621 w 791896"/>
              <a:gd name="connsiteY95" fmla="*/ 1649719 h 2303810"/>
              <a:gd name="connsiteX96" fmla="*/ 562661 w 791896"/>
              <a:gd name="connsiteY96" fmla="*/ 1715215 h 2303810"/>
              <a:gd name="connsiteX97" fmla="*/ 541978 w 791896"/>
              <a:gd name="connsiteY97" fmla="*/ 1778989 h 2303810"/>
              <a:gd name="connsiteX98" fmla="*/ 529914 w 791896"/>
              <a:gd name="connsiteY98" fmla="*/ 1828972 h 2303810"/>
              <a:gd name="connsiteX99" fmla="*/ 516125 w 791896"/>
              <a:gd name="connsiteY99" fmla="*/ 1880679 h 2303810"/>
              <a:gd name="connsiteX100" fmla="*/ 527121 w 791896"/>
              <a:gd name="connsiteY100" fmla="*/ 1863574 h 2303810"/>
              <a:gd name="connsiteX101" fmla="*/ 536808 w 791896"/>
              <a:gd name="connsiteY101" fmla="*/ 1827247 h 2303810"/>
              <a:gd name="connsiteX102" fmla="*/ 545425 w 791896"/>
              <a:gd name="connsiteY102" fmla="*/ 1775540 h 2303810"/>
              <a:gd name="connsiteX103" fmla="*/ 566108 w 791896"/>
              <a:gd name="connsiteY103" fmla="*/ 1711768 h 2303810"/>
              <a:gd name="connsiteX104" fmla="*/ 585068 w 791896"/>
              <a:gd name="connsiteY104" fmla="*/ 1646272 h 2303810"/>
              <a:gd name="connsiteX105" fmla="*/ 602304 w 791896"/>
              <a:gd name="connsiteY105" fmla="*/ 1563540 h 2303810"/>
              <a:gd name="connsiteX106" fmla="*/ 612645 w 791896"/>
              <a:gd name="connsiteY106" fmla="*/ 1544580 h 2303810"/>
              <a:gd name="connsiteX107" fmla="*/ 622987 w 791896"/>
              <a:gd name="connsiteY107" fmla="*/ 1487703 h 2303810"/>
              <a:gd name="connsiteX108" fmla="*/ 664353 w 791896"/>
              <a:gd name="connsiteY108" fmla="*/ 1422207 h 2303810"/>
              <a:gd name="connsiteX109" fmla="*/ 636776 w 791896"/>
              <a:gd name="connsiteY109" fmla="*/ 1554922 h 2303810"/>
              <a:gd name="connsiteX110" fmla="*/ 616093 w 791896"/>
              <a:gd name="connsiteY110" fmla="*/ 1665231 h 2303810"/>
              <a:gd name="connsiteX111" fmla="*/ 569555 w 791896"/>
              <a:gd name="connsiteY111" fmla="*/ 1806564 h 2303810"/>
              <a:gd name="connsiteX112" fmla="*/ 560348 w 791896"/>
              <a:gd name="connsiteY112" fmla="*/ 1820885 h 2303810"/>
              <a:gd name="connsiteX113" fmla="*/ 556412 w 791896"/>
              <a:gd name="connsiteY113" fmla="*/ 1842330 h 2303810"/>
              <a:gd name="connsiteX114" fmla="*/ 543702 w 791896"/>
              <a:gd name="connsiteY114" fmla="*/ 1878956 h 2303810"/>
              <a:gd name="connsiteX115" fmla="*/ 495442 w 791896"/>
              <a:gd name="connsiteY115" fmla="*/ 1984094 h 2303810"/>
              <a:gd name="connsiteX116" fmla="*/ 473034 w 791896"/>
              <a:gd name="connsiteY116" fmla="*/ 2039248 h 2303810"/>
              <a:gd name="connsiteX117" fmla="*/ 459246 w 791896"/>
              <a:gd name="connsiteY117" fmla="*/ 2068550 h 2303810"/>
              <a:gd name="connsiteX118" fmla="*/ 442010 w 791896"/>
              <a:gd name="connsiteY118" fmla="*/ 2099575 h 2303810"/>
              <a:gd name="connsiteX119" fmla="*/ 395474 w 791896"/>
              <a:gd name="connsiteY119" fmla="*/ 2182306 h 2303810"/>
              <a:gd name="connsiteX120" fmla="*/ 384460 w 791896"/>
              <a:gd name="connsiteY120" fmla="*/ 2201965 h 2303810"/>
              <a:gd name="connsiteX121" fmla="*/ 366366 w 791896"/>
              <a:gd name="connsiteY121" fmla="*/ 2175324 h 2303810"/>
              <a:gd name="connsiteX122" fmla="*/ 385983 w 791896"/>
              <a:gd name="connsiteY122" fmla="*/ 2146987 h 2303810"/>
              <a:gd name="connsiteX123" fmla="*/ 392027 w 791896"/>
              <a:gd name="connsiteY123" fmla="*/ 2139216 h 2303810"/>
              <a:gd name="connsiteX124" fmla="*/ 392890 w 791896"/>
              <a:gd name="connsiteY124" fmla="*/ 2137010 h 2303810"/>
              <a:gd name="connsiteX125" fmla="*/ 385983 w 791896"/>
              <a:gd name="connsiteY125" fmla="*/ 2146987 h 2303810"/>
              <a:gd name="connsiteX126" fmla="*/ 369405 w 791896"/>
              <a:gd name="connsiteY126" fmla="*/ 2168302 h 2303810"/>
              <a:gd name="connsiteX127" fmla="*/ 365656 w 791896"/>
              <a:gd name="connsiteY127" fmla="*/ 2174279 h 2303810"/>
              <a:gd name="connsiteX128" fmla="*/ 342348 w 791896"/>
              <a:gd name="connsiteY128" fmla="*/ 2139962 h 2303810"/>
              <a:gd name="connsiteX129" fmla="*/ 353460 w 791896"/>
              <a:gd name="connsiteY129" fmla="*/ 2118317 h 2303810"/>
              <a:gd name="connsiteX130" fmla="*/ 386855 w 791896"/>
              <a:gd name="connsiteY130" fmla="*/ 2044418 h 2303810"/>
              <a:gd name="connsiteX131" fmla="*/ 455799 w 791896"/>
              <a:gd name="connsiteY131" fmla="*/ 1887573 h 2303810"/>
              <a:gd name="connsiteX132" fmla="*/ 476051 w 791896"/>
              <a:gd name="connsiteY132" fmla="*/ 1823800 h 2303810"/>
              <a:gd name="connsiteX133" fmla="*/ 482661 w 791896"/>
              <a:gd name="connsiteY133" fmla="*/ 1798854 h 2303810"/>
              <a:gd name="connsiteX134" fmla="*/ 432378 w 791896"/>
              <a:gd name="connsiteY134" fmla="*/ 1936237 h 2303810"/>
              <a:gd name="connsiteX135" fmla="*/ 336746 w 791896"/>
              <a:gd name="connsiteY135" fmla="*/ 2131714 h 2303810"/>
              <a:gd name="connsiteX136" fmla="*/ 312848 w 791896"/>
              <a:gd name="connsiteY136" fmla="*/ 2096527 h 2303810"/>
              <a:gd name="connsiteX137" fmla="*/ 241698 w 791896"/>
              <a:gd name="connsiteY137" fmla="*/ 1970494 h 2303810"/>
              <a:gd name="connsiteX138" fmla="*/ 130146 w 791896"/>
              <a:gd name="connsiteY138" fmla="*/ 1695903 h 2303810"/>
              <a:gd name="connsiteX139" fmla="*/ 65788 w 791896"/>
              <a:gd name="connsiteY139" fmla="*/ 1428464 h 2303810"/>
              <a:gd name="connsiteX140" fmla="*/ 57207 w 791896"/>
              <a:gd name="connsiteY140" fmla="*/ 1366967 h 2303810"/>
              <a:gd name="connsiteX141" fmla="*/ 50057 w 791896"/>
              <a:gd name="connsiteY141" fmla="*/ 1309760 h 2303810"/>
              <a:gd name="connsiteX142" fmla="*/ 44336 w 791896"/>
              <a:gd name="connsiteY142" fmla="*/ 1256845 h 2303810"/>
              <a:gd name="connsiteX143" fmla="*/ 41476 w 791896"/>
              <a:gd name="connsiteY143" fmla="*/ 1232532 h 2303810"/>
              <a:gd name="connsiteX144" fmla="*/ 40045 w 791896"/>
              <a:gd name="connsiteY144" fmla="*/ 1209649 h 2303810"/>
              <a:gd name="connsiteX145" fmla="*/ 34324 w 791896"/>
              <a:gd name="connsiteY145" fmla="*/ 1130991 h 2303810"/>
              <a:gd name="connsiteX146" fmla="*/ 30034 w 791896"/>
              <a:gd name="connsiteY146" fmla="*/ 1079505 h 2303810"/>
              <a:gd name="connsiteX147" fmla="*/ 23599 w 791896"/>
              <a:gd name="connsiteY147" fmla="*/ 1058411 h 2303810"/>
              <a:gd name="connsiteX148" fmla="*/ 12872 w 791896"/>
              <a:gd name="connsiteY148" fmla="*/ 1073785 h 2303810"/>
              <a:gd name="connsiteX149" fmla="*/ 62927 w 791896"/>
              <a:gd name="connsiteY149" fmla="*/ 1517134 h 2303810"/>
              <a:gd name="connsiteX150" fmla="*/ 200223 w 791896"/>
              <a:gd name="connsiteY150" fmla="*/ 1927589 h 2303810"/>
              <a:gd name="connsiteX151" fmla="*/ 307485 w 791896"/>
              <a:gd name="connsiteY151" fmla="*/ 2122091 h 2303810"/>
              <a:gd name="connsiteX152" fmla="*/ 327552 w 791896"/>
              <a:gd name="connsiteY152" fmla="*/ 2150508 h 2303810"/>
              <a:gd name="connsiteX153" fmla="*/ 326603 w 791896"/>
              <a:gd name="connsiteY153" fmla="*/ 2152447 h 2303810"/>
              <a:gd name="connsiteX154" fmla="*/ 318895 w 791896"/>
              <a:gd name="connsiteY154" fmla="*/ 2164633 h 2303810"/>
              <a:gd name="connsiteX155" fmla="*/ 289505 w 791896"/>
              <a:gd name="connsiteY155" fmla="*/ 2123617 h 2303810"/>
              <a:gd name="connsiteX156" fmla="*/ 169363 w 791896"/>
              <a:gd name="connsiteY156" fmla="*/ 1898316 h 2303810"/>
              <a:gd name="connsiteX157" fmla="*/ 133618 w 791896"/>
              <a:gd name="connsiteY157" fmla="*/ 1809378 h 2303810"/>
              <a:gd name="connsiteX158" fmla="*/ 128715 w 791896"/>
              <a:gd name="connsiteY158" fmla="*/ 1791725 h 2303810"/>
              <a:gd name="connsiteX159" fmla="*/ 118704 w 791896"/>
              <a:gd name="connsiteY159" fmla="*/ 1760261 h 2303810"/>
              <a:gd name="connsiteX160" fmla="*/ 97251 w 791896"/>
              <a:gd name="connsiteY160" fmla="*/ 1698764 h 2303810"/>
              <a:gd name="connsiteX161" fmla="*/ 78660 w 791896"/>
              <a:gd name="connsiteY161" fmla="*/ 1637267 h 2303810"/>
              <a:gd name="connsiteX162" fmla="*/ 67167 w 791896"/>
              <a:gd name="connsiteY162" fmla="*/ 1592343 h 2303810"/>
              <a:gd name="connsiteX163" fmla="*/ 42792 w 791896"/>
              <a:gd name="connsiteY163" fmla="*/ 1477612 h 2303810"/>
              <a:gd name="connsiteX164" fmla="*/ 28603 w 791896"/>
              <a:gd name="connsiteY164" fmla="*/ 1388420 h 2303810"/>
              <a:gd name="connsiteX165" fmla="*/ 21453 w 791896"/>
              <a:gd name="connsiteY165" fmla="*/ 1325493 h 2303810"/>
              <a:gd name="connsiteX166" fmla="*/ 17162 w 791896"/>
              <a:gd name="connsiteY166" fmla="*/ 1262566 h 2303810"/>
              <a:gd name="connsiteX167" fmla="*/ 14302 w 791896"/>
              <a:gd name="connsiteY167" fmla="*/ 1231102 h 2303810"/>
              <a:gd name="connsiteX168" fmla="*/ 12872 w 791896"/>
              <a:gd name="connsiteY168" fmla="*/ 1199639 h 2303810"/>
              <a:gd name="connsiteX169" fmla="*/ 10012 w 791896"/>
              <a:gd name="connsiteY169" fmla="*/ 1138141 h 2303810"/>
              <a:gd name="connsiteX170" fmla="*/ 17520 w 791896"/>
              <a:gd name="connsiteY170" fmla="*/ 903774 h 2303810"/>
              <a:gd name="connsiteX171" fmla="*/ 38928 w 791896"/>
              <a:gd name="connsiteY171" fmla="*/ 702431 h 2303810"/>
              <a:gd name="connsiteX172" fmla="*/ 38614 w 791896"/>
              <a:gd name="connsiteY172" fmla="*/ 703374 h 2303810"/>
              <a:gd name="connsiteX173" fmla="*/ 0 w 791896"/>
              <a:gd name="connsiteY173" fmla="*/ 1063774 h 2303810"/>
              <a:gd name="connsiteX174" fmla="*/ 157318 w 791896"/>
              <a:gd name="connsiteY174" fmla="*/ 321521 h 2303810"/>
              <a:gd name="connsiteX175" fmla="*/ 238836 w 791896"/>
              <a:gd name="connsiteY175" fmla="*/ 142751 h 2303810"/>
              <a:gd name="connsiteX176" fmla="*/ 291886 w 791896"/>
              <a:gd name="connsiteY176" fmla="*/ 48181 h 2303810"/>
              <a:gd name="connsiteX177" fmla="*/ 323315 w 791896"/>
              <a:gd name="connsiteY177" fmla="*/ 0 h 2303810"/>
              <a:gd name="connsiteX178" fmla="*/ 296223 w 791896"/>
              <a:gd name="connsiteY178" fmla="*/ 73499 h 2303810"/>
              <a:gd name="connsiteX179" fmla="*/ 291993 w 791896"/>
              <a:gd name="connsiteY179" fmla="*/ 74071 h 2303810"/>
              <a:gd name="connsiteX180" fmla="*/ 226502 w 791896"/>
              <a:gd name="connsiteY180" fmla="*/ 184159 h 2303810"/>
              <a:gd name="connsiteX181" fmla="*/ 87418 w 791896"/>
              <a:gd name="connsiteY181" fmla="*/ 516895 h 2303810"/>
              <a:gd name="connsiteX182" fmla="*/ 47497 w 791896"/>
              <a:gd name="connsiteY182" fmla="*/ 671472 h 2303810"/>
              <a:gd name="connsiteX183" fmla="*/ 49876 w 791896"/>
              <a:gd name="connsiteY183" fmla="*/ 664938 h 2303810"/>
              <a:gd name="connsiteX184" fmla="*/ 58638 w 791896"/>
              <a:gd name="connsiteY184" fmla="*/ 639016 h 2303810"/>
              <a:gd name="connsiteX185" fmla="*/ 153028 w 791896"/>
              <a:gd name="connsiteY185" fmla="*/ 367286 h 2303810"/>
              <a:gd name="connsiteX186" fmla="*/ 268870 w 791896"/>
              <a:gd name="connsiteY186" fmla="*/ 125588 h 2303810"/>
              <a:gd name="connsiteX187" fmla="*/ 296223 w 791896"/>
              <a:gd name="connsiteY187" fmla="*/ 73499 h 2303810"/>
              <a:gd name="connsiteX188" fmla="*/ 650562 w 791896"/>
              <a:gd name="connsiteY188" fmla="*/ 1220547 h 2303810"/>
              <a:gd name="connsiteX189" fmla="*/ 639267 w 791896"/>
              <a:gd name="connsiteY189" fmla="*/ 1247245 h 2303810"/>
              <a:gd name="connsiteX190" fmla="*/ 635051 w 791896"/>
              <a:gd name="connsiteY190" fmla="*/ 1286045 h 2303810"/>
              <a:gd name="connsiteX191" fmla="*/ 629613 w 791896"/>
              <a:gd name="connsiteY191" fmla="*/ 1267919 h 2303810"/>
              <a:gd name="connsiteX192" fmla="*/ 627625 w 791896"/>
              <a:gd name="connsiteY192" fmla="*/ 1270478 h 2303810"/>
              <a:gd name="connsiteX193" fmla="*/ 633328 w 791896"/>
              <a:gd name="connsiteY193" fmla="*/ 1289492 h 2303810"/>
              <a:gd name="connsiteX194" fmla="*/ 629881 w 791896"/>
              <a:gd name="connsiteY194" fmla="*/ 1317070 h 2303810"/>
              <a:gd name="connsiteX195" fmla="*/ 636776 w 791896"/>
              <a:gd name="connsiteY195" fmla="*/ 1339475 h 2303810"/>
              <a:gd name="connsiteX196" fmla="*/ 642119 w 791896"/>
              <a:gd name="connsiteY196" fmla="*/ 1339178 h 2303810"/>
              <a:gd name="connsiteX197" fmla="*/ 638498 w 791896"/>
              <a:gd name="connsiteY197" fmla="*/ 1327409 h 2303810"/>
              <a:gd name="connsiteX198" fmla="*/ 641945 w 791896"/>
              <a:gd name="connsiteY198" fmla="*/ 1299832 h 2303810"/>
              <a:gd name="connsiteX199" fmla="*/ 650562 w 791896"/>
              <a:gd name="connsiteY199" fmla="*/ 1220547 h 2303810"/>
              <a:gd name="connsiteX200" fmla="*/ 724677 w 791896"/>
              <a:gd name="connsiteY200" fmla="*/ 1294662 h 2303810"/>
              <a:gd name="connsiteX201" fmla="*/ 714336 w 791896"/>
              <a:gd name="connsiteY201" fmla="*/ 1317070 h 2303810"/>
              <a:gd name="connsiteX202" fmla="*/ 711965 w 791896"/>
              <a:gd name="connsiteY202" fmla="*/ 1364036 h 2303810"/>
              <a:gd name="connsiteX203" fmla="*/ 710889 w 791896"/>
              <a:gd name="connsiteY203" fmla="*/ 1408418 h 2303810"/>
              <a:gd name="connsiteX204" fmla="*/ 693653 w 791896"/>
              <a:gd name="connsiteY204" fmla="*/ 1461454 h 2303810"/>
              <a:gd name="connsiteX205" fmla="*/ 693653 w 791896"/>
              <a:gd name="connsiteY205" fmla="*/ 1467512 h 2303810"/>
              <a:gd name="connsiteX206" fmla="*/ 714336 w 791896"/>
              <a:gd name="connsiteY206" fmla="*/ 1408418 h 2303810"/>
              <a:gd name="connsiteX207" fmla="*/ 717783 w 791896"/>
              <a:gd name="connsiteY207" fmla="*/ 1317068 h 2303810"/>
              <a:gd name="connsiteX208" fmla="*/ 725819 w 791896"/>
              <a:gd name="connsiteY208" fmla="*/ 1299658 h 2303810"/>
              <a:gd name="connsiteX209" fmla="*/ 724677 w 791896"/>
              <a:gd name="connsiteY209" fmla="*/ 1294662 h 2303810"/>
              <a:gd name="connsiteX210" fmla="*/ 709164 w 791896"/>
              <a:gd name="connsiteY210" fmla="*/ 1311898 h 2303810"/>
              <a:gd name="connsiteX211" fmla="*/ 689093 w 791896"/>
              <a:gd name="connsiteY211" fmla="*/ 1395525 h 2303810"/>
              <a:gd name="connsiteX212" fmla="*/ 689095 w 791896"/>
              <a:gd name="connsiteY212" fmla="*/ 1395525 h 2303810"/>
              <a:gd name="connsiteX213" fmla="*/ 709166 w 791896"/>
              <a:gd name="connsiteY213" fmla="*/ 1311900 h 2303810"/>
              <a:gd name="connsiteX214" fmla="*/ 709164 w 791896"/>
              <a:gd name="connsiteY214" fmla="*/ 1311898 h 2303810"/>
              <a:gd name="connsiteX215" fmla="*/ 459716 w 791896"/>
              <a:gd name="connsiteY215" fmla="*/ 1965619 h 2303810"/>
              <a:gd name="connsiteX216" fmla="*/ 417880 w 791896"/>
              <a:gd name="connsiteY216" fmla="*/ 2039248 h 2303810"/>
              <a:gd name="connsiteX217" fmla="*/ 417111 w 791896"/>
              <a:gd name="connsiteY217" fmla="*/ 2041018 h 2303810"/>
              <a:gd name="connsiteX218" fmla="*/ 459246 w 791896"/>
              <a:gd name="connsiteY218" fmla="*/ 1966858 h 2303810"/>
              <a:gd name="connsiteX219" fmla="*/ 459716 w 791896"/>
              <a:gd name="connsiteY219" fmla="*/ 1965619 h 2303810"/>
              <a:gd name="connsiteX220" fmla="*/ 687526 w 791896"/>
              <a:gd name="connsiteY220" fmla="*/ 1544122 h 2303810"/>
              <a:gd name="connsiteX221" fmla="*/ 686907 w 791896"/>
              <a:gd name="connsiteY221" fmla="*/ 1547171 h 2303810"/>
              <a:gd name="connsiteX222" fmla="*/ 691928 w 791896"/>
              <a:gd name="connsiteY222" fmla="*/ 1553199 h 2303810"/>
              <a:gd name="connsiteX223" fmla="*/ 707441 w 791896"/>
              <a:gd name="connsiteY223" fmla="*/ 1570435 h 2303810"/>
              <a:gd name="connsiteX224" fmla="*/ 717783 w 791896"/>
              <a:gd name="connsiteY224" fmla="*/ 1563540 h 2303810"/>
              <a:gd name="connsiteX225" fmla="*/ 718043 w 791896"/>
              <a:gd name="connsiteY225" fmla="*/ 1562218 h 2303810"/>
              <a:gd name="connsiteX226" fmla="*/ 710889 w 791896"/>
              <a:gd name="connsiteY226" fmla="*/ 1566988 h 2303810"/>
              <a:gd name="connsiteX227" fmla="*/ 693653 w 791896"/>
              <a:gd name="connsiteY227" fmla="*/ 1551475 h 2303810"/>
              <a:gd name="connsiteX228" fmla="*/ 687526 w 791896"/>
              <a:gd name="connsiteY228" fmla="*/ 1544122 h 230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791896" h="230381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chemeClr val="tx1">
              <a:lumMod val="85000"/>
              <a:lumOff val="15000"/>
            </a:schemeClr>
          </a:solidFill>
          <a:ln w="9525" cap="flat">
            <a:noFill/>
            <a:prstDash val="solid"/>
            <a:miter/>
          </a:ln>
        </p:spPr>
        <p:txBody>
          <a:bodyPr rtlCol="0" anchor="ctr"/>
          <a:lstStyle/>
          <a:p>
            <a:endParaRPr lang="en-US" noProof="0" dirty="0"/>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464976" y="1593396"/>
            <a:ext cx="4099187" cy="2078700"/>
          </a:xfrm>
        </p:spPr>
        <p:txBody>
          <a:bodyPr/>
          <a:lstStyle/>
          <a:p>
            <a:r>
              <a:rPr lang="en-US" dirty="0"/>
              <a:t>Abstract data Structure</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a:xfrm>
            <a:off x="7361562" y="4465038"/>
            <a:ext cx="4099187" cy="547834"/>
          </a:xfrm>
        </p:spPr>
        <p:txBody>
          <a:bodyPr/>
          <a:lstStyle/>
          <a:p>
            <a:pPr algn="ctr"/>
            <a:r>
              <a:rPr lang="en-US" sz="3200" dirty="0">
                <a:solidFill>
                  <a:srgbClr val="00B050"/>
                </a:solidFill>
              </a:rPr>
              <a:t>LINKED LIST</a:t>
            </a:r>
          </a:p>
        </p:txBody>
      </p:sp>
      <p:pic>
        <p:nvPicPr>
          <p:cNvPr id="10" name="Picture Placeholder 9">
            <a:extLst>
              <a:ext uri="{FF2B5EF4-FFF2-40B4-BE49-F238E27FC236}">
                <a16:creationId xmlns:a16="http://schemas.microsoft.com/office/drawing/2014/main" id="{65612EAA-24B7-4D41-8B92-E2D947A543D8}"/>
              </a:ext>
            </a:extLst>
          </p:cNvPr>
          <p:cNvPicPr>
            <a:picLocks noGrp="1" noChangeAspect="1"/>
          </p:cNvPicPr>
          <p:nvPr>
            <p:ph type="pic" sz="quarter" idx="10"/>
          </p:nvPr>
        </p:nvPicPr>
        <p:blipFill>
          <a:blip r:embed="rId3"/>
          <a:srcRect l="1289" r="1289"/>
          <a:stretch>
            <a:fillRect/>
          </a:stretch>
        </p:blipFill>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FF1E-520B-4EE4-6623-08BE9492F1E3}"/>
              </a:ext>
            </a:extLst>
          </p:cNvPr>
          <p:cNvSpPr>
            <a:spLocks noGrp="1"/>
          </p:cNvSpPr>
          <p:nvPr>
            <p:ph type="title"/>
          </p:nvPr>
        </p:nvSpPr>
        <p:spPr>
          <a:xfrm>
            <a:off x="161100" y="296249"/>
            <a:ext cx="7431686" cy="928393"/>
          </a:xfrm>
        </p:spPr>
        <p:txBody>
          <a:bodyPr anchor="t"/>
          <a:lstStyle/>
          <a:p>
            <a:pPr algn="ctr"/>
            <a:r>
              <a:rPr lang="en-US" b="0" cap="none" dirty="0">
                <a:latin typeface="Bookman Old Style" panose="02050604050505020204" pitchFamily="18" charset="0"/>
              </a:rPr>
              <a:t>Insert at the end</a:t>
            </a:r>
            <a:endParaRPr lang="en-US" dirty="0"/>
          </a:p>
        </p:txBody>
      </p:sp>
      <p:sp>
        <p:nvSpPr>
          <p:cNvPr id="3" name="Text Placeholder 2">
            <a:extLst>
              <a:ext uri="{FF2B5EF4-FFF2-40B4-BE49-F238E27FC236}">
                <a16:creationId xmlns:a16="http://schemas.microsoft.com/office/drawing/2014/main" id="{128FA50B-1F9A-136F-61DE-438A635027B9}"/>
              </a:ext>
            </a:extLst>
          </p:cNvPr>
          <p:cNvSpPr>
            <a:spLocks noGrp="1"/>
          </p:cNvSpPr>
          <p:nvPr>
            <p:ph type="body" idx="1"/>
          </p:nvPr>
        </p:nvSpPr>
        <p:spPr>
          <a:xfrm>
            <a:off x="348345" y="1915886"/>
            <a:ext cx="5039425" cy="3113314"/>
          </a:xfrm>
        </p:spPr>
        <p:txBody>
          <a:bodyPr/>
          <a:lstStyle/>
          <a:p>
            <a:pPr>
              <a:lnSpc>
                <a:spcPct val="150000"/>
              </a:lnSpc>
            </a:pPr>
            <a:r>
              <a:rPr lang="en-US" b="0" cap="none" dirty="0">
                <a:latin typeface="Bookman Old Style" panose="02050604050505020204" pitchFamily="18" charset="0"/>
              </a:rPr>
              <a:t>The list is 1 → 2 →3, and we have to add 4 at the end of this list. </a:t>
            </a:r>
          </a:p>
          <a:p>
            <a:pPr>
              <a:lnSpc>
                <a:spcPct val="150000"/>
              </a:lnSpc>
            </a:pPr>
            <a:r>
              <a:rPr lang="en-US" b="0" cap="none" dirty="0">
                <a:latin typeface="Bookman Old Style" panose="02050604050505020204" pitchFamily="18" charset="0"/>
              </a:rPr>
              <a:t>A connection has to be made between 3 and 4, and then, make the next of 4 as null as it is the new last node.</a:t>
            </a:r>
          </a:p>
        </p:txBody>
      </p:sp>
      <p:sp>
        <p:nvSpPr>
          <p:cNvPr id="4" name="Slide Number Placeholder 3">
            <a:extLst>
              <a:ext uri="{FF2B5EF4-FFF2-40B4-BE49-F238E27FC236}">
                <a16:creationId xmlns:a16="http://schemas.microsoft.com/office/drawing/2014/main" id="{2B693C65-722A-CA9F-CAA0-34FCCEA8EEA1}"/>
              </a:ext>
            </a:extLst>
          </p:cNvPr>
          <p:cNvSpPr>
            <a:spLocks noGrp="1"/>
          </p:cNvSpPr>
          <p:nvPr>
            <p:ph type="sldNum" sz="quarter" idx="11"/>
          </p:nvPr>
        </p:nvSpPr>
        <p:spPr/>
        <p:txBody>
          <a:bodyPr/>
          <a:lstStyle/>
          <a:p>
            <a:pPr algn="ctr"/>
            <a:fld id="{B67B645E-C5E5-4727-B977-D372A0AA71D9}" type="slidenum">
              <a:rPr lang="en-US" noProof="0" smtClean="0"/>
              <a:pPr algn="ctr"/>
              <a:t>10</a:t>
            </a:fld>
            <a:endParaRPr lang="en-US" noProof="0" dirty="0"/>
          </a:p>
        </p:txBody>
      </p:sp>
      <p:cxnSp>
        <p:nvCxnSpPr>
          <p:cNvPr id="15" name="Straight Arrow Connector 14">
            <a:extLst>
              <a:ext uri="{FF2B5EF4-FFF2-40B4-BE49-F238E27FC236}">
                <a16:creationId xmlns:a16="http://schemas.microsoft.com/office/drawing/2014/main" id="{4DA862F1-01D7-B013-8310-E41287D2F1CF}"/>
              </a:ext>
            </a:extLst>
          </p:cNvPr>
          <p:cNvCxnSpPr/>
          <p:nvPr/>
        </p:nvCxnSpPr>
        <p:spPr>
          <a:xfrm>
            <a:off x="8920843" y="2726163"/>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E292EE4-ECE3-E751-3EC1-0FFD24BB491E}"/>
              </a:ext>
            </a:extLst>
          </p:cNvPr>
          <p:cNvPicPr>
            <a:picLocks noChangeAspect="1"/>
          </p:cNvPicPr>
          <p:nvPr/>
        </p:nvPicPr>
        <p:blipFill>
          <a:blip r:embed="rId2"/>
          <a:stretch>
            <a:fillRect/>
          </a:stretch>
        </p:blipFill>
        <p:spPr>
          <a:xfrm>
            <a:off x="6580617" y="1370603"/>
            <a:ext cx="4462738" cy="1314195"/>
          </a:xfrm>
          <a:prstGeom prst="rect">
            <a:avLst/>
          </a:prstGeom>
        </p:spPr>
      </p:pic>
      <p:pic>
        <p:nvPicPr>
          <p:cNvPr id="8" name="Picture 7">
            <a:extLst>
              <a:ext uri="{FF2B5EF4-FFF2-40B4-BE49-F238E27FC236}">
                <a16:creationId xmlns:a16="http://schemas.microsoft.com/office/drawing/2014/main" id="{CCEB0155-7D22-B776-D1DE-3FF8C491ECE3}"/>
              </a:ext>
            </a:extLst>
          </p:cNvPr>
          <p:cNvPicPr>
            <a:picLocks noChangeAspect="1"/>
          </p:cNvPicPr>
          <p:nvPr/>
        </p:nvPicPr>
        <p:blipFill>
          <a:blip r:embed="rId3"/>
          <a:stretch>
            <a:fillRect/>
          </a:stretch>
        </p:blipFill>
        <p:spPr>
          <a:xfrm>
            <a:off x="6401129" y="3826329"/>
            <a:ext cx="5039428" cy="1148443"/>
          </a:xfrm>
          <a:prstGeom prst="rect">
            <a:avLst/>
          </a:prstGeom>
        </p:spPr>
      </p:pic>
    </p:spTree>
    <p:extLst>
      <p:ext uri="{BB962C8B-B14F-4D97-AF65-F5344CB8AC3E}">
        <p14:creationId xmlns:p14="http://schemas.microsoft.com/office/powerpoint/2010/main" val="201981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FF1E-520B-4EE4-6623-08BE9492F1E3}"/>
              </a:ext>
            </a:extLst>
          </p:cNvPr>
          <p:cNvSpPr>
            <a:spLocks noGrp="1"/>
          </p:cNvSpPr>
          <p:nvPr>
            <p:ph type="title"/>
          </p:nvPr>
        </p:nvSpPr>
        <p:spPr>
          <a:xfrm>
            <a:off x="161100" y="296249"/>
            <a:ext cx="7431686" cy="928393"/>
          </a:xfrm>
        </p:spPr>
        <p:txBody>
          <a:bodyPr anchor="t"/>
          <a:lstStyle/>
          <a:p>
            <a:pPr algn="ctr"/>
            <a:r>
              <a:rPr lang="en-US" b="0" cap="none" dirty="0">
                <a:latin typeface="Bookman Old Style" panose="02050604050505020204" pitchFamily="18" charset="0"/>
              </a:rPr>
              <a:t>Insert at the end</a:t>
            </a:r>
            <a:endParaRPr lang="en-US" dirty="0"/>
          </a:p>
        </p:txBody>
      </p:sp>
      <p:sp>
        <p:nvSpPr>
          <p:cNvPr id="3" name="Text Placeholder 2">
            <a:extLst>
              <a:ext uri="{FF2B5EF4-FFF2-40B4-BE49-F238E27FC236}">
                <a16:creationId xmlns:a16="http://schemas.microsoft.com/office/drawing/2014/main" id="{128FA50B-1F9A-136F-61DE-438A635027B9}"/>
              </a:ext>
            </a:extLst>
          </p:cNvPr>
          <p:cNvSpPr>
            <a:spLocks noGrp="1"/>
          </p:cNvSpPr>
          <p:nvPr>
            <p:ph type="body" idx="1"/>
          </p:nvPr>
        </p:nvSpPr>
        <p:spPr>
          <a:xfrm>
            <a:off x="348345" y="1915886"/>
            <a:ext cx="5039425" cy="3113314"/>
          </a:xfrm>
        </p:spPr>
        <p:txBody>
          <a:bodyPr/>
          <a:lstStyle/>
          <a:p>
            <a:pPr>
              <a:lnSpc>
                <a:spcPct val="150000"/>
              </a:lnSpc>
            </a:pPr>
            <a:r>
              <a:rPr lang="en-US" b="0" cap="none" dirty="0">
                <a:latin typeface="Bookman Old Style" panose="02050604050505020204" pitchFamily="18" charset="0"/>
              </a:rPr>
              <a:t>The list is 1 → 2 →3, and we have to add 4 at the end of this list. </a:t>
            </a:r>
          </a:p>
          <a:p>
            <a:pPr>
              <a:lnSpc>
                <a:spcPct val="150000"/>
              </a:lnSpc>
            </a:pPr>
            <a:r>
              <a:rPr lang="en-US" b="0" cap="none" dirty="0">
                <a:latin typeface="Bookman Old Style" panose="02050604050505020204" pitchFamily="18" charset="0"/>
              </a:rPr>
              <a:t>A connection has to be made between 3 and 4, and then, make the next of 4 as null as it is the new last node.</a:t>
            </a:r>
          </a:p>
        </p:txBody>
      </p:sp>
      <p:sp>
        <p:nvSpPr>
          <p:cNvPr id="4" name="Slide Number Placeholder 3">
            <a:extLst>
              <a:ext uri="{FF2B5EF4-FFF2-40B4-BE49-F238E27FC236}">
                <a16:creationId xmlns:a16="http://schemas.microsoft.com/office/drawing/2014/main" id="{2B693C65-722A-CA9F-CAA0-34FCCEA8EEA1}"/>
              </a:ext>
            </a:extLst>
          </p:cNvPr>
          <p:cNvSpPr>
            <a:spLocks noGrp="1"/>
          </p:cNvSpPr>
          <p:nvPr>
            <p:ph type="sldNum" sz="quarter" idx="11"/>
          </p:nvPr>
        </p:nvSpPr>
        <p:spPr/>
        <p:txBody>
          <a:bodyPr/>
          <a:lstStyle/>
          <a:p>
            <a:pPr algn="ctr"/>
            <a:fld id="{B67B645E-C5E5-4727-B977-D372A0AA71D9}" type="slidenum">
              <a:rPr lang="en-US" noProof="0" smtClean="0"/>
              <a:pPr algn="ctr"/>
              <a:t>11</a:t>
            </a:fld>
            <a:endParaRPr lang="en-US" noProof="0" dirty="0"/>
          </a:p>
        </p:txBody>
      </p:sp>
      <p:cxnSp>
        <p:nvCxnSpPr>
          <p:cNvPr id="15" name="Straight Arrow Connector 14">
            <a:extLst>
              <a:ext uri="{FF2B5EF4-FFF2-40B4-BE49-F238E27FC236}">
                <a16:creationId xmlns:a16="http://schemas.microsoft.com/office/drawing/2014/main" id="{4DA862F1-01D7-B013-8310-E41287D2F1CF}"/>
              </a:ext>
            </a:extLst>
          </p:cNvPr>
          <p:cNvCxnSpPr/>
          <p:nvPr/>
        </p:nvCxnSpPr>
        <p:spPr>
          <a:xfrm>
            <a:off x="8920843" y="2726163"/>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E292EE4-ECE3-E751-3EC1-0FFD24BB491E}"/>
              </a:ext>
            </a:extLst>
          </p:cNvPr>
          <p:cNvPicPr>
            <a:picLocks noChangeAspect="1"/>
          </p:cNvPicPr>
          <p:nvPr/>
        </p:nvPicPr>
        <p:blipFill>
          <a:blip r:embed="rId2"/>
          <a:stretch>
            <a:fillRect/>
          </a:stretch>
        </p:blipFill>
        <p:spPr>
          <a:xfrm>
            <a:off x="6580617" y="1370603"/>
            <a:ext cx="4462738" cy="1314195"/>
          </a:xfrm>
          <a:prstGeom prst="rect">
            <a:avLst/>
          </a:prstGeom>
        </p:spPr>
      </p:pic>
      <p:pic>
        <p:nvPicPr>
          <p:cNvPr id="8" name="Picture 7">
            <a:extLst>
              <a:ext uri="{FF2B5EF4-FFF2-40B4-BE49-F238E27FC236}">
                <a16:creationId xmlns:a16="http://schemas.microsoft.com/office/drawing/2014/main" id="{CCEB0155-7D22-B776-D1DE-3FF8C491ECE3}"/>
              </a:ext>
            </a:extLst>
          </p:cNvPr>
          <p:cNvPicPr>
            <a:picLocks noChangeAspect="1"/>
          </p:cNvPicPr>
          <p:nvPr/>
        </p:nvPicPr>
        <p:blipFill>
          <a:blip r:embed="rId3"/>
          <a:stretch>
            <a:fillRect/>
          </a:stretch>
        </p:blipFill>
        <p:spPr>
          <a:xfrm>
            <a:off x="6401129" y="3826329"/>
            <a:ext cx="5039428" cy="1148443"/>
          </a:xfrm>
          <a:prstGeom prst="rect">
            <a:avLst/>
          </a:prstGeom>
        </p:spPr>
      </p:pic>
    </p:spTree>
    <p:extLst>
      <p:ext uri="{BB962C8B-B14F-4D97-AF65-F5344CB8AC3E}">
        <p14:creationId xmlns:p14="http://schemas.microsoft.com/office/powerpoint/2010/main" val="75571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FF1E-520B-4EE4-6623-08BE9492F1E3}"/>
              </a:ext>
            </a:extLst>
          </p:cNvPr>
          <p:cNvSpPr>
            <a:spLocks noGrp="1"/>
          </p:cNvSpPr>
          <p:nvPr>
            <p:ph type="title"/>
          </p:nvPr>
        </p:nvSpPr>
        <p:spPr>
          <a:xfrm>
            <a:off x="308058" y="141515"/>
            <a:ext cx="7431686" cy="781437"/>
          </a:xfrm>
        </p:spPr>
        <p:txBody>
          <a:bodyPr anchor="t"/>
          <a:lstStyle/>
          <a:p>
            <a:pPr algn="ctr"/>
            <a:r>
              <a:rPr lang="en-US" b="0" cap="none" dirty="0">
                <a:latin typeface="Bookman Old Style" panose="02050604050505020204" pitchFamily="18" charset="0"/>
              </a:rPr>
              <a:t>Insert at the inside the list</a:t>
            </a:r>
            <a:endParaRPr lang="en-US" dirty="0"/>
          </a:p>
        </p:txBody>
      </p:sp>
      <p:sp>
        <p:nvSpPr>
          <p:cNvPr id="3" name="Text Placeholder 2">
            <a:extLst>
              <a:ext uri="{FF2B5EF4-FFF2-40B4-BE49-F238E27FC236}">
                <a16:creationId xmlns:a16="http://schemas.microsoft.com/office/drawing/2014/main" id="{128FA50B-1F9A-136F-61DE-438A635027B9}"/>
              </a:ext>
            </a:extLst>
          </p:cNvPr>
          <p:cNvSpPr>
            <a:spLocks noGrp="1"/>
          </p:cNvSpPr>
          <p:nvPr>
            <p:ph type="body" idx="1"/>
          </p:nvPr>
        </p:nvSpPr>
        <p:spPr>
          <a:xfrm>
            <a:off x="175052" y="845278"/>
            <a:ext cx="6356377" cy="5796642"/>
          </a:xfrm>
        </p:spPr>
        <p:txBody>
          <a:bodyPr/>
          <a:lstStyle/>
          <a:p>
            <a:pPr>
              <a:lnSpc>
                <a:spcPct val="150000"/>
              </a:lnSpc>
            </a:pPr>
            <a:r>
              <a:rPr lang="en-US" b="0" cap="none" dirty="0">
                <a:latin typeface="Bookman Old Style" panose="02050604050505020204" pitchFamily="18" charset="0"/>
              </a:rPr>
              <a:t>Algorithm</a:t>
            </a:r>
          </a:p>
          <a:p>
            <a:pPr>
              <a:lnSpc>
                <a:spcPct val="150000"/>
              </a:lnSpc>
            </a:pPr>
            <a:r>
              <a:rPr lang="en-US" b="0" cap="none" dirty="0">
                <a:latin typeface="Bookman Old Style" panose="02050604050505020204" pitchFamily="18" charset="0"/>
              </a:rPr>
              <a:t>1</a:t>
            </a:r>
            <a:r>
              <a:rPr lang="en-US" sz="1800" b="0" cap="none" dirty="0">
                <a:latin typeface="Bookman Old Style" panose="02050604050505020204" pitchFamily="18" charset="0"/>
              </a:rPr>
              <a:t>) Create the node which is to be inserted, say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a:t>
            </a:r>
          </a:p>
          <a:p>
            <a:pPr>
              <a:lnSpc>
                <a:spcPct val="150000"/>
              </a:lnSpc>
            </a:pPr>
            <a:r>
              <a:rPr lang="en-US" sz="1800" b="0" cap="none" dirty="0">
                <a:latin typeface="Bookman Old Style" panose="02050604050505020204" pitchFamily="18" charset="0"/>
              </a:rPr>
              <a:t>2) If the list is empty, make head point to the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and return.</a:t>
            </a:r>
          </a:p>
          <a:p>
            <a:pPr>
              <a:lnSpc>
                <a:spcPct val="150000"/>
              </a:lnSpc>
            </a:pPr>
            <a:r>
              <a:rPr lang="en-US" sz="1800" b="0" cap="none" dirty="0">
                <a:latin typeface="Bookman Old Style" panose="02050604050505020204" pitchFamily="18" charset="0"/>
              </a:rPr>
              <a:t>3) Else, if the list is not empty:</a:t>
            </a:r>
          </a:p>
          <a:p>
            <a:pPr>
              <a:lnSpc>
                <a:spcPct val="150000"/>
              </a:lnSpc>
            </a:pPr>
            <a:r>
              <a:rPr lang="en-US" sz="1800" b="0" cap="none" dirty="0">
                <a:latin typeface="Bookman Old Style" panose="02050604050505020204" pitchFamily="18" charset="0"/>
              </a:rPr>
              <a:t>Using a pointer </a:t>
            </a:r>
            <a:r>
              <a:rPr lang="en-US" sz="1800" b="0" cap="none" dirty="0" err="1">
                <a:latin typeface="Bookman Old Style" panose="02050604050505020204" pitchFamily="18" charset="0"/>
              </a:rPr>
              <a:t>curr</a:t>
            </a:r>
            <a:r>
              <a:rPr lang="en-US" sz="1800" b="0" cap="none" dirty="0">
                <a:latin typeface="Bookman Old Style" panose="02050604050505020204" pitchFamily="18" charset="0"/>
              </a:rPr>
              <a:t>, traverse the list up to the last node of the list.</a:t>
            </a:r>
          </a:p>
          <a:p>
            <a:pPr>
              <a:lnSpc>
                <a:spcPct val="150000"/>
              </a:lnSpc>
            </a:pPr>
            <a:r>
              <a:rPr lang="en-US" sz="1800" b="0" cap="none" dirty="0">
                <a:latin typeface="Bookman Old Style" panose="02050604050505020204" pitchFamily="18" charset="0"/>
              </a:rPr>
              <a:t> After the traversal, </a:t>
            </a:r>
            <a:r>
              <a:rPr lang="en-US" sz="1800" b="0" cap="none" dirty="0" err="1">
                <a:latin typeface="Bookman Old Style" panose="02050604050505020204" pitchFamily="18" charset="0"/>
              </a:rPr>
              <a:t>curr</a:t>
            </a:r>
            <a:r>
              <a:rPr lang="en-US" sz="1800" b="0" cap="none" dirty="0">
                <a:latin typeface="Bookman Old Style" panose="02050604050505020204" pitchFamily="18" charset="0"/>
              </a:rPr>
              <a:t> will be standing at the last node, and now, to insert the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at the end of the list, make </a:t>
            </a:r>
            <a:r>
              <a:rPr lang="en-US" sz="1800" b="0" cap="none" dirty="0" err="1">
                <a:latin typeface="Bookman Old Style" panose="02050604050505020204" pitchFamily="18" charset="0"/>
              </a:rPr>
              <a:t>curr</a:t>
            </a:r>
            <a:r>
              <a:rPr lang="en-US" sz="1800" b="0" cap="none" dirty="0">
                <a:latin typeface="Bookman Old Style" panose="02050604050505020204" pitchFamily="18" charset="0"/>
              </a:rPr>
              <a:t> → next =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and then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 next = NULL, as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is the new last node of the linked list</a:t>
            </a:r>
          </a:p>
        </p:txBody>
      </p:sp>
      <p:sp>
        <p:nvSpPr>
          <p:cNvPr id="4" name="Slide Number Placeholder 3">
            <a:extLst>
              <a:ext uri="{FF2B5EF4-FFF2-40B4-BE49-F238E27FC236}">
                <a16:creationId xmlns:a16="http://schemas.microsoft.com/office/drawing/2014/main" id="{2B693C65-722A-CA9F-CAA0-34FCCEA8EEA1}"/>
              </a:ext>
            </a:extLst>
          </p:cNvPr>
          <p:cNvSpPr>
            <a:spLocks noGrp="1"/>
          </p:cNvSpPr>
          <p:nvPr>
            <p:ph type="sldNum" sz="quarter" idx="11"/>
          </p:nvPr>
        </p:nvSpPr>
        <p:spPr/>
        <p:txBody>
          <a:bodyPr/>
          <a:lstStyle/>
          <a:p>
            <a:pPr algn="ctr"/>
            <a:fld id="{B67B645E-C5E5-4727-B977-D372A0AA71D9}" type="slidenum">
              <a:rPr lang="en-US" noProof="0" smtClean="0"/>
              <a:pPr algn="ctr"/>
              <a:t>12</a:t>
            </a:fld>
            <a:endParaRPr lang="en-US" noProof="0" dirty="0"/>
          </a:p>
        </p:txBody>
      </p:sp>
      <p:cxnSp>
        <p:nvCxnSpPr>
          <p:cNvPr id="14" name="Straight Arrow Connector 13">
            <a:extLst>
              <a:ext uri="{FF2B5EF4-FFF2-40B4-BE49-F238E27FC236}">
                <a16:creationId xmlns:a16="http://schemas.microsoft.com/office/drawing/2014/main" id="{E86520EE-570F-ADC2-9935-760CCB21E40F}"/>
              </a:ext>
            </a:extLst>
          </p:cNvPr>
          <p:cNvCxnSpPr/>
          <p:nvPr/>
        </p:nvCxnSpPr>
        <p:spPr>
          <a:xfrm>
            <a:off x="9285514" y="2878563"/>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F4B2123-4EA7-76EE-5498-DEE32D0A1963}"/>
              </a:ext>
            </a:extLst>
          </p:cNvPr>
          <p:cNvPicPr>
            <a:picLocks noChangeAspect="1"/>
          </p:cNvPicPr>
          <p:nvPr/>
        </p:nvPicPr>
        <p:blipFill>
          <a:blip r:embed="rId2"/>
          <a:stretch>
            <a:fillRect/>
          </a:stretch>
        </p:blipFill>
        <p:spPr>
          <a:xfrm>
            <a:off x="6945288" y="1523003"/>
            <a:ext cx="4462738" cy="1314195"/>
          </a:xfrm>
          <a:prstGeom prst="rect">
            <a:avLst/>
          </a:prstGeom>
        </p:spPr>
      </p:pic>
      <p:pic>
        <p:nvPicPr>
          <p:cNvPr id="17" name="Picture 16">
            <a:extLst>
              <a:ext uri="{FF2B5EF4-FFF2-40B4-BE49-F238E27FC236}">
                <a16:creationId xmlns:a16="http://schemas.microsoft.com/office/drawing/2014/main" id="{8B1E8679-41AD-9ACC-0E2F-7A45B8EBD0F3}"/>
              </a:ext>
            </a:extLst>
          </p:cNvPr>
          <p:cNvPicPr>
            <a:picLocks noChangeAspect="1"/>
          </p:cNvPicPr>
          <p:nvPr/>
        </p:nvPicPr>
        <p:blipFill>
          <a:blip r:embed="rId3"/>
          <a:stretch>
            <a:fillRect/>
          </a:stretch>
        </p:blipFill>
        <p:spPr>
          <a:xfrm>
            <a:off x="6765800" y="3978729"/>
            <a:ext cx="5039428" cy="1148443"/>
          </a:xfrm>
          <a:prstGeom prst="rect">
            <a:avLst/>
          </a:prstGeom>
        </p:spPr>
      </p:pic>
    </p:spTree>
    <p:extLst>
      <p:ext uri="{BB962C8B-B14F-4D97-AF65-F5344CB8AC3E}">
        <p14:creationId xmlns:p14="http://schemas.microsoft.com/office/powerpoint/2010/main" val="1913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FF1E-520B-4EE4-6623-08BE9492F1E3}"/>
              </a:ext>
            </a:extLst>
          </p:cNvPr>
          <p:cNvSpPr>
            <a:spLocks noGrp="1"/>
          </p:cNvSpPr>
          <p:nvPr>
            <p:ph type="title"/>
          </p:nvPr>
        </p:nvSpPr>
        <p:spPr>
          <a:xfrm>
            <a:off x="308058" y="141515"/>
            <a:ext cx="7431686" cy="781437"/>
          </a:xfrm>
        </p:spPr>
        <p:txBody>
          <a:bodyPr anchor="t"/>
          <a:lstStyle/>
          <a:p>
            <a:pPr algn="ctr"/>
            <a:r>
              <a:rPr lang="en-US" b="0" cap="none" dirty="0">
                <a:latin typeface="Bookman Old Style" panose="02050604050505020204" pitchFamily="18" charset="0"/>
              </a:rPr>
              <a:t>Insert at the inside the list</a:t>
            </a:r>
            <a:endParaRPr lang="en-US" dirty="0"/>
          </a:p>
        </p:txBody>
      </p:sp>
      <p:sp>
        <p:nvSpPr>
          <p:cNvPr id="3" name="Text Placeholder 2">
            <a:extLst>
              <a:ext uri="{FF2B5EF4-FFF2-40B4-BE49-F238E27FC236}">
                <a16:creationId xmlns:a16="http://schemas.microsoft.com/office/drawing/2014/main" id="{128FA50B-1F9A-136F-61DE-438A635027B9}"/>
              </a:ext>
            </a:extLst>
          </p:cNvPr>
          <p:cNvSpPr>
            <a:spLocks noGrp="1"/>
          </p:cNvSpPr>
          <p:nvPr>
            <p:ph type="body" idx="1"/>
          </p:nvPr>
        </p:nvSpPr>
        <p:spPr>
          <a:xfrm>
            <a:off x="175052" y="845277"/>
            <a:ext cx="6356377" cy="5615393"/>
          </a:xfrm>
        </p:spPr>
        <p:txBody>
          <a:bodyPr/>
          <a:lstStyle/>
          <a:p>
            <a:pPr>
              <a:lnSpc>
                <a:spcPct val="150000"/>
              </a:lnSpc>
            </a:pPr>
            <a:r>
              <a:rPr lang="en-US" sz="1800" b="0" cap="none" dirty="0">
                <a:latin typeface="Bookman Old Style" panose="02050604050505020204" pitchFamily="18" charset="0"/>
              </a:rPr>
              <a:t>Given list is: 1 → 2 → 3, and we have the address of 2, and we want to insert a new node (say x) after node 2.</a:t>
            </a:r>
          </a:p>
          <a:p>
            <a:pPr>
              <a:lnSpc>
                <a:spcPct val="150000"/>
              </a:lnSpc>
            </a:pPr>
            <a:r>
              <a:rPr lang="en-US" sz="1800" b="0" cap="none" dirty="0">
                <a:latin typeface="Bookman Old Style" panose="02050604050505020204" pitchFamily="18" charset="0"/>
              </a:rPr>
              <a:t>do x → next = 2 → next and then 2 → next = x.</a:t>
            </a:r>
          </a:p>
          <a:p>
            <a:pPr>
              <a:lnSpc>
                <a:spcPct val="150000"/>
              </a:lnSpc>
            </a:pPr>
            <a:r>
              <a:rPr lang="en-US" sz="1800" b="0" cap="none" dirty="0">
                <a:latin typeface="Bookman Old Style" panose="02050604050505020204" pitchFamily="18" charset="0"/>
              </a:rPr>
              <a:t>By doing x → next = 2 → next, we are making sure that x is being inserted after 2, and by doing 2 → next = x, we are again making sure that the links are complete.</a:t>
            </a:r>
          </a:p>
          <a:p>
            <a:pPr>
              <a:lnSpc>
                <a:spcPct val="150000"/>
              </a:lnSpc>
            </a:pPr>
            <a:endParaRPr lang="en-US" sz="1800" b="0" cap="none" dirty="0">
              <a:latin typeface="Bookman Old Style" panose="02050604050505020204" pitchFamily="18" charset="0"/>
            </a:endParaRPr>
          </a:p>
          <a:p>
            <a:pPr>
              <a:lnSpc>
                <a:spcPct val="150000"/>
              </a:lnSpc>
            </a:pPr>
            <a:r>
              <a:rPr lang="en-US" sz="1800" b="0" cap="none" dirty="0">
                <a:latin typeface="Bookman Old Style" panose="02050604050505020204" pitchFamily="18" charset="0"/>
              </a:rPr>
              <a:t>    First, we will make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 next = NODE → next</a:t>
            </a:r>
          </a:p>
          <a:p>
            <a:pPr>
              <a:lnSpc>
                <a:spcPct val="150000"/>
              </a:lnSpc>
            </a:pPr>
            <a:r>
              <a:rPr lang="en-US" sz="1800" b="0" cap="none" dirty="0">
                <a:latin typeface="Bookman Old Style" panose="02050604050505020204" pitchFamily="18" charset="0"/>
              </a:rPr>
              <a:t>    Then, we will make NODE → next = </a:t>
            </a:r>
            <a:r>
              <a:rPr lang="en-US" sz="1800" b="0" cap="none" dirty="0" err="1">
                <a:latin typeface="Bookman Old Style" panose="02050604050505020204" pitchFamily="18" charset="0"/>
              </a:rPr>
              <a:t>newnode</a:t>
            </a:r>
            <a:endParaRPr lang="en-US" sz="1800" b="0" cap="none" dirty="0">
              <a:latin typeface="Bookman Old Style" panose="02050604050505020204" pitchFamily="18" charset="0"/>
            </a:endParaRPr>
          </a:p>
          <a:p>
            <a:pPr>
              <a:lnSpc>
                <a:spcPct val="150000"/>
              </a:lnSpc>
            </a:pPr>
            <a:endParaRPr lang="en-US" b="0" cap="none"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2B693C65-722A-CA9F-CAA0-34FCCEA8EEA1}"/>
              </a:ext>
            </a:extLst>
          </p:cNvPr>
          <p:cNvSpPr>
            <a:spLocks noGrp="1"/>
          </p:cNvSpPr>
          <p:nvPr>
            <p:ph type="sldNum" sz="quarter" idx="11"/>
          </p:nvPr>
        </p:nvSpPr>
        <p:spPr/>
        <p:txBody>
          <a:bodyPr/>
          <a:lstStyle/>
          <a:p>
            <a:pPr algn="ctr"/>
            <a:fld id="{B67B645E-C5E5-4727-B977-D372A0AA71D9}" type="slidenum">
              <a:rPr lang="en-US" noProof="0" smtClean="0"/>
              <a:pPr algn="ctr"/>
              <a:t>13</a:t>
            </a:fld>
            <a:endParaRPr lang="en-US" noProof="0" dirty="0"/>
          </a:p>
        </p:txBody>
      </p:sp>
      <p:cxnSp>
        <p:nvCxnSpPr>
          <p:cNvPr id="15" name="Straight Arrow Connector 14">
            <a:extLst>
              <a:ext uri="{FF2B5EF4-FFF2-40B4-BE49-F238E27FC236}">
                <a16:creationId xmlns:a16="http://schemas.microsoft.com/office/drawing/2014/main" id="{4DA862F1-01D7-B013-8310-E41287D2F1CF}"/>
              </a:ext>
            </a:extLst>
          </p:cNvPr>
          <p:cNvCxnSpPr/>
          <p:nvPr/>
        </p:nvCxnSpPr>
        <p:spPr>
          <a:xfrm>
            <a:off x="9154886" y="1845052"/>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9FDC8B5-3802-4D88-9DA9-61E688ACA389}"/>
              </a:ext>
            </a:extLst>
          </p:cNvPr>
          <p:cNvPicPr>
            <a:picLocks noChangeAspect="1"/>
          </p:cNvPicPr>
          <p:nvPr/>
        </p:nvPicPr>
        <p:blipFill rotWithShape="1">
          <a:blip r:embed="rId2"/>
          <a:srcRect l="4698"/>
          <a:stretch/>
        </p:blipFill>
        <p:spPr>
          <a:xfrm>
            <a:off x="6820838" y="773906"/>
            <a:ext cx="4908110" cy="1071146"/>
          </a:xfrm>
          <a:prstGeom prst="rect">
            <a:avLst/>
          </a:prstGeom>
        </p:spPr>
      </p:pic>
      <p:pic>
        <p:nvPicPr>
          <p:cNvPr id="10" name="Picture 9">
            <a:extLst>
              <a:ext uri="{FF2B5EF4-FFF2-40B4-BE49-F238E27FC236}">
                <a16:creationId xmlns:a16="http://schemas.microsoft.com/office/drawing/2014/main" id="{0A6F92DF-D8E1-F497-0C6D-9F016014860C}"/>
              </a:ext>
            </a:extLst>
          </p:cNvPr>
          <p:cNvPicPr>
            <a:picLocks noChangeAspect="1"/>
          </p:cNvPicPr>
          <p:nvPr/>
        </p:nvPicPr>
        <p:blipFill rotWithShape="1">
          <a:blip r:embed="rId3"/>
          <a:srcRect t="7732"/>
          <a:stretch/>
        </p:blipFill>
        <p:spPr>
          <a:xfrm>
            <a:off x="6983174" y="2865741"/>
            <a:ext cx="4343424" cy="1129772"/>
          </a:xfrm>
          <a:prstGeom prst="rect">
            <a:avLst/>
          </a:prstGeom>
        </p:spPr>
      </p:pic>
      <p:pic>
        <p:nvPicPr>
          <p:cNvPr id="12" name="Picture 11">
            <a:extLst>
              <a:ext uri="{FF2B5EF4-FFF2-40B4-BE49-F238E27FC236}">
                <a16:creationId xmlns:a16="http://schemas.microsoft.com/office/drawing/2014/main" id="{5A144C23-0175-1ED6-AC7A-18E2BF588951}"/>
              </a:ext>
            </a:extLst>
          </p:cNvPr>
          <p:cNvPicPr>
            <a:picLocks noChangeAspect="1"/>
          </p:cNvPicPr>
          <p:nvPr/>
        </p:nvPicPr>
        <p:blipFill>
          <a:blip r:embed="rId4"/>
          <a:stretch>
            <a:fillRect/>
          </a:stretch>
        </p:blipFill>
        <p:spPr>
          <a:xfrm>
            <a:off x="6751647" y="5066845"/>
            <a:ext cx="4659326" cy="1274318"/>
          </a:xfrm>
          <a:prstGeom prst="rect">
            <a:avLst/>
          </a:prstGeom>
        </p:spPr>
      </p:pic>
      <p:cxnSp>
        <p:nvCxnSpPr>
          <p:cNvPr id="13" name="Straight Arrow Connector 12">
            <a:extLst>
              <a:ext uri="{FF2B5EF4-FFF2-40B4-BE49-F238E27FC236}">
                <a16:creationId xmlns:a16="http://schemas.microsoft.com/office/drawing/2014/main" id="{DDEC51E2-6998-9B86-F575-2450694568D9}"/>
              </a:ext>
            </a:extLst>
          </p:cNvPr>
          <p:cNvCxnSpPr/>
          <p:nvPr/>
        </p:nvCxnSpPr>
        <p:spPr>
          <a:xfrm>
            <a:off x="9081310" y="4049409"/>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42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708289" y="1328057"/>
            <a:ext cx="3342032" cy="2509158"/>
          </a:xfrm>
        </p:spPr>
        <p:txBody>
          <a:bodyPr/>
          <a:lstStyle/>
          <a:p>
            <a:pPr algn="ctr"/>
            <a:r>
              <a:rPr lang="en-US" cap="none" dirty="0"/>
              <a:t>Deleting a node in a linked list</a:t>
            </a:r>
          </a:p>
        </p:txBody>
      </p:sp>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bwMode="gray">
          <a:xfrm>
            <a:off x="4849586" y="1683849"/>
            <a:ext cx="6721927" cy="3557621"/>
          </a:xfrm>
        </p:spPr>
        <p:txBody>
          <a:bodyPr/>
          <a:lstStyle/>
          <a:p>
            <a:pPr>
              <a:lnSpc>
                <a:spcPct val="150000"/>
              </a:lnSpc>
            </a:pPr>
            <a:r>
              <a:rPr lang="en-US" sz="2800" b="0" cap="none" dirty="0">
                <a:latin typeface="Bookman Old Style" panose="02050604050505020204" pitchFamily="18" charset="0"/>
              </a:rPr>
              <a:t>There are two ways to delete nodes in a linked list:</a:t>
            </a:r>
          </a:p>
          <a:p>
            <a:pPr marL="457200" indent="-457200">
              <a:lnSpc>
                <a:spcPct val="150000"/>
              </a:lnSpc>
              <a:buFont typeface="Arial" panose="020B0604020202020204" pitchFamily="34" charset="0"/>
              <a:buChar char="•"/>
            </a:pPr>
            <a:r>
              <a:rPr lang="en-US" sz="2800" b="0" cap="none" dirty="0">
                <a:latin typeface="Bookman Old Style" panose="02050604050505020204" pitchFamily="18" charset="0"/>
              </a:rPr>
              <a:t>Deleting the head node.</a:t>
            </a:r>
          </a:p>
          <a:p>
            <a:pPr marL="457200" indent="-457200">
              <a:lnSpc>
                <a:spcPct val="150000"/>
              </a:lnSpc>
              <a:buFont typeface="Arial" panose="020B0604020202020204" pitchFamily="34" charset="0"/>
              <a:buChar char="•"/>
            </a:pPr>
            <a:r>
              <a:rPr lang="en-US" sz="2800" b="0" cap="none" dirty="0">
                <a:latin typeface="Bookman Old Style" panose="02050604050505020204" pitchFamily="18" charset="0"/>
              </a:rPr>
              <a:t> Deleting a node at a given position.</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p:txBody>
          <a:bodyPr/>
          <a:lstStyle/>
          <a:p>
            <a:pPr algn="ctr"/>
            <a:fld id="{B67B645E-C5E5-4727-B977-D372A0AA71D9}" type="slidenum">
              <a:rPr lang="en-US" smtClean="0"/>
              <a:pPr algn="ctr"/>
              <a:t>14</a:t>
            </a:fld>
            <a:endParaRPr lang="en-US" dirty="0"/>
          </a:p>
        </p:txBody>
      </p:sp>
    </p:spTree>
    <p:extLst>
      <p:ext uri="{BB962C8B-B14F-4D97-AF65-F5344CB8AC3E}">
        <p14:creationId xmlns:p14="http://schemas.microsoft.com/office/powerpoint/2010/main" val="423371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638182" y="390181"/>
            <a:ext cx="4099187" cy="1271905"/>
          </a:xfrm>
        </p:spPr>
        <p:txBody>
          <a:bodyPr anchor="ctr"/>
          <a:lstStyle/>
          <a:p>
            <a:pPr algn="ctr"/>
            <a:r>
              <a:rPr lang="en-US" b="0" cap="none" dirty="0"/>
              <a:t>How to delete the head node</a:t>
            </a:r>
          </a:p>
        </p:txBody>
      </p:sp>
      <p:sp>
        <p:nvSpPr>
          <p:cNvPr id="3" name="Subtitle 2">
            <a:extLst>
              <a:ext uri="{FF2B5EF4-FFF2-40B4-BE49-F238E27FC236}">
                <a16:creationId xmlns:a16="http://schemas.microsoft.com/office/drawing/2014/main" id="{C9D92184-7C42-ACE0-5A78-239C178A4AD4}"/>
              </a:ext>
            </a:extLst>
          </p:cNvPr>
          <p:cNvSpPr>
            <a:spLocks noGrp="1"/>
          </p:cNvSpPr>
          <p:nvPr>
            <p:ph type="subTitle" idx="1"/>
          </p:nvPr>
        </p:nvSpPr>
        <p:spPr>
          <a:xfrm>
            <a:off x="514896" y="1672971"/>
            <a:ext cx="4824547" cy="2765333"/>
          </a:xfrm>
        </p:spPr>
        <p:txBody>
          <a:bodyPr/>
          <a:lstStyle/>
          <a:p>
            <a:pPr algn="l">
              <a:lnSpc>
                <a:spcPct val="150000"/>
              </a:lnSpc>
            </a:pPr>
            <a:r>
              <a:rPr lang="en-US" sz="1800" b="0" cap="none" dirty="0">
                <a:latin typeface="Bookman Old Style" panose="02050604050505020204" pitchFamily="18" charset="0"/>
              </a:rPr>
              <a:t>You can store the data of the head node in a temporary variable if it needs to be accessed later. </a:t>
            </a:r>
          </a:p>
          <a:p>
            <a:pPr algn="l">
              <a:lnSpc>
                <a:spcPct val="150000"/>
              </a:lnSpc>
            </a:pPr>
            <a:r>
              <a:rPr lang="en-US" sz="1800" b="0" cap="none" dirty="0">
                <a:latin typeface="Bookman Old Style" panose="02050604050505020204" pitchFamily="18" charset="0"/>
              </a:rPr>
              <a:t>Then set the head pointer to point to the next node after the head node.</a:t>
            </a:r>
            <a:endParaRPr lang="en-US" dirty="0"/>
          </a:p>
        </p:txBody>
      </p:sp>
      <p:pic>
        <p:nvPicPr>
          <p:cNvPr id="12" name="Picture 11">
            <a:extLst>
              <a:ext uri="{FF2B5EF4-FFF2-40B4-BE49-F238E27FC236}">
                <a16:creationId xmlns:a16="http://schemas.microsoft.com/office/drawing/2014/main" id="{1E6C1087-3AEB-5110-3C91-F4BDC415C2ED}"/>
              </a:ext>
            </a:extLst>
          </p:cNvPr>
          <p:cNvPicPr>
            <a:picLocks noChangeAspect="1"/>
          </p:cNvPicPr>
          <p:nvPr/>
        </p:nvPicPr>
        <p:blipFill rotWithShape="1">
          <a:blip r:embed="rId2"/>
          <a:srcRect l="5334" t="10789"/>
          <a:stretch/>
        </p:blipFill>
        <p:spPr>
          <a:xfrm>
            <a:off x="6330043" y="1502600"/>
            <a:ext cx="5144204" cy="1271905"/>
          </a:xfrm>
          <a:prstGeom prst="rect">
            <a:avLst/>
          </a:prstGeom>
        </p:spPr>
      </p:pic>
      <p:pic>
        <p:nvPicPr>
          <p:cNvPr id="14" name="Picture 13">
            <a:extLst>
              <a:ext uri="{FF2B5EF4-FFF2-40B4-BE49-F238E27FC236}">
                <a16:creationId xmlns:a16="http://schemas.microsoft.com/office/drawing/2014/main" id="{829513FE-45B8-F24B-C526-62E3B0845405}"/>
              </a:ext>
            </a:extLst>
          </p:cNvPr>
          <p:cNvPicPr>
            <a:picLocks noChangeAspect="1"/>
          </p:cNvPicPr>
          <p:nvPr/>
        </p:nvPicPr>
        <p:blipFill>
          <a:blip r:embed="rId3"/>
          <a:stretch>
            <a:fillRect/>
          </a:stretch>
        </p:blipFill>
        <p:spPr>
          <a:xfrm>
            <a:off x="6560005" y="3945082"/>
            <a:ext cx="4914242" cy="1271905"/>
          </a:xfrm>
          <a:prstGeom prst="rect">
            <a:avLst/>
          </a:prstGeom>
        </p:spPr>
      </p:pic>
      <p:cxnSp>
        <p:nvCxnSpPr>
          <p:cNvPr id="15" name="Straight Arrow Connector 14">
            <a:extLst>
              <a:ext uri="{FF2B5EF4-FFF2-40B4-BE49-F238E27FC236}">
                <a16:creationId xmlns:a16="http://schemas.microsoft.com/office/drawing/2014/main" id="{B9871755-9D66-D0FD-13C5-BFC9C11E07F2}"/>
              </a:ext>
            </a:extLst>
          </p:cNvPr>
          <p:cNvCxnSpPr/>
          <p:nvPr/>
        </p:nvCxnSpPr>
        <p:spPr>
          <a:xfrm>
            <a:off x="8866414" y="2873752"/>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49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2080540" y="36396"/>
            <a:ext cx="8331646" cy="890738"/>
          </a:xfrm>
        </p:spPr>
        <p:txBody>
          <a:bodyPr anchor="t"/>
          <a:lstStyle/>
          <a:p>
            <a:pPr algn="ctr"/>
            <a:r>
              <a:rPr lang="en-US" sz="3600" cap="none" dirty="0"/>
              <a:t>Deleting a Node at a given position</a:t>
            </a:r>
          </a:p>
        </p:txBody>
      </p:sp>
      <p:sp>
        <p:nvSpPr>
          <p:cNvPr id="6" name="TextBox 5">
            <a:extLst>
              <a:ext uri="{FF2B5EF4-FFF2-40B4-BE49-F238E27FC236}">
                <a16:creationId xmlns:a16="http://schemas.microsoft.com/office/drawing/2014/main" id="{5E7EEF65-F059-3850-7047-CD52E09C238A}"/>
              </a:ext>
            </a:extLst>
          </p:cNvPr>
          <p:cNvSpPr txBox="1"/>
          <p:nvPr/>
        </p:nvSpPr>
        <p:spPr>
          <a:xfrm>
            <a:off x="81648" y="612620"/>
            <a:ext cx="6236362" cy="6294366"/>
          </a:xfrm>
          <a:prstGeom prst="rect">
            <a:avLst/>
          </a:prstGeom>
          <a:noFill/>
        </p:spPr>
        <p:txBody>
          <a:bodyPr wrap="square">
            <a:spAutoFit/>
          </a:bodyPr>
          <a:lstStyle/>
          <a:p>
            <a:pPr>
              <a:lnSpc>
                <a:spcPct val="150000"/>
              </a:lnSpc>
            </a:pPr>
            <a:r>
              <a:rPr lang="en-US" dirty="0">
                <a:solidFill>
                  <a:schemeClr val="bg1"/>
                </a:solidFill>
                <a:latin typeface="Bookman Old Style" panose="02050604050505020204" pitchFamily="18" charset="0"/>
              </a:rPr>
              <a:t>To delete the node at index 2 (note with data 11)</a:t>
            </a:r>
          </a:p>
          <a:p>
            <a:pPr>
              <a:lnSpc>
                <a:spcPct val="150000"/>
              </a:lnSpc>
            </a:pPr>
            <a:r>
              <a:rPr lang="en-US" dirty="0">
                <a:solidFill>
                  <a:schemeClr val="bg1"/>
                </a:solidFill>
                <a:latin typeface="Bookman Old Style" panose="02050604050505020204" pitchFamily="18" charset="0"/>
              </a:rPr>
              <a:t>by making the node at index 1 point to the node at index 3.</a:t>
            </a:r>
          </a:p>
          <a:p>
            <a:pPr marL="285750" indent="-285750">
              <a:lnSpc>
                <a:spcPct val="150000"/>
              </a:lnSpc>
              <a:buFont typeface="Arial" panose="020B0604020202020204" pitchFamily="34" charset="0"/>
              <a:buChar char="•"/>
            </a:pPr>
            <a:r>
              <a:rPr lang="en-US" dirty="0">
                <a:solidFill>
                  <a:schemeClr val="bg1"/>
                </a:solidFill>
                <a:latin typeface="Bookman Old Style" panose="02050604050505020204" pitchFamily="18" charset="0"/>
              </a:rPr>
              <a:t>Access the node you want to delete and the node before it. </a:t>
            </a:r>
          </a:p>
          <a:p>
            <a:pPr marL="285750" indent="-285750">
              <a:lnSpc>
                <a:spcPct val="150000"/>
              </a:lnSpc>
              <a:buFont typeface="Arial" panose="020B0604020202020204" pitchFamily="34" charset="0"/>
              <a:buChar char="•"/>
            </a:pPr>
            <a:r>
              <a:rPr lang="en-US" dirty="0">
                <a:solidFill>
                  <a:schemeClr val="bg1"/>
                </a:solidFill>
                <a:latin typeface="Bookman Old Style" panose="02050604050505020204" pitchFamily="18" charset="0"/>
              </a:rPr>
              <a:t>Take two temporary pointers (you can call the pointers previous and current). </a:t>
            </a:r>
          </a:p>
          <a:p>
            <a:pPr marL="285750" indent="-285750">
              <a:lnSpc>
                <a:spcPct val="150000"/>
              </a:lnSpc>
              <a:buFont typeface="Arial" panose="020B0604020202020204" pitchFamily="34" charset="0"/>
              <a:buChar char="•"/>
            </a:pPr>
            <a:r>
              <a:rPr lang="en-US" dirty="0">
                <a:solidFill>
                  <a:schemeClr val="bg1"/>
                </a:solidFill>
                <a:latin typeface="Bookman Old Style" panose="02050604050505020204" pitchFamily="18" charset="0"/>
              </a:rPr>
              <a:t>Let previous point to null and current point to the head node.</a:t>
            </a:r>
          </a:p>
          <a:p>
            <a:pPr marL="285750" indent="-285750">
              <a:lnSpc>
                <a:spcPct val="150000"/>
              </a:lnSpc>
              <a:buFont typeface="Arial" panose="020B0604020202020204" pitchFamily="34" charset="0"/>
              <a:buChar char="•"/>
            </a:pPr>
            <a:r>
              <a:rPr lang="en-US" dirty="0">
                <a:solidFill>
                  <a:schemeClr val="bg1"/>
                </a:solidFill>
                <a:latin typeface="Bookman Old Style" panose="02050604050505020204" pitchFamily="18" charset="0"/>
              </a:rPr>
              <a:t>Now, move current one step forward and move previous to current till you reach index 2.</a:t>
            </a:r>
          </a:p>
          <a:p>
            <a:pPr marL="285750" indent="-285750">
              <a:lnSpc>
                <a:spcPct val="150000"/>
              </a:lnSpc>
              <a:buFont typeface="Arial" panose="020B0604020202020204" pitchFamily="34" charset="0"/>
              <a:buChar char="•"/>
            </a:pPr>
            <a:r>
              <a:rPr lang="en-US" dirty="0">
                <a:solidFill>
                  <a:schemeClr val="bg1"/>
                </a:solidFill>
                <a:latin typeface="Bookman Old Style" panose="02050604050505020204" pitchFamily="18" charset="0"/>
              </a:rPr>
              <a:t>Make the next of previous point to the next of the current node.</a:t>
            </a:r>
          </a:p>
          <a:p>
            <a:pPr marL="285750" indent="-285750">
              <a:lnSpc>
                <a:spcPct val="150000"/>
              </a:lnSpc>
              <a:buFont typeface="Arial" panose="020B0604020202020204" pitchFamily="34" charset="0"/>
              <a:buChar char="•"/>
            </a:pPr>
            <a:r>
              <a:rPr lang="en-US" dirty="0">
                <a:solidFill>
                  <a:schemeClr val="bg1"/>
                </a:solidFill>
                <a:latin typeface="Bookman Old Style" panose="02050604050505020204" pitchFamily="18" charset="0"/>
              </a:rPr>
              <a:t>Then store the data of current in a variable for future use.</a:t>
            </a:r>
            <a:endParaRPr lang="en-US" dirty="0"/>
          </a:p>
        </p:txBody>
      </p:sp>
      <p:pic>
        <p:nvPicPr>
          <p:cNvPr id="12" name="Picture 11">
            <a:extLst>
              <a:ext uri="{FF2B5EF4-FFF2-40B4-BE49-F238E27FC236}">
                <a16:creationId xmlns:a16="http://schemas.microsoft.com/office/drawing/2014/main" id="{5DC1A90C-EA61-75E0-4EC0-AA0871602A6D}"/>
              </a:ext>
            </a:extLst>
          </p:cNvPr>
          <p:cNvPicPr>
            <a:picLocks noChangeAspect="1"/>
          </p:cNvPicPr>
          <p:nvPr/>
        </p:nvPicPr>
        <p:blipFill rotWithShape="1">
          <a:blip r:embed="rId2"/>
          <a:srcRect l="6722" t="13474" b="4062"/>
          <a:stretch/>
        </p:blipFill>
        <p:spPr>
          <a:xfrm>
            <a:off x="6449813" y="830335"/>
            <a:ext cx="4837364" cy="955929"/>
          </a:xfrm>
          <a:prstGeom prst="rect">
            <a:avLst/>
          </a:prstGeom>
        </p:spPr>
      </p:pic>
      <p:pic>
        <p:nvPicPr>
          <p:cNvPr id="15" name="Picture 14">
            <a:extLst>
              <a:ext uri="{FF2B5EF4-FFF2-40B4-BE49-F238E27FC236}">
                <a16:creationId xmlns:a16="http://schemas.microsoft.com/office/drawing/2014/main" id="{A62386CF-00F5-BC9F-F8D9-D56AA0AE5E49}"/>
              </a:ext>
            </a:extLst>
          </p:cNvPr>
          <p:cNvPicPr>
            <a:picLocks noChangeAspect="1"/>
          </p:cNvPicPr>
          <p:nvPr/>
        </p:nvPicPr>
        <p:blipFill>
          <a:blip r:embed="rId3"/>
          <a:stretch>
            <a:fillRect/>
          </a:stretch>
        </p:blipFill>
        <p:spPr>
          <a:xfrm>
            <a:off x="6524837" y="2388079"/>
            <a:ext cx="5317669" cy="1178639"/>
          </a:xfrm>
          <a:prstGeom prst="rect">
            <a:avLst/>
          </a:prstGeom>
        </p:spPr>
      </p:pic>
      <p:pic>
        <p:nvPicPr>
          <p:cNvPr id="18" name="Picture 17">
            <a:extLst>
              <a:ext uri="{FF2B5EF4-FFF2-40B4-BE49-F238E27FC236}">
                <a16:creationId xmlns:a16="http://schemas.microsoft.com/office/drawing/2014/main" id="{69CD9DED-731A-A99B-1A6C-7CABBB2FD4A0}"/>
              </a:ext>
            </a:extLst>
          </p:cNvPr>
          <p:cNvPicPr>
            <a:picLocks noChangeAspect="1"/>
          </p:cNvPicPr>
          <p:nvPr/>
        </p:nvPicPr>
        <p:blipFill>
          <a:blip r:embed="rId4"/>
          <a:stretch>
            <a:fillRect/>
          </a:stretch>
        </p:blipFill>
        <p:spPr>
          <a:xfrm>
            <a:off x="6502175" y="4046213"/>
            <a:ext cx="5212949" cy="932761"/>
          </a:xfrm>
          <a:prstGeom prst="rect">
            <a:avLst/>
          </a:prstGeom>
        </p:spPr>
      </p:pic>
      <p:pic>
        <p:nvPicPr>
          <p:cNvPr id="20" name="Picture 19">
            <a:extLst>
              <a:ext uri="{FF2B5EF4-FFF2-40B4-BE49-F238E27FC236}">
                <a16:creationId xmlns:a16="http://schemas.microsoft.com/office/drawing/2014/main" id="{E5AF265F-96C1-9245-1DB7-C4210E3107C9}"/>
              </a:ext>
            </a:extLst>
          </p:cNvPr>
          <p:cNvPicPr>
            <a:picLocks noChangeAspect="1"/>
          </p:cNvPicPr>
          <p:nvPr/>
        </p:nvPicPr>
        <p:blipFill>
          <a:blip r:embed="rId5"/>
          <a:stretch>
            <a:fillRect/>
          </a:stretch>
        </p:blipFill>
        <p:spPr>
          <a:xfrm>
            <a:off x="6374791" y="5583471"/>
            <a:ext cx="5467715" cy="1002854"/>
          </a:xfrm>
          <a:prstGeom prst="rect">
            <a:avLst/>
          </a:prstGeom>
        </p:spPr>
      </p:pic>
      <p:cxnSp>
        <p:nvCxnSpPr>
          <p:cNvPr id="21" name="Straight Arrow Connector 20">
            <a:extLst>
              <a:ext uri="{FF2B5EF4-FFF2-40B4-BE49-F238E27FC236}">
                <a16:creationId xmlns:a16="http://schemas.microsoft.com/office/drawing/2014/main" id="{5CE770A0-5023-D58C-5BD8-E8B78A85F325}"/>
              </a:ext>
            </a:extLst>
          </p:cNvPr>
          <p:cNvCxnSpPr>
            <a:cxnSpLocks/>
          </p:cNvCxnSpPr>
          <p:nvPr/>
        </p:nvCxnSpPr>
        <p:spPr>
          <a:xfrm>
            <a:off x="9108647" y="1874551"/>
            <a:ext cx="0" cy="4794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586BE1-E805-C78C-29B4-BF40B1A0EA09}"/>
              </a:ext>
            </a:extLst>
          </p:cNvPr>
          <p:cNvCxnSpPr>
            <a:cxnSpLocks/>
          </p:cNvCxnSpPr>
          <p:nvPr/>
        </p:nvCxnSpPr>
        <p:spPr>
          <a:xfrm>
            <a:off x="9108647" y="3566718"/>
            <a:ext cx="0" cy="4794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5AED78-D39F-9EDD-154C-5F83F337AD1C}"/>
              </a:ext>
            </a:extLst>
          </p:cNvPr>
          <p:cNvCxnSpPr>
            <a:cxnSpLocks/>
          </p:cNvCxnSpPr>
          <p:nvPr/>
        </p:nvCxnSpPr>
        <p:spPr>
          <a:xfrm>
            <a:off x="9080257" y="5103976"/>
            <a:ext cx="0" cy="4794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37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2080540" y="36396"/>
            <a:ext cx="8331646" cy="890738"/>
          </a:xfrm>
        </p:spPr>
        <p:txBody>
          <a:bodyPr anchor="t"/>
          <a:lstStyle/>
          <a:p>
            <a:pPr algn="ctr"/>
            <a:r>
              <a:rPr lang="en-US" cap="none" dirty="0"/>
              <a:t>Deleting a node at a given position</a:t>
            </a:r>
          </a:p>
        </p:txBody>
      </p:sp>
      <p:sp>
        <p:nvSpPr>
          <p:cNvPr id="6" name="TextBox 5">
            <a:extLst>
              <a:ext uri="{FF2B5EF4-FFF2-40B4-BE49-F238E27FC236}">
                <a16:creationId xmlns:a16="http://schemas.microsoft.com/office/drawing/2014/main" id="{5E7EEF65-F059-3850-7047-CD52E09C238A}"/>
              </a:ext>
            </a:extLst>
          </p:cNvPr>
          <p:cNvSpPr txBox="1"/>
          <p:nvPr/>
        </p:nvSpPr>
        <p:spPr>
          <a:xfrm>
            <a:off x="315687" y="1308300"/>
            <a:ext cx="5742213" cy="5450851"/>
          </a:xfrm>
          <a:prstGeom prst="rect">
            <a:avLst/>
          </a:prstGeom>
          <a:noFill/>
        </p:spPr>
        <p:txBody>
          <a:bodyPr wrap="square">
            <a:spAutoFit/>
          </a:bodyPr>
          <a:lstStyle/>
          <a:p>
            <a:pPr>
              <a:lnSpc>
                <a:spcPct val="150000"/>
              </a:lnSpc>
            </a:pPr>
            <a:r>
              <a:rPr lang="en-US" dirty="0">
                <a:solidFill>
                  <a:schemeClr val="bg1"/>
                </a:solidFill>
                <a:latin typeface="Bookman Old Style" panose="02050604050505020204" pitchFamily="18" charset="0"/>
              </a:rPr>
              <a:t>Then store the data of current in a variable for future use.</a:t>
            </a:r>
          </a:p>
          <a:p>
            <a:pPr>
              <a:lnSpc>
                <a:spcPct val="150000"/>
              </a:lnSpc>
            </a:pPr>
            <a:r>
              <a:rPr lang="en-US" dirty="0">
                <a:solidFill>
                  <a:schemeClr val="bg1"/>
                </a:solidFill>
                <a:latin typeface="Bookman Old Style" panose="02050604050505020204" pitchFamily="18" charset="0"/>
              </a:rPr>
              <a:t>After removing the link to the node at index 2, it is no longer accessible through any reference in the linked list.</a:t>
            </a:r>
          </a:p>
          <a:p>
            <a:pPr>
              <a:lnSpc>
                <a:spcPct val="150000"/>
              </a:lnSpc>
            </a:pPr>
            <a:endParaRPr lang="en-US" dirty="0">
              <a:solidFill>
                <a:schemeClr val="bg1"/>
              </a:solidFill>
              <a:latin typeface="Bookman Old Style" panose="02050604050505020204" pitchFamily="18" charset="0"/>
            </a:endParaRPr>
          </a:p>
          <a:p>
            <a:pPr>
              <a:lnSpc>
                <a:spcPct val="150000"/>
              </a:lnSpc>
            </a:pPr>
            <a:r>
              <a:rPr lang="en-US" dirty="0">
                <a:solidFill>
                  <a:schemeClr val="bg1"/>
                </a:solidFill>
                <a:latin typeface="Bookman Old Style" panose="02050604050505020204" pitchFamily="18" charset="0"/>
              </a:rPr>
              <a:t>It's important to note that when removing a node from a linked list, you don't need to explicitly delete the node itself at the given index. This is because the removed node will be automatically handled by the garbage collector when it is no longer reachable through any references.</a:t>
            </a:r>
          </a:p>
          <a:p>
            <a:pPr>
              <a:lnSpc>
                <a:spcPct val="150000"/>
              </a:lnSpc>
            </a:pPr>
            <a:endParaRPr lang="en-US" dirty="0"/>
          </a:p>
        </p:txBody>
      </p:sp>
      <p:pic>
        <p:nvPicPr>
          <p:cNvPr id="12" name="Picture 11">
            <a:extLst>
              <a:ext uri="{FF2B5EF4-FFF2-40B4-BE49-F238E27FC236}">
                <a16:creationId xmlns:a16="http://schemas.microsoft.com/office/drawing/2014/main" id="{5DC1A90C-EA61-75E0-4EC0-AA0871602A6D}"/>
              </a:ext>
            </a:extLst>
          </p:cNvPr>
          <p:cNvPicPr>
            <a:picLocks noChangeAspect="1"/>
          </p:cNvPicPr>
          <p:nvPr/>
        </p:nvPicPr>
        <p:blipFill rotWithShape="1">
          <a:blip r:embed="rId2"/>
          <a:srcRect l="6722" t="13474" b="4062"/>
          <a:stretch/>
        </p:blipFill>
        <p:spPr>
          <a:xfrm>
            <a:off x="6449813" y="830335"/>
            <a:ext cx="4837364" cy="955929"/>
          </a:xfrm>
          <a:prstGeom prst="rect">
            <a:avLst/>
          </a:prstGeom>
        </p:spPr>
      </p:pic>
      <p:pic>
        <p:nvPicPr>
          <p:cNvPr id="15" name="Picture 14">
            <a:extLst>
              <a:ext uri="{FF2B5EF4-FFF2-40B4-BE49-F238E27FC236}">
                <a16:creationId xmlns:a16="http://schemas.microsoft.com/office/drawing/2014/main" id="{A62386CF-00F5-BC9F-F8D9-D56AA0AE5E49}"/>
              </a:ext>
            </a:extLst>
          </p:cNvPr>
          <p:cNvPicPr>
            <a:picLocks noChangeAspect="1"/>
          </p:cNvPicPr>
          <p:nvPr/>
        </p:nvPicPr>
        <p:blipFill>
          <a:blip r:embed="rId3"/>
          <a:stretch>
            <a:fillRect/>
          </a:stretch>
        </p:blipFill>
        <p:spPr>
          <a:xfrm>
            <a:off x="6524837" y="2388079"/>
            <a:ext cx="5317669" cy="1178639"/>
          </a:xfrm>
          <a:prstGeom prst="rect">
            <a:avLst/>
          </a:prstGeom>
        </p:spPr>
      </p:pic>
      <p:pic>
        <p:nvPicPr>
          <p:cNvPr id="18" name="Picture 17">
            <a:extLst>
              <a:ext uri="{FF2B5EF4-FFF2-40B4-BE49-F238E27FC236}">
                <a16:creationId xmlns:a16="http://schemas.microsoft.com/office/drawing/2014/main" id="{69CD9DED-731A-A99B-1A6C-7CABBB2FD4A0}"/>
              </a:ext>
            </a:extLst>
          </p:cNvPr>
          <p:cNvPicPr>
            <a:picLocks noChangeAspect="1"/>
          </p:cNvPicPr>
          <p:nvPr/>
        </p:nvPicPr>
        <p:blipFill>
          <a:blip r:embed="rId4"/>
          <a:stretch>
            <a:fillRect/>
          </a:stretch>
        </p:blipFill>
        <p:spPr>
          <a:xfrm>
            <a:off x="6502175" y="4046213"/>
            <a:ext cx="5212949" cy="932761"/>
          </a:xfrm>
          <a:prstGeom prst="rect">
            <a:avLst/>
          </a:prstGeom>
        </p:spPr>
      </p:pic>
      <p:pic>
        <p:nvPicPr>
          <p:cNvPr id="20" name="Picture 19">
            <a:extLst>
              <a:ext uri="{FF2B5EF4-FFF2-40B4-BE49-F238E27FC236}">
                <a16:creationId xmlns:a16="http://schemas.microsoft.com/office/drawing/2014/main" id="{E5AF265F-96C1-9245-1DB7-C4210E3107C9}"/>
              </a:ext>
            </a:extLst>
          </p:cNvPr>
          <p:cNvPicPr>
            <a:picLocks noChangeAspect="1"/>
          </p:cNvPicPr>
          <p:nvPr/>
        </p:nvPicPr>
        <p:blipFill>
          <a:blip r:embed="rId5"/>
          <a:stretch>
            <a:fillRect/>
          </a:stretch>
        </p:blipFill>
        <p:spPr>
          <a:xfrm>
            <a:off x="6374791" y="5583471"/>
            <a:ext cx="5467715" cy="1002854"/>
          </a:xfrm>
          <a:prstGeom prst="rect">
            <a:avLst/>
          </a:prstGeom>
        </p:spPr>
      </p:pic>
      <p:cxnSp>
        <p:nvCxnSpPr>
          <p:cNvPr id="21" name="Straight Arrow Connector 20">
            <a:extLst>
              <a:ext uri="{FF2B5EF4-FFF2-40B4-BE49-F238E27FC236}">
                <a16:creationId xmlns:a16="http://schemas.microsoft.com/office/drawing/2014/main" id="{5CE770A0-5023-D58C-5BD8-E8B78A85F325}"/>
              </a:ext>
            </a:extLst>
          </p:cNvPr>
          <p:cNvCxnSpPr>
            <a:cxnSpLocks/>
          </p:cNvCxnSpPr>
          <p:nvPr/>
        </p:nvCxnSpPr>
        <p:spPr>
          <a:xfrm>
            <a:off x="9108647" y="1874551"/>
            <a:ext cx="0" cy="4794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586BE1-E805-C78C-29B4-BF40B1A0EA09}"/>
              </a:ext>
            </a:extLst>
          </p:cNvPr>
          <p:cNvCxnSpPr>
            <a:cxnSpLocks/>
          </p:cNvCxnSpPr>
          <p:nvPr/>
        </p:nvCxnSpPr>
        <p:spPr>
          <a:xfrm>
            <a:off x="9108647" y="3566718"/>
            <a:ext cx="0" cy="4794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5AED78-D39F-9EDD-154C-5F83F337AD1C}"/>
              </a:ext>
            </a:extLst>
          </p:cNvPr>
          <p:cNvCxnSpPr>
            <a:cxnSpLocks/>
          </p:cNvCxnSpPr>
          <p:nvPr/>
        </p:nvCxnSpPr>
        <p:spPr>
          <a:xfrm>
            <a:off x="9080257" y="5103976"/>
            <a:ext cx="0" cy="47949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856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638182" y="237781"/>
            <a:ext cx="10375258" cy="788379"/>
          </a:xfrm>
        </p:spPr>
        <p:txBody>
          <a:bodyPr anchor="ctr"/>
          <a:lstStyle/>
          <a:p>
            <a:pPr algn="ctr"/>
            <a:r>
              <a:rPr lang="en-US" cap="none" dirty="0"/>
              <a:t>Implementation</a:t>
            </a:r>
          </a:p>
        </p:txBody>
      </p:sp>
      <p:sp>
        <p:nvSpPr>
          <p:cNvPr id="3" name="Subtitle 2">
            <a:extLst>
              <a:ext uri="{FF2B5EF4-FFF2-40B4-BE49-F238E27FC236}">
                <a16:creationId xmlns:a16="http://schemas.microsoft.com/office/drawing/2014/main" id="{C9D92184-7C42-ACE0-5A78-239C178A4AD4}"/>
              </a:ext>
            </a:extLst>
          </p:cNvPr>
          <p:cNvSpPr>
            <a:spLocks noGrp="1"/>
          </p:cNvSpPr>
          <p:nvPr>
            <p:ph type="subTitle" idx="1"/>
          </p:nvPr>
        </p:nvSpPr>
        <p:spPr>
          <a:xfrm>
            <a:off x="317138" y="1026159"/>
            <a:ext cx="5882276" cy="5646783"/>
          </a:xfrm>
        </p:spPr>
        <p:txBody>
          <a:bodyPr/>
          <a:lstStyle/>
          <a:p>
            <a:pPr algn="l">
              <a:lnSpc>
                <a:spcPct val="150000"/>
              </a:lnSpc>
            </a:pPr>
            <a:r>
              <a:rPr lang="en-US" sz="1800" b="0" cap="none" dirty="0">
                <a:latin typeface="Bookman Old Style" panose="02050604050505020204" pitchFamily="18" charset="0"/>
              </a:rPr>
              <a:t>A linked list can be implemented using two 1D arrays, one for the items in the linked list and another for the pointers to the next item in the list, and a set of  pointers. </a:t>
            </a:r>
          </a:p>
          <a:p>
            <a:pPr algn="l">
              <a:lnSpc>
                <a:spcPct val="150000"/>
              </a:lnSpc>
            </a:pPr>
            <a:r>
              <a:rPr lang="en-US" sz="1800" b="0" cap="none" dirty="0">
                <a:latin typeface="Bookman Old Style" panose="02050604050505020204" pitchFamily="18" charset="0"/>
              </a:rPr>
              <a:t>As an array has a finite size, the linked list may become full and this condition must be allowed for. Also, as items can be removed from any position in the linked list, the empty positions in the array must be managed as an </a:t>
            </a:r>
          </a:p>
          <a:p>
            <a:pPr algn="l">
              <a:lnSpc>
                <a:spcPct val="150000"/>
              </a:lnSpc>
            </a:pPr>
            <a:r>
              <a:rPr lang="en-US" sz="1800" b="0" cap="none" dirty="0">
                <a:latin typeface="Bookman Old Style" panose="02050604050505020204" pitchFamily="18" charset="0"/>
              </a:rPr>
              <a:t>empty linked list, usually called the heap.</a:t>
            </a:r>
          </a:p>
          <a:p>
            <a:pPr algn="l">
              <a:lnSpc>
                <a:spcPct val="150000"/>
              </a:lnSpc>
            </a:pPr>
            <a:r>
              <a:rPr lang="en-US" sz="1800" b="0" cap="none" dirty="0">
                <a:latin typeface="Bookman Old Style" panose="02050604050505020204" pitchFamily="18" charset="0"/>
              </a:rPr>
              <a:t>The following diagrams demonstrate the operations of linked lists</a:t>
            </a:r>
          </a:p>
          <a:p>
            <a:pPr algn="l">
              <a:lnSpc>
                <a:spcPct val="150000"/>
              </a:lnSpc>
            </a:pPr>
            <a:endParaRPr lang="en-US" dirty="0"/>
          </a:p>
        </p:txBody>
      </p:sp>
      <p:pic>
        <p:nvPicPr>
          <p:cNvPr id="7" name="Picture 6">
            <a:extLst>
              <a:ext uri="{FF2B5EF4-FFF2-40B4-BE49-F238E27FC236}">
                <a16:creationId xmlns:a16="http://schemas.microsoft.com/office/drawing/2014/main" id="{C1EAE619-6021-7C24-E5D0-082BE918C4D4}"/>
              </a:ext>
            </a:extLst>
          </p:cNvPr>
          <p:cNvPicPr>
            <a:picLocks noChangeAspect="1"/>
          </p:cNvPicPr>
          <p:nvPr/>
        </p:nvPicPr>
        <p:blipFill>
          <a:blip r:embed="rId2"/>
          <a:stretch>
            <a:fillRect/>
          </a:stretch>
        </p:blipFill>
        <p:spPr>
          <a:xfrm>
            <a:off x="6715108" y="2658824"/>
            <a:ext cx="4861291" cy="3072504"/>
          </a:xfrm>
          <a:prstGeom prst="rect">
            <a:avLst/>
          </a:prstGeom>
        </p:spPr>
      </p:pic>
      <p:sp>
        <p:nvSpPr>
          <p:cNvPr id="11" name="TextBox 10">
            <a:extLst>
              <a:ext uri="{FF2B5EF4-FFF2-40B4-BE49-F238E27FC236}">
                <a16:creationId xmlns:a16="http://schemas.microsoft.com/office/drawing/2014/main" id="{B4A40FB4-D929-F353-62B6-36529DEBE494}"/>
              </a:ext>
            </a:extLst>
          </p:cNvPr>
          <p:cNvSpPr txBox="1"/>
          <p:nvPr/>
        </p:nvSpPr>
        <p:spPr>
          <a:xfrm>
            <a:off x="6302828" y="1628086"/>
            <a:ext cx="6096000" cy="646331"/>
          </a:xfrm>
          <a:prstGeom prst="rect">
            <a:avLst/>
          </a:prstGeom>
          <a:noFill/>
        </p:spPr>
        <p:txBody>
          <a:bodyPr wrap="square">
            <a:spAutoFit/>
          </a:bodyPr>
          <a:lstStyle/>
          <a:p>
            <a:r>
              <a:rPr lang="en-US" dirty="0">
                <a:solidFill>
                  <a:schemeClr val="bg1"/>
                </a:solidFill>
                <a:latin typeface="Bookman Old Style" panose="02050604050505020204" pitchFamily="18" charset="0"/>
              </a:rPr>
              <a:t>The </a:t>
            </a:r>
            <a:r>
              <a:rPr lang="en-US" b="1" dirty="0">
                <a:solidFill>
                  <a:srgbClr val="00B050"/>
                </a:solidFill>
                <a:latin typeface="Bookman Old Style" panose="02050604050505020204" pitchFamily="18" charset="0"/>
              </a:rPr>
              <a:t>startPointer = –1</a:t>
            </a:r>
            <a:r>
              <a:rPr lang="en-US" dirty="0">
                <a:solidFill>
                  <a:schemeClr val="bg1"/>
                </a:solidFill>
                <a:latin typeface="Bookman Old Style" panose="02050604050505020204" pitchFamily="18" charset="0"/>
              </a:rPr>
              <a:t>, as the list has no elements. The heap is set up as a linked list ready for use.</a:t>
            </a:r>
          </a:p>
        </p:txBody>
      </p:sp>
    </p:spTree>
    <p:extLst>
      <p:ext uri="{BB962C8B-B14F-4D97-AF65-F5344CB8AC3E}">
        <p14:creationId xmlns:p14="http://schemas.microsoft.com/office/powerpoint/2010/main" val="319553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638182" y="237781"/>
            <a:ext cx="10375258" cy="788379"/>
          </a:xfrm>
        </p:spPr>
        <p:txBody>
          <a:bodyPr anchor="ctr"/>
          <a:lstStyle/>
          <a:p>
            <a:pPr algn="ctr"/>
            <a:r>
              <a:rPr lang="en-US" cap="none" dirty="0"/>
              <a:t>Implementation</a:t>
            </a:r>
          </a:p>
        </p:txBody>
      </p:sp>
      <p:sp>
        <p:nvSpPr>
          <p:cNvPr id="3" name="Subtitle 2">
            <a:extLst>
              <a:ext uri="{FF2B5EF4-FFF2-40B4-BE49-F238E27FC236}">
                <a16:creationId xmlns:a16="http://schemas.microsoft.com/office/drawing/2014/main" id="{C9D92184-7C42-ACE0-5A78-239C178A4AD4}"/>
              </a:ext>
            </a:extLst>
          </p:cNvPr>
          <p:cNvSpPr>
            <a:spLocks noGrp="1"/>
          </p:cNvSpPr>
          <p:nvPr>
            <p:ph type="subTitle" idx="1"/>
          </p:nvPr>
        </p:nvSpPr>
        <p:spPr>
          <a:xfrm>
            <a:off x="284480" y="1755503"/>
            <a:ext cx="5947591" cy="3589384"/>
          </a:xfrm>
        </p:spPr>
        <p:txBody>
          <a:bodyPr/>
          <a:lstStyle/>
          <a:p>
            <a:pPr algn="l">
              <a:lnSpc>
                <a:spcPct val="150000"/>
              </a:lnSpc>
            </a:pPr>
            <a:r>
              <a:rPr lang="en-US" sz="1800" b="0" cap="none" dirty="0">
                <a:latin typeface="Bookman Old Style" panose="02050604050505020204" pitchFamily="18" charset="0"/>
              </a:rPr>
              <a:t>The startPointer is set to the element pointed to by the </a:t>
            </a:r>
            <a:r>
              <a:rPr lang="en-US" sz="1800" b="0" cap="none" dirty="0" err="1">
                <a:latin typeface="Bookman Old Style" panose="02050604050505020204" pitchFamily="18" charset="0"/>
              </a:rPr>
              <a:t>heapPointer</a:t>
            </a:r>
            <a:r>
              <a:rPr lang="en-US" sz="1800" b="0" cap="none" dirty="0">
                <a:latin typeface="Bookman Old Style" panose="02050604050505020204" pitchFamily="18" charset="0"/>
              </a:rPr>
              <a:t> where 37 is inserted. </a:t>
            </a:r>
          </a:p>
          <a:p>
            <a:pPr algn="l">
              <a:lnSpc>
                <a:spcPct val="150000"/>
              </a:lnSpc>
            </a:pPr>
            <a:r>
              <a:rPr lang="en-US" sz="1800" b="0" cap="none" dirty="0">
                <a:latin typeface="Bookman Old Style" panose="02050604050505020204" pitchFamily="18" charset="0"/>
              </a:rPr>
              <a:t>The </a:t>
            </a:r>
            <a:r>
              <a:rPr lang="en-US" sz="1800" b="0" cap="none" dirty="0" err="1">
                <a:latin typeface="Bookman Old Style" panose="02050604050505020204" pitchFamily="18" charset="0"/>
              </a:rPr>
              <a:t>heapPointer</a:t>
            </a:r>
            <a:r>
              <a:rPr lang="en-US" sz="1800" b="0" cap="none" dirty="0">
                <a:latin typeface="Bookman Old Style" panose="02050604050505020204" pitchFamily="18" charset="0"/>
              </a:rPr>
              <a:t> is set to point to the next element in the heap by using the value stored in the element with the same index in the pointer list. </a:t>
            </a:r>
          </a:p>
          <a:p>
            <a:pPr algn="l">
              <a:lnSpc>
                <a:spcPct val="150000"/>
              </a:lnSpc>
            </a:pPr>
            <a:r>
              <a:rPr lang="en-US" sz="1800" b="0" cap="none" dirty="0">
                <a:latin typeface="Bookman Old Style" panose="02050604050505020204" pitchFamily="18" charset="0"/>
              </a:rPr>
              <a:t>Since this is also the last element in the list the node pointer for it is reset to –1.</a:t>
            </a:r>
            <a:endParaRPr lang="en-US" dirty="0"/>
          </a:p>
        </p:txBody>
      </p:sp>
      <p:pic>
        <p:nvPicPr>
          <p:cNvPr id="5" name="Picture 4">
            <a:extLst>
              <a:ext uri="{FF2B5EF4-FFF2-40B4-BE49-F238E27FC236}">
                <a16:creationId xmlns:a16="http://schemas.microsoft.com/office/drawing/2014/main" id="{480115EB-0697-E539-5194-740BB1086EFE}"/>
              </a:ext>
            </a:extLst>
          </p:cNvPr>
          <p:cNvPicPr>
            <a:picLocks noChangeAspect="1"/>
          </p:cNvPicPr>
          <p:nvPr/>
        </p:nvPicPr>
        <p:blipFill>
          <a:blip r:embed="rId2"/>
          <a:stretch>
            <a:fillRect/>
          </a:stretch>
        </p:blipFill>
        <p:spPr>
          <a:xfrm>
            <a:off x="6661360" y="2214552"/>
            <a:ext cx="4410107" cy="2886096"/>
          </a:xfrm>
          <a:prstGeom prst="rect">
            <a:avLst/>
          </a:prstGeom>
        </p:spPr>
      </p:pic>
    </p:spTree>
    <p:extLst>
      <p:ext uri="{BB962C8B-B14F-4D97-AF65-F5344CB8AC3E}">
        <p14:creationId xmlns:p14="http://schemas.microsoft.com/office/powerpoint/2010/main" val="341617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784999" y="226895"/>
            <a:ext cx="4099187" cy="1039351"/>
          </a:xfrm>
        </p:spPr>
        <p:txBody>
          <a:bodyPr anchor="t"/>
          <a:lstStyle/>
          <a:p>
            <a:r>
              <a:rPr lang="en-US" dirty="0"/>
              <a:t>Objectives</a:t>
            </a:r>
          </a:p>
        </p:txBody>
      </p:sp>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10236255" y="3593683"/>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pic>
        <p:nvPicPr>
          <p:cNvPr id="5" name="Picture 4" descr="Shape, icon&#10;&#10;Description automatically generated with medium confidence">
            <a:extLst>
              <a:ext uri="{FF2B5EF4-FFF2-40B4-BE49-F238E27FC236}">
                <a16:creationId xmlns:a16="http://schemas.microsoft.com/office/drawing/2014/main" id="{DF9D9815-D861-4A0A-8306-EF2EDEC70272}"/>
              </a:ext>
            </a:extLst>
          </p:cNvPr>
          <p:cNvPicPr>
            <a:picLocks noChangeAspect="1"/>
          </p:cNvPicPr>
          <p:nvPr/>
        </p:nvPicPr>
        <p:blipFill>
          <a:blip r:embed="rId3"/>
          <a:stretch>
            <a:fillRect/>
          </a:stretch>
        </p:blipFill>
        <p:spPr>
          <a:xfrm>
            <a:off x="7904552" y="2369967"/>
            <a:ext cx="3960877" cy="39608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Content Placeholder 2">
            <a:extLst>
              <a:ext uri="{FF2B5EF4-FFF2-40B4-BE49-F238E27FC236}">
                <a16:creationId xmlns:a16="http://schemas.microsoft.com/office/drawing/2014/main" id="{67CC6C19-B2A0-403C-A9CD-8E6E3975537B}"/>
              </a:ext>
            </a:extLst>
          </p:cNvPr>
          <p:cNvSpPr txBox="1">
            <a:spLocks/>
          </p:cNvSpPr>
          <p:nvPr/>
        </p:nvSpPr>
        <p:spPr>
          <a:xfrm>
            <a:off x="447254" y="1487411"/>
            <a:ext cx="5594317" cy="3231546"/>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b="1" kern="1200" cap="all"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b="0" cap="none" dirty="0">
                <a:latin typeface="Bookman Old Style" panose="02050604050505020204" pitchFamily="18" charset="0"/>
              </a:rPr>
              <a:t>Students should be able to</a:t>
            </a:r>
          </a:p>
          <a:p>
            <a:pPr marL="342900" indent="-342900" algn="l">
              <a:lnSpc>
                <a:spcPct val="150000"/>
              </a:lnSpc>
              <a:buFont typeface="Arial" panose="020B0604020202020204" pitchFamily="34" charset="0"/>
              <a:buChar char="•"/>
            </a:pPr>
            <a:r>
              <a:rPr lang="en-US" sz="2400" b="0" cap="none" dirty="0">
                <a:latin typeface="Bookman Old Style" panose="02050604050505020204" pitchFamily="18" charset="0"/>
              </a:rPr>
              <a:t>Understand the concept of linked lists and their advantages over arrays.</a:t>
            </a:r>
          </a:p>
          <a:p>
            <a:pPr marL="342900" indent="-342900" algn="l">
              <a:lnSpc>
                <a:spcPct val="150000"/>
              </a:lnSpc>
              <a:buFont typeface="Arial" panose="020B0604020202020204" pitchFamily="34" charset="0"/>
              <a:buChar char="•"/>
            </a:pPr>
            <a:r>
              <a:rPr lang="en-US" sz="2400" b="0" cap="none" dirty="0">
                <a:latin typeface="Bookman Old Style" panose="02050604050505020204" pitchFamily="18" charset="0"/>
              </a:rPr>
              <a:t>Learn about the basic terminology associated with linked lists.</a:t>
            </a:r>
          </a:p>
          <a:p>
            <a:pPr algn="l"/>
            <a:endParaRPr lang="en-US" b="0" cap="none"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306933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638182" y="237781"/>
            <a:ext cx="10375258" cy="788379"/>
          </a:xfrm>
        </p:spPr>
        <p:txBody>
          <a:bodyPr anchor="ctr"/>
          <a:lstStyle/>
          <a:p>
            <a:pPr algn="ctr"/>
            <a:r>
              <a:rPr lang="en-US" cap="none" dirty="0"/>
              <a:t>Implementation</a:t>
            </a:r>
          </a:p>
        </p:txBody>
      </p:sp>
      <p:sp>
        <p:nvSpPr>
          <p:cNvPr id="3" name="Subtitle 2">
            <a:extLst>
              <a:ext uri="{FF2B5EF4-FFF2-40B4-BE49-F238E27FC236}">
                <a16:creationId xmlns:a16="http://schemas.microsoft.com/office/drawing/2014/main" id="{C9D92184-7C42-ACE0-5A78-239C178A4AD4}"/>
              </a:ext>
            </a:extLst>
          </p:cNvPr>
          <p:cNvSpPr>
            <a:spLocks noGrp="1"/>
          </p:cNvSpPr>
          <p:nvPr>
            <p:ph type="subTitle" idx="1"/>
          </p:nvPr>
        </p:nvSpPr>
        <p:spPr>
          <a:xfrm>
            <a:off x="300809" y="1374503"/>
            <a:ext cx="5947591" cy="4857568"/>
          </a:xfrm>
        </p:spPr>
        <p:txBody>
          <a:bodyPr/>
          <a:lstStyle/>
          <a:p>
            <a:pPr algn="l">
              <a:lnSpc>
                <a:spcPct val="150000"/>
              </a:lnSpc>
            </a:pPr>
            <a:r>
              <a:rPr lang="en-US" sz="1800" b="0" cap="none" dirty="0">
                <a:latin typeface="Bookman Old Style" panose="02050604050505020204" pitchFamily="18" charset="0"/>
              </a:rPr>
              <a:t>The startPointer is changed to the </a:t>
            </a:r>
            <a:r>
              <a:rPr lang="en-US" sz="1800" b="0" cap="none" dirty="0" err="1">
                <a:latin typeface="Bookman Old Style" panose="02050604050505020204" pitchFamily="18" charset="0"/>
              </a:rPr>
              <a:t>heapPointer</a:t>
            </a:r>
            <a:r>
              <a:rPr lang="en-US" sz="1800" b="0" cap="none" dirty="0">
                <a:latin typeface="Bookman Old Style" panose="02050604050505020204" pitchFamily="18" charset="0"/>
              </a:rPr>
              <a:t> and 45 is stored in the element indexed by the </a:t>
            </a:r>
            <a:r>
              <a:rPr lang="en-US" sz="1800" b="0" cap="none" dirty="0" err="1">
                <a:latin typeface="Bookman Old Style" panose="02050604050505020204" pitchFamily="18" charset="0"/>
              </a:rPr>
              <a:t>heapPointer</a:t>
            </a:r>
            <a:r>
              <a:rPr lang="en-US" sz="1800" b="0" cap="none" dirty="0">
                <a:latin typeface="Bookman Old Style" panose="02050604050505020204" pitchFamily="18" charset="0"/>
              </a:rPr>
              <a:t>. </a:t>
            </a:r>
          </a:p>
          <a:p>
            <a:pPr algn="l">
              <a:lnSpc>
                <a:spcPct val="150000"/>
              </a:lnSpc>
            </a:pPr>
            <a:r>
              <a:rPr lang="en-US" sz="1800" b="0" cap="none" dirty="0">
                <a:latin typeface="Bookman Old Style" panose="02050604050505020204" pitchFamily="18" charset="0"/>
              </a:rPr>
              <a:t>The node pointer for this element is set to the old startPointer. </a:t>
            </a:r>
          </a:p>
          <a:p>
            <a:pPr algn="l">
              <a:lnSpc>
                <a:spcPct val="150000"/>
              </a:lnSpc>
            </a:pPr>
            <a:r>
              <a:rPr lang="en-US" sz="1800" b="0" cap="none" dirty="0">
                <a:latin typeface="Bookman Old Style" panose="02050604050505020204" pitchFamily="18" charset="0"/>
              </a:rPr>
              <a:t>The node pointer for the </a:t>
            </a:r>
            <a:r>
              <a:rPr lang="en-US" sz="1800" b="0" cap="none" dirty="0" err="1">
                <a:latin typeface="Bookman Old Style" panose="02050604050505020204" pitchFamily="18" charset="0"/>
              </a:rPr>
              <a:t>heapPointer</a:t>
            </a:r>
            <a:r>
              <a:rPr lang="en-US" sz="1800" b="0" cap="none" dirty="0">
                <a:latin typeface="Bookman Old Style" panose="02050604050505020204" pitchFamily="18" charset="0"/>
              </a:rPr>
              <a:t> is reset to point to the next element in the heap by using the value stored in the element with the same index in the pointer list.</a:t>
            </a:r>
            <a:endParaRPr lang="en-US" dirty="0"/>
          </a:p>
        </p:txBody>
      </p:sp>
      <p:pic>
        <p:nvPicPr>
          <p:cNvPr id="6" name="Picture 5">
            <a:extLst>
              <a:ext uri="{FF2B5EF4-FFF2-40B4-BE49-F238E27FC236}">
                <a16:creationId xmlns:a16="http://schemas.microsoft.com/office/drawing/2014/main" id="{761DA2DF-D88B-753F-70A4-F2ACBBE03402}"/>
              </a:ext>
            </a:extLst>
          </p:cNvPr>
          <p:cNvPicPr>
            <a:picLocks noChangeAspect="1"/>
          </p:cNvPicPr>
          <p:nvPr/>
        </p:nvPicPr>
        <p:blipFill>
          <a:blip r:embed="rId2"/>
          <a:stretch>
            <a:fillRect/>
          </a:stretch>
        </p:blipFill>
        <p:spPr>
          <a:xfrm>
            <a:off x="6740281" y="1736940"/>
            <a:ext cx="4772075" cy="3254160"/>
          </a:xfrm>
          <a:prstGeom prst="rect">
            <a:avLst/>
          </a:prstGeom>
        </p:spPr>
      </p:pic>
    </p:spTree>
    <p:extLst>
      <p:ext uri="{BB962C8B-B14F-4D97-AF65-F5344CB8AC3E}">
        <p14:creationId xmlns:p14="http://schemas.microsoft.com/office/powerpoint/2010/main" val="322552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4762-8E56-DB2D-D66C-3B15E06BFA99}"/>
              </a:ext>
            </a:extLst>
          </p:cNvPr>
          <p:cNvSpPr>
            <a:spLocks noGrp="1"/>
          </p:cNvSpPr>
          <p:nvPr>
            <p:ph type="ctrTitle"/>
          </p:nvPr>
        </p:nvSpPr>
        <p:spPr>
          <a:xfrm>
            <a:off x="638182" y="237781"/>
            <a:ext cx="10375258" cy="788379"/>
          </a:xfrm>
        </p:spPr>
        <p:txBody>
          <a:bodyPr anchor="ctr"/>
          <a:lstStyle/>
          <a:p>
            <a:pPr algn="ctr"/>
            <a:r>
              <a:rPr lang="en-US" cap="none" dirty="0"/>
              <a:t>Implementation</a:t>
            </a:r>
          </a:p>
        </p:txBody>
      </p:sp>
      <p:sp>
        <p:nvSpPr>
          <p:cNvPr id="3" name="Subtitle 2">
            <a:extLst>
              <a:ext uri="{FF2B5EF4-FFF2-40B4-BE49-F238E27FC236}">
                <a16:creationId xmlns:a16="http://schemas.microsoft.com/office/drawing/2014/main" id="{C9D92184-7C42-ACE0-5A78-239C178A4AD4}"/>
              </a:ext>
            </a:extLst>
          </p:cNvPr>
          <p:cNvSpPr>
            <a:spLocks noGrp="1"/>
          </p:cNvSpPr>
          <p:nvPr>
            <p:ph type="subTitle" idx="1"/>
          </p:nvPr>
        </p:nvSpPr>
        <p:spPr>
          <a:xfrm>
            <a:off x="317138" y="1401717"/>
            <a:ext cx="5947591" cy="4857568"/>
          </a:xfrm>
        </p:spPr>
        <p:txBody>
          <a:bodyPr/>
          <a:lstStyle/>
          <a:p>
            <a:pPr algn="l">
              <a:lnSpc>
                <a:spcPct val="150000"/>
              </a:lnSpc>
            </a:pPr>
            <a:r>
              <a:rPr lang="en-US" sz="1800" b="0" cap="none" dirty="0">
                <a:latin typeface="Bookman Old Style" panose="02050604050505020204" pitchFamily="18" charset="0"/>
              </a:rPr>
              <a:t>The process is repeated when 12 is added to the list.</a:t>
            </a:r>
            <a:endParaRPr lang="en-US" dirty="0"/>
          </a:p>
        </p:txBody>
      </p:sp>
      <p:pic>
        <p:nvPicPr>
          <p:cNvPr id="5" name="Picture 4">
            <a:extLst>
              <a:ext uri="{FF2B5EF4-FFF2-40B4-BE49-F238E27FC236}">
                <a16:creationId xmlns:a16="http://schemas.microsoft.com/office/drawing/2014/main" id="{1298C390-C432-EF5D-17F3-2807922AE915}"/>
              </a:ext>
            </a:extLst>
          </p:cNvPr>
          <p:cNvPicPr>
            <a:picLocks noChangeAspect="1"/>
          </p:cNvPicPr>
          <p:nvPr/>
        </p:nvPicPr>
        <p:blipFill>
          <a:blip r:embed="rId2"/>
          <a:stretch>
            <a:fillRect/>
          </a:stretch>
        </p:blipFill>
        <p:spPr>
          <a:xfrm>
            <a:off x="747695" y="2119301"/>
            <a:ext cx="4989076" cy="3253745"/>
          </a:xfrm>
          <a:prstGeom prst="rect">
            <a:avLst/>
          </a:prstGeom>
        </p:spPr>
      </p:pic>
    </p:spTree>
    <p:extLst>
      <p:ext uri="{BB962C8B-B14F-4D97-AF65-F5344CB8AC3E}">
        <p14:creationId xmlns:p14="http://schemas.microsoft.com/office/powerpoint/2010/main" val="215755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162971-0C12-8D26-4B1A-8E774CBBEE65}"/>
              </a:ext>
            </a:extLst>
          </p:cNvPr>
          <p:cNvSpPr>
            <a:spLocks noGrp="1"/>
          </p:cNvSpPr>
          <p:nvPr>
            <p:ph type="sldNum" sz="quarter" idx="15"/>
          </p:nvPr>
        </p:nvSpPr>
        <p:spPr/>
        <p:txBody>
          <a:bodyPr/>
          <a:lstStyle/>
          <a:p>
            <a:fld id="{B67B645E-C5E5-4727-B977-D372A0AA71D9}" type="slidenum">
              <a:rPr lang="en-US" noProof="0" smtClean="0"/>
              <a:pPr/>
              <a:t>22</a:t>
            </a:fld>
            <a:endParaRPr lang="en-US" noProof="0" dirty="0"/>
          </a:p>
        </p:txBody>
      </p:sp>
      <p:sp>
        <p:nvSpPr>
          <p:cNvPr id="5" name="Title 4">
            <a:extLst>
              <a:ext uri="{FF2B5EF4-FFF2-40B4-BE49-F238E27FC236}">
                <a16:creationId xmlns:a16="http://schemas.microsoft.com/office/drawing/2014/main" id="{CF90555A-670B-E799-51E6-16DFDD70A9C4}"/>
              </a:ext>
            </a:extLst>
          </p:cNvPr>
          <p:cNvSpPr>
            <a:spLocks noGrp="1"/>
          </p:cNvSpPr>
          <p:nvPr>
            <p:ph type="ctrTitle"/>
          </p:nvPr>
        </p:nvSpPr>
        <p:spPr>
          <a:xfrm>
            <a:off x="7483835" y="1223691"/>
            <a:ext cx="3863221" cy="720000"/>
          </a:xfrm>
        </p:spPr>
        <p:txBody>
          <a:bodyPr/>
          <a:lstStyle/>
          <a:p>
            <a:pPr algn="ctr"/>
            <a:r>
              <a:rPr lang="en-US" dirty="0"/>
              <a:t>ACTIVITY</a:t>
            </a:r>
          </a:p>
        </p:txBody>
      </p:sp>
      <p:pic>
        <p:nvPicPr>
          <p:cNvPr id="10" name="Picture 9">
            <a:extLst>
              <a:ext uri="{FF2B5EF4-FFF2-40B4-BE49-F238E27FC236}">
                <a16:creationId xmlns:a16="http://schemas.microsoft.com/office/drawing/2014/main" id="{490786BB-BA84-87D6-6604-AABF33EFB2F6}"/>
              </a:ext>
            </a:extLst>
          </p:cNvPr>
          <p:cNvPicPr>
            <a:picLocks noChangeAspect="1"/>
          </p:cNvPicPr>
          <p:nvPr/>
        </p:nvPicPr>
        <p:blipFill>
          <a:blip r:embed="rId2"/>
          <a:stretch>
            <a:fillRect/>
          </a:stretch>
        </p:blipFill>
        <p:spPr>
          <a:xfrm>
            <a:off x="308807" y="2095499"/>
            <a:ext cx="5596693" cy="3316063"/>
          </a:xfrm>
          <a:prstGeom prst="rect">
            <a:avLst/>
          </a:prstGeom>
        </p:spPr>
      </p:pic>
    </p:spTree>
    <p:extLst>
      <p:ext uri="{BB962C8B-B14F-4D97-AF65-F5344CB8AC3E}">
        <p14:creationId xmlns:p14="http://schemas.microsoft.com/office/powerpoint/2010/main" val="4161953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162971-0C12-8D26-4B1A-8E774CBBEE65}"/>
              </a:ext>
            </a:extLst>
          </p:cNvPr>
          <p:cNvSpPr>
            <a:spLocks noGrp="1"/>
          </p:cNvSpPr>
          <p:nvPr>
            <p:ph type="sldNum" sz="quarter" idx="15"/>
          </p:nvPr>
        </p:nvSpPr>
        <p:spPr/>
        <p:txBody>
          <a:bodyPr/>
          <a:lstStyle/>
          <a:p>
            <a:fld id="{B67B645E-C5E5-4727-B977-D372A0AA71D9}" type="slidenum">
              <a:rPr lang="en-US" noProof="0" smtClean="0"/>
              <a:pPr/>
              <a:t>23</a:t>
            </a:fld>
            <a:endParaRPr lang="en-US" noProof="0" dirty="0"/>
          </a:p>
        </p:txBody>
      </p:sp>
      <p:sp>
        <p:nvSpPr>
          <p:cNvPr id="5" name="Title 4">
            <a:extLst>
              <a:ext uri="{FF2B5EF4-FFF2-40B4-BE49-F238E27FC236}">
                <a16:creationId xmlns:a16="http://schemas.microsoft.com/office/drawing/2014/main" id="{CF90555A-670B-E799-51E6-16DFDD70A9C4}"/>
              </a:ext>
            </a:extLst>
          </p:cNvPr>
          <p:cNvSpPr>
            <a:spLocks noGrp="1"/>
          </p:cNvSpPr>
          <p:nvPr>
            <p:ph type="ctrTitle"/>
          </p:nvPr>
        </p:nvSpPr>
        <p:spPr>
          <a:xfrm>
            <a:off x="7399945" y="2876322"/>
            <a:ext cx="3863221" cy="720000"/>
          </a:xfrm>
        </p:spPr>
        <p:txBody>
          <a:bodyPr/>
          <a:lstStyle/>
          <a:p>
            <a:pPr algn="ctr"/>
            <a:r>
              <a:rPr lang="en-US" dirty="0"/>
              <a:t>ACTIVITY</a:t>
            </a:r>
          </a:p>
        </p:txBody>
      </p:sp>
      <p:sp>
        <p:nvSpPr>
          <p:cNvPr id="6" name="TextBox 5">
            <a:extLst>
              <a:ext uri="{FF2B5EF4-FFF2-40B4-BE49-F238E27FC236}">
                <a16:creationId xmlns:a16="http://schemas.microsoft.com/office/drawing/2014/main" id="{55CCAE60-EBEA-480F-AE14-00BFEEC1599E}"/>
              </a:ext>
            </a:extLst>
          </p:cNvPr>
          <p:cNvSpPr txBox="1"/>
          <p:nvPr/>
        </p:nvSpPr>
        <p:spPr>
          <a:xfrm>
            <a:off x="211822" y="400303"/>
            <a:ext cx="6113478" cy="4801314"/>
          </a:xfrm>
          <a:prstGeom prst="rect">
            <a:avLst/>
          </a:prstGeom>
          <a:noFill/>
        </p:spPr>
        <p:txBody>
          <a:bodyPr wrap="square">
            <a:spAutoFit/>
          </a:bodyPr>
          <a:lstStyle/>
          <a:p>
            <a:r>
              <a:rPr lang="en-US" dirty="0"/>
              <a:t>A coach company offers tours of the UK.</a:t>
            </a:r>
          </a:p>
          <a:p>
            <a:r>
              <a:rPr lang="en-US" dirty="0"/>
              <a:t>A linked list stores the names of cities on a coach tour in the order they are visited.</a:t>
            </a:r>
          </a:p>
          <a:p>
            <a:endParaRPr lang="en-US" dirty="0"/>
          </a:p>
          <a:p>
            <a:endParaRPr lang="en-US" dirty="0"/>
          </a:p>
          <a:p>
            <a:endParaRPr lang="en-US" dirty="0"/>
          </a:p>
          <a:p>
            <a:pPr marL="400050" indent="-400050">
              <a:buAutoNum type="romanLcParenR"/>
            </a:pPr>
            <a:r>
              <a:rPr lang="en-US" dirty="0"/>
              <a:t>Describe what is meant by the term ‘linked list</a:t>
            </a:r>
          </a:p>
          <a:p>
            <a:pPr marL="400050" indent="-400050">
              <a:buAutoNum type="romanLcParenR"/>
            </a:pPr>
            <a:endParaRPr lang="en-US" dirty="0"/>
          </a:p>
          <a:p>
            <a:pPr marL="400050" indent="-400050">
              <a:buAutoNum type="romanLcParenR"/>
            </a:pPr>
            <a:endParaRPr lang="en-US" dirty="0"/>
          </a:p>
          <a:p>
            <a:pPr marL="400050" indent="-400050">
              <a:buAutoNum type="romanLcParenR"/>
            </a:pPr>
            <a:endParaRPr lang="en-US" dirty="0"/>
          </a:p>
          <a:p>
            <a:pPr marL="400050" indent="-400050">
              <a:buAutoNum type="romanLcParenR"/>
            </a:pPr>
            <a:r>
              <a:rPr lang="en-US" dirty="0"/>
              <a:t>The tour is amended. The new itinerary is: London, Oxford, Manchester then York. </a:t>
            </a:r>
            <a:br>
              <a:rPr lang="en-US" dirty="0"/>
            </a:br>
            <a:r>
              <a:rPr lang="en-US" dirty="0"/>
              <a:t>Explain how Birmingham is removed from the linked list and how York is added. You may use the diagram below to illustrate your answer.</a:t>
            </a:r>
            <a:br>
              <a:rPr lang="en-US" dirty="0"/>
            </a:br>
            <a:br>
              <a:rPr lang="en-US" dirty="0"/>
            </a:br>
            <a:endParaRPr lang="en-US" dirty="0"/>
          </a:p>
        </p:txBody>
      </p:sp>
      <p:pic>
        <p:nvPicPr>
          <p:cNvPr id="7" name="Picture 6">
            <a:extLst>
              <a:ext uri="{FF2B5EF4-FFF2-40B4-BE49-F238E27FC236}">
                <a16:creationId xmlns:a16="http://schemas.microsoft.com/office/drawing/2014/main" id="{90367EC0-8127-4042-939F-162259554A00}"/>
              </a:ext>
            </a:extLst>
          </p:cNvPr>
          <p:cNvPicPr>
            <a:picLocks noChangeAspect="1"/>
          </p:cNvPicPr>
          <p:nvPr/>
        </p:nvPicPr>
        <p:blipFill>
          <a:blip r:embed="rId2"/>
          <a:stretch>
            <a:fillRect/>
          </a:stretch>
        </p:blipFill>
        <p:spPr>
          <a:xfrm>
            <a:off x="791006" y="1433934"/>
            <a:ext cx="3917160" cy="299513"/>
          </a:xfrm>
          <a:prstGeom prst="rect">
            <a:avLst/>
          </a:prstGeom>
        </p:spPr>
      </p:pic>
      <p:pic>
        <p:nvPicPr>
          <p:cNvPr id="9" name="Picture 8">
            <a:extLst>
              <a:ext uri="{FF2B5EF4-FFF2-40B4-BE49-F238E27FC236}">
                <a16:creationId xmlns:a16="http://schemas.microsoft.com/office/drawing/2014/main" id="{D7190775-681B-4FCC-9B4A-2BE64289E47A}"/>
              </a:ext>
            </a:extLst>
          </p:cNvPr>
          <p:cNvPicPr>
            <a:picLocks noChangeAspect="1"/>
          </p:cNvPicPr>
          <p:nvPr/>
        </p:nvPicPr>
        <p:blipFill>
          <a:blip r:embed="rId3"/>
          <a:stretch>
            <a:fillRect/>
          </a:stretch>
        </p:blipFill>
        <p:spPr>
          <a:xfrm>
            <a:off x="799479" y="4801304"/>
            <a:ext cx="4042096" cy="360901"/>
          </a:xfrm>
          <a:prstGeom prst="rect">
            <a:avLst/>
          </a:prstGeom>
        </p:spPr>
      </p:pic>
    </p:spTree>
    <p:extLst>
      <p:ext uri="{BB962C8B-B14F-4D97-AF65-F5344CB8AC3E}">
        <p14:creationId xmlns:p14="http://schemas.microsoft.com/office/powerpoint/2010/main" val="2777770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663D-13F9-4BFE-8C66-BCE95DE98B46}"/>
              </a:ext>
            </a:extLst>
          </p:cNvPr>
          <p:cNvSpPr>
            <a:spLocks noGrp="1"/>
          </p:cNvSpPr>
          <p:nvPr>
            <p:ph type="title"/>
          </p:nvPr>
        </p:nvSpPr>
        <p:spPr/>
        <p:txBody>
          <a:bodyPr/>
          <a:lstStyle/>
          <a:p>
            <a:pPr algn="ctr"/>
            <a:r>
              <a:rPr lang="en-US" dirty="0"/>
              <a:t>Linked List Operation</a:t>
            </a:r>
          </a:p>
        </p:txBody>
      </p:sp>
      <p:sp>
        <p:nvSpPr>
          <p:cNvPr id="3" name="Slide Number Placeholder 2">
            <a:extLst>
              <a:ext uri="{FF2B5EF4-FFF2-40B4-BE49-F238E27FC236}">
                <a16:creationId xmlns:a16="http://schemas.microsoft.com/office/drawing/2014/main" id="{FA44E866-49D9-9884-EED3-6D4849C4C85E}"/>
              </a:ext>
            </a:extLst>
          </p:cNvPr>
          <p:cNvSpPr>
            <a:spLocks noGrp="1"/>
          </p:cNvSpPr>
          <p:nvPr>
            <p:ph type="sldNum" sz="quarter" idx="11"/>
          </p:nvPr>
        </p:nvSpPr>
        <p:spPr/>
        <p:txBody>
          <a:bodyPr/>
          <a:lstStyle/>
          <a:p>
            <a:pPr algn="ctr"/>
            <a:fld id="{B67B645E-C5E5-4727-B977-D372A0AA71D9}" type="slidenum">
              <a:rPr lang="en-US" noProof="0" smtClean="0"/>
              <a:pPr algn="ctr"/>
              <a:t>24</a:t>
            </a:fld>
            <a:endParaRPr lang="en-US" noProof="0" dirty="0"/>
          </a:p>
        </p:txBody>
      </p:sp>
      <p:sp>
        <p:nvSpPr>
          <p:cNvPr id="4" name="Subtitle 2">
            <a:extLst>
              <a:ext uri="{FF2B5EF4-FFF2-40B4-BE49-F238E27FC236}">
                <a16:creationId xmlns:a16="http://schemas.microsoft.com/office/drawing/2014/main" id="{8A375B80-3B2A-A0AA-EC57-B5270EE051D2}"/>
              </a:ext>
            </a:extLst>
          </p:cNvPr>
          <p:cNvSpPr txBox="1">
            <a:spLocks/>
          </p:cNvSpPr>
          <p:nvPr/>
        </p:nvSpPr>
        <p:spPr>
          <a:xfrm>
            <a:off x="300809" y="1374503"/>
            <a:ext cx="4374605" cy="209259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Bookman Old Style" panose="02050604050505020204" pitchFamily="18" charset="0"/>
              </a:rPr>
              <a:t>Insert</a:t>
            </a:r>
          </a:p>
          <a:p>
            <a:pPr>
              <a:lnSpc>
                <a:spcPct val="150000"/>
              </a:lnSpc>
            </a:pPr>
            <a:r>
              <a:rPr lang="en-US" dirty="0">
                <a:latin typeface="Bookman Old Style" panose="02050604050505020204" pitchFamily="18" charset="0"/>
              </a:rPr>
              <a:t>Delete item in a linked list</a:t>
            </a:r>
          </a:p>
          <a:p>
            <a:pPr>
              <a:lnSpc>
                <a:spcPct val="150000"/>
              </a:lnSpc>
            </a:pPr>
            <a:r>
              <a:rPr lang="en-US" dirty="0">
                <a:latin typeface="Bookman Old Style" panose="02050604050505020204" pitchFamily="18" charset="0"/>
              </a:rPr>
              <a:t>Search Item in a linked list</a:t>
            </a:r>
          </a:p>
          <a:p>
            <a:pPr>
              <a:lnSpc>
                <a:spcPct val="150000"/>
              </a:lnSpc>
            </a:pPr>
            <a:endParaRPr lang="en-US" dirty="0"/>
          </a:p>
        </p:txBody>
      </p:sp>
    </p:spTree>
    <p:extLst>
      <p:ext uri="{BB962C8B-B14F-4D97-AF65-F5344CB8AC3E}">
        <p14:creationId xmlns:p14="http://schemas.microsoft.com/office/powerpoint/2010/main" val="1593181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663D-13F9-4BFE-8C66-BCE95DE98B46}"/>
              </a:ext>
            </a:extLst>
          </p:cNvPr>
          <p:cNvSpPr>
            <a:spLocks noGrp="1"/>
          </p:cNvSpPr>
          <p:nvPr>
            <p:ph type="title"/>
          </p:nvPr>
        </p:nvSpPr>
        <p:spPr>
          <a:xfrm>
            <a:off x="431400" y="184578"/>
            <a:ext cx="11329200" cy="432000"/>
          </a:xfrm>
        </p:spPr>
        <p:txBody>
          <a:bodyPr/>
          <a:lstStyle/>
          <a:p>
            <a:pPr algn="ctr"/>
            <a:r>
              <a:rPr lang="en-US" dirty="0"/>
              <a:t>Linked List Operation</a:t>
            </a:r>
          </a:p>
        </p:txBody>
      </p:sp>
      <p:sp>
        <p:nvSpPr>
          <p:cNvPr id="3" name="Slide Number Placeholder 2">
            <a:extLst>
              <a:ext uri="{FF2B5EF4-FFF2-40B4-BE49-F238E27FC236}">
                <a16:creationId xmlns:a16="http://schemas.microsoft.com/office/drawing/2014/main" id="{FA44E866-49D9-9884-EED3-6D4849C4C85E}"/>
              </a:ext>
            </a:extLst>
          </p:cNvPr>
          <p:cNvSpPr>
            <a:spLocks noGrp="1"/>
          </p:cNvSpPr>
          <p:nvPr>
            <p:ph type="sldNum" sz="quarter" idx="11"/>
          </p:nvPr>
        </p:nvSpPr>
        <p:spPr/>
        <p:txBody>
          <a:bodyPr/>
          <a:lstStyle/>
          <a:p>
            <a:pPr algn="ctr"/>
            <a:fld id="{B67B645E-C5E5-4727-B977-D372A0AA71D9}" type="slidenum">
              <a:rPr lang="en-US" noProof="0" smtClean="0"/>
              <a:pPr algn="ctr"/>
              <a:t>25</a:t>
            </a:fld>
            <a:endParaRPr lang="en-US" noProof="0" dirty="0"/>
          </a:p>
        </p:txBody>
      </p:sp>
      <p:sp>
        <p:nvSpPr>
          <p:cNvPr id="6" name="TextBox 5">
            <a:extLst>
              <a:ext uri="{FF2B5EF4-FFF2-40B4-BE49-F238E27FC236}">
                <a16:creationId xmlns:a16="http://schemas.microsoft.com/office/drawing/2014/main" id="{38D6E903-899E-4FF2-E44E-3E1450BE02B7}"/>
              </a:ext>
            </a:extLst>
          </p:cNvPr>
          <p:cNvSpPr txBox="1"/>
          <p:nvPr/>
        </p:nvSpPr>
        <p:spPr>
          <a:xfrm>
            <a:off x="244928" y="1030110"/>
            <a:ext cx="6096000" cy="5355312"/>
          </a:xfrm>
          <a:prstGeom prst="rect">
            <a:avLst/>
          </a:prstGeom>
          <a:noFill/>
        </p:spPr>
        <p:txBody>
          <a:bodyPr wrap="square">
            <a:spAutoFit/>
          </a:bodyPr>
          <a:lstStyle/>
          <a:p>
            <a:r>
              <a:rPr lang="en-US" dirty="0"/>
              <a:t>class Node:</a:t>
            </a:r>
          </a:p>
          <a:p>
            <a:r>
              <a:rPr lang="en-US" dirty="0"/>
              <a:t>    def __init__(self, data):</a:t>
            </a:r>
          </a:p>
          <a:p>
            <a:r>
              <a:rPr lang="en-US" dirty="0"/>
              <a:t>        self.data = data</a:t>
            </a:r>
          </a:p>
          <a:p>
            <a:r>
              <a:rPr lang="en-US" dirty="0"/>
              <a:t>        self.next = None</a:t>
            </a:r>
          </a:p>
          <a:p>
            <a:endParaRPr lang="en-US" dirty="0"/>
          </a:p>
          <a:p>
            <a:r>
              <a:rPr lang="en-US" dirty="0"/>
              <a:t>class LinkedList:</a:t>
            </a:r>
          </a:p>
          <a:p>
            <a:r>
              <a:rPr lang="en-US" dirty="0"/>
              <a:t>    def __init__(self):</a:t>
            </a:r>
          </a:p>
          <a:p>
            <a:r>
              <a:rPr lang="en-US" dirty="0"/>
              <a:t>        self.head = None</a:t>
            </a:r>
          </a:p>
          <a:p>
            <a:endParaRPr lang="en-US" dirty="0"/>
          </a:p>
          <a:p>
            <a:r>
              <a:rPr lang="en-US" dirty="0"/>
              <a:t>    def delete_node(self, key):</a:t>
            </a:r>
          </a:p>
          <a:p>
            <a:r>
              <a:rPr lang="en-US" dirty="0"/>
              <a:t>        current_node = self.head</a:t>
            </a:r>
          </a:p>
          <a:p>
            <a:endParaRPr lang="en-US" dirty="0"/>
          </a:p>
          <a:p>
            <a:r>
              <a:rPr lang="en-US" dirty="0"/>
              <a:t>        # If the node to be deleted is the head</a:t>
            </a:r>
          </a:p>
          <a:p>
            <a:r>
              <a:rPr lang="en-US" dirty="0"/>
              <a:t>        if current_node and current_node.data == key:</a:t>
            </a:r>
          </a:p>
          <a:p>
            <a:r>
              <a:rPr lang="en-US" dirty="0"/>
              <a:t>            self.head = current_node.next</a:t>
            </a:r>
          </a:p>
          <a:p>
            <a:r>
              <a:rPr lang="en-US" dirty="0"/>
              <a:t>            current_node = None</a:t>
            </a:r>
          </a:p>
          <a:p>
            <a:r>
              <a:rPr lang="en-US" dirty="0"/>
              <a:t>            return</a:t>
            </a:r>
          </a:p>
          <a:p>
            <a:endParaRPr lang="en-US" dirty="0"/>
          </a:p>
          <a:p>
            <a:endParaRPr lang="en-US" dirty="0"/>
          </a:p>
        </p:txBody>
      </p:sp>
      <p:sp>
        <p:nvSpPr>
          <p:cNvPr id="8" name="TextBox 7">
            <a:extLst>
              <a:ext uri="{FF2B5EF4-FFF2-40B4-BE49-F238E27FC236}">
                <a16:creationId xmlns:a16="http://schemas.microsoft.com/office/drawing/2014/main" id="{63449FDF-CBEC-77CF-9592-F775D472C7A0}"/>
              </a:ext>
            </a:extLst>
          </p:cNvPr>
          <p:cNvSpPr txBox="1"/>
          <p:nvPr/>
        </p:nvSpPr>
        <p:spPr>
          <a:xfrm>
            <a:off x="6096000" y="822835"/>
            <a:ext cx="6096000" cy="5909310"/>
          </a:xfrm>
          <a:prstGeom prst="rect">
            <a:avLst/>
          </a:prstGeom>
          <a:noFill/>
        </p:spPr>
        <p:txBody>
          <a:bodyPr wrap="square">
            <a:spAutoFit/>
          </a:bodyPr>
          <a:lstStyle/>
          <a:p>
            <a:r>
              <a:rPr lang="en-US" dirty="0"/>
              <a:t> # Search for the node to be deleted</a:t>
            </a:r>
          </a:p>
          <a:p>
            <a:r>
              <a:rPr lang="en-US" dirty="0"/>
              <a:t>        prev_node = None</a:t>
            </a:r>
          </a:p>
          <a:p>
            <a:r>
              <a:rPr lang="en-US" dirty="0"/>
              <a:t>        while current_node and current_node.data != key:</a:t>
            </a:r>
          </a:p>
          <a:p>
            <a:r>
              <a:rPr lang="en-US" dirty="0"/>
              <a:t>            prev_node = current_node</a:t>
            </a:r>
          </a:p>
          <a:p>
            <a:r>
              <a:rPr lang="en-US" dirty="0"/>
              <a:t>            current_node = current_node.next</a:t>
            </a:r>
          </a:p>
          <a:p>
            <a:endParaRPr lang="en-US" dirty="0"/>
          </a:p>
          <a:p>
            <a:r>
              <a:rPr lang="en-US" dirty="0"/>
              <a:t>        # If the node is not present</a:t>
            </a:r>
          </a:p>
          <a:p>
            <a:r>
              <a:rPr lang="en-US" dirty="0"/>
              <a:t>        if current_node is None:</a:t>
            </a:r>
          </a:p>
          <a:p>
            <a:r>
              <a:rPr lang="en-US" dirty="0"/>
              <a:t>            print(</a:t>
            </a:r>
            <a:r>
              <a:rPr lang="en-US" dirty="0" err="1"/>
              <a:t>f"Node</a:t>
            </a:r>
            <a:r>
              <a:rPr lang="en-US" dirty="0"/>
              <a:t> with key {key} not found.")</a:t>
            </a:r>
          </a:p>
          <a:p>
            <a:r>
              <a:rPr lang="en-US" dirty="0"/>
              <a:t>            return</a:t>
            </a:r>
          </a:p>
          <a:p>
            <a:endParaRPr lang="en-US" dirty="0"/>
          </a:p>
          <a:p>
            <a:r>
              <a:rPr lang="en-US" dirty="0"/>
              <a:t>        # Unlink the node from the linked list</a:t>
            </a:r>
          </a:p>
          <a:p>
            <a:r>
              <a:rPr lang="en-US" dirty="0"/>
              <a:t>        prev_node.next = current_node.next</a:t>
            </a:r>
          </a:p>
          <a:p>
            <a:r>
              <a:rPr lang="en-US" dirty="0"/>
              <a:t>        current_node = None</a:t>
            </a:r>
          </a:p>
          <a:p>
            <a:endParaRPr lang="en-US" dirty="0"/>
          </a:p>
          <a:p>
            <a:r>
              <a:rPr lang="en-US" dirty="0"/>
              <a:t>    def print_list(self):</a:t>
            </a:r>
          </a:p>
          <a:p>
            <a:r>
              <a:rPr lang="en-US" dirty="0"/>
              <a:t>        current_node = self.head</a:t>
            </a:r>
          </a:p>
          <a:p>
            <a:r>
              <a:rPr lang="en-US" dirty="0"/>
              <a:t>        while current_node:</a:t>
            </a:r>
          </a:p>
          <a:p>
            <a:r>
              <a:rPr lang="en-US" dirty="0"/>
              <a:t>            print(current_node.data, end=" -&gt; ")</a:t>
            </a:r>
          </a:p>
          <a:p>
            <a:r>
              <a:rPr lang="en-US" dirty="0"/>
              <a:t>            current_node = current_node.next</a:t>
            </a:r>
          </a:p>
          <a:p>
            <a:r>
              <a:rPr lang="en-US" dirty="0"/>
              <a:t>        print("None")</a:t>
            </a:r>
          </a:p>
        </p:txBody>
      </p:sp>
    </p:spTree>
    <p:extLst>
      <p:ext uri="{BB962C8B-B14F-4D97-AF65-F5344CB8AC3E}">
        <p14:creationId xmlns:p14="http://schemas.microsoft.com/office/powerpoint/2010/main" val="2619436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663D-13F9-4BFE-8C66-BCE95DE98B46}"/>
              </a:ext>
            </a:extLst>
          </p:cNvPr>
          <p:cNvSpPr>
            <a:spLocks noGrp="1"/>
          </p:cNvSpPr>
          <p:nvPr>
            <p:ph type="title"/>
          </p:nvPr>
        </p:nvSpPr>
        <p:spPr>
          <a:xfrm>
            <a:off x="334029" y="214286"/>
            <a:ext cx="11329200" cy="432000"/>
          </a:xfrm>
        </p:spPr>
        <p:txBody>
          <a:bodyPr/>
          <a:lstStyle/>
          <a:p>
            <a:pPr algn="ctr"/>
            <a:r>
              <a:rPr lang="en-US" dirty="0"/>
              <a:t>Insert a node- Python</a:t>
            </a:r>
          </a:p>
        </p:txBody>
      </p:sp>
      <p:sp>
        <p:nvSpPr>
          <p:cNvPr id="3" name="Slide Number Placeholder 2">
            <a:extLst>
              <a:ext uri="{FF2B5EF4-FFF2-40B4-BE49-F238E27FC236}">
                <a16:creationId xmlns:a16="http://schemas.microsoft.com/office/drawing/2014/main" id="{FA44E866-49D9-9884-EED3-6D4849C4C85E}"/>
              </a:ext>
            </a:extLst>
          </p:cNvPr>
          <p:cNvSpPr>
            <a:spLocks noGrp="1"/>
          </p:cNvSpPr>
          <p:nvPr>
            <p:ph type="sldNum" sz="quarter" idx="11"/>
          </p:nvPr>
        </p:nvSpPr>
        <p:spPr/>
        <p:txBody>
          <a:bodyPr/>
          <a:lstStyle/>
          <a:p>
            <a:pPr algn="ctr"/>
            <a:fld id="{B67B645E-C5E5-4727-B977-D372A0AA71D9}" type="slidenum">
              <a:rPr lang="en-US" noProof="0" smtClean="0"/>
              <a:pPr algn="ctr"/>
              <a:t>26</a:t>
            </a:fld>
            <a:endParaRPr lang="en-US" noProof="0" dirty="0"/>
          </a:p>
        </p:txBody>
      </p:sp>
      <p:sp>
        <p:nvSpPr>
          <p:cNvPr id="8" name="TextBox 7">
            <a:extLst>
              <a:ext uri="{FF2B5EF4-FFF2-40B4-BE49-F238E27FC236}">
                <a16:creationId xmlns:a16="http://schemas.microsoft.com/office/drawing/2014/main" id="{93511A7A-76EA-63DB-FBF9-8B8CC3EBA5CB}"/>
              </a:ext>
            </a:extLst>
          </p:cNvPr>
          <p:cNvSpPr txBox="1"/>
          <p:nvPr/>
        </p:nvSpPr>
        <p:spPr>
          <a:xfrm>
            <a:off x="528771" y="572580"/>
            <a:ext cx="5224330" cy="6232475"/>
          </a:xfrm>
          <a:prstGeom prst="rect">
            <a:avLst/>
          </a:prstGeom>
          <a:noFill/>
        </p:spPr>
        <p:txBody>
          <a:bodyPr wrap="square">
            <a:spAutoFit/>
          </a:bodyPr>
          <a:lstStyle/>
          <a:p>
            <a:r>
              <a:rPr lang="en-US" sz="1050" dirty="0"/>
              <a:t>class Node:</a:t>
            </a:r>
          </a:p>
          <a:p>
            <a:r>
              <a:rPr lang="en-US" sz="1050" dirty="0"/>
              <a:t>    def __init__(self, data):</a:t>
            </a:r>
          </a:p>
          <a:p>
            <a:r>
              <a:rPr lang="en-US" sz="1050" dirty="0"/>
              <a:t>        self.data = data</a:t>
            </a:r>
          </a:p>
          <a:p>
            <a:r>
              <a:rPr lang="en-US" sz="1050" dirty="0"/>
              <a:t>        self.next = None</a:t>
            </a:r>
          </a:p>
          <a:p>
            <a:endParaRPr lang="en-US" sz="1050" dirty="0"/>
          </a:p>
          <a:p>
            <a:r>
              <a:rPr lang="en-US" sz="1050" dirty="0"/>
              <a:t>class LinkedList:</a:t>
            </a:r>
          </a:p>
          <a:p>
            <a:r>
              <a:rPr lang="en-US" sz="1050" dirty="0"/>
              <a:t>    def __init__(self):</a:t>
            </a:r>
          </a:p>
          <a:p>
            <a:r>
              <a:rPr lang="en-US" sz="1050" dirty="0"/>
              <a:t>        self.head = None</a:t>
            </a:r>
          </a:p>
          <a:p>
            <a:endParaRPr lang="en-US" sz="1050" dirty="0"/>
          </a:p>
          <a:p>
            <a:r>
              <a:rPr lang="en-US" sz="1050" dirty="0"/>
              <a:t>    def insert_at_beginning(self, data):</a:t>
            </a:r>
          </a:p>
          <a:p>
            <a:r>
              <a:rPr lang="en-US" sz="1050" dirty="0"/>
              <a:t>        new_node = Node(data)</a:t>
            </a:r>
          </a:p>
          <a:p>
            <a:r>
              <a:rPr lang="en-US" sz="1050" dirty="0"/>
              <a:t>        new_node.next = self.head</a:t>
            </a:r>
          </a:p>
          <a:p>
            <a:r>
              <a:rPr lang="en-US" sz="1050" dirty="0"/>
              <a:t>        self.head = new_node</a:t>
            </a:r>
          </a:p>
          <a:p>
            <a:endParaRPr lang="en-US" sz="1050" dirty="0"/>
          </a:p>
          <a:p>
            <a:r>
              <a:rPr lang="en-US" sz="1050" dirty="0"/>
              <a:t>    def insert_at_end(self, data):</a:t>
            </a:r>
          </a:p>
          <a:p>
            <a:r>
              <a:rPr lang="en-US" sz="1050" dirty="0"/>
              <a:t>        new_node = Node(data)</a:t>
            </a:r>
          </a:p>
          <a:p>
            <a:r>
              <a:rPr lang="en-US" sz="1050" dirty="0"/>
              <a:t>        if not self.head:</a:t>
            </a:r>
          </a:p>
          <a:p>
            <a:r>
              <a:rPr lang="en-US" sz="1050" dirty="0"/>
              <a:t>            self.head = new_node</a:t>
            </a:r>
          </a:p>
          <a:p>
            <a:r>
              <a:rPr lang="en-US" sz="1050" dirty="0"/>
              <a:t>            return</a:t>
            </a:r>
          </a:p>
          <a:p>
            <a:r>
              <a:rPr lang="en-US" sz="1050" dirty="0"/>
              <a:t>        last_node = self.head</a:t>
            </a:r>
          </a:p>
          <a:p>
            <a:r>
              <a:rPr lang="en-US" sz="1050" dirty="0"/>
              <a:t>        while last_node.next:</a:t>
            </a:r>
          </a:p>
          <a:p>
            <a:r>
              <a:rPr lang="en-US" sz="1050" dirty="0"/>
              <a:t>            last_node = last_node.next</a:t>
            </a:r>
          </a:p>
          <a:p>
            <a:r>
              <a:rPr lang="en-US" sz="1050" dirty="0"/>
              <a:t>        last_node.next = new_node</a:t>
            </a:r>
          </a:p>
          <a:p>
            <a:endParaRPr lang="en-US" sz="1050" dirty="0"/>
          </a:p>
          <a:p>
            <a:r>
              <a:rPr lang="en-US" sz="1050" dirty="0"/>
              <a:t>    def insert_after_node(self, prev_node, data):</a:t>
            </a:r>
          </a:p>
          <a:p>
            <a:r>
              <a:rPr lang="en-US" sz="1050" dirty="0"/>
              <a:t>        if not prev_node:</a:t>
            </a:r>
          </a:p>
          <a:p>
            <a:r>
              <a:rPr lang="en-US" sz="1050" dirty="0"/>
              <a:t>            print("Previous node is not in the list.")</a:t>
            </a:r>
          </a:p>
          <a:p>
            <a:r>
              <a:rPr lang="en-US" sz="1050" dirty="0"/>
              <a:t>            return</a:t>
            </a:r>
          </a:p>
          <a:p>
            <a:r>
              <a:rPr lang="en-US" sz="1050" dirty="0"/>
              <a:t>        new_node = Node(data)</a:t>
            </a:r>
          </a:p>
          <a:p>
            <a:r>
              <a:rPr lang="en-US" sz="1050" dirty="0"/>
              <a:t>        new_node.next = prev_node.next</a:t>
            </a:r>
          </a:p>
          <a:p>
            <a:r>
              <a:rPr lang="en-US" sz="1050" dirty="0"/>
              <a:t>        prev_node.next = new_node</a:t>
            </a:r>
          </a:p>
          <a:p>
            <a:endParaRPr lang="en-US" sz="1050" dirty="0"/>
          </a:p>
          <a:p>
            <a:r>
              <a:rPr lang="en-US" sz="1050" dirty="0"/>
              <a:t>    def print_list(self):</a:t>
            </a:r>
          </a:p>
          <a:p>
            <a:r>
              <a:rPr lang="en-US" sz="1050" dirty="0"/>
              <a:t>        current_node = self.head</a:t>
            </a:r>
          </a:p>
          <a:p>
            <a:r>
              <a:rPr lang="en-US" sz="1050" dirty="0"/>
              <a:t>        while current_node:</a:t>
            </a:r>
          </a:p>
          <a:p>
            <a:r>
              <a:rPr lang="en-US" sz="1050" dirty="0"/>
              <a:t>            print(current_node.data, end=" -&gt; ")</a:t>
            </a:r>
          </a:p>
          <a:p>
            <a:r>
              <a:rPr lang="en-US" sz="1050" dirty="0"/>
              <a:t>            current_node = current_node.next</a:t>
            </a:r>
          </a:p>
          <a:p>
            <a:r>
              <a:rPr lang="en-US" sz="1050" dirty="0"/>
              <a:t>        print("None")</a:t>
            </a:r>
            <a:endParaRPr lang="en-US" sz="1400" dirty="0"/>
          </a:p>
        </p:txBody>
      </p:sp>
      <p:sp>
        <p:nvSpPr>
          <p:cNvPr id="10" name="TextBox 9">
            <a:extLst>
              <a:ext uri="{FF2B5EF4-FFF2-40B4-BE49-F238E27FC236}">
                <a16:creationId xmlns:a16="http://schemas.microsoft.com/office/drawing/2014/main" id="{1E5CB326-2267-AF02-23FE-D9A7CD10AD9F}"/>
              </a:ext>
            </a:extLst>
          </p:cNvPr>
          <p:cNvSpPr txBox="1"/>
          <p:nvPr/>
        </p:nvSpPr>
        <p:spPr>
          <a:xfrm>
            <a:off x="6438900" y="927944"/>
            <a:ext cx="6096000" cy="5078313"/>
          </a:xfrm>
          <a:prstGeom prst="rect">
            <a:avLst/>
          </a:prstGeom>
          <a:noFill/>
        </p:spPr>
        <p:txBody>
          <a:bodyPr wrap="square">
            <a:spAutoFit/>
          </a:bodyPr>
          <a:lstStyle/>
          <a:p>
            <a:r>
              <a:rPr lang="en-US" dirty="0"/>
              <a:t> Example Usage:</a:t>
            </a:r>
          </a:p>
          <a:p>
            <a:r>
              <a:rPr lang="en-US" dirty="0"/>
              <a:t>linked_list = LinkedList()</a:t>
            </a:r>
          </a:p>
          <a:p>
            <a:endParaRPr lang="en-US" dirty="0"/>
          </a:p>
          <a:p>
            <a:r>
              <a:rPr lang="en-US" dirty="0"/>
              <a:t># Insert at the beginning</a:t>
            </a:r>
          </a:p>
          <a:p>
            <a:r>
              <a:rPr lang="en-US" dirty="0"/>
              <a:t>linked_list.insert_at_beginning(3)</a:t>
            </a:r>
          </a:p>
          <a:p>
            <a:r>
              <a:rPr lang="en-US" dirty="0"/>
              <a:t>linked_list.insert_at_beginning(2)</a:t>
            </a:r>
          </a:p>
          <a:p>
            <a:r>
              <a:rPr lang="en-US" dirty="0"/>
              <a:t>linked_list.insert_at_beginning(1)</a:t>
            </a:r>
          </a:p>
          <a:p>
            <a:endParaRPr lang="en-US" dirty="0"/>
          </a:p>
          <a:p>
            <a:r>
              <a:rPr lang="en-US" dirty="0"/>
              <a:t># Insert at the end</a:t>
            </a:r>
          </a:p>
          <a:p>
            <a:r>
              <a:rPr lang="en-US" dirty="0"/>
              <a:t>linked_list.insert_at_end(4)</a:t>
            </a:r>
          </a:p>
          <a:p>
            <a:r>
              <a:rPr lang="en-US" dirty="0"/>
              <a:t>linked_list.insert_at_end(5)</a:t>
            </a:r>
          </a:p>
          <a:p>
            <a:endParaRPr lang="en-US" dirty="0"/>
          </a:p>
          <a:p>
            <a:r>
              <a:rPr lang="en-US" dirty="0"/>
              <a:t># Insert after a specific node</a:t>
            </a:r>
          </a:p>
          <a:p>
            <a:r>
              <a:rPr lang="en-US" dirty="0"/>
              <a:t>second_node = linked_list.head.next</a:t>
            </a:r>
          </a:p>
          <a:p>
            <a:r>
              <a:rPr lang="en-US" dirty="0"/>
              <a:t>linked_list.insert_after_node(second_node, 2.5)</a:t>
            </a:r>
          </a:p>
          <a:p>
            <a:endParaRPr lang="en-US" dirty="0"/>
          </a:p>
          <a:p>
            <a:r>
              <a:rPr lang="en-US" dirty="0"/>
              <a:t># Print the linked list</a:t>
            </a:r>
          </a:p>
          <a:p>
            <a:r>
              <a:rPr lang="en-US" dirty="0"/>
              <a:t>linked_list.print_list()</a:t>
            </a:r>
          </a:p>
        </p:txBody>
      </p:sp>
    </p:spTree>
    <p:extLst>
      <p:ext uri="{BB962C8B-B14F-4D97-AF65-F5344CB8AC3E}">
        <p14:creationId xmlns:p14="http://schemas.microsoft.com/office/powerpoint/2010/main" val="199732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663D-13F9-4BFE-8C66-BCE95DE98B46}"/>
              </a:ext>
            </a:extLst>
          </p:cNvPr>
          <p:cNvSpPr>
            <a:spLocks noGrp="1"/>
          </p:cNvSpPr>
          <p:nvPr>
            <p:ph type="title"/>
          </p:nvPr>
        </p:nvSpPr>
        <p:spPr>
          <a:xfrm>
            <a:off x="350358" y="0"/>
            <a:ext cx="11329200" cy="432000"/>
          </a:xfrm>
        </p:spPr>
        <p:txBody>
          <a:bodyPr/>
          <a:lstStyle/>
          <a:p>
            <a:pPr algn="ctr"/>
            <a:r>
              <a:rPr lang="en-US" dirty="0"/>
              <a:t>Search for a node- Python</a:t>
            </a:r>
          </a:p>
        </p:txBody>
      </p:sp>
      <p:sp>
        <p:nvSpPr>
          <p:cNvPr id="3" name="Slide Number Placeholder 2">
            <a:extLst>
              <a:ext uri="{FF2B5EF4-FFF2-40B4-BE49-F238E27FC236}">
                <a16:creationId xmlns:a16="http://schemas.microsoft.com/office/drawing/2014/main" id="{FA44E866-49D9-9884-EED3-6D4849C4C85E}"/>
              </a:ext>
            </a:extLst>
          </p:cNvPr>
          <p:cNvSpPr>
            <a:spLocks noGrp="1"/>
          </p:cNvSpPr>
          <p:nvPr>
            <p:ph type="sldNum" sz="quarter" idx="11"/>
          </p:nvPr>
        </p:nvSpPr>
        <p:spPr/>
        <p:txBody>
          <a:bodyPr/>
          <a:lstStyle/>
          <a:p>
            <a:pPr algn="ctr"/>
            <a:fld id="{B67B645E-C5E5-4727-B977-D372A0AA71D9}" type="slidenum">
              <a:rPr lang="en-US" noProof="0" smtClean="0"/>
              <a:pPr algn="ctr"/>
              <a:t>27</a:t>
            </a:fld>
            <a:endParaRPr lang="en-US" noProof="0" dirty="0"/>
          </a:p>
        </p:txBody>
      </p:sp>
      <p:sp>
        <p:nvSpPr>
          <p:cNvPr id="13" name="TextBox 12">
            <a:extLst>
              <a:ext uri="{FF2B5EF4-FFF2-40B4-BE49-F238E27FC236}">
                <a16:creationId xmlns:a16="http://schemas.microsoft.com/office/drawing/2014/main" id="{F17EF1F1-5B14-67E6-1388-78BD26E1C37B}"/>
              </a:ext>
            </a:extLst>
          </p:cNvPr>
          <p:cNvSpPr txBox="1"/>
          <p:nvPr/>
        </p:nvSpPr>
        <p:spPr>
          <a:xfrm>
            <a:off x="350358" y="795100"/>
            <a:ext cx="6096000" cy="5355312"/>
          </a:xfrm>
          <a:prstGeom prst="rect">
            <a:avLst/>
          </a:prstGeom>
          <a:noFill/>
        </p:spPr>
        <p:txBody>
          <a:bodyPr wrap="square">
            <a:spAutoFit/>
          </a:bodyPr>
          <a:lstStyle/>
          <a:p>
            <a:r>
              <a:rPr lang="en-US" dirty="0"/>
              <a:t>class Node:</a:t>
            </a:r>
          </a:p>
          <a:p>
            <a:r>
              <a:rPr lang="en-US" dirty="0"/>
              <a:t>    def __init__(self, data):</a:t>
            </a:r>
          </a:p>
          <a:p>
            <a:r>
              <a:rPr lang="en-US" dirty="0"/>
              <a:t>        self.data = data</a:t>
            </a:r>
          </a:p>
          <a:p>
            <a:r>
              <a:rPr lang="en-US" dirty="0"/>
              <a:t>        self.next = None</a:t>
            </a:r>
          </a:p>
          <a:p>
            <a:endParaRPr lang="en-US" dirty="0"/>
          </a:p>
          <a:p>
            <a:r>
              <a:rPr lang="en-US" dirty="0"/>
              <a:t>class LinkedList:</a:t>
            </a:r>
          </a:p>
          <a:p>
            <a:r>
              <a:rPr lang="en-US" dirty="0"/>
              <a:t>    def __init__(self):</a:t>
            </a:r>
          </a:p>
          <a:p>
            <a:r>
              <a:rPr lang="en-US" dirty="0"/>
              <a:t>        self.head = None</a:t>
            </a:r>
          </a:p>
          <a:p>
            <a:endParaRPr lang="en-US" dirty="0"/>
          </a:p>
          <a:p>
            <a:r>
              <a:rPr lang="en-US" dirty="0"/>
              <a:t>    def </a:t>
            </a:r>
            <a:r>
              <a:rPr lang="en-US" dirty="0" err="1"/>
              <a:t>search_node</a:t>
            </a:r>
            <a:r>
              <a:rPr lang="en-US" dirty="0"/>
              <a:t>(self, </a:t>
            </a:r>
            <a:r>
              <a:rPr lang="en-US" dirty="0" err="1"/>
              <a:t>target_data</a:t>
            </a:r>
            <a:r>
              <a:rPr lang="en-US" dirty="0"/>
              <a:t>):</a:t>
            </a:r>
          </a:p>
          <a:p>
            <a:r>
              <a:rPr lang="en-US" dirty="0"/>
              <a:t>        current_node = self.head</a:t>
            </a:r>
          </a:p>
          <a:p>
            <a:r>
              <a:rPr lang="en-US" dirty="0"/>
              <a:t>        index = 0</a:t>
            </a:r>
          </a:p>
          <a:p>
            <a:endParaRPr lang="en-US" dirty="0"/>
          </a:p>
          <a:p>
            <a:r>
              <a:rPr lang="en-US" dirty="0"/>
              <a:t>        while current_node:</a:t>
            </a:r>
          </a:p>
          <a:p>
            <a:r>
              <a:rPr lang="en-US" dirty="0"/>
              <a:t>            if current_node.data == </a:t>
            </a:r>
            <a:r>
              <a:rPr lang="en-US" dirty="0" err="1"/>
              <a:t>target_data</a:t>
            </a:r>
            <a:r>
              <a:rPr lang="en-US" dirty="0"/>
              <a:t>:</a:t>
            </a:r>
          </a:p>
          <a:p>
            <a:r>
              <a:rPr lang="en-US" dirty="0"/>
              <a:t>                return index</a:t>
            </a:r>
          </a:p>
          <a:p>
            <a:r>
              <a:rPr lang="en-US" dirty="0"/>
              <a:t>            current_node = current_node.next</a:t>
            </a:r>
          </a:p>
          <a:p>
            <a:r>
              <a:rPr lang="en-US" dirty="0"/>
              <a:t>            index += 1</a:t>
            </a:r>
          </a:p>
          <a:p>
            <a:endParaRPr lang="en-US" dirty="0"/>
          </a:p>
        </p:txBody>
      </p:sp>
      <p:sp>
        <p:nvSpPr>
          <p:cNvPr id="18" name="TextBox 17">
            <a:extLst>
              <a:ext uri="{FF2B5EF4-FFF2-40B4-BE49-F238E27FC236}">
                <a16:creationId xmlns:a16="http://schemas.microsoft.com/office/drawing/2014/main" id="{0A2D2386-2C57-D1A0-6A98-A99D6FB4ADCA}"/>
              </a:ext>
            </a:extLst>
          </p:cNvPr>
          <p:cNvSpPr txBox="1"/>
          <p:nvPr/>
        </p:nvSpPr>
        <p:spPr>
          <a:xfrm>
            <a:off x="5410201" y="1040308"/>
            <a:ext cx="6096000" cy="2585323"/>
          </a:xfrm>
          <a:prstGeom prst="rect">
            <a:avLst/>
          </a:prstGeom>
          <a:noFill/>
        </p:spPr>
        <p:txBody>
          <a:bodyPr wrap="square">
            <a:spAutoFit/>
          </a:bodyPr>
          <a:lstStyle/>
          <a:p>
            <a:r>
              <a:rPr lang="en-US" dirty="0"/>
              <a:t> # If the target data is not found</a:t>
            </a:r>
          </a:p>
          <a:p>
            <a:r>
              <a:rPr lang="en-US" dirty="0"/>
              <a:t>        return -1</a:t>
            </a:r>
          </a:p>
          <a:p>
            <a:endParaRPr lang="en-US" dirty="0"/>
          </a:p>
          <a:p>
            <a:r>
              <a:rPr lang="en-US" dirty="0"/>
              <a:t>    def print_list(self):</a:t>
            </a:r>
          </a:p>
          <a:p>
            <a:r>
              <a:rPr lang="en-US" dirty="0"/>
              <a:t>        current_node = self.head</a:t>
            </a:r>
          </a:p>
          <a:p>
            <a:r>
              <a:rPr lang="en-US" dirty="0"/>
              <a:t>        while current_node:</a:t>
            </a:r>
          </a:p>
          <a:p>
            <a:r>
              <a:rPr lang="en-US" dirty="0"/>
              <a:t>            print(current_node.data, end=" -&gt; ")</a:t>
            </a:r>
          </a:p>
          <a:p>
            <a:r>
              <a:rPr lang="en-US" dirty="0"/>
              <a:t>            current_node = current_node.next</a:t>
            </a:r>
          </a:p>
          <a:p>
            <a:r>
              <a:rPr lang="en-US" dirty="0"/>
              <a:t>        print("None")</a:t>
            </a:r>
          </a:p>
        </p:txBody>
      </p:sp>
    </p:spTree>
    <p:extLst>
      <p:ext uri="{BB962C8B-B14F-4D97-AF65-F5344CB8AC3E}">
        <p14:creationId xmlns:p14="http://schemas.microsoft.com/office/powerpoint/2010/main" val="1323000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a:xfrm>
            <a:off x="6226693" y="1958692"/>
            <a:ext cx="4793714" cy="2078699"/>
          </a:xfrm>
        </p:spPr>
        <p:txBody>
          <a:bodyPr/>
          <a:lstStyle/>
          <a:p>
            <a:r>
              <a:rPr lang="en-US" dirty="0"/>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28</a:t>
            </a:fld>
            <a:endParaRPr lang="en-US" dirty="0"/>
          </a:p>
        </p:txBody>
      </p:sp>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7802898" y="740229"/>
            <a:ext cx="3863221" cy="849086"/>
          </a:xfrm>
        </p:spPr>
        <p:txBody>
          <a:bodyPr/>
          <a:lstStyle/>
          <a:p>
            <a:pPr algn="ctr"/>
            <a:r>
              <a:rPr lang="en-US" sz="5400" dirty="0"/>
              <a:t>Linked List</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231967" y="391885"/>
            <a:ext cx="6010990" cy="5731808"/>
          </a:xfrm>
        </p:spPr>
        <p:txBody>
          <a:bodyPr/>
          <a:lstStyle/>
          <a:p>
            <a:pPr>
              <a:lnSpc>
                <a:spcPct val="150000"/>
              </a:lnSpc>
              <a:spcAft>
                <a:spcPts val="800"/>
              </a:spcAft>
            </a:pPr>
            <a:r>
              <a:rPr lang="en-US" sz="2000" dirty="0">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A linked list is a linear data structure in which elements are stored in nodes, and each node points to the next node in the sequence. </a:t>
            </a:r>
          </a:p>
          <a:p>
            <a:pPr>
              <a:lnSpc>
                <a:spcPct val="150000"/>
              </a:lnSpc>
              <a:spcAft>
                <a:spcPts val="800"/>
              </a:spcAft>
            </a:pPr>
            <a:r>
              <a:rPr lang="en-US" sz="2000" dirty="0">
                <a:solidFill>
                  <a:srgbClr val="3A3A3A"/>
                </a:solidFill>
                <a:latin typeface="Bookman Old Style" panose="02050604050505020204" pitchFamily="18" charset="0"/>
                <a:cs typeface="Times New Roman" panose="02020603050405020304" pitchFamily="18" charset="0"/>
              </a:rPr>
              <a:t>It is a dynamic data structure, which means that the size of the list can change at run time. </a:t>
            </a:r>
          </a:p>
          <a:p>
            <a:pPr>
              <a:lnSpc>
                <a:spcPct val="150000"/>
              </a:lnSpc>
              <a:spcAft>
                <a:spcPts val="800"/>
              </a:spcAft>
            </a:pPr>
            <a:r>
              <a:rPr lang="en-US" sz="2000" dirty="0">
                <a:solidFill>
                  <a:srgbClr val="3A3A3A"/>
                </a:solidFill>
                <a:latin typeface="Bookman Old Style" panose="02050604050505020204" pitchFamily="18" charset="0"/>
                <a:cs typeface="Times New Roman" panose="02020603050405020304" pitchFamily="18" charset="0"/>
              </a:rPr>
              <a:t>It is like a chain where each link is connected to the next one to form a sequence with </a:t>
            </a: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a start and an end.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p:txBody>
          <a:bodyPr/>
          <a:lstStyle/>
          <a:p>
            <a:fld id="{B67B645E-C5E5-4727-B977-D372A0AA71D9}" type="slidenum">
              <a:rPr lang="en-US" smtClean="0"/>
              <a:pPr/>
              <a:t>3</a:t>
            </a:fld>
            <a:endParaRPr lang="en-US" dirty="0"/>
          </a:p>
        </p:txBody>
      </p:sp>
      <p:pic>
        <p:nvPicPr>
          <p:cNvPr id="4" name="Picture Placeholder 3" descr="A close-up of a chain&#10;&#10;Description automatically generated">
            <a:extLst>
              <a:ext uri="{FF2B5EF4-FFF2-40B4-BE49-F238E27FC236}">
                <a16:creationId xmlns:a16="http://schemas.microsoft.com/office/drawing/2014/main" id="{EF5C0A72-0712-627A-7B44-C4114A2787DA}"/>
              </a:ext>
            </a:extLst>
          </p:cNvPr>
          <p:cNvPicPr>
            <a:picLocks noGrp="1" noChangeAspect="1"/>
          </p:cNvPicPr>
          <p:nvPr>
            <p:ph type="pic" sz="quarter" idx="10"/>
          </p:nvPr>
        </p:nvPicPr>
        <p:blipFill>
          <a:blip r:embed="rId3"/>
          <a:srcRect l="19918" r="19918"/>
          <a:stretch>
            <a:fillRect/>
          </a:stretch>
        </p:blipFill>
        <p:spPr>
          <a:xfrm>
            <a:off x="8484996" y="2831010"/>
            <a:ext cx="3475037" cy="3554412"/>
          </a:xfrm>
        </p:spPr>
      </p:pic>
      <p:pic>
        <p:nvPicPr>
          <p:cNvPr id="8" name="Picture 7" descr="A close-up of a chain&#10;&#10;Description automatically generated">
            <a:extLst>
              <a:ext uri="{FF2B5EF4-FFF2-40B4-BE49-F238E27FC236}">
                <a16:creationId xmlns:a16="http://schemas.microsoft.com/office/drawing/2014/main" id="{7E7ACC06-1A15-C076-0370-4037DF1FAD36}"/>
              </a:ext>
            </a:extLst>
          </p:cNvPr>
          <p:cNvPicPr>
            <a:picLocks noChangeAspect="1"/>
          </p:cNvPicPr>
          <p:nvPr/>
        </p:nvPicPr>
        <p:blipFill>
          <a:blip r:embed="rId3"/>
          <a:stretch>
            <a:fillRect/>
          </a:stretch>
        </p:blipFill>
        <p:spPr>
          <a:xfrm>
            <a:off x="2525485" y="4887687"/>
            <a:ext cx="4011386" cy="1785735"/>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2147-CD1A-72D4-EDB9-E2097CBD620E}"/>
              </a:ext>
            </a:extLst>
          </p:cNvPr>
          <p:cNvSpPr>
            <a:spLocks noGrp="1"/>
          </p:cNvSpPr>
          <p:nvPr>
            <p:ph type="title"/>
          </p:nvPr>
        </p:nvSpPr>
        <p:spPr>
          <a:xfrm>
            <a:off x="4435928" y="184578"/>
            <a:ext cx="5589815" cy="911769"/>
          </a:xfrm>
        </p:spPr>
        <p:txBody>
          <a:bodyPr anchor="t"/>
          <a:lstStyle/>
          <a:p>
            <a:pPr algn="ctr"/>
            <a:r>
              <a:rPr lang="en-US" dirty="0"/>
              <a:t>Linked list</a:t>
            </a:r>
          </a:p>
        </p:txBody>
      </p:sp>
      <p:sp>
        <p:nvSpPr>
          <p:cNvPr id="4" name="Slide Number Placeholder 3">
            <a:extLst>
              <a:ext uri="{FF2B5EF4-FFF2-40B4-BE49-F238E27FC236}">
                <a16:creationId xmlns:a16="http://schemas.microsoft.com/office/drawing/2014/main" id="{FF6D9912-8822-3B7C-2604-A1C941FEBE08}"/>
              </a:ext>
            </a:extLst>
          </p:cNvPr>
          <p:cNvSpPr>
            <a:spLocks noGrp="1"/>
          </p:cNvSpPr>
          <p:nvPr>
            <p:ph type="sldNum" sz="quarter" idx="11"/>
          </p:nvPr>
        </p:nvSpPr>
        <p:spPr/>
        <p:txBody>
          <a:bodyPr/>
          <a:lstStyle/>
          <a:p>
            <a:pPr algn="ctr"/>
            <a:fld id="{B67B645E-C5E5-4727-B977-D372A0AA71D9}" type="slidenum">
              <a:rPr lang="en-US" noProof="0" smtClean="0"/>
              <a:pPr algn="ctr"/>
              <a:t>4</a:t>
            </a:fld>
            <a:endParaRPr lang="en-US" noProof="0" dirty="0"/>
          </a:p>
        </p:txBody>
      </p:sp>
      <p:sp>
        <p:nvSpPr>
          <p:cNvPr id="7" name="Rectangle 3">
            <a:extLst>
              <a:ext uri="{FF2B5EF4-FFF2-40B4-BE49-F238E27FC236}">
                <a16:creationId xmlns:a16="http://schemas.microsoft.com/office/drawing/2014/main" id="{C72DDCAD-D737-EBD7-71DA-23E2E4A1C5D5}"/>
              </a:ext>
            </a:extLst>
          </p:cNvPr>
          <p:cNvSpPr>
            <a:spLocks noChangeArrowheads="1"/>
          </p:cNvSpPr>
          <p:nvPr/>
        </p:nvSpPr>
        <p:spPr bwMode="auto">
          <a:xfrm>
            <a:off x="310242" y="1154026"/>
            <a:ext cx="11418706" cy="5241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In a linear list, the list items are stored in consecutive locations. This is not always appropriate.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Another method is to store an individual list item in whatever location is available and link the individual item into an ordered sequence using </a:t>
            </a:r>
            <a:r>
              <a:rPr kumimoji="0" lang="en-US" altLang="en-US" sz="2000" b="1" i="0" u="sng"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pointers.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i="0" strike="noStrike" cap="none" normalizeH="0" baseline="0" dirty="0">
                <a:ln>
                  <a:noFill/>
                </a:ln>
                <a:solidFill>
                  <a:schemeClr val="tx1"/>
                </a:solidFill>
                <a:effectLst/>
                <a:latin typeface="Bookman Old Style" panose="02050604050505020204" pitchFamily="18" charset="0"/>
              </a:rPr>
              <a:t>An</a:t>
            </a:r>
            <a:r>
              <a:rPr kumimoji="0" lang="en-US" altLang="en-US" b="1" i="0" strike="noStrike" cap="none" normalizeH="0" baseline="0" dirty="0">
                <a:ln>
                  <a:noFill/>
                </a:ln>
                <a:solidFill>
                  <a:srgbClr val="00B050"/>
                </a:solidFill>
                <a:effectLst/>
                <a:latin typeface="Bookman Old Style" panose="02050604050505020204" pitchFamily="18" charset="0"/>
              </a:rPr>
              <a:t> element </a:t>
            </a:r>
            <a:r>
              <a:rPr kumimoji="0" lang="en-US" altLang="en-US" i="0" strike="noStrike" cap="none" normalizeH="0" baseline="0" dirty="0">
                <a:ln>
                  <a:noFill/>
                </a:ln>
                <a:solidFill>
                  <a:schemeClr val="tx1"/>
                </a:solidFill>
                <a:effectLst/>
                <a:latin typeface="Bookman Old Style" panose="02050604050505020204" pitchFamily="18" charset="0"/>
              </a:rPr>
              <a:t>of a linked list is called a </a:t>
            </a:r>
            <a:r>
              <a:rPr kumimoji="0" lang="en-US" altLang="en-US" b="1" i="0" strike="noStrike" cap="none" normalizeH="0" baseline="0" dirty="0">
                <a:ln>
                  <a:noFill/>
                </a:ln>
                <a:solidFill>
                  <a:srgbClr val="00B050"/>
                </a:solidFill>
                <a:effectLst/>
                <a:latin typeface="Bookman Old Style" panose="02050604050505020204" pitchFamily="18" charset="0"/>
              </a:rPr>
              <a:t>node</a:t>
            </a:r>
            <a:r>
              <a:rPr kumimoji="0" lang="en-US" altLang="en-US" i="0" strike="noStrike" cap="none" normalizeH="0" baseline="0" dirty="0">
                <a:ln>
                  <a:noFill/>
                </a:ln>
                <a:solidFill>
                  <a:schemeClr val="tx1"/>
                </a:solidFill>
                <a:effectLst/>
                <a:latin typeface="Bookman Old Style" panose="02050604050505020204" pitchFamily="18" charset="0"/>
              </a:rPr>
              <a:t>.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i="0" strike="noStrike" cap="none" normalizeH="0" baseline="0" dirty="0">
                <a:ln>
                  <a:noFill/>
                </a:ln>
                <a:solidFill>
                  <a:schemeClr val="tx1"/>
                </a:solidFill>
                <a:effectLst/>
                <a:latin typeface="Bookman Old Style" panose="02050604050505020204" pitchFamily="18" charset="0"/>
              </a:rPr>
              <a:t>A node can consist of several data items and a </a:t>
            </a:r>
            <a:r>
              <a:rPr kumimoji="0" lang="en-US" altLang="en-US" b="1" i="0" strike="noStrike" cap="none" normalizeH="0" baseline="0" dirty="0">
                <a:ln>
                  <a:noFill/>
                </a:ln>
                <a:solidFill>
                  <a:srgbClr val="00B050"/>
                </a:solidFill>
                <a:effectLst/>
                <a:latin typeface="Bookman Old Style" panose="02050604050505020204" pitchFamily="18" charset="0"/>
              </a:rPr>
              <a:t>pointer, </a:t>
            </a:r>
            <a:r>
              <a:rPr kumimoji="0" lang="en-US" altLang="en-US" i="0" strike="noStrike" cap="none" normalizeH="0" baseline="0" dirty="0">
                <a:ln>
                  <a:noFill/>
                </a:ln>
                <a:solidFill>
                  <a:schemeClr val="tx1"/>
                </a:solidFill>
                <a:effectLst/>
                <a:latin typeface="Bookman Old Style" panose="02050604050505020204" pitchFamily="18" charset="0"/>
              </a:rPr>
              <a:t>which is a variable that stores the address of the node it points to.</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i="0" strike="noStrike" cap="none" normalizeH="0" baseline="0" dirty="0">
                <a:ln>
                  <a:noFill/>
                </a:ln>
                <a:solidFill>
                  <a:schemeClr val="tx1"/>
                </a:solidFill>
                <a:effectLst/>
                <a:latin typeface="Bookman Old Style" panose="02050604050505020204" pitchFamily="18" charset="0"/>
              </a:rPr>
              <a:t>A pointer that does not point at anything is called a </a:t>
            </a:r>
            <a:r>
              <a:rPr kumimoji="0" lang="en-US" altLang="en-US" b="1" i="0" strike="noStrike" cap="none" normalizeH="0" baseline="0" dirty="0">
                <a:ln>
                  <a:noFill/>
                </a:ln>
                <a:solidFill>
                  <a:srgbClr val="00B050"/>
                </a:solidFill>
                <a:effectLst/>
                <a:latin typeface="Bookman Old Style" panose="02050604050505020204" pitchFamily="18" charset="0"/>
              </a:rPr>
              <a:t>null pointer</a:t>
            </a:r>
            <a:r>
              <a:rPr kumimoji="0" lang="en-US" altLang="en-US" i="0" strike="noStrike" cap="none" normalizeH="0" baseline="0" dirty="0">
                <a:ln>
                  <a:noFill/>
                </a:ln>
                <a:solidFill>
                  <a:schemeClr val="tx1"/>
                </a:solidFill>
                <a:effectLst/>
                <a:latin typeface="Bookman Old Style" panose="02050604050505020204" pitchFamily="18" charset="0"/>
              </a:rPr>
              <a:t>. It is usually represented by </a:t>
            </a:r>
            <a:r>
              <a:rPr kumimoji="0" lang="en-US" altLang="en-US" b="1" i="0" strike="noStrike" cap="none" normalizeH="0" baseline="0" dirty="0">
                <a:ln>
                  <a:noFill/>
                </a:ln>
                <a:solidFill>
                  <a:srgbClr val="00B050"/>
                </a:solidFill>
                <a:effectLst/>
                <a:latin typeface="Bookman Old Style" panose="02050604050505020204" pitchFamily="18" charset="0"/>
              </a:rPr>
              <a:t>∅</a:t>
            </a:r>
            <a:r>
              <a:rPr kumimoji="0" lang="en-US" altLang="en-US" i="0" strike="noStrike" cap="none" normalizeH="0" baseline="0" dirty="0">
                <a:ln>
                  <a:noFill/>
                </a:ln>
                <a:solidFill>
                  <a:schemeClr val="tx1"/>
                </a:solidFill>
                <a:effectLst/>
                <a:latin typeface="Bookman Old Style" panose="02050604050505020204" pitchFamily="18" charset="0"/>
              </a:rPr>
              <a:t>. A variable that </a:t>
            </a:r>
            <a:r>
              <a:rPr kumimoji="0" lang="en-US" altLang="en-US" b="1" i="0" strike="noStrike" cap="none" normalizeH="0" baseline="0" dirty="0">
                <a:ln>
                  <a:noFill/>
                </a:ln>
                <a:solidFill>
                  <a:srgbClr val="00B050"/>
                </a:solidFill>
                <a:effectLst/>
                <a:latin typeface="Bookman Old Style" panose="02050604050505020204" pitchFamily="18" charset="0"/>
              </a:rPr>
              <a:t>stores the address </a:t>
            </a:r>
            <a:r>
              <a:rPr kumimoji="0" lang="en-US" altLang="en-US" i="0" strike="noStrike" cap="none" normalizeH="0" baseline="0" dirty="0">
                <a:ln>
                  <a:noFill/>
                </a:ln>
                <a:solidFill>
                  <a:schemeClr val="tx1"/>
                </a:solidFill>
                <a:effectLst/>
                <a:latin typeface="Bookman Old Style" panose="02050604050505020204" pitchFamily="18" charset="0"/>
              </a:rPr>
              <a:t>of the first element is called a </a:t>
            </a:r>
            <a:r>
              <a:rPr kumimoji="0" lang="en-US" altLang="en-US" b="1" i="0" strike="noStrike" cap="none" normalizeH="0" baseline="0" dirty="0">
                <a:ln>
                  <a:noFill/>
                </a:ln>
                <a:solidFill>
                  <a:srgbClr val="00B050"/>
                </a:solidFill>
                <a:effectLst/>
                <a:latin typeface="Bookman Old Style" panose="02050604050505020204" pitchFamily="18" charset="0"/>
              </a:rPr>
              <a:t>start pointer.</a:t>
            </a:r>
          </a:p>
        </p:txBody>
      </p:sp>
    </p:spTree>
    <p:extLst>
      <p:ext uri="{BB962C8B-B14F-4D97-AF65-F5344CB8AC3E}">
        <p14:creationId xmlns:p14="http://schemas.microsoft.com/office/powerpoint/2010/main" val="69749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2147-CD1A-72D4-EDB9-E2097CBD620E}"/>
              </a:ext>
            </a:extLst>
          </p:cNvPr>
          <p:cNvSpPr>
            <a:spLocks noGrp="1"/>
          </p:cNvSpPr>
          <p:nvPr>
            <p:ph type="title"/>
          </p:nvPr>
        </p:nvSpPr>
        <p:spPr>
          <a:xfrm>
            <a:off x="7546648" y="1817915"/>
            <a:ext cx="4182300" cy="911769"/>
          </a:xfrm>
        </p:spPr>
        <p:txBody>
          <a:bodyPr anchor="t"/>
          <a:lstStyle/>
          <a:p>
            <a:pPr algn="ctr"/>
            <a:r>
              <a:rPr lang="en-US" dirty="0"/>
              <a:t>Linked list</a:t>
            </a:r>
          </a:p>
        </p:txBody>
      </p:sp>
      <p:sp>
        <p:nvSpPr>
          <p:cNvPr id="4" name="Slide Number Placeholder 3">
            <a:extLst>
              <a:ext uri="{FF2B5EF4-FFF2-40B4-BE49-F238E27FC236}">
                <a16:creationId xmlns:a16="http://schemas.microsoft.com/office/drawing/2014/main" id="{FF6D9912-8822-3B7C-2604-A1C941FEBE08}"/>
              </a:ext>
            </a:extLst>
          </p:cNvPr>
          <p:cNvSpPr>
            <a:spLocks noGrp="1"/>
          </p:cNvSpPr>
          <p:nvPr>
            <p:ph type="sldNum" sz="quarter" idx="11"/>
          </p:nvPr>
        </p:nvSpPr>
        <p:spPr/>
        <p:txBody>
          <a:bodyPr/>
          <a:lstStyle/>
          <a:p>
            <a:pPr algn="ctr"/>
            <a:fld id="{B67B645E-C5E5-4727-B977-D372A0AA71D9}" type="slidenum">
              <a:rPr lang="en-US" noProof="0" smtClean="0"/>
              <a:pPr algn="ctr"/>
              <a:t>5</a:t>
            </a:fld>
            <a:endParaRPr lang="en-US" noProof="0" dirty="0"/>
          </a:p>
        </p:txBody>
      </p:sp>
      <p:sp>
        <p:nvSpPr>
          <p:cNvPr id="7" name="Rectangle 3">
            <a:extLst>
              <a:ext uri="{FF2B5EF4-FFF2-40B4-BE49-F238E27FC236}">
                <a16:creationId xmlns:a16="http://schemas.microsoft.com/office/drawing/2014/main" id="{C72DDCAD-D737-EBD7-71DA-23E2E4A1C5D5}"/>
              </a:ext>
            </a:extLst>
          </p:cNvPr>
          <p:cNvSpPr>
            <a:spLocks noChangeArrowheads="1"/>
          </p:cNvSpPr>
          <p:nvPr/>
        </p:nvSpPr>
        <p:spPr bwMode="auto">
          <a:xfrm>
            <a:off x="370115" y="1140369"/>
            <a:ext cx="6825341" cy="26099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Each element in a linked list is called a node. Each node stores:</a:t>
            </a: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The data relating to the element</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A pointer to the next node</a:t>
            </a:r>
          </a:p>
          <a:p>
            <a:pPr>
              <a:lnSpc>
                <a:spcPct val="107000"/>
              </a:lnSpc>
              <a:spcAft>
                <a:spcPts val="800"/>
              </a:spcAft>
              <a:buSzPts val="1000"/>
              <a:tabLst>
                <a:tab pos="457200" algn="l"/>
              </a:tabLst>
            </a:pPr>
            <a:r>
              <a:rPr lang="en-US" sz="2000" dirty="0">
                <a:effectLst/>
                <a:latin typeface="Bookman Old Style" panose="02050604050505020204" pitchFamily="18" charset="0"/>
                <a:ea typeface="Times New Roman" panose="02020603050405020304" pitchFamily="18" charset="0"/>
                <a:cs typeface="Times New Roman" panose="02020603050405020304" pitchFamily="18" charset="0"/>
              </a:rPr>
              <a:t>The first node of the list is called the head, and the last node is the tail.</a:t>
            </a:r>
            <a:endParaRPr lang="en-US" sz="2000" dirty="0">
              <a:effectLst/>
              <a:latin typeface="Bookman Old Style" panose="020506040505050202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Bookman Old Style" panose="02050604050505020204" pitchFamily="18" charset="0"/>
            </a:endParaRPr>
          </a:p>
        </p:txBody>
      </p:sp>
      <p:pic>
        <p:nvPicPr>
          <p:cNvPr id="8" name="Picture 7">
            <a:extLst>
              <a:ext uri="{FF2B5EF4-FFF2-40B4-BE49-F238E27FC236}">
                <a16:creationId xmlns:a16="http://schemas.microsoft.com/office/drawing/2014/main" id="{BB5478C5-169C-E7FD-5CC5-EC1CB45D0906}"/>
              </a:ext>
            </a:extLst>
          </p:cNvPr>
          <p:cNvPicPr>
            <a:picLocks noChangeAspect="1"/>
          </p:cNvPicPr>
          <p:nvPr/>
        </p:nvPicPr>
        <p:blipFill rotWithShape="1">
          <a:blip r:embed="rId2">
            <a:extLst>
              <a:ext uri="{28A0092B-C50C-407E-A947-70E740481C1C}">
                <a14:useLocalDpi xmlns:a14="http://schemas.microsoft.com/office/drawing/2010/main" val="0"/>
              </a:ext>
            </a:extLst>
          </a:blip>
          <a:srcRect l="6426"/>
          <a:stretch/>
        </p:blipFill>
        <p:spPr bwMode="auto">
          <a:xfrm>
            <a:off x="2302177" y="4306723"/>
            <a:ext cx="7483671" cy="20786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43681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2147-CD1A-72D4-EDB9-E2097CBD620E}"/>
              </a:ext>
            </a:extLst>
          </p:cNvPr>
          <p:cNvSpPr>
            <a:spLocks noGrp="1"/>
          </p:cNvSpPr>
          <p:nvPr>
            <p:ph type="title"/>
          </p:nvPr>
        </p:nvSpPr>
        <p:spPr>
          <a:xfrm>
            <a:off x="8430986" y="1817915"/>
            <a:ext cx="3297962" cy="911769"/>
          </a:xfrm>
        </p:spPr>
        <p:txBody>
          <a:bodyPr anchor="t"/>
          <a:lstStyle/>
          <a:p>
            <a:pPr algn="ctr"/>
            <a:r>
              <a:rPr lang="en-US" dirty="0"/>
              <a:t>Linked list</a:t>
            </a:r>
          </a:p>
        </p:txBody>
      </p:sp>
      <p:sp>
        <p:nvSpPr>
          <p:cNvPr id="4" name="Slide Number Placeholder 3">
            <a:extLst>
              <a:ext uri="{FF2B5EF4-FFF2-40B4-BE49-F238E27FC236}">
                <a16:creationId xmlns:a16="http://schemas.microsoft.com/office/drawing/2014/main" id="{FF6D9912-8822-3B7C-2604-A1C941FEBE08}"/>
              </a:ext>
            </a:extLst>
          </p:cNvPr>
          <p:cNvSpPr>
            <a:spLocks noGrp="1"/>
          </p:cNvSpPr>
          <p:nvPr>
            <p:ph type="sldNum" sz="quarter" idx="11"/>
          </p:nvPr>
        </p:nvSpPr>
        <p:spPr/>
        <p:txBody>
          <a:bodyPr/>
          <a:lstStyle/>
          <a:p>
            <a:pPr algn="ctr"/>
            <a:fld id="{B67B645E-C5E5-4727-B977-D372A0AA71D9}" type="slidenum">
              <a:rPr lang="en-US" noProof="0" smtClean="0"/>
              <a:pPr algn="ctr"/>
              <a:t>6</a:t>
            </a:fld>
            <a:endParaRPr lang="en-US" noProof="0" dirty="0"/>
          </a:p>
        </p:txBody>
      </p:sp>
      <p:sp>
        <p:nvSpPr>
          <p:cNvPr id="7" name="Rectangle 3">
            <a:extLst>
              <a:ext uri="{FF2B5EF4-FFF2-40B4-BE49-F238E27FC236}">
                <a16:creationId xmlns:a16="http://schemas.microsoft.com/office/drawing/2014/main" id="{C72DDCAD-D737-EBD7-71DA-23E2E4A1C5D5}"/>
              </a:ext>
            </a:extLst>
          </p:cNvPr>
          <p:cNvSpPr>
            <a:spLocks noChangeArrowheads="1"/>
          </p:cNvSpPr>
          <p:nvPr/>
        </p:nvSpPr>
        <p:spPr bwMode="auto">
          <a:xfrm>
            <a:off x="321129" y="457970"/>
            <a:ext cx="7908471" cy="32717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The data value in the node box represents the key field of that node. There are likely to be many data items associated with each node.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The arrows represent the pointers.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3A3A3A"/>
                </a:solidFill>
                <a:effectLst/>
                <a:latin typeface="Bookman Old Style" panose="02050604050505020204" pitchFamily="18" charset="0"/>
                <a:ea typeface="Times New Roman" panose="02020603050405020304" pitchFamily="18" charset="0"/>
                <a:cs typeface="Times New Roman" panose="02020603050405020304" pitchFamily="18" charset="0"/>
              </a:rPr>
              <a:t>It does not show at which address a node is stored, so the diagram does not give the value of the pointer, only where it conceptually links to.</a:t>
            </a:r>
            <a:endParaRPr kumimoji="0" lang="en-US" altLang="en-US" b="0" i="0" u="none" strike="noStrike" cap="none" normalizeH="0" baseline="0" dirty="0">
              <a:ln>
                <a:noFill/>
              </a:ln>
              <a:solidFill>
                <a:schemeClr val="tx1"/>
              </a:solidFill>
              <a:effectLst/>
              <a:latin typeface="Bookman Old Style" panose="02050604050505020204" pitchFamily="18" charset="0"/>
            </a:endParaRPr>
          </a:p>
        </p:txBody>
      </p:sp>
      <p:pic>
        <p:nvPicPr>
          <p:cNvPr id="8" name="Picture 7">
            <a:extLst>
              <a:ext uri="{FF2B5EF4-FFF2-40B4-BE49-F238E27FC236}">
                <a16:creationId xmlns:a16="http://schemas.microsoft.com/office/drawing/2014/main" id="{BB5478C5-169C-E7FD-5CC5-EC1CB45D0906}"/>
              </a:ext>
            </a:extLst>
          </p:cNvPr>
          <p:cNvPicPr>
            <a:picLocks noChangeAspect="1"/>
          </p:cNvPicPr>
          <p:nvPr/>
        </p:nvPicPr>
        <p:blipFill rotWithShape="1">
          <a:blip r:embed="rId2">
            <a:extLst>
              <a:ext uri="{28A0092B-C50C-407E-A947-70E740481C1C}">
                <a14:useLocalDpi xmlns:a14="http://schemas.microsoft.com/office/drawing/2010/main" val="0"/>
              </a:ext>
            </a:extLst>
          </a:blip>
          <a:srcRect l="6426"/>
          <a:stretch/>
        </p:blipFill>
        <p:spPr bwMode="auto">
          <a:xfrm>
            <a:off x="833015" y="4512129"/>
            <a:ext cx="7483671" cy="16991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90810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468803" y="1382486"/>
            <a:ext cx="4724825" cy="2487386"/>
          </a:xfrm>
        </p:spPr>
        <p:txBody>
          <a:bodyPr/>
          <a:lstStyle/>
          <a:p>
            <a:pPr algn="ctr"/>
            <a:r>
              <a:rPr lang="en-US" b="0" cap="none" dirty="0"/>
              <a:t>There are </a:t>
            </a:r>
            <a:r>
              <a:rPr lang="en-US" b="0" cap="none" dirty="0">
                <a:solidFill>
                  <a:srgbClr val="00B050"/>
                </a:solidFill>
              </a:rPr>
              <a:t>three</a:t>
            </a:r>
            <a:r>
              <a:rPr lang="en-US" b="0" cap="none" dirty="0"/>
              <a:t> Primary Insertion Operations</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p:txBody>
          <a:bodyPr/>
          <a:lstStyle/>
          <a:p>
            <a:pPr algn="ctr"/>
            <a:fld id="{B67B645E-C5E5-4727-B977-D372A0AA71D9}" type="slidenum">
              <a:rPr lang="en-US" smtClean="0"/>
              <a:pPr algn="ctr"/>
              <a:t>7</a:t>
            </a:fld>
            <a:endParaRPr lang="en-US" dirty="0"/>
          </a:p>
        </p:txBody>
      </p:sp>
      <p:sp>
        <p:nvSpPr>
          <p:cNvPr id="6" name="Rectangle 3">
            <a:extLst>
              <a:ext uri="{FF2B5EF4-FFF2-40B4-BE49-F238E27FC236}">
                <a16:creationId xmlns:a16="http://schemas.microsoft.com/office/drawing/2014/main" id="{3FB876A5-16CE-FD5D-CE33-9A55B702A8D7}"/>
              </a:ext>
            </a:extLst>
          </p:cNvPr>
          <p:cNvSpPr>
            <a:spLocks noChangeArrowheads="1"/>
          </p:cNvSpPr>
          <p:nvPr/>
        </p:nvSpPr>
        <p:spPr bwMode="auto">
          <a:xfrm>
            <a:off x="5681627" y="2116390"/>
            <a:ext cx="6155870" cy="2963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sz="3200" b="0" cap="none" dirty="0">
                <a:latin typeface="Bookman Old Style" panose="02050604050505020204" pitchFamily="18" charset="0"/>
              </a:rPr>
              <a:t>Insert at the beginning of the list.</a:t>
            </a:r>
          </a:p>
          <a:p>
            <a:pPr marL="342900" indent="-342900">
              <a:lnSpc>
                <a:spcPct val="150000"/>
              </a:lnSpc>
              <a:buFont typeface="Arial" panose="020B0604020202020204" pitchFamily="34" charset="0"/>
              <a:buChar char="•"/>
            </a:pPr>
            <a:r>
              <a:rPr lang="en-US" sz="3200" b="0" cap="none" dirty="0">
                <a:latin typeface="Bookman Old Style" panose="02050604050505020204" pitchFamily="18" charset="0"/>
              </a:rPr>
              <a:t>Insert at the end of the list.</a:t>
            </a:r>
          </a:p>
          <a:p>
            <a:pPr marL="342900" indent="-342900">
              <a:lnSpc>
                <a:spcPct val="150000"/>
              </a:lnSpc>
              <a:buFont typeface="Arial" panose="020B0604020202020204" pitchFamily="34" charset="0"/>
              <a:buChar char="•"/>
            </a:pPr>
            <a:r>
              <a:rPr lang="en-US" sz="3200" b="0" cap="none" dirty="0">
                <a:latin typeface="Bookman Old Style" panose="02050604050505020204" pitchFamily="18" charset="0"/>
              </a:rPr>
              <a:t>Insert after </a:t>
            </a:r>
            <a:r>
              <a:rPr lang="en-US" sz="3200" dirty="0">
                <a:latin typeface="Bookman Old Style" panose="02050604050505020204" pitchFamily="18" charset="0"/>
              </a:rPr>
              <a:t>a given node.</a:t>
            </a:r>
          </a:p>
        </p:txBody>
      </p:sp>
    </p:spTree>
    <p:extLst>
      <p:ext uri="{BB962C8B-B14F-4D97-AF65-F5344CB8AC3E}">
        <p14:creationId xmlns:p14="http://schemas.microsoft.com/office/powerpoint/2010/main" val="366102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FF1E-520B-4EE4-6623-08BE9492F1E3}"/>
              </a:ext>
            </a:extLst>
          </p:cNvPr>
          <p:cNvSpPr>
            <a:spLocks noGrp="1"/>
          </p:cNvSpPr>
          <p:nvPr>
            <p:ph type="title"/>
          </p:nvPr>
        </p:nvSpPr>
        <p:spPr>
          <a:xfrm>
            <a:off x="161100" y="296249"/>
            <a:ext cx="7431686" cy="928393"/>
          </a:xfrm>
        </p:spPr>
        <p:txBody>
          <a:bodyPr anchor="t"/>
          <a:lstStyle/>
          <a:p>
            <a:pPr algn="ctr"/>
            <a:r>
              <a:rPr lang="en-US" b="0" cap="none" dirty="0">
                <a:latin typeface="Bookman Old Style" panose="02050604050505020204" pitchFamily="18" charset="0"/>
              </a:rPr>
              <a:t>Insert at the beginning</a:t>
            </a:r>
            <a:endParaRPr lang="en-US" dirty="0"/>
          </a:p>
        </p:txBody>
      </p:sp>
      <p:sp>
        <p:nvSpPr>
          <p:cNvPr id="3" name="Text Placeholder 2">
            <a:extLst>
              <a:ext uri="{FF2B5EF4-FFF2-40B4-BE49-F238E27FC236}">
                <a16:creationId xmlns:a16="http://schemas.microsoft.com/office/drawing/2014/main" id="{128FA50B-1F9A-136F-61DE-438A635027B9}"/>
              </a:ext>
            </a:extLst>
          </p:cNvPr>
          <p:cNvSpPr>
            <a:spLocks noGrp="1"/>
          </p:cNvSpPr>
          <p:nvPr>
            <p:ph type="body" idx="1"/>
          </p:nvPr>
        </p:nvSpPr>
        <p:spPr>
          <a:xfrm>
            <a:off x="215639" y="1440562"/>
            <a:ext cx="5825931" cy="3588638"/>
          </a:xfrm>
        </p:spPr>
        <p:txBody>
          <a:bodyPr/>
          <a:lstStyle/>
          <a:p>
            <a:pPr>
              <a:lnSpc>
                <a:spcPct val="150000"/>
              </a:lnSpc>
            </a:pPr>
            <a:r>
              <a:rPr lang="en-US" b="0" cap="none" dirty="0">
                <a:latin typeface="Bookman Old Style" panose="02050604050505020204" pitchFamily="18" charset="0"/>
              </a:rPr>
              <a:t>Given list is 2 → 3, and we have to insert 1 at the front of the list. So, to insert 1 at front, we will simply make 1’s next point to 2 and make 1 as the new head of the linked list and our final linked list will be: 1 → 2 → 3.</a:t>
            </a:r>
          </a:p>
          <a:p>
            <a:pPr>
              <a:lnSpc>
                <a:spcPct val="150000"/>
              </a:lnSpc>
            </a:pPr>
            <a:r>
              <a:rPr lang="en-US" b="0" cap="none" dirty="0">
                <a:latin typeface="Bookman Old Style" panose="02050604050505020204" pitchFamily="18" charset="0"/>
              </a:rPr>
              <a:t>The new node which gets added at the front of the list, will be the new head of the list.</a:t>
            </a:r>
          </a:p>
          <a:p>
            <a:pPr>
              <a:lnSpc>
                <a:spcPct val="150000"/>
              </a:lnSpc>
            </a:pPr>
            <a:endParaRPr lang="en-US" b="0" cap="none"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2B693C65-722A-CA9F-CAA0-34FCCEA8EEA1}"/>
              </a:ext>
            </a:extLst>
          </p:cNvPr>
          <p:cNvSpPr>
            <a:spLocks noGrp="1"/>
          </p:cNvSpPr>
          <p:nvPr>
            <p:ph type="sldNum" sz="quarter" idx="11"/>
          </p:nvPr>
        </p:nvSpPr>
        <p:spPr/>
        <p:txBody>
          <a:bodyPr/>
          <a:lstStyle/>
          <a:p>
            <a:pPr algn="ctr"/>
            <a:fld id="{B67B645E-C5E5-4727-B977-D372A0AA71D9}" type="slidenum">
              <a:rPr lang="en-US" noProof="0" smtClean="0"/>
              <a:pPr algn="ctr"/>
              <a:t>8</a:t>
            </a:fld>
            <a:endParaRPr lang="en-US" noProof="0" dirty="0"/>
          </a:p>
        </p:txBody>
      </p:sp>
      <p:pic>
        <p:nvPicPr>
          <p:cNvPr id="11" name="Picture 10">
            <a:extLst>
              <a:ext uri="{FF2B5EF4-FFF2-40B4-BE49-F238E27FC236}">
                <a16:creationId xmlns:a16="http://schemas.microsoft.com/office/drawing/2014/main" id="{46BC1E3D-87E5-01BB-33F5-74498A7A2CD6}"/>
              </a:ext>
            </a:extLst>
          </p:cNvPr>
          <p:cNvPicPr>
            <a:picLocks noChangeAspect="1"/>
          </p:cNvPicPr>
          <p:nvPr/>
        </p:nvPicPr>
        <p:blipFill rotWithShape="1">
          <a:blip r:embed="rId2"/>
          <a:srcRect t="19885"/>
          <a:stretch/>
        </p:blipFill>
        <p:spPr>
          <a:xfrm>
            <a:off x="6912429" y="1581095"/>
            <a:ext cx="4354285" cy="1097169"/>
          </a:xfrm>
          <a:prstGeom prst="rect">
            <a:avLst/>
          </a:prstGeom>
        </p:spPr>
      </p:pic>
      <p:cxnSp>
        <p:nvCxnSpPr>
          <p:cNvPr id="15" name="Straight Arrow Connector 14">
            <a:extLst>
              <a:ext uri="{FF2B5EF4-FFF2-40B4-BE49-F238E27FC236}">
                <a16:creationId xmlns:a16="http://schemas.microsoft.com/office/drawing/2014/main" id="{4DA862F1-01D7-B013-8310-E41287D2F1CF}"/>
              </a:ext>
            </a:extLst>
          </p:cNvPr>
          <p:cNvCxnSpPr/>
          <p:nvPr/>
        </p:nvCxnSpPr>
        <p:spPr>
          <a:xfrm>
            <a:off x="8920843" y="2726163"/>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AA18712-C63D-A827-1FF9-CD38504AC1E0}"/>
              </a:ext>
            </a:extLst>
          </p:cNvPr>
          <p:cNvPicPr>
            <a:picLocks noChangeAspect="1"/>
          </p:cNvPicPr>
          <p:nvPr/>
        </p:nvPicPr>
        <p:blipFill>
          <a:blip r:embed="rId3"/>
          <a:stretch>
            <a:fillRect/>
          </a:stretch>
        </p:blipFill>
        <p:spPr>
          <a:xfrm>
            <a:off x="6586262" y="3791498"/>
            <a:ext cx="4919937" cy="1375007"/>
          </a:xfrm>
          <a:prstGeom prst="rect">
            <a:avLst/>
          </a:prstGeom>
        </p:spPr>
      </p:pic>
    </p:spTree>
    <p:extLst>
      <p:ext uri="{BB962C8B-B14F-4D97-AF65-F5344CB8AC3E}">
        <p14:creationId xmlns:p14="http://schemas.microsoft.com/office/powerpoint/2010/main" val="24871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FF1E-520B-4EE4-6623-08BE9492F1E3}"/>
              </a:ext>
            </a:extLst>
          </p:cNvPr>
          <p:cNvSpPr>
            <a:spLocks noGrp="1"/>
          </p:cNvSpPr>
          <p:nvPr>
            <p:ph type="title"/>
          </p:nvPr>
        </p:nvSpPr>
        <p:spPr>
          <a:xfrm>
            <a:off x="161100" y="296249"/>
            <a:ext cx="7431686" cy="928393"/>
          </a:xfrm>
        </p:spPr>
        <p:txBody>
          <a:bodyPr anchor="t"/>
          <a:lstStyle/>
          <a:p>
            <a:pPr algn="ctr"/>
            <a:r>
              <a:rPr lang="en-US" b="0" cap="none" dirty="0">
                <a:latin typeface="Bookman Old Style" panose="02050604050505020204" pitchFamily="18" charset="0"/>
              </a:rPr>
              <a:t>Insert at the beginning</a:t>
            </a:r>
            <a:endParaRPr lang="en-US" dirty="0"/>
          </a:p>
        </p:txBody>
      </p:sp>
      <p:sp>
        <p:nvSpPr>
          <p:cNvPr id="3" name="Text Placeholder 2">
            <a:extLst>
              <a:ext uri="{FF2B5EF4-FFF2-40B4-BE49-F238E27FC236}">
                <a16:creationId xmlns:a16="http://schemas.microsoft.com/office/drawing/2014/main" id="{128FA50B-1F9A-136F-61DE-438A635027B9}"/>
              </a:ext>
            </a:extLst>
          </p:cNvPr>
          <p:cNvSpPr>
            <a:spLocks noGrp="1"/>
          </p:cNvSpPr>
          <p:nvPr>
            <p:ph type="body" idx="1"/>
          </p:nvPr>
        </p:nvSpPr>
        <p:spPr>
          <a:xfrm>
            <a:off x="226524" y="1119433"/>
            <a:ext cx="6255911" cy="5613381"/>
          </a:xfrm>
        </p:spPr>
        <p:txBody>
          <a:bodyPr/>
          <a:lstStyle/>
          <a:p>
            <a:pPr>
              <a:lnSpc>
                <a:spcPct val="150000"/>
              </a:lnSpc>
            </a:pPr>
            <a:r>
              <a:rPr lang="en-US" sz="1800" b="0" cap="none" dirty="0">
                <a:latin typeface="Bookman Old Style" panose="02050604050505020204" pitchFamily="18" charset="0"/>
              </a:rPr>
              <a:t>Algorithm</a:t>
            </a:r>
          </a:p>
          <a:p>
            <a:pPr>
              <a:lnSpc>
                <a:spcPct val="150000"/>
              </a:lnSpc>
            </a:pPr>
            <a:r>
              <a:rPr lang="en-US" sz="1800" b="0" cap="none" dirty="0">
                <a:latin typeface="Bookman Old Style" panose="02050604050505020204" pitchFamily="18" charset="0"/>
              </a:rPr>
              <a:t>1) Create the node which is to be inserted, say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a:t>
            </a:r>
          </a:p>
          <a:p>
            <a:pPr>
              <a:lnSpc>
                <a:spcPct val="150000"/>
              </a:lnSpc>
            </a:pPr>
            <a:r>
              <a:rPr lang="en-US" sz="1800" b="0" cap="none" dirty="0">
                <a:latin typeface="Bookman Old Style" panose="02050604050505020204" pitchFamily="18" charset="0"/>
              </a:rPr>
              <a:t>2) If the list is empty, the head will point to the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and we will return.</a:t>
            </a:r>
          </a:p>
          <a:p>
            <a:pPr>
              <a:lnSpc>
                <a:spcPct val="150000"/>
              </a:lnSpc>
            </a:pPr>
            <a:r>
              <a:rPr lang="en-US" sz="1800" b="0" cap="none" dirty="0">
                <a:latin typeface="Bookman Old Style" panose="02050604050505020204" pitchFamily="18" charset="0"/>
              </a:rPr>
              <a:t>3) Else, If the list is not empty:</a:t>
            </a:r>
          </a:p>
          <a:p>
            <a:pPr>
              <a:lnSpc>
                <a:spcPct val="150000"/>
              </a:lnSpc>
            </a:pPr>
            <a:r>
              <a:rPr lang="en-US" sz="1800" b="0" cap="none" dirty="0">
                <a:latin typeface="Bookman Old Style" panose="02050604050505020204" pitchFamily="18" charset="0"/>
              </a:rPr>
              <a:t>    Make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 next = head. This step ensures that the new node is being added at the beginning of the list.</a:t>
            </a:r>
          </a:p>
          <a:p>
            <a:pPr>
              <a:lnSpc>
                <a:spcPct val="150000"/>
              </a:lnSpc>
            </a:pPr>
            <a:r>
              <a:rPr lang="en-US" sz="1800" b="0" cap="none" dirty="0">
                <a:latin typeface="Bookman Old Style" panose="02050604050505020204" pitchFamily="18" charset="0"/>
              </a:rPr>
              <a:t>    Then after that, make head = </a:t>
            </a:r>
            <a:r>
              <a:rPr lang="en-US" sz="1800" b="0" cap="none" dirty="0" err="1">
                <a:latin typeface="Bookman Old Style" panose="02050604050505020204" pitchFamily="18" charset="0"/>
              </a:rPr>
              <a:t>newnode</a:t>
            </a:r>
            <a:r>
              <a:rPr lang="en-US" sz="1800" b="0" cap="none" dirty="0">
                <a:latin typeface="Bookman Old Style" panose="02050604050505020204" pitchFamily="18" charset="0"/>
              </a:rPr>
              <a:t>, as the new node is now the first node of the list, hence the new head</a:t>
            </a:r>
          </a:p>
        </p:txBody>
      </p:sp>
      <p:sp>
        <p:nvSpPr>
          <p:cNvPr id="4" name="Slide Number Placeholder 3">
            <a:extLst>
              <a:ext uri="{FF2B5EF4-FFF2-40B4-BE49-F238E27FC236}">
                <a16:creationId xmlns:a16="http://schemas.microsoft.com/office/drawing/2014/main" id="{2B693C65-722A-CA9F-CAA0-34FCCEA8EEA1}"/>
              </a:ext>
            </a:extLst>
          </p:cNvPr>
          <p:cNvSpPr>
            <a:spLocks noGrp="1"/>
          </p:cNvSpPr>
          <p:nvPr>
            <p:ph type="sldNum" sz="quarter" idx="11"/>
          </p:nvPr>
        </p:nvSpPr>
        <p:spPr/>
        <p:txBody>
          <a:bodyPr/>
          <a:lstStyle/>
          <a:p>
            <a:pPr algn="ctr"/>
            <a:fld id="{B67B645E-C5E5-4727-B977-D372A0AA71D9}" type="slidenum">
              <a:rPr lang="en-US" noProof="0" smtClean="0"/>
              <a:pPr algn="ctr"/>
              <a:t>9</a:t>
            </a:fld>
            <a:endParaRPr lang="en-US" noProof="0" dirty="0"/>
          </a:p>
        </p:txBody>
      </p:sp>
      <p:pic>
        <p:nvPicPr>
          <p:cNvPr id="11" name="Picture 10">
            <a:extLst>
              <a:ext uri="{FF2B5EF4-FFF2-40B4-BE49-F238E27FC236}">
                <a16:creationId xmlns:a16="http://schemas.microsoft.com/office/drawing/2014/main" id="{46BC1E3D-87E5-01BB-33F5-74498A7A2CD6}"/>
              </a:ext>
            </a:extLst>
          </p:cNvPr>
          <p:cNvPicPr>
            <a:picLocks noChangeAspect="1"/>
          </p:cNvPicPr>
          <p:nvPr/>
        </p:nvPicPr>
        <p:blipFill rotWithShape="1">
          <a:blip r:embed="rId2"/>
          <a:srcRect t="19885"/>
          <a:stretch/>
        </p:blipFill>
        <p:spPr>
          <a:xfrm>
            <a:off x="6912429" y="1581095"/>
            <a:ext cx="4354285" cy="1097169"/>
          </a:xfrm>
          <a:prstGeom prst="rect">
            <a:avLst/>
          </a:prstGeom>
        </p:spPr>
      </p:pic>
      <p:cxnSp>
        <p:nvCxnSpPr>
          <p:cNvPr id="15" name="Straight Arrow Connector 14">
            <a:extLst>
              <a:ext uri="{FF2B5EF4-FFF2-40B4-BE49-F238E27FC236}">
                <a16:creationId xmlns:a16="http://schemas.microsoft.com/office/drawing/2014/main" id="{4DA862F1-01D7-B013-8310-E41287D2F1CF}"/>
              </a:ext>
            </a:extLst>
          </p:cNvPr>
          <p:cNvCxnSpPr/>
          <p:nvPr/>
        </p:nvCxnSpPr>
        <p:spPr>
          <a:xfrm>
            <a:off x="8920843" y="2726163"/>
            <a:ext cx="0" cy="101743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AA18712-C63D-A827-1FF9-CD38504AC1E0}"/>
              </a:ext>
            </a:extLst>
          </p:cNvPr>
          <p:cNvPicPr>
            <a:picLocks noChangeAspect="1"/>
          </p:cNvPicPr>
          <p:nvPr/>
        </p:nvPicPr>
        <p:blipFill>
          <a:blip r:embed="rId3"/>
          <a:stretch>
            <a:fillRect/>
          </a:stretch>
        </p:blipFill>
        <p:spPr>
          <a:xfrm>
            <a:off x="6586262" y="3791498"/>
            <a:ext cx="4919937" cy="1375007"/>
          </a:xfrm>
          <a:prstGeom prst="rect">
            <a:avLst/>
          </a:prstGeom>
        </p:spPr>
      </p:pic>
    </p:spTree>
    <p:extLst>
      <p:ext uri="{BB962C8B-B14F-4D97-AF65-F5344CB8AC3E}">
        <p14:creationId xmlns:p14="http://schemas.microsoft.com/office/powerpoint/2010/main" val="1945679721"/>
      </p:ext>
    </p:extLst>
  </p:cSld>
  <p:clrMapOvr>
    <a:masterClrMapping/>
  </p:clrMapOvr>
</p:sld>
</file>

<file path=ppt/theme/theme1.xml><?xml version="1.0" encoding="utf-8"?>
<a:theme xmlns:a="http://schemas.openxmlformats.org/drawingml/2006/main" name="Office Theme">
  <a:themeElements>
    <a:clrScheme name="Contoso Theme 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73322_Rose suite pitch deck_RVA_v3" id="{A1173EBD-D547-46AD-95A9-9B7E4968ED1F}" vid="{F580D4A0-499F-4E77-AB0C-FFDC165FCD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9686E-60BB-426D-9902-B37A45317C63}">
  <ds:schemaRefs>
    <ds:schemaRef ds:uri="http://schemas.microsoft.com/sharepoint/v3/contenttype/forms"/>
  </ds:schemaRefs>
</ds:datastoreItem>
</file>

<file path=customXml/itemProps2.xml><?xml version="1.0" encoding="utf-8"?>
<ds:datastoreItem xmlns:ds="http://schemas.openxmlformats.org/officeDocument/2006/customXml" ds:itemID="{6578E46C-0F2F-4D8F-8685-D890AF38A48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4342EA1-02DE-432C-B535-038F595FE8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pitch deck</Template>
  <TotalTime>870</TotalTime>
  <Words>2447</Words>
  <Application>Microsoft Office PowerPoint</Application>
  <PresentationFormat>Widescreen</PresentationFormat>
  <Paragraphs>262</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Bookman Old Style</vt:lpstr>
      <vt:lpstr>Calibri</vt:lpstr>
      <vt:lpstr>Corbel</vt:lpstr>
      <vt:lpstr>Symbol</vt:lpstr>
      <vt:lpstr>Office Theme</vt:lpstr>
      <vt:lpstr>Abstract data Structure</vt:lpstr>
      <vt:lpstr>Objectives</vt:lpstr>
      <vt:lpstr>Linked List</vt:lpstr>
      <vt:lpstr>Linked list</vt:lpstr>
      <vt:lpstr>Linked list</vt:lpstr>
      <vt:lpstr>Linked list</vt:lpstr>
      <vt:lpstr>There are three Primary Insertion Operations</vt:lpstr>
      <vt:lpstr>Insert at the beginning</vt:lpstr>
      <vt:lpstr>Insert at the beginning</vt:lpstr>
      <vt:lpstr>Insert at the end</vt:lpstr>
      <vt:lpstr>Insert at the end</vt:lpstr>
      <vt:lpstr>Insert at the inside the list</vt:lpstr>
      <vt:lpstr>Insert at the inside the list</vt:lpstr>
      <vt:lpstr>Deleting a node in a linked list</vt:lpstr>
      <vt:lpstr>How to delete the head node</vt:lpstr>
      <vt:lpstr>Deleting a Node at a given position</vt:lpstr>
      <vt:lpstr>Deleting a node at a given position</vt:lpstr>
      <vt:lpstr>Implementation</vt:lpstr>
      <vt:lpstr>Implementation</vt:lpstr>
      <vt:lpstr>Implementation</vt:lpstr>
      <vt:lpstr>Implementation</vt:lpstr>
      <vt:lpstr>ACTIVITY</vt:lpstr>
      <vt:lpstr>ACTIVITY</vt:lpstr>
      <vt:lpstr>Linked List Operation</vt:lpstr>
      <vt:lpstr>Linked List Operation</vt:lpstr>
      <vt:lpstr>Insert a node- Python</vt:lpstr>
      <vt:lpstr>Search for a node-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data Structure</dc:title>
  <dc:creator>ansterling@gmail.com</dc:creator>
  <cp:lastModifiedBy>Janet ReidSterling</cp:lastModifiedBy>
  <cp:revision>17</cp:revision>
  <dcterms:created xsi:type="dcterms:W3CDTF">2022-10-30T10:49:08Z</dcterms:created>
  <dcterms:modified xsi:type="dcterms:W3CDTF">2023-12-11T07:24:36Z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