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57" r:id="rId4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CNNはその名の通り通常のNeural NetworkにConvolutionを追加したものです。ここでは、Convolution、畳み込みとは一体なんなのか、という点と、なぜそれが画像認識に有効なのかについて説明していきます。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簡単なタスクとして、書いてある図形が○か×かを判定するタスクを考えてみます。以下は、通常のNeural Networkで行う例です。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/>
              <a:t>Convolutional Neural Networkとは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1019097</a:t>
            </a:r>
            <a:r>
              <a:rPr lang="ja-JP" altLang="en-US"/>
              <a:t>　田中龍仁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Convolutional Neural Networkとは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通常のNeural NetworkにConvolutionを追加したもの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Presentation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ＭＳ Ｐゴシック</vt:lpstr>
      <vt:lpstr>Arial Unicode MS</vt:lpstr>
      <vt:lpstr>Arial Black</vt:lpstr>
      <vt:lpstr>Microsoft YaHei</vt:lpstr>
      <vt:lpstr>Droid Sans Fallback</vt:lpstr>
      <vt:lpstr>SimSun</vt:lpstr>
      <vt:lpstr>ＭＳ ゴシック</vt:lpstr>
      <vt:lpstr>Comfortaa Light</vt:lpstr>
      <vt:lpstr>SimSun</vt:lpstr>
      <vt:lpstr>ＭＳ Ｐゴシック</vt:lpstr>
      <vt:lpstr>Noto Sans CJK JP</vt:lpstr>
      <vt:lpstr>文鼎ＰＬ简中楷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tanaka</dc:creator>
  <cp:lastModifiedBy>tanaka</cp:lastModifiedBy>
  <cp:revision>7</cp:revision>
  <dcterms:created xsi:type="dcterms:W3CDTF">2022-10-13T12:33:05Z</dcterms:created>
  <dcterms:modified xsi:type="dcterms:W3CDTF">2022-10-13T12:33:05Z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