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7</a:t>
            </a:r>
            <a:r>
              <a:rPr lang="ja-JP" altLang="en-US"/>
              <a:t>章　決定木</a:t>
            </a:r>
            <a:endParaRPr lang="ja-JP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4</a:t>
            </a:r>
            <a:r>
              <a:rPr lang="ja-JP" altLang="en-US"/>
              <a:t>年　</a:t>
            </a:r>
            <a:r>
              <a:rPr lang="ja-JP" altLang="zh-CN"/>
              <a:t>田中　龍仁</a:t>
            </a:r>
            <a:endParaRPr lang="ja-JP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意思決定や分類、判別、予測などのために作られる、木構造（ツリー構造）のデータや図などのこと</a:t>
            </a:r>
            <a:endParaRPr lang="ja-JP" altLang="en-US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/>
              <a:t>分類を行うものを「</a:t>
            </a:r>
            <a:r>
              <a:rPr lang="ja-JP" altLang="en-US" b="1"/>
              <a:t>分類木</a:t>
            </a:r>
            <a:r>
              <a:rPr lang="ja-JP" altLang="en-US"/>
              <a:t>（</a:t>
            </a:r>
            <a:r>
              <a:rPr lang="en-US" altLang="ja-JP"/>
              <a:t>classification tree</a:t>
            </a:r>
            <a:r>
              <a:rPr lang="ja-JP" altLang="en-US"/>
              <a:t>）」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関数の近似により推論や予測を行うものを「</a:t>
            </a:r>
            <a:r>
              <a:rPr lang="ja-JP" altLang="en-US" b="1"/>
              <a:t>回帰木</a:t>
            </a:r>
            <a:r>
              <a:rPr lang="ja-JP" altLang="en-US"/>
              <a:t>（</a:t>
            </a:r>
            <a:r>
              <a:rPr lang="en-US" altLang="ja-JP"/>
              <a:t>regression tree</a:t>
            </a:r>
            <a:r>
              <a:rPr lang="ja-JP" altLang="en-US"/>
              <a:t>）」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 sz="3600"/>
              <a:t>決定木（</a:t>
            </a:r>
            <a:r>
              <a:rPr lang="en-US" altLang="ja-JP" sz="3600"/>
              <a:t>decision tree</a:t>
            </a:r>
            <a:r>
              <a:rPr lang="ja-JP" altLang="en-US" sz="3600"/>
              <a:t>）とは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/>
              <a:t>利点</a:t>
            </a:r>
            <a:endParaRPr lang="ja-JP" altLang="en-US"/>
          </a:p>
          <a:p>
            <a:r>
              <a:rPr lang="ja-JP" altLang="en-US"/>
              <a:t>非線形のデータや説明変数の多い（次元の高い）データ、様々な尺度（質的変数か量的変数かなど）が混在しているデータでも扱いやすい</a:t>
            </a:r>
            <a:endParaRPr lang="ja-JP" altLang="en-US"/>
          </a:p>
          <a:p>
            <a:r>
              <a:rPr lang="ja-JP" altLang="en-US"/>
              <a:t>外れ値に対してロバストな (外れ値の影響を受けにくい) モデルを構築可能</a:t>
            </a:r>
            <a:endParaRPr lang="ja-JP" altLang="en-US"/>
          </a:p>
          <a:p>
            <a:r>
              <a:rPr lang="ja-JP" altLang="en-US"/>
              <a:t>結果が可視化されていて、理解しやすい</a:t>
            </a:r>
            <a:endParaRPr lang="ja-JP" altLang="en-US"/>
          </a:p>
          <a:p>
            <a:r>
              <a:rPr lang="ja-JP" altLang="en-US"/>
              <a:t>いくつかの選択肢から最善のものが選べる</a:t>
            </a:r>
            <a:endParaRPr lang="ja-JP" altLang="en-US"/>
          </a:p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欠点</a:t>
            </a:r>
            <a:endParaRPr lang="ja-JP" altLang="en-US"/>
          </a:p>
          <a:p>
            <a:r>
              <a:rPr lang="ja-JP" altLang="en-US"/>
              <a:t>線形性のあるデータにはあまり適していない</a:t>
            </a:r>
            <a:endParaRPr lang="ja-JP" altLang="en-US"/>
          </a:p>
          <a:p>
            <a:r>
              <a:rPr lang="ja-JP" altLang="en-US"/>
              <a:t>分類性能は低い</a:t>
            </a:r>
            <a:endParaRPr lang="ja-JP" altLang="en-US"/>
          </a:p>
          <a:p>
            <a:r>
              <a:rPr lang="ja-JP" altLang="en-US"/>
              <a:t>過学習を起こしやすい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7.1</a:t>
            </a:r>
            <a:r>
              <a:rPr lang="ja-JP" altLang="en-US" sz="3600"/>
              <a:t>　回帰の決定木</a:t>
            </a:r>
            <a:endParaRPr lang="ja-JP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ＭＳ Ｐゴシック</vt:lpstr>
      <vt:lpstr>Arial Unicode MS</vt:lpstr>
      <vt:lpstr>SimSun</vt:lpstr>
      <vt:lpstr>SimSun</vt:lpstr>
      <vt:lpstr>ＭＳ ゴシック</vt:lpstr>
      <vt:lpstr>Gubbi</vt:lpstr>
      <vt:lpstr>ＭＳ Ｐゴシック</vt:lpstr>
      <vt:lpstr>Noto Sans CJK JP</vt:lpstr>
      <vt:lpstr>Office Theme</vt:lpstr>
      <vt:lpstr>PowerPoint 演示文稿</vt:lpstr>
      <vt:lpstr>PowerPoint 演示文稿</vt:lpstr>
      <vt:lpstr>決定木（decision tree）とは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tanaka</cp:lastModifiedBy>
  <cp:revision>7</cp:revision>
  <dcterms:created xsi:type="dcterms:W3CDTF">2022-06-09T08:07:50Z</dcterms:created>
  <dcterms:modified xsi:type="dcterms:W3CDTF">2022-06-09T08:07:50Z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