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</p:sldIdLst>
  <p:sldSz cx="54006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2" autoAdjust="0"/>
    <p:restoredTop sz="94660"/>
  </p:normalViewPr>
  <p:slideViewPr>
    <p:cSldViewPr snapToGrid="0">
      <p:cViewPr>
        <p:scale>
          <a:sx n="25" d="100"/>
          <a:sy n="25" d="100"/>
        </p:scale>
        <p:origin x="362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2945943"/>
            <a:ext cx="4590574" cy="626689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4516"/>
            <a:ext cx="4050506" cy="434599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1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369"/>
            <a:ext cx="1164521" cy="1525473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369"/>
            <a:ext cx="3426053" cy="1525473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7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46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7671"/>
            <a:ext cx="4658082" cy="748777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6282"/>
            <a:ext cx="4658082" cy="393764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54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1843"/>
            <a:ext cx="2295287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1843"/>
            <a:ext cx="2295287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373"/>
            <a:ext cx="4658082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4412664"/>
            <a:ext cx="2284738" cy="216257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6575242"/>
            <a:ext cx="2284738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2664"/>
            <a:ext cx="2295990" cy="216257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242"/>
            <a:ext cx="2295990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3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8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4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044"/>
            <a:ext cx="1741858" cy="420015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766"/>
            <a:ext cx="2734092" cy="1279213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199"/>
            <a:ext cx="1741858" cy="1000453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6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044"/>
            <a:ext cx="1741858" cy="420015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766"/>
            <a:ext cx="2734092" cy="1279213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199"/>
            <a:ext cx="1741858" cy="1000453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373"/>
            <a:ext cx="465808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1843"/>
            <a:ext cx="465808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3952"/>
            <a:ext cx="121515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7AB4-3545-4CD8-8326-022C737AB595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3952"/>
            <a:ext cx="182272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3952"/>
            <a:ext cx="121515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67A-8880-48B7-8A53-E1F4C2550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0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89CFC58-E70C-4308-B451-8F0C2FAC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1209" y="5159"/>
            <a:ext cx="60003091" cy="179903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42F99366-D184-405B-9323-5408161E2094}"/>
              </a:ext>
            </a:extLst>
          </p:cNvPr>
          <p:cNvSpPr/>
          <p:nvPr/>
        </p:nvSpPr>
        <p:spPr>
          <a:xfrm flipV="1">
            <a:off x="-27301208" y="24065"/>
            <a:ext cx="15238879" cy="17971430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82E3588B-27C6-4A2C-94DB-1FA167075962}"/>
              </a:ext>
            </a:extLst>
          </p:cNvPr>
          <p:cNvSpPr/>
          <p:nvPr/>
        </p:nvSpPr>
        <p:spPr>
          <a:xfrm flipH="1">
            <a:off x="17463003" y="-3189"/>
            <a:ext cx="15238879" cy="17998677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56B241-61A4-44BF-9595-5A6203ACF80A}"/>
              </a:ext>
            </a:extLst>
          </p:cNvPr>
          <p:cNvSpPr/>
          <p:nvPr/>
        </p:nvSpPr>
        <p:spPr>
          <a:xfrm>
            <a:off x="-27301209" y="-1"/>
            <a:ext cx="60003091" cy="1800066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2848ED2-6744-4240-A739-3968192E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358"/>
          <a:stretch/>
        </p:blipFill>
        <p:spPr>
          <a:xfrm flipH="1">
            <a:off x="-34880342" y="-8750597"/>
            <a:ext cx="55257022" cy="33523669"/>
          </a:xfrm>
          <a:prstGeom prst="rect">
            <a:avLst/>
          </a:prstGeom>
        </p:spPr>
      </p:pic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D37C4C5C-6F0D-4E6B-916F-85BFE7496F84}"/>
              </a:ext>
            </a:extLst>
          </p:cNvPr>
          <p:cNvSpPr/>
          <p:nvPr/>
        </p:nvSpPr>
        <p:spPr>
          <a:xfrm>
            <a:off x="-27121198" y="179813"/>
            <a:ext cx="59411893" cy="17641037"/>
          </a:xfrm>
          <a:prstGeom prst="parallelogram">
            <a:avLst>
              <a:gd name="adj" fmla="val 84773"/>
            </a:avLst>
          </a:prstGeom>
          <a:solidFill>
            <a:srgbClr val="000000">
              <a:alpha val="2902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518C69-5375-46BF-888C-CD263EE906BC}"/>
              </a:ext>
            </a:extLst>
          </p:cNvPr>
          <p:cNvSpPr txBox="1"/>
          <p:nvPr/>
        </p:nvSpPr>
        <p:spPr>
          <a:xfrm>
            <a:off x="-20767688" y="6066364"/>
            <a:ext cx="45931164" cy="522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3331" b="1" spc="5000" dirty="0">
                <a:ln>
                  <a:solidFill>
                    <a:schemeClr val="tx1"/>
                  </a:solidFill>
                </a:ln>
                <a:effectLst>
                  <a:outerShdw blurRad="12700" dist="25400" dir="2700000" sx="101000" sy="101000" algn="tl" rotWithShape="0">
                    <a:schemeClr val="bg1"/>
                  </a:outerShdw>
                </a:effectLst>
                <a:latin typeface="Agency FB" panose="020B0503020202020204" pitchFamily="34" charset="0"/>
              </a:rPr>
              <a:t>ASTRA // CONTROLLER</a:t>
            </a:r>
            <a:endParaRPr kumimoji="1" lang="ja-JP" altLang="en-US" sz="33331" b="1" spc="5000" dirty="0">
              <a:ln>
                <a:solidFill>
                  <a:schemeClr val="tx1"/>
                </a:solidFill>
              </a:ln>
              <a:effectLst>
                <a:outerShdw blurRad="12700" dist="25400" dir="2700000" sx="101000" sy="101000" algn="tl" rotWithShape="0">
                  <a:schemeClr val="bg1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F2842DE-B185-4C70-A0B8-D5773937F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88" y="-4012853"/>
            <a:ext cx="28208960" cy="4332836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49C152-1BE8-4FC1-8C1C-DDE2A2805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23" y="-4012870"/>
            <a:ext cx="28208960" cy="43328366"/>
          </a:xfrm>
          <a:prstGeom prst="rect">
            <a:avLst/>
          </a:prstGeom>
          <a:effectLst>
            <a:outerShdw sx="101000" sy="10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2883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1年の最高】 Twitter ヘッダー 背景">
            <a:extLst>
              <a:ext uri="{FF2B5EF4-FFF2-40B4-BE49-F238E27FC236}">
                <a16:creationId xmlns:a16="http://schemas.microsoft.com/office/drawing/2014/main" id="{BC9A3852-666E-4934-9648-9107F226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1209" y="-14964"/>
            <a:ext cx="60003091" cy="180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42F99366-D184-405B-9323-5408161E2094}"/>
              </a:ext>
            </a:extLst>
          </p:cNvPr>
          <p:cNvSpPr/>
          <p:nvPr/>
        </p:nvSpPr>
        <p:spPr>
          <a:xfrm flipV="1">
            <a:off x="-27301208" y="24065"/>
            <a:ext cx="15238879" cy="17971430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82E3588B-27C6-4A2C-94DB-1FA167075962}"/>
              </a:ext>
            </a:extLst>
          </p:cNvPr>
          <p:cNvSpPr/>
          <p:nvPr/>
        </p:nvSpPr>
        <p:spPr>
          <a:xfrm flipH="1">
            <a:off x="17463003" y="-3189"/>
            <a:ext cx="15238879" cy="17998677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56B241-61A4-44BF-9595-5A6203ACF80A}"/>
              </a:ext>
            </a:extLst>
          </p:cNvPr>
          <p:cNvSpPr/>
          <p:nvPr/>
        </p:nvSpPr>
        <p:spPr>
          <a:xfrm>
            <a:off x="-27301209" y="-1"/>
            <a:ext cx="60003091" cy="1800066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2848ED2-6744-4240-A739-3968192E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358"/>
          <a:stretch/>
        </p:blipFill>
        <p:spPr>
          <a:xfrm flipH="1">
            <a:off x="-33769694" y="-8818427"/>
            <a:ext cx="55257022" cy="33523669"/>
          </a:xfrm>
          <a:prstGeom prst="rect">
            <a:avLst/>
          </a:prstGeom>
        </p:spPr>
      </p:pic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D37C4C5C-6F0D-4E6B-916F-85BFE7496F84}"/>
              </a:ext>
            </a:extLst>
          </p:cNvPr>
          <p:cNvSpPr/>
          <p:nvPr/>
        </p:nvSpPr>
        <p:spPr>
          <a:xfrm>
            <a:off x="-27005610" y="172332"/>
            <a:ext cx="59411893" cy="17641037"/>
          </a:xfrm>
          <a:prstGeom prst="parallelogram">
            <a:avLst>
              <a:gd name="adj" fmla="val 84773"/>
            </a:avLst>
          </a:prstGeom>
          <a:solidFill>
            <a:srgbClr val="000000">
              <a:alpha val="2902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518C69-5375-46BF-888C-CD263EE906BC}"/>
              </a:ext>
            </a:extLst>
          </p:cNvPr>
          <p:cNvSpPr txBox="1"/>
          <p:nvPr/>
        </p:nvSpPr>
        <p:spPr>
          <a:xfrm>
            <a:off x="-20767688" y="6066364"/>
            <a:ext cx="45931164" cy="522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3331" b="1" spc="5000" dirty="0">
                <a:ln>
                  <a:solidFill>
                    <a:schemeClr val="tx1"/>
                  </a:solidFill>
                </a:ln>
                <a:effectLst>
                  <a:outerShdw blurRad="12700" dist="25400" dir="2700000" sx="101000" sy="101000" algn="tl" rotWithShape="0">
                    <a:schemeClr val="bg1"/>
                  </a:outerShdw>
                </a:effectLst>
                <a:latin typeface="Agency FB" panose="020B0503020202020204" pitchFamily="34" charset="0"/>
              </a:rPr>
              <a:t>ASTRA // CONTROLLER</a:t>
            </a:r>
            <a:endParaRPr kumimoji="1" lang="ja-JP" altLang="en-US" sz="33331" b="1" spc="5000" dirty="0">
              <a:ln>
                <a:solidFill>
                  <a:schemeClr val="tx1"/>
                </a:solidFill>
              </a:ln>
              <a:effectLst>
                <a:outerShdw blurRad="12700" dist="25400" dir="2700000" sx="101000" sy="101000" algn="tl" rotWithShape="0">
                  <a:schemeClr val="bg1"/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F2842DE-B185-4C70-A0B8-D5773937F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21" y="-4281963"/>
            <a:ext cx="29753483" cy="4570072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49C152-1BE8-4FC1-8C1C-DDE2A2805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081" y="-4797939"/>
            <a:ext cx="30425335" cy="46732671"/>
          </a:xfrm>
          <a:prstGeom prst="rect">
            <a:avLst/>
          </a:prstGeom>
          <a:effectLst>
            <a:outerShdw sx="101000" sy="10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547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1F3167-BF3A-49B9-A7DD-F1000F27698B}"/>
              </a:ext>
            </a:extLst>
          </p:cNvPr>
          <p:cNvSpPr/>
          <p:nvPr/>
        </p:nvSpPr>
        <p:spPr>
          <a:xfrm>
            <a:off x="-27301209" y="-1"/>
            <a:ext cx="60003091" cy="1800066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DC4752-C6E8-4987-804C-392228F6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61194" y="119612"/>
            <a:ext cx="59557807" cy="17641827"/>
          </a:xfrm>
          <a:prstGeom prst="rect">
            <a:avLst/>
          </a:prstGeom>
          <a:ln w="187325">
            <a:solidFill>
              <a:srgbClr val="7030A0"/>
            </a:solidFill>
          </a:ln>
        </p:spPr>
      </p:pic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63B4C83D-9510-47F3-9896-496A6898E4E9}"/>
              </a:ext>
            </a:extLst>
          </p:cNvPr>
          <p:cNvSpPr/>
          <p:nvPr/>
        </p:nvSpPr>
        <p:spPr>
          <a:xfrm flipH="1">
            <a:off x="17257733" y="240014"/>
            <a:ext cx="15238879" cy="17521030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B681F2-D8E4-4BAD-AC6B-EB1680B1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72" y="-4099457"/>
            <a:ext cx="29753483" cy="457007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BC8433-9D4F-4439-A84E-E0EA68E2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817" y="-4099458"/>
            <a:ext cx="30425335" cy="46732671"/>
          </a:xfrm>
          <a:prstGeom prst="rect">
            <a:avLst/>
          </a:prstGeom>
          <a:effectLst>
            <a:outerShdw sx="101000" sy="101000" algn="ctr" rotWithShape="0">
              <a:schemeClr val="bg1"/>
            </a:outerShdw>
          </a:effectLst>
        </p:spPr>
      </p:pic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4B58B6-60AF-4AB2-9898-01CAD07C7AC9}"/>
              </a:ext>
            </a:extLst>
          </p:cNvPr>
          <p:cNvSpPr/>
          <p:nvPr/>
        </p:nvSpPr>
        <p:spPr>
          <a:xfrm flipV="1">
            <a:off x="-27025192" y="120007"/>
            <a:ext cx="15204136" cy="17521030"/>
          </a:xfrm>
          <a:prstGeom prst="rtTriangle">
            <a:avLst/>
          </a:prstGeom>
          <a:solidFill>
            <a:srgbClr val="FFFFFF">
              <a:alpha val="6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30F74E-FE15-4A05-BF93-9DE3C4ACD874}"/>
              </a:ext>
            </a:extLst>
          </p:cNvPr>
          <p:cNvSpPr txBox="1"/>
          <p:nvPr/>
        </p:nvSpPr>
        <p:spPr>
          <a:xfrm>
            <a:off x="-20325750" y="6365840"/>
            <a:ext cx="45931164" cy="522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3331" b="1" spc="5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sx="102000" sy="102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gency FB" panose="020B0503020202020204" pitchFamily="34" charset="0"/>
              </a:rPr>
              <a:t>ASTRA // CONTROLLER</a:t>
            </a:r>
            <a:endParaRPr kumimoji="1" lang="ja-JP" altLang="en-US" sz="33331" b="1" spc="5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sx="102000" sy="102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89CFC58-E70C-4308-B451-8F0C2FAC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8880" y="179616"/>
            <a:ext cx="59720763" cy="17821048"/>
          </a:xfrm>
          <a:prstGeom prst="rect">
            <a:avLst/>
          </a:prstGeom>
          <a:ln w="190500" cmpd="sng">
            <a:solidFill>
              <a:schemeClr val="bg1"/>
            </a:solidFill>
          </a:ln>
        </p:spPr>
      </p:pic>
      <p:sp>
        <p:nvSpPr>
          <p:cNvPr id="2" name="平行四辺形 1">
            <a:extLst>
              <a:ext uri="{FF2B5EF4-FFF2-40B4-BE49-F238E27FC236}">
                <a16:creationId xmlns:a16="http://schemas.microsoft.com/office/drawing/2014/main" id="{D36CD746-4D92-4393-8310-F0EF266F37AC}"/>
              </a:ext>
            </a:extLst>
          </p:cNvPr>
          <p:cNvSpPr/>
          <p:nvPr/>
        </p:nvSpPr>
        <p:spPr>
          <a:xfrm>
            <a:off x="-26043835" y="179616"/>
            <a:ext cx="60003091" cy="17971447"/>
          </a:xfrm>
          <a:prstGeom prst="parallelogram">
            <a:avLst>
              <a:gd name="adj" fmla="val 84757"/>
            </a:avLst>
          </a:prstGeom>
          <a:solidFill>
            <a:srgbClr val="0000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99986" dirty="0"/>
          </a:p>
        </p:txBody>
      </p:sp>
    </p:spTree>
    <p:extLst>
      <p:ext uri="{BB962C8B-B14F-4D97-AF65-F5344CB8AC3E}">
        <p14:creationId xmlns:p14="http://schemas.microsoft.com/office/powerpoint/2010/main" val="56723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9</Words>
  <Application>Microsoft Office PowerPoint</Application>
  <PresentationFormat>ユーザー設定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 龍仁</dc:creator>
  <cp:lastModifiedBy>田中 龍仁</cp:lastModifiedBy>
  <cp:revision>15</cp:revision>
  <dcterms:created xsi:type="dcterms:W3CDTF">2022-04-27T09:54:46Z</dcterms:created>
  <dcterms:modified xsi:type="dcterms:W3CDTF">2022-04-27T12:22:55Z</dcterms:modified>
</cp:coreProperties>
</file>