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sldIdLst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rsha.t.lv\Downloads\Excel%20Final%20Assessment%20Data%20File%201%20-%20Youtub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rsha.t.lv\Downloads\Excel%20Final%20Assessment%20Data%20File%201%20-%20Youtube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arrsha.t.lv\Downloads\Excel%20Final%20Assessment%20Data%20File%201%20-%20Youtub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data.xlsx]Q-18!PivotTable45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Likes</a:t>
            </a:r>
            <a:r>
              <a:rPr lang="en-US" baseline="0"/>
              <a:t> v/s months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'Q-18'!$B$3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'Q-18'!$A$4:$A$11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Nov</c:v>
                </c:pt>
                <c:pt idx="7">
                  <c:v>Dec</c:v>
                </c:pt>
              </c:strCache>
            </c:strRef>
          </c:cat>
          <c:val>
            <c:numRef>
              <c:f>'Q-18'!$B$4:$B$11</c:f>
              <c:numCache>
                <c:formatCode>General</c:formatCode>
                <c:ptCount val="8"/>
                <c:pt idx="0">
                  <c:v>13867</c:v>
                </c:pt>
                <c:pt idx="1">
                  <c:v>13108</c:v>
                </c:pt>
                <c:pt idx="2">
                  <c:v>9575</c:v>
                </c:pt>
                <c:pt idx="3">
                  <c:v>15388</c:v>
                </c:pt>
                <c:pt idx="4">
                  <c:v>13212</c:v>
                </c:pt>
                <c:pt idx="5">
                  <c:v>8576</c:v>
                </c:pt>
                <c:pt idx="6">
                  <c:v>6559</c:v>
                </c:pt>
                <c:pt idx="7">
                  <c:v>23413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AE-4405-9C98-1382FCB0CC7B}"/>
            </c:ext>
          </c:extLst>
        </c:ser>
        <c:ser>
          <c:idx val="1"/>
          <c:order val="1"/>
          <c:tx>
            <c:strRef>
              <c:f>'Q-18'!$C$3</c:f>
              <c:strCache>
                <c:ptCount val="1"/>
                <c:pt idx="0">
                  <c:v>Sum of dislikes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'Q-18'!$A$4:$A$11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Nov</c:v>
                </c:pt>
                <c:pt idx="7">
                  <c:v>Dec</c:v>
                </c:pt>
              </c:strCache>
            </c:strRef>
          </c:cat>
          <c:val>
            <c:numRef>
              <c:f>'Q-18'!$C$4:$C$11</c:f>
              <c:numCache>
                <c:formatCode>General</c:formatCode>
                <c:ptCount val="8"/>
                <c:pt idx="0">
                  <c:v>3006</c:v>
                </c:pt>
                <c:pt idx="1">
                  <c:v>1609</c:v>
                </c:pt>
                <c:pt idx="2">
                  <c:v>2078</c:v>
                </c:pt>
                <c:pt idx="3">
                  <c:v>1531</c:v>
                </c:pt>
                <c:pt idx="4">
                  <c:v>1797</c:v>
                </c:pt>
                <c:pt idx="5">
                  <c:v>1925</c:v>
                </c:pt>
                <c:pt idx="6">
                  <c:v>945</c:v>
                </c:pt>
                <c:pt idx="7">
                  <c:v>4477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AE-4405-9C98-1382FCB0C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1567552"/>
        <c:axId val="643843280"/>
      </c:lineChart>
      <c:catAx>
        <c:axId val="32156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843280"/>
        <c:crosses val="autoZero"/>
        <c:auto val="1"/>
        <c:lblAlgn val="ctr"/>
        <c:lblOffset val="100"/>
        <c:noMultiLvlLbl val="0"/>
      </c:catAx>
      <c:valAx>
        <c:axId val="64384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56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data.xlsx]Q-19!PivotTable46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'Q-19'!$B$3</c:f>
              <c:strCache>
                <c:ptCount val="1"/>
                <c:pt idx="0">
                  <c:v>Sum of views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'Q-19'!$A$4:$A$12</c:f>
              <c:strCache>
                <c:ptCount val="9"/>
                <c:pt idx="0">
                  <c:v>&lt;27-05-2017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Nov</c:v>
                </c:pt>
                <c:pt idx="8">
                  <c:v>Dec</c:v>
                </c:pt>
              </c:strCache>
            </c:strRef>
          </c:cat>
          <c:val>
            <c:numRef>
              <c:f>'Q-19'!$B$4:$B$12</c:f>
              <c:numCache>
                <c:formatCode>General</c:formatCode>
                <c:ptCount val="9"/>
                <c:pt idx="1">
                  <c:v>1473132146</c:v>
                </c:pt>
                <c:pt idx="2">
                  <c:v>1538183900</c:v>
                </c:pt>
                <c:pt idx="3">
                  <c:v>1711368990</c:v>
                </c:pt>
                <c:pt idx="4">
                  <c:v>1374054168</c:v>
                </c:pt>
                <c:pt idx="5">
                  <c:v>1532539358</c:v>
                </c:pt>
                <c:pt idx="6">
                  <c:v>760739679</c:v>
                </c:pt>
                <c:pt idx="7">
                  <c:v>999419368</c:v>
                </c:pt>
                <c:pt idx="8">
                  <c:v>1699476076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DA-47F2-8D23-F4E34B3DA216}"/>
            </c:ext>
          </c:extLst>
        </c:ser>
        <c:ser>
          <c:idx val="1"/>
          <c:order val="1"/>
          <c:tx>
            <c:strRef>
              <c:f>'Q-19'!$C$3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'Q-19'!$A$4:$A$12</c:f>
              <c:strCache>
                <c:ptCount val="9"/>
                <c:pt idx="0">
                  <c:v>&lt;27-05-2017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Nov</c:v>
                </c:pt>
                <c:pt idx="8">
                  <c:v>Dec</c:v>
                </c:pt>
              </c:strCache>
            </c:strRef>
          </c:cat>
          <c:val>
            <c:numRef>
              <c:f>'Q-19'!$C$4:$C$12</c:f>
              <c:numCache>
                <c:formatCode>General</c:formatCode>
                <c:ptCount val="9"/>
                <c:pt idx="1">
                  <c:v>3160995</c:v>
                </c:pt>
                <c:pt idx="2">
                  <c:v>2748603</c:v>
                </c:pt>
                <c:pt idx="3">
                  <c:v>3209254</c:v>
                </c:pt>
                <c:pt idx="4">
                  <c:v>3027726</c:v>
                </c:pt>
                <c:pt idx="5">
                  <c:v>3189476</c:v>
                </c:pt>
                <c:pt idx="6">
                  <c:v>2318236</c:v>
                </c:pt>
                <c:pt idx="7">
                  <c:v>2278608</c:v>
                </c:pt>
                <c:pt idx="8">
                  <c:v>4142857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DA-47F2-8D23-F4E34B3DA216}"/>
            </c:ext>
          </c:extLst>
        </c:ser>
        <c:ser>
          <c:idx val="2"/>
          <c:order val="2"/>
          <c:tx>
            <c:strRef>
              <c:f>'Q-19'!$D$3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'Q-19'!$A$4:$A$12</c:f>
              <c:strCache>
                <c:ptCount val="9"/>
                <c:pt idx="0">
                  <c:v>&lt;27-05-2017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Nov</c:v>
                </c:pt>
                <c:pt idx="8">
                  <c:v>Dec</c:v>
                </c:pt>
              </c:strCache>
            </c:strRef>
          </c:cat>
          <c:val>
            <c:numRef>
              <c:f>'Q-19'!$D$4:$D$12</c:f>
              <c:numCache>
                <c:formatCode>General</c:formatCode>
                <c:ptCount val="9"/>
                <c:pt idx="1">
                  <c:v>31944180</c:v>
                </c:pt>
                <c:pt idx="2">
                  <c:v>28198340</c:v>
                </c:pt>
                <c:pt idx="3">
                  <c:v>33394744</c:v>
                </c:pt>
                <c:pt idx="4">
                  <c:v>31779287</c:v>
                </c:pt>
                <c:pt idx="5">
                  <c:v>30444842</c:v>
                </c:pt>
                <c:pt idx="6">
                  <c:v>19690345</c:v>
                </c:pt>
                <c:pt idx="7">
                  <c:v>20852738</c:v>
                </c:pt>
                <c:pt idx="8">
                  <c:v>38204841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DA-47F2-8D23-F4E34B3DA2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3442576"/>
        <c:axId val="646390000"/>
      </c:lineChart>
      <c:catAx>
        <c:axId val="66344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390000"/>
        <c:crosses val="autoZero"/>
        <c:auto val="1"/>
        <c:lblAlgn val="ctr"/>
        <c:lblOffset val="100"/>
        <c:noMultiLvlLbl val="0"/>
      </c:catAx>
      <c:valAx>
        <c:axId val="64639000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44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'Q16'!$C$2:$D$37</cx:f>
        <cx:nf>'Q16'!$C$1:$D$1</cx:nf>
        <cx:lvl ptCount="36" name="State">
          <cx:pt idx="0">Andaman and Nicobar Islands</cx:pt>
          <cx:pt idx="1">Andhra Pradesh</cx:pt>
          <cx:pt idx="2">Arunachal Pradesh</cx:pt>
          <cx:pt idx="3">Assam</cx:pt>
          <cx:pt idx="4">Bihar</cx:pt>
          <cx:pt idx="5">Chandigarh</cx:pt>
          <cx:pt idx="6">Chhattisgarh</cx:pt>
          <cx:pt idx="7">Dadra and Nagar Haveli and Daman and Diu</cx:pt>
          <cx:pt idx="8">Delhi</cx:pt>
          <cx:pt idx="9">Goa</cx:pt>
          <cx:pt idx="10">Gujarat</cx:pt>
          <cx:pt idx="11">Haryana</cx:pt>
          <cx:pt idx="12">Himachal Pradesh</cx:pt>
          <cx:pt idx="13">Jammu and Kashmir</cx:pt>
          <cx:pt idx="14">Jharkhand</cx:pt>
          <cx:pt idx="15">Karnataka</cx:pt>
          <cx:pt idx="16">Kerala</cx:pt>
          <cx:pt idx="17">Ladakh</cx:pt>
          <cx:pt idx="18">Lakshadweep</cx:pt>
          <cx:pt idx="19">Madhya Pradesh</cx:pt>
          <cx:pt idx="20">Maharashtra</cx:pt>
          <cx:pt idx="21">Manipur</cx:pt>
          <cx:pt idx="22">Meghalaya</cx:pt>
          <cx:pt idx="23">Mizoram</cx:pt>
          <cx:pt idx="24">Nagaland</cx:pt>
          <cx:pt idx="25">Odisha</cx:pt>
          <cx:pt idx="26">Puducherry</cx:pt>
          <cx:pt idx="27">Punjab</cx:pt>
          <cx:pt idx="28">Rajasthan</cx:pt>
          <cx:pt idx="29">Sikkim</cx:pt>
          <cx:pt idx="30">Tamil Nadu</cx:pt>
          <cx:pt idx="31">Telangana</cx:pt>
          <cx:pt idx="32">Tripura</cx:pt>
          <cx:pt idx="33">Uttar Pradesh</cx:pt>
          <cx:pt idx="34">Uttarakhand</cx:pt>
          <cx:pt idx="35">West Bengal</cx:pt>
        </cx:lvl>
        <cx:lvl ptCount="36" name="Country">
          <cx:pt idx="0">India</cx:pt>
          <cx:pt idx="1">India</cx:pt>
          <cx:pt idx="2">India</cx:pt>
          <cx:pt idx="3">India</cx:pt>
          <cx:pt idx="4">India</cx:pt>
          <cx:pt idx="5">India</cx:pt>
          <cx:pt idx="6">India</cx:pt>
          <cx:pt idx="7">India</cx:pt>
          <cx:pt idx="8">India</cx:pt>
          <cx:pt idx="9">India</cx:pt>
          <cx:pt idx="10">India</cx:pt>
          <cx:pt idx="11">India</cx:pt>
          <cx:pt idx="12">India</cx:pt>
          <cx:pt idx="13">India</cx:pt>
          <cx:pt idx="14">India</cx:pt>
          <cx:pt idx="15">India</cx:pt>
          <cx:pt idx="16">India</cx:pt>
          <cx:pt idx="17">India</cx:pt>
          <cx:pt idx="18">India</cx:pt>
          <cx:pt idx="19">India</cx:pt>
          <cx:pt idx="20">India</cx:pt>
          <cx:pt idx="21">India</cx:pt>
          <cx:pt idx="22">India</cx:pt>
          <cx:pt idx="23">India</cx:pt>
          <cx:pt idx="24">India</cx:pt>
          <cx:pt idx="25">India</cx:pt>
          <cx:pt idx="26">India</cx:pt>
          <cx:pt idx="27">India</cx:pt>
          <cx:pt idx="28">India</cx:pt>
          <cx:pt idx="29">India</cx:pt>
          <cx:pt idx="30">India</cx:pt>
          <cx:pt idx="31">India</cx:pt>
          <cx:pt idx="32">India</cx:pt>
          <cx:pt idx="33">India</cx:pt>
          <cx:pt idx="34">India</cx:pt>
          <cx:pt idx="35">India</cx:pt>
        </cx:lvl>
      </cx:strDim>
      <cx:numDim type="colorVal">
        <cx:f>'Q16'!$E$2:$E$37</cx:f>
        <cx:nf>'Q16'!$E$1</cx:nf>
        <cx:lvl ptCount="36" formatCode="General" name="Sum of views">
          <cx:pt idx="0">156410073</cx:pt>
          <cx:pt idx="1">565613966</cx:pt>
          <cx:pt idx="2">145568763</cx:pt>
          <cx:pt idx="3">176295947</cx:pt>
          <cx:pt idx="4">518927726</cx:pt>
          <cx:pt idx="5">266639442</cx:pt>
          <cx:pt idx="6">245885718</cx:pt>
          <cx:pt idx="7">183938634</cx:pt>
          <cx:pt idx="8">187419036</cx:pt>
          <cx:pt idx="9">283300525</cx:pt>
          <cx:pt idx="10">261510520</cx:pt>
          <cx:pt idx="11">452972673</cx:pt>
          <cx:pt idx="12">314315904</cx:pt>
          <cx:pt idx="13">229603221</cx:pt>
          <cx:pt idx="14">244812700</cx:pt>
          <cx:pt idx="15">541254999</cx:pt>
          <cx:pt idx="16">434542307</cx:pt>
          <cx:pt idx="17">268905182</cx:pt>
          <cx:pt idx="18">226482649</cx:pt>
          <cx:pt idx="19">215563332</cx:pt>
          <cx:pt idx="20">315862320</cx:pt>
          <cx:pt idx="21">232069498</cx:pt>
          <cx:pt idx="22">264914167</cx:pt>
          <cx:pt idx="23">163514818</cx:pt>
          <cx:pt idx="24">212079417</cx:pt>
          <cx:pt idx="25">463233535</cx:pt>
          <cx:pt idx="26">196062600</cx:pt>
          <cx:pt idx="27">474183642</cx:pt>
          <cx:pt idx="28">393985234</cx:pt>
          <cx:pt idx="29">144594544</cx:pt>
          <cx:pt idx="30">177552826</cx:pt>
          <cx:pt idx="31">479043256</cx:pt>
          <cx:pt idx="32">318572064</cx:pt>
          <cx:pt idx="33">586315770</cx:pt>
          <cx:pt idx="34">262055961</cx:pt>
          <cx:pt idx="35">484910716</cx:pt>
        </cx:lvl>
      </cx:numDim>
    </cx:data>
  </cx:chartData>
  <cx:chart>
    <cx:title pos="t" align="ctr" overlay="0"/>
    <cx:plotArea>
      <cx:plotAreaRegion>
        <cx:series layoutId="regionMap" uniqueId="{B7FDFCB9-96F5-4091-9FB9-479582115780}">
          <cx:tx>
            <cx:txData>
              <cx:f>'Q16'!$E$1</cx:f>
              <cx:v>Sum of views</cx:v>
            </cx:txData>
          </cx:tx>
          <cx:dataId val="0"/>
          <cx:layoutPr>
            <cx:geography cultureLanguage="en-US" cultureRegion="IN" attribution="Powered by Bing">
              <cx:geoCache provider="{E9337A44-BEBE-4D9F-B70C-5C5E7DAFC167}">
                <cx:binary>3H1bd9u4suZfycrDPA3dxI0A95yetTYlir7bcZJOOi9cSuzwToIX8PbrpxTH2RJaFL3VPjOzrZes
WAYKwFdfoVBVgP/rW/+Pb+nDunrTZ2le/+Nb//vbsGnkP377rf4WPmTr+iSLvlVFXXxvTr4V2W/F
9+/Rt4ff7qt1F+XBb9hE9Ldv4bpqHvq3//u/oLfgobgsvq2bqMjfqYdquHuoVdrUB77b+9Wbb4XK
m03zAHr6/e1Zfh+t375Z32dRvozqpoq+Nej3t//M79fZOn+zzu/fXEffiq8wk7M6hf/Wb9885E3U
DB8G+fD7252Gb9/8pgv9ywDfpDCHRt1DW4RPLNM0sTDp2zdpkQc/f27jE0EQtgQx7cfPk8zrdQbt
jhzcj6Gt7++rh7qGCf/4d6azndnB716/nVi/qC4Wjwu7KDZTO4PfhLX4bRe4v/wAVkf7lS1s9aWc
+2piaDtzeIQ2rNZvbqv1/UMdPq3sC6DJTjhjDAn7X6htgcrtE9tiFDGbPmJKnkT/AvWZw5rEcaf9
zrQButtXAN05GIQkBBI+Ld3fRw2TE4tZCNuCPMIidqgo2AmzKCJAxsevgamP9H9E7Vkj2g/YVlMN
q/PTV4DVPyuVr8GCpy/PNMxPmE2IsBkC87mxoDuY2dYJMjnh1hMPrV3M/q2R7cduTxcahv+8+7sY
7prOrW0DixPCN9qINrsHfNDu9OkJY/AtGKNHlbX/I6ev7Qv/L3aKi4dqnYJz8GL7vXlCwfgj+PxC
ZnuHsE6oKTCYm5+4glpv25r54exX1qd2moZeXP5dDf3/AKJ/1vU6e1qmF9gNrBPCKFgW2MUfP7vU
AscMcwYb/M/NQt/D50azH6Cfk9Dw+ef7V4DPhwfwmYN1/pIs4ifCNC0GGO2AAw6WadqC2uyngwVf
b9PnWUPZD9BWUw2kD94rAOlqDX7Vug6b6iVhsk8ow6YANB53qd1Nmm82aWFTE2lW7pmD2Q/UTmMN
qqvX4FVdrpM6XN93Dw/ySbv/vtVD6ARzC84lQmMUPTEpti3B2ZOwR6/3maPYj9FOYw2jy+UroJMT
AZ2eFuzvo4PZicVtwRAjj0TadffghAKOrmVRWyPS7DD2w/OzmQaMc/cKgLlV9wqCT1U1vBw6wB1h
Y2RhgvehA5sSt8BnwPTx242vvr0pPW9I+5HabqvBdfvnK4DrYl3l62advOSmRE84AptG6X60YFMC
rgHT9vt3zxrRfrC2mmpYXfzzFWC12ERlomBdhU/6/fcNHzFPOLbBHxd7z7ngQXBhMsTZj8OwbWuh
mecNaT9a2201uBavwY1YriHQ/hjcXgNob07X7UMa/fjB8lfcexmplwMTmycQZMMUbWDaPvQS8AOB
kYz/ZKSG4rOHsx9IrbmG5fI1YHm+zjL1A7oL8OGz6AVdD0Ig+sltxsz9AQu2CbRZlvX0tRZoexzZ
/1hn8n+9ecbY9iO4txMNx/OLV2FCw3XTRPXLGlEMvr1lbU7Fe3c8gcHFRxDT2MRQtx2TRfi80ewH
bbe1htbiwytAa/mQhtHTkv39vQ5iuhYFr8MEMv347Dr5nJ8gxCiHU8BjWEpj2uxo9sP0s5mGz/I1
BAa94iXdRnZCLIKJjfeGBTmckxm2bAvjR3S04/LMWPZj86ORhoz3GlxFT8UQbWpekDuQRrdh+dFP
P9CGhMe2h4EgW8RNApH1XzHdbUv3jPFMIPQ0ER2l8/9A+/a4Io+GbKdE4t+sacAYIuiYQdzv5xFK
A8PeMMkSkHJ9tHMaVX6WY0yPZj8UP5vtDPxXbcd/UG3C6boaXjRYju0TZAtwumGdtzkBeQ5qQlCC
Qih989H2k2eMYz8QvxpqnDh9DfGj0yj7b8poE3RiY8LAUdvrpcH2j4mFERBnP1z/xsAmcPtLDzqA
r6F+5HJ9v05eMkJBTmxkIoGfano0Ywd1CuCxUaDZI2xaunB+OPvBemqnQXT5GryDD+ssSt9cr+9f
MPYAMVoTbTYcPb8hIOHOTWwy/uSNPOY3njeI/eBst9UA+vAayueu1vfh8N9QPgeFWIwIiOaxnzZO
OwGJEyyEbRHy8wSkcen5w9oPm95eg+7qNZi/q3UeSfWC8SEM4XRCwZ/bKlTd8jJsciIgc8UhRrvX
837GeKbA+jkRHaVXQbCHAKrm1sMLnl8hhcggjo4I3+uU25v8L6SpuLn/hHT1nBFNIPWvpjpWryHK
cHMfQTr+afN4gTCQecIQMSkl/6rd2yKUoCcUQ0UF0O3RodBOT/PD2Y/SUzsNopvX4LRfRWNRvWiN
GDkhJtg0iCjsnKl+VO1bJrbN/QXezxjIfnR+NdTgufryHxhn2JkDVONfQ/5pc63iBTlknZgWEnCS
2pu0sIFDFvgZkDt8/Gi+33MGtB+nf7XcmSTM8TWYuluVx+uvLwcTZHcFxYiyTd3Klo3j7AQKYAWm
EKD48dFs3Pw49qPz1E7D5tZ5BSS6W8fruoEU/MvBgy04u1KIeYMH9/jZRQlcO8gKYiDSXpSeNaL9
QG011bC6+08MrO7MAQze+yhJopcsWYYgA2BA4Bi7DygBZ1wOZRRQHvYIlBbpmx/OfpSe2u1MD2b3
GjKxH6rNMekl3TpywikzIcS3GyACx5tTzCGs9xMczdY9YyD70fnVUIPnw2vw6D42DZSsvPj9PbB4
P2Kw6GdmQrtWI8A1tyzIbTxdFNMCEM8e1X7EtOYabh9fQ/jhxxQh/vqi3h64EXA7z4Qah59n112n
HOovIbxHCGfgZWxn/Z45mANgPc1Eh+o1WMBPD3XzxnmAmxvp07K9wOF24zPABViTg8u95fEJfmJz
SM7Sp+CEZgWfOZj9UO001qD69H/Z99PuS23dZ/51S3wJBa/uj+vlz/72x7zhdrzW9Ke2783oPhLh
7B6uoCMwY78urW+62GHJTjr21+8/gLP5+1ubQ/QcrrIBpBzSiNSCva0Dvfn9rQWxWpNsrhNQkwA5
CYRy86Jqwt/fEn5icoGgkkUIJCDKAeV+daE2X0E5p2WCDgiOOZwAbDgXPE3ttkiHoMh/rdLP/7/J
VXZbRHlT//4W+pGPv7UZpgEHC065hQW4O/Lb+g7eFIBfQv/TxlFr1WnP3YaFaeiM4zB8CrHVP95X
f7xzuad70Ni93YOqbncfcyMZuj7nblXnaXBepzFDDjer+ktbjb3t5Kjzq0WDGh4uthZ+j8RNz/sm
tJno9oSyMREq8S03q1oU3+DULIdFSDZyScp4dXZYzNS6gVpsi6kt04q7ILfccJAtdWQ0CuWEIy4g
CPFLf/ZMY2rhwBxv98/t0pSxPViuQpJeWbbBxV1j5Gi4HEST957BR6tysqGU4MIcEjg1IdDBbYFS
mLLlG4FtavP+vAiVrxa0VmHkHhaw0ah9wJi7AkQ0dmajCHNFOhTxRz8KSdM6pp34bFmRUgyWQ2uW
9u8Pi0ObfvfI40C3nQnxrE5YPTBXBUFbLgQWHsn6atEOdmr8qZTVx8uBdj121MCNS5yYgqQLIxA4
g/jEoSWdmDGHrXZ7BGkwZG3KOuZ2ArMFqYrvYTuclWabLrs+uDosZAK3zV6xLaQAsnZiaJg7DDX/
HFQVdwdipqeHe5+agmYeUhFHVk0q5iYkih5MeJ/ksq4pd0xIzhcObfJhdVjQJFyapSiMjskyZMw1
Aj90/N76A7OGLwLLzhajjaWjAhUsU0u1Ds66j0nTLg9LnlrAzc+3DEaVdrGUuGRuUxjj6FaoioOl
hAv1wZECNFOB+wCJIY0t1zKDtHeSJMmCRc+yyJ8RMGErLI1Zmd12LFYB9xqKMrVkgdXJd1VdGckF
KUfbPG+M0ObvYMsg1nHmj2vmCceDkRe1NLy8GLh12xRiNN5zg5rBjBmfmBPXzFEtTGV2PQPOcp96
XRQ2qWO0YTI4WVxWC6Prw9MwHsmMuCkl0JbQLhKaKjz4XmGIMVt1FZKt20dZ0XqHtWxiW9ps/tta
Rmjhi04agFGjcHOaW0VuumOO0t6VUdP1M3ydEqOZnLJoS5/0mfAkTsYPSTWEN6Vsqts6LsKb42ai
GZwu6QXqTGZ72Ogjl6IyTC7sTsD+lDCR9McBYmmGJxSBTASXwqtSOpwZ2Wje2AGqUnBRD5nmCbwt
3dr40WDCClme4iXuHTPu6Z/WWEj3cPdTMGzEbtkU1fIC4umW5bUpwNAnXe3CZp6nToSUPHKFiCYj
IvmQDrHwaN0mkZsOojec2hyicWaNpiahcTyxDVba/QaCsiL2qgxVbLqRkKo5T4w0L49cK43pHA+k
RkZvef6QjVfYHsvrerDJ1dCydMYLnUCbaeTjA4zfhKoWr61gzbyQDahZ5n1qkBnaTWyTTKNdHw2l
1eCKe8gICHcKrCy2lLbyC6fOcCucWNEqmhE2YRo3xTjbyjUEcWBmHQDPslbylamU0V2mGLftsgh4
hK4T1nLzUqAG9X8e1ufNQu3xpZjGxrQPfF6Mne/BKSRE10VAx/pbjcdQusZYFda7JMZpAEYnDZtL
M8YSfx4oXFV7d1j8FH4bDd2i0+Bb4P4mhu9l3FDLkKZ40VlcLg/3PuV6MI2trG36qMSl7RETJuOO
yG8bVwRxOnhBPajgkzRol53SUeTsuocTXH6F4cAWfxYJZmyGbVNz1Ogs8pjJoouoJ7lfk4U12g+y
77tyxlpMaahG5rQiFhr6mHuURJ0XDF3sViLN7wxRjF6f+Wrm3DI1DY3NClWWiOOAeoE5xl9iURq3
fpsGM7Ziqndtmy5JkMeGwW2PpZ0ZLxQS2eioqBrq47hFNUtRR+XAcF8Jrxk6H59R3mD8RykJHU7z
SMnMwaMlg28yG2s8g8yEmaWa7SBdnoIeVZZnCT9Tzgj3baUzJkH50A7gyM2o15QUzWiMdExKZcHh
IAzSxLWaLFzmMsDLEMkjfSiqGQnLt808LvvRq1XQeDiy2mUqGV8dZukE9JsC7W0bAOWKodGDO+vF
OMoWuEHx0h8KfJxi0Y3ULQsDp6hCoAiogOsyd8wQfcoDWs0gPDV0jdrIkjnt02D0Im6M77o2x2TZ
Bgad85Wn+te4HcaqkaQaRs/wM/vMMEm5AuecHrk0GqOJbJlsEui98TFd0Ax2s8FM/Bm9nDK+VKO0
yPEoWg64oqRekk6dEqO/yrLgM7WT970wPCOxVlz2C5zxs8OqNLGBbpJM22DHplGZnV8D2DL+0zQi
wwlUPzgplaXjj0G5sJt0RtQE7TYlMNuicp+F44iMzusM9gDH26Rd0SaRudd03JpZwgn4iUZt0vI2
jxO/8wgQ/M5uithFtEhm3P3NSPds/URjdZOD8etGq/MQLUsXCPjFSJLLTtLYIdT/XBepcmw/nlG2
KWg267jFQ9RkqS/GWHk1Y4ZTVIQtgxGfJlJlS7+osCP7dGZiU8u2+fmWKNjx/SRBpPHKIvbRomK4
XvCwT8LlYS2bgl5jPfODOjFGiD/BexjyvIEXSZw2K9ILO0/ymd1qagoa8SFwa7RIxc2qUkFXv/dR
kASXUuXpw3FT0KifoKgtgxb3bh+ocZEO4wfOpe2kPg+O1F2N/Sw2EiqE37plGkKAtlbYKW1bzfQ+
4fRgjehExhT7sWhdmRt/Bn0eOm1t38g6Pm8ki4+z7lijeCLHyjBq6+cUKC6xw1prbgoTEGOd3Ez4
SoSode3ONh286b0+foE0cidmK/20ht7LsQ4cJofbQFrXSiTKsSwcz8AwNQeN1CFlooByDAioUPxQ
kFy4PjXGI5d/I3SLxgm8pyyiADoXtcjckYaDG3RWCKUxh+IEE/YIayTuGwg/pUMCQ8fVKbWr931D
M6em46qV9FPNzWRmjaYE4d1pZKHEeUFM5UKmwutq8zpOylvWx19DQk6tKJuJFk9tt1ijdD1WjSzC
TrlBhFbE7y9FYp8aabmwEuM0qEw3bOm7LGLL0qdHTk3juOmzigyh0bi9GsB/iD0RU9+p+2hNE/Se
2/1xHiLS2F7Wdh+Dk67c2LJDx4qj1FEV5jOzmDDnm8f0tvWMk9gIIsNu3IIa1iowrMbJx5rfgC1M
Z5RtgidI43qvKM4pt5U3IngJ3DHGLEkXYx9yvjxKm5FGd1z2dqZk0HosGeSdXTFrJTMBWNAROWZl
s6tsEJl3WNjUbDTWo8jHVdFnygv8Oj234xot6yQe3MO9T8Gh0V5VviTBwJTX2ORLbfQXfZ1FTi6M
maWa6l8nfj3E2TAYjReFxjVY3T+JH7xLZPbu8PAndqbNo37b2mRHUcZRzhsPUp+ZE3aB6bRFeNeK
4NxOYnKkzmpkz5PaqGyhlFdF7KqszMKBYNRNY/WfDs9iapE0ZkMmu5M1+OguriI3r/330YA+YZZB
ycch4ztlrEyN0SLqAgNchMGj/mh6pIdUceInjTOiInWDIo487ldkQaumuOqjMVhSVWUzazeBkKnx
vQ2YChPo2UvBPbwehjRfZp2NT41B8JUUqZo5IUzJ0UivyhSbqV8oj0bxTZIlrQNvcXlEYsuxSvv7
4ZWcErL5+dYm6Yuo5G1UKa9rpXRQNd5kmYwcjuUtPNtx3E5sbrRkS4idWzSSRtZ4AsUPlmLRORgc
fnt4BhOqtvkLANud4wY3VVNFYE3a7hrVwQ0Z2wup+rvjutfoPtLCjv0wUZ5ZycLBReH6XfElLcWR
w9f4TjvadxGB/oXR3Sa5v+ri4hxhOrNzTOGrEb3ofD9oSNDA1me8a82yd5To4aRZRJARIPkMJTYq
uecoaGp0R0hKPhrYAG+xvWgy6gRt8dHnaBmU5bXC5YyPsh9quJSwC7URwpGjKmCtEgUOnT+6mNQr
Pwvdw1Dv35fgtv9u91R2A+kh4+AWY3tadfiCshkUpgauUVkOrLEKCYdXgpozWRenGbgLI1Uz5nBq
4BqJo7TpQ6Vg4Lh4b0pIIdsPx63IZj5bxE3tuJJjAriiQqyxX14nNj89rmuNtqpsk37orMYb6hh9
GIcGe7Ei9fJw7/sVEtkaa6HYnsZmajce8m+SkHpFk14ILD2o/36Ha3yU2qPN/Yvt5QlwExiSmoYL
9vjdiNDCMK11WY+5E5ilI430SMXUSAxaX5apCT4BGzu5gNRbuaAt72as8w8v8q/sRbbGXlG3vKGs
Ndx+Jbz+LPxMqQMn4uBL1TjDTevmbmEs03fVR79YzkXaJhghNCqHQVjSMhwaLyyDq8aMvrCgTp3C
8L8eVoCp/jUud1D1MAy5X7solKcR5DiWvhHfRaEYZrCfEqBRulLKhFwnCBApuxUy/wplG1fCso/a
FtBfqu8oG8xS2LVbZeS2x8nXFKdXNWcz3U9YDLGZ1RaxURdxQnrUeHZH6LVVsPq0pL01w779mw4S
GrfDmrYpeOCGS0bVOJlSX/lYLOzc+IgiUh8JgEbx3la0S2wwIPAeYhctzARqnZZMVGO6lGVRz3l7
UzhrHJddRn3IjjVeQOXa6NpPHSs+m3464+5Pda9RuyXErCwCS5XTCLIimy3ZSMEdJ2psZtCYEqHR
uwpbDtH/Hk4UOLysRv4ljrorPxcfDzNtQpX0aro44yblIam9oSRXVWxEbkRF5B3ufGLseqGcCiqo
b1UtHLbYsKRmdSYs4abdOFOHNzV2ncTMyIeAZLWHMcMLXJEvdo/K4xSUa7vyEKIYAk9N7dGhvQhT
cl50xU3ZZjMUniDZ5mXxbQpjSHNCxbBReUnn34XCOk9j80MBw1+Ufjm6h9d/SojG5IJ1ud1SEFLa
EVn4tjwVIvjTKrJ7I09Wh2VsCqb3eI+Ia0xWEtdJiLrKs1DhZTUU/zKEB4dm7J506LJsfXuZB+EZ
JGeSRReGchmZ8j01mtLLfHPukDKlahrRO4OAxaUK4ArxTd2wO4PyD7VN/jg8y6nuNaI3HalDaRW1
5xvECzC76qU8M7O58N3+7k2dhWy0SrzJKbmBj+Lr1k7sy86Ks9OOmvGnY2YAxee7ChcaMWnHtk28
JmZ/1L65tHD5LjGGmePu1Aw0LnKzGTLD6hKPjLV0UkzPyrH5bJfFzOFh089fvRx4bXV3+FALkwVj
3SdeFOUphsP7UDWuPdRhtRyz0hjPOSRMxFltGzGesbz72QNX3XdFotKGP4nVssQzpGG5NOnSVVBm
K7iBEzkNxCdmThdTYjSShoOvEKlI4pUyiKBQ34CAPR7OZZ6vrK6ujjJn8GehtMmYQaSSSiWelaro
PTiM9EaEQb/uY2TMnAmmVECjoOnbPMCyTNy6J4m1HNK+Ed9rKsfmNOogajhzXJpaL42KFU4C1VpQ
egJ/RjBJVor1yOli8NajbBR4IdqsnZnQRJwKnkjaXbQg5FBBU6WJZ2bfffEZfBS3Gcl3GZNlX8mz
BAkXniu7bqo5iRv/eY+W69WkRi+Rz/M88cbcOA1RuIRCGMdszMVYNk6PMhen5aoXRyqFpdkETvxE
jCm3l1CVwpszO63ZqhB2ObhW0KbmjIJP6IWlmQYGfVsRlEgs+0LJy76I6KJURX6bWsZcVHe/JwAF
mLtAQV1hGUVDFXucs2ZlRShYRIY5d/VkqnfNELSR2QdEodCzBiJWVTREizgNvh+2y1Oda/Q3LYnS
lKf+ErXRuekThxbWzMJPda1xfnNdoIajs78cRwrximDVotI7POopTDWuD1BTG9VwxWOZRPiiCptT
u7yt4m/Hda4xPKlMuDpnQRm9jLvyHIKD8aqPjLsgjVfHCdB47TMOFzaIYS97BTd9RC5rhxgmc1Mj
fDgsYcp06KWpcP2l8hnUoHh5Xj3gqPwMwcFryGe+q3qy8g3rpm/D1oEj9EMm5/R0wjLq1aqBxQOj
xSry0gGnq7bw+3NUgnWsSYAWQcbEjF2csFJ6oaox9HAZLqsiqHknFxWhV37rX3akc+ECKqRq5CXo
3ejk6riacVOvUu1js1Q1KexlUOVGt8o3x0aouhbj8jBYEzxhGr/Dwm7KlOY2FJ5Zl0HLVgMr/zyu
a43dQ9j3QRaAY5c2CtJYKgdTnrK7w51P4aDxu4XjyVgEhb/MJP/D7/jCaD+L+ktmF0uS47t2UIso
mzsPTS2SxvgRSsXqtpGR1w2BuWzCQX33q9w+rigd/pzFrgW3swHOoQmzl4IWI3YaFJYro0DfVeuP
hnN4vaamoNFeWbmf85LYkPAZnT55h4q5cpcf+b09G7deX0qtEQJzcMrx0GCQ9iJL4oysudVb5qLL
/eo8HFhaeQbcI4RLL2Nv2u+6pipKl0NUvFmHY1dRrwEHvZpxlyemqhef9kaJoDSjMZZwt6IJzpI2
z6JVzFNpLI5aS6pt6nkUNfC6UMiXyh4Ndi6SfOhXcIURUkSHBUw4/HrVadUkamx9qVxVQDV64re3
kZ9dJ371wMxupcq5+OmE0dTrT8FlZESSDOTIOAQfy7xK4iB3amWcZpTPRCqmhGhmQPKW1n4DQlrV
JY6RoWs8RmfDiD7ZqJ7ZNadkaNaAhgpKI1QOZRJ4XOX5eFsH7WdusQc/T78exmRKqzQbUCQCHpMi
fuO2OMwcYRhQTtJTc3Vc75oJCMSQmNQgUIkB0XGnSKrgOuWk+eNw7xMei16PSjspCbLKxm3MOnci
y2cL2dhoEQo6F4OYWB69/jSqOlTkRdq4PqQcP8qognI6yxz5jM+18cr32Bi95nRkYVc2qoUrRxUo
qKrhaqjJrnAkTnNJT/NAfAr5XORuaioavSH3QkYiWO1GNspWzMzzhTBmi4MnuK3XnpIOkzFNmtot
i8CFP/h2TUkTOnZdflcIgkXxcH8Y8yk52sauuhKqNflQuz5K7yIruM14eJHK8obWw3scsmhmY5mS
s1nFrXg8S5RlkBKQ6RC6qVq8ylF2l3ZG4vDcXw6ReZxVJxrFjVFmpZ8SKPJiUbW0IZi2ACM/V/A4
wRCisXtUivpRW9Uul/hrlNJ3kGf+XshgxmucUimN3mEWZkUhqXKZHXLHwBQv0OgX7mGoJ6wf0fb2
FCUlTgo4nhW+UqE7VGqASxAqi7LVYOG0WtFK4rlLnxN46/Wnfkt8imKYCtyW/gb3WK9CVH9uMQsg
+iDOZB9/PGpSegmqDH3eNBbIMTIIqpWsu+5lrxZJKE6FaXvHCdlMckt5kxgMixhx5QrZV04Tt7BB
VWXriAbf1pk/U5U9oVx4g9uWFBsSrU3GWOW2iWpXWSiwExk8vQwG1B3HQrwRvSViyIhljVVXuQhi
AY5tyG8jjS+zILzprPYrKou50tQp+DW6j2FGxwIiXa5tp6WTGPI8S8zYCVhww5v0e162Mwf4CaXW
q1RzPvCGC1+6UdKGjqQscOJR5k5ltZVT9eYMdyaYiTXi+5SmFYotENOU4SINEuSoLFYzniKa6l4j
vkLD6KsqgMhJlns8Me+CgaySoOgWcDvnsusgZZMY/SdG+zPIJVzbES1XcPugclDJVg3rzSP1QzMR
PgFRCspk3bBsvltERFBLKt8HJbqSUJ9rlcel1OD1zV09pAj5BTxGYa+owRy7Nb4Vaf7hMFcnXAC9
WDVBGPkJKfmqtFS2oGWXO3bH/FO/ztRFOwbqD7NJsJdkfrg6LHECPL12FaUFKUYoIV2Nfp+yRY1Q
U1xYKM3FjGGYEqAZBlkLBWcVaa9EKNyiLp3UPNKhRJpBgDrSshkwdN1i7I1Rs7T5XIXK1Kg3P9+y
NfBMQuSHvIRl2dTbiaCuFlmpjqtJNn+k2rZ7N+G67TgUdNln8ZLlyWVeyVvT4jOMnBq8xneTmeDc
ZRldQnJ81TN8Q/Po3WF1+aGJe5xUpJGdQclaWJGcwi1E8YDTjt3DxVF1rnzfvivq9jPp4j+VrK6t
ahy8PmzVaZk3yV0ClUquykLT6YeicFCq2kVK6DsCf2zKie1krnh5wqL+CNdtrWwuURmnquCQWsnj
z2mZdqtuRKMbGqg8h/emq/eH12FCjl7hGhmJpKLzrVUmjfq0omrIH7CC965Pg2zswqsGPJ+54AP8
la0NcntWXS9q5QP28zYuUzes+y7vFyiNUizdgvllXTtVyhBoaViiDC/CCtucOiQZBzhFmJL6WCwg
GQtX2otUWmG2kiiIk8xJxwRetQn9wfDXhHSJ9OCQHzeJM1RBV3VOFUUEXdghPBZz3dZ+h6yzHpKu
ZeL0rJPpRzpwUXwoUF71TovhHREoFjLhUgCJM7OUixY1ZS9XwygRD5ZD2XbwXhS1Czho+FFhOD0X
8TlJSLPI81B+ZPDMlZOmY/VnVYz0O9wVHmqHj6XBL+B6XOY7MRx1R8fOe1ScQy1geC47y7wacrtR
i3yIejj0ZXZm1F7OfBp96QSSxnmexzRQDi+q6DyxIsvrcpp6ygyrG1wPkE1MIuQMowgTuDGeEbgu
UvAhW0F0VwWLuO+CFTNG6kQ0OktDe/wcKmR+ylG1EH2wSq38rBAV21DMJos06vp+6fskW1ixKRyh
zEVqUZdgOzqDqrPWE3mNV8Mglolk97IaLsMmjxeI91ekK1esgLoAv+28oU29Etvl0mwrtIgEX9Rm
DCnJIb0LLbyoyntcX8RFVzpFXy/gTwCX8ADTBVzLgCvJK7sMvbpMz/vhDspKFjmKnb6/yArYceE6
WJg4kYJq8q6AnUvBvbnkCx1TL8FmvVC1cur6awB7TlZBq7K5qZP+a298q1F8D3epvxLjq2yaq7HE
172QjkzyxdCZqyaFtYKqPVV4TH5p23s4UVr9XYffV0N1DsVMTlVFZxGGFZOVYw0fa1suw7G+FO0f
XRBew5pfQbHWGeuzr6bdMrAOPajxEDksGm/NgJROEME7Yw0U1vVpEd35Vgrldf+HoivbjhMHol/E
OYDEoleg2912d3u3k7zoxElGEgixCJDE18/148yxHbtBqqq7Fc+Hk2fpWvtos7dkWWhdEj7cZCr4
nSlboqu80/OZjhkJDd7Nq4pEi64UIOS8BIYP3o5N2Cd2w0cbVw5VD38D6NlhoH9ISM/W+Ne2XfNq
dtl9P+sLD7QuWnLbpD7GobymfPs5b+K9lds/kmcafrWxKSAGr1bm1mqN5GcaxNu62Kdsxys3TaQq
QZIdjJZfw579Tkz0SRn9sju76kLVQ3APa+wbGaXvjuQwXvWhjmMZH4pJ/iihVmFz2nTpctOqw3vR
b38i19oKsUcHqqaGr699KdA/HsUI0dWWuQrN2ClW9qNjyStRpKHjXFRhGF/IDhcJ89cs/cSy6COM
1AffZheTFiCSKHvfnL6yWL8I5AGE1l90UR6ycYPFfWqivgPhcCY5O0ZJctOyH2FvszcL7Y+0cyNk
fB7i9rSWoG3X8uQSf5eP/kFIU01t8jCJ5THqItEMajisUpyRYlarTv3Ecat2zR+FCJ88tg1CrOo9
+dntxVMRh2OUF9UKujSg3uMalHLA2Yc0lbGbgq4zLrcqMY90GE7LjoyybjxwqZ5WGx3XfLwJvFJq
NAckbhwcXOKJZW0zr/pRqPm06n9F/icl3YdI2zujygpj/yHvsvuU2zqf6WeqJCZaWZH+PDL1mpbp
OR4RNSEwVsGRfJfSuW2EyS4piY8dwjyqSeGZlrPTF+syWa1p+RWS9lhuwxNZp74aN/IFnxpAtvIr
Hcfb/m1k99u9SMwlMHWc4Q6u+ti47xvjDZE0T8btJ8HT196jlMqQdHW+zGjnUyYO2AH0hGrkK+cy
Ug0kG4/5GvNTIRHjx/K8Hkfbwwmsd7wUa7Nhdm58vqlKLBB3rhGlP/eOm1eEJ7GxMovf+WFdU/O2
tuCbqqBk8bSkJX1tvWdlVTizvppEhWaSAx5/N+t6Ue0tDvxvFua5Ntm05DW+dh1etz5ETzRZYVpS
E6IO79oowbnuYzvZSpZdcacokZ+0h5e/TjM2wDEsdTFVeYYP54M5BA1Wkpcw8amWFn3F+ciXqiTL
+ka3zXz0TMBgklBcqc0OLeNQbXLsD7mNla4RAO6XB6dCeOLwpZBD4FqM99mQ698lSPEfZQGUbZhn
cqN0ia6pH2jNnUYLtU1emKP16xwd+oShncn2pLvro2z5TaKivysCVT/hoUlFnUsx/BiMXO+SZKK1
3HZz4U6Vdeh7c5YpfmKTeh2bM9HTmjU9h73gnLdhY5ex50n3L48yu74kbU9fvWDQoaQ60qRaxmj8
bb30vzlPzUfZLTGuiZGePXjTK9S0wR9GVP1/QY9b0kx2ZFexbT+6nkUPS4E4rMNipwxHbIvY2mhb
St3kK0RvNBmyI19WMx9bvTDc5Wv6odKy/blzOeDYaBTM18Xa4bwUiXqd9yz+I4QMBnEr0pPL1rPp
P9FbEh+Qx7L+jNTo/6m+nRvuRNfs2pDzHOX01imf/iXpRkc8RzKcRBKHm8JT/NVBtgTN5jLfNoT4
/eGxW+jTbjS7syhMTz3Npxfad+Y19NN0oiubcQax+8DUy5AD4+N+jk988OV5lyKpNtqXnwo/Cqe0
mNE3ULu/W+gu2nuszizOUzupBqEUv+aEWnPoPFH5y8Bm9fM7jS1FRF6Z/VmidD3aldn0vFiYqR9X
2Hx8ozcU4inQAeeLMoPCFKh+zP1gDxEihJ6ly9yPvkz8O7Vx8TYsSX8PBiA7KmPc3bhIdYT9LT2x
rAg3XJjb73yLZgsfuGubblnKExX4nUKg9OE7jbRmrIyes5AOdyFvh6kq8Cni/oiiUKPMbe+zT0zb
DG3INlBBBSOXXW59Vqtl0P/5feqfstYGGBM3+WCcK34URPR1JGVSm56S2mWJwb8yoYJhApQlovo6
krf6Xy7BzeC+Kw1iKe7cNM3zTZU08fVuZly9wWsyvrRh8lE99uv0tfqtjEmF3rH8MWOJ/adWPJbX
CUmhgp0HBCt9GZjCVIM4sKSoy1gk27nzKs0O3qDB4ZXf4eo/+WyEDGfPzBpV++bHp2xRma0SX3gb
6jyDTO8IjyLYVtnFQlTFKB3/T+NFdVEV611PAqLvYt3WQ+hHQJJnTd2yzocxZf691w4iLCZxQTwp
6P36uss7FDFW9rVRxvZzjZSpyG71NEZyrSjN0hQNryEvqm3TX5qI18zzqF7EFHEMnBN/RajMtlUZ
4TnuPlf0b96nwqABLIWYzoLr7rznMkMDwyOVHIosLFEdo8XWD8SQeWxW3IIvZhZcXVzbZTXzu5+P
ffBjqJHvGUe/0fCs4Rr3gqV3rMSO+bYOkzT0UhaOrf/WFflhr66LZnPnEruwe5O6ZKaQFsG/tNdb
2jP1oPTaFc8DRWLmUI3DstqL29JwxR1ThmOq2kQfnOojdj+tLosa5KyR+MVN0oVbjw/75wgosUSP
mG4xco4W8g7XbrvVoiMO6L7u29/Cf49yrsB+4TvaT2aoVCyhFYhNaj7jDq1F4yVHsGuv/Z41lqJh
7GM08hXbjWI3BsFoaAwfs/3azgi7edpa6tcDDUikPZRI6vL4zL3wh64vQ9FIR+buZDgMNk0YjPqn
BrO2p7FP2ukTzybQ24ZktbUmSsZrzXHgtzqeXDEj58iiwUqgkJzrHRFsHTjOLedHAsudrcnSD+SB
pkupT4aaYW2QjbTTG1LOii9tDS6fMbRyOJgxj/pqGw1vj85tW3YfWQfoK4uHhTaQjpftyc7DOjXZ
JH1eqTTBZ5hSiTyOECMcsfW75IdsT5f/hMNSOMRaZLn+sw9SfeJgZUMzwdb2WFrS7oCfnTV1Mk19
Wm1kbs15XdYirkvH9FgjYKuQx7xLhnB1hbJljW+N6J+lo2asqXSYvEc6b+9IhMPVzdsp+tpH6v9b
SrJ/zirRS72yFipYPJjSnJCwEoq6CG20VKJL99vCYnFcTDfYZtyQHHhs5ahlswufzBXejWS9YyJa
82boOx4/kD0iWZVOBb5GwNGtzhH3dD54NoapWX2JhAf8RNcdCbIAIIW0OHjJvZjmlvzNsgWDTQZq
9RfvlcNU0JHob5tPJNyNeb9FJ6oQlXaCV9k/c5V3Y6N1qrpvP2saV0WPzStIIW1536S5muhj4jp+
S4YtuofWa//DdNJXrctEs7XDzGrIDNHfwY1auntROpoepyXhWQUTA/mB+0L0R57mGuYhXW63YVqK
3wFtkakkHqZsfMLpP1N4vd+EGqf1VNA8fZvh0i4PKqHIyHFeL9sNJWjnlWFD7puQrENeR2gz+Ena
XkDUlqxFWgexFV/73JXZM07WVNy1MbNdVeIppidJIjRawvFou7RpWyQPG+nwxnpNu/G4zwkO56BL
PjyuWBctj2YTk28Ej9LhkBDINI/RGOISAxF+NiaIIXHHdseV/iCgTIcvautSXoECYeEmfTzbmmGB
yn4INl92VNNe2xdYLre97vZ4E5Bmxml/JILwpCkg6CqqIor2T9VZxhvU0iWvOC2Tj++38ikz30bH
NurH5B54Wv77u9VMKzTkdKmsivl6whUH8bKUrB1rVnbjVMNen6QVZ3jG1c6zhN91YR6Lu8IyqASc
wwdXZW1Yv6zu7dIsDrr7ZrEm/VZG9SKqco2m675rpY0bivKzNkUu5+WCo0uWe7HKHY2+iJFMlaEq
/ShKL01NMVBick0ZfxoWGct78+10qAoO5WRtDbX/7fPKc+AYxXgtZ56g+/QWr6zOpYdDpABhVccF
DbBbCsO+VrIEU1HMcP254wLR2jvOu65pq4onRPItH8FjyoW/ZDWfLhqz5y5AByWjqF2qKXFZAfhE
xMB+4FLMz0ahS8Loi6AU3DVlIt6A+GkFoVu3Q3pARL6raxGZyFYBadAzBzy0FN5UyT5+3wMu52rv
qpbr71varRvJPpBbh7jv78Derntp49UmiFIdv2vnGk1LvB6x44gvv+NoSVtfLY5O3YPzVkhdeSSx
slPMA8BdH3QnbhkKs35hYnX51aH/ts9W4/I8b8vu2N3aw0zWTC7l4UIQdfsEH4mwb8M4cjAtAcw9
ueMxurw/UtE+f9i3oYxvwJ1mfjQ0Sqf7SaxUl5jV9eLaynlS0j9WCaUfE5JF9uyhSp2vAzyMaqo2
pBpiXGKhmtzMknNCmF0eMztF5neqfKkvuSYW0JaRvZZ/RzfPw2WFbEQ/yjiI/YNHSbs8667P5M0K
1ZIzghFyfUVQBSJnD90a6xwu9ojwfztSOjyG2nlbvzZk4Sr0oEiKb+9lu4TxNEI5lIoqTdwWH+yY
gB7b8GakrwZNyD1JezKdwZJv6TUeFZJs6zmJOrR4dopdM/WF2CvkG7h/wCV6lF3EAC5j1S+dJSje
KtV/urQf3DMdS+QuilLp5DUDPxP/F+9MpucsogABlhnH8UuUkHS3VdENnfraoFOP0EGRqfOutlNB
53MSbfH+BeeZXM58lEv6uM4x0jLRKbBrMSzmbEGzbBfMCLn8RbYh55/xnJHlM/YBEm7cv9GKD90R
sQNQG/cRZpFK5sk+x9VkTNQ/lsWy+78R8ucIRDmJ2RfI9JhRma4LJ9b8QXGThq9uLkZxv5Byihog
vPC9VALPqjsarUT5L1tWnrxhhOb+uKHX3p7iJCqjt9imJb+fet3OV6aybm/mWPrxRUc+GzR+L4fk
hsrmHv60a7ujlLrKzUUJeJu1qwOiZBmKHS73KD4v3Ma9Bjsbl8jQLtHGbYBTEOGFoYMAF6Unkbnc
nDwU1rTJpYy6xsTlyL90PjoAHcTH/XQb5SRTVsHI70eoRfMF1xpkVWPykCWKbo+JieHs3EdZsjc/
pvF4LJNOLm8RGUq8dkUcQZCpctnCWpSRHagprv/9YdTDEHlAe9mMfQCj6Fp8QUbtfF3UjN/lWwHb
ieuEPNXxDZ1pKsaKtrhD73lftgskGub7JhAzwNC8RtRdTg5zzNOxRtrA2n22HQQi/cWsfA4MSAte
vI8RB418zO0cCBC9GNWb1IUmQ/xZlGPQpBELFpZgask3vboqjkegmtE299td53Eafmbx7LZjWnQ6
qdHKWX8fDWJp0Q6J9cLQL7ulIonpt/tSu1INdZ/3IJUdpHhLgy27yXqKbNizB/DPRfYeEzaucbVq
nmwvMCa1S187W7DtQqPpO/kMNHsePjuHVtvVPdctaGoSkCF9h/aQQpqygAV7nNKck6skgrmnBJHZ
LdRKmZUaah+Sz85Wmxk7cWTofoq7IW3FghZF26U9Zr1RrUGtShSQjnLoTTYA1e5md9lGz0SFlpqo
Q9wmU4w/bFnYgZt+7Sv3DWLAk5zb8ZB5townTXUEfJVMi0CTNA6/VvmNi24W812VikGlz8rto33Y
ljym973d1h1AgZnQRZiO9c3CM0XuIUgk8wGwwvyX7z0p79Gi9vENySt2OXb74FvUcd/Zez7ucmoE
Vkjkr4lNBfkKfRaVNdqwKD2NalT0MkbKR7D2hzScU5Z1AElU0rLHiawEUNsSrdmBEASwJ1NCTlpM
S3fccQzgLgW3Deq5T0Z5EipDrn+WxjKHlcx26jrE2fIBwQXmSt4C8Wh6aaf8GMBX80Mv3IDT3q+Y
KyG5oq6K2rzfnzmyeZMDonRLUBZAMKbDGjhhb90iVn0u9liqv8tOgTd0VIF35Diiy88Y1pL0OLQZ
X166AkPAe5Ek+f4qkz1LjmLD4HxGDhHkGLBjjAgbMJQgV9zRBTL72OcAU1vZRqjyM4trYrewfAB0
2tdblK8kaaSJFT/mVG+XvvTengldc3tSfOD9I4Cu+XFQQXQH7bOEHa3QWhxR4CLb0E0phVTgvYxr
a9EKy8oNmrmmmMt4+2vWMe8OYIS/ZSngURaMcGU2/wcgqmuPaGIWXxG+EvPAF1x+J2kKl1yHNirj
Dz9ErPjoso6d6bACJwWoJg5FIaBm8YEIehEoI7zuZqOKpvVDtr9JP+8t8AFEDJ1ADkWmGnbWm9us
cjAz2xDluK/n1QNHxJ3xmTs4/j5Kh8vxR8wEhtcKUdpS3aNrHbpmDASrACTT9IdWqPEHvubdy4rM
QPQbTG/uGRrzbviIC5V9YGjBDOLlAiyTcaLTm5t6wf9DEIfn7yUT2+9Z9dIcVi9cf7eCZ/rWv4Nd
eVh8kQOX3vJSXPiKNvsB4ealRZvAB/Pu8x44B017kb7nToSRVqwLnGaVViRasQkplMNJJWPH71oS
S3eiQPX/W0kguPOSvbO8ovvsZ1AoUKjOFZQ1+nFlcr6u+F7UDk0CNBzIBH5yJgd2r4eZv4i5B9Wy
8fVswlLcYkT7PKfJ6shz6lJQAmm2lcBC8znr7o3k+wTYpSD/LJP7XRlWdunjMvuVY1g+ZpsPRyoB
2nW+ACycSkC1C7OgDhKm76cMSn3KnL2AORjvAMN21xIOrWOO/9cs+V42o0WSNnEacXE7gYLNtDO5
cz1hQCkT/zxAX/BzpaSA8iAy+Eboh25SMw3geO3fDA9wVZR5+o8KL+/TEZTTyPef3IftgBwZ46p8
ZPwfWUv1S/m8O0bFtNRAhfZjJFV6ySVglmpH5b12JSMLuKE+I0c9se0BawjI2Zh0/kY3KLKnOkJr
wRj/jccZ/Wo56zlQGgSAOlMmtU93CGbkmMz/ZdIg3jTbV/Mer0v/OOjZ38FkiJFKDrT3xyidtxaF
QYxpLcoBjBsVyEeEzJmGAyuy+B4a7ewcp5s6pYqMdzKfNCyOWf9jnHZ3VI5Nh1bhx1QtYiUU0GFK
WpBZfj9HoS+7GhBy/OIhrrn1Vi8Xlg7tqTUroBaaR9PBDWRqKDoXUSXrjgzcscc4sM42eszGLr7G
8A9cAH8mh5B+g2TLnrzSpVcHlJXyoU+TBIBXS9jfts8xuGZTiI9J0vMjghTy12JX6rEb8wl2+7Ro
euK7Als+3H4/F4k/KK3ZAblVhlaZyEi9GJO3VTyRJamGBfsWkQgTOld3jFBY3W17F4YejrQN786X
FQsMhQpwHMOYVrGZk8MgUoCC3JcvGJKzH7IVijW4ErSuWU6TpyySZVkliDn/o6LNIFldb5jqgta6
mrGIoMI8YRC1wjbZdBAPvS5sjjf4J9Lhd0SicAV/wH+x1mfndi/Hp36boYqcGAH5NS3o4lokR/s8
iq9ISDL/peKbyxrwnP3oUDVLNM4YOzOynYHxp1BUOUARYG1JZ3w1rmIHJDWKBScEdskbijcS1ZIy
Fac2WYo3quP0gfTK3iUo+qEukq1MvtPpgEOaLoOcVcOYCOdj5poNASmXWRbFr1CG8cpb0Giy64v7
NArJUHE06RcOkd8hTHq+F/vUvo/bCA5Wb9tWd4MS1y0tkp+A5DF0zkMh/pZatDUjcWgWTB0PUZnY
pxITyw9Jh/lORwM4dphwFNGhydvk29wEtI9WfTR2lw4pZFsVjEXrQklCD1FcyPc2GshtVGU3VbPM
twsvClD/k9nALaDkP3OSRK9IBSvsEcgBmFPkc02gc7RbTsDevsHWdEArY4f5atGHnZa+c7ctJ8Oz
azMFNBgsaZIiEs2N6koXiOtX1IK7LPEZJIdqf8CKFmiXgPKmGd7CVit0wANpAeHr5NiWWbtVM4IK
6j6M/YMt5/W4Wf9DYBtsFQOMwbQwlue8j+TTvovfImweEjM5VaydsrvISZDYrtxqiBEWLA5S813M
6FqPqK+XdtOgfffoY8E/c+gwqcSIa/na0XR/DpAO1QpGYPgJeX9Msh1xh3CqVHNp85On3zKASCPB
M5ZhuJt0MR81TLC3dXM9QBXL75PMk/88N9EN1tjvXnfO3VdwS3yPRcMx6PsyPrBul3fzuqVIhynX
p1C22y0vWApMp6elruKhNU2exUmFyZM0tuiHiy+G/GNS4LfhzJlPgL/ZCStu5qfc7P7MIqYwq+09
miG2vA4SyYyz2MAY7UqGfwVh65FBn16H0rjaYDqti9WTOiMMrvNZRKdom8YKTvUEJTaWAMHC8F8y
rK8lQqLrNUuGowRa/yawn6KaBBDdChchB2kONDWdxUuKQnuMU7DpiD6XiboBwJsQcRBjY8nVzAXJ
nlC65/FIrPlhMROL0GzAQJc7OvcKf/S2tzD4Vt0qqSAHdFJZevaA7vIfWdwitlrkcVhvcUd99AMr
H8JwXNp8mxJwrdyLl6FYPL8SRJdgvoepVmznDff9ohtwgiFGDOMACKrZDQSWAE4FLVxfwe9tDDiD
THR/S+xvmX61QW3hMGclcreNTAMeUamgXFDAJu7mYgWAgaYd8XsXDDJeXfEZ9Olht8hGpJBkcNzB
1WyLJXko/ZqO75QASboPPvLo8KfNZOoUJiPb5xy54e1/iC6GDzHOzYyomwXMlP6DqUlbUiVhHja8
4cqbx22ZpgRryUQ8i3dILTSWbEBOsp9T2PCLB2kR1Y/iby3prrzgZfu2x4GO/wq5iv4fZdugVZUw
nLL/DN1Ijy7eIT7hyLY5Txu/7DE5pF3aWRA7YRxa6Ae2Tp/ykmXzybTt2JWYTtairQeFS32oEcxq
99OGSaZ/ljt3/m5gsTPQBaSSP8xCjvKn37KZ/nGQs44RwGk98BdjFXRglUFSPsUIJl2BTSc5atOf
HiyAX09opcICqVEcLHmMqQeHBqQ59sPJcmToA8XT2HAQpX7prnhXu+m0ZwsPUK6PICMzoKvsLxvJ
1N96k+J97meKkk+yzMQfU2R78H8hCWuEUITBd7+BYU0oBogViezXVEyTPaVIx17OCQr5+M78jGjK
ex0jLB0r79bRnPEEGBItkhYZ9gNcScMw/c2Lzfb3nqPJVFWEWWn6JNr0xSUbkmj/KKc9ma/p4Bd9
wIuBx1pDLYq3v2T4D9MMFKNX0yJhwN3nsW/p+zAnuJmqTmQ6+RezfVbvOInD9grz2Hekr+B5Nt9j
D3wM9UGODB2g0mVgxc9oQ+n6lWeW9m+pNSFBYUUC6fpRxoCmoV8B5nmIsKklfUoGrGt+zoiyWIaA
Bp8HgASxWfQVI+0UPQyq3MJtF0yHS+FHPYV7sIHjYr9HVkRuEB2v4iPdubEHw2NEYa+gIdMnCoJm
KCpwnqR44L0J49GRws1HOSDnEffz2OXrdcqzIdMV+tw9QmOieafOrV3y8GfbgOuiPy+sT94iK4b1
JKkrIFEG35bvR4Q/C34K1BSAQUG478l7j91YBrqTjHZYd0f8Bk54Xdw7K2Pdj3XEsK/LnHvr0C2q
LrDlnitSkIrs2bocJCaP8Rn0zAgwdCp7TsDyZSAnEL5Pu9akBwtvmM1ueo0dc1c8Oojujla2tqPH
rFDaf0Z9kCyqZLKQYT0CjNqAXwx7nnS/pPzelVjbTeBstoEL8Yi+2roAoQnJ0ePQDvhfAYnY8L20
j827wFnNgLBg5ISYYhghepFjG30Laoa1fNSMAVQ/Q0Y3gizYSVvMthEbW+NQgWwv1/bgCrqWbzOX
iN/HrU/X7mOMoGR6ApYyT8/t3PLyH0Bjtr1mnSLZu0xwQN7GsHbJSxljwMd5loHuXyWi4b2HRrO3
gLgQkOFL0sCwu5QPbty8uHSyK/NLQnc1PcfjGsJVD166g9ZWT6Dl45jHdWfG1T4EVYb2iiWYsnjm
2ej8Z1hH2YL/tRQU99qXYJTtgnSCHqtUt7ddwxxWfwu4s4uUdI//lsm3X+UEqL4rQPDzMEPUoSOg
cmW6jqeJqIweU6Riui9mHW1BTTFOHybebRB9jMRmbjtDqiIYLuE8zni1bNwmgE5BSs/1PFrh61lj
AAaAt0NPdg/hBV2vAYk3RjwaWE26i83mtfyYZoAvFfV9GA7TuizuMGhtzMF0Ib5ADxG/tFpCJMNm
CL8ahb1Iv/pogd7IO6DvB+MwMfFoF68EjDvSeUIPrpipl0jgrgECm6YODI5JMAxCO2gevjGSMwVc
FioCoLu7c3jPp2pdYGC8BxJG9ENIS8A2yzaRAZAqT5cmDw7iQp+OEQBxLbIMJQLg2NOcAvO8McD+
7GnsgU9sWBDJAK8+YoAq5v6SxyQPyO0Z47DHNdJ98ug9dcJ/jRrvWV7LBTq7WwSeAVqafdNDA32U
41VUKMxT6fd7quut7PJLOUjsdkMmQQlEEnunIEHJt93XMcPfiNHC5H+xp1LEz4A6qTxqCLo+mUYQ
x6MAqDxgvmWja6DeMND6zQGtYrrZNF0q0PoduoV+F33yxAXN/dUYs9CzkbvCsAraDtivDTCB0cDc
9iYSMv5CbN3wxATD74SppnC3di9MeSLw8akbVKVFV28Gv87dTlDR77q2mLJLl+PvqTAi2/xFmiQK
FcfamPhEUWHAjymLeUZo535gvRDX127iyeesMWzWorXRVLUpX9PHBIOVvkyz/J+zM1tuW8nW9Kuc
qOuDOpiHjlPnAgAJUqQGSrIk6wYh2zKmxDzj6fvjrupum2WKHYq9wxG2bMyZuXKt//+WXtyVsmal
AdSKBilGjlbhJnRiLfSaNimrH5ldGiSSJxoObso6yXBf1zV7IGrNlQisLjLMO2lCXOoZtTWibKK2
VFZ+aaSp43W5kYOWIYBnEs4M80GvLPkrJf48JT1TmaErxqxX/F7CBuT2RaQkfmPUITsMc5kfdLus
S2+xtCXzQrJ+pjvzlcrb2QmN59TSp3gV6xIpTwlngLQ2mMwVCujK8FJYLRmnuEJsZLlmO8dZ5rZ5
aqhBX07l+JAVKmUOdp4wfnXWTWkdY5S3DkZhx1JAgMp4TaaUFgJLoiXflmWaqhVZ7VB2DeAK8qYQ
XbV8Z9pKQ8/UueMVnXfJEqTzrKirKIOIex3S2JJWVnOdfzXnrs1WocG4EXKONALZsYwUkmokWsW4
pRGCTC3GWbFsTJbfFHb/0wzrTr/mrWVsPNI0/qELxWx8tIM0E0lNI6NfVTPMhcf0FpIQycn6eWyw
m/Rqdoze+jmNtbrrzdhiXSkSKiZIsWfzYA/Mhn6tj2rs05a0HHbGZE6R35akm1blnOg7HZ4VpdWs
XFgd6/YYc2uyWaKLUbPa9kSx5CMXTAZ/aynCnFyL/VT7yMKjpn7cmEK/rRp0SJ4gKqLenfMPZAQz
rfa4tOykvFzNx2hjlJL8zRZl+5W1QFPWukCr6ckghbOV1kXVrp/Q/fplJ03Co3Tj3CKgyyV3VJb0
va+sMnezuJqdOwZZ8gP2Ftsey2wzB/EVFRT2Rbkt1wFtKh3jvhxaGRkdGR/5XstBFJCYNWo0t0oj
Q8YUo5aG+141ZxlnAtPfSl/oMUW83im6nyRO+8qKk6ZrMsg6wjpTUn/EE7Q0JKFja6ZB35GK94x0
csSuoS0WsKMRa4MfRb2krvJxXBo31udmB11nKLdKJM3fmkInDJjnmr0YW/AlvmWOp6NxqcQsbaNC
dxoflUJK4wSbAj3fi1VMtxJaQdvLpQydHHDP4dphy2TmfhOnzfIaW5l+0NIqfjejiUSbW2Pkyz0F
A1f31lMrtd2p4Ptwp4SR5s/9gGItDPWoeRwyRzavQhLvlMuWXPKatLUGlDC2Zj7g/aQEWQLdLyCp
1fZSTV+liXXJlZwybGc3MpM23E9VW1dPU40/1CZa1pxxpeRkkyc2rVR9qXd3pLpT12AxpmSvhwTC
hYuWvMeXOcp9WTurYtLN+Gtr9DM+rH6ExVkHczZ0gtxKhOAthLNmDZJCh984G2b/P8eFfSYBtR2g
kBceS8SCGBZKf0qPkYAqRf1YaF3rGXPfH7pZkld5nFCybiVjlTQm+npCHfRIUnU3ztWrPNndmsJM
fy9nprMjrzt8pXGXc0d/MCVz5WUgi5PJ2SqqTGVd1+q8QQhUHBbRFcHQon2XLUV2U8kxvNSej915
KHOgVZP2PQKVg9l0hie1iGWSNKdsX1a9dhVN1TF/W+obklHVEy706mEY8sGPo97a1UQ2miu0LiTT
S/JDjNNILjxpnpBX9YHFN7iihUC+0Wi+8UVfomhty0qBHFif3YFdi9s1BtmOUo+vFotgQ4mq8knI
Tv0cSdnk1npEg7CoKWfkuhp50lLLPDEokjfZ5NUsIza9NswaNNHT9YKpxmVLvPghCb87vZ+mxxo1
Z8DmINz8Z7PYogoLTWyQsOlgSKMw0ty6qQ3UnU7KzPKxzeUvJ+qfjCcn5lGTwDunYblYdetog6tv
46zVJ3mlmp6+UgOCdFd3MWQGmT944U7d2RtsfSv9e+UxJfnjpes44y6VT0xkhtCGiZqIWIXRi2w3
bhnvBnR8H9/kOQPjKQC9nAQqj8Sy1goT48pEcKp5Q5mg8YQs6sYU5Z7RuipbW6n7FWFe5lYFXuNx
1BBSWMiRN12G5Isd1OVrOpoW//TgTwxodZGAL55xAjpjo7Zr0dl6fFeyopN3VdlzuSSkF2OjaqJN
gqGLrN5D0hA7HkXg8lITm3MuJ+13F1w0LXRYlBprzZ4ScGsSE3VZIWJvAih9g7LUtLcfv4NzL/jE
stbU7dzqmmauF5J61kOn0MbBV3JkCpssKSmffnyaM844+cS9RpG9dvJRNdYUFFSUQkqxqqlsfvIm
TgyoVWMMrRU7xnqwchQLCqmAKHetar6AB/jjQzKcU8B6V0d1XkUh/CJyEi4OmW3opDdzz77oE4+H
Exxtqb+45zrMn0gdTWNt6/UKDyjaamzVnzz4yVQSTtRWDTb76wihgGs3AzNkTMr2c5d+MkOoWaWh
2+XZqEtuulZHerRdygtuvz8awnkuJ0ZTs1HyEdc/n01M1vZHWyTH4MycVTwkxHdYoXpM4+SsOqP6
TOtbTnky/mM7IlkWUucjYWw863XT3qQKJdePn9ZfFtl/m144/MnIttJZM4c50te57RAVtE5xrF4q
/PdOj13zSS8Lhz8pdKUwg6RKH9OFXLDchtGXpkzC+oGAKF41s/gxDRo9kNzOWsgVfXx1f3zcpmKd
jKMhZCeZCr0Jxi5ZWSppa7bth0hrele1k2t25P7HJ/rzdACr+PfvPVn0sG0QPwSMJy/TkTnbn+wp
cIpeHKVGFZS/miDOByLBxjJTsmAV5pxUpZ3Sx9f/xwnBxKX1+/UbVLMQ4xo8qLm7k0BSi1h/pgr0
+PHhzz2ekzE1yWUrTCpBAT2K2w0Er84znVy78PDPXfzJoIqOfJZGU6lo6crzmKb3KtUqXaqePnfx
x5v6ZS6Lp7piFxm3gaEm+ki6GwqcR8lPyy5c/58XR8U8GUJ6HEU2eY8mWCbpkOTqo6iru6kogwlG
08f3cO4Rqb/fg2D7QP8UTtGGw3VtR9dlP2265FIbwnOHP1kNhT2HeT3MTdBo1neZGqcn2Wp3UKIx
ubDenjvDyUhWrUE2hoQPlC1G69ZCQWRcCbdKnQvQmTMnOMUw5lgxuglIcEDiv3GBtd6GsXwbN86P
T72BU+RiRzIVXRhvgO36bpjVXRYXgR1+DkGsnJIWnTESfVpHTVBkyZOsGfd1Uz2YQ3Rb1Ze6uJ35
TI2TQUxL1EamQwEFUTonGhnaD6XeT3a+Hxt79bmHdHw5vww1mlR1VGukOiAefDYjcz/TKFVk9cvn
Dn8ykrEM5FlUpU1g8qxcp44wtRp2hC78c9sLxTgZyp2GE4J8fB1kWISmaTkAIT70kvPl4xs4Xui/
LbamYpwMY1mmlUZhkCaxbUGFNk5rRtpU5g8fH145HudPxz8Zx6QB04X6LZdfV18WK79r7Bqzc/tN
q6VxJZfml8SijlzUuDHSzOoxyiP8EEgRPr6Ac/d3MsqH1DDRkGITW3Ane0qL6WZEpvypg5+SF3up
ID06lXUQGUuMGsDS6rJ6t50huwDhOXP1pyhFfS7Rq00F+Y+qRRGCdRNLKtkaKMmfu4OTVXrO+t5u
8hCxiUFG0if7WOENJ/9+KWw/M8RPUYpQH2R9hIcUpOH4gz5Pe0TFrVdDmpcb5MMf38VxMP/hIzvl
KFrWNCFDlKtAy5ovRjIbrmxCRdHognLhTZ87w8k47wQpvVYraAO0LMU7VYP5igxT9pbNEzX7z93F
yUgnm4OAd+JRlXFauh3J3ipTkW0pn6LdKPpxiP4yFQq1HHPJ6quA/HK1mVu5XY+ijC+sduc+1ZOB
PmiDNldiPL5oY3mWyzDa6CitL/UyPXf4k3GsMctCpucVO6QD27XVUw50jbA0LzFmz3yopwBFLBNZ
WSB/CmyrSIOWBlBNY38pi+LNiPRPxpWnGEXwC2qNKZ7PSO8ekqg9oM59duw2+PgLOvOQtJPRHIUz
rh2kzYFVOK9FOSqknPVLjR/PHfxksa7z2bKlHuVmR1ePV8lU1G2fXeTdnzv6ceD98nHC7ohTdDkl
zhrgmDSy8Rthmp+b5bTjSX85eDNLVG4FB7fLDrtgYWyz4mLL7+OG7A+Tj3YybOsEcUll44JO0etI
XyJkADXuPcS12r0p91qzk+IQFm8fWvZ811qhVW1rRzUrT9F7w972wANhJehOOM6BHVXa6I/jnDZv
SFlBMBV0B2OhzMCxbPMxjBDq4WhM4fmmsXGntRk1LLSH5vAKfitLHhw25t0G3YVl+0mNTmk9Tkj+
V6aB2OnrZOl6eNch+0y/yZGZ9T9EYVFIqLIOoYpJQxUFuE5qzbtO64pxhalpmv2qUSihOFOuznCq
w7pZK4U29xvbdJZoMzoDcLXcqkx5C3A4xVFNCS28Jy8cKzu5DrFeuXqv2cWF13lmMlZPXif5x85C
8M0TNyh8G1n91BRorzAJ3X88js6d4OSVkmlFwGFXZdB0NSZMZzbKrUoH+a9sC7NPTvfqyXSsFImC
8DOtAhM8+gQFKqnesbVPPyyJW/I/vpMzw+q0NXOX15gx444vXxc/x0q/whVTex8f+8yMqZ5MyVVP
/bGerZINQmk+FhiCX7JFKn9Qcxi/zrDbfn58njP3cMoGzVE68qFqZSDRGNYtx8I37Lm8cBNnXrV2
smyhKcERWIsqEGb6OqBvc5ToKrSSz+0PTtGgA/0VyeBz7UYfsqiIK6t0gsV2LrzeM1d/CgM1kB7P
Ss43pDqU2ELJAYA1pT9sS70QM5w7gX0yc0I4wrOtVPQdSlO3ZMXSRunVTJvHj9/tueOfrFjpQJ2t
sGSGsgxUFOyOWHfYEjclJvfPBSan9M/YTOS+UM02sOiBuF0sW2Gz3+gXporjhf5h9j8FfzY5LJOh
GhhgE9YAnVLkjh3OsqqnRt3OGPb3YLku5NjPnOsU7ohCddEGhJwBjoQFFciRPOVS+1X3NUI4nKTw
o2Z34gG+ffx2zoy8U+TjWBVCof8I4YqNx6vsRzogJZf6zZw7+Mmrr6wxTJeIRVmbu8ZzegUIkDTK
wecu/SRaGeV5bo2EjBdQbIFcsMh2+FDlp88d/fg5/xJQtGkRZWFZMqyL3rqKC01+ZZN7qZZy7skc
//yXo9P4p17wzFVBFgqx7eGFBfS4utSw/cy0rZwsblTleic5znh2bl/porohiHvVkvkJc8ql1ofn
7uB0bWuUqZ/YHAfSXGjvsJGW9wUrYXdh0j53+JNJ21C1AqNbdrRIIATYovhA+BOClrrQ5kk5LmF/
GNV//fkvb2CW1RCQm10EiFG67C4pION5CLnVirpxKT0C5LuRbAvattkxwVzZ5twgSpUM41LPsTNv
ST55S7kkAZ+wERQsI86FpBsDFOAHKE7XEgaxT33F8slb6mLRRFi9iwCKgrbSlWHEX98Un3tJpxhK
VPZEvylx8QgOBsxjnpIFxRlXifXnLv9kbUIYiPa9Jv4IoY3k+2xqbdI8U91dan955jOTT2aoRe4b
vR3UItA0JWFlHdMRe0imD4778R2cWf1OpQNmu+QNUrQiwLb/0nbZBtrDcyuk7x8f/tz1n8xSosvn
zumXIqiaAghHpP1cqHJeuPZzBz/++S9DJEJJ3rYZkLFB1tdCza5Utf1c0HFaCQcPw7abJxMgOV72
kaxMPtb79FG3Y/XCt3PuyZ/Eri1+3lKHlB+wgN9Yw7ILTTWIsbl95sljUjt5OJNc62ZTMrJSSd9o
gP42oqo+l0XAkvn70UdoofaQaXmglwgs0EY3j2WqD5vY6otL/Zz+/ICQwP5+Dt2ZSs0sZKRucFGO
1qBNqKgP9bx8+dwTOs57v3w+TVVEEdgUnhDsn70NvcdnHVLvPj76uas//vkvR3fGbB4QUBBWanGo
bh1DN5Zt3KX67I+Y1KyfH5/mz2MA19bvp7FnM0SXFTHF0U4OV3bh2BgVJZkmSB+f4Nx9/NsqgDkc
E0IeqKK/FyVS2U6+j5Rw9fHh/yIj//s6J//F9P3lOZVD3dn4eIhjROvbEi4u8BS1nq9k6JU1Zr7S
0K9nLfwpw3dTk0v5mHO3dbJ+F6kNr6FDv9sumrLRcMWvh1mqHorYKD41wOXTzuQiKZReVlsRJH1Y
rZU2EUGVa0YAsM3+3Ms5bUReLVIu4yoRwYBTqqzFTpXKhCzEciH5f+Yp2SfDvJ+7Av0MF07Qb8ce
nqPqNbGM5nYRTjlcmMbPneRknKPrhlbZNQLxnvXNAAdXxvFDlc4XIqkzI+S0Gbk+yJTSu1wE6EXC
1G1qLX60+u6SkuF4lX/4fu3jXf3y/SYYizClH18B8l1f76v6ao67lxT120pkEj5bSIIXvqjjzPSn
c50Mdlga/bQ03IrSKNdpIic0KmigOynAA+wM/u/HY/LcEzsZ8ijfrdnARBcoI0ozP+mxdLuY2uv2
c0ow+yTqA9MWVoTP3Edszj7kMv22rVALLbFSffKtn4zv2UyoNIzgcCIlmnCu4A67UdXK6C/cwl/Z
mT+9i5Pl29Q1dTKBhAaALYz8FtGxbPgx3Q+UQA8VY1hjKoGNQ/1dzoK0CW3jOk/tuHxWjDwNKqz2
Xm7p0r0VTTalrtnUcF8hj5PES1WqUMdGKN7QvdBzf0dDq++GKu2uoMwOazgWI0RAJ05w/+aJDo1C
aef0gMVpmSEypX10g/xaWnwNR3B7rZUaBDdNpS/DP8O6//o+/a/ovbz75322//Pf/P57Wc1NEkGV
+P23//NY5vz/38d/83//zslfCd7Lm7f8vT39S7/9G477r/P6b93bb79ZFV3SzYf+vZnv39tedH8d
nys8/s3/3x/+x/tfR3mcq/d//O3tR54UPv6pJvne/e1fP9r++MffFM04zhD/9esZ/vXj4y3842+b
t2Z+K8he/PNwv/yb97e2+8ffLOvvgOMUHbcPzi9TP0bU4/tfP9H/jjTWlGUQhqaj/PWTosSV8Y+/
afLfoTmQIVNk1bLpfM6Qa8v++CPV+rupOcRvNLeQHY02zP/n0n57Pf/vdf1H0ed3MIK7lrux7N/n
KYsPENo6uXJL02XbsU5TmfTQQKF7lGkksvqlmvSVNfYb2e7GR8ysbSBCtuVjszSvqsA9lap4iop8
ncvZt5Ie0DdWjM9QjaAHvKhlV3+Z1P0CwrfNhIrSvH3tAWvtTdVwbTXt9nM2eSYVslWuvoTkVwI0
Ijq+ns7cRFb0KCNjXaEzx14OseVOmcf+poWdvZTZdTG1BvUvpcCx1XliFqpvVtawlXu7hOYxwomu
NTikS2htOxmMzRSXCtVELD20wZmDdpkKHxtXvhonG9G4pN20/bvkTMiTjQIted+prhWbEBjNYXLN
aZ7XGby4dYFkD0Q42nIcie2bbEFWoCnjtdQ29/go5auqxCwzYFMJNBOH+Wi+QILUnrsmBzIwiLsR
lMRtJFclvhjNghPqTFd2Fz21Mlj/uvfz5guz3SPSFuHbXfc4WvhW63qR/d7qryn1FW7RmKCYKZ7U
txg8cGRP+q1q+rGmAaLv3oaGfWx7pN1bXXmVlRbYWSqSTpFZa47xU5/D1pUR5Lc1ei45Ab9fFddG
YsKxjrPnPItNX5IoKSLT92qoUpqxBDKoIHfMVuPgvDjJBNAPa8psFuAynGrtINZzFat4UdRwmwp1
348DdZo5L3lWsDCiSmGpU3nuGRoXx8E+M5qghdLaAwWy1vswccc5uzMa0xO1Na2pNMPnS17nQdlI
0yC5lXOrGFDM9KZ/D9Oh9Dn3AEaixENxdGspI40UIul7Lqlb3RD7aaaw1NHvuM5gqNE5/jFJ77jx
b42mPJdNJraSrrBu9fzQ0n2LkNhrE6zkBoIGz6yq2NXhwdo4Ccwp2asLeK8+lQ5Z0xuB2ucbXOSe
aS/saRKvScZ5Z6nJLdhp1Xca+7HTs6+m4UDliJtdoqc/4Gqmt2nf/NB/Ns01TRtm6kJYrHJLXs2N
sqsiclvklFFPgI9CftsnVNyuFLu7xVf3Bt7ogMlnK5Z0gY0AwF9hx7akuifbFr2WKnT1kt39LHhz
I49fMjyweK5RV6nfSkPlhllxVVaUpDGf3oDzmPGS98EsaLMLMmTNHvkOr+RBVA1InIV21LWID3pU
u3aIL70TmEQkYbh6YqyoJV7REkmBnhBSbuv0deOkQFkG+XGKBixzy5cxMe6UCEcRZuJbNLgx6VN7
W8CzUAfxOtrsxmOrxKqCSQunXXqXap3tYRA5OGXjDYb9U4TJNfiQ0nVgUgjmkjX7eZpD1DTXsGiE
AgF+j+Ja48aqn/rYt1/0PH4Xetx+MW0z4tqSOyksGrQKgNAzuR/BdgE9LzorpDifF37a9I/ADptV
uOiOR9pY8/CAKysM3bGryjQ/El9sRa6uRxn/4dC/AR4p78Kx3s14la+w7zbXWSWvJREeZqxYALRn
cxcXo+4bfR/USa1em7jSke/FdNlJY/AG3Yi8qL9vqTjum64HcTeX3RqryjVSvGITDUW6I4296aGL
bDSLVhVDo6ZubTTFSm8kwI1wc9Dcd48ZNFU4Ol/BsIXPdRYdZqV+yHLxnEPhWOOhnf1+wS3lzPJV
MUbpczWAIcwoAThYvK/HOgqvab3xHpV3wAvbdaJL/cqu4LfI5VMbxneEQ/VVZBkQOC2BaaWTVRfi
WRUMBvz6UMnlgH51N0Nu9fucW9njuDKxNk2tO9pNF4DVLEj1gyfSBicPjN4+8nOq/sp0QsZ4aXsT
aLodCBqwKix+t5hzd00zP+Bo7XdtcWd3sbUeuybe9Q2sRoGdmmUjXNlSrO1ibD9AbbGRhxmmjuou
ovbgZSNExihyeEa5A9KD9SMDnuH2QDZcNRbDFV12cKyb1eJ1xjdVF49JH78AVZDxRcWWF4OSrG/6
EVtnJeNGzQ39ZeyzezyzdBOErAJ2QnMj2XnpUuW7Jju7phqVVRTb1P3MXndNKfZICoHrI9fhiqb+
1rEWeNhnXXVZHtTieOJeMFfSQoyCO48oY/4PbxDQJd44hN9w0TeeHtlHOKr9MzVfiVJSH1YueEKw
RaUGX6mYIcbb+OKY5aoVS+HiDpP+pBqiDvpZY3JEJCVZDTK/sfrZpP3P4dgspdpWZQxkKMm/5rXz
UCTR7KYGLQOKBtqCgvOO/dyBqamFBkeTO8X4aeT66IMEeJlmBY5Rh0lzMpAQaDk/rR5Y8Uofc6Q3
32CI/Jo0IKplGOOQ9NdwyXENOi+FqS6rKO28VhOhZ+XpOi+h3ujVmy2Xz4akvFWwlwgZdEDlC2j8
vTIVdxDMIewNQVkmfP8jSJO5rh9aZTfG+d4aXvREvwnnHJuXwM+KQmFlHXGBfWf91OHWeAYGBjdt
apTvJdjhjD1KXCz3Qg1prxhNiMqVdOamh1fGce0vEs59eeR9SGJygmnslqDHE5gOT7Kwv+dGcciN
XvcWdqC+MIHYNhogN4y43tLOoJaFw1vmY4eRFfpCbZ47aa2Y01s9tp2Xpk3CFj+sYF0PtzUIrDVz
J2A/qXhhRgNKr1hinVFlanrQlFilJ2C9yYjaEU7tIGezr2swmmV2Ci7o5W9G7tlFAaEBHUSaFAfE
iWAWwcMk8XvYTEBJQFCgkpi8bpTIIeolrkxQYp1cRS79iCLob91eki0/sTHeJ2RVVirYOS/R7F1Y
SjdxjFSdDUDhDXpb+sOoYf5zwDNDgM5M45Aq9HvphhHfw2CB5KYiisss944sE7yODOvpIIetsRfh
4gsGfReJPeJrEA6zc9Cr6huwp96X6IHlK03s4Ws+4AqGIB7O7MI1Vt9SeidYBNOnBX26TKu8qY6r
QbZrzUKjA9GEtqSK1xZCLpjN7TY23nU7zby6mKjWiVKsi7R9hD+QbYmqF6+0hxfiz/Rq0aLrOOvx
uEpyvKoyrb2Wk+7QmUroDbmkQEvQDNBr2zIbrId4erCiDv/ykbZHw7oHCsLAI0TzQ5riGfuhfd/a
L0TdEl9ZKDwtC3+mzjJgUVzRzPO9GZdlXeXGNtKN21DPrCcrfZP6KVvFE4hKGl3NvUWjoxmi56Iy
dGNrb4bV8FDJ6bQ5Moa8rpK2KZzbrzacmenYXUnVjIm+dsWDmatwskaCo2PUMGkZTrairvw0THCc
NXhrHD9R8yu9FsAQRvuLXoWKl1byRvCq1iGU4XS2vwhxkM1J8awwIZw8/iIIrl2UqJsmMr9RuEq8
vMctPLOuQLaj9U8BnOglTsRqEO+x4LMpbZwsEMDb65qmjDVWVq8E5OZPQ7GmIfq8a+txVRhZtdUg
nm0Kc9njPY18HaKTP5RyeU0PsHXWRE+EyPE2KgR9aNaFoZZPpTQ/Lkap7Y3Y+CnTDt3DWncjsjnd
ALZQfbrI+2Pv0ElN0+NAzWJgW4uoHnUXP1Z97bT7sJrsx3ieNzBqyFlk9RjIpviajKLZgTdyPBFL
nV+lehJ0JkxZh+a4d52c+RYEqwCymwOnF//ARLS500M6aM1Fs2wBvtAkToRXcatWh0Q/yM2PJpTK
3TTQ8Wg4/pIW69BSUDImsdjOUaRctVb1Aky0WY2aIna9osWrXh/lVWkrX2lul3yF5X2A8DP67aIX
vhxK2TaqCL/BhS4Hi80Ntsp42ZJm9SC0KEGtZHdqwU6kFDTPIZlfeKCAEzcz5HlVM52D84BcFWfM
95jS/TSfupvRztV1pjKuaWyQBRjtMZ1acbZHjY5/t7NHGhkJ7R625jPorheRL/NjDfz+scd0a8Av
HKJqoOVmXhMc0V1Cqdif4dK9iVRx6Cc13QHaJ7jBQ6/ScupukaEFy50sXZeWJTMj2Juph7cOWNWA
oZ3gPFdr2k72w/Tk4Nht4mKj2333CHAsucGVznee0rbWbmPWAiqbLLgx3eod9abvI4jgtvS6AOmg
hZl6hyd9WQNfYI6OlY0OcwgAqYJmD4H5Wk7rlK/Y+CHM0t6aoAyBPlfXUlLkPn5J9oQgdFdl3t7F
NlTAUq3MVRxHljdkZYeEwtZeRy27V6UtoWZ229P/w6VhmrrqF6AAcO+JA3jJm1GocUBPnJVmlaD/
QbndAcA7fn7VBmr0sgnHUDyulgrna9Ua9fc2WvgbTvPEToTuiXxi277Vmvtlgo2marFHtnt8hPRE
F0sIq6tMluFAOIWzAq3tBM4Yvk4tdmj41PZ1AvjSt4r5WQyyc4N3c0M/EmMNAecgReZt07rHPeYt
cP4rUS3OnuZn2rW6oLHXLXozz4527xx/ScZ6qyXlD9Jjod9YdrFXU6BFkR3zcg2eAa7vfaTsUpHF
T0qixD6AImNrDGn+PBjRuqicnQyfbOfMdgj9rIs2k8CLwHReAMi1xRoCs3mIIpmtvxkI2uEdJqCH
4TDfaQKoRjstejAh+SN2tukRp0T7OinfIOjY15k5XnfyoD10IseujhgoGPg2AuR22pZereRAM+mB
aUp+6yymQY19kkW3kdVCq6hdJPR0Y7Tha5MxwYF3625UvRxu4W6tHfqQgDw25a+1JeGbVqwfqCpW
UqYzO4jJDKqxorqOv58OJ7LiJ0BCV1De4L1HKQ0ucqGCuaoSHFqw0+RCrncjYIXVAPXl1WGfV02G
9c0pjeM2HVgs8Bf8tJIkHcpe8nUQnPTlNh9zc5nu6b5aKFdO70w3pV3MN2UyZuCCpPpmHA92EeWv
qZSs4M+XHi/AeVbFeIhimGbGXFxBdbZfYpNe4kCIO2b8kciSAINugsnagaFyPVSdtc4nWaCfAsOo
wJT16PlTblgn5JuYONPU6kM26BLtm/unaW7ttQO4iuVCBpUMwpsB1DzFIF2+Rtp3OYcIypJt+jmN
UgCSR/n90f1TyG3K0gNGVckXdZUBNifinZM7RlR8lyLQDhRWn0DOZx3c6igeLR2Kmj7Y8kvaVO95
BfJKjeXNDPbwBxRLgj8pvSFtDwbDUYeVZCaVm8KBeoqkLvYVDcQx2jwuRtOrTcgluTS52HdyZPGe
6Q8VmeCGcrPkgYW0ryACIN9Vahutyp8RGjQ3cxdG94VU35fTwQDl9VOD2Vu/iyHTX2iHMq2hoQrW
5pJkRta1tx3ysIX+ePteV2qaBLXKbWUviS+pUX1rHQEV85KKte3MX1Vg+NGCkjuc0iGQaXM0MY3t
zSirvWEsNxK5+y993fVuYWdfIe8pgVbbfZCOMZA2FeA1tTGQFHgtbkVoiR2q0591FBD1jU+ayhIu
GabEDt/ZzMJIVlQclQ2R/BioZcUTiUBWgPG2umxfF5rtkc84RuYPpA3i+4WgUDVB1DRKmayaTNIC
JmGZ1EbIpC2SPd7ADFlDla4bAPEApmvenJY6Lhp+c4vQXncnVac7T18qxALFtC2d6AbA8JYe2t2e
crxYAd69y+yJzAItMmDBTzFdLOps0yaAKjUr31V5/JRY8PssVWyMeUpuQ7smjratfUe/OF+1jdyv
MMatzTbOYM5I2m02bHheYJviJt1DZrprqdvdjaTZvHFxtE0/qrMrl1QsCd9gh/WkEMa0qG5GoK5d
ntYbe1Hh3NCeYm3PUwodqEhdddakL1knfzFpsLWqZa1bVQZsOi2bu42dO/GmI7J3I5KYOynVJtIA
fh9Jmku0Ve4MuiT5KNMJFmfNKy1T/9/UneeO3EibpW9lb4ANmqCJPwtskmmYWU5l5P4QKqlF7xl0
V79PqvubT5WqUW0PMMAsGhBa3VIxmQyGed9zzrNXheiDlhqCP/WGd0N/B96FN1g70klsqj46wYki
R5m9RN0261sClJuMBOTOu6ogcDWRXbDQF1iHU3zm1DH3pUqHJ61XYRvPH9coyt63VU4tBwpOiEpE
gvhx5kMrtH3dZ+vWyzSqgb2zI2Yt35LkVrH/8GsS1ULTFvW2VrAgzQ9JbsGUSU4cnocb2bZkRaVJ
dVx1Ydz37ad6iUj5SZ1q2+hCO/34pTv/21rbdOanEe/fJ/Ab+XVCxYaCaj2xCjEQ7LF+SCYKjjF1
E88trw2puxtUkFUAmZjgn9Wm0NTwacYhgePZkuSnW72+Myu4wlpfh8qTFeWTLCN8nSM+EVLgbGbS
WyF5HBerlHzIUR6tTP9GqN0CREv/UE6KBCGVNhwtvYdiTI/zOhu3yqKfTAwuYFKPmpWT1+UhcoY7
AR2D/RsQRV6esO3FVzIJFjCBVAgrydK79CR9KsOtbywiV6yHXLjqpJmL79kGwMtBflDgTuvGjBFq
663fgU26apR5EoudniA4DBv0iiz+k24FpksYrlgGYlvIdB30b8M0bsqmGU6LzsSU+aQJUYYmRNc0
EdQ7zxjmrSCiGhQQ8QGoazRhSo7uCT8ef4rtuj8vscPmuP9sDu24I3gHNsEwPceaUe3raiYOWDPI
uV6ajUvfk3gbzwvN86ghGFZ/TxWtKZDb504MGEkzNsS7Ieespu7KMpzhA9mR/roSTN+30cGrRndf
9QlsHKMFSdTl5PKNtU9Ukb61SmrYJIV9JtXlec3GkAxC696m47E14RvtTfeYk862awtmLHI6KEfJ
4Xntq25DUrq6koj0NtNQD8TCPzSzAaoTnIDhRLfl2I9HITmIJWPV7nK8/hRYWrYnbb1cjQln5G7o
dSC0S35k3u851EI0nnuV7DZkjHatwymjvotVNd5Lr6Lm3na3k6vGW6LREp6Y6Zcd9Rw0P3fgfufA
MfvkmtqpfdXah2mmaqvAye6X1PpsUxy4RtE0PHyLyTQ6VOQ4HdOEsF29rcB5kAhuEkd51Vh7uRbf
4ywtb5dRU3sbC92eNJ750ZqYM+qpfmid6ZFyHty+Wh5dU5/BjWpjMEt2zKXZEFods3tKGnYaWTxv
sDJQHihnIGtJurWj5JsJpP5qkEDLwKSIwBhJx/7x2yWp5XYgNJPhBAl9jKP2AJ9k/TSsH+U8Wdfx
+SOXJBfIPHn68Ys5eVvzVJbj+g76cbw1JqRCy8TGmfT6gXrKsgbASoarBlIFQXDgks/h8sFsuMPR
wcnvY8TeQRaBpem0U9C4iqTvKCR3VL/R1iK/tc4b6R//Nkib3U8dH9zMuSHEqD85wDBoMK/uPl/V
e7mAMG1piDw4z0YSDRwyY3XHFt0vbB5fZAnvQ9HEZ6pIXV3nCzBMF/801cYP0i36K+qk/b6a2scV
DiBJZOmTu7b6beTE7c5Jd5CSradyvV/o7NwUWU0gVAZ/KhpKHgwb5l1l1EkADCUK4UT1fkaPfWe5
u54IvaCbUlY8A29K1Bhsmurbpao1pl/nynU9eRePMypN3TzUqquPVIaMTT2eD2rOZ4g0zbuk8p6N
pppuyQEOomI6uaOb3yYKJPgwdt5G0TsmlaxH7T5XzTYx3EdkBWcsMJlCsVvrvracM0IsrdkKwtXn
PBs32iTlx7UyPg9Q0a6IqrhalXCviEP5sKZVwkbEPVTl+ueiVfE7MUWhqvvYJwUwPoJZsT5KCFF0
LMTQHgorf7CoEYLe45cJOMVmgD6yJUmTFCr2gnGSf0PUV16t1nTrwJv5kNX5bqnW7nuWNsdEWQ8E
AD5Rzx5vknqwDxR0l9AgMXc8A5zZljKlCJGF5IBBD13yWznbHZmnS3FjNsWpES3ROTPlwkHLPY4B
H8/5lKe0VNnGA99xEgnbJ44X28HmS6813KjDaJ1G0RWh0zIR6FOmkYY1kMXulUQrTtbOnjLnNGtk
pFMcIUquZbpu5pr+ld2zJXLOONW0f6cW0Lqryj4adpZc2ZBKSg2JG37FwjeWpTzMbNluQI2HQlx7
7sy+XtnXwvwstHzau7n+GKWLuC8cRhIx086VBiOCFlpGd1IHMIYxoi9CMWQh98z6M3anyor7TTaQ
j0qOEoeauNnp/PnNWM4L1q2MAHtacS21LmJ7idUcHO29Jkr4Fb3It/SN4mAwJ6xVEnxCkjXHuZPr
F3O5Wp2GRbJqb1pSwVi/3pP+Cqi5qMFxuhEYrP59abALELHId6kJYAOAXxlOamQPMhlXntLu9bpy
wrYxtFNJBvYGepbu2Oz9VMFSbdI8kL17cjQvJ6hXqV1EvA+RsQ2tFjNfdkzcN3qsW+9SiHduh8N6
Teb4qZ7Y+nlpxBl5hBOxVMl1Z5h3nucUBwiM5GXR7wgjeCX0BHa5okpNvNvnZG01v65HA6k1VeIG
2hO/W3yIC+AwLdpYZ+Ij+27vHHdebfK2WwJzWJgJrNrcWazBGVnsB3fxbptSaB/GxRuDpTNNgjtn
AaUgJkU6KYrdOBCa3O+0vIgfO6MJLNE275QjtAeOFrNP7ZteQEvwCmM6WeKJqYLyZt2RIgmGPiMT
rUqCZADGsbEAZlI9I3lwPu9UsP4RiJXY5aHI1LeJIFfQBuOjm60L9dUyZen2MDr0yXBIhTzVlY0w
9JxLGQvT3UG0G3f1AnW0jqbm1BfVsimZl9+5c83MWq7tZqUztAeGRLIpsYCM2YhFJ8veL5G3HErd
/u9Rf1ynX0lVrr8Pl/KPF4qR/580ItSRDOecWfOfy0T+T6eqL1+TL8X/uuu+fPuzT14IRv7jB/yl
GZHuH4KylNSRfpBEaJ9FRn9pRqTxhw3hnEwlw3DBmqAu+1syYkrUJAb+cVsY6Cmki9DjX5IR5w9H
SIQsLr96ECW8f6QZeelA8ITnuAayFZfIQIlixLmQUmmk/8wAYET4F+1rLDpgIrK0IYOUUbybSErf
SxL+7w3bTpOgtyz2HCPZbD99f39rWX7WrrxUo/3rY7g29XCBruYXOTCruRdnpghVWl71mvlse4gL
fn+Nl+KYv64hDNMUjsdUZnoXtxrJZSadM7HDhvmJDe233//4127h5x9/oXuLJ1zA0cCPL8qkOGi5
KQLPKO9/f5GX4sB/3YPtePQ8OP5eJkKQgRtzmMrscz6yHmip6rcRxHs3o4HUOdH4xmN5qdr8+3K2
hZFeSNN2Lh/L5DDPy4Zy4AKA5nrWnebJLAxx0zl18/j7O3vt6TgG+SMWgFydQf9Satnrqix0jv7h
GKXS15y6JWsXyoLlTRRETQDYmhf8/pIvHdXnu5O64ZqOY0kbhfbl2FdUQbKpUyLs6iFMKyAZQM1Q
X9E+d634sW8051MF+XsvneifuVb+ujZKMF5jXjzpuWjCflaWVqtmjEQwiNBJkJnU4/ycsF5sf3+D
ZwXvv+WLf1/E0IUN4d51nEuLjKCpFKVtK0Jb7nY0eHNlviHr/XXQS27CsCyuIeQvAyTTFwcSTSrC
Ht/s7Tyq+mjH8RuD/vWLeCZvrTAdohBfflfukJRsOzUrbERBMO28V17z7vff1FuXOP//n4S+S4cl
ru5ipsHuJh7657mjl/H7S7z2MCzPNPE62ZL82QvPhjtTKQJpwPRDb43TWUzI7hjvyRB+Rj+1Y4jo
W7iHbyWK/Ppe8YTI0Dtf2nN4j1/eGbV5/UwG5b2aZ3WoKOk+4GQD4QPcyq/spn0q6Vq/Icz9dd6Q
Oi45xsX5mr+6O8o+HzO3FmGxLDeeFR3XYgmzWn/jqb12bzbDmhlD8ipf5rI0krxZQLg26JA7jU2q
OYs31ozXxoVjn5dIpgkhLr89SM5iQE9lhSvaNnJs2z4Jqtiqvv7zseEZqKxdJnXX/eVGGs1TnVeJ
kORxoCrp8tbge+0+fr7AeV35aXzntlOWa9qIsHbK4hAjBDrXVLo3vq3XHrvnnrdPfFdkQlzM4bql
lry1uEprL/EdqeDriRl1vheGrr8hzb6wTv6Y20yD7Y9NPZNF49JmqtlAibqEuY0s7uZIizL6RNMV
PuQkVBEQbWyA3jWrhxQAc7Gp5rl7SiaOdr9/cK98ryb3ySqim8xPl9M4O762dYzOCntOtBtNj96t
Z0HFP7+IpZuSkWFxGLgMWZBEdIlsGeHDuaP4vNApDVcr6t+wgbx2K7ZEvswWlZPe5SxrO02X6DBy
QlyIV9Qm37sJkOzf38krLyy72X9f4/wZfhqG8UQJvCq5xujVmh85DR39WdNO89B+cRI9tCCJv/Hl
vTImeas8dmaOYGhevlpw66w6SlozNEjBHjXrkL6VoPnKxP7iChfv1kKzHW03VxASvkyK2P8G0azY
9nVl7UfAQQg7lNgqeNPb33+drz2y88HB1NkR2ubl7NQhdkXEU5lhvtjk1ueuFWQGpdvfX+W1b1DC
UOCnibPk/eKtpkK0Jp5r2GFCnviuxjAMekqTYWcvzRtv9Ws3JF1TeqZjmYI38+X4ICTf0JrWZo2c
RxFMevx16Yc4+P39vHIRWCzI7tn3sWO5zH9tk1VkUOrscBhMA5iTMWzZAEdvDPVXvjWgBTbdaLJ2
6KecX4Wfhnoe9X0/jboTghNr/Aoorm+vbeITWv+Wf/jVS2EE5GbY0To/XCw/XUpfKa3AnHJDGds3
sbxt8+6qGd9Ya+Hj8YkvdpMWeOf/uIz58o4U3ETybmcVZtZZXmhamUf2Z04DY8Ai9akYInkF/j0l
W6zOsru+ttvSBztJkv5iDezehbUOHwEg02pz6Mnsuww09Ab2srlNLAXAKa9UkiKsL/UV7EUjIvTr
TnZ0GmU8T1FKPyFaHdfv0AjQY+gmJBVF0xrrzm2yHm700hVwgJeke9e4uXqYsylat2a8GE8yku0Q
kBlDU0Zf8v5GRW17R7Ci+2my6fYACSMcYrNq0/BMDco8qjKpUWTE2deoLLMSOps48yBsxwQuJ43q
KStmoMPGed2B9xh9amhKABCoqpR+p05/Nx+s6m6myPgJKErypZubdKeURLsKPKIHbukCfKGVIReg
FmYHpkBBKaC7bxgZIozzmXs+n75NsapHzOc0NMmBdze4jaabuXH1wp+lDuWuqrwtxO/qPk/PTOf6
vKeDi4ueVjqc5XXbCslyX/gzcRc6SqHiXLEwLW47fKKtkD5iIzLfr1EWvTeSriGGZYTC4daJui71
BAlZKayTfX5DhAvso0Zdv53A1tyBvsuekAXkElCGNFO0jRSwMAl7CBF1UWzLwYmwiaz63nETHdJm
ItV9A8XousllfLIt3QiT2fTuEAcvdMva0aXxvBSd7bfUfhkbXql/T1K9JvAkhiEWCKGJeyx5UKsh
Ea0f6zjXItwFOQXYqovarznRJTzXIgr6uawUffFzexEytPmB0Ijiyqbp3NOXc9JPXe1kHqQS5GyB
VQnhQGFM13xT6NpiBcYU0xupVhPVeaZHNBZR2JYP1trlDjdazwZhJRG0StXPzXFF7zDcWFSyjYdk
aXRKuoUSXTgJNBjbJios5TOJwpRG1ckaN2iWXnwvYixMdCZ7W7/1jGxqgBxD45G7rHAT71FTS/aA
QRMRXjzGvoYS8BZo+nI7N467bYyo/JKs8xiS6zv3z6i/RuM2dj1E/As7c1+ovgoMiq3Uv2vruyGh
7qgJCXOvxExWvhp9rYlMTJOGuYvOGrAqEmpPE7/0NZwqG8eN011rZ0hxY3u2UVzAAQ1Q5VO95mXM
NyR/Icgxies5tZxn/mRWFZTK4/4+J6Bjm41rvu3TRIVjthohy8iCJsdCDpkrtwtokHsnraQHBqwv
3Y4dqE0rjmkhNEqC7qWEX41lewXb0UNPK/OvRK2Oe6DK5Qfi1KsbHeDiboUAfE/4fHxbe9G0bTyP
k7vQqy9J1LlBY8ztF/SP9cekK25ra0Y/XGTadLTLxDrUXiGv6jZ2tlTuKj8pXBTAxHztpnZ67vqq
/yyts6AjKfX2c5fEa3BuWH7TbcrPa9aVt3wglKmjSOOdkfWAsbJy3QGBYaBaunXbAtY8Wagr925W
lraPpB/P4pJ5+Gyt7nsMvfCbUl70vRvXfgqGbiFxPoN5+JG2ojyVXVKGNUWX51RE7S4dkvjWBLP+
YerEeNIby92Mdj5+J/Z3Cg1C5ne5BSdEI2swiEEnbFN9jFCb20jDpaHJY4w0OwStZEJ1wl9ajz2t
chF1UIpEFYOobTWmZivXnrjgtDFK17hx7HjAamSmW5nY9tcWVFOoK689zoDid4kxnbuRIvXZUEbH
cXXnoO704Wh6SfZtVNmy0+1MG+iR5RWKb4pi6Nk8ohtr+1ND+s9TW+jGO+DqlU7waDvdUaRLj220
Anx0zyVyJ4cAMZkrjjBb+7Nai/iNs9dby5r1clnz+p4pAUlc2LFsah3beEkC+xt7KIh/b6ye54/x
0yKtZSTsTQuXAbMM8KwaYnoGVh3fRH2Noy6yqCH7c4lUe5eqYn4CkvXXWjhkPnzwAlEZeBb+SNVO
/HX6YPG2Rf9ztFdJM8st8+LdgNLE3Ft8Z67fcPQO2eikiCUQyBogyr9NhatfD0DLN0PCqhyPAgU4
X32MHzCfNnYmR3eTak35Dv7Q8t6L83Xf00u7AVkNFSe1ZbEpiw5JTLpGd/gPdVDBmfPgwcvxyeoA
juNMaYQou8q2GJrxydqW9oydQEE5XQqxxR2VhhNQra+NPhQbAla6LWRelFDrqrXtjgwqg2SAPoZU
ViVj3eAZIljQCNhLI9VkLoyvc7NcgRVFjVN9IxRucpFvDjowTQCQibZ8RnVIlti8kicVjhwSOzrl
emlsEz3uw9zQUMTjOxkd1PPuYBOK0gjMdlZaFS0vfot1o6PBBmOi0pETzPnXeiFSEXyPxj1kpU3/
3OifReEiRSXtaIskKtq6nT0UvqKo59O6d7C4n7MJtUq9Kyu9Pgmn1Z/JwcdWKNf8ehrFQjJF6T5O
iMVP7GEIkMYXvCkq1V57qJ79bAFWb1LJ/qb1mnNYl6QJNco7WzB1+UmsLFQzppfNpNG1BJG256GD
qLUxF7e18R1Fl/nB5ZGcsEZY192PxdAYNRlk5xWyPK+VlNNMtWdHkHjbujbmejOZnX3f/Fhp2R4Y
NAFW0/je/FiLodD1Ntaf8xqtT3mc+/Mo6x5RqxHRqFduCEk9mt/YRr/2dvIy4ZFl2Dq/HN9kOxZr
PJQObW0BTTahw/9WIutr22dDgBc/HzyMX05R6xItht12Tli1a+v3bo7SwKBFjYH7jVng1ZuxMQ9L
U9Dq8C5OUiD9aHnK2AmTbui2lE55zL33z8/xrrA4BXDgpTxyWRjxGhQGBk8/FIVsYISvsbmpUiv6
L3xt7l9tLSl0/ZfSWOSkGCga1vW2dh9T250CvWF7YDG///NqomvTN7M4TXHAuWwNsMnNQfFURkjt
1wwb5NMcC/oAfeRbgV+vHOXJ56NTx4ijD3V5JbrkQ6EhpQ8ZL7BeW49wgUU+qHVGmGmbmwW83gaC
sPbGKH/9uhS3OcHxDl8eSXkNbRIelB6KSjjbGCXmDQQuwF9lURhPSV9SiemTaUZiomkffn8cfmVh
8jA68Y8lcK5fDsooMYwIMN4aOvC0mnfTOlDAci0iB0n47WBA9bm+7rRRvvk6vPLiedRkbKHTBKFS
fHHa79NG4coyEfdl/WLva3ts6l1pEYIwDtkbd/nqtaDgIip1zrW6i1evdiZ0N/m0hI7V9ceVHppP
0VdsyVV/I1XqlZecWr3hoG72TF70i4K7G7EHA7nHLilJr4Eh+mzUg98/sjcuYV/EU3hynN1kSedw
lNeayk9tPb1xE68Nip9uwr54NMwukSAwbA5nG/lQARgVO2iFIPD3N/LaUzk3pmgfmUQXXOaL4klI
J4A3c7h0bneNOs75sAz2covYP376L1yKeo/tMQQ8U1zcETYut+misxB0krgJ13LVNnlqDPu1LrOH
31/r/IgvKiUeVTma+4D4TCaTl3s9TrSJZ6/9jPAEVpCfl3O5tZ2VEoUcpupoLRW6w9I0rL1YHRTM
bTIvb1TSfmkU0xBBV6pTRWPW5DO8/AgYed1CRK5CEBohbLFtTe3qUcuv58TB255jzHxjUL56RQ9c
MV0Muk2X/a2y6JVuWZMK+1lq1yuYWkTQY7/cLCLtSZpo9a+//5Z/eQvOsRmUo+gZs/7ws1/eorJX
s0rqUaFDdLfe0m3t8q2EzF/G5/kSri54mMLjzi7eZYuKFS4ppUKnYtsxiPo6UUVYk/fw+1t55bsz
KHaQ36FzS7hRXt5Kqyso2m6Hymv2DqbXo6U0fWBTaPTdw+8v9cq3hmqE/QENLcQfvzQTajRfwImn
sBjSnNXNbk4gNP7pRoeWNl+dAXzBRst8WTJOkjavaNBwKsW2Bd0dpN3BSpE9/f5eXnk8Uhf0K+C/
c6HLe6GtmZVLY49h0qsmxbSjRdjX4a1/oLyLgPWNq5mXsyJ35BHxcs5+kabJb14+prru2iRL9CT0
zH7EGmNMpRMMab3c9lVpPU01Vf+mr9M8yCc8JZkbGx+rbqweKzTd2y7B92J4pC34YFhHKimN4Zx9
w/Z60EysCdg1JgdFrEfxBDX35DZ+4uKZ2JqoYnSMJPgqbdjh0+0sMHhu6nyd3vec1+9lpndnttCU
1fFVk67e9bqq/I50caTPFB1Icsgsa/CNRHbzzuCLsvwk1ynpuM0osbrIPrpOkdcfMoZF2BD5HNSN
9s0exnQHi5rjGf5gpJuuJJKAHE/PpPhJzRnus4yG9xO8XQTm+krh1CBZgzOKQDLImbIynDyoxdpw
MpTrQqR7p1FIHckFLfa6rFKcKvFqudcxBOaDEctCbAzUEbu+Rw1UxOhKfa3Q3Bu2mt1BS8zoVELK
uMuWPj0OHPHO7nI0gh1Cx7SxSTtoM1xjCmgXbh77KsV3fOd1hvNUaaieR8tr/TZ202Cqp8iP9WXY
0tdb7jzsYD7nSvcJEUhpbVn/SOtIG3/K6cn7aVkQYhvzAztVOwkV79i8V6LwHqkOOwcaf3x/Ih2C
xVhMtUnbOT62nRdd9dni3AkKoXeja2lfJrN13idFXWH9IrEhxZDwrk7a7jsTp7qRosjToxn3+TdB
sg6l2GqMZfWtWETzsRCwuUkCY+fK0XG0b5q1Gc3ALYyeU/IQlWJ9cJc4HW+W86l6MkzsVLo+lp8J
xjKM40wsL5FS1AeTwEqbGbT5Cnrp6J5P+docr184N6bullaWFe2QTS72FtNOXOz7H2UF51xhED+K
Dc2PuoNmJPqGNNH8fvpRk2CAUZ+QP2oVeVFSt/B+1DCQ8s9P04/KRmO6wLbnblUctKIlvinPZRBH
xXCKc+FF76qmWz8K3vY/+ZrVIaGsz67bqoVvNS3Ukjwzy01dmvadWqaoDWcv9ebtpIzqvWNnOctO
Lm7AIaj7OEM3jf3SeETInR2VEuv1quUIZS29qx6YHupNW3rLyaDy4HttGhmbVRQ4W71pRHG8DA1W
klZdaYbZ++eZe1/UFn7GZpmmA8CW+gQZsQ3tBGM9Hx5lbKza+d0ojGg3NkrT/Vz1AKsnO7P3OSCX
z4Spn2HIWGmwSlVe+UVrlDpVS+nIDX7usd+Y5UjKQEnNF75vKfHclOZkUJMb0uw+NSL5hSiy+dEA
B3yVUXGjBlCZfb5BH24f5kkWaZAli4lto8D+aFsuAt3ULkr0xcvYBSjZk2LrpGkvDmIels+612k3
k86A32hVZFOC14fkXiPY51ooTnSaY2XfMrMhzUYfeu+DUemcCNYGncqj6+jJFQF5IMqFxU/eNFrX
ORybdfOT13UlTg+9e9I7YSe7ZiTeJchqMldB9HFzadkW3+mJVZ/0ZZyLoI7gfwAG6sks6i2l4/EQ
U/K8ZLUZ+fXgys/gNeyvRY7Z9DQNhDydlpnXc6dVLvjXnA7lJ9fq8QetneaOhyZRLlUhoz9gztCe
qt5O7gYHfT51++HBG+2m2NZuDvjb6krb3LZJnl2nnD3Zs8gkxlkXr9GyU+xaTPbAzuinY3+mXTfl
GsxuLz/Na6F9H5TAXlakjj4yYS9DyfHXAle3VurTSqATXh3grjuR8TeOVT+l9xVvlNzliRuHOdI6
sYEMX7Tb3DEGx8+bWIVIgfORel7qfbWLych8rWL7qIlkvCcZMLmVubckNBD6mWUmWYcTATzyNvMi
ed8lZnVDXGuPML1rhm1lsg/Ydnpk0oEsSpluS29QRPHBTv3SwbbfWyVthyCjBZb5s8GqxYSdWYHD
8CS2SrN6jzQHlHnbwi0I0rKoYhIFRnhT55fIwn2RlqkV6Oec4S28aCE2bbU4i8+jmQ8UwgjqMXMV
PVbRUH3OW2xlhzQBRb5vnZpmyDTzX0gdUEsZmJplffLIdqGVZvYfVWv13+dY90pi9vBeYizI4vcG
GkRjk8HvqnARabZ21StgZT5VjpY1s8uq2R8rLY2uVxWZViCVNraAp2mZVTLpbnOYri2hF3FFIMbU
J8TCTDFsR7PTrZu2iM6V0tkqwpg0TEAKSsajb5qUbW9bo1hUgKOfAjHlUCL7fvi7W72+gdoN21K6
5JmIDhoVfaSG9T7BCRUTRaDNd6WFldyYy/49wsLhW0wPbNnk0Rx3NGMKhyYeL+EXOk7jRtVkHPmI
MXFQVFRhsSdP7mmNM2yxU1bgS1k1mW6kbDK1sZpk6mlK5NTtW96gxY/H1Qo012vDbMV8T5ZWZgQi
mmv0/YVVxXurGYpTv6iCJB4xE/UP+DsWXWodqK3zwyiQxdthWBhdEk4tfNdUpx3GJGmdarer6l1a
rtPiQ5jsxy0Ib3apcyuWQ6UDTdkU0mm2S5OY9ZZFZgo6vZDrpmmH+Ovardap9zxkjpRV13kjKwdD
filzrPRzbsN9T4SuiCzJcN9acyOao7GoBg64qJfPjWQTQeJ3+QT+vf3Tzicv1DVZfbDts3NdtMYX
Czva06RrRlgbYgDJtzhbumDNbqUQ+90zsKwHjVcU2a6IcifxPYrHzyPjG4+k6k8G5oyaN9+1vwo3
7okOk4396I7delw5f4SQDzC+j6T23BRTLALe1va2kjX2g3ossjuqvxkM+5UgjZb+zr0ra9bnhi2f
H/e92uH3cr6NPNnn1bNdmjV6VfpFLubHUs2KJlbSfe7ghNzTDKG71he6fYwqGOqmQ9129NJxTy9n
Wjc1DKnbGstlvkkg0HGsHE3adUZRPGmVJe/tzHRvmnZqDnxuhIwlaojPCYiTA131NN+PKfbbaDXy
K+i+9Z/Ul2gJNG5pnQ17dnK9dJ75JLpOXsEySr+2eT/tx7yQt+xU6udhXjESFss60PtLovRw1s1d
KSdezg2m4nNmTdV1Uo3O3pRFf5B43lWAXV36P/bjf+dE3v11oL4IpLz47f/+f7MfvJ5i+T8xoJLj
n+me6wX/ufng+ktFYay7sBz8/df+thyIPziCo3HxznUV/NccAv+2HJh/EBDmSvsspaX9/7PnwP6D
4io1cI6hBNBYtvlvz4H1h4dJANGqZXH0gUX+TzwHOND4US8LJJJSPuV8FNCEWGKee3mQstu+ajQ9
lwdFjAmbuu6jytywn4b3ZdPfBFJPw4V1n2ggkannenmi103fembPwKR9GKmXnhf2x8H9E+NWq33K
y9zaZd2WI3yyMXryFXBTBvEqbD+e2EdronlIs+JLYRkecK4PkdY8mp4f28hJyOVKQ7cyvX036cPe
7I190o53iy1EYMEjNdZCBGLApzsaD5CpypYfvtwRwdptOjbQifhWELvnRnnyzstZUdLD2jb6yR04
7s0Z0VZIH5T0Tr041QWnmMgq7oZcC/suwtZOQBJBUglxR+mRJMLtYpZbd5nJScA3e6zm4jga7D+y
OXm2tXwl17C9XdyeDqJ+xPpDg7WIjSATrV9kRX+XfVqtxQlWtMakknhfoiFtOGf4allvtKg97vT5
tmrbIEr6UyHLG2xk0b7MnTrgVBj2JJv5Jg2EB7t9NCrj2m7Sd2NlBMWSdlcrflwEnWQe1XpBP1L3
TcnuMyWXsFMOMp/W/I7dWPlO3w9ID4g6GhXWLlQR+C3mBXHKVIsNuABCM3B45gT9KGOnBMb0rpm/
NuUgg2HEu6yxCEkyyT5arMLdoxcpIu2WttzLttmYRZf6s+ofZdo9N3FM99NR5W6uBzawssZMz1q4
EVr6QHrOZlnmjviedg6Up7x9ko/6DgO7d86Bc3frVTm6xmno9IPNOeQgE/lIxlckP6Zm9gztwTev
S8GJ3cp3YLRuCa0L+6TgsCduUjO9jhrIBPYuj6w9uRZfaIids6++zVTUN4E3rzunqbY23p5Nb5EZ
UInlu51ekdz6ZzCoCJOdzQ6wqLcrqafk8kxso105kPz4mLWkf8I+3xCrwh6psRb6wOAVqlReydw+
tKX2JOi7TiV0Nzi0sz+p5ixL+gAawPAjqm7BpOUfpohXDFGQHyf/l7rzWq4cS7Lsr9QPIA3qQDwO
gKsVL3kpX2BkMAitNb5+FphZMxnZ3ZVTD23WY1ZZD5VRN6COHz/u29eWz0MZbYW6aI3S5zIanvpx
2El5Gztm8Ggb1Ym8CHyOtlPlANBWdWcwi1Fa2Tlv/c1Y3pheW9h4yuypmf8D++2GmoOvbeUuWC93
jC4A/RZ19W0NffWAOOyky2AlWrh3jhBMzioWGimLI36ON+EqLnoOGb7vu4bKyC2m5LFnV/kdYqJk
L2nqwxyqjaMdcYB7HTL1YjXy2/AIYFo9qLqKtqELL2M2jN6kUopYF7y1wjyWgb8BtlR4jZkX0DiW
lNBAeDM8BCFZzGT21zKdl4lJLVhPfeq1C+moyMhT9OEhmZK3hsFbYeYzbhzZOYgL0CoYPInAKryg
hdRU6jJbL4oxQEAZ+COjO1COrBhQGLaBEfauQP2EAdsZGnzhSCFNZtvSDl11oLOo7EwtfFblN1lW
jG1SI3aTk+Wqy/iqaMFnpbEYI03la+lG0Dl2Vbmie07ZVzfW0F3mmiRXUzhy1Jprq9nWKJ+qmr07
ruYNfaRznnfJMzDK7NAUmLvTU06e0dqSgFT6qymZHH0mX9k18kVMBLNwgNtSTqQu9iCegEkmJrhX
K7QTN4gZJ7UEX2/Nfa84uXUr1YcN20V+dGBUMYC8NX4OOmSfMFQlJ1ZHZ+oVayuyFPRVAQivkBJO
bMdK7Q9p13tCbbcQ/znDNnsfr2GHI8yWNtFhFlsMP66FNgWuibyMiODfWllroYVqMeWC8YnF5rR5
fzRG41yU7XOaA+cjbdlxzjhaSXHjOQaeaUs+BdtwLSs/K114GXPPDlyowkF5Yu1APCpSVMGuMMS9
NWqyI82XyI6nfd63jQfShHpl7h9KNdRJW8LhwZ6LVSvsH74/qnBuw+gSB03ptmlSHqmHmE+2VvC8
glOWTOHB4DhwRts3yTB6tHWXqs2W2nK/hz/Q74U6JYvC2u0irZYcc4IKiFJADQfpoHfRhOhGNrZF
HmaPjbB9xr+thDcYdTynJDoWcfsumZG5Fqk0gy2UzVVqheKk8ZRJvmG/gXtpCSILvyg1VHWv6iFH
rLpozsXcZARVvXbsFeKGfVOHRGVLuEUib2uchp2EYzuRTmzlRlIYAHxQFBSDcXyqqvAxSSVQL80h
7IRjMpF6qMPVJDG5jXgm3dk1RJsQiJPWebUNf0aqEmVjqfl7HwII0yJmd+3aeuU0xKyVLhno16gM
V9U4bSMDBWjQ+V+TLO/rTM12VYyfpaA2qKty+qMR8bZkT/M1tQDhGCT8ldaPVu5VJxjle6bGArcu
jZ+ljygi5Gjl0TZgVrweD5zjCGhQuVeapMsucBJlE1claqnSf57KCNVP2lPrBJD4bOQQHEPiURNo
J6N8U7LEP9WM13oqvthwUvIfFH+LLyvejHX/Oam9eW8TF1YzzbFVT0EAYuUgjtrCnEODkm5Emuab
0SoezbhVVmopoV1V59EFkR0x+BxoXh1kB62KeVIa61mmYuzoc6U9SFS8fEn14XT1jZu1auhOkB7W
lgIREOCSf5CUOvWSOuFLCjksGJlyowoLQTpjt5Dbbi+V+gw6zSIVoi4MnkauncECmhzHKpxPuul2
w0I2QeswJHSXNlbnYqG0ncu5vWpyALQOQHhNJ85RzQBKgdG9ZoX5M32EQ843BNyX8gKaIqn0RDsj
b7SyPRMKZ6bJa1vAN0AA60wQSMrcPzE/DuUKIqKe7xJGuw3byFw7TDwjZzzDMGLFtS09pBgrfYS8
oGpkLYTmcEwWnWIYKXcjlW60incFMA0UZEEUEQ2DSy2FfIIpIEOUU3KVAmkEW8AvCK0+DArvrdQx
jySfMMMYUGMaf6rduEGblGvNbpaj01xmSMGPohd04kTRcoKLV7JQ1pBB39MgPDHBv5ZAqEm1uGrg
wYXBWimj2nLlUnltNTy0EnUljRLsAhnAh4Zru0MFMHGCpqf3Zo35eur6M3mS7nLypCEihT/lYDog
6H2pa8oPOdFpNjSd8AORLIAJ6/iWpR37OJodC9kIqC/8mmtxJ4/tCynLjzaAvDsDBojGOj23ipSt
bVUiR4g7KGVxc2yraIOq8SsX2mcajagx2VHUtVRQ/40rHbljHdBtN9zWioNDEIwUOaejEtODr7We
hJHSiyvp87MeSydddBz5KUw7o1Ecs/yqB4i2u1E+hWZ7mQNOompvH1O5f/fljrjWSIe8mGyQpQPJ
Rh/iT9SEbpbXJwafB5dzpNPJd0Y8UOgsuvuhanuS7fBuLg5dJ+duqxv3KjJbvpG4cQOeJYdaH3Ep
YTiBeN6MJr8ddF6XFuWqkRLh0JfcaZX5One1uUZM8BExTIcY7Bjzrryk19dUzG89bQ6w93O/sqyT
lEl7kQMLLPsPI20Vr42JLmM1rcszg3mKwyxftAbRpffJuNXL6ilHt+ayH6Jipyme55PbmwWhpp3u
RFUeOgj89MrJjpXR8NJW3M099lKyxlIyEldFYlb01AfqHOqLyZYr9wjj4+BraNEXm+FqqEW2Fols
0HFJz1mD6KRWKWEZ0fCjLUMKaWQfmTTfoT4L+dSyPf8anGxsgSeHZR6oiXpfKrtcK8eTrZAVVWRK
KN9NZVXGkryB4roRoz/sA5zfnUKas31EsWtl6pAH5dJqD0EoKONQIJuG2kDpndjkdsTnXjizOlcf
SSkO3Rh3+6Dq5/VokYPOtC8fClvcJYr1lFPtPCXFLO4T1KbUN874MDYXOgWZO43auggkt+lBQwmd
naA/K4OXUNrvIds1M/yfwdz5CJTHagRCRpXIeIeLCvSu4dujsBkZziReYn+bdedkeIrjcz2d1eCq
BBArnzvtatbXtdlujKlBZt4dsJZSGvJLJOynfjr0WvNWMMp8b2dXAIlsZ/e6di5Qs4tHXd8nKkct
kA3rUey40osYzr16P8hvFUh5UvbXsIBz9BAGh2lldEcDsKhxUsx92m19Sv4Beo8OQHSnvvby88zl
W4ROPwdVVtym9GfWnJPx6P8MdEL5XlKPuF+Cx2oJJ4mj9DcrfE2nG7h02z5Ww1mb9r2xxbhX8S/1
hHySSI+g9mC1Z8u8yiaa4PvR3intNm8Pqn8fxXdAbBxd3A3xOQt2WntAze2QRTZk4vO5l+4Gfz+W
G0qUu7TyAovRq91Q3ofGPk9O9Diq6KgRDu3riCia/+tUk1aQP2XV/VrIZy1/9cXBUC+1+iyXZzgj
BtxcNyXtTS6TfZvra0S6cOaHNe2Yy3c2SvqS1bjiPyGca93xVwbwHAULKG6DwzNmApw4t362NsTK
LScyiHPRr3x9xcIpQxCxAGKYcHKN9GWUVg2DVfW1g9aGiKPcZNKavccXyDiugnp2sJ/acysfAuU6
yXAkGWHY6cVZoScHyCncGACZ01XSbfnxjmxP4ns7wDCplTU7CbSZnUCELxNuXTPepC2zxmulXuXp
+vsYDfRtlVAkZVPUVGw/DxEMkGkTJfA6ybyOuliHJdvNtcN3+bEE4gVYyoU7BBBSs3YsGqZ/3Ho8
5dGWnqDO4CC8uPEhrGH+TshDTkFPbeCpK12RHImfiQLWZm+lL41/oEfluNpwymx8LNYAbwaZHNsR
7/GwMvItaPTEeJmDjUfOA0Or7zzCTVKT7DlTiV8RDKpLND5pCXxVkFm0Rd0WQNLgwU6q1MOteEvu
FdVLTE+uDwaW1MVO0+/a8hQq60xy3ap308xxZRsN3qGFodudO/VRyd9TJliis1ZtFcXr65dSuqA8
pEGuQFhEg48PQrDtk8OoHoxywwxZN+7Wg3TuZjTXa6V5sf19mawh+NqWh88saQFor02sezKwiWRj
lFtVgg8FbtQdLm7NERI4JThDCd3QoYn3kb7WzBU245XGf280UGQ15NB9kG/rYRWne6Z+psQt+1Xl
e7xZ1d4YJK/ZOgRO7TstDiEGgL1DVp4l+sjVJhV3HoUb/mjVrBi0aTKXAYyJ56Gs28ozlbXrg/31
1yBgzJJPY4/NQUs7LN1yegIgfkg1ml7ePGzTwEUzGFLoJUziQpGKVSxgKjopuazuICvhl/ikSP84
jS6Q7/woaV4CcL1xQcdrt4TXh+6aQQPFRU2E6UdGJ5/j/uzZg1O/w/sFxcrYlWo7UNnDjUW2F60z
+iQc+jsHvjsdTE7AInaGa956dIOs1PM4ymvFe/3o1y6t6Kx1DBnRsxPg0km7q91iBdC+CXOF9IAC
GDWCyHclDU45mHxGIjgS3uroa2zfKpE66XVOV/MMcv1kNC626RFvLN6wzTKUWGJhYnlJxOpx2NKL
xC3UVUaROF3JOJ5aDmp1R3+YfIyPXKpEynv+FmJJ8S5xX3hy84eU05Jes0K+AtwtOi+QPSVd+Rfp
p2KyxXmUhfAR6TmxY9/Ncf3TfK+yG3liPGCgsEuHdx3/Z8PtDdc1sreg3UptV1C3D13N9wU96fwz
otHjDfq8x+74vgNwRhf/i+4cKCtoUZgHqm0kefloXYMkgHM69F4TZ/VSBH+m+UWyNu7Mnsg0jfSY
5PJDm68ZeU2h+Fe5ZQ+YJq/9mYk3IUsrJqXpw0n43dvs3vm0BmJ6QRf2syW7McIIyg91Sy2r903V
MnA1ds8isFdUwjpoW/Le1H0no0njJ6BQK0jW5CoFjd4q+tT9/FKD9RS+T0QTMOk0LXiwcOMSUVc7
/U5RNHb50zjzyIqivEs6jmgDKg+zmFZBOT8A+PU6Lbw1S2+qkmogldL4mi230FkxfBhpcIdKXIxI
WRnG0rmV0pMst540H6bNZIFQxl7OGZvikuYm6oQhoJHUwlsDA+hkSk3MGf1Vgw+BNAB9leVNaBVH
EW3HvGBhWWdFnXjmJl7phJvI79+yIn3EZYgRPPOtiGEncAo1Em5dzDQnq26dcTbbDJQLZCte7Lgq
ej1qkrlKUSSrHL2IWyn6M2VlUIMhcCVc1eBDVoNGM01SX6qwZFAqj+9HlBFKWOj076LnHPT4E1a5
KYXMeG1AqcG2sHDlHLODuP5hBR2EEpqk+AGGG8Z5Gte0A2eIaNPJEHZTkqCo0zd5byvOEIBuQjLv
6ul8GXnimPA6aj24tc6uaUev1FViFjhCsO1YWPcjcS8cb7X8og79KUpHFDfZcWA0Z9WIF+okz5r2
o2UeQUssD3wffhIZLUo1q+6mxPhsi2NTad641I5jeYaCrp5T2lpO3tlHcHdOoV9A3l+0cIA7nMmj
ExiLh5H6zj/PyGY2ExN2cL04/8VA/WzGE+zgIeAUpqvjW5pJm6E1X1QrG+CcTiszARCOWt+J/T+s
1f+tTs9/3sP5hTL1/9YM+v+MRUU3CGHjf90O8t4/6/d/vOef/zi/B+/1P7bv/c80+kt3SP79V/4w
MdN+42DO6UXRTR16hkb35Q8TM7pDCs06/rSgZPetyP4nkUr+jd4Psj4aQwoSaqR4/wRSyb/JiAkX
CaYK4krWlH+nOfSrxM5ExSeDOTBQr3Iltin/Rdocx606QsalaEP0EzgBVAWzZXpImkBmQiL7p2f1
Rwvxz9wp7Vf+1XL/NLQWWd8iQUfz/5e/L8iksihhiK8EnW2baufYCY8aemOdQ+0+VFSgDp1T8k9e
iDWTOe6QJ157jArCryyIbM+2tiY3Xy9iAi26BeyApjl9hNpLyuRFFmUuhRSKSiy44N3I1b/Rcy5P
/k+9tD/uQEOfqglu5Ztc9ufBMp/hTmopFVNX4bRqExRJ1MXCRMej5DJKw0P8MACYU4J6xVSTS+XO
NSBGWQl2GEHvyRanBRv4MpfYCSRLz36A73nr0sliJQsPLdXfiEO1bynw7+3cxVHv+5ItVbMQ7tIG
hIXzl/ZfFppAeOWAOEYneaPG+q4PouCIdcubZG7tvikvY4i4rJXQOMA8pF+v4FowJPu6zZPXsUCW
MBrzHh9n9pZZdNTpex0Hp/xNnu2IAap6r5Ubv8WgoVp4forEoJuuo2w083U6z3sE4jKT58Ob6n9R
YUWvGa56am5MXTgRskWq/QHJGkObjgqsNiYRwkyubVNvID9qLBLDAmjqi2LyM+B6VXGS8aNElLEu
MX3w7X4tfagZVQu2wmk3Je/CSL1RX6RcFFwt2yl+BoxT+WHmCYn2Irl11vfuvq3u+eAWOwxHUI1M
cg4LHxXQVZg9LvM+p6hnFoUGzqwJiv85jQkMVxwLQm/Q9rg4pGequHt90Pb0vlIVd2h87Jl820sC
amho7PA0f1Ca/lJC8+4pw5RC3zB9TX5aUKukyIqHz/xGJ/ggV9Zuuag80jdw01ydC7bEtMpMfy/C
1ktIQWw/PS4IapUNRUqLO8Tw67HRKOVn9AwL0vCsXacxOxowTZ+J8pJhUI0ccrnawvRXFMWxyAkO
WDvRpnle1gq+NdS8elfm9locLmL5TG2R1IZWSv2MjbOjjDo2GMJtbNvpIVuTAyzcSqv56KTOM6Eq
miF76yTQKn0MM8+zPBblTOIKkcCmret/BJWPCo1+RDSt4tn0bIW/CDxITdEyL1msDD4EDfI968NA
NhKubR4xnmyQ3m0UF1Z/UaqP0dpbwaVCzIVjBzBoFE3cnkjZisuRLpHqNfZVGjJXjqmlRQ8IrLbM
600lCzIudwioZu6kj/2Vrn/Y2AKFeg98FN+54EfFxp2Vgwu22Vu65LhROBYKzuWuLIV/Z3H8h4Fa
l9lbM+e1lw76D+RJTxbyn2PU+m/w+zdYH0r7qUKtArT38k3kFEp1HUAYbJQEgwFGuztnNjEjkTpM
d3SGsNbZjCHPpODlhsWHQOLoSw7IBWJh/0XhK6bF2VsbEeY7IWXJLmd2iUfLTVlYJmwlELhurCDx
xKNPPGr8GYaXVkVgOkbIIG8xhltz0B+qmK5C2WDCoPY7gySLU6oE8FpwwBt6Vl9kUxptQlwxJm3d
G750ShrzB0I4ynp+Vm9MVIQro8TOyQ5b4eTC01D3uJTNrbOdUs2VtLIB7x8HgF+MmxoTmi0mFXF2
akxIKWhmJgtHoUkgtDEzwN/Cl15HgwTf5PTdDZ3xqOfNiQFUvB1ClqpNIT0qBNwE29r5chMcu/I5
7EuKJp126XFOd0pNAWqTVHdEn/4kMVdNgbV8+++SvvyXOdH/QPUL8Edykn+Z7fyv/PM9e89/z3ei
H8UHGc+uSUl/mj+nPP/nl/7Qw2i/scvIiE6Yumckx/6zHkaFmMKwFpQW8JPL5MUfGY+i/cb/AsR8
4X4hWlX+b8pj/EZ+xLDcQr1RcW81/q2UR/11+sNkpIBtgiujLgyNw+LXfhkNR17dGAVl/I2VSk+p
MmxjkX3kpZWsNJOqZ2Rx/KwwanbMPvzAzMbX+ws0w73Kabnwn5BEwxrvbLdjJSHg6twJ3gNogOss
yVTg9USlJB1trUldwWA4CDKVv9nSlV8FPd+3wBChjK4IAZEN4unXW9B6HxOVJOAWMn9EemHvoPZ9
LFZjQVhprHtzxPUo+jCazqN00CsI6RKjiv/uOn6dbvnndegwd3iiyJyW9PJPU/ZqopTWwHDEpu7U
B60etxqADCbwQJBLMXOGnP4qhP6FLUVuI3xyoKF0K4vgqWt3dtX8TXL2l9xsebPw75bJHiEbMrzJ
Xy+n0SO1TrO04nIwb7IV89aF4hxV+fFfp7H28kN/yqj++IsY95V107bVv06cGbPftNNUVAzpJx9K
9VqJTGZWmwIh3/HObhHgqQL0QO0uij0HzwtuHXq6m5oRQ/QWWwTVKgjkYa/dKQnz5siaG7QXVSQY
OgV9V0/CcMQLuVjTzmeD4X2gUy+WVaJPTpNV5lvSSrcn0P/GGx5AjWNMfAkyDub6iGSxgVC6iuKv
voianWLdi0V0oiXsY7XMu9B9vJ6ySTo3BRnpnHYvU2sqriWXzlDpV02l3mUV6QaXlI92aL0OhQhC
lXanyeZjGMcPUVkZeCtwUJWleV2X/cvyuYU+t9C37dWgO5ZJN7lu6OYicENFc7V8kTvg3K9BLpEF
Y6PiVMtrUs0MTa1+bOZnFaE49hE6P4KKwGmAlsc4/bilWkyASLYip2Y8NslXQ7UtMSkfdQxqzMFN
YjiUZZAcpdk4iy7+stkE4f9tsLH++Nfv/nug+9d3TxigfYtaRGcO+68DvOacowCLqnJT1fZm8SMt
iRdtx1OtLB7yzF1GhXH2VZXnHAY2YOvScjS6lUwX3f71xSxnx798iND4oI0yAqt+R9Rfv/istM2y
sWmRL0ei1KdbqqisQM2Un1RN2g/WIG0ruz5pA7aLgdZQgi+1nd/JFO+CjpQf99dV08mSG4vmgGVv
QZ0Tjzi9TZeGUcM4svQzDQOOWwbar/ImTOILw/DIldthE6TjR1EN00ZjQDzLRzgQlv1WhGri5h06
fwSBO+wBmRKT9dEpk797Gdp/XIj0L61ltl/mMIay79f7l8ku+8mkCN3lOtjBuL4KxHo0qM2bZnRI
rcOkdLFUvfezYT+zhEgy4Y3XAkV82romUoegJfePHzJTWlkFZe5m5i1igLczq2SX7EEv7LuU1qYP
FeE70oPzocNyNJHIOCR3fKe1fZuSe0vNPrBAvnWWuQODdjZ188Ygiofzxt/En7/QGJe4CyODKoAA
T2gz98om/ue426qRJNc9tw2OgvoQgnOHCdHEa8p6rdYqQkmDAZnWl2j7sM4kyBN/cwn/MfJzBYum
VQbHKIPM/vUKOgRpHJrqdIPSoKRah8utHaHn+dff93/yeTM5CSrbYu4QvttfygV5yqiMVKXcZ4t1
KnqUy/TUp4hOwk0/AeGo/fDvljfTjFz6rwucgx1YPDS+HJcZKv/11oqsNtEuMC9XqOlXxeAMOl5H
JjulrRAUjp6AC/WL+QegpI3RENkDpA38gRGAkr21oa14ZsZHKEXBRyWhGJr9jd0Q8/LAv2Ui/bLl
7ozxRDHShmU+Aj9uk3AM5tQZpXeByM7zx6UXlegbrAsh07cCForavkxKvS5CwSEVlhHRk4VlpQ8F
Z5vfw7qWQ7EyMKim6HPumu5rHuabmLhEuvD0vavoOo2n2mJdLCaGot6Gy/oYyHOSuMlpQ1ewtnSs
8uKLnL4Vie/KI86rQsGfoZjql0pqzkOCwVeEEAniHCcD4qGjiptkRV/Yb+ZO3EVf37sizilEvfIF
JZ5nWNDFplka8fW1kCMq2jXAvWblR/bdEFFMzoTXlvcBwyyo8CTyLxu3pjzKtsy6vKlq8zS27HEq
yhrHb+MP4KofItauRs+Xr9jsELX4wpXuA4Iaen350kzorZT7wX/yNZ4tdWa/RBiJkY3tMAa5DWt5
BYFtdFJUb8s7CfCjk9CPpkX01ZM0NKp+xdoDGaW1V1pOmJSSWWTLcvcpOzi49Rz7Mv34vgLcHo4B
frpV/cbAOVitwtMbbr9P7duSEHzHJAnvMAqHOAZb72hA1nZTlK5tNi+SwjzYiY3uRckb280tn4r4
vSH84ezX7S6Jov1zOfKsdYmjWlnQoILDu6UcYGFcXz5XRlc6ihmQdtb5rjfJUgPzrWP2iQdZqyYW
vAOPS7Ygjg35SqsqlYNvTstzqxj4hVgKn68RTfUO/yRsUX2FABrc5LBnmE6+1pF1opuCftNMP+LG
v7E3fyxv2Ezjr4mWqoFAAT/FarnENONxZjypoG3vkRv+9MOgJzbl2Hem1AQgqceMS/UWWwuMM0Yj
yAB09gUcUJGF7Qq1+ZxMY2Mr5EAQDtcZHi7LV8Sk4RfoLJo3Pe+zSp41AFewnxkq1bTB7XR23LpH
6hPzpcHVWS9fA0akOdpeI3JD2lhzI+FJGX4lJnepRelRnuniBYs7MIrONizcaFkNkcLl9wjhGPfx
N4Nq7emv++WzVLP4Q12jdKPxYE2jpr83JV+z/tOmhUBOvsGh+qPrtM33G2Xi8WcmPTEqrRMXLgB/
LM8e+Y00z+gTTWKLBJZkWbZ2S5DJlipXyMBvZ5EOZslXauZYKzPPhpsIV9QoDEgW6QujV2tfG1Ta
qwkBR/Mvqsy4bju/CoRskGhsJ2KkTMR4cEPX2vlmgsAlCRy/5DVbavzRUDCiihYs7u6L+yXRY+qT
LymQbrU5bhBht85kBl/ZKK7f77u1JsxtQblVsoS8fpyvcjJ6aEkuwKk2QpvWY4yKdPSDr8Lmt/OQ
bGxZVFPJz4bFMQ/rczSU6zBZUuA5+0D4hoosf/dnmbQE3pbT2YrsYuYZ4yA02y44a3p44qVRsQiM
ww8zb3E1JLLiIHxbanp+XtwRCilW++ZtUq3b6GvXxochpavFM8xomi3LZz3GX2XxOcsl9SnNPCtL
iJr14MsM+PAUsXRniSnTwMKbSM5dv+AjUvTwYQ4+LZ+FKQLCjEns+P2TnNIPJsXPwMsBfUUfSktM
K3v2Wd5YvWQOPlqBFgM5yipbIS/FM8yhlgssbf7GMkI+5+vh/XfcEDW2JXZ+m2bjSSl2NwyeV3jd
epiYw9vplz0kJkgQvdSQJHOopsfvRd1FPOVe4q8u8Byibtw/KFH5pCncXCMT4ph1JLR9ZlMSrgyZ
W1+Gh5jUkoBp+ZELYQj142DtU5/GbMlWsDyEukn3jBfPXht0D3kiXGwHSC587j02fMB1zVOQqu0u
7TN8l7X13COfhx/fABOD3Tj0yqGzBxutbPgwRuNnVY72uplpcttg+FT0zVFpPwQWL031l4lk+bJ8
IK1FZJ8rc7eE4maZ1VXa19R/FFFG509iu2Ba88okA9MNrf0qz3zhKrZdU/I0VtkpY5MeVbHN2uxt
2XF7/6ZHqWuW03VmmyFk0LRdPn3aBxjtLvysR5ir70puUK2Lv7pBvzKZcParmM+S5VmLH5LeP7Uj
N2/13Hweg52MG4P+fNrarmHwhdxqpSU5HhenRbxabf7lNHO6GlFCMOL5U9a16xKBIrnCz5rcO8kT
ZOrViOmUb3ihUJKVMZcv+DUfv3O4lNa90YyMeXKVZvLFRCLfdkKoq0s25mVUEPDj14C+wTc1exk1
oAlvtF7GeciNjBm1UqpcivEkJwEjtJRTxagyZNJ+5kp2RHJUKnddZN8s5GIOM0K3PCyvJBYbVZWJ
C3J3GorllYcbwSVrjXatWuZ/puArzpuXJVbnbeaWmn1LmAMew2G3bMBlLO+KtDuGqXHOg0ZFRjzY
KB8ug9Tcz1H3MgTrQs9e8C06x5FxXrKY73Q1YXdR82A9+mwH9cjp6TvuNshUfPVxkiLG2TWiQUxP
HSQiteDuVIIuhPGYO/pkd67MnqVJqyUFNArzjGCN6K+J61Q3Z59J/SWELcfpJRABUbl+b1lLXjbC
z2VvgYpZHvKR9KvSpi8pHs7LZ9DIuNor+ZKpFBWnYgQ7Tc5eS6QulPqFocCfrf/4vXfT47qJOv5q
m/SD9gp265l5VZqdbQ+fNXLT3/deS6cAIsCLFpNgvZo2E5gDxSEi4aSmjAtQpZeFKTFamLl+1mmo
P4zbKPGV6+l4hNbQ0QPT0UDgU9/VyOWlcr7E2I2X5gsjhC4kk4MC8MJRows43OW8HjsBVdFaxXvA
Kh0xF8ckbF4im3sVy/ZrLEcXecTTqXxkIvGrs6sXZbZv2bSK0Mh6kREwb+RnXC88QHaMrH5JtYfE
kPGhy47tEH71QfFWd+RFSlAxqRBDGjXRynDVpHVhpwwIhAlBsv5k5pxAmpEL75vT2M74Jcq82Dbl
CSWoScaM9sYCbZaiGXM0/faddjFuyXFG0q+ZpQVkyT99EC0Uy/vf/9/f6eD3X5cafBBNnrIPa1el
9lfqWFWrZui2ms8TSybenE64VJP8YZwJNWGpsq1ZJNsWB6Vy1c98DkPBaq9tABRpyVrOejbF7/xw
nmh5WCX6M5vTzbIMGsbn8L7WgPAiHRq5lQrDuTL78V1ZqYJlT2fltAa7iRbrr4OCvnPi99SBp1M0
MpeL//bAJ9aNdGPAEpPvQl5YLVktqwe+IZrkkMgjurHhnO36U7M3lnxDrfhi4lJJPIk/gA5Jf+34
RpbonYhbYoUvYchBQ2RAtmXD+BlrwF9DrhVZiu1CgzyqQE0jk1RjsiInDMSHFnKClMfk43v9scY/
FDtl8D55ZKT0ttRrCiHOqpydlZKuxpIAT+yfQ0Duiz+NNSYkxDxN3zBeVYi8TtXUL/gWrco5fIXp
R/hWrpgxq64hoXjS409tBIDT2vWbQs0IwoZ+jas08fK12c+BYyETitRlY696i4NDcE6bhxZTDYbZ
kscyns4QmNYxIxLbQFWxbB2UU6e3CSI6/Z1Rys9eyZCPmWHgSVPerbQyeNSH5RMUiCdHiNroVFLb
HWfpmnRYNc7Dz1ExS05H2NwNNd1+HSBbTqCGxL7WQNAsUmf6NbGJI7rVvoh6ytjR5WorSf2uyItN
aFf60WYKeCW1wSEpFDq711FfZx1moa0VNZvUiqCL6JyaojH6MnJ/06GsDEUVrkbcb5F227ugszD2
bWUkjTHBHcW50/jo5bqOkR2wiW4w8niK2KPM2dHlbh8wtcbwm2/P6VqrBkARHOXC7zZDojxjLU4f
TMfTm0SB40uBZSnE+v/N3Jkkx410W3ortQE8czgABzCNPshgT1GkJjBSEtH3PVb/Po/3m1WKzBKt
JmU1yrRUikQgvLn33NPgWOEvZCM24ZVlLeIA34rUKfsFF6l1YEYnd6h+c55PU8IKwjOFJGPKhBoK
HEvhgdELWb6IBfAtgA+j/Jx9New1ZLTGD+YZC93LRkKJFdlwL8RqTiyiBvVZh0E2lR6l7tJcV22v
ozt3rsMULwgtlOj6Bwg/fEu5I+oRXX7nw78BeadiDyzGoHSZOFMhwRfIsgXSrIKE4KXBxafizEMX
QqtK/5Hn3jHqkJ6UbpVuIhNvILVE5WYgECXSRSuGkDuZhtcDelh47qg9CmEbMP6S7YQkdN0guoQX
7aN/wLRnhsPsi3c8XPckJg2cuTixRznDfLOPGIrby/Mgm99DOd10hcDBBlfuDhCTriLc8vbaXYhU
HQt0Kn5svCD61s+oQN2Vj85+FSnRrkGNKhzJ+ufBKodVKrCjHvuLymwYfSV2sIlgq1Gp+8HGNnkC
TGQgpAW3cUS+/KSyx8FKH832JjYJzhul6e9CbLRLBD2WMTzbVXEbWfyApLwwDAyVR0JMcVhQPysX
pmY4/1QmNgpJM62xlymYGfBEOHi8lHm5MygA0E3BLw6nC9kxUmCyBhutEsNamfkhSexmFYE5bPLy
R2WKh2RJq507G495Nx4TJyUpMH0jL+FurtVd6uM77HA1iXnZDgxIgXtuDabsS0V0rvTiDW94B75P
dF87XMrxe04vyTF3ZYzQY3v/h8TbnEt20PTx6NI0+6dzRaRP7jkAwESwWCluja5ITlDZEjDmga/4
pnFbBSQ7PKW98WoaiKWWCtl8pyHjDrC0t/xLHrppgtNUZrdJI0hmrX9H6N3yR5llp4RCTiTQl0Ng
wFC2r5iioiRGCbAh2CXyM0apWX30XHpWiIGBYLYqcIxltcXvPdU++9jfLAGndEQxzNaFw832ZBhe
gzcaxpXhiGDT2e77OLWvrTDvHUyrx4xK3nZsgkKtTZim/U3MCu/JbVt19nSRd4zii9bYVn4j19Lw
zTUqOxZYvdBktfLNgOoLe+3RhHxO2qZ18HV16s0cyUVIf1B2hwofKl8PJ87frAGEMStOQe7nTVpm
YpOVnFidSBimpOwPzv4eQvWQcZmHuCetDY4o5nYrd+q6bS/AfxMDEr4GjPXkRSPyUXptxu1LHeob
MPmd4gvIJcCrCCoDoyf3h0aFPV2Q4NLyeJ4gOH7Vblo6LV/kz/qfKZ1B0MvXF6nCt4IqEOlKSfeG
2hI535uEoWp/R1jGLR/yjZjBb6zCUDIMzzj0I2mY3ceGZjothjucAqlPBuN3VGDubyWHhTJRv6nB
E3dtObkr1mjFpzJBfDUIYZX9d7TqSKrfIrkfyugx66Zr6rD3AXAkGpbresl2neC2N3wK4HAk5NnY
mXAaub/9fSEWDaDRgAA2v3km1SBjvetwGsttGF4KOWtJH3/xPLQzX/2+gWA/t88JJbUXUq+Gxgst
yAWqFMzC3nD4ehwb1jyxE+kqaaEn467VEQVL8Mq2bAF0qnQgcznf69fWYWZspBedz/OVTI3+p9JB
yTWva9e9Ot/+GI86K8aU+1bXZEFPoRH61hV+7FEvL/IXOIibipjayDSiQ1FH5v88cD47x0SqW5mN
SJiyo4eihMAHykddX3T6GpgjNHSUEI4H/cTuw7cRa3/mrXdGbbUbVfHp2tJ/jBt13fd8ptbSZZhX
HKwmgqHISNbACKCacTohbpXVZ3wTAKYb1l677tzk0kzB2t3svtPc1j4faNNTaa3b2oUKY3jlzkyz
16bt7w2HunbOu3olzOoBDngmeKeA5sjla8JAsdLYCT06QXD6Vk/NLbGqwP/4EKw8o75HRghJO22f
wQmfZ49ywplfJhcjfkXrQgrytUgLGpPs29wnm8KgJwsCCFRtNKp1+eK47A+l0Q2Zs/SHoaK0cbfJ
3M2466DlxGuKQxrl5CoOy3DlNlB52KRHuahfCAghd4fmHqlXSyiRtQYeuGUU9k50Gnq2AcP4wrmu
0gAY2LS2/7MRiuxuSNt73dZCh/01Y8KfYMR7qMAGA5shVUhLFqa019Qm3yY9n9Ht8HmS9j0uOT5H
OcHgisfvciRwW0OXfgY8ZUcHm9rVVU5KWjrdancfVq8lj70+T+B0bKztpScMyR9t6ZDhWl5ZXXwZ
aAg81OOx8xEULfCfC45sFAxzyW4zq+WxsLpTf+sM2Xepv4sepdQ6zsxHURTtpu4HDjbjSHWzNkIu
IVxZ/Z1LsRwbxLSea/ahGOS2Upj42vO2TbPfZqROvj2jYSDl1vW5EYjkQkwcz5dzDN0t4xdxXwZM
bLHCGvwEARN/EjTHTjDSjStv28TURkuA7UxSTxdLRCU9J/WjJ6wT9Ce5pg2n6GHQTtcRvS9J+k41
xzjEQ2sw9hD19dYDAVMR1DXDNQ7T8gzrexNWrIdzcdTrFmTyy13EVUs2MB2I1wzfbdToRCOvMMZ7
8wPsZ1tU8xxyRpG81Y1un9jgdYwqYbSaG/KTL1RGvVVkCqF1vFc+Gy+xr6VMiPOYr/qU2/cMkZHg
bE/Oi56kDlrFJni6wEmuJKKdCef3jWuo6yU2105rXTl6Ugvz6Vo/8xkoQy6OnLBEuuXSkq8SM71R
+8aqqx15vTMUuU1oAlDCdwTIaz0bRf7EO+WdQAxIt2AYD/1o7M5vyR3rZZNildOGEgzJ8B410msk
nJdnXpspbwBj9K4ranpbJm2FizVAz1UVDO5jV6yDbrw4385C0sm0Pd8u6txNGSJ10r2NP3GbRNyD
fx9N/dvkkSBX07W0owq81j+nRL3sRRXRkuztgGcNoT2tNIxrd7ytZGjA6CUtoWPfxRrr/PvvZsD2
LzMqxQAbAxt+t9D5uf8cAA7J4A54VKV7fQx0idaZFpcp0maur+55kbpY413Jyb0+fw3nIawjqgPM
FapPExFwjKQENAdT24GvakvYAMLKWe2zLH7PQ/PIEYxeiYb5DFoXPrXH4pONYaQYN8ZvvYuqQkMg
XEq3hG3t6nx6MhJ8yUhwAVp5tQdw3F6XLBp4nS+mpXgf4+o46GWIOcawnmnUM3t5Iork7gwQyC78
FkRqX1TR+xkrdk35i6r3uxtaPfMuXAuL/giGjpF7zibRhBfoA89Vi0hUDPvGhjVQ29PBs9xffSRu
clv7alUUF31MrArczLu0QwLoJWInmXp5GNtFuKds+pQZn1G9omybgQE2naW3BfD2qpbmscKmBGCV
C+gMbbs2Y4IaGZAc0nWKGgt27Y/e+6X0kRgNAgtF47HAxXFtQ2lcTRFjhoA55CrGWmKUQM2e4TCf
Sn+mJkSLv68NqWe/H8eXuPcL6UIMgG7+YTZMuAtjSp5kH7QszFoCJZeWeEbtvArhqGKgwDxsY6mR
x+QwTsS9kulJOhkF0lieGNvvdd0aay4HVuV7hDEwcoPeXAXcMUDeGsb4+zObmq/04Zk9jGtdZcMK
17ysP5ez5ZE2QtB5v+fhiCRS9q5IawMJfwNAT2BdpGomFUbSIAaPo12QoLOuuy/I6ea/bGkd3ukR
eYpdE7PfP58ik5bZx6nf7/FLG5jq15wbcw+zcFIXaEvR/83mxlqGh8zz/FvoBrBVYFIE27kdnqZe
votKYYBS5k/1APRt1gwhayUevnhZ/7L3sUl2XLIJIaEww/rzMS2ciEC1afM963Gk2dz2KsNYcRb3
SFXotZetmZWPU9uAlelhcbLIGnFShvUlmSfzJHEXy76wBv6XQT00KB6Lae6Z3ffnM5EgVlpdYXT7
tsER5M2qbWudMuTDJCd/rG2Efl9FM//rb6R+UA4JAp9ZfF5XScy4HAzFzdhe25XprqQAmLble92n
KaBdv527LP5qe31mD8JEwGWZr1iakN40e+AflLe6aEJr8nKy4e+DKcc3I+YeFJ33mE2Qjt347Txo
7nxq8yUAJKR3LBdtpOU9RhSOaBv0iUgfk5cQ4cti3JS12A8T4z23IYubSkAViiIJS5Agv7O/+KLM
DwoMTR3RxEzlCBY69I0P99ZY5kYdiKrfhyL8kYZ9tjcxJYLV3O3PAINRcWigS1/L2MV08cvcS/mZ
OeLoGGYbkpDna6rnny+wlxQXQZG2ey92rzvdPQJwncZ0Y87WnZ7miAINH35KDH8EQ2/BjKb2sOjm
AHCwCXCudT9HXDqHukx/4b57COzixOD+ZPvjc654v1X0FdNIff7eHQfSnsN+4xxQH82vLW+q5hA9
1z7H/U8TXjjYGaUZulMbohlPWK5K/bAawrI7eUFk0DoxmnkXYOu60lfbotN3RGNtzswJI8oBzYzy
GWD3fYSOEFu7dkR5l9MMZg2NN0K1HaYO+MTE75HJ2onhCJwXkca6MU8+6jGN9JN3K4o45B/yJfoZ
oaCuKuxMsHxmnszoKmgoQDSQm2kG6GAzXDKWC7vGchQsAB5Jou7jyH4gMopCD8bW6OUHHO2/52P5
3DKYXzXRlSZRFgP9Y4iaD5PJdV3kREah7DWWR5Ok6y/22ZlC+eeVoPnBjg1bGBmU+sjS9c1h6gAo
q30YgFU0fYxzBb2hHkmOMZ7XobW8uea0r/A/SSSVfE/SEHZF/nXo8hf0Gxr8YJukhQ/tnHooDEDm
z50PTmngrPQXQV09F0SErHo35yY0EUIPupGXMg/XEZTHJs8RGbuXswqorMrGXxmGOOox2mAFT0br
32cZX9QXB/znHeI6dMWMTlEYYQP44Qbvh477qRlgGCo9y22oT8STrcPCFhaBXl/gvgufqtlq+ANH
ZMCTkHrIr9QxbvL3vz/P5/vGRYnGkichQQjcZv7csJGqShWqsN7nLm9j5FVKlp2JlfQXH/z8kz58
5y4UXh+DIOFK9+PZCu0qqInGqvZLdecxgahLGFKlPjB9DYRMI1uscbYS/H4nBNhZ4njv9dC9ui6w
Sqzfg6HRC2ukfmh4zt7HoSVGAdQzPRoroCIwZkx1LyMmg7zACoVWDpfRqASeAHRnZnfKEYFqxK/U
GJkeqMHqOJ1nZ6Jwj5rm6mMSDozAcNm03r0gmb54Dx+iPzW9D4Yp6SnCIa6FNIkP5LqiG4hPWqJq
7xJhiK1V+AY7ngEInD59QOatHvproK1m+DG1yYNu8+aUqwOv6/c5967/vgI+37XI9RwtRpREh3xi
zJOX0+Kralb7JmPYVs7WqQzrRwdrMfygr/oM/HGcv/ql9uebigBmCBlwbbFXc72PdU5pduRxSYSx
I7YGWQBlqsKl6PwNh9Py5pj9teUyOBRzg/mXr+Ej+1vhjwiUm4egd39anmTM3o8Iq3cLp93kx4eB
zZtof7pqearzAkOC8tA1T3ZOIuEZ83SW5ecynM6AURVCk6KS+OEtzk+yZ6C6VfisDvl3v51egOKZ
WhCT6kTDF2/8X1jGfHhHc3pRZ2rxw5+brnEmaNETZ8DoQCsQgGcCqTqXpQCWgNiNg5Ly8KsKekUN
CnzCUFtsBpF9wfM8Ezk/7km4pqxHWgrkcx92f0bFN5a1LPfncei5F7RLBiDCk5vB74ID6589E+6S
trwidnHA9gLPkCy+J8URwFuTrfS01Zv6b71vrLyu4zk1tI1C+u484TxzYazih2lej30HRJsx+mRa
UvtYRTgFwn29tIOePr4j4mQz/nBCmM4ZXDTEGG8TtK4o/D10EF3q2die6fAxBPBIUWFZTvfsDuqI
XurxjNAXmohlZBuZtTddhyvp+cLtRpD7uLvznIcsA4C0RfQzG4bveYjSYxb5L7zusnVa0zw2w1Aw
8pC3eQIS5SZPqbAZX7ZcL7nJjN8MmM7b5ISa3CxIk6zVYobvWYQ5KjNXkh79/RBF8SruD6Ij9snG
ifJ8smn6kD+H36LFhPiVEiEKHhe2d9b4aIzERqQDjdjEfWONIN+Fvnn4Y4Lf09tloWT8+6a3P1c8
rD3LRi0D01cgdvhzCVbeEkcNre4eJ5V2sk5OD+BqucO0cQALGwugJbebZ3J5iGxFL6oZmklsy20/
o11bEJNxxzHapkhhjMFODJv7QfL99fDStrwJ5aKfIYoLa3GMpYbspPmrBH2mF0VX3U6WxzjCwVsW
/aW5nUXzrRVgTEx+32yfvjoZsdx0+uUh7c31mVda+PzgRXsPdHLXRJNDa5QzkioZywVm/+3vL+hf
jmmP65AmDAmIIBT8wz3dhLY1dkyX9oUL7NVPI21164X7pMKjP/DBym15GTY+ejwUf3cTrETbtHH1
C9yNydaoh+Dw90c6J9f8uVuR0rok9NjAQqb5UZDjM473QWvLvchGEqB9dQxSDVYIa2ePEEyc0MCH
orswovrNy2A0BE6PmDBNGF3b8AT8CtsBp/5uLie3rp1VI/iWuRUIaTTkxZkGMxlwEHqYjiKyrtsw
BU4qfPhdSE9yJ/gRLqW/p3yBvwxKLBICDOpSHQq3eU6w/4lLXGzpfuJweO5KUGJINaqFy6O8Qz9G
EMqy6eo8mxsXIlVpqo6LGhi1liG8zkzcY8nNbTNx4i2N0mAjw+ac2VwzQdyZkXStVc/QNyvZ5KZH
0zBGx7aEt1XXzTaJXSxRVID7Uhgyh5lZlESuwGZ7tCyYgoLBlk/INvzjEgnoUpKGgnsiU7GJ+tCf
2XUeUpS8sk9isPftuHzRnlmfkRBP0tF6pu/b1H5K14b/aC+HmjlCMhKGXaUwMQaWueacgGNh1WOC
pyZemK0CHDhWIiC9GkDHrRiuc0gtMZWrQvvSYNtY9C4M0f72zGRaGF2TtuvwtiaC7XTLRZYT1BjG
NEIPHso6h7qb4fD5LZypIwtlY+KOE+YXq5Nn/7g4FWUtxyyZjJ+Ai76jt8yLsNwTrLk3Ayo6fTjj
9gkUw/muhxIZ9KK//9JP/abLhqBl07lSVNRUVn++0cgk+aRJAWpFUDF6XOKN8gFrx8X+hbU+PBCO
rdzz3nKCbNKeWhsAB2L2iMkN6mq2NR2HxnHrwP0h8cXClOHOc0lM0H/gV9MdzNh9NZl3DN+/OoM/
devnh3c4hjlftL5Hn9H/WA5q9pLEgDu4b/zxwQ0VFsUnZ2xZkRSzpABdWj0i8N6+6ZjV/P3FfTz+
+dX6eENfZJn06p8qkLRyWlhtKRUIjZWu/WeD2t9mSLIG6fmy6zmfTf9cHjrBjeMUTSqyOpMovz8/
a9QMpVqaONKIY7DNHJvG0yAyZC4HGJM28dKTDb0hh6JQAc0JMYoTQDsKHSwHSNVlEpp6ahc2EInL
Y+yMwcF3tKfnLDVZl+YuimGfGX1t7q3ZZbaITDpqAaHhuP0kVn3Y1Aoz11gympJmexfJaIOSEDKP
gopUugnDUaLO18YyYIUu96Myf7RpaFyah4IMyc3Slaj3+/wtXjp8DxxkkagVV/HQKE3CuWuQOOsL
/KWsxls4jM/9MkaH3HqemXfsBpNnFXYvMYe2qwMxCKzHvPveyXbYuBA81/SEDeQISEKhA/kLGs22
nYdvuAvuKiett7MDeWRqf4bu2yzqFwHcvB2shV55hG2LHn32caaqUMh5rrV3pcXIj4YLe3EcrBRU
ZYDRC1UbCTO79koSVsZAKrsLcYfeFdFdrojH6IbglBUe/sNe/zb5y/coT55B3CGHcXT64lkwDwFA
wpiG0PDTaBaMJvyrdom+E+pzzCnjYTsNxbqym2zLgd+tbSzp6YJWfdTFOxTA1WWHAXEfq2plDeIY
V1jCGgZRNkZUUWb5z4ueF8cexuNZG2E/5c+bud12NZkzA20S7hzFrlnMQ2u7zX6RZbJl/A4ZSdDE
U0EUkJIjFIcYi4wGRuIJ/ta4Lk8l76nNL/3pgZx2kraMh6rDsyeK5UZFu9CJgwsPtAPuDmE/fY19
pVGLeYvg/ihzmwAOsCNoHby+LzbixzvBxejFROiF64ujBMjjnxvDD1EaGpmPM97SheullD51P80p
pekda4sutRX2ltsQhZIA+J8jHL+6nVJrywuN3ZBlv1Dl3FkLloaKWTCfIkboktqbuYl/3+Nu0F7K
uo83boKr5aBWZUbGkYHSIc6inwYxKLjBFW8eNB7ieiB9uxXVm5UDlOQR1Bkvga2Wmeu5szZ20RS7
JcVAdBLGpR+281bw0J7Zuhc4vtor229qfOH4UX6FL3NSdjddJB+TTn0z4+G5sDv+mG5wI/ZjjGVs
RoXuO+N9QFe8FSX3sArzq7+/4Y+AC+JJDjhOV4SEXBLiw8kTdBXeKXXq7aJm2TeAeTT3X1TTn0Yc
59/hukRAYLljOh9NWMichOSrQm83tuMp56OuyoEJ6wxdBJM6997y1G9HYjrrGz+seYZPbkDu+/vn
/NRV8hBchDYVPcAC5/qH6yQ0PJWoCL9WP8SLLJpLiHyhjyFdsYxMBtQhh2nsGPWrZ3nBRiIf26MG
0RHzVLRd+pVeW35s8WGq6+ZW0sczqAKS/nNlzzU5bwkux7teVcauyr/xa4NV0xnYf0A+oqHDSwvi
o+NldEYKEHjGKT7vTunk3bdmSd1Y5CCcvoDV5i5bYiky0pS8LYPIaff3l6f+9WEZtkogELTl59r7
H3dxSgCFKxtD7RQ6U+K38u/DXLeH0TA2koZEJ1IksAkFZRZq60uzNMWqLwpcIQmkGKM5uUGOwda9
m+LGuZ4DJ11VWWTsrVHBd+yDh3pWzXoIEhvnwvnBctXWSN1lQ0bgNm9MuHZ4FdRdczSHGm6kFvuO
u8SEKT+6ywGZk4XFWfjSm5zksGpwm6zLLUk3e3R69V1v3o4sq2NOr5pHUXZAhR1uIimwWOOmMeup
wjTGvSidebmVS3GTVgBbxL61F3mm7M1UmPFeJAP9confXVxgZl3Sxf79JXuftiL9JlElyrLwMbKo
Ej+siLhTdk0lB14jE2xWjZt5NJxV76BXElWIRl32gAnVaxYg/z6/H7c0NzW1CiE4pgeLLEhXrt+8
txH/91QvwboIqydyl3FN1C9rie2FSmH6RjTFPSk73R7DGz+MvI1bJsammlrO//zdrmiMpkW+54v1
2kx+sTHwROHWxR1zkOFaIgbA7zWVpBfCLxHrZqaGdWFlLItW52XDyRHlTw9P4f1yBU7LuL2Lt16K
IsZwNIBdhS+ou4ZVprpllctSjy26+7481p1c8KKRJDEpdQcNCr2eJ7Z22TwSJNUeLG3q00J+XosB
Y+oy3Hh66U2O/1iPlE7uErzMS/VE2m+3iZsGpgkBk4vd4Asw4NVDEX5qbMyrK6vE32fENctG+O/h
tvj3b9P5tGX4NpnqSrBcBpXWR/Co8v0gXuLO3/VFdg2KcpH0RgNkMpzicHzIcxvWbmFJEqdIB65Z
/TE2BmvZ8Xq6NBTrnLW/Sr3MRUyb8Qm5Vopcs4B8kBfY3VDFnfbXMGtHzPIqxXuQmLm1X5rL0aXv
W4bpWSz+cpmGnnmYZHXDCWwQ9sAKKOrQubayy2EKxx1L8n0e81cwLsEwD1VhYeCd26ubAGX/rpM8
moq/QUq+McogQOqeVashtmAEz3yGv7+1z0W/xlxMbc6mj8dPRT8pkBH8Hd7akKFqhSpL7gCT7xnT
0xg1GgC6uTLFswljbjMbwVcMAgKI2GR/VOK2oFjxHD3ukr77UdwNRSSXou84lsP+3vfToxVHN1YS
j4e0y8U21W6XMghbOP6Fua5cfNwGI/gZpbI59G73Wi9lC0VrotX39KJzkR8a+aGe8HFkPvHSuDTz
01DTAOKMiNhv+M6s5jSG6ipYnHZnkr/AzN2ompuhSqFHnw/GpHtOk+h2mvNXJhLLhtDvEpJafWpI
49uETYzhN4gZHeD7pEZn16EXX8vh1cHr2ZNutYV0zRqS0EiSST1NFbFnbeVLwErK2u7YW9zH1FUI
5yGsS+zRoFcKtU1DnGKrirsyma3mVE23aVclt57mzXQGDrezD0UX7QyzIGTM2fjceCFGA8q5Tm0T
t4EBo4Usr7ZljE+DEQ9X0s5uzAQ6lyvVXecVJFb4uPzOrrlRDZoGWyFhSOPhNesi82A24ibC8v5S
Y5oYKSQ7K8Na1TElZrx8cnhCfACE7EDd6bDlwFm5cfATO/eY/a5vbukgtpKuCYfFuoiZbu+a3E1A
hKa9OVqwByl3cyIPj5hs4r/hEJ9tFDPea1m4wcQcWkY/uNswmna+7c27phA/ajtm9teLZp0IByen
xqaQN4oKjiX/begjIiUDKrcs2BNZ+xsDcmNHCCHOHn5B8jgm5jDgo5MidWRdBwHCBrtFuGyE1l5O
0Ly7MeXm9ORXc8WPowzXxo4I94Wzd4EuO/68X1qlspQISBz5mIquE9cOd+EdKxkYL6O0tsuN69AO
/X1He596adtkUkGBYzmkgzF+//O3JnE3E7qRObtBRvlhHrun1OdzSz+6JC58IypCNUkT6fd5nDa7
omnxwrO5bZADZwVm0onWnhjedJVPC/y/BvZb2aIgMHzjbl7q6DLEvmNVNgQldI62LQ72TQmYlkQB
g9EKx9ESJ1nM1bAiivk+Nktf7koza3YhCZlcRUijI9g5SAqLn+ahxkFv8naJoCVWAdSr87FpldMt
HDs8YScnWo3aQyRKXFzvUZ6eT+y9R/gQ8evN6zRH5hrDr4dxsJ4rS743+XH2XXi38S8gU6IjMdBw
JvKhAiRAwJTufowyC/f72KVUsp1tUXu3yD1Z2IA720ClxyZE4KDziv0hQzxe4VhGzuCt8BsT7VxP
Lwvwvx/NEu/rIt/kFmemiLMAWkh+WzvAZrEx5V/UK5+cmCimTQZU2HeaYK7OR8CVmXneGAtelTbR
IP7cUKowwdwVmBOvZBI+tuHye6nVcZmXfIdBDMTh1ryw8Tz8+xKTZ1uKPw9tSzhkzJkAhzAS/Q+1
vYfGrJYhTvc97PBtPPuQ6/wCK+M09VbBQpZECnqxNjTPNPFwTus9NqIdb3uoM0NjXiakae2altWh
L6ANYTTIi/ke3bFI1lctKQbrCXASMJlvPumC72Lg9BGl3azJd3nwHBJSqjrni6/sqzbvcd8McWIf
Go6khtGAR9oKhgPHxcECm1farJtxp0LeC2agr7NeMrXNlS5Ve4olB2vjRbvez4+JPkUT1THkkshG
g/ze7xJ8B5N6F3G5sTEg2HqCeBHlXXl9ZW2n5ihoILzopwSZofDKH+y5fOoLCmeJWmtroK5fj1b/
3EO0vUzvGNXg1tVPhKRQZbWa+1oajCd849FtiFYOhooITmpqHDSx+8RXhzKKiWQ+KoYwVvlgENpq
uRhx5+5wOU0ME93G0LHHsBRzha7DNhmZYdhAcHq9oJEkpjxxhl+53+HXH2XiskhT4jd0dgEMZeRz
OSUdGxMEGxHHuvVQeMYrufUneczM0Fs1MbJiMPC1i/nhLta6brJ8SG7yUAUTnIr5MfdCTdL5BryM
CsloSH1R0FHhRtkSe5G42rhzFK775dbKSLYLjZr84tTAY7k5YMmCoXJD1dVr42RXhDviiBdCUTxo
mEyjXPy80BtYqFMTSOdZaezclLTwfNxFOZFadmM9D/mDm1I7tWYCvZ4tTl1lccu07WFu+FtDYP1a
GP8iaWOOQOp3vfLehm1WgYLVyoHiTfrlBnaIvwu0Z09YDRcq7o5dE97Rv9xwnK9ioaKDg3TLV0Gz
MaP2rqldzPDDXK0D2J4oSd66DoZoj9C9VdayMUZDrGn0TlIjFqG7XEa5SZQx3K71MFnwHEwM8n2o
+frNn4+bWgfnNk1Xrwdjgbpd9vhbD+27TaoQTrC5DfNE2uAhMVtvtAHsC7lFzJBBeZ7t9TRnt2GI
J6yM/Xc8gp6Eqq66kNsmxMJ5I10MYEeWk6jlvEtm9It1ZmwoyDnCken0itQ0X5EBH6SuthMTN2cw
rPLpZ3jZ1M30QHM4qm0c8UDno+X/mR30/4fWhyYFLr3K/9nm+RDnrz+j1+x/3Tavv3630T/dDv/z
l//j7uz/lxAQIzQ8B15+HtT/x93Z+S+HcoibX9D4cB5TavzH69DCEhoSHPW9y1D1P8bOlvgvjMWU
5sEyt2Py/3+V+qlMPdf43/cBblgM7S1betodC4ss9aHmmI3O1lFdYm8FKXLRyalPtsaxZ68uX8iY
DF46R+e1lFlx5YRt/CM2Aijf8MHJKiHNylwD8WHGq8ZmeOb/b95l5LoPY4M4xkgrVG3kBKcHDhVS
lJd52rZlCT4IPZWsTDC0qQ3z/aQS42ZMQqB47KA3Tm+XF9EU1SfXC5jrY3UK7hsO0UscR/BZEthp
/NwxReLjOAnQSNTeeN4snpQ1qF/zIIbdqLLija67v1ZpBySB6eJuKerhIItueiqNJjgOUWXfpEvr
nYyuKw6kiBv42gw6wcHvvK1FS3iIA8IZsdSQEBXMTmsPqLi2najrxygOMK1JM9yIpyzON9QV3qXX
+ulhsqvliIYBc8h6matdGxr5Qycdc9NI1TerOivs99Aox5eZsQ15OWDs676VzlOPMfxRpHP1HiVB
vCERDwYflK5HWgXz1xIa8VNZx/YLf9m9sevcvfFSZ7jA/sg82GUy7kSTzvd+7XDel4zWa6+dyDCa
C/8u7ga6ojFPr4exALSIKPz3ONtiyE98FhLFsLqf+b42Qi7Ytcxm+jMPDOcR3mnjrmH2WDdWMcxk
AwhjNw2RxpFaX9wndsW/Lk0XYUfcTpdF6KmTVCX5QUU2E+AztxiNweXaBbaqxcqxGacWkF1ve0gr
F4wg4lvg9mrYT2Y44zVkqcu+NQ1qoXI+lkMqn61IGeB8HqbXVZBHuyiKrGqj1ByjjXYlEYGx8ewv
2JmsUf2YsPHD0EU92rQ3lWvhPmDDckRaG3gqWqk2918giYzvTltw/3GpZjNfDFrJMfDLG8cba363
DcKZtuG+d2rzoRiqYDxMcZAdVa8QLGDlj1A6Amfmh/uLf12HaWwcXBAxigwZQ7zgiyjuZDz0L1HF
u4WZUDo3bZUh1nXbij5IiKarLnuszkMiZrrpYMhmdtdFFXpvqdAjqWwayFW3RDdva6yLQGK6vMbC
pBB7Qr8EYyeV1QePKcq4Rq4NUZRg6AEryKLSfk2QcpWZNiNyYeVfGGyIC54bs1y8obA/KksEIzA+
DXvrtsNCEIwkUdY3Jqwp2Ik4WYm132blBZkJ9q2TUyiryu6PxVRSRpPiaV7BbMN3qSu7qyTM5feI
8FjYX23U7vo+Nt9r2+9up2x0fsb/Td2Z7FiObMf2VwTN/YJ9M9Dk9G30XeaEiMyIIunsnU46ya/X
Orf08EoFAYIATTQroFCVkSd46L5tmy2TwtwvYknf6CbUzw4/RcD4V05PvE3EtKksL78P7NiQbMsx
DATCHQ6KtsJr3vSA1IyHtrLideg/VOw0T23SVnd6GON81ZpQ/bJameyXsuvoEbXDj4I78A7tqOX+
lUbRlnync1SihRKeyWB8SeOoh7LT++62NtXysowuOfNg8p6pTQweyGX5kLcNfHlpFvneWKo8Vqh3
imW5jYc2Tf1rgsB5YFPmb/uIYbyMJ9lTUEhvWTCa+GDlzbJ1Rubgusi4YSF63MbnTrArqqriAFk2
gGgepOzoU5sPbw5zfx+XDsTreXbcUxi0xbkQc3QEfaMewlJAXYxtXW1nWy4PeSos+DdKPkeLNKeR
7eUZRxC9LMaLgkfYjea1TBpvx26YccJVlf6lMUl+VNqyt7ol5X4zlx4yXFcHJNFhS8o9PDuEWFBh
Ql1uafZV94kteKBcx2HUbJzpOiOnnQwNpI9z7gJRNhTg2llo7pbaI7rf2xCj6OeEeQfXB6QU1QQf
TV94p0a65F8L+jHswohqVS9yuJg66rYsETgVRi6NCwyKDdF7dWjiWXAljl1al5VPH5ayeY8NuSrv
B+2lx2ymM8hpp27Y2F7rfJB0mLdZnVa/DQfCe9Jb6rvQnQuuIdYg9gvBMWTTRifD9peUfnDUAbgD
GYfMyTza97HjEPr0ZxxXW4tYhss2IfGXXdKN5mfU2dOLlRT+Cf0k29eS4HqrfXefI+xcG+Cfp1J1
0wHHig0MZhheFq625coYhBLXbl99HRDzywO3+uprUVFBGVdPXtvoR5kXaGM6Ngk6Yi2ap0CMzssS
lv3ZpNApWHKVqJ5pbty7uqv5TWZljQWVPtL6XVZFtUv4eHe5ZcqDO49xSXEv4ZcN8994ccNs+mBh
TPotbNXJgUfCVwGf1TSWydFQGnOubcObqMMn7AkrpIGli7lAl6o4ju1i9g7nzJ7KTwvBLojpHShI
CXrSG54hvPBRqWRKD3hnpstkz2qHwRRMjVVGEKn4ZHktQ4VQnbjpgCaDaE59N6mSgSelG2mmSlWS
Q4sSdCuDv8Aq7lLTi1HFD8ReLhUgLtDhO6yc0QYrio0NyemY+Zl78OJMe2ugICGfSuttxlHIB+h4
/S3S3FxSz2kfIZ43a6oGcfZCz8jYjHNEIyHRKPSCHt0g4uiKmhxZNMNzvljRJhVz85y1o0Vw0bBj
2HiamPG+shL9HHcchqx9uvvGDPy/il8JO/Y5pVbZdKPDmTA4SXbtGkS3Xlr9tYT58T5FeUvdkCN3
SyUAbdbRHL5j/xvuMk/0ewza5jo2bXQMFmziCqf3ZmhHaEZjUdGb2vtKHdpg1veGBPq5zOr2Y4Kv
tpvbdDnnZSv8tSgEhOfMwjhYtgrUy9zJt3rC6KCt3jv2wqKLa+pR0Ur4B1GG7XBIympL/BgivEyP
eT28lAkGVaXn5ZrLNngqG5N3UC4YbGpeNBv+cxa/1eLnT14ZCtwSlK7+pL47XE3KKq4j/nRagCHV
fc/zQBliywkYLy2AtDm4peNC/wSh0OytZYgu2u1nVs+FuY+FtCDwzss6r2yaBGa8coLveWmeumma
zlMAjd9OfPWHtXjNrkYhWBephjcC8PcKHguNO7MosAqEKp67tAIa0Wr50SH20xQw5jUsbr7C0Aly
975w4ppL69xiUeuHvSsb9143tQJVX7nlIQu7/FP4S0Ut+FwiBBsXR6CDPe+IQxgmSi4kk2RTNk0H
F5f13kZ5bb6ndVGe5zpHzPYWOkDpToXloDmvxQCbsnYwAtT40NehRYMvo1pLvZbpDKYxt7uLC1ff
F/OsTwM/5D3vUgtXyzKfFpCzmFO5c1pOOr60MqofApFUVwR0vabnKtxAOVxgMfnZdMvhjHSBSX2w
HEMIH98H1ypFul7Y0oOULxKyQ4IIcb1GxpjeNOjIG4jBip7R7fLbRq999XSiz17uD0cynj1QqKB3
3+wADEA5Rf57xRuMO8YyHzqTLxs/bOkANlZ06IY+AStrclCMeF2wYfvVoYqT5Fl3VfVAZQiKolvF
Byix/8TuvHVY2nfeqMtne+bg85QRFz+0mzcnU9QeuGPdQROO5a+/zGcPfw42f62WgXz73ww8f9vi
O2G5tCbSEfeUGJsx7bYs58DfmJYrZ6nrPXFOLEVYUDF/IYVIajh23jC+jPxZmBTDlXa7/mlkbb4e
l5KLlmnhQ0qf2UB2ALe8ZOHG31zFrWKR70Y3MwSNo5mOaqyv2SjloW8TfoOiW/AMxZehiqv9YuFZ
QHc4EKN/GafwoxZztquEmhzkjaL73Wmw23Hf9WsCMROxuYSbRkdxVxyN/SmKM7GD4m12c+zXlwYs
PItKs1ypDJ33U9aHT2jC1c/JzrMvVd/a11OOjLmD0DItA3vp3K2v2sPGGTTDMbUdxGUbI/27t0yQ
Yoe8O2R0MMAz8cITMY/4qwBqz3GUzajIIrnRWUPMU6p38tfQ9pNXMJn1hzW2aoMWQwlnme8WRSZ3
dlPz4XJKHqEj1fv+doinTnmN5zy6d8vEbGdHNocms+wNh3+8kdjct/nQLw/+BHgSSuE6ltONL+EG
8z4pa0BRBO/b13Fpmm9Dx/pdXbCQ7iIO4t6K3x1mvAc37BDX2HHkR6YT3EcRV0vubVqpcJtk/UxU
ppIjrSvztA54/D7EDNGGy4k+ES5e53Z3r5rFfDhc6LbwG3itVdL5VfKuO7pzH4LsWyx/FSV2dB97
JDBuy6+IfsjeuyxGOc+BPTKFuDRIY1amWJVjoliuEIbMucGhfg0ERSRqCV+WUpzwfuB8DPqM+r7k
dnVXMq9f875yvzpV50+2Pc0KJns07HQShGvAPvlxkqL7JSr2btCE45v5yvoYU/z1YKw7bG5jQ+3d
zH5OVOM1XKp644nRx+Y2vaS1YzaYLUdih10b78D0c4Bn/SvyPl7f3K5ePIs1q7qRu323/lFxqToO
TkSU1Qur+7wsJUXaEW7TYNSYfHMSNmHmfVUlrMh0ilk5+dl3mDs417VBpLLtUR4Ln1xEMqbXVlvU
qDVL/OVTC/06jTYlia3NGajLxjlEWQLuzjQTBq2o689F5fCScOk8xkqRDZsAfblaeWpov0Qr73tq
Qzf2kLY7lnnO3eJSKwnxgy3H4qp96/K3dJ1gfg8cHuHcistX/8+5rmqeOmfyd1aVDa9sv8qXpG/k
2RhOJIKtSKleN1PCXqb7Zay6j6gJrbdBxxSoLG6/64d53ywVuK6E35YNtuEuk/Wp0ZA1174YCd3O
tv7oJmjiIMPSOz8r/Hs+dYoYpT1cIN17u6Skf6lfGnNVBY9KyzDvsF9g183z2sQ1gmujLtwRcTBU
fv27/OdLop1BheVF85Nk0kfkk/oTrHFgJkbo3Fj/yaWtgy5KSQTkW5zC4U6AbWjLqT1NwqYeT9oX
1+33U2Ed2zJA0K2D37XBYlQ045Nd8EKP6NiGMcow/t+8lG/rtP8vQoUeMS7H8lDbbP/maP57hicJ
ZWiY85J9rlIKdaYyhdPixGMFuLKp+vuJR2BtKrTSvv4gf9ZPd64d+R96Gc0fXESHTZ3V5TlQkXpl
nhbnQRdzQdYvyS5xgc8PaBeF1MzsXrXVGp/SiqtO8ZT7XLWg25AIgpgSwGAG71ZebY/Bas1SinNz
gFbyZ08MrXfpNzjZck6b+j+dQX9zr5Bev+HYPdJZ5GWoKvmbU8/I2kkSz432NPT1W9+TwW8o4VjU
iVLMzC1hcc8XpvjhO7X6Vnjpmk2WteKxt2GewnQAR1d6Pi+hXC72KrVaKoaUcKkIhRnOiRXU9KL6
OjMp7D6s4CsV6Po4N0F0yv0GE0evjC/+3F7+b+u//5eK/rht/+VB3nzqz3/5pgpCz3ef1fe//Su1
Nxktf/+V9vvP//JP6Tfy/oFcG2Lou9k0UIXZuP2H9BvwbzDYoWu4EUmMm237/9XcxP9gAsH3FrGp
w2oYcIv5DwHYdv6BZhvH9Lng++fp+Z8U+/19MYmHKgptuvZu4Vmk5uBv6Z2gL8VoI8nscDCb/plY
cPQSDvbS0R2s1YMzRbjnJjuzNtVQN9BR6UbAPZjsPEvLbalpz/zLR/hffDnQnP+zJH3zdtNUETN6
Y/QMXDamvC3+4qCzfL4KAhPyFt5P/1ZEML+TIE6O7OzaI7hO91ErQD9jMbonFDh/71dVtRcmIl1U
1yzXgBe49HcH1ZtGFCZpNed7Xgv+JWX5ey7sxWxZcqpLF4OZFFX/e9LD7aXuxtmqEwx3ohNcMqaU
xkPdh/nvzBo494fFnw9cB2M4c5R0reIb2IPsdjGz5p7so0qC6dNx3WaHID2ZNdMHdR4+VxqkKx8T
AaCFiDftLUP3hTDnM3WBeIvLPMU4TWEhE1H/kJc3hGvvFMkfczfStkzFIevtqD+y31H3qpD5fVfB
yAw43nekAvVDGrioIUMdbmdIo7y4RX81douwnmuad5vAcl7hEYndQpDrkfiKJktmh/5bjw0CsHAF
bWcsf/ZiYdJzYRSFKa8O3y/rdWDiad2SuXgYci/dtqajlH7oaO4oZtH+SP1Av/gdVcAx7UYbHdrx
Ofbw8ZS18T+saIneM2fOkX6T6lRVynvNIuoYZVqId0agcbfEnjqIMopXCem2TdfgvVmkZX4YWvAO
9WJRIp20epv2UfWdBGK4xiGaqMT0sxbhSK7Fl8UurIbsmjZ2esd8I3cFtsb3KBFqk0mNtqS51oUk
vPdgFtqT5ab5czqwlsQMhB9z6OuNqVR+mJcBzJcQ8qEtCv2Ry1Tv617TCJ2meu1ScLiV7TAfF7Ko
m6pLs4fKx/oQm9sDUCJUsPKut63bVzvIijZ5xCDbBGQTrqnS8d4gsVM+L8jUCHucrwKhgvVB5wBq
L+1dMUzTw8JYeOkJdm/nVIuTpfkriVgOj5xI4R6RivOnuaEBMoE2uVQ9UfWQq71vaZpGYrllYvW3
TLjdOi1IUDp1F+BuzCn0weL/PsQLcNA+7MTJNnFFMbymrSDKy+0gYZIMWRccgioFBKu9fjtlk3ds
FSF35NkKD7bbI6QAp5F4NVAt0d9OEYuBLUpfeQoLELR4cqOtlrdFCXmaAgkbX+TP2pbVfYNRmXdH
cgP1CmoOoeSwBT7IoXRPM503OA0Is4PmJBMWIz2ePVeNd9MULftRMhM7hTaH1k/VeXLr5H6xyumg
PJs+9kZloIimgW8SoCc7XpLLbBvrfgnd7iPl7XuYSSbjTkrKjRrH9lobDz55LbOzxYaqwqrKjb4b
yxT5M8pPgdT+gSvq8BtSUPfECzI6jlqKhz7R1d4O6auK06CiTiIfcJlq9tDghqSvIHmFAzfAKNPd
smW3g6BGDNoKYXFSo/Tg2QNh3Jzy1Hovhe12yHgMdKssKsJ97rmEHypk47Xj33JlbXbLbwV+N0Vv
MaW+7BuSyKvg9nPfxtjLDLmKmKNePJKmb1XML/yGpNf1ZolRErm8txWwcMwtGNCAzp+JGM4PALwE
8llSpu3Jb4LyMyrpLY7CPDo0Srl3nqfF1Zlo3UxMWVGDSN02UYiJNOa2suPhQLWzXewr4etPV4TV
Ppy9/EfdQw2GTZg2H02dDXvb7jxaqxaamg39i8hz9TFDA0SedJKJCvUmz72VW1JOsqEixpuOgUS9
vLQUORTfAanq4YmHxnue0ph7kVMKkE26Bb3U81R+JolTv0U84GfwWmArp1xcjRzYLrZx6H0j3oyY
fXHtXdNx/CiqWJw1vYQNb/MOGk8+injYlH1EOX1we/48G2sOHs5a7bCSxjtdDs5b7kTyx5JkOBYG
Fnbls+775sgrLn9Wi2/9TtNsppXTzgi9jlXc/ZFWvWtt/VEPP0TeTt95hUKUGIS4paxd9g+Bd1fk
k/PlOiOXsCyBZ5ba1nyX87v8WSz8qAiN6m5MI+d3YhntPSw1vKW+cKwH1o7dkwdT9nmuuu7g0arD
LOkFUb3WTeCTXEWIOyQNjUSUQ99kiCp6z/lfgaUK1YrTp19ee+J0kprVIDzS85hvrEz8VLZHkWIx
uXnwxHsz/2F8ia+CgIn/WwtnYKYBWHnU/dil94OXy2mDG5+K79lr6J0nk8erYMaqGEwN5Si2SB8z
40NYiezp1eut8KXRdnWKbTo687o2+1Zn+a51U4eBNJzv+rgfP4NRKFxFg4EoqnV0gIhVb2eWcGcM
sPgD40g8+jPx8jmQiG8hn+IO8QtzskMvxCv2beSW1IYmRMM4S1nG7bsKw4W/aaE6gwAGm+6vwwWq
ibHs6gG++QwSaMzOtTHhR+imNIFmWIvqCiRRShD3t4fa+TXoMmBkZkuxlF7WYU+V+dkWzU1sxoOH
FadIGj2dU8+rM0xMRTt9Ug8K5Fflcozf7IGxtWpu0ww2623Hz73G1OFunUESM4zGZficpoST2ZbO
U6z6aQvEcNll4+SfozyuL2Q0hh9paPJNXI3259h3YIq9dNhWEzekbGRQaW+CQlmp18iq0gP+lmqv
DDSuygOmqsRcbpewEWs7whWXy8bQ2YZNnpgqx7SlfsFBetR8G0nhsPRjfVkk56pihzuzxguAPLu/
ltT7oeazJngy6SP2E0Ai7YtOg8csfVHD2XT9V8MZaQ+k35t4wNGD8j4Ej5LUetxnr3Xni1WL3wZD
w2WmK9WZnIuc63MDYKNUL015ncSzTuS2IaM6oFjQVH8IS/cY3oqdUQ/DabwbvB5dEjcUpSW9Pd1A
PmDTsFthvd3USAOtkx0j3Hvgu9mnc4Or811dij33TcK6jkD8Ty4snFHba7hB4dryzEdWT9+tc1Zu
dnGDz8IlDL20P9Bwz2RFIBPAyJv7R575ctUU1V4X+qCscFVKsknDH633PXCi9ebR4w/uONKd+kml
FcEmssDRo89XM49fS/XcDqehWJBU45cyh2g9/bDMtOn1Q4YprO7vJblQu/iU0bgpyscZcpDrP8Us
5CvCdFaCp8Gti+id9XmF3B0+ZAtoHkbZP8ZpjFaZ75GB87oNhlX+lNAZogyNHTq16gBl43at9oHL
Eo1X68YLECPT/JeDsHScLB1dA9OU5z6hRMLixrLpczxJcBv4KuE/fza5ufU3mysO0EtQLM2LN7Nk
Ct3ePwCbPwg3GE6dSuxdj6tgFwmcGdKCDOz31SMQFXtjZoC+zdJcbRGn+8LlI1OCRoKA+7BXtj0K
OXm0azVAMt7UpfrMdERvXw/XiMtShhnLHu8yDr3jaFeIR+xE2bT3k+U0J9+vKZJB0trzUomvuTPM
OIND/65rRc16JHloTf9dG/HAaZ8ewOKSknbb6QtkS+4dZNvM36NDGdyavHf4gT8S9wQU5KcijLEc
SwoC6L4JSWCFbdJxyYFoTWGLBqtdTEDoQR738N1W/q24OalKvzzmEVtUmfPnQgtprR2Y8fC4NKrd
Bah3PGcUA4ZQvOAw5j60mjHD3ZaRCvwFAYFjqvSsLfbKPt46feuMlwCIcbAD+E6/M7zpx6yw0pQ1
ngxDYt4NZj/OpsxfLdkwsFxwU3sHgM9+7zPExTpw88MStdNeEyD+3fsSc747CY2KWdwMOU59XAar
WYtWq21YMltFar7pjpbCxKci7933q6UlPO9BanDVEO+8qg1JWbrgTr1Mzo+KmgSeXjVyrMYedUpO
E6wz0qSEPCuex2iMsssEvQ+McTjkaxMt/cb2m+aNFdgCRJnwIoMGwyA84qrnp/C7p8UElFlP2nHv
VEJpqiTas3WmOT75BGwfG1HKB+lahPG8lgL11GJqhQp/8OmygDiVuEcrGqDQxyQnfzReF250DFgg
x2GxrvIkvM5UxL0pRWDfU9O0q2SdUAGdQBFkFtIX5afFOSgUmxWZ3WY/oN8AYDPnyLJt5gvvl2uv
rM9lU76WsWVBibHseye1HH7N3M4aKGpQNkmE5oohiCu4usoy/Cc+25x9iVWI29nyK7f09DFgQ9mb
NrLoeGZbuQpdsZD7c8CPB2l7oWBtWHHFbA/Ckxdhm4dxqIsnUo6CxbIpznWUK/bb+DsRoMeG8XAM
LxUeJqzNpNAO3BHijUMLJKpyKWW34nlh05VHxj1om1wyEKF8n3BunYc5vIEMaErfu2z9j7GIftCA
660jz3SbCVT8FU7LAdb4GpwhmPKjo8JmC++339TLQs+YcnyQ5Ylj/xCssmmSlAQQgsV/kWSYVyPl
ncXWr8r8EtWJvVp0RE93ouUhKfp8H02pfA1FPGt6JQfeqIOt5kPGzuHDQhxmbyfF0W9DuRnSqd+T
F+D62JQOb4/efk+XMcFeUNXNW2gc69nNLfsolA52djuqE5CQZMfHOL/a4+A/FUvHKxeRH7trrmCD
ctZcs4rru8Wa6DfVyPWRoqz0Vzs72Q5ifrv1B5TqWoQ5CkTeg0AbcUmbuD9w0oZHlRUMtA4MC8yy
0dO8kD22Sd6tU61BgGIVvUwo6hfEgRm+R1B7G6oLppdwyuUPi2YMplI5bW16M7c61sTq0mKgiC/6
sNP+ivX4dzLUCZhbMuwDqNaNsUuIMuVoH1jPAJ/XZsG4vWRbIuTVIdb4ZnLHsk7E3+tDWOnhQjOd
fc2H2kUwzcQWylh5wIaXvmW9Vrhu2uYUCWoG58AkF3q/gtfYF87dLBMOi2TKju0Q6F8uS5pLAeyF
3a2pg01hTH/x+yZ8LCk4OJaNTzWi6INDbE9Md01SpyeIcowxMp0mJHlqwls7918LX2YXOWr/ncmG
O0kwRFzusDM1exqByRH3oysG4imVzQ1RN+/LwEgRucXNQXyDsCMDnAOXShI5+8O6dzt8CaVsztkY
ld+m9c0dgCz5k/YyZ180N9iTW/AT4c4t6PasJ++DrqZ2T/FQ/AieJ1pPrZUfI59xPU4yGDaOqH8T
uCQAxE+dXCRUJxZ3Ay7xSARql5VDeC0kvo0Q5882ddJsi1jd3ZWYhbaONaZ3ThIMzz533KPVQ8qz
pKz3BShw+rUIKUHKsa0vIbR76W3VYJ5qxTq0Mwfooxm3jajMnW8o01yxeRzwqilnk3Wa93mgv+Mu
ia/8tZrtVFbptx8vGBbyOX/APNY+dzwJnLIsg9089u9L7EZEsXDvkX+nFcjtUI1TfYniHFAlfWGX
pKr9o9vc5BArnt48bdo7ny33aVIutk7ZMJNOVrTDNMOBkYeYmOnNWidDVu6sJaBwa6YTi5GWFkmm
5H6HmaR/EbOCWpDq9L5IYufq5D3l8jB9rl4UomZEbf9CHKDe4wPF0N9qeoUEh/e2N+LDHQosuKzf
hm2Kl5Vk9Nw+p10zfUhIcJ9V6JTdFqdQdT+yanoxaTQfaDldHrplTH+qoJLXsZBH1t/xb7inI9zT
MTm2Ttoe3DCtFMnB1j756TjN9ALOeFkhCqanGGPAJyxxTqwAeQ+bG8v6DiL4K/ASeu27rj3e8MI7
6jVwoWTwPUsDKsd222wn2Dgic3TIa+1smWeWaNgPWOxcbL10W6fLy3PsttFryGLuaM80ukHfnTeJ
xeQx9O580loU+7itsX+UpgXRTI2ibOrquRGuf4mSONjFiRv8zKS73PfkycnB53QVTJQSAyPzMkEz
Jl4juS3YcUQrlwYz57TMwvpiQu8eEpdWrCK9wZFyqL33XJ/TfcM87qyaUE/3wjeu3rrpzcE7oVtm
7BrDYd/hS3y3ERfvjKqDbZMVA4yEaeQRZlkPwiqX2a4XWo1XprsxveRGle9l11dcyDu0IhwQ9guu
XXumzaOguaxsKnmZ+jo9h0lrH0jPxuepXcjhVjWkytU001IaugFoeEp5Dyx2HJyYWXKCm+q8GePQ
MyftRlzCpnCvSlhmTxpHsBHqbHBaAgNJeHue1zXGWagSlmweLJ0TOMxcwdmmfOd5qJz0VM6O88I7
ob6Xk61A1Obmy1Jdt3dk5Xa7xiIMsupASx5zEVrPpiJviL3w9g1qOBw+7YgopEwURhoM3WRvC2vi
Pj1gA/7VFhg2Dzqtg3cBSu5n66jo6Hvu9JrMs3nGV1lGa8smw5UubXTgtYjEYzD2kOJW/vtcxN5d
kmra5ZdE3nFI6neryFxqd/AKr+E95PhlutTZWFr5nxAU2oJkYeJvbO2m1K+Z+OjKqbrYPo0++KGJ
5tQTSsg4RPGLzXuD4OjoBz+bWVIvY48li1OZUdEqMhZhSVGdnbwZX+LOctlQT95d3QTeW80jLFZV
Ukra/tpkRb+EgU87JETDbX5XdSjSU0GRN9AO4zz30rKWVQ1HJtoTBWuKjW9XyxNDW/tB7TcuJcOc
v57i2XwtS9s+xksXrVM1gHnJrOxlcmTOZYE2sHAN0Ms6BLXSO5mFFtlkFeXpBqCQN637GqNJ2MZI
RmNaUFjkhSQ1BerZ3o5V+zo0FRcG8ky7oJ1YesNr3dRupI6IG+pgKtFsYT42kABvTTWtW8urzvrk
QS3LcoIVaf2kLJY+pHpKjuFQWeexMKS33SDa9iRVz23fZjxzSXFgnavu5yGgaBBp+MQ7fD74BpTU
kiXA4Zj43nxHBvyw9rThPtdsdDOpXYcxfTuHhmeA/UtwzWO3+6pr2X5zdC5PZdjWF5xpA0YuPnKu
CaZ7pBs3eWp6yqgbLzUYTroRrU6neAUZxosT+kcMWnwUnJia9QrnX1rB5qTBKTjjYi0e+aJ1TyML
mXQ9+3oEgEkRArbAxeZN4lFjYBeN+OK0hf0ldE+T1DiOs9oaN+M2afUSfxF2bCze49C3v7zKZJ+0
oDeXbhyLhyzU48E4g//bqnpq7YkoUnEhMy97Xzhv332WJ9xGgVrd4XJsj0GWqGfL9ZsCV2Y9vZWm
w45r9xXghCnS1tcSGIxcqS57d8NvdRQrRRPz/WABjF3HrUutWZH51mqZEixHDo2vJLLaou/Xg0n0
+zA5C6CeHO7ZhsfKPTexl19b4UVq7bgLS/kgcaIt522ocTPyde0HKzqPjs5BT5ChxPwVTO0LFYT1
o4vf+ANdU1NW0dqDtau9kZRuNzkIWl27YM3BWvGCskakXnnOjgXVrZtQJs4dt6rgSbTzAGSDEsKQ
f4edzA9T/6GWHcZLy2HaDLM82AuJuYcgRBAfB6SiddcX9S+qW6ZnE3bZjgttgLKSdAmayiLa37E1
0SsSBlO2MUsMryzCcX1wWSoyHlBklO9rAwcWVJP4Gi2HQncMAv05MzMfsj8oli8dbdTsSCyfGh92
xlO3gohJoN1Nl/zoWfxhK4hx3Uk5DhghSWVgvfGrwrZW7Mn89Oi2y7KfB6u+N0OYv5na5LtxcLtH
q2mJVGv7B/xHcVcrVb3VeeShPkXWKozjnCd6GbyNijvwEYzJwbIe0SvOnAq1R71zkX04UTk1e9xb
KTdgx8rPfnxj1VdsQ066aelaZGPmvQ5tSaCBjfnr7XdMv1nWI2DHGn6TDCWyDryV8kcPTgoaRyYv
ZeLWOLV5HOa8Cs4+Bh/C57JE0U/Ha6Hs+nNu+uyz1zo8FG2rzhxXOQuc3nriPTfuqSljpMWSOj/x
V+Xro2uTPKPpBXdN6pCKZR1kP/A39fgJvbm9ghr21wiuwmwXlSEMjjDk/wiKwi73KW9wdKs6n04J
JGN/JTjxXn2BJhkPjBR4SYIjpkxJZXXgN+dh9PQ571vxgMWOEFqX1snJSYP8Lait5NEEqKhh4w5f
ZRXALBBlciiZ9Og064DaQ4+El04+bBw0RvYqJq6Y5uhJReT+CpdxIK2Sdlib7QznDrgpLDGhkzDt
eR63dBKk+bQVxgH2qOyRplfkuVVDIPbDL6REzfN78plWhFPMKlyMW92c5U+6i3htxBEroxX2VgO1
T1T5i1/4VP3deCSHJUDbXGcJsWCaaDL5h9Ok1I7ZrEqH6rbf9TmbHqvSGBtEBQ55yr58Un0anzD7
D1UUy7p23enYZHUMJxBkx+eQVuUVdsiPDr36lcAsdC3+8d/JO68lx7Esy/5Kf8AgDbjQZm31QBLU
Wrh6gXl4hEPrC/n1vRiVM51VPT0z9TxmaUzPEJ50krg4Yu+1FxQ20c/SQFXnD8/sZ1Sv0wpcT3gp
S8qdODCb22D0Fr4jLV4XKFO/hyIRv+LWqh+ctfo+C3o0OHU68lYHqnuTYCmBp7BlBtTHYOxZcmK2
D57VKMpB67uLxu5eTUp6n0iAneaT7silhorQWJrDeKLdp7A20i379vgHjUlI3EyBUyAOGi7ovEku
OA2AiAVBN64qMBr3XCuTg93J6MB5SLlnuzGZbaDvVp2eMppUSK9dMZ8hVk/hI32MRU9/o9YZCwOT
mDVkdci24wL5/Mgu1uIzHCIOtmptW1uauNdKBqNLullBzZGA7NAiyQQrHzmHg4yhaY03gb+qD8kM
lRXaarvMzsKcCPkYo/6j6hx93qU6SXmN0zsXoSZZhdEqGC4qYrOriQH9JhRjOKNMsH5M/Vi/dwUy
FgrNYB0B9v+JMVx6iNrS93oKmR10I4OammCsQ93ZhK6ZJIUzSkE05fgG4xqO65cmG9JhUTlD/KhE
lp97Bu1gwNs0eUmNAn1kx8ukOJzYNmI/gmxkiz5UYUpdhpZxpn9ltdnqmQN5LSsBttVuuyXVgACf
uM6sWZA2zdb0leCIoJpNIwCb11x1tHWRyHRbImJeY76h3tCa8lA5uKiTwK/uBH/ae2k/c2fRy6vb
3I5SSmHEmRhp+pETykKrlZUd16DMd0jgoZ5aeNw8R9HSjxAvK6PXzF2ZhpE9GMMnJAyyTSGaKn/m
w0fjPtJExUQEgbmTY2yzlShnXuh2BuPHPMeSpSBWqKw+XQaksK35mfNtX7TP5S841T6ROdVIOwoV
pqvOztdkvcH5Qm5hhxb9Tjinci1rLVgxzDXXgBEJijGkqjKhK815+expmO7gr0cdOByZ+/RrlyjL
KwKZ1MPnp93oO/pTNSb1VSNZj5pjxHJeOL5zE2nkvoau5nxbA0R19/ksGKy0KSjdPHnlhkWeW13q
cm0Kw6c9MN1XVA2kyeRTuytY4WFGo+83czPcxD3cvwob9YKzJ15zSvR7AjTbTQEkAHQnEbqbDoMf
Eey9Rc2BhStfOoE2XhS31/Ytcw8GBuN4Y5yJIhhTIxsIbvfiQL+XmJSihIqmeYmN2xBi+ohaHJKz
enLcbW7FAyidkSjAJ7vljXKXkaVZDpsIPYy5cETBjyyNXlz9sko5Tgk2RnSA9k4S5YwmQ2VAGrYV
uyzptGdgc7aFsXxUdzIkUarQ9O6W53W3GcTonyqMgMBZyxQttowN2k7CXjWQFowPfDN/iMGhpGw5
VwxGJWgsKNxmkUYXPWM6Y9yy1lHWRoX8YRHqZn0KqkH7NPNO97SETzGBWJKoVjtS9kIiGLRtJPBc
MFC4WmQOWLMSu+U11wlanNJYhXTg+DvWwHRFJaYOCmzGBmfDjJSNYSbK0QjFRymzzmavzYyCH8xK
roFLCARW9vGa+9FNqLGYd2aQQwWI+o2gUPXMPkx2pHgNj6gK1aWB+Qbtc4QEzu6HH8JP6wW2g+TV
jUv2Xgjhwzckq8hT3RTHJAOR5klFZU6mkFq0tPHp7jotN+Azas26MHwAddQ/aI7Ra2NRGm9N3uG2
Jpd5ETPcZu2kts13kqRQP4vAvE0VYKEOBhOyzcr1StV0lmqcZ6cpzsd5lbGdGPFaPf0ALVoLZiHO
Mq1NZYk9kaRqVuBPohS5xq6DsSOIlBVhW/2t6ZBq2nJqdlGo09UyffTdGY4q8T2FRnzKEM+eBkCE
cy64aNUprcXHLm7rk5qV+il3q8ieT5ajPEgOJkc4BLn0JkeTXOWUhPfZ/3CYPJIil46sH3v4INVz
tj0QCfOetPj6GRJTQmN+Uk6uzy3QwgNA/DafrBcNr9gFRaLYW0pHvfxbEvb/s7JQ1QDpPIFK/723
fPGZfeb/9pn//DcCQP/BWP6//vKf3nLxB4k6GjAoA+6j+VdvufoH4zPLAfEMMpWUJ4SofwoMhfoH
v2MLoAjIUIlY4bn8KTDkt3TAaggM4Uhq5AoY/4rC8DeK7a/aXih4dBSUBJZmoMlVnxSpv6j5Slyc
vZFrhqfF0TcusiOa/lXJEhSgJkVgrHkp64ZZp/j3KBCXcrLe7RrfrfsR9i1gBCXY+eFEKqu1KiNz
qSmKF++52W5lj6/L5tjyu0PYqy+V0FeJhME0mZjHGGRT9yWKx3ZxpyF9JvDE6hUP4cvCncDC0+ob
VbpJLP1iAdozLX3VV8bF8LUjZbkAPs21hM/K9Zy0ujlKeaOTBDGjz42QtX8GrEn+mNLbGND3ZNPK
HKylbfQHGzMXleWeeeYxN4aXEtxnKbHumKpXjuOKspskXbkYhX+fxtSBymbcGytY1z3XMBk19Hpu
NsP5tSYLls1TkF5kYK/1siHr1+w+ZO3eVQdOtsHLFqjsQ3xrU4E051L8YoZMw5ntDdqVv3z6/nfC
zH/CfRm/30hbhYrEB4pPzlPV/Jc3csxq0YRPtzA22wWTLBZ52T7oq5M5jie7xq8ZQhQludWD1j7n
BPm/4JGMf9aFPpGYKopZhLJIxvWnXPavTyCqXKdw2aZ5pEswHmJ51NbLQU0Ru4ym6SUhIYB+YrGF
m86c1S9dHoGj1wCv4luKZvbs16jLGhEkNJQOP9fS1vzM84tpP6QQySgJ5gSJKxvq2VmGcWRumGm2
oEf+Ha6jkbbYw6LVIX4MKTawwjfXvqvvqme4OwI21cPC/zX2JE32w3Rp1Wg1NRBiuP5e9UrsfHs4
OHFL8RZW24K4tL9Dwf+lY/IQfdVFU3zLf/8HnMbf/h1x+ldRjnUUhPJvZKLyz//xj/y33+gfvm/z
t9/fBNn7Uxz9D//h/RZKX9pf9Xj91bSp/P0c/vyT/6+/+afc+j6WyK0/f2ZRvojYQUVf8q8HouB0
+8tn+b/qtJvmM/uvf+Hvp6dr/QGmlXgKbusWZNen5Pvv8mzH/YPVlylcy9Jhd/Cx/8/T0/4D2BRx
N8izyahC1f2fp6fxh4a6n99BQAvwQ9P+ldMTfvY/eiMc8O7ogU0N0jXSNfz0/6TQLp6GwFBp9LXm
MLZProPsoi0/C5phwYjC+gjUaViAiGsWZTt1WLr6cFVm2t0oE+fRjv50NLGKBymBwcmkCIbrOrKC
iRWXLE9yEtkxLgAa4U9nkWemLwMDvYWEnkMBDvVZ0+H71cM2COMd2QUj8eWmO1fqPt2xko32pj8c
NVKm2WRJGkYnzVZOw6DUguND3EjPKLbD6+Tksrpr1YAKQmpLn+5oKdkdvmYTFtUinEfsydm5aem+
rJt0//sr2/A7jxgfBIR90m5LkwBLfRIILez0a+gvEoyAV4wG4IVkDvWA6sSyBkQniGMG+1mzpgC+
rHCe+tXO6Y3xPEk8jUY9ziE6qJj5Z4gz5Nwsq5eioJPutROpbtGyfXKY0vNYjYzBA2w2KRjnku4L
VpU3mcEuyY8pvY9Hc8ZQ0qzvqmYudfSDILhDdh4S1073Q21h6CI7eLeFvWmMwiTGvqV1ctIWAKDA
MZYQWp+4X1Ys/FXRp2gd8obFsVbMQ8e5+pqRozve2TI+D5XsIEn3V9BEVNJMd1ywhvRrc/zgh6Rs
iOHswnVoToD6iQObOw02GJV2PFG7TzIB9uSSJaSpdCe3s1VYLsLL8wvu3H3FbgLUWgWfL1YQKIhX
ctFz0lLUal5OHQi4Rt33JpIqJw52GYwKtw2XxNvl8ylLw4W/UjSbT18yejjDfkongV4Srvq42Stx
W3i+QKfXakq2HHl/Ge/2m6HAbQ/l+yshft6t7LMf1cQ1Jy1nMkzwbMqMPbtP3HSSKW1XAYXJJDbL
CqZJ3zRvUzDuYiX8lUA0ZY9jwE5qu6PhDPkSZckw17oI+92AWhYalTqfnKcRH92aZ/qIwPX3KqpR
FU4wECcEIZO0L5NZ/RxqscyIkpdj9YlTiU6CAJK0kYwRTZyO+r7TsdGo0SGDOA1oQ+jjig88o3nm
9bZPPOpQGvdBm+aWXu9yo9q4hvI6VekJij5CtJTtV0jb0QenMIJJk2wCa4Tofk6RAMwYVZ1TBaeh
HEbwkWQYpXwHXVV+IPsNPdvCjBpRk8NASRYjFj66jWlObb8hQmMNveHDDYLjIHAESbb3uamUnoYA
2e6goDvZlldiXlRJhfbJ+gkWF5Yi7LbskRf2L9tq3wU93SwXbOAR6wvUS9EGL6t8JtOuk8ZhNDg5
5+cWdZ6NTNlAUXbPzUnB2HLWEPEyQ48Li+xJX7XjQF07frcFJ8Aea4TFb0n97ofogRqWG/NYRwrc
E8OxS0rVXVgDPEO/5UoNCv4s23J/NsXmvIc+f2tQjD3/B8x2VJj8iIp3EzZINErQPxSWj/BfE2fe
5ZNGX1o/tLzJUR7IL2qFbB1FurIIC2tcNIbWLxhHj+ssynYs28K5pgNjiMNuBuMG4YEBDFbFfNyU
eXZM8GrMA1dXZh0IbPQCWoB+sI1ZLpvIP808RPEWLvH/3c2sfO1s96bVwCnzXlvSzOJlGDUciYNx
UTMf2Vb1nL8P+U8lRO2XcSm2CGFZtUWE7Fn2zQmdMyzip1Jct0C6XphJBmxYknfhf/hWdtQUbcXg
+iZDRZ1RJvUI6D6hswUeBvbNYGL5qkh87lEBpajj1jZeMt6kcpUHXLqmvheAoY+x7j6EgYseyCGp
Fhh7AOROhyppdoOUrEolC+COscm81RuCQ5g0mH4PQjoHHzax7ZqFZClUYfujCUPaZig4okTsYtfD
gZHGsbPy6hBxcln7ijAib1Jf63qq5kznkXdVznpiez9Xn+8yROwd7oARTFxTsZ2V1apyqM2HYO8I
YuyZCi5wAtWXVA76wowqH7CRFSyyZpju8EP5GUaCT/qWGBRfqbRbBngFMPY4II5HfREbjU4pP65y
YVe/83phFVTj2YDAnGUiPGUECahCNgc7sVnopxB3pNnH+z6eYEWZDAQQDxTLJBinSwFHaBGoCGxG
Buw7Q8YXJZ6SFS4TZcuajbUnQrlVONU4riNnZ8dZu0ZRLhEIZ+KSDZ3ilREgRJlKe+cyV53h9qWS
7Pxh2SU4MYvELBedBhPRxAiA+/VQsBu+iNglh9zHSiHcLFt3FYbVQOQ+qi+HOXnQa9a2A5Z9t0bd
0+OeDASUxKHtNt5YFsMiYOpuqm68qTrNS8ziPYnzeqU2PpxaNxlWCpTDFry0So7HzHBQfnOeEGL5
bYywV56erzQgYoEE7/JQh2OzYPSFNwDsIHsWIbF1gEQsEAoZzwGnXbUq2hfd+HRnkCa9MAqSrYnF
CnwMk+kerdSuiaLxakzsO4D9h1Ee75SQhzbyo12exgcgCS0hGU57Izwc42nQfDD+kIs4HtId4Eh0
FpNTLyQ7hmPF/YMNez+3OS4Lgt9sPPRld+qYP4+xeXLLDvNumYstyrFh4WPRutYC/kLZNfKmYVTI
lYhwl6z/ATlq2UQqqkWRNPgrIn/cxqWTeNKwq4MrZLJDETctUVAZt1pVO2AKpvIznJZGzF2W9aSx
NsD3H8rayqdZKlDuhRWtShaDcAfzPsAy4ipJxowMsY5bEsB8+V5lyuAV3LovNcDBRTSSjFt0OeOW
KXK3k63dbLVw5r4ZQTKbTDHXkiH/ystTwhz8h12Ss1WPlsZAE4NYGaR7O+2yZRuq6q2RTx2/044n
mdqvTk2rZj0flCJhCGwPxaLU0uoUd5MJpKhB3a7LYEc0xP98aEx3RazHqYS7cgpIkBFTstapVp9O
D+cywmucIaRXP0dAZc+mB292QtQg8/Bb5bYbZNIuRLciXPkuHiknHOoXuwNcP6rCuEKB0RaGeMdv
1B4jW4WtFSfuuo8gIhu2ie4+0+/UlPYhrkLJK2C2L9MkYSjaGVNUv3wMcqjPTpX9+UBgqhxRu0Zi
T36Y2PO22/NRCVqyeuLuKJ8PeNDPMCLJfhknd1cDHNrHELLCXj/RHTSfjKTXutp1CJYRGYqe9Qd2
dmVRIL1cWQUBqlZt6Gc2rwTKjCEvSfYSSp00M+5yx5bByso0eyipEsIpiwy5dPORfZyFFaTAl+F1
cY0Xu5Y39jfBAQ4w2ZIGaVQkGGx8U39x1Cm8/H4oTeeJyHZuCa9D2rbDW1Bz0kKNrs52ZpBRiG1q
Y4+TcmiNKvHKRK9OSeJupiQLX8pR+0wG0BVYf1hhGUSkIi0j0qkdw2NacvcQclhQ9D/IktuWkTGS
jJkkHjpeNgvS/oHcIN62OQxhoYDvTSMm7Jp9B6IlFmwNKiIoOF5t+02zRL3Sw47icnQxJQ/2a6lX
2d7XFWx3fV6tB5zUOMfYlAQi6eZJyM22LTWxDIss2AZdMpzdJ7g9E7mz19LnqrlKxcwaEf5OSXfN
hAhvBr8CrU6cddkhpSrNKzrsgwFPq61N+2QV3bg0R1fuNFJQZn5d+Kz7+12MYtNvunWbume83bMs
6Gjsc8udFX1DtqvSMPxOz4aMqIuLdZOQmbmoTHwMvt/1y8zmKGGpduq6Ot2HAfThLBEFEg2yv5XG
mL6MlNFwpSBWF1aNhAWSmhiJXXEA3MDgrNrL75t1ZanVdYgDbZ0ytV+NY9nduvI5odUmTgK2LxTq
FQLAQhd/f8CSmM3ibEQulmfcp/nTyIGazy4o6m3QVKzrEqXhR2rHvF+6mfIrzadgpXKygRn+YFSy
ZiQ7J7uHLsZvNFRKXONjUyiborIvfbsSlkCJnTrs0wTE3olVQmH+nCDwpH37aQz+e6EYyK7TbqIz
KVZtofbzVhqtJ4xsUYWmtcSjE85aFcnJDFGfFxWVtYWzpZOYeIHkVx4Z2SzKLCUVLmjF9vdXvx/q
pM9m5NHIxJTccKrwBXgc5pGmE1vG+NmjkNuSa5eDuM8OsYiCV3AsSwe5zya0R8JXlCJ8yKJfdrrs
L7//S8uKdxFyWjLzjLHfRtoeFLuG1pavGg6GmVH46rIPfMQszhCCt0K8Gu/ZUi7aAa6qHrzbqEB5
Xu2KGu6Zz5gG6KlfLCxf8gWtOTtTbJbIdKiSSmtRLTOCdeYxhR6qZ1/dP5QYg6+1GY7ltbpn9/rF
v9m2es72erq13sZCvfon56RkGYJ15M3xBhvOfI+50LzYh2CvH80rN+oy27jyUz2NykWKfKGyS6uw
sETGzyAi2uZkH9SNIhHsEmj9AiA+O6Y741wZi2caEvX05nptimX0vGOjc9aYODp5cRwVS7t08uoq
DYw7xbgLtwhvFNQzRDTjVTecWV2J6gbZ7ulfMdNdAHLtpqUuvZAQWEPtbD5Grn/v6YQOvRP8Ej3q
Aq2VDWL/sp9nCd3GiCmo4rKRl/GOuzLnhUh+vxCJvTZOchvNZfqymA+P9qS7c/XenMurVZ7Mb+cL
4Ub86dymC7sUQ6dbOz9NsmzAnKV/IjtiVnNp38ZJW3BfZfOSoIQfFxMTh1UabzuZzfCRcKqt9Wnj
hJ/GW/2iB4fxzbqJaN8sV+Z4AJ7IhdPPjnm3xwLHJq1KFtG7+d0oB+dr+LbFPdsYBLCQj8K/0hdx
yn3P2qvnVPMQg0rALhUT5wrB8MmKjnZpb6xFCs6J9muHQcNFLBJuak3zrgA75ix7PZbceWogCB2z
2UiainU1UUy8uw4fkpTZyypU/Pl7Fim3FBgkTjiuat098k/9zbpXnPSDfg0e7GZm+NSO0BRX2WG0
yvXmCUSJLulparQ5Ffms+FAfGs/St7oVc1qoNf5DUrBd/Vglqaw8mPq6rNMliiBwLcXK7fGliOwe
c5Nv50Jq7bov8lc3UPa+5Hs3bDNXaOt0EI242C8WJcQ4V0/pTtM/+KkgvdS76CDFp3wdZgPf/KUw
vfDaa0/IDZpfYiVd0reZxiODeSFh5SZIcjLmOd2D8dYsA/2rGJbxq2Zu6VesvX7Fuv0efOivXXJS
QU4l1LEzwcZ8Wif7YJPy9u3EOVDW0UO5Fo/iUR0SseyA1ZfRkt28PSx/uW7hJXPbs87tsFUr1A4e
V/8C3lWoP6oHgWSzmG3AWu03WIc066P74a/D4ogH+TPaw76E49P6X89Dk/eKUtkJdgMT0PzT+OqS
rXN7vgD+3b52rwpiGRgt6FTNzd2krG9TjCIDALBDftIUeh5/UwTXkNMae2Sn294zBbRfVsbVPGCy
O9evyWN6TT7KW3PJ25kNH5Ifvn+01nE8GA5q62JDF0Lu4uNLj9FbtoGTb2owi103PFlpo1ia1i5v
6GfRlnwmZJnPgeDNyq5fjK9psjP1fsbmFNFIfMlOAbKR8hLUW5XWXF7s/jp8jBCVXuprPZOU0/GO
tfaqvefA3YDRULYFq3qAwnSM2Egn7NdLAlS0/kA3c8tUfy3W8QWOPYjh/Vpdh9uhPYWeY2wURMbr
8Qd8v0MMxmfqVlmjLOtH92huxr45V3eH67N8cW5UkeZbqL03b0n0sPx+F9QbpSvYqxDwJf1zZlXG
zs70Y1nG6UZRt0419odMuNGyKXnN02Z6cm1Yde8aoouseYSO1OG8z48JRxEG1bt/q3Vz+RpNZ8tZ
kVOq+tjpvsuYDLgX+1LoeDj0ezUW+rlPMsoC5H0Xf2cSYFjxRAvOrwChLDUFky3L/oHzYq4dumNx
Hl6ye8m3mODwSogY8UYoncd4JemBGjQ9TEOgpp2/YgHGzmQz5N80N1tjQrRUxdAWe8W9Tw0uyiiO
VC8EgPNGYbdL2lT50tP0W2hjdS+FsyOPoluExNUh4w4QliNh9ETQjHCRLCBxCGPOKLNbUkws1tzD
ENwqsOIbmQbtMoYh+IaHbUmQg/lkSlinktIuchLjV2L672nUqW8IUUiR+4S0Oy1FpATzrY9yeK4g
c185y8GYDsGI/qwXyra85lf5ojM4VIM2W6ApRXg5s75ik8+kGiSoht+aN0xgGDBr86Qm6ouP03qR
cEmZXVX8QE25c4re+Bra9pUEII1cL8dlG9OFR9R/8SZOjRsTXBK73KHdxJM13cKk3HB/qm4213dD
PF0F20P0u79/aZVmuDCm8IXwzkvqdPrO89UXvUOAtuodffBiwa9N6p2mOeO0YZq5NrTpxHryoK20
Us/W2goFhbrp2vHekep5hObdIyJ+fsl06QQ1p1j4Be+tzO1+Xz8ffn/lOtmNwJRiFUaYpOqW/dIW
hGCwaDWYsT74iwyUXxUdEzJpfWWd99MduGTlJgsUgg6VpBpkC83XsETjEJYaPIAO1dSslIN/ZKSG
F7RThlVe8znPZBJ7MCxvYQxoc4qmfuaLuUP+7ZLXElP4aJYrnDHxTGhIajOhhdzxlHED1jQ7ujIj
KW2vHbVal3AvPhEPNpPYyrVRxg9tpHbO0PaundrYjWNhbDOGqaOGwylQbwPgkLhuPtBnZLSFO+kK
fz36+evQFTgFbTo7i5QyYxD5oamr4jC0gPDyMr0OSEA3tgY1pezBqjJ2LhdVJ2/p0+EpkhTDx2li
Ybckkjdav0bZ8MvQ9kQCYzRo5IeOHHuRoikdv5vAx0WwZF+ATlR/EwzSj0Ok16jy3e9UMZMzxEde
OVx7az/Iman249pwmvgA/ilbFaYF+xqs/7bOkPiYkWp7blf5e5QROCFkxWndMh7AUZ72zJOwTOvG
sNBLpsDcnIKH8z79SD76R3ORZ04R+E3qK9et1PJzFQFyIzQ+EF1MQgSKzDpPAXZU5RnpzMFyUn9n
PxgUH9JhvNtKkXs+rgXQLQeoF4yKgnUKUXobAuzGIQm3tcu6L2ylsdfEBQPTOAypiRh2EE8Q6NrP
JmDYAvBGHkPE2rMyB6QZDwPjBZOeYgxfLa1HV1meTc34UT85Ja0GMTBq0/ceN2Rapuh3JLrSwvac
oRpwWbNVMewXuqUPQYCz44cwiaX0crS8PheMgrshstMbsvR1jl6ESWRa4xHVv4RbrnGIMAkJEZ0S
DqSYzrHi07mQNBYjE/G5q+jppui8Jqmgujro6F1yMTpF5odcG5cJZM89IiJGf03gUGOncjkSIqdU
H65UVmUQu+tpS3Kq2CJU6ubTtO5jZzbWlrgi/ySW13iMbZusJJaQrtO+jUpuSEcv147mfkAMnlu2
0oCIgJyd2Qiv1GeydVAxSO+wCWQG55MVXCMraE6t/6E0nBwK8AjPKYSYm/Df+bgMb5pUMbSAEHM7
6Xv3eAJgbuMyhu7Dbc7KnBSGYlsvspisVWt4E3HsbqzykiZb3Wknr+yzEqCqmNWGe56QgUFEbJZl
k3xScSolRO2iHzpvwrm61r9DiMoe4TrRp9QOtSO/1JT9fxVg4zTDfjUoNbJ6HUlpy0gOHV25MHw/
ZHmXfOlQfYeaHUjPOHAOuilY9rrhLwfEdVGi9OQHWtpeYNlZBTkbQoPpT4NVjgaOERDoDye3GEP1
HHdBW+0szJbgjoikrAaVnXthXjq8/e/8afxOGJE1UDwLyy2mbcQuAwZOAxkP2iTwMTrzSdsyq9C2
fPR5njVmtuj5P4Q6Huwo3cKtFX60bXBLVYQU0/NXgfwwakgpirrKpOXtaw+wSr4nVstZw/n5CNzu
i4t4mNMP5nM3736UA2ZMMzMoykhg7NWKghDTxdI/69NVy8bghPOByO7OtRcmkATU00EG+YnE+sb+
cKIp2BEq/55XAP3yyDaxsjNMpgIr+1YskYtVxMJ1yroLJJFMef7iTj9IF1SWBGFh+hPpfqRjXEJG
KDhHIlzp9QuAbYXQ3Thh9kMjbQzWHIH4KSZTfY4ykb5cxsdsEitwB9Uc6bB2IGxzrRC8jkB20FaD
6N6mgftqoyuBB+1lifiOWUr8DLpVomnuV8U1r6NDhQcLRnJ1DCRvfVQzA3ZLFwvLJ1bXft5ruGPz
BPpLjIg1qLRZFafmQc/krLMYFbKKpipO1QcuAEpa9LOLwUB7ng1acUqJRzz15WUqXHOfpC06G6qL
OTjKzrizE4ANxNvFkinTTn7vp/cGKeY8Cq16nbYVr2JNRhqMmn5nPx/8un9vMSqsB0cX60x5CqMd
O90hZ9urjAGJQuQBsh9S9LHfTCyUdjbeuZ3vQuZlK8k2Ajvc3lbdt7BgSO2709aedGM2CT3x0ijU
Fllptp4mJPjTKOJZKNNmsq29mROI62igHcvBQH3jTqvJb5rlNCTWNk/Duz6UizbuzA1b2RJC8qRu
qiL0GNG5G9k98jArb2PzVpZOO+OW0q1APCGdbo34Bfz7Mmw1Wt48sTBEh9GqAU+6rCYd90lcAMEI
3MEzNddTdPcN05RAXtzfS9Bbs4jwx2CayNjK0MF39gvh1s5zqOlZBUlCET9hgMuUb+aXJJrK4Cbb
hTmExQxZ74uRETdBLsTIqol5uGp82JFGql7T7jk483nS1tdCiXfCJPYXJwGb8afOs0kwyQ2XHOcI
lsF9kDLSiAMAPYkg8YcjDBPaDq2YhULATZ4TuGWUPX+Yp8PNaXOc+Xi8/FDf9qE0cK2WuAAtlxlW
ipqje8I4lETb9hYFtAzrja1Ga5kpxGCL4gsDP4sTAxlRPn7IyghAeibWbCAUYGXj1VigMGzBTVnR
qm0uVReZ+7hvDtjFVw0sWpG631Ou0Ogy0HYr1mlqgY1GrWtun6rDbVAvrsliYFWkQtKZaW0VMM6n
ukFUwLN89XuzWRR2j8CASn3r4zaIdCQ6ut3ZyzzrmeAq7y6+onMZq9YycaH/MtnYaabVHwq13iaJ
vU2bszUdhtCU+MMDlkZh/pnACXvNRTiu8UsHHHd1tIi7zt6WYvjVjKZ9BBtzyd/1qRieiJdh7/ZI
ATqfj7qaZnzUm5XIS0gnWoa2q60eIqz2SOix27oBAdmuc5ZZPd5ZOYbbUW97j3e7/MROhSTd6N6H
lozSqaqXlhG7HhHlxop7sTsnuq8FOlr38zIVXsX9l3263e6mnnVFk5ZAPhMdjE8ZZatWHeYca/o9
SbVVGzvI93vlQVuC0M1WvpTQabyqLhdZz9ajqAq56QivYABDqzjmHENwCciOtuyFPzkTjrg8vEuf
v5QQjzX7vb6NMtM+j5hy1kHENteeVGMbkBL4l4ffv5YmTpjPfv+OZg79uuA+ys0r496mmj8bU07A
wPNxBTVPXymy1F9l53qdq70nue/eC6irM7PSxTmXqxbp8V62ab0P2sT2oh7fGrsBa4df0tyxPei3
vckF9vwvGWa/itS1PTMwzC1euTyfiQ8FgcC2hSK7LVpNUGIUy87pljUX0t1VwBWOegXh3nZBkDwf
DFt8Rywr10EINqpzqxvxWCx45bhGfkC9zxPl5Em46EHsXjE+sYQi0sYO/oO581iOXEmX9BPhGnQA
25RILchMig2MpaBlQD/9fKi+M31ET7fdWc2GVlXHDpnMBBARv7t/Lr4Paux8Khpb4D7rd2JIO7qu
A84DmHIWRi+aN8b7GOAtbAN1ehZEcXg8M6Nvqip/adLumlbFsUuq5ivISABqPlfN2NN2rjfCOCMI
fSYhD38jyLVHkiO9dRm24mBgqjHKSVkYpY57J8HMk0SG+pk3zUaN+uCnIowvnTKsG4T9k6iabI7s
6UeTh/0G0ph5EVnLDwmEdUv0W2FzGaKGqV6eNNYHaRius4yRVSsZJWhPTQvUe1EZ4C1KZphY5Ati
G7YoDyG9aqoxJrte+MQv5y+///TPv+qdRm7YKFFehuxOCqVLnKuTl5vK0Z0TfVj+FSODf3V7NWKa
UhvEkDq5dFx6PyUzsuDDMOYDdExbnFMbV2UyzppF+6A2HCABrGiCC5bMonn6hflEQ+FvmkEJCjtO
96QmI/ZWFI32mW2t36KR0G6Ig3M1ThAmrRqUc65YMG3wjtSu9rDHtGO4GmJdZHA9a+Lf6b/oBvMB
eIZzLl7VkZaMskqISgzumowqi+fwKw1UCp5xgSwyp9+7rYHhQuvfcicWz2MW3h1Kf6if5+ifVwGL
AKV9i7jnFga84CzskSWAEKSLMuVG68mlN6BmZtwgJ+eics5hPYYwIsLHCAfhBocuguoFdlppVkHq
xBcDFKehpREvmFASTRJshhNqUgZd8ciJYWNnq+QiZVjWXRneApw+y6j277RBJEvS757TMcwfy4m+
gUESpPfJubbZxeaWkCDy6ZvI74io77Ue6lRs5m8tq1zXwRgbNdoj9R9aaX9TavHNNtWBlguHSL/t
n1uZrc3KT7ijAcoV/EM6qL9SimRECHJoMqPsqtY5ryuCg24V8pq3dBNUaWF+Dyl5Co3vvibdq8Dz
tYv9rF9FhacSf7tbwRBcZTusfWuMXgIXx2vJkWBrg2PD/QU6coq7//4rXYUlDQ9Ov8oT1hi9FdZu
tPdOceExa5xGeCfbgXz+IR+UR0DifU5yWNegqaxr5sjhUrdfTSlISvfajOBQE9JqGPEdVQ+9fKxe
aN4qz6zwzar26TRg5/7m0FF/gB+QLysl1F9d2HMAiKZlYw31JcedCjokTTdUPE5Pa4ZKMFo21Mi6
UHwZ3DnUvdpTtyrjmOrEomn2otQBpbFNW4attRf2SM8d3OqPbKbF0+TBt2Ccc64MZtUtPDne6R7n
ZuEeYxpej2AtUKP0beern7pioNqKRgAsgYtGXxAdfappgfvE5wXJA3uJlNmuzsPmkk/+hv22l/pR
cE1hOBygc/3C5xvCfdOtHUuEfHWCUtvkrROt0068DqXQ1xMJiXDYg3GUR+w7dKLYaDgU1EYcKdnQ
Z6g6ToK1UYzU30XNdiLkmKjxCXhgfrAU0I0ky26RCEAkjIfCgH1PR+E2D+V+4mWZxSsQJE9zR5J5
NAXJ3NibTjBSZKFuyBFDD8MEStowPhd1/+QS4OlilxsryPrtOI204VAqmXSuvjSlPvJ4pP+vK8uv
nKDNahyVNZJJtYmzCCv3RXdTZ5OkDN2GkYxyrAZyZYl653MVbtwe+Bq1s6dgNhQMYYNyAahNY/Qp
LHno8uaMDRppBKsRQ5rmIx/KJb8mVAeteBARchXLPKaeENib80T0i0o3OUzl7h2oocERpyGEHvjD
VssGpsfkQ49BbbxHlKQrTRJdm8HZy0FNnpo/Naw9eeFBRlmqgLM3LAj0GL4l5FA3Jh6jJb3nnNuI
BB2tttkMiJzf2aSyILIVeVi9Q9SdAt/L5FTO1pT4n+CkbuM6iHfu4GhzfSPfqJ6iLYZLhfD0rm01
Yw9enXlaaKKasYW0Jybc9njIOBJhpgivcS1eU4NhffNS6P3PsLQGkgB6QsY/+Ba9m9I0vEqK5vD7
C8+bqoVQAmUsuNdmwcbbNzbMocKXpnCpryT0u7VyvX0dQwdKylB6mdmqaE5+/mKNLTtIlRP9pDdH
vDX16g/25H9htdf/XIj+d8/vX5zuxtCSmy8aYmHPLH4LgPktGzYmeOd6GGcsz0kWf+hashkBBI/y
qGNowMnyw+aKwbQDGDCpFPs/BADEXAX4zyTHP16VYzKTIc4hBN/zz/77qqAubVAUNJPhrG7LedFG
JHrKPd6Jm4mKOOY/R5Qr1SgW5US8rr6rt8H5KrJdq63Nu342T8bFfemq2zv03CWDg924jJt5AHPz
SWHo9+qrbvf+KRf6NXsa7+1zfDavzVX4uwBE3DcLhDMUxrxcbLIWd9umR4Olm3sBu6rfRCXeSXj/
i8ZGzQxPkHRuN2unuyu2c6W5YmX/h+X+/0pyB1b9t/dEwz2umST88XtzQv7ze4LXQG8c12p300W/
DbDWIuAA9ERcYOAo4wbe3MJn20uXho0WRMwvo56egxghPw3+mXOnUDQh8oGTkst5cZJkyhANbxXy
IQSOncP7s3JmYZFDnYW8K3ZWdI4isnjcHifJOQYTTqKtQW6cpmTDi3iHjthbTGEZne+7+NFwIvql
lmd6vscv+NgrwAT5SpjHT2dYYICFK+ycDirizDF6Rl9TdTLeiy/ZQyLctZNHkcgqprCLCUyibhWv
pqjLOekm01fC2/oqewIbCxu8zTelczcnm/RMWt0Cf41ZyXhJnsZ3if3q1/zj1UvzKu/Oc4KddRkf
G8SyJ0OQo3kD0DN/4JIPvH6FRmI/21uNhtwaRec1YckurFTFCZeHAWs5RsZOvKkTwAbilt6SJv4o
0C+jy4iW6aBp5kCDxRIrFVondz6s4pOLAnqTaKEhmmjCvs9FI1XRSqdH/lmjneJnWiaX8DaTJD2e
5F56ClFa/TM7Gd5n5VW//4f73P5zpma+pTRNIB+YLjkC1/7rLcU+OlFKBvG7eKD4fdrZ43hw2ofz
mcafuS3eVzxx33lbvsanvPfn5oW58yNHRcPpD0CKMjDlxASKX/Dmwn8E6HeJ9pq348cdk2GR3AyP
0L/3Ss5Y7+mmKtb0D3qVyUhNOxv6KikxQSwDL0YG1Z9jQpjoGCIoYHp9LT9goI+fhnNvbxpaYYjv
88Z7t8gvfN9ZTXyxURaz5DC9UbG0angiJzwklo2uf4lGx3afUAQJ7SLuNGXBtmvVkrrdxSQIF+T8
GaWkxaYvdsYscp4a+9w99DflwzYvcOnqW/ECs+uNnPabxrWtXarkxdwqAuQ3oJViBHuSLgLJocHf
qXC7L/UpQnZtkF9N1sWX3iLrv4Az4HMnvdl391U5qLfkGTf7/pf4Hv5Ifzjlwccmnr2w5VxE2Y94
ln339sl1vlaUAMDr/KbanxkiS7+zei/a9AjH5SMwHqCOsllQntuAF82wt672miwkstSPBgGavr0m
xnSzivUNIfBH/vDv4UPxPY1H0CC2/d5he+QRICW3nCZECt7a5DL/8uKjetPv/Loagt4+eqOou8h+
qNsu+yDPFgLIwEzKNWG95zZzTMcrdw68J3YDPYOdRfpKxE17B+nXL+Sb1L8oJDtkiPQwx4zP+Q0Y
U9zpN+XFz7B7+nqxikSLhRLpgA0g9rbWoJUlrcyPtDIECY8hOQcoTyZZqtlPVW9Smziw5Y/2slHN
a6R2LSa9KV+7OYM8RjS/3EDIvVLI2Msy8PcdpoBwZNrs01ziDWH79e9vIuPvARmSMaogw6NqSJvW
X9o0mPmFIi1a3ohAxyRL6V/S6U8kjYuv0izufAZfElzL0oAKtRh/hZUpFlh8oilbCSZa1nv92rzG
HT5eTM58mNqJutq+sbf6zJy8ML5HWPfZ83U6+KG0hzbWDTXnA+Hg8qyGme2i70RSxfesxiRBak++
1gVR48jJVr6fbv7DLzyv/n9ehw2CcDS+OJpDDEn9y+6g9v3ARLCQu8b4haXKshenylKw2qGkiWEn
Mx+6CwXmzBntZDdslGrYKy8aq6n7Xtzr63i2Ua/t6ntTRdsQInnBk7fnyVvdNSwS1lHeFPTvQkUi
YqQc/odFU/+Xr19TXT4veG2mOTd0/SFIiKdez1PCirsAXo7yYry7ebGZjF8dc3Ty0YlXofgvFAhn
2bN42mG9kM+YQxwgNgP79ySWzp4NO7DVgRZycj1o9AMBlH//Nv+rl8mybhEBo2/ZNCwyXn98mXom
tZKyXYgTjp95IUYt+xSgAmtKnMBK76w9jLGHQZHLwXQZ6h6EFUB9id5OcEuMQ6Amt8KNn6Y6Q+ln
mZozq7lWoY0uqjTwe1yWFqMiGaNGxZZ5/vcv3/37zsSwQJbYumZRssnF+OeXTx+tGVsTLFqdsdlS
Qu9exUcwKDYgaHPJDgmhenBOSpY7J2JJu4xJ8f73337/u24ouwiX4jEK7F9tW6eYfHMujgxWtWAP
mECAv5ehK89hFhywjlZblUAaizP+douutMPvP0HpFAdTVby2JK6PAck6UptoHX//CclKoxoKcPRU
dAe/TUa2lna6cTSiH7OiPCAty1ljLg5iVpxXEeJzz9SkmNVoddalU85LqNSiNg8A3WuPxBPeKaRs
6Rmzrm3tuuxLnbVule1nWZJym+ycsTUbKc5L1Hn6EZ4Jlx01xFN2VWnNKpIUYb/BPZyPOnzEWWcP
EdzTWXnPZg1en9V4/Nox4g0KfTtr9XJW7Z1Zv1cR8nn2ZKtm1vZvxqzzw7lH9O9m9Z+QDFYAKsLo
jNz++09d/9vDUNN0HoSuzbPQEtacWfzjRRsoZtBg8412RvpR5bSEqFvpMMV3pPaLvR6V26vC7T7H
ManONO6RDvyJJU3vcBML4hDmDZhiyn5Zdxc82l/AIIDHAk17jqm631g9ODE1CNtLgPo2OflZixk9
+3roL+dIy3/4Zf52CbO3ZvNsEbQkbUnz959/GbsKJU3ObbjTTwJCLPPFYcUuWKHuONVc/xT47aqK
9QqYm1T3pY0EbqQS25ARFsfQSK9Ru27yt45a0PVwrm/dgx3FN/Hxf3Zy/6Ps7Wvx/56q/VM8d/uz
mAuG5F8Duv8fRm8NKkf+8KH+LXqLZvVV/zF6+4//4R/RW8f5L4MYN+dJdr6Orhrsjv87emv8Fwcq
Mqs0HVkGEW2WkP8NLhD/Zemq4zq/Fz+X5OQfo7f8H7bDpAtojGCF+R9Fby0xX1//XGgFHDTYBRrw
BGs+2anWXxaqqrNTmVMLtB3kzZn6fuNQAg3/yaSqWHURFIr2SAXrTlOwm/k29JMOqbcYc2awvbiC
xUr2agQkyB7x7VOwuJrymQhOnwBomKygmr73l53Ta0sCvuO+qHF4V0yeY4A2h4wG5YOedeswDbRT
+uAWNQCOlVVQMUYKvcJA8ILtkB7S1NwoQEh2RT9eQIT1K/Av03lsNK+3458lzeOPMtN/6KhxTTAz
d+zpZ0rx1KHsC3EYSwrhyGft0tb1cohdXj6M3xIriDzqhBYSnPgiAoWzKAaMMJqbwP8oPRuGpN0k
hB4UTpjspqwrhwL2lNWbC+YPWpFYTAjKhUMth+tseVdG6l/1eg0EJoe042U+A0cG7seWSNZb5Qe3
bjprYateAaPhXvZrbY1Vi9IJjOHUhOMQsQf2/DimvI45ngtIil1PpHsqNVQ1TRm5KjkJS79jvNhX
B1ekx3SAEzBG3aqqSDwjcydrvySLFqIrbAGyMJgMIdfhY6Yd2pxoMwalsEg1J9gDyI5Xw8jRKBWU
A5SiJCqs4/7SEF8AYqo/2SWWW8cZ2ErDETwOOegbw2EG04mIswr1KMuyDCyO1lEFODy+lm3bwbfN
WbdsCMDYJMhPu2zxfZVcmqpdLVP/nkUITnZjelWWKh6xGmxpukZkACRb5Y+UbhhGtS9V7CI1GLIT
YFoCzQAEl2k9juRASmyUUbsxRuVlKOIKU1vgY6TAcjK6pJwMw4w95rIMDyeGoHIYk7NSpD90IsB7
K6B61rLkLxwL47GKqbn05SYstepoxdQmdqLojv2QLcOYmW0ENXCbZj7EHqDNzdhmLHyUqtCot6L4
MVlmCqJjRGPmroH+v7CF+c1OBl5DgIpCUKg/DJQTJQXqKgbkYRXWJMPGyWTU4cNZd51ALHSTfXRr
w1Oyax//MU0eLH4zWX8ajj09oGxYgr2viupAlYJGv1ZvrivDLRcj0aJ9qKvjWhfB0WW2vMl6BUqX
DkJ0UmjeTqAJMocZ200VRyD7S6lRDhGe4mmYzimRPg/+TUHn74KTL4OpAIdB3sMyyrN0Ooa5c6ly
w97DMaLLpyC0rFrfglHITReKflPacXbS0kMWNnKBR9VeJLhJPPpBlGNbaCvZ0A6hEa38gYlugS7C
8SMcf5Ut6NAplV/myNTLrdUW00SEnjrYP/J4CLahP2Z3EHSoP9+imJJ7xXZPeuYw29ZqCydF23gR
zCzQvPQr0FmibLvRfk6ppmzsKMPXlWRfgQR7UjScAwGFHRwjOhVREy2jBu2iRDi3bZjPJoxyciNH
qxTrupPHIbAIVtUR3cNBBDI05rnHtYuRwoVO5pkj5RU1VRM1LHVBXH2tEpPksSiPsYV7uBxDz44I
TIblJktrjcKoUllihaFkXtSnAU7GwohFu8/la1lZwV2NApUbJsGBPwXIX1jAmkwt19PIY9LCiLCN
q3hZymx2CEAs0912bsRVwC1ahA4R5oBcpmbtVW9UXY5HtgevKgr5trOqW54W/rU10X/bLk6YQ2RE
9FRtjymoP3T+dLEGvMSySi3M4cNXDMAPXyiBe1CMOi25fV4SFCN72WqRs+4mfG7AvPDz5ehhdBnz
1JLud2u0gCYUcBG6kbcAE2t3yBaT5RQ3XXEAF2ZPWVjJa2P9yAlJUmgu6j2lccnGTdz3pLUCqnXT
bx17JMx/c8cBT/65G4/PMkZUDuniWKAnTrh14pRIqKOvjOQoXbV7VXSunVKj4cxQi+pzMtRnMXCK
Bf/Tsy3Xsk1cU9mWC+17TF8OF02VHZxOBUaL/yUfsRHJ1v/yg6C8zipo0GgM4dXmgXIyeq6E4oyj
yNrWVV6uOxpHIEQEq1qrv48hoQKQYRM0K3OqGC+5zTZ1LQ+ON3p20nvwQZdjl4tjVJ/bEPURA2ew
AFvIamOXxTrK5cnKVLDJUQwqr0K0m8rJk+JAD/eycTidtt0cuqQRaqkVER7YWIBGMLF7mD0zRMFq
vbZTmwFXZbvn319anYKBzqHcwlXpGQLfnG4kBqsldUbN0iSzCs+S7rCxDYH7+qOy0rI4Iy+csfz2
HO6Bi+5r0oDbUmfEHZHfpW9vzqAMTb0sABZBZ1Q93XfeKmkkoIuSj6yo/XWO1tH3yZZmD8SGqthO
ExuL4C1pFQZO8bAPEZiZDQfsFEpbW9pNO9LhFtMPKJNkU1vjss4yKp8t+QGHVSH4T5ssCCcs4bwt
G0oDnnqLTSgHjrEsnR4eW89bql5HIyk9zuEFgvWIo3Gg1CVXtEMJ/QTDQUb0GcybVuTR60CuJVpL
zcqXLVgNagWgL8BKdLGr4EVpOJ+5jrmSqWO84zd++vRABVnrH5TSXXALqacsbdWTn14hY9o7CPfB
JWoxuoTadPr9BTAmc10DcmXXYVyRIwkWi/h4YiZLeni9yeWRisk4anwvrkvmWkZYQWTXC/IcdLdd
wU603AE10AP5ARSY6jGwo9xx/en3l8zAMCTtiOGau6DTdq3OTSnG1J2TOhOsWtEhdNR3PQMkilvy
3usZAlCCG1NSV6M7E5GV5EWlxGZkXJZO4C1Ke2s2ur2xOAVvKs3YIVBRdO0Ws1EXadSK3sc3192j
iBD1wg1r9i+lCnaSsRWpj7HZmmOEYyMrPx38XlnwgreT5TFnOhQHoQfVq+AZaDyHcejXpAAOvVp/
tpAVB1YDGCoEGQyhK2B4+x2Ia6xOyhpwq4ffZBvaWA2FbzyMsX64BvqDbzZsORPx0oXDRi2DV0mN
8gr1961SOQfVOAQagyqF3HopW+OhMNZMktt4EqP1ptecTEcmXAM2m28s4/ail2b2YirwSIPYsA5h
RUgjG32Os61BIbfmIMd0cpP0Rr9WVFPZw52jTAph+lG3ZbcNq6ldNlm60XHFkMV2o3PBFALvyvwb
JfY3n8lEHWFlq0fjnoflZzRk0Uox0Ed8t8FTAD4yHcmbqvkZnv1Gb/JFksT7UGq445yAygtkyqbJ
05vQ3UOFCWUU8bchj36FE769ogBQ0QXkcesWgwUFKQpDgmsSF8vcNYmxGfFXXNLsnIuDa2XPSZgn
XdpwUufacW4ceoCIr9sSxoxGwVbup7hptWDaABnsuCpoKTaTbkfDzpxZHtslj9MzbHmc35jwjXg4
KCq/ecxeeohKwJyU2e1VtW+WEOXHPcVlJ7uc2qM5fzEKdmQQhh56/TMYdMY3vnNwZDoeZ3WL6+3G
6GS8lZh7V7lf6+vUjvpFEwf1vVOrpSZi62dd14/g3rZ6ecx6tbz+/lK5KapCd4U5k5xrO0zYtNTj
1rQ67RaFVbEsMdpvXLr36GX/qMNJxx8Rw1nUKv9CN7jCUxxpt4ign+jFIbbpPtXJWS+C0mGwpBkT
5wMn3UZSGMzjUIgNmmFuNXObQxkz6++r4aKWgG6QzOKl1sAPDkQ/nnqQblQ38nFI1YHc1RvCS20M
VL//mkMtvuYqQHqAseWeB0pWY1FmorOqfN6DgOfDckiCBzW62REUKYWcJZutyP2MMmA6Wc9zmd4n
nmq1uayqdNoYNRqlgl4JN/I0ZM2H2lG3FKlAn5v4tc/prdJqGls4sAIdKAPSCkPL1CusTxQSAJjh
grT1qdwaunWPG+uTXEjC7e1CFUrfi0kGPGlP2K/OaTDuspBwA2jW1rOLKFuqYhj2SW3ei4wcqc9J
DI6r1qzVFI6cDYsWk+8SGzOVzzU/35fWbJV4JgFNSHIctf2Ig6KxE1hwiche0zErDvQGnNS2vABP
d9Y6NTaHnqoHAgJ4UdurxZNh6Zr+iY2cv6wBDK/wRlzYs3yjvrI6cOIyUJZp84ipOZAuoPu+yFZO
NwY49eFAutXoObH/0QfsTgaYN3hu2DKF7GhGvLcLnAConMqYgHtwVxFFnQtLsX4YrmxPKcjXFYW/
WzdExWEvzYZw+GUa+Vsu03cg4OtM9uNz1GgVtfqjVeefXaXAK9Fxhg6RvawD7IggkIdug/WTal26
eJcqedWDw5Jo2/mpi1y5rbMfs1Wkb05s9qwV9R9vXe3/MFN5STlgb8SU3ssecYttK6rZ+Bj62ljn
KmYRH2DMInGnS8fRZzHV5ndVVlwvVfdeCaAqCmeAMXLwFjZU7+F7JWTkfI+skKhcB/8ctGfvZSrr
a2J0Ry5uHEvo9jVOe9YKrPTZvguGX3VUWpvKCC5FynCNJq9jhLkMUmrKuLHO9G0qGnoBhLzJkrCJ
qzTfmqJmViimu8mZW6sB6OMMwsFnyiPnK61mrwKPGOdfV2y73Oy5JPRyFSg/LdNmuzBh/R9IPC/B
8USnpsaIFagl5MHJHVcCL5Tn90uN65OEP8V2LMtHRKRuGff+O0MWVnSb/+SKN0uLuEEFjnwrWptj
+M3wg108arkXwcLqCYIv84aVx6qhIvjWsRKieHLUJBI7IUSrbQgpT+9wdXTJSQnC1LON5lU3YucA
mJyACu8g31d+5HEO3WQQIH36Bhwkvj7hx+2xcae1UfSEymx4UvibmKYMzX7UBY021bHolVuvtj4H
GYzrTa6Mq9y1DQCFrB9qYKo7+P0rl/KlY5SDu5rmnAeug9H2NBNJr0iAXFXAV7eBiRrRbEJ6IvZA
dD6oKOz3hhkAgJCOyVpOUhL1Bb8eVKgkCgGtd82VFB1DUitaVQa7D0oxwGt0QBJBbOAJNnwG/DbS
Ykhj5GLMRknIrzPXfRu/Buo5gtWxpuqjB4yMK7JGSceSCpFhVPFsM352TfkRlekEigMVrSesz8us
gzOeThBOCSYLq4o3U06SbWC9hhDTcLowYaLl7GCysDx0aXZ29Bm3nZ3DuI8+TJZcRNQgCMw1VUQA
D4hZr4MHvPC9K0n7hVhULWbaPMTG/ShgsWN84dRIoNUPlXgb5dMMaVDGNQQev8VEo30rrJXVm6VX
4//ZAglOiEHwUO8yvIuV9tMAJr8MGWksTbzE+z74XmE83cWO+hWq6lnaDCqsBkZVXhWq11ABibsU
iZOuy402wOpPpbkS4JyuuebA9SGnZpICgBuUMrMZEPJyvQIilYaggdNsIeBneDY0rNqxV9zM+bZp
h1/SsroHVSliY0TJzgqsZFVisHTaIr6GLR9XETJHwew7LEIZFQfFTAlRp3QWdpH91Zi1sTT8eFlw
vW9dehl5HKCG4nru+uGjppNlHZTWmSpnglWkNRW14x6BQM+nDOypjda0kDCGQXTrJWzgrnDeyOjf
BwTORRR12yI9ZrWOfmwwDODw4NNxlrHh57MwHQxt4ABnOKm61oqOlQhsVmQ1j7yOeWLEwQdVP/0q
NndBDAjHmZt/rexFEo/luBNvXQ530iAqr/aMj8Ju3VAxStAs5GKZgI9CQV6UJFKWQgacktDpN2Eg
2ALEkPO4lsK5FwH+HPeBORLpUrekGT97HiVQ7PNLEQnnoDW1vuCgkbB/or+pk/6GbeNToFBtw9h+
KXq2vbUa6BxPrl1nVF7hMg5zEWVz17pOVgN/rRWsq0H3mr6Z4dOnj+HYcibGWcktyKR258ppo82W
5C7ALTLQKuOzHlN2E35SX7ihBMZYDX4c8v6aP0zpf4aF9RYPyrAoApImhGKcHeRVi4aCmL5z0sBx
t6R0njxg/NIQpOKupHR8Kp4c5n5qeNPZ1LPPqP2O0hnWxSTrf9QVZ0+lOts+nhQNjyOWqCxdRCwQ
QdvRDOGaFCpNcg+PZAewPWIIgHDCCWRh5LBBJAQG/KDpoZegsDVIqhxjYmtjW5mz1WzaQAdBRQqu
YiBXjZmyZeyOPEazXTYoayaZFPmJ1F/luJf3ua4cjKRyIL45KutS6rlRH9+bhtYsTTSZNzCjY18N
EIjYGkWku4paBiq8IKmla51QUFB+6/WJBcUhRk8jXMFxwiqWlFVDswARtW/o4zOybn4dQbnkW0Xg
4pWNP9CGFabNkc4VmoylwngUPIcyfWCc+vAdOsr1Vp9TRMEZlvt6CMqbUqDpCav9IVqAvWPY7UIL
wolQPtU5tqmwJ10ijKJedSerMEm/m6e+SJK9aa/huMstkYPHoJgPP83uwNQYTIgBrm/bJEvkVTcL
tlnMiI9Bp7lk/T8FTtdxVeoquJPJWE7lcG6jfASddqC+qDoYbnqduvhSk3daj0b+iGZjIOlCTvwK
TSuZ0RADLDOAUbIvt/gBGdW5YbcSxjyzbXnt7pswcdUnOc/BboL3oQlsmOoKXO9HF5FMTtpiFTfU
y+mTdqw5OFqyF1u4Uvi7qc8om+peVY3OvMmvV3ZmvOi6r9wjHrc0nvfv5IY2HK9GzAfaprHcR0Bd
26LS8Gs6TA4Crf/0DR5P0PWG2nm3VbJm+KpfrLq+1Yp+U6ziktM9xZagnd/7Y51hiKss6bl+7Knc
BS6wf2Grj4HDN1AZ/8jniJcLIyoOh1WSQHRP7BcsWD7Onv7euayuESg8O2juFjt2dkLM4qKeiGtH
MeEoSiaZOGVGF/YZfvV1zsK2nsqsfxv5j8uO9A0Oky48gZF0YbPcS0nTXaY76joLu72mCzJURAWB
DkTKye7SY55q+brrVeh5hWkd6UhT1o5OTa9h+ytmC7pnhe3VBwBsdjgCYinP5XTCph7kLVWw6ehT
xYf3Ro3bPRUEDGEAjQzRHIk2vgu67I/MlbaZWcW7FmCLlkN9clxqPMoSiYBuGLIAnimLmV7HHrF3
nmkU0yrvA3WRdnMs6F0wg8xkHsUqjPtvBmtFmwzmHZ0MOoNnJoBtnWHNgqWzDjP1HGjWqm/zqzbV
xVJjIyLj9NHGSeE1KqNZKB+UUjMzdUX1ii7ULeyEEqC00zsiVNQIG9FOhPlM6uCuS2NdrKKU9m1j
T96XGKjLVHDEekeXwU4yyU4yog8646Q9GU7b1vCSCphaHSi3vA4mJl0VqUgH7E3J6IcZpCraU9lC
X7RTZlP8uuw1hWy2TC0WSHee0/YfWGbHQ89e2lXL/OY03H6StusqoiUL67e0zHITEZHEG9OuhGLe
FMzbbYMgMUifcPCIBQmHTbzpU/afTgxhCLexSe9Swf2Q2F4tTbZYGQEIDR/hwI/OtRqBQ9rriUc/
8j0YxGmAJiPwMAE1X9eSTBhyQ7JJtO411uWPiIPb0alni/i4c6Se4eie0rVRz85RWAhthsMqHb8L
no0jx4axVXZDKJHY6O/63T5YdslmiNJsrRYxZ5+OATTVBaCzFuVsQs/aN19NvqWaEZNlnrBqlUWw
pUzkFxxXghOm2ZPNg6QfOwbGl6AuTiOBlbIsrCddwGDEW3XFyKQ469IAv1/E9TqyVHeL+MY2hmnY
S5yXK0lFR8mAc6eUA5QjMdP5JHACOGOLpvPlqk7sVRA17pV962loxo/UaLYYESGq1PaahCaklShZ
OlZMSqhx2dnk+CaD70rBp6zYWAZF/MZeckEoZaQtqQjJWbvrKGNzzWLHRK1aprarrch/AD0ykS4o
HItl9aoLhM7YF4kXKco7l5XrXNQcVKWvogH2Xn3SnknmMy9nZ+LWFaRNv19bbXFmeM7VSPWx1PMj
TSvQe+2XtsV797/YO5Mlya0syf5KS+1BeZiBRW1snmdzc/cNxC3CHfM84+vrgM2sZEQyGdK9zg0z
yYggzc1gwLt6VY8qnX9sqaOl36ZGAU5aDh76uS6Nd00o5DTbRcfcy8icrDNWERM55zIVEjXtNTAy
K5tIXi/wdpqfrcAPa6YtrZ1MJUjStm89rTwoJuMF00jak5bjj7yTzopVvbcqCgEwF8B2TdHO2nY3
9I13kO1LJOB0RRoP4lo23zULYJWcdW/IN7NiHIUzYPy30DvFcYG111WLDVH+fBWqhTfL2GoCO3LO
PpBNKD2OfihCenE9FndWONxVTkOrzB3fxi6h2sLOh63GGDHBcZKDdqikC7TEMSgwzzjKrdnEWGuz
TJdRorb7PvG6/e//D4W029dF9Y59H6rA//4iaAK8+W1pTZGtzIMYB6OIs0OjDZ8Gx95N4Kfx0qlV
zq9d5Z4Lr/EWJFTzA/YVshH0OFG5sa2Y4hbdgNAolwAm05ThqLREfXG7srlgUFthm5tHhXtrfbPa
JwPZZ+jNisfhdOIlIXTYgm2YUjWPIJU3bmExCqpRcLSjVswlc7CmJBIVxCe+nV0/YLKzAgVaEYxk
t0HxVL2OIpTx5FFCPdbiMl6a4FuPlkIdkqQcuzJwd35Y7as0V46xKXYZDUI71dWfJNrtRS1ADbek
JkEbgpRtF5DcvZnCQjmBDz+t2L7WNBeTmW7mdsR3AbV8jlCzT9OE8kMK6XWc7nqhcoNssgXqRrJu
bErAFWJgJ88d7kEbqYdUsoNzCcszY9ujNZ1yNWL2WHwIiBjsi/goqic7wbWUGB532HeoJ/FS78h+
1VitpvAZ52WMO3UYDbdhzyGO7PW1LMNXiS2NNYQR7wxqdBD033L8y6aexXeQcTotJ5PG72U2MlRK
A3PBzlg56yATm0BKp2lGXGikKQc2gCedbmkeT+ZarusMp67bLtEOfJGaB6/lIRK80PmI4UFN60Uj
GozejNBe1picGomLVFtdLVGtGlyDWXfLMlVdyi5p3jqQD5Zd3wO5JrjQas2KlSrmiMwj9tsmw6mo
e0pI44NmtPpE7vtgGYj61WvDSx425ZIt294p7GBVaz6lKVnLoTpqNs4HlH1nEZNsm/R4T+k48+nK
tdWbqQ7ZNmvo/Q6uBOm7ObdbjPX0hDFdq5SptfVC660bJTPXUIdaRqS2ZmXCPtOt+VJavOdSm7E1
gIY8AwgR7YZEY6NQS+nOHXR9apk0xhf+jnOqc+xMs5mq6Edgo1kCS9lMKtOPxsujS8LkiaHx0cR9
smoGcexiwd4aSutUpRYTgUtnMooOKnod1aod1TJ0zYMSeGH7z/AGEmfaUzKYRwBSYvJKZs5dDTFN
+LilAyo0GPsnht74M61PwS4jkcQdn5rl1yfZDSjtc5Nvvl2zfUU96wnglh5SqK/w3FckJg6frqqF
TC510cRzsnwZYA+1XdIfXU7h0QfzzNMYrJCNsEi3KHy1JeOYRd2tPA/eKP4J0RlzM5TL3e9/KbE2
LsMYkqALWHOS+my6iHSeK7gHG/Jya47/JTos420EB6uw3fc6S4Op4uf+RImKvVG+h6qTPV3T2bAO
PuRdgREwqV8xEEATa7RFbVOGSkiIlt3wWckSnFWG/Xlkhxrw1rDet82b76KCVHZ/ZAm2EG6RzbUS
Q7lFoL1vixbVo9yUBgQgA29DaoXVsg+bCT40Xq2z75vKvraN82X2xjJAlQaZHhpLodk6VulnmVfj
SUiUi2SbMnwZZQflacjrRemhe9KSypZgSKaGJGUE0Ru+/L67KCuOYaq3B8EdzWg5aachPRoitblG
guEyUHQ7d6p4Iaj0nacBvp6cYnLYXsAFY41xME/5274A+sC3gWwnBwU6XRgOE5jm3IZRhKgXkTs2
XKEGA04Tb3VTmlhs8m92ap8HDXyEYlTX1qO1DSrPQ8p07BsaFc5IUVLjfOetBaYPuBryN4HfjE9Q
o2X16otWQxvUwOV7MdppEfDcQpRZC/mlbLHyJ/Lw3SzsYeoabcgBTT+URXQNDROlvk6nhEjhorPU
lThNT8NOPQVJtGoL83VQXmXNf1I5xk+ZeQgA7G0mSmEfzID1AWsB2tHKctkV5V7JeMJoDUEt2Nzs
RIuHxTrE9lHGjp7XvhoD24nUp0jcU9cgHWx6g+3PesRXCL845r73EgL4MC3mtgTeGyG/hQ+2J9Sk
BXdJ0uSSjCfamNOhueyxuHSaskvooc6HYhn27d7XvIcjodwWVJ5PIr2gN3ngb6F0a0goztatBn0m
Re07rAYsOuXRUpGxYNPWWjKjNiaalGwDxpxFTCODH6Kg868vS+BTDj1KoihI9+U8aBBRmRBWYVrC
fuDc6Lb+xod3pxiISo2kzn0rfzHsO7wrysiwQymIWc3Ak5uscgt7MfK8ZW2SK1eFCUzBFGsSh9vY
1B+Ak3HJ+sD+wTKKGjSVtPXz4ZK21n5cCGEZnhgSOY6IUWhWS8UbrT4PJwREyrKNaKyaz5QS24wp
3HdfLia5vTTkdKy1n9Gb1k6YirZdyIaZTVgw9PNWVOveKQrEK1J4ZjtNJPJZEgFgu9tFkVHOB4Eo
2ljSLYC+yQZpFFf6gN/Y2eugdlZFYC4DFQwI7Sk+PhI2bw7nLfVbpVyiON5Xcrajo5oD5NHi3++p
xVKOBP27JDZDKh0w1xwUfEJeH68jE3hmMDScCU11SXaf3R+6px3wX4bNhCFp9NuMLEanjNYAFahF
kKO3zHZ2merYs37GqXdao2/ySOFrrbLghramvwxlQpL7QxWOOrXbwps6KoXXTcvwQNVCNO4z05LG
g5IJuxQyo7FYYU5GCGq1tV1DlqCjeCISB9pIc2yC/NSa3l2MpQFYWXEzSLMyi89KRWOS6bq7JsL8
n3Rn+tQIpVPKOOFKZ1FEUWdRueuw4NQgkf/qK2sJz/eY1QD18em9+3kTHCoiE9uhdgDFa10BQdN5
77Sy2BqmumXvktxqXs2SXqNgNlSEZ2Sr3nQ6p6cut+p1KfwLt3w2QYXxkoCK26hDOw+ggq4HQ33G
qq8s/Eq7c4vINz5bqyyA+m8masVnEu0HrB9THlPj1hIT961mtaF1LgOWz+QfrzI2wby7sKgsDdC/
zIay7hZuzIG0d7tnAS+JsQsAaJzlCeeVGQV5lLhCn3FAkwglUZYu1pdpWa4746FanbtSuzbdqD1Q
qIKG6QmK7r00rDFeKof3yoNpUPJsyEssc5ZoMCOYpb8SqnVL3Xw2yL5PLr7img97uoOTkBBJJytT
habCWV/R9gNh7qB1n2ksa1eZPnnsAQNNnSyv5M4wZp1NHNaykHJ17JPQZIirdfi/WW70SnCJOp4s
jq+wz8TFBssck0J6xPJULfmwlKcFcmWaC3GyXR32kZPjWSuOBXPf1pzFvihQF2iG6rPcX6QKM7ic
JTn2wobhseqLLb3TLTn13djahLTor6GcLBiMpaUfA3k0ZelUB/Qtk2GGh0k8wB8zjHogn2IbN6rK
u0Jt3jMLI24xg0KIdqj2pj8zayegSLbCI97X28JlOMxYuQdhF6/w+WBzjGGTdxq5bSMcol2bBBwM
jCoiGzQR8GCgMJfWPDH53kmyXG6CRmvR2ASuAM0uJyzrSjv5CmKaK6oh4LvpPzvP+mZq/jpF9WLF
m1510Sw115pqTUtnk091uitbe3DhC1KhC7wRzEwuxhchr1seSCyt74WBjJTtknHuL5Z9bmwbMTw9
yXhpBgxtYEqz9CLp+ApwCeiHzkNY7dl2mH49LdC8FlqiuTPVc9d1/mhpi+HQBhbKMc1LEabL392p
nU88kiWtOtf86CMP5LUml3u3ihPwZ308iyzlU8kGfZ5mFJgZMqwNPW68dQMdu/c7IO5VxU0kA1fX
2eqR6vm91VXYehT2CbrJhQer113S3BgxWBVffZgxkXrxRlQqBrxAxxOUryQ4b0tDJx+UiaJbOOoz
o2ptpTNA4qWvOBDiZ7jrAV84uY6nldq7r27TPPSSjWsddhcz8OfQT/wlS1yO3jptWQJu0tLnYJ2a
qnUq6Q6ZZsjB69Tk82RfEIXKcMWfxgxpgK8BH76S6gzWxKi7VDxCAzVc/+4o/4/3/he1VyqlVJjf
/32D4JXycv+H4qs//sj/2u9tDonKH62Blkmz1B/2e4tOLGEwCcgmkWf+eZIWlfff/6VYlFvxD2yV
bhhdV0wi4iVK5vhL5m/CtHHME2YVdAaSPPlH49cfiXfKwv5tsNocrfX/tN4btk5ySdA0TY+WJixN
H4Ozf8qIOaz5kxb5GidIjb5K76oj/Ktytq/pi2L5R0w95/TDfhUvDXiifBPiluJWnJeNMbNU5zVr
6KgzbKJkzQYHUjazIdwFQhzteGxL8h4x4DHkKVZH+QNiyDIr+n34LLIiXWbfmg43mmLOw5f4Jf4Y
c3PKS1YqT/oCVfbHkBa96uxBc6U2k23RjRIeFeOh/Jaq5cXT2/DohvW8MHgsdWFVL3yV6KFa5qtK
D+/5jaYi3YW1zeP/ogIxsBKsqqyy8K8baz052DgxWF6TQ/rTx//Hu/x/4B+eUj+pyv/+L/XHBP+/
vqvjr//pXdWl3qh82rFXOF9dsPj1JdKTYxnOZPS53rLWORg9R7kYiTNr2eYTLF90RUWZu5lsJRtg
j7ft10PyjcaYa3zN7u2jfOj46s3vuZLfHJVWEGZkyT+d//6V2/KvXvpPWaAMd09Gw29PP4TASyzv
Sg03peS3vDhGVzbTE0pRtOmQd2yyLwkFs8vG6w9OGy/VRjmEio6HpOgmBpVEM4GNG91kp1vGVjYT
Z6GwsRE60wKX2Di6hZFxbxRukVk3lhGcLQ3L2uh2J35kxZik2e2qxrOrjGqUbFmCa5STiAqqK9ZR
WG0wWMvBv0SWdm8qRkerf0p6ki4lED6ELJw1TnfmrRJpSaflZi2lYiFHbrwfcu9brWnJOqSQEJoO
Q+bgIgX2qst1FMh4If2aUhaiZ16cLgGumrRaNFs1kOK1rnZLeObsBxx+hM6fM2gg2MbBM8SgPzct
42kCSfEECEin07XZYDFpsMzeq5EKJaWmZwVU4JdUUExlYtyYDgC3UzqWLqQXYMRJ40dc8Flb342x
Qe7RPfJ7ci2uYi+QG7bybgh5f8IGOKzEZyNVgcQuMNtrWsWeyxpnhsBljwftA2LQSRGuPce+P9Gw
XS2IkMOcnjmd6y9wgX9rUzHzqCuZhEBJZ6D923Ua9kuvig+iMMSFCsx9bBD+UGhWxvTQ1vR5JSad
mTlZeFda6DJe8VQJ7unZL5V9Uz3q99i1NsZLWEaP1qLT4JAK9U2ZdqLfSQTt44/wQ9MnYtNG0qtW
JvbWCftVFRgSzT8sTQbvVusL0GcJO6eymOp2ts3vRD3Plap+AZqTq4dWijMZk0U0o5CE3Fre8Inn
u/o+vk3sezbdzXuzX+1voQ6hsa3W3g34wVHb51nJ1j8orlrssRIPd4kcHKAvTRAIgon24r2BXQvK
R/mSWWifVkkQttXRmP0qnMU6+8Cila6F6zhTe6vu0gssQnwSQbzlFCURAI4/AoUNy/DavMYFtkiH
wmgW0dUY0U9nao2YYD8pw1bofwczoRrePM5lTKNiJe/ygybXD30ATSf8HZBFq1870TcObGW3qZ7d
Ew/Iu4Wn3EjpSZ4AG5yBLLiBIZP4WeMP/8PWvhVhtMwv0mv7kn4YsqNPNAHUVrMAXYRwdr1xX+QK
5cJwDeFArY+hAg8D1+ZZzZPloMLWc8M3KJa0GW7rg1b0x+SU3fxLcAsM+NtkYrI36eicTWvZzLjd
TSEngYGtHrlns+Sv8hDU74fu1OUMaUlscAQgLTnuUperfuXXw64ZdnkhKCJcwZm/h/fuUd7re35u
qJkrYBVtOJkemFGzCXzlbq5w5Gf/APutM+mwcjEy4XuSyYkU5vY5aAUjJ/JHcKw/y/cq0eZq5rGs
DCDi2PatBKEgJ/h+pay+J1m+0Q/mwTp1ATGV+O6/4wxK510e72Ob3aJTtzNqIsMZf7jCGTL10Rvj
u6ZFO8w2c2gdHo4e3cTHUI0jkqYt1DjBIBXoBML55HlzaTKoculD0sAMSbb+UWJRm9QEspAecljq
9Yd0125C4olKvv8eQ6dXH+l5KPuTKbI3/z3neh6Msp3lLU5SVpBOf+UaDQN4IsExOvZqtKaleoRJ
DcuMza5HSeV7+dnec9Z0AduZKsRK6sXrdBgb5+qPgX3CzF7mbL1qERtz4xtB5GsguhpNh86HgIVW
l74z0awFl7fSz05NyyYBrw/T+ieLqZ2tLIdIOcqKZ0+pV2djNu131KdvxlR+MOstc4nr0uOPqOWs
YTeJzrXN7VWkDc/61gFxV16dq3U1ekgOUBHl93I8C0TPnINBzAGheDjjaSEZzw0RBwhnPEhwoOi0
7k2O6mzG4LpxyRREfTYTmYV5ED9wPSqLeD1EuikuJf8d7VWL1TMw/qN7088KrFT3qupEifQsApr0
pirAfszce+14Nk26JC8muix9WpMPsyzeiTABIbpJZ+caDyznS7hy0V5PrIX3EVveS7dpku/KtT/J
eAOD1vrSL9VjvIzGe09zLCd2atmT3oSUTsBkLmuxOdPsffpadsZJPsuCxjaouO2rLTdjw4bJuoVj
KpKxvUdXyOtV48e4i6ovJ1G+w9q0y6dtZrexYaPU61NA4k0Qk3oJXtS959IVmGEqnVZfXUrgh0I5
FZX6FFy8C/HHCS3MgkKCm3ZE4nTMdfBCfPHi3Ni7aGW+0ItOm86jNvwoQ9JerQdwg/YIlRS3dVMP
2sm+xHdm+Xvbua+hQqbyND6P5Ed9j2YJ31NCUHfnbXjE78W1PEfx0fKuCPSr7jHwe4prUsRneVsr
HRBpO7q23XZu8gNo36R32bqG2U0+96emY8vWBU/xOvaSyAfnhvaIVRB//iwO002paC9YktqsmfCz
jeWHjjURM9vyESwBZYLtdzbNh/PND2n6OEv71mzmHWjkjh0IxT2g+5DIN3KYPUhW4JqcsFWR1Jm7
r8iNKQ37rrd4WYUNZSlsuaraS6a6tuy1dEdP9hoZ7yOwZQoGG2I8Lh3ZPP44l2X3+Jofy2PWd3cX
WYwgz0l+ISPS2YvcOeMx06cfQFslBDc05bdcoUG0MCn7dF0oOBGbP/XgWAuM8tfICGbKlggTWviE
tdU8+Ew+FXJuMHPSmf6WfEKrebcz/KBBfgZau0wJD52zc4GXoIiRGbf5KbnEfkREktsRGFF2rhzL
N1W3DAnjbL1O0WeQcqkHBH9oa3fL9ZwXLHxb0Tek5hGY8IaffTt6iSvlVQ/sk5Ip4S7jt3clGww5
BbiQNoAWAntCvAw0DQ25rRm81kCJ8pgsv54U3j40seopLv4LjFQQO3kdeZ/MQsLnM4mdQNGn6CLU
Yym9A1BHi2lFC9dCzzih+cWr10mb2o7Fp9aDSSq6ZBbZNGe1NRZqNFsRc+UHJbEamaC8VDz1CNaa
xW6ry9VklZqyOR8i/1iFBiTgmm0ORYUQX+kdJfyEhc+CRwP5bFYG0OgsKJWLuDMhkGI5dCyT9oP2
pNZyMQs1cQfRqExTO2+RcDHZIoCjMomBlQf2kmZovAllaRLIcjRCx+fTNawFaclyRYCYJbXhbvSk
bFdeoHULCztjm7AlVaSEYqHYpqG37CaJgeJPL21Pv4108DRD3hqxJhaRgssAGjhpS7ZB5WDNW5Zk
LEu8KZtBbypy9LvetrETxoilvohWrlPRBgqTRBqqB0fbK7Yrd9n2aLZoUfNoPCyYgHiLjC5fhOuN
LcJLTZxxfrYsEoa4Cfexpr6IAXR3FlV4AgA6mP7CdbsT1YBbuywRhtr8Sws3Nh8Nh01JmwA3/4og
kc5KpcHO3tnmTsezrKErBokZzlxTb+eFo+l44Bx0b6WBWeqrEGGd4OTWCYqKj3mC5bgaYQdIijnW
mZPVc+HGUB5cpMJpnuHQ9jlxkPCedtgfpqUUX7uya6HFwOi28qvufgcWIa8JZm7gbISzsNXSX/DZ
ZHscin8ami1DZnTW2aHRGv0T/MFKSaYm5SCvRhhZ/CJqdGc4McAPk4995cPjRu8FXTi1b+LSn5vX
OtwolGCc0xck0mMzU0Z21y25xRe23Q6WZPyDCxIrcsX2UTYqe4pL/nV4tdKDBHGdEew0IsMyv7zp
5pPwG/TF75rVfBVtsrZkyPQb/Wg4qjxhasdoh3On57T6oVakGEmC69ews07au5sexPgoos533o0P
J2t8TAWT+phfq7v3Ht3Lh3bBwPOFxWzSnZy7qXyPdkoEHuubXNuLwI735TzW2fPGL8GtfulYdCPM
Vu/5RFBXDJWIHAhbmfR1AM2fEGLgeGN+KVTOErhacxioL2b23buEJzjJ701ssU+cyF9e3J3s9Fvy
lSrR93RHnHrSOOE+0zJ6sBltQILwaFraWhFP7JzbmrZOxkQmCSHrI+YREPEDc869ujUqL3tG3Ryw
PqbGEq4roTMV08igZhdHcnh4IO9zLx6fC+qiJBcEDKc9ms17OZyca5kUGLKxVoS5vtL8bZ3nJF/G
uZUlE7G7cJLXBdz0UwOYbSSnccuqynQa85Qb38b+0T4cnn6mdw2hZfHPIvha9psHKiXbxItwVt0F
v6d8sKLjadrwVC3u2T26Wxf1pBxSnrp/P9UrfzHU/3DBjjSTP+kRAfolwT5MZFKX0e5B5nJDFGMN
x4mE3qv1OrxETrtzJloovym7ViRLyw0e/S1ihKve6+rhMdQl54QB7xevbPyq/MtXCUi6LPiLZhk/
MZbkVnLoWenk1UiwCz/UMH7WHAS6k34V8s3LbsO39guH0HSvGdte19493EKJ+sZGSzgXOQLKJzw0
VQ4JJocFmAg38QvCD1rcL17kyE/509sn+Q4SexpgevSbkx0pn5bA8BHDLqAHTGUgw1uS7pY6GfK2
P9vewBz95OQB6ik7+dtSBCyOD/axpcKwVMUM4Cfy9/j1Lw9d0FBC3pPnD70bZ5vIb2eUj2Zsmdfi
PH7rMRgf85ccNB3xuoV9zV8kWd2S17W/2a/VemZeB9B1468D/YuXGtAxUh7NuIkK8h1NBqFtXBTo
4hc8cKdwm3X9ie4UOD7CwL4d6PuuIGek18s4pD29nlsoIBqm3DOr8m289XbqMVG+wvTAlnRCCDTR
8zdzotY8B5e6gzcyGG9lDnbxoF7Fco2dRj6V3M7V+hkAisDWlfIkLRd1QptrXSAhBS/JS5JQMau8
xrfhRbGJFIVbu+jJcZ4IyW/zcbZWc/vKskEFsUh7y1AoyUSQlpd9VZ/QdKdlj+JDfmlvZox/O4Nb
VZgebyjNwjwMcZJci3HOd3fm3rna5w5nhMAdm310L/JLhdCibUZ9rbrHiAb6KB6MKgIzH5KCirQw
MMxCdEJuSM7BObtrSBC/uPyReP/l8rewoMgmNmUk3Z+xliwPZSks4YfYeKSO3s3gXKx8Bd9bVYJU
vnNXuoBmi1VL0HiGKUtdUMYxyXi/AponIm0SnwqUlWuQatrMg8nu24+/f436j5DU38VM68+v8SeJ
OKxAWAjFVVd6lm7YU/sLcu2P4dk8Dat+z/2vSgYqIV5CfGvdushuHY5EVBOaGZ7+KJ9orymfcX5S
rWCpZ996bjnZB//AvGQXbZdwIuGAiwXeRNJI3sWzfZbPotsMcK6jbyHiRzCXEUKqoli6efnodx6a
V7/6+x9T/YsfE7ldNnRToUFN/ExLI2lgMIvn8gr43sPbmVenvDRVt8AJNSexOUwkq8EfRtB+mj2b
ySdkSEpAiwz+enwr7JmmLctxZlDG6aFkjIiWUv0WjZNFuZV2kkMYal6Mc8evDiQjpefnq+iHl/6T
3KxUqVSItFVXWsupAqeKl5mLqFfW/layEMAxUPfqsjyb1N+5782jrO25ljwr+726xu/hOwnkN0Lo
+tkTh0Y2MI/EPADBNaCWW8aprnzsGuv+rF+7Vy/HuNZ3B8t0q7UBfBLfk7x0jsGhwbOIxQAGlHT2
T9GFZW3dHpVdsYlHFUl03hs1ax//Hx8bXyDbsID0Afr86SwWCbljZe/LK4UcoP3qvZWXqsBUCWig
u1dHCN1Xigjp/ssZ2FIGtwgJNzSr2RB3H4nuraOMrsVMK6e9Pq9Ch4IF6aHgTanrnR0+zczfhoX3
9fevWvmRePT7d8r+86v+6YFct3aZyomrQenHMBhojJOon6yP30yDTEp9U8Cc5Jhe0nFfQMQdLX6b
bXJngWQ9zc7VvWD2DO7STT6lv/gmKH/xTObtFPTACFnR+d8fH3de60tFlVpi5TBpplwf6afxBoQB
dsREfaaf4afMbOqwOmFSVbcxU2t0dc8SRzlm2ZiWzIzZFrj1QlM5+cvyh9PZbyY8tF/sWf5qWfHD
K/3pbeRZqjYRwZVV1JSf/B+omsmb34lFifxXvFef/rGhvnsiMX/eB0X/xe1b/quPcXyThGJBT1P+
5fSS2XWCuxQOhRrvilt+0XcUeZIswdqPUp3p67Yu5m6/hVj/nTv9LyYR6y/OdbAN/vnf/+lgwtVR
V05UaCsjcDA+u/aKI7JvzJ/VsbqqjxxVRkkunYExiHLbfXrmhHqn4pmRXGeMSPfjlyNGeu0xwqr8
juIKtniV0/bp9ECo4hXfoGuNMtk9VNC8uaXs9Gf+CQt8UD7KZq/SOUANVbRUjEPLfmL8t/UO8h2h
rXRu4YgX34m9zftViWyqIp9Gdw8pFYMOzihylaPGaiO24izELoX82ow67DiJtKMya56Mg3bAgrJx
kG3FqN/+/TfxL95CTQhT4Z4vlJGU+dPTjUx1m5s+BZrFKz3gxEl4zrJVwZmBWusg25ICLvlEpQ+y
LvtiprSo22kGxSoKnWhJYmPaXdKCNEiG/lGoaGc76pWG/NvOYNag704jFg6nYA/w0J0a1/HxV3w0
dJqTs5gRkY8sSMlzE/RiLH00jXCnZO92VkcG1D2H+6TyLyrFg4Xcr5VYWFO59y8y7AwALvPmXnxK
b67xjn0A3+KwjMhzEWOK1uHRPwajUoyLzkY4pqErQ0buRz0546zjvRuIzIBBTslZedBfevfuKulD
xjX1F+PH76eYHw/5IG5s3caJN77N+k9fU0lumPmHgpLS2F7i7JlhfaLbkj0H5jmPstiOyCreNrpx
l0oX4/n3vrJoCi5Jm7zkowxt3fsNOUyveE+UFM8blGgPa3dRZNf+KzaJp/TwILN1UoTejK6fDxfc
UtGw3CsEHUq1tussHzuIPA/1/pORD9Woy7/0/t31smhdDLimcq3aYOeYO9CsSwkEPiud3u/nRon8
bfjqOeuL69gzt3ZW1IXmAJkhV6xTf0eMhydlrbCu1Pd0NC1yStNMOGeWMhLfHp3bNVu21Ouc8sHf
r9//mDJ+YcqQuesppsYN8d/7MqbeR/Lddz8K789kxH/+yf9rzzCN337/7mumjQ1BA2/2D3sGv4It
QxHCsKAnqn/yZ6jiN9OGe4h9wgLhZGk8GP7wZ/BLhmWOfgqQmjJ4UOP/xZ+h/ni0w+JhWtyVcILw
KhiQlZ9uT7XHQMBauedQkFGFHup+BtUoM6YJihrarhCYae0VST15Yw2OtBeCqVRFDj1VknjCO6gW
xCGCradEQMWzg0LD3qGty36qwBNcVAr53BTy0dyXfe+sm0JlJ9Cmc6Nx9FmWXLuspyqi61gTUEm3
7CCINXGGoMr+/6hCzDBUlYhoWC+TUP6jCuE/V/evrm5DJs7Eh//3l7f3UVV++S8X+D//8B8GJO03
nnEaBzkmTMvGcPSPK9wSvyn679TXUYEB/8mv/MOCpP0mC2W8xoVNZtyQeS1/XOKy+ZupcVliGZKB
oZm4k36yHP2dBQkz049TsMl3Tje5tHFJKeAubPHTgVM4AQ+IoOno1dWjKSxleYokzBbSowS1qdPX
vAdD06M6rqleLnocJl5SLzyzcbeSUlzkgB7YyJODu27XLFRamoAUTz1pAE5YdGSHum0h3VUQr0IZ
cbFLF5lC1UmgZA5ApS/bwAfp6AMcF9NTVxg7n5HAwu1rLKzKSDl1QBzUXCp3YavSvo6Q7+jBizea
7owPZ2gsUi1UNBcnQsR0sdbRXJMEhVCUQYoR8Mh4a1r3wrEMltIlQCxdypeswKdOTSGWOfBB05mJ
j3LqpsbZ1BtnkhNpZ+OrviEL47d/rztnl0faQ4vcaCkHpTdLkr3BumMS9jjqBRlI+BqsElTYvWRd
KLBudpZcvWChWBT+APAmXCs92pSeJM22pbtEqfSpsMmEQGu+NVH/2QUkBOh0nypedSeAHa3KaEnL
lUMyMrszCq2zMlKXHJemoNyoA23wU/lBVZFOA2MizPAjCjj7ep2ssa5XtvqucAxyqQad6bJa0bCM
B4HMwVegysqyKGZR4n0qJnaIRh3weLiqsWgb3km9lq4WQUcnSqwth4dpSER6JxzCW2KecVJIVbYt
qdHP696fKezMCYFwdyrSaOGqCtNTli0qNTWXrmoGmEe0e1qFMfbtyGQDQX68z+0p+j6BHgDypqYP
APYUUl+GSvglGjtCwcWUbIU9xxX40Ox3DhvUuYYfQiHx3ZRWgiOzJtkMuo5LKFBOKnkYym3DSVIN
/8PemexYiqxb+lXqBTgCDDCY7r73vomYoPDwCKPHAKN9+vvtPFeqoyuVSjWvSUipVGa4szdmf7PW
t1JoLNMRaFG9ghD+SWZlvhnqwl/hIcbqEkWEDQ2QBVqbRcjUVNGxL4PPJK2PRRLZpwkHn3Hi4upR
1vApT492V1WbeiC1FqmN2bqJvAyEeH/xfryKCMSGsFv2/jrZ+GVaPxN08pg7Ee5kMN1BCaq50T87
nnjS+JpNkBP/6tQTxuHXiYxRHACvAREdX2Cn1rZfN2e7+TWo2HtuFVFkAnjD3og+P5uu/GpiO6H8
EohS4mVaF8hRWYOZcpMmCtVGWFC2CwuJsYLuWMzpU+ctfMmVTJ66hThhXaFEhmyzHMol1ydrTqmB
7yI8ombHPX0xQXA86sFlRHh3TQM2TKJsq2yjt+FQX/MMn2Xxmyhqd+eAc1oHIx6VuCCwRLV/+3a8
gS5Gp4DRpaUllDE0qJRrnkyqcVsF/aFm46AIotyYiiRN7TZYDcwhcB7Aah16R93ZA4hK2GNYZUcm
lcaWHowsE9JTzXj27PEFhehx10IEPzDapc+xrIijjARRT0VKTCaqZBGzeO97GQHfqx/tmb8/kMQ3
LKn+HMBFrbGMsd/xk5U0S/HTd9FUxZ69z6244m+wJ4Jro5eo+iyx9fYiyV5F1nkrGSxABGTcnl0X
q5Eyl46DQdZYKPKm3Yet9asWZF8E026cmRfKEgEbm1RM06CqcvGA6cgibowlqLHkXkeVWVl0cbgy
sDEorO1T3b4vWXatgmMqSRanQMD8J5O9pYZVMozvTUAskwN+7BTI5sHybHVJihRxj1foAxV80cX+
lXnmM/S6Epf9VkWyR39xEvx0e1T4vwlwVg+9VZwH5K9fsm0CNBT2OfGm5YAUirlvt2ySUCYr5ZRI
0Qr1XHe+ew6nHrHKBi19e9MSMSoqgpvWEQE0WUUGs4fZx1pic8SsdhEF+oIRM5ztv2Um+jFrfK4m
Qc2f0LsVNF61ggGXJt+iT7pVIis8fVk93gkP2xq4XdZ3sCzgMW0Wgt19NnTZOJCnAsZhlbaP2TB7
mzpowl1cLSfNqDLs3eeq0j/bYfh2p/zaXLWf/+6VAZbZFfEasYktTvUixM0hNnEzRi2Qiswwnrtr
z3LOrHOox2slVHE2g8Nvnhl73TsLhIWej0GwQVkXdzLuvNCFqPi9G1ic9w6DmVjR1EeYUjyVnvpA
3ffF8fcAgHqc0OzPtFLqrkbsgcfBRm2g0SPXGtDrrIeATbcYCVjxvxdU7BGU0BUc7r8GU+rkFO+5
4z7j8Oj3FIZqnUEz0db4hb+j3soK6X8/98z+xTrOFXvwmiW6spmkO0H4Rs6u2OLF5SLon0WnoZY4
/Ts7+IOb9xOcBlBMJmIBCmltl/fBa9kU7SkOp7O0mmgjmwhLT6OeVDrYhJ3mZo31Qm+rJPWuC6sL
DKjtIR58ULptfi6chnAYf/rOBURAj8AWrWvv3UlIUw/7Sf24+90x5lTDzUA2em7HoIZblEx4DMmt
ni31xy+dczhnYuPGggROy5za1BOnvgH6MFrjozbpfGAXTppTlHXHQlj8yiob9gvos7XGY+IGtY/R
lj8g+nk3wcc/V59xFyavpuu3A7y3HTN/Tkm3iQ/MWx/DpirOdQziDQXtcNRVBV/Gx73nZdV2HIro
gukkXzeDHxxiBxOE4xfdO95KZ5c1Hbl/dcAIqAVBo4T9lQAMe52SP5oYeJzTdXDz7+SepCCbFiL6
vFN1h5sqRIzLGOFsFZV9QZIw4toce6wytjjL2T8Q3GJ2BH2259ryHvM4is6g7v4MC+7QBP1y1g/W
wa4dTqd5domjivCP1c+Rky43iRPQMf157PR3n0XZiWtuHaeIU7CB70in/irbH7O9lC9ISbiv82vQ
qoeuZ+FaDWbco01bN3e79VJUVy4N9Qx5nNhJCxOhKQO8yr79iGT3h7hnADdJsWdf3a81XLKdmCKI
W/nw4gaR9VDA8mMvvWwcvlcAKbF2urn97e8cZ5kO9f3yAydnrULHaT8LvyfZeeCZ1D7m3Ux9pq5u
N9hTNnGvwk2O/XLXJMJFhiGXTd3PzR76kwQL6cKk9wPr3M0m30N/cdjYNBfZ50yM8Bith2hezlFi
f8HC6PceHKyziRRHGdL1zG4nJGnSuuVCPI5WWJ1mXaoHL7i0YBq2KflZJDKSNGWP6kQsEPrkwd1C
mkL8EQdrHuSKIOWvDNq1KfqneiamvFx2aJevZSjffbfCKfyVQ+6BoXEwQf+jzIJPyiQEK8omUQpL
1GC20vuT5o4Nka95xWwtsFsGcp1iecMW3+ojvubw0fVmfL6ogCsse6sswIVMwobzSEAbxd+gLiVW
5HVWTi/NQrHXYCC/FXH43A4Z3BlgSqfKS8qVTeD6zitZWuVWrl6J90ZAM775bvcTMhIR0V6cPJKE
/SOwxUFmTkkwgFtsKwyDG9eU8RZGCK/uaFlbSCr9AehctJZVGG6TIX4Z/DR45AI/ici51aONtEmp
G9il7tK2dv+QRT1C724mLHnwuAOasNuHZa9vU8TztgaMR3lbWY+mLr5UM9sk5xSXOBm6K1zu7tpY
qbnW1vINCSrCwmNtEIk0T6WAo1NMWLipMJs1sSDNsyL4BsVtOL3HvBHoiyfn5FjFWzP2r4Ue+k3f
tGu3np/dQNyIJ+Z8JKybfXb3J+R5b1x/nlGr4adUGnTQkkEiBT3TWz4YgM9yuvNUKRgsi1pSW3D3
Bpj7lRO9wfeFGFQmP12lvZW/mK2Z7R/loImKTmbE8Bkizdb2cXkML8uMmrVyW2j9d+yLHT/aqX0b
jX6Lo3kvfbyz08J+ftoUdtFvSlWZc9iO7jqWMAL9gnsFWhc6kLK4KYlfhNhzLqU/MjPtFh9ngzR1
ulY2IpelVJvZIz6+VVc3Hf9ivkJdIfv3opwuYegZAMEk7sLnP6WV+N0ld4CR6+3TRmMpZPRBrdnU
vK94+wPAtKWe4E/N2adldenje+Sn6tKFWbJvIt5h0Q392p2ASyxaByu/a4NNkgLxiVgrgoqD+9my
Xo0RkLpLeEOJw/GVrEAov1WzrnZuMFzttLt29wvzTkmIcOJtjaDYVbQToyg+TUzukGI1OBvoLBXg
4bQpn0mQcFZdHX/iIaf2DS7pXL7mznQqZA6RcXyh8iMSp0nR57o7K9YURlRq+QSbM+h/GraFY3RP
QeP7TyJZtrZQjH0ErPJR4mbZ86jSJ69hx+7UOdvjCZEjBTxnyTIEsK9zm1N+o8Owv6RTRBa3NK+E
yrDXc5Bb7ICP5OvFk+Uu5HA/BbprMJHTpnq4OxktNdZ6qnv1OANP4um4nDiNO7LpOSPTEusGxsi6
KuRwRQf2IH13ldWdOrVcWfuSZLB73uvwUHrJY6Nza917y/g4Mu2mDPpbkjx0rhSO/IaP2LfScCMc
Rz9DQtDPrTt91cKBX1jfhfkDORcjI7APTT5sm8Y9kIvgtXHD+qGIsocs5y3mGzhcKjKFRTP6F2+Y
x42XQQBzS2fa9T0UjEUrpKgTDM7cDq7FMFk7Can9oR58KHrllyCc+b3HztE5V4YUiBwnAzd+8F/b
Ox8cWNoo3fepc/kX9BR5Pb9nfvJLu3obLQgahsT7jOMyPOS2POD024/k435mKpCrEnYZSFRwCfi+
LrggTOgvJxDmt1iV8T4ch73JivQiomqlVaiRauBAqVqKZq8Zb3mOlsLtx+5QebANh5Hu1nPa4RiH
mO/ZUmwGZjprrk12hXzVL7Vy4HNUMWJWbYM0LttuF8JXXNEcphuOkunV8ssfCZk9e8KMP8nkDS5N
VZ5dSTbTWDgIQOy6RSXYZSerW4DNtC4oo2ZcdjrJnZVta+urV/rkcoO8+76DlmyU2FvbzF257nwo
rQkRY9aOp4wWtyOoA/Y7GHl0Iu3ZUe0pixldNEs+o5Nf4PkJMIhT4ZFJa2P1+ScYNvsBEH/Y1o41
cPSh0ldecxRgxHZORszCmJrpaiFxx/EMvKLLSfkTAAYXXUMSGMdrprDYjBguLOLzLjVb+S34drm2
xpa9WKDHs+NbV8ePH0tkcjdSkMOXwk/abZz22U7L5FcKsPKxUuxCxjgqPtoAw1NJeb/PIyh+3TwG
F9ehz2V69ktTwK+82GSPQk/90b/LxVt6foyZDTjTMXfB6or07HPeGtsHi4izutMjjYYw6sEW2MKE
oFgwLpEcZIOYowmya2vSUzvFsJNK/weQQpAqML7zwlwXUjv21gKOZa5jDzlsi//bLopjOPi/RluQ
jwJWee3bITR8mZijBB6gvOgtTVx758VZuPINPXE2uv1Hfw8Yt6yq+VkM4zGNluqIkZHlaZ18l1hz
Tg0u74qi3cM+VC7+ivYNzXvwc87SatcuXUBgb+jyovvbdFz0Q5eUD3BekH3OfcjC3fGOrU2Hn7Ce
XTUlJL5gLoe3cd7OEJ+nnBEGXQvie2QSnIkPOuXwGXXk7VRsLVysytlmkXUt58y5TOMcnmAHXu6M
yfVi5umQujxJz0O5P9GX1AYgZyWDB2W6bFOWFKXpmI8QdQhswMvrnN163ALAKk/Mmsrd0tBkirq0
VwqH1gOziOeC+UKZR+W+d3JziistNyaOqg0M4w7vT0yWaZnYlAvCYIJO2205I/hMPNhVJFGEq9QE
72U+i0OXMhUIk4DHnVXRpWU0o2KCZmJVgP3xglcym8oXyTvtwoDph/mlRLC17hd5R+c/ObzVL3PH
gM9CniRFW5F7W5ziQrNMTJkadTFmDmiuz61NW5kQkHfowvGncSdzNv2Itjafw+LM16s3pfOO91nJ
+ZdTzB0zQfgziaQ7u+9vm/zVEC5xE/mEmo7D/+KnuxARA+e0yi6u0dmF+HKAYGml9sgmc79ikBCH
zdVDDVRKr3npsa7llq+eZu/ewrkvg42s23LFpzLzsCsEV9W85LfAi6HLOnS6E1Z2Mpy6P9b9N9LD
pXMwmski2ON56Qn47R/mFCRKgsVuSgk2aYeyREuWtGvt26CvXWLgstwyj+hCDnIUydEvW2dFTTQf
vTChQG5nJn4lzhk/le0lzcbHzCKHVsaEiS7R+DLGNWE6QPsrXBBVLIcVRYvHTNSGfM/zGlX5orLs
V5zL/EJq95dreydDklPbT+fFz372y7GZot91UfVQZoY/09Dhx5qm7IiC4oxlBCyE2NlkO27bwsWu
GHv8yuE3knL0sdajV2G8a2WHJLA309qQD+NV49Occe26rXQZM0mX+hrNbG7CNQy/s8w8+AMiZbHI
MTBoOL788KmYN3rUL4vbvUA+PRUq6teDZf9yaKD5SqoXU5aIznW4XgT0CtSBX6K1vode99uAMRbi
9YLclGNlWtJY4gfHIEvvCLYqQPAekqTby+W37iygECr1V2O10wW6B1WbhyXJL3jKgru6ZpMMhJRI
mW2Y8sM97L6ngLI3GlIHXGISbBzX2aVBYzPaHohtTtrXCCiMHw1fS2KXp/Kn1NajzPSBQHsgzAbG
OK2Qvcotd2e3gtB1tAw+jR5Tj+BHp+A5jY6ttjZ5g3UfABlBfT+F0aPzUam2vGQzcXl2LY4W6JBd
7hekXMVnZjDrov9O9G8dzaRVqeWWW3/7gNImyCXacsp34SpCweVH2owWFH6NELCCvKxxUdW0Hsz9
GG41ybn3cL42FuKObhmcq5e1N+HF3+Aqu8dMm3GVaybv9LgNZD/uAa6V5Cmv7sShDMMdXQhpSrO3
zjoLEI2c51Nz/wMe/tEt6JDDdhOXdKkDBoIz6FN6cWfjNj7Je9GH3xQa4kxg0xfrn5B4m5MrB67n
0P2OhlqQJRSn5zYa9mEnnqZB8LpSmvWMVsYUHPCow2HrMXFpvJweOVzgHM8CkrmPQVRn4zlYzJ87
qC0Z3bfILn71ej4FrnuJ62BZO553oE+CjjrP1ySYf8Z+g1SU1budHCkBb+Qyvi9O9jJM2bQmOf46
9eOvuSn22QQ51ZOPJGcUS/+o9e88vhdpFSt3IWKIyw7PzSbtlUvDd83aWezffpndsVZjdCAqitpr
djCVJEzZoZ9pxXB0vIsgB0CZGCXJkZJfRCVJOsUiwFMK44Zz6ejVUEyhkRHdXqd/QRF/5gP7FHmY
vffewhuVueTNT9uuBaUGvxtkZ8f/0KvVSzTL1wAzTGj0p3Lyn6FovJ1tSE4Gv5hkyDi0+7So8NUS
dOnnxhu/jB9+lGP92S5TsjYVlVjO+eJuSVdhBt2SRcEJf2N+2Dk63FR3H65aM4+Ktzbcyk0WvGFO
CTfGnw2iPmcT9gPRcqJ6GEar2i3h0J7RxeV3Hqiz6kNrxK/LRLA29KWq6EiSvFtIxIjlHCbXhdH7
hFbxJfcKMFVEHdxqp/4Uhe9+sKJD76K637VfenAPx29F4sXOSnGF6eoX8rv86YcRVP9Z0xAro8bg
1vbAyQP3l+2E97jpg0My1B00syr7lM8gGZf9mPDShBGCIYdT9VQ008x3iWLB6vW3Y2pxiHK73TpO
k21lkfaQnWhlIpdufhDirW77j64of04yBUE+odsX1R8cnNnOdOyC0pxxpSTZe6UYnx0mkwK4uf9P
RdYQb5YNza3AJb4QHfeQuIBbQpIdcCUwwIxzQZdhuVvDavKw1CkKpcW9sPDct1bpEdrUWnI1Tvcu
IC+3Czcz+6QSOF238Qy7EyY7PI751qa0mUNvXVK/JdMnLlmEmSEkwOW9jKotQT2Ywxf7uAjrpnPn
Cc2hus7tfGErkl0JVSUqPHf2Y8eOxa+DHSlWyJ87mFMyDUh/kOMTwppb0bj+foodZ8MU/x1nV/bk
z3fWT65vAZ3SmUQRLEdIH32g12uw/dCwMsBGDcHyLRXoAVJgzK88E+sTVGqNF6ejQu4FhKNu77Fi
ObCp/W2mGoPYfcNVlIxXGd2vIxJ6Of7lbhL60JjR+SRvhUvBjp6DABCOxlxwGzucfnXVncZ+cve2
uRuTtH3l4s1eolp8F2KIiGUE0Jva/TuJIMn7xpYFgGs8AGsSTKgf0zBGRXBv2WzO9SAO/0axZIZH
J9oRE/ad53TFbb52ZD2/tYa6Lk8H9NqVVezJ5hMHWMWU7CUr0FgMDldtXWzLxUAGZzwykd1y4OGB
2WleGOXHj+7iE77A8F4704O2FnWyTpCRBZAq4pmSLFkgD5NANa38go6hGPIndxjDU27ToDkh4Ccj
7b+LIu49qFkWRFjO+rDNQZEV7w0GskuLQ2o1aOdvB2v07KcOUxiQyIaVFcQYTpzBlJf60re6+GFr
+62Q/XZufe9DxpAw7romxu76qGsAZG6j+1PO8n9Lq7jNx/riqYwwskFfrOkoZwhm4HIPQ9s/1/cc
qK7z4S81zs5mPhozT76GujrryvsitbI+YSuAxZ2fcsRvj32f3RghipM3RIS+BmiH486LNl0E7i7I
YBssjkvIV9nYa6Gbv2E9/akIvds6IllehiH8cCL5DgBgebROcyLZ83R9uhHoAfEHjd4FuXC7MrNX
Hkgd4iXllN/4xv+lBJ0IppS/U4AXB1Y+5pp63EO2+at6i2VkFVb7srAhOwBRWc90gozVwB1HWbRm
b7NJqwqMBrpen+0ITtdGEDDsca3t1ULiBzqC9dBgRdaGPaKFGFvVzOhRo/3JgwE3WvYFDnblo+/a
dAqX4zjX46rRiKnBeO7tuewvzEOIMFJ62g09ti7Hbw49kLG4sJmIl/cC2f02zUB7Oql+s/hVuhvd
iHPcZ6XU+mG18/nAV66WMeut4Y9HiDVI3BQLcHQsskgeLXmtvJp4ZliaW6aUByMehFVGBxtC8jMB
it6+MP1CINtuKf4UvPcvIvvwleevI9gEKcSgvVujinPuQsYMtes045eah+lI4rNez1P20RbJvLGY
ZW8xPBc7y23cTRfj3xOsplOLROYgAktZYgYnqHj2GV60MXYOslOWEaXhQjKAfx9JBrYNq+G+GjMJ
QkTa9rvXiqwcbIDai776lHvHYQzVCOAnbWAHtGWQ4pZZxauYlxYDq72HVfV3uWsb4syl2QXdFSNq
WE0+T6odDeB9/KUooj4EblEqud96GBeGo4yrpkB/qKiaLiPrppFgFeZ1yfhWhMN1a5eNeLnnOp0Q
NkxrXc/ndPao9ozd7mXfyLes8L8LsPJZn7IBsV+UYv1UQgvLyxyKr36vlszb9j26BdUwNIpER2jl
2qsxf8eChMu8cs9mKt6yzhT7hdE3moJd2GISnea7o6WQv+rd7AYwRT1CHRR6DUzK6ZqwjOGKo3Iz
zs1Xj5czJ11yNSUEYxoVg5PK5c6yShdYgGYdWWensG5LvMLtC9GGlA2IzlatE32GI8VZ0mA357uP
0R73oTei2gi/BLTuTQYKHVb8/KJt8RWV+Va4ZDXaSTZsJmOe6qm7wysHzFJAJeSsYekjMHfT+N0L
s/FJZc01qHkJoLTwDYkMlRZDQW0//POaARO0+aG7Y6LteeNJ6nm4vcTP5mKfK+Fdy8EeD2MbgwGc
GQ7jhJYUKJ3Gw0WyV0+WCNDs5uz9u+vhb+8kZqOWyKO8n1sK7L+EP5GhgKNzNZGmuLLS+cPPScFt
7JEcd00U1rREVEtpUW0ZmJ7VAGo+rz/Zzbv7bkj+EIErt5N1x8HMLGwyex8Xc0AxOR7IiYiv4fCZ
zr7cO6UvVvFAwWHVSXTJ75kBNmPzBMHfymg4d/mM5kGo+GQp7xcWHqIjMi8jQl25644396ACJ9lZ
FcezcHS8rRnjn/2hJX6ngwozQGT9kJpcWaiZCaavTwoae9c0tAyzFs6nFdmP3cjCqkT/vzG91b10
pbvj1/6KE74uHkMAsH0Tl4U4MS7EGGCiG/pYi40HAaUEm73UsyD7Is88ANMpy8hBklBTuLfOS6O9
nRNzB1QR3FA3vSRWefd8JidctjXJwdmmazPzaJA3NXmqCNyzP/nPuVDMPWsk4Os/9gil+q7H3wIt
tpVNf104X3LXJtrKAm48Z4oOtb5jT5fp+s8fXp716zBkhjdDP3xgc2cijqw5dcNLG+p6bXekUPQj
VZKG/io4BjzHXZ5Qjr/ZeVdv7FFX+0ZxxKPcvjRlKs6di+vGj9NTkg/dE4PHvRk8ee2rQu2bxTD2
hKa8moq7idgbn+/YmI7gddPZNzqBhBqbU74xdxyDcxG5fo6SYLn6imhkqpCeTJPJ7GJb/AnlkF1n
3hM5c7SDDOEQUQjUja8vNfvYADI+JhEiTDU1abEscL47QkkYdU/EIRGn4JGnXC0eScN13xxJfIZo
NEHpjsr0D6Dq94FJ6sVXidp0jQsZB3wHis3w1BksNVMaPZEShyNEQP2WfjNvG7Ch3ChjeZBDadaa
C35YXPGA9XxvggXifevZh6GRErAdVVA8oFUocxU+WrL7ixrB3RAWJjch9O9NZ5HH5VHgAHwo502d
swTJp6bdighpVprhLYkqZmIloMC8A6KS2QSLtao+LfU+IIPxYcxcyu9eVSR+9OkD9LvhwIf9kdkd
krr7H6kCaGi87hCSsRYYOTALtdX9m4mqpLnkkewOBSqmXTKiEEjca0mg6s/4CKmfwGjph9sFPRbo
YIoeYWqSABl+ENH5k2I2P+Qz8JnwroPJ6CPkpALuHsjlLWvaQKf20YuRZjMgBrSqwPv5rebRys8C
KZVC/fRqUl6TCVmHitUXfAE3j95QnORM2TPnypRTHqyoHbZZq5+KMJEPEwSnx77scHhFAZJ984u5
Z3etKtT+vWr+IMsvWWqN0SYnsGnFGaKvPdfPA1x62BVRdglCSLlF0C108Hl7DKaQ0kTG9HSZ3FiR
JQ9xHOAdM3H7IXmx0SeS+qaNvfMFjPO6z8640/LDZLM2SMuZzHM7PTRNzZI2N+gGmtaiygeREKT9
te1dj3l48ZykVMud0w27piSgMfDnregpMTuHKRqAdOYmi8MO21quBNwx46qWcGO5uMMLyeJ70F18
ChtVvntEqqA90V7WIcrC80BXynJq4acBDnyyuwk1lODTK32pcSwVxc7GQv0oBwQPQLyu0AqeLTbz
R3Vn3BYWTOShfq6doDyl3fI5N7rYz6LP9m5Z/GByXgH2iKu96y/V1WWAbZyxYydTz/vW1uVGL7h6
hqbGWaGX+Va18TNaR3NuCf1qUG/RYdqXxob8ZiX9a7Yg9X8y8RI/Zon/mLXBvcdp21cMar+rlEhJ
Rn9BXW2UD2yBQ1Tt+lr/tSjKjet/CHRO4BvAVqvEIGuz3vmE6cMA02UidAnJQRtQWvEHfRwBur08
xQyDc/bSeNshmYWxf2xYRs5VHa8CmdVg1ttr69TJQyP9a3bPpB751m078AYwamuyJ5LuFheBe+YJ
AxkdiYdoiEi2+jY8mvxQGHjZZvgao5JZJ/fnQjzY0LD0TIph47GEXIcOEq4u7CgOUfC1kG9sW3Ej
yYW5ZuGM67ZRDlj8yj1EHfJSAPqUgzmIymW5ZtXUrly66YcgZyDkjDi70lPpyE9vtrG61Kba6r74
i9eRuzNGmmm56jFfqvQSgLQQKdJbkOEV3kD6lecE3ryoiKTWFmr0ATJxL8t3K08gNqW/qwWoiAVT
cOQeSJawu5MzD4TjObDxsleynGviQhjrd/FE0Tn9igzU9bYYARuDbi3JAqg7bP6oGcreqlaNI0AS
DIDss9mCk96fUxRbvF7nWkEDbzwHnG39HmGbGtpvz6T5ronEz0m0O4Tyy5YTWGKzWye22BF9hjo0
HLJd6wvOoGaC/osYM0mnTc8HvEGcQnnrMff3c34qpmPF3LbnNou+BcPtu77gjz1Ka6dmgJ8Y6zas
8RsGwfAskEDeOQUJ6JPM+esv/mlZfHvtgEzc+HYwbrdkZo+7ueACcXuxnML51jgkLQXAYpH68XF2
FFV6YAeTV4+j26EV2Y19Ux8iH42bR45i7PdvDTDQc1Sar5q4SXbmO+nXzxRnAdEzKSA8mwjxfqGH
1YXeqiS8ZFnsXnPyLDd26uN1iRiVRM2wLpr7gx/RpPkdJSW7iYJGm+3hAkk/TIBNYEe7NE0Gooc4
3o0zyJ0agmeR/hyG2Dv34513xooyH/txW8T+TNHuxJB30OhGLVz3KpKPRSCSX22d/ZI5ehph/I8+
w+edxztbKveWzW380i8Qj7Ss38kg0TDp4HGRxhkb+7e4Ky2d1G9+hDE3Xr+nrqk+25ZuNF802q8i
ImSz4Krwo+mQDCErcWHMNucD3jgJ1q0hm/adP/iM2xmkMMQXIBpoCcikyyHcJkzbVVAyPx7mpwRj
8Bb5mbv55x/dOJjhp9mMiOLSQqXGfiWsCN9Emv/SRfukD4dvkMisStlZ+MJ9nmwfjy6rZW82LxKu
2TZtz6lunLOjo+cRyv8+aMdySzYxETqYwJmKUtEwQPebGl4CTYbtbYTlD399ELlco/T/y75GbHv2
p7A91FmMC00D8bCHCodptgrhhB/0TFGt65taIjKZmA+uex2cfAfz3WjYuFjA5AGEJAw2uF5K/21Y
EI859LNW9zetCT2p9NUV4jimjvsaM7A7IZTmsJ8q/daThxN4TXj2Da/sbLLygdDAVTkvmqCIMDzM
cHmOsUBiBBFiO0oUVX5oA9eCCje5aF+Xoh5fnRJEjZor9zgTlbFiPcoHMzfWGR+L2ViMVe4Zgc7N
oohbZczW9/AKk8z2zv/8gaay2ifN8JJ6kmOhC6+0vOIcFvdpEdShf5tR/79X5f/iVREUvBg6/s82
rI8/nflfqz+V+lX8pw/rv/+7f1tUIvtfNgrBwHMjzxO4rTBU/Tcj1/8XrhA39OBrsrv5DxOWK/8F
fUeyjcMe5Uop/rcJy3X+5Xs2EymJf4rJNWb+/weHioML5j/89Uw9GbCi5Y4EoFwpg+B/+FPgJqmm
CINwT27gj7Qsrvi2XqfAP8CQ+Wl1gDYUUS/ufLPIEEVA/VI39v4/Htnjv82S/4mU/R8Uhn9+Bs9x
XE9KTGr4zv4HKSJzp1hEjGP3LVuhnfajv1LaTI3Y3zQt1oDo9zDGECIRiU1BEOy6dylJAZ7mYdwM
GVmIVcN7Jxi8u6HYmgVmaKpAK8pk8YFygrzBPXRkM8dL5ciHmZGcX2uq5wXFoKCObw3pxP9F2Hks
R45kWfSHBmYO4RDbQEjKoAwmNzCKJLRyKAe+fg5yFmOd3Va9KbPuykqKANyfuPfcpCdaKTtK9l3b
xeVfw+M5IjfT6KYirDuKf1AB29BkbKvSu8xz+DLrFKO26OSpZfezmZ2dfoSxqIH4zSc+WuIUHOPz
n39hqz/p7w/NIcHOd8AbWwFUh391sa+YKiebAd7JyHlexusE3NaWQCQWNsGmrpzjbMxjSKwER3nO
gefHzS6Z+P4t8O9QzVliBcWxb8iNFOn7f/nmVtve/zti/+/TtEm7EgJghm3Jv7653G/dSGcD62GB
xIeN9c7H0ORbyZc5+c/SINqAOgwpVttdEbtYhkZs/BdX7mq6/ftb4BeEy98OPGxXf5F3PJ4MBtyZ
f7BreZT5dNEF8vlRiYvDBHtKC9wuAgXJAE7vn3/6//DJSFvwYztIw2D+/PU6KUuZQmd+cLA98iNW
vgnDkov2NbP7ovVCHtDNP3/FfzOYBXgxYXAHAdNGXLd/vTw0NEiYZOQdZALppiVnZFMVdNFl+vXP
X+g//FIDEzybF/CzcXf99YWksfCbXt9Szy++KodBs5H99Dx9FL2I0qtz2sCot+7/+aua/8ou+fM4
4TVdz02b/Bkp/vqyenDq2usIk4B6/AVr5r6Yi6t4bl4CU77RMxAl39Pvka+nM/f4z1/c45j9+0EK
LBMfrMMZCY/8r48zZRGyKOw97JCIsTKAl3UN+SW+hfKlc6foauoW5ItbD4QflVQqjnPfpPRxN6J7
SVOTSir397HlPGUGS+gk15fRbPtQdTWRYeufZ5pVhnjL6Rdy9jGGhU4R+lCiVbYLnJNpdu0hG322
1PSgdGmhIvUCjaxT7NsxlaG3QOVL5XRZDNRYjet8emVzZzgm0ck9MgPXzENvNu3QcqP6Gib6TcrM
/QhpZ0ZOYkDcy00EdzVFPguIgxA0lvjUP+vCnqGh03LN7XLWprYQFYNEiRdG5Ui495QtCOXthTi2
lMOyroClN0xCXJtXOhkq5Nu0yx3qu50rzTefpQniTU0Gc20W/+Vzsv/DmYMH3+UyFY7/76/dVCGV
knOKJc7NfwwCYjZZSwZ2LK9LTQdhjWd3cH/5c/7uiOJntPRBa31kLXE15/UZU9xNXTdnq5yZ/7pE
o7Y17WNMjNZvK05/Wpi9BPhCp/U64DGTDJ0UscnIn0YfRTrojOLUq87//PD9xycfEK/lBCbRxii4
/vWUV9nsVKTdBwdEwVdmFoXjiCLdVcM9GsO7AP/oHHHcO2CCIXFu//mrr3/5vx6h2LIpPDiQfOn+
25OfNAmz2yzwD07dPnu1dzYCsHaN+6zq8t2txG2CLOG/HJ6cI5jc/+3LWgJ3LhstJOV/PONfH4+I
r2DRm//TlogmPavjhcNCuOtKJlHpuOcbEQAhYbAGsOWUw2HKNI/PA0/MbHgpjBKwYGZ0J2JGGVGS
Heq5mMF4xbc02jzvNwLnAT1zy1gj5moGEcP4ZN50ts+wwRdtSMO1sfWoD4bTJmzK6NcnV94ZPinL
sUtM9FTZV3Fe4XOhxxtJfBO0ZJtmhWP3MZBzAWV4aEleYUIGZSj7xbaJpRHzg6gxnm1XPi9Qr9nM
/CBUb8B+JdAJ1fgodYtahtCOpoQp21ZG2HaPYBK/0rE/dIX4yowjCpy9RBQxDJwQHnO/XPKgBskJ
p093EDbdaU3acqUORQCdkEZnaNB5OWVlbRtFEpcrb9aqx8R2Yqqo2zsTskB3QpjpWRjvfC6NjuQg
kepPJjPwyIg5raxi2sQT0xeqnId2ci9rJaMa1B5KFSDQHe7wYI3NjC/WBHKbrLa7otECfM5H3fF/
mEgva0S1OFYe1ZQffTme9CKgcOjfo2+7jAlZKv2xv6SK3dj4ljHfyg1cYIOLrW9CKqatpUBOW74z
Hcn2TFIwS5H1Em0jB71ZN17KEaE5iSm7Hu9ti24l7Krip4zmvZkMO6RWT0V/7Ec+T1mUX0s2PAVu
TBTVwiRt1o9uzVdTEV9kZv5h9kTzgHJ5HSSPFoLUyfLwXs7FzzJWqK7GA7KIHe3rHbLmZe+m+maQ
yoS1avHLSNtDlM4gqiL/OdKcJ5a7nfIB402F00Yx+hgoflmWGW95FuO04gBpc76+o3iUCIIAik7U
HHnpH2bbAqOjJCXJFt6eUe85mJHVRJiNGA0TbfOsu/4BxTmAIpOVX+PgU0j5C5VdbSgHnm1nHRbE
AVvdKf/qvOy1ZMK7EU591pARkE3DFs0U/wW+Gj7j+duYs7DpAFBrAoeMRYR+3U5bBgs9S2egUxXL
Dr8NzsSfw12e6n3vExhVWKreAo7ZoGbFdygxYUS+4oPyczZ5nXvhIE13Pf9zq4fhlu3A6HcbM5u3
Qd7bOyGd3wla8o0puTfI7y3XmNLreuhSxObZr5x7i3evjI9mlQApZLw0yk3W02m3gGs3hWb5bvXx
y/rEmMS72h1Rl6nnXeoJA2pDiBlOdEAphVHiuxPBrpmBJ8uo3aaNax8Fjdu6PLmAEMi3k4cuPM5h
UgVA30djnysz3RUWlhTSQfRGWUFD2x5/GzYCt4CqJbTTwNq4DVP5TG+twlhR5Ym3T9cblRN8k3us
NqeSMtweT+wf/fxpap3PLln3cGDPN1KPe5OUnQzz0BpyQzsifRbp8GMZ7eAmMh9UxttUlLw5JntR
jBgZoSQ8wJSaJH6mE688XHbRNGcXZhKLSMTVNprMjHHl0fQcjF2kjJlgMI5x2rVhZoZOaaw2bsKZ
S579xmheU6SpGwJmjTBo2rPwmcPkVHglD3JSTReiu7+ioTmXBb+iXJTnsWOXFot8u7ZoE3lSUY9C
RSGOa2aiZNlSjcly8kwbQ45bQeapKH9FnoRt309A+vtjLYxLmXcsbjRaY76NjB/aasDj/LlbS2Pk
AKroZIqyuXZ5Id2IaLjSfEOchZB6MT6bhk+mYCxIcuc69rUl/8F0GVDvh5Jtpzk3xC33eILGbLpq
prKHY2TeokWO2a6rV9jo7WEhcomB5sXWvIoIIpAOMTYcB/tAB0WGdVz/ydkbSM1gotOMfN5OA7En
r38CNaxRJb236UYi74SL0q2eQcUFXcFgjjsl8vDLO3P17o56I2THLhEgNBOe/I4H5rEE77atl23b
sfOo/I5uKLOejbh7qBrKtWk9pTr+EQe8qKmffZFhEuxArFHYjCdZF6g86WYmDSLBGpr9n4eEi4kV
Nw73pltBZ85hEPP9mLoHi+iwTYOkZWvV2QNtErTKeGZyjkFL5mjenXZnmOWNExBrGpysBYtnWZ/d
iMs2osii+EGI1GqyT8QdKuaTlat7F58ppM3QTzlNob/t8jxrYUl7rwF5cyPDcsDo92IyzdvGQhUw
t6Yiwor0gRhV627R85NRcDqYDD1JtJZdiK9s2mqNzLXGEwEt/psckkcnqD5mO/lVoQE5pva6rkbB
aFilvXGt+qMKeID63uf8j9gMYDuzx8ag4S/PlBS3rEG+phb9fazNWyRmF5H7HfE+46my2d7kFkHv
XJmT1X6Y8fJUGsjiNUYAoj5vfCI3N51TnkFSAApzuEsEiarCyfY4knks+TT3U88tpJmaC973qF5T
g+OtzsX7kHOE/Llix5EHrG0XPsAW+aAfQBotKkAUaNPdhhS2GvdsxdhXGBlnvgNAskrugTTi/rWm
Ezt8Kp31RPeMSIajySPWz5ihB5tdgOKIwLps7uFc3eQsDCaGnRuZuGv6SIEiD5Qmtv/Wc44YgcDH
K58Q3UDdzOS1/F8FM/KNNnFghbh4gKjW6moUzZMTM8SQ80SQXveWjfwqspSfQ9pPBZHc0Llh1btL
nWwdZO21YbLXYXTvLrG3dxv0ZbaOrjVi+t1QR79FD5zfz35iG853k3HS+k1/gY+/aV3n3iwI7s75
+1LSNJialwywa/obm7AZqpnySdUI+J0YaZVAYMskeoLgEIGdRfBbHkYDx+6M9ifw4auRiPPSuIgT
ZN8kB6Qnk9/c+Y19IU613WZq6Ah5KI+TEZePaB5Ynbo4Nhmobr3OO3lNLc52b0I1MEhgb9ukht5u
QuBylLEpff05KnSAk+kTnldNVxI6yMFUNVEteX5pRmZXOE9SQtKm0DTnAiuJkW8t0p1rlr3NXZaT
Om7gt5IjNeOf4ZoouO47XII0hjGv2dQfcAfe07PhpjLkdVtXb2ZrwBT3GnQSl4SR1FVfjjBU2pG2
UYQpSsutn9P7LRp5KArik5Ohq0ufFjOx+EUk4uhY2YmWGRW25d9io7XCQiE7QVR5b6G9qaI6OfFJ
L9ueunnvaXdvmyOo61b0VyTDR5uZNCraJQ5z0vpmN995SUEOD7u3CCXrdqhYGxouZFHSCVjHM+D3
nOI7xcTK5L0sDnkWHNx2uORqfjR4jTJb341MY5A9nXnjDmAbhr3Kp8MkvL0ZmWeoB+aWD+G34S87
TFMbUoXKBpWVcZU085mw2stQixMhAAYBGoSbdgEsMp3uqVrGU1wUoUvu4RZKT8nuH0+k42G+mogQ
JhDvoXeqM8CPntIVaHwjL4u9XDfS/h2l65jwln1AQSwQyo0o6M6IW1dZE4e/hTwYnXjQD/hM7Co9
sOAl/jbeymEduQG4cKif0C5yxceWiglf6u9lS7GUcYJbhi935jXy1J+ObmprVrR2dU6eJpkJ/QaX
F/7iWT+UKoaHD6ZYIXEySPIkC9d/hqbvgsrPOLTy0MIpEHaDXRzV8qr83sW+2+YE2063CQ6fnTXd
+mZy7HqeRuFABULCUfaj3omAPVbdOkcjk68ujXWolfmS0p07/vy5ZC41nQnLwR8bFbZyuhkm8Xty
n3vXjk5u6twhHGcWUG6zmuVND+NhXxX9NTkR7a6pHqIJE7hdJp9FjzJHdMF14KFfrBzaaVMZNzar
4T42znaTs+oWHKFOvVy5rvUqajoPj1Ana0mxMSWvuYNxNeGHWrzh1U7ScWvLjsxkbNhkMpvkUrhk
WhlJeh3FZgVnGpKXNAXrv2317WsgJ6VFcvKIwNLKHqYGxrqh9T4dTeT2y86Wg3MNMQK3H+oQG32Y
manz4uqbmbXxPu6M51n6gHKQ3huy9bZBY33j96qRCkU3IwdkaAc2WcLtLjBwajKtcjfKWa6tFuYN
Vwol9hNRpE1YJSD+x5RE+2svGhlnd09Naw0IbjNzNw3vUwznfqy8vUK2QwXCgMGMnyd/RNwMBiVK
cXAghf8t2/LLMNRNkqYJtdej769VUr9QXGHfNMmW37UBy9eoyZ5oCEDDTHIfkHybs93FdwqCvvfL
Q9BHAHtSMlj8lZFhd8Ty6qU/WRp5nGxI7MDVzu2K9LxquROyQW26JsWqhAVxawU13nP95Jj+g2wt
YyfRb8WwCozCGZD0rnbbtSybDLKJYwLkg/gB9NxTxq8G7s5AjXVjj/2bHFn/87YxkGozRS/l7is1
mVuwH7+lG3uo4Clxls6zyOhCnx/bjOGbyCUbNXkZTLlHpw9pUy8PVef9Vjmw7MLybltByEQkMbYp
YMbI6Ob4bnAYvqXO1O7NGelPv4iDWcT4pKa3eThOwFGwv+7VAFFER0W5IYEdxbbxGeHt2Qy///wL
xYhvqyvf3LPEI3rV8A9m4uP5dGjDkojsIMYDHdFVxyW972JUIgEZK2O6hClt/SZnApDVZb5BZ/5g
QAL39Kdek9c5SBhRKLKPqdxjgw7f6uZvtL0UU/BaNn26jjCcytuBzdhWa4hzlGOjcsTEBzmstkkC
b/PpZjSgYNb0uIv97dTIOuy+evPI8sjn5Lpgm8wxtxUo6zZVVX6bwamHnhliAL4RWfOLqLLQXsY7
waBhU3okk7n1ACuZYlmm2J1KHisrj6Nw0q9q5CU0xJ7o2Y1Zzr8dPe/q0mAu6HiPrVN9s+w52KP5
rPFqghtTb5lnfLYJUlx3OPk1scQZo0mUIekW9FLoiyTHk5I8Icu8R3S2V0oQQsfEg88bEWEQHAqt
hh0RMdUGkjwtCiWtOmY1rysp3k5broe9e1zQ6fdoPaNFABKksW88dBtsiFjaRqSU0B/BJHaNMiIX
ktMAcSs/BAKtChO6GpqAfvgncodNkNsjXM0BIURRXNEt95sUoe6ad1buFLMBLInNZia25KgTtn5k
v1AT5Kcl4Sm0tbKuhmG+LVLI2nwkxCuwiqfB1Kv678T7cilRQx2pAx6AbnC5I7ufWBO06sZLsJ25
Vsxd6eAiK0E5BMybuCZioGTobI+5D8K4Q9WaiofIx1UEs+OEnPxeeesYs7/PWoy4AX7tdngx0Udu
+mPj63OfjGQbJxSDoLsu9hLtPB4fp5bXfQ3A1GtIbGKuFULS+piyCR49oCy+YvkFR+5Y21ztpdZf
Q1L/TnBwTbnDtTt8sTvYRJ3J29Srr1Zmh56XGD5ailUWMUg2A3KZJD15Ypa3ky5WTQ7Onjgasq2/
ZKTjqvLTo5Fwa3R/7lT/bulN9kFEDZZY1JDYGglip+f3yXIighl0gZMdcs2AwG9QaraeeOvL4NFf
IMmqXNJRROS8WB6pyVLvCTlA5gSAYzu5zcVufrFsSPdkOiLZr+IvEuXlJnEI4zLJR8bgs3HdeMfE
c58inKmExZQpTTQFNNl7HsAVD6cBBq4gCMvR+RoUJ5NLKDn5QttmzIMrG77B1ko15p52OXVdeR+g
YeOGTDbM8naN599ql3TvtH/ITPR9RH88JF7/HnzN0RO/rOXQT+jPo+FrIAxiYYIUc76rCidAmr8V
Dny6Lq+5+6aKbm/CmoR56i7oq3NkOij0g/EmVs5DK8k2AC+s9r2w7bA0CtyTsc9l22JWBf1Qu5w7
wAqYSdbL21DkD/geEEd69nuKLrKqlpUYkIdaWx9Wh+K9yqvT7FUjXU539ECA7ZKk2GWlhV2/l9dD
hTfcyoMHbAPo1EaEan30MKI6xE1jV+gT0reC0dghQuUT9kJcshrIQB3Q0dPPsUFijXk7Wvl8xR1C
kJqdhrNf4+Wbot9IVbkYgobGmaRCaxDxqX6Ma/uWWNKCAqpAVZF776lK8UFVwbOva3lDVD0RxzMo
650WXIIIsYy92/EV4dBtZpbSEI485xrXWE6ZQYYybiCc4/phaIjsXPLizk3FLtDFc8tw8iHgSw9y
MhDt1M2B6SiuEjs6OBD/YIcW24LZaNiYvGWTz42pJ50gJTabDWlHDsdcUjHzjfHYRn7vnPKq2yIo
xBqM6WJA4oFUJ8E5hQw/GRD14Yk1hhIVz9IWCG3dlmYk52jQVYDFsmy2pvB/vFzcovKi9m38L8uI
9WtfgdBxOeZ3PpNHRGM9K6u4rPeZA7aFOQyol6VdAWTvpZ3JXUazXBrWcmPpuguVw4I4WvlqmY8U
fjAb1MVLdF0JcSO9Yb6mrvdPndfD5qg+WAUdZdX4L+2Ez1gkAxJYPw1zxvKntvY54RcjRpq0Ged2
PMylA1hFeCcaCeYKMaPabCbwrgDMsp3M2H/GGvUei24dQ1ZQGFRjb2miycxDFIF71v5OwUAfO1ve
2qK/gy00Gs0Rrdd3OgHOyzzoAEt17zXDHb7qJBwyi2eji9ob3MKUJ6iNHdVwkOaaRrVKv/gcmWwW
FxENzIolNBUD/XheSC8MYuu7Y+sxOYj4k7EPJb8dQgR2NWEAqKZQzxteWNYYBjxIB4fBtm4LKAxj
dDDdqNvhU4dh1b9YsVJXnsaI6A7k/PDrW0vog8K7SeKw2+w9moV50cgdVwlwIDSTII8613v8UxAs
/fgsOrImeW5+EEZTwSq2DsytWBiUA1MYiS6aSVyBFHnjdP2NlWMTrC15ChLxaAfLcSoTAnsdmYRl
xxhjJu0nVvYj9vh3k9XXMbY/HHTZYxJEW5yu+DSrcgw1Y35lRqGz9n6GWf8C6/lGGiW8IhLj0i6/
mTz1Zvn9SybAL05pueUqedMBB1KnGchGUQW8vq/bndPH3K646qTHvrOqjXxncYEwL31KBpp1gl3x
ss4nXeEknZvhcdLEeRIjfsFB1e9mdyo3SWUcKTVbjeFiXkZ8hRSok3vLApBFRoSJyHZ+CFKPrxl5
37i8DjijBeaMXP6e5vjZzalmvPQxiTuEJU1abbswrYsSA0evGEknnyzT97pEb1Ip28BuyuwLNUO+
G4rsaSqY9yEzReWYVb/Q23+jVTagNRhQztPqtq2vRwvw90xFiOSaYWcFbD1kdfnRet0LtHsntBxx
YgYNJBOy9kxI7kFqAPI1j2Pnv2t5X7RUG/zut0mZHFunf1mWQBzSqjkhC9raeiIL3fApOBx5isqV
IJ6r36nihYOYAuKJTYDV9fzcdYYMktneXon5XKQ5nElIpL6nueiAGuqC83dy6ThQ8GGZuxdFc+5E
POyLejTD3B9xdipatiFFnitwYkTQgU6lWYfRYjzacAA3th+dh6yqcORSUbEHHiL44swvzskKYugy
qiNeji8kmeYjesOrucVMPADL2/flcKUltmGRqktpIssuRn5C9VMPyCE7Y9gq/zNfBZdxy1vdeisS
wnc+HSYmoVMeeM6J4EvxwFtwIjczu5aBqlf61oX8i2VFm0HUa8s7CygJdmKCbwTzVVKV3wYqgFM7
WfcM4fdTyQHuMd7fZHKtQRHp7WMIO4xGo4siaz5UKX+dmy2/QNthsO5df8unxlTQvOFzPOP+rJgz
JsE1SeltaCy2d9B49o1aryN0rlgdQw9C7cdM6614Av0Vg8Hsn72xeOHi/ZSOo69ymyPQt9b9AWL2
UzypXUICCG8Op3fBKJaxkLgFCfUi2gaBFNAPK88BxVoO/Q6loHL0cGxjLQ6ZpQ6oi2tvct5GsXDH
Qr7qImvc513xbmGdYlWjWe8gebWD+LWpzCeorfcqcQfYgAQlRiOTyBbufhVXB1M6z1PnWHvP+gmC
8aVBxY+FiIm9JhbKjJp01w7uT+aY/cZG5bo18+p9cnC9NlWx80oWo8mAJakuuDAiRLYzHsE+YjnX
OYK6sGJ2Kv2tWli1ziurU4BPJE7MImGcAlx4m7iQZEYt3VpojIg90Mbnc30eXaTc8zQAmhrVk1Uk
1Zbg9JuUoEEM6dNVIWdmDhCDUtvyDl8ORfKe9hUUlQBWK6Y3ZvN3Q5peSTdyiVgMbhcrOqU6YUbi
0qEFfWsfRNt9OTVVo4ZnxyWIHDhvsvPCQIC/8Labi2gXNPl8WxFIy/XD2HhpLxFn4MFnmASjdi/N
eY9Zla3XwDgFjn9G0lG2Q9T8jW3C2mrRiX1OL2J6xHV3oCR4rYAyWKMddpA5BztsivFTJulDP6sS
O5Br7FJW3kUEXtDMrbu+TLEXJLR4rfWcB8zz1nn7XVwsjMTXX6sURljHwXdXQ8go3Wd3GvdQj1rm
k/nFSOb51JkwE1q3OAXqYUiowPNKQS0zXM5XO+YiJUPLG118LXyGUzSdxrG0KMXHnwrP4yZLSh7T
QBA1XdUvjs/SusL0Ke1xz5ACzluXqw0TaUTWWIzZkbWXypZf80D4d0zcQTtUr3EzGpt+Is411/mO
JdY5H+kscc1Q2w7c3I1rQRJRJGmsV18GsUOV8stPphxq4c5PqgfToqXwGGhR/a0C4nlPacaGp583
Cai8PotIp1cLHioGhi4SF3NWC94jGw/igjcIDdUhznfN+j06gII2ZULMZjA6z0iQGQV4CuWzfO1H
ua0yjBJKmKwgjRvPcFggXPdwTlEIdu/Skd8UU0Oo8/E1MudX2k6fRMCtnfkGa0Q/Dicn+zBLOA8J
7ooytqjm5T2hWVcl+aElFUbZckoCpsflmzQdTrB7cktOk9kJjJPpm2+0+CqJbWoRaJpVAfMNRyYC
KuaeS75ngQPUAssxTczifBR9/dzU/MCJtbxEsXXvRwZMtML5TNtIb0fBvg4z2Lfh0WnyUJznoHmf
Upxy/nBxYx7tCvj+vLi4n8XVvKzhtQj6Pdd7iwYFP4BNQE1OobCtm6S1cOnbZORgFUimYe8N7PVl
xqW/xAN9rKLBbDQYwc5Lw8JwXoqaGWDXUFfrDoJnW7VvApN/Y6PwlDND9crw30U0bVU3v5fF9M5l
i74BOUeaOSyYLJ/es8i+y2i4zbxqr015RFFwX9nLeztit3Xt8kpHzGSsLDUPaXenAtRytHEOkYnd
ta4EtzyCje0w86ebDObx0Dwh5ZYbo0FcWRa2OklY6/Clqus5klRtlGhthmzBTyGPdywiPYyDx1X4
F0tp7OYghrniPMQgDjeBqmlF0/lDxPc4jwioZUjeGs7JyG5GNAI4XMDDD+XPyK/kZFaIunN0uVRz
/m1LpCU7F7JD59FmclUqd2MWyZebWageFHdFNbibQrawQ8G3q3zexWO/7NvFm3kw2F4monqRgvOz
01W2Havyt+tGYemB9iFIxMHGxD4TThJQUua5IRsYNmH98O0o/8pz2pniKLvS5IOBDc/hKEF6JGK+
gGNqh3rwbhT25rAmwUk0VFf5aD6alXfnJlzhQ3CtB+uhyfZFxh5P9kSi9NkDyxy5mYV672pYHx5s
I5G3fPpEoCYNA1nnrp/lyZLPWroXlkHjPo5LoPEs6cIpoiS19BUZqPrKtzSpvdhoytsi98wjRDlc
Czl6FxQnm67nBYHGs42q6jMZGZEnKH+CbLkwIXyZqJmgOR9xRdMBT2S3ZMD1Ruch73r9NOhfcwJJ
ux67szszApeSqSnAdszfhXtMlXGHRP99TIwR+9C90Qbek2IMkXQkvIwdngwbjpcI4Bfbzzgcpyuv
BMaMRI9zzAmjUQCblDtHAk8zMCkyWSPnkaQhIXPOIIptSz8JUUC/GO+xiIWpGovQ6AS/YXlM3dei
7QljV0w/oI6F0brQUniKK+ESXA1IhJgtDU8/ykkbcIktqiVJAgW8skZk0LP7SUJ4ZfKLa5mO9AWP
A4HCPDQA9jzq0LxgBQS2Z+lROhhFvueUnA+YY25tiO8wh9vf3pRRTw42yfQeQLClWb0Ky51bqztr
GFkGMuTpW6795A9QyCB/sahJkZ/JnO6ZK420IBaDHHgq3b7P4mcxSUz41fjaZl56YxpWuu01KwJ9
MHucR6QCTXn7ZcW+OvlRUKOdmF4gxyKsUTQ9eJY9qz41ZX+T21FKo9eTYtyYSGRk9eoBNiFBGDS+
J3Ygp3ouIXTvcc6KvbJ/jHZ9NJf5CW3vb0R+NgdD4+96PTGtb15wjZn73E4/5kkj1ZhQnpjJsw+j
dmPm7OwGjeybCNn3ZeAqcnGcRzHj5FpcW1I/pV62HHJyVw0rANdszuhGlERwFe2xgtbHtAEe6L66
CHtK+MQqit4XtTLZmgTdcjoX+HLiXTx498q0XossJVq14KrJI5vs10wylw1Sb5MOkYUAggl0zNEQ
tTWyoRZyOzbYihfetnn+PIqZTd3g6gIEN/KaYL9v8GbnzLiZva67guWxgJzKfs+5iQOkM1bvraZI
Zzuxtd0GlrF3+uTO6vh77ZUMnVVoM8wBtRtPfO4b6dY0vB+A1lczMcihM48CB2tDH46EwOr9OtQl
KrLMUcmB6+URKHjLGMYjs57vfSIDyWxxRPKNbEZ5oo3BPpg6b6URP5ZuffEkJu1pMtn6FmMZRrPL
PNQhJ94AQ7xioobYA54wz8Yu8MZ9JbobtlvijpHnNUoT2pO83pVuPJx/VEU6Bo0iqgAivWbIjZ6a
m51g+pexUN+qiEtsYrlkjzOqXY/HnTEkqomm9sMJrGjI9AxFELgQevbxDRgQLaq8gRbyrbD4XHv2
R+/oQ9QnD95QPdhc3bI1N6rinAR6MoZeOe5Kr9QMsjUpTg2OpXFYKD3dORwdYJ/tEr3WssPfi9pX
OExtMSL8lLI7NHN57nXyojsgELb0223V3uZDB4ffDnvAvdX1gJIl9BclILctONt9rmCnRDxDB8KI
9kcsMTaozrqj9DoYs8Upsd5WpHbcynJkvLk0ocrYHJF/GIw7FaBEnQR71qa5mvurBXzR0PLbzOP6
IxW47kzd7siElaxr5vMgzMcmVs/wQBGrGnAsmXNPHnlRskn2eBCpDTmNC7gjbI9n5nHYt5ZtnFRP
jTT2U1QRQNamPDMVcBOkhcB8YWwNRol+BSVJ1PTnplQPqWVfhjg4lAuXit0DsrfHagf2+n6xQJHB
yQb/7p41I54N88aNFa2CoEnsihgVggVGjH0ESxcbFDRi7aspQWcmcxPxm5x8Fi85dgE9hZUfUI/V
xjZpGIoVU3EqmUdeI9769iaM7irBYjs28aMCL7kpRyPYG8UvBllsKbvbzJYfecEmy2zN6gQr52DC
eLou3Op3DLyGLvUjwlxdZ8EWI+QJmh9zZpyShZ/+6pPgpNuXaZqvPdGwZ5bVoRAVrXlZI207oI9w
2P/1F4nEKYwYgZilcbcI58Oj0HYyXJ2ivxZJ/6M5D0NiT78G+5M8sxQfoY0gGjiNO4AV0pND0yfS
COEFkb+4t9+GrPyY4S/WwOgbm1zosZzoePTJFOaBjtEhE3NWNMb11ACDUHhTc+/XbHrlAflhvF0M
e9lLqzhNxRoPM2WwtCkffYGOwnM1c5oH15ndK/PJZW7J5pzakRCnPYjWUCorfgZuNSCJCc4py1Vy
ohgaZpbmgUDaIVikIivc6wUkbRO85uX4afQ1U+0suB6DNibuQJ45xQpOP+dVs388wV64si366ywe
hqt2jnau3V6KeYyOdbBcnKL5X/bOYzlyJMuivzLWe7Q5AIdazCa0ZgQ1uYExKaC1cuDr5yBrU13d
VmOznw2tq7IrGQLu/vy9e899M9qBJxY86FJnOcUtRX7jB+RamHs+VO0Ul7PHyCU8zwAZYjSMnSr0
vFAs1nAwAZt1uF8D9aR7Ef8/EFVLb7jpsXacWlk9dhFdcuVll1rDhZvqx5ytF7T4E/odQr+bhAut
wWCwjA9jWiV7ZGMPTazTLJcsV0QpJ9IrqoWEen3Qppcmy2ZB9LLIrgKG+IbUZbzKo/JQoTlw1SyM
lwx3ulINuDS5X0cqvcSN+V1l4lsxufR1NM15ThdTh6u7DkfEhInnolsNsmwDFYvES21CxmDPCgq/
2GqhtmlqvbtVRXyvs1lUHaHPSUT3w242JHRdue29KqzFKNu9g5YXh8zHlmyT+1MCty5KuzjpbXXv
h/pBhbRYpurOlyGVjT/4nKxc89Am8vmMr6lJlhCt6pew5WbhTfYaGpQ1cptGc1StzSKBJVwti7r2
gYRo545GTpDuyD7k2u59td13mXnOpYujJV6q+8qGtjlMEHmgi2AGrZIpYMf2+IagZC56zz/3FpC4
gnlp3+pqG4RMMjrSZonCoOsAFyrvH6OKZ6S36S814d6RlrMYpnpLwTsyLXC6pROhwk1y88OVmr1C
yUV9G9K4F/aX65n0sdiEF2jd6V7AJktDH2x3Y93FDTBovAD8A936ojEU+TlGhAyImCO3mxfI0urG
5NlXKapo20l2mYM8pbJfqfrLBzrw0Vh7+7GI5jag2NNdqpZMO6x9Z9DUCMI7WjLZMY3iZMNmJcgW
aHcyabX7sLCiB0ePCZ7napyif9/5AAyYtpJtqYFlh1/IHG0mlqa8uQPI0MdwqJ6m1NOhP+NmVWU+
IGQwpiPggOmoUifbF76PUUR6Z5fwyXNsdAeAZuMxHqYfbIfRvi6zftcPxi+XMuxI4TYcpTZMa1Dn
HOwDurbA1YOVhnftUdFPvWPCdvYgcs4iwbU2ymvCsbipZgJZjpAIjLf10sKv3MZZMZ1CWSgEW2W0
jNOCjqEZ3kT6NnUJMmlXacysphVHq7eRNuiGyCDfqOzlZWw82lRy+rL9myd9sLNtfrDBilh1cguE
x82mJhGF7VeIEBFLz7Agiwc0MH5zmkKdRmvSQ45MfGdZknmAABkMg66W9cisVCSYzHGgA/wKYJ9z
hKyLoItOmUtHm6JpH+oQOWTlrH2+BlqtxWOs0QClRS7XEcvJzR+J2KXmTuRbMxYhlF7FTFCVqwAb
BTr4/CUUV5/LxiqzXPNAc2qlucqcXQkfSme0Nfb6uJwi+0NlKIPQ485AO4NzJRJnI46dO9lb9y3K
RGD4F128hRV7bSWMOU8Fj1ldsO9A4qwSOm4CyfGSXDJ2C9R5q0LQvuqK9F1S6EYhBzICfWdtk9ZZ
g0k4Zb69cbLOXlVpThRTqYBKTQ8WepKlpRn3g+53vE4/OeoRjhtcBwG8rzYCIe+f2JS5URNZyCWN
VmdWIthPmKm2Dr8rdBg71orraRcTEdDoEOrABe5TaFCWi6bEkMPzAAqI75lJtQjgYuAPRewEA25h
QKLOAZYS+2csnCatVnWSrg34Dat46tTGlhgdGkuYzMJQp4dEGytPREvZvUkg9EuD+ikv6JO31Idr
5Tf7GkfSsiQlt7WyI1y1EzFg08Gae27S1E+6mdEFVfRGZoEXuTvr3HJmziq5Qg5almtJCDGmbmRe
ilc0dN4KqZ5XcQp0ybgZo947Ncn0EIU0Io1uF46887AzIav49i5JQiZCvnpoBtInsjxEY73vDaqL
ZpAzTHbYy8ldBEC9TeZ38ai0lTVgT8mN8lanIwdvlwE8hy9cYzBcpBPRrTnTLukNTzjN5rD6JNiA
vEZv0QADGQho0UQD9SWEJ0EszxqdgEs0x8zAjxtrAxACqXrM4LKGhUWbZ0cbmA6PQpCDXRSoOfpF
vtYM5WgEIQ2WWD2a5GiU3z4TpO3vrCcj6m6eGjIeFahfATx522JX4owkgUzKfC+q8NMKq+wcxtOm
7eDfOgZXiaiW8bpuvf3EPHc3mUGxjYrhV91JaCvGk9CT+5i5AGkQdPyqmBRW/HVHPbfp4zUBBYD8
Fbf9KrYk1jYB9qTxe5jAVXzD7wGyIsWB7L/LwaL5d0s0D/tJcgo1IsNydIy+rO+5v1DgymyVajk6
cGmyxIyLL3Moa8NFaypto093XMWLdZ07MGjAqaQwYufeVSLLZNtH4kQn6ZQOc/gwRJ+V7dUHxOr6
flKfoWJgVpXsKQ2uDpDOD2nF8NJlp17KhIK0nO4NSQAaQzvkfhqTGWu8Mr9fSxmh6RruRkyWVAf5
wXLTawMnC8kcIG6jYIPTTPLD6cIO7EgqWclmZnYFx1Z5zsnFGQcRilaPEcU/qsbV4JuQ9woXL2j+
w44Z7V0+2hhdn+VEG6UEGrHm2VSssVyaz1NfnuHhiOvWcOiuBr39zL6+zTstWdqjE64iDJIco+sh
QucYAiPf0gC6c7T+JYWQuy76/hBVAFsH91kSKUp5PetygfIss5jyXipkaFz313Xpzp7ud/JCVpJZ
yqbDAEZL5SdLsmaDg9BaKEkHY2iQXSgv3TNAR79buMlmHGebabcLXDris5UoTNx045RptU5s/ycb
wp+5gh5SbooIrgGJW4i6/KBapWNM1d5BuoCygUJLuxSF8Toh5ndrb9z1yDXwiDInYqZPVlYf38Gp
0Badoe/nNKQjemscnyGZ29lZN63xkAzpEy4UdcrotxdJEj1ZkEqqMbjTs7I5GNJ7SZhdKhPKaJBn
VFa2piEPXRCTgBMVBCpDeNPF5PPtkn6xsEg0W3rTa90wF6kbikbbhvmOIukOG7F/8E3zHlrOFVQa
rIzEeRW98e1J2i1mg6jVCDJtb5rOBehExUM04o7SEFLVdIxbxp991d4IvRhOZaFuLTA+ZpHuRDhB
Lq5GnHy2aAMPv//JRUMFBGgygePONV2B+LuTFgY/pMfEL2k8o6XzOuLWO8y0k5ueVtPOD+EHpfMq
m6C4IO8BbBZoXB9A6iBlaj33ELt+eO70eFh24KadMLqD30FELDbuz3DWaQq4Zl7absqGa08jhEK6
ZgdbnDjyQCptfcac8RS18XvjUu3QUCLRasq+c9E+D10mvgKnpUwT1T1bfzX31TRSVBg+dDoC3mb+
oVcXUfjpqauCC4WIs0s1Cj6z9J5ALy6scupOzvwjMIJzlDSQTOs2XpIiZx6aHL4BiOl6MYXlMXLb
YwmhduG7sJo19TDIFstTndiodPMtsk19RUBQykSNyPqYns4yzxDIFS4oIWfuktZpSr9lpLiIQKxH
5llm0bPIHZKwHkfd/io8SSwVuvx0DgkymVc1nbF3mlBfDgURPqkXhTC23O/JiX8VbntI8uriMFO+
9ibwHxEEEJ0xmLi63GpA5JwoYgSTAqorV5ab8Kxls9J0MFlUIflnYflejYgQ7LxbCRRYvqKyGVXH
+D1BexPRsL5Mqd4xdg5vQcVEpeo4a13HTp9EPzGlsXIY5gPTsLim605lk1BvTeG1qwgd0d3ytbDJ
CKZn5G9ayyjvG8uLl7rWdh9xnO/0uoou9mi9qLMdyLMzl4/6E163h8kjzqunt2mPNawJ57ktwem7
ZXdFSLWLNflg+ChFSpuSYqrKp7aRt9AIEfSEaltX+Q4i9Tq01HLwzCMqGm0RBmgfAOrTwlHdcpqy
d0hWR87BASmn+RzS44NFaQ67IG8yWMiAhyCRgctd10aGIIZ5Vzm2W8RsXB74MNkmYBRdGh/ZF694
4SkEoibbgnWZbwsRj96y8YoD+iiGmYbYxyHwMgsbEzQoE+Ur5m2tgMhMJFuSPBSGzudPyZl3NBWU
kd3bLkKrgauwV5qvEbTFBv4tYp7+Ymr2j0KzbLIgyHvDu2Si9AD8x0qDkDP5DtANMpsUoI1F3Od3
0wD22u378lqOSbIE1vPZ1zwBSwxG1Z7hNkmKd+PAIJ3YHJw0vra0svLNTNBANL0JXXWuu7uRQV7D
bBtliUYabWPvGTGnaSfwdCGBamzYSQNg1Lhw6I3Uzw3C+FctT8rVNJX1wWBa6NbphYhchC6j1KCF
MkpM5Q0ihYt4C5FkpsvTADAIAZx1HLP6M2SprKh50WSxR/qA0mjwzOjt6VbELvMUBztMxiO3TkXQ
ri3E5+BM47XQmYw3w5Wv9c5ukIowGz8x4IPwZHi7RqqbUjy2NSUBl0+lHc1Ed/HgvoWF+Tl07NRt
3YiL3tdMyEcKDu4QZ8606e6I3E+tLE2+dlJ9VME8XfG17CFmngffkj5i4b5R5bkfMf9j8Ctjr/w8
24bs2SfsL+FKDTahJ7zBgfWyQpT4FDrIpeHMcp0JToxZWEX+gC67DJatkXsrMYhdKUc4xaCNYhff
tNcJD32LaAnGcPvNxDyGOqhUx3FseC7tjwijImvR1Z/wMGHBoUNiCRRmMCYWozTTW4Abf9W4TBSm
AZCpGPE1Msrq6mKT4q5Y1Rla+cpoFUcn6pwmQm7mO9xkTa9EHqn5H9zy+opDbCIbzQ0vYD/0ddAw
GPWm7kZhSleCoGIqmWVQcvj4pd8dfN1D7gY90HEaAhHBo666ML46UUlfU58BxVP7AAVLCie6FNDD
FqJw83sSOU8wKsel0LtxN0wIxoGDBXs14eyb5KDTfqeQiMKBaDqIbGlmFiwErq/sPeQydZjLlSfj
1ZD5zVEEgwlkUAOmNxXmMQxpu2LY6e7t2DrpFD+LiEvtkz3Z4myl4hv2YXTwJ5v0pFR7s7imXGJq
V5zNA/eIejxIq2aL6la+TQ/Z8MlEaqcdoWJkVxVhgXs3A0I5t7tF5vdnN6v6s/QqbPPdPibaVMZ3
TVUhsgq3cNRp5eeiO9ROO0eg+Ac1suVg2nBXTsbEYYRYtmzLPNkaHrW5R1NrkdRNehHlm5535omJ
fXUYMAJ5XdoTueIHJ5Jgj3Hg3TRb9CdHb24VEvd9munUBwEOtCjcchngyKEGDXM/fatdwWrJ6ruy
h4gl22SVeiQdOYPen1o9eVNY4fa6H4q1KZjCN8ipVkEfJCuBslU5/nRoJZWRXzhHlHw9JY1M9sk3
fd8QNWr1OmZh+kBWkhvohwZLM9dOdBqYQREp1d5PjX/5LjE4jTQTKX2WvCHd/pCpmZ7USLpeRWRf
O+nDtUx1tRqGyIfT3jL7TuKzHiRYmAJO73HMuIdEhIc0ab1pRgbwTA/Hg7DFMUdBjes/Trg5Ku9o
mjiJNKPoKTrYhuAyeUujK8kaNbp4Jzs22CZKLtXIE5HM1D20hEg79XMx64T9zKm3RkduayLBDzLQ
Sato5xnDIcy6FHxc89a2sEQUAcsF45ez5uk7ezSwYTVPg0F0ANtytXQgZVpKvVtVv3ZMAy1rSfKa
7+O24za4oLUq0NKX16n+RRVKO3dE+BXaqFBji+cAjlLbEl5QlsMrMmquw1X8UPX5vQ6RkzjimAkj
4xMvwQ4QhRwNkpvNGNyKlpO00gfrSLNg0eMifx+E/Olsy97U1UCdQDnVX2y0pXNz+Iga5c10bAjj
iDIEHx4xIxvZMBgnHaRZDg7G1Sb4Ce10h9uHswzwgdtwo2bG8UZa3iPUoEsLHNzMdFSpKNBo19pq
T+BxjTqt+rITHMK5XnzRGEw0WkwWaNaFcGoCqKx8mYClJlUEnqZFb0MvZj0wFVvscdBGFWNa1+QJ
geHMwuEi16AD0Zl9iba/NK33FHpuuakQIQ8JLhbNR4KXOsADXPLDhrLi2THCa4VCtceEA0jS/Jos
eQcw9K3HoheY0Y8szdvQDouytt/DFPGFNwd4YFbxHHVvFj6e9YjYGf+jrpkpMtkqwWujC2ibX7o8
ez45kTnG2dzjT5ty+DWZxS2civcZewFFF0lqdvJriHo90/pFS3DXRKxyMRCcbFav7hh7i9pwEjQv
/mNEZg4W00XfJc0qRCO4kKACuc64Vk+ypNgL4RdMr1dWzUjJSr8JcUhndz27Eup0ZLqrLCIzoiKq
sNUhrccaLgHTsGmvDC1IcFIn56fGmNCeq27RDfWjy4RmQg1ZSkg8+hiBl1Q7EsLRjgwO0xhU0VXX
AloP2qVmAYYPC/K8PW+NIJHzwo/AKBB7qzQksSFXg5yZ0CowbHdp4nXoqYCupDiomtCYrMNIXmYT
6gSMmQvNszYFkWRwyXEYeIRctSlDPYaxTSJnzID74BxUth8ryeOmYwnLrRtsiYtrWSgBBV25MrfK
NcQHPSDvVrODR73uKmZfQMF792BM2p1rzCJOKDSCOyrgnnfJiB/fyAx6VibTDW+m/mU8owigt1l0
DynmJDVH39dTHFJwd8bCc4fw1taEjUTQBUjsHNGXtSn3YMMCZFY8gUjJrrSShCvmg5O7IFOUC12s
q9aYqCJCwj+JQa82ADN+akFzH+7HvRFXVGSORpEaf9g9mgKjFHNVkJJP1Su5p/LBtgMBEvEZ11BI
ieGInJ+nBLBtsNHtoX3Mh2k3he2NmvK5Y9EEaEyhFVjUyLlMd9zsYPuOqoVai/BB6+KSviqsg3rO
npaDwnclVpJSlVUodhCBPPRzDCdcv1OvXP+WUHy6DxmYtyokhgNO8Z6kHd6Xyg6t81Axgz1MZokh
JEl43Q5CuTVZfswHNan1C3Y+XGLQDEp6iUzad3EWuGfRqZMZw2z/rkg9oi2IV9CkF2B5d4aaGdAZ
Y0UUgFcHoZJsMUGHhfNUaXhBXMddj1I+dQoFUduH3UHgYbkyvLsO2jjA+3TVqs3be82F9GgSeZRN
w3o6K4vuy6iuIejVbCPwaBT0QNeOgYW431tm+9Co6VHSi1sh3Pr0TEQ5evXUN7guBpM+x5A+qIYc
Xg+c9MRJjvhGe2Q/K5joBM9mQNy7SgV696gKVhkhrOzwC0doP17JZY9OwUcnsmOI5S/Kq2tc9Xun
mj49Z9yaKEYhjSU/oswuAVaebVNjLxcaPkjmZVXnHlsGtGfHDu5cesqkzxcXt6rBlaPfDiPoJJ3v
UITSMzrqbwx0qf1Vb276qfPPSZKvG4MxUGhJl+Y5L3iq7fak+h1xYXcatJ0nSMHxdoRGvgQwj+cs
nB2jNswC9hsKFdSfkBWEfxcbwaLilrHtAj5qBEevmTskJ4NOL8YH7zCBPdyBTjl5ZCgf3DSL9rmi
+SQr7+ww2/W5t3FrcsXRsrh9OKXxMKZC7GkjflREK46Tl60DJdHpoWpW7XDug/RRL3x8eZZCLFCY
5Umm2XRQsorn6dtXHORcPRm5QS/4VSY2kzASz+K6Mlg385QORV0PyTmsuKHrYlCnCkWbUSAMaky+
pbAbluzutEWJJLrnrW6EPxdteBb3VT3c0ScuHiXwAMuLCBPt74Vr+wenyXgmR1JnaV1ZR6+dio1r
BkjGyJyyxzB71n3jU9TeMfOD8slCoWe63sgqRTxSJRb+rcj0HylO124E9jTI3gWUlZUbWtm+VNlG
xQnB9xkuBTLopx1xwdfSFNEhDkL9NI3jYWr4LiDPWNvI4po34mc9IfLtGcTfeaZ9DEYCeMjG3AWt
zLALFXx6HneSfpzYWlHEzThKavqOZGP8KPQc0FvQHhp19QPNfd/5KT0eweaJjumkE0meZdgDOwPS
oNbt/XmICTkkhdDRWqbNKjUqMOvTYhA1eIzQDXa8YPRONZWDSImbGuLeuoyy3inoZu+TjPY24J+6
cyZ8d854Uq25A4L2iURCPZdOfKtq+5Oe5Ljz0vSFCBUseEaUHOJGvyk266PpaT9Kth957aizUo2+
CSbrgds8oiQA4RcVim9HcjtpjYLxVu+ZSPcJIqH5h3lijjxrdCJ62S+wx7mPo6MbW2mXW70KJYdJ
H529zHnWeiu8BONFzRIbvbTvuP9xysWFQk+QxhcOm11K5uq2LQW0ubk+BtMzICfMEJoJzQbZQMNe
JOZx6uro2KXVsat6eRU87Wsnd5y12zoYxaP01HdW8scP0l1TZuNEDRuOTNbopz5rxPkv9gwlThl/
Y6+1IHXitm+RwKz7rEgfjIg5HKGJbdWN8PQeySoJr9H8g267kVXjyeYZ3WHiCted73NOJE726LUM
f4EURavapGwskwaFuJ+356TBtlvY7UYN9ZeR2Akh9xdLI5oRUdF3SAggphsaNfhyTCxVwI3zbVfX
q5px3WMu56mRMg91TXJOXoPeh+vSXpI2+Kh45N0+WJrSRIoNzKErEn2pu/5TE5OA0OAYaExkEHQv
EbUB9c09czs02gv4oygWbwIKNMP06Q1Z2yc+y3yguWO2wtv0VoMUhfoy62jeD2ELkhys96LNe3zP
XZ2uhcFyENMKgZf+jUhmngkcOeBn5a85fme96RzNiAwaBiz1JoVDgXff7K9eHDd7gSlOhqI+pURv
ambDtYrg4W1Cu4Hec3M10I5ts9i797XaO42B8TIvaFrX6rlrbGSTbrMlgyU4W05WbYee6jitUO74
b7Yb3CYPW2bKVG7t6SWsBz2NzpINL8MX3YWaezI8MQfrpCjtIbSEbkZHA9CFZyh9neSc7AQAryAb
kJVEXM3SjpuzmvDlNXr8KXLmgg28U5btEc2Ue/RMxLiDKK96gSw3zODA2tiOTOSY9LQh5XR5gAFT
AyTLdPKkocakBZ5+Eqn54HEByGt4f61MVpaOg5Ey+kn5KtpqfvXZl26y1/ka4Tw2a5AlYpHbNlPM
lvwKpvbU2F2/AeNgLaPGtPZucjC1nT7cwuiemmpc8Y5QdfmOdTQ0+9RxU8Zp9GGEP001Peh1fQ3p
0Zb6/OZzfoQNGXZ8k9hZcq94txvk2i6ijqeVoGnQZYG2R3HZ7QsU086aKs2/yhjBG1DTbZXRRIsi
TA4COUA7GsY2t7+CEHVTOL0UmFjWrmgaHJ7iGEhU242DDSCkf1J21gljg3/l3CRQiDlSho67DdNT
ZOQ0cB4byGq0EgnNmqydQwYb9ztzRdV2rYIZZTXOMIqPomYm0c5KeQjuaTCR1R74LHLdqK7uQIca
BMGAW5HTLy/XfujMtJlHSdbqQuixu5PWK8NlSo7cWjP5/olD9GWIP1ZxZZBQMFCAKd4EITMee7mx
LOCQjzYVZ4U7jT2ZuUAQ0Ue8c3KyWHjjwFUS4Hv8XVtBtnaKMGxX6vfjxEShUi4XPGH9uhfrTvBS
kgkqCH1hoFnRXFQ1LsPQgL9UJMm2qYJdXTLP8QfAJ/WIyNlSACJS76N3QfAoPXhtJnxHQ81DW1XO
a6bjbvSVWMJ4+SwiE83ndExTUBS90wFEQvEXaxDzZYdJVVc5yave2qu6L3hjjN5duBKgKOwmHZhs
48MEA/9TBM611tNHZi6om7L3ajAj9IwQIbrfYWFcvtLQ2fWAG5YT8yVKllVKDwuQX/RjNAz5HRum
CrbhHENh6za/4pKaC94W/F0Pq53d0iuUREdwn/VJrYoDwcQ54hQvHW4uJftR3QKAUxNKdVDytATo
kI72V5OpB6sYuXxyqR5rEP+DriG2LV4GnS1unIMtgzD8oEjsFH/MIPgu0DSHCDTkwMpg98LhtOzH
EYFF+jwZI+kENalBklGblXHPyKFALRqjh/RXcZNpjeyuNbAQOGhDfSY0OP/4kRFwLb2QZHBEdUEP
OTH2+k0W9c898Fu95JNn4p6OIQHc9Lns5p1MObU1oBWgai6v/TT/JyM0ZIuqG18lVWv7O22nE4gI
5EZymQmILms5W5c6beO+077DLj7pQF+BFg9G9sOaOWHOB2iWQ3Sh/jj/PYfzN/GySMegyPdf//2P
mX/rCUk7gnazIXGCzfzfPxExQ/xPZRlW7rb3TbX2vQagG6C9Xg8+WeXL0WMyg1gJ1d4MwGpEdBra
5pqb9it0i69Zqby0FRLooZYHh/obGfvWKB9NxzhPWVoesAaf0UFEy6n4VYTDG0flfZL00LGz4iZI
D4CGQpGIlIGTxSvdX71+hM3Z/C8YY938d4Yrb9S1DQEV2zB09y+g34k904085W6ptNOF34I7LAN8
iKOFWAc5AEK9175u7K1rkOtt9oTvESIIrK2wYAb0PNu1dQ66ZsekiInnDEL22MFM+mBc6PJbkTMe
MX0m5zDZaDEaK3sqf6GrSMsC8Apdq9g9tAEO25p+vk74K1tQcTQL+5C2LJq6ekhLJB9qppE0dnLr
zfQNhM6rlg53g6bNjxHtEyaBeCH854m/csGg9kgij7UcBwR7SVjtPF/D56EP9Ra9NJGyVBsHWWwN
AVyxMy3SjxJ+eWgeNNNDmF3OOwwbBgrYIwpE/JxazNyj5d+ShkS1d4KpKxDFBB6PLON8N3r+vXBK
CxAj2KKDObovGBfgDW2Cuiv2EvItSJtVrdn7zLHVwonRLzRp+5C25h6hp0PjE98KKC3bDF8au71M
cfIDOOcnr+LPUuAgjFm+pChpeEnHvQgYVFTaFhYZfAqbJ9GI07vUGzeNHb+35TyGxUNVzTPPoVc7
Bpregmk6/Q/DeHJ0gADpI3mMsOPw0vQAuyoNk4Lqb0MkXuDjoaCkFcK+Jj5VU5VrN7Opbgx5CAW/
0eQdx/rm71fdb5j1X1adJ4UHr58+k8k08V9XXZY3kgdSwt51fRL0qCtKmpxwQginoKmBoqCyIWVk
X0VT+1tMqtjCONJddNk4Iquzq7qvycmMVe3QRZ49oKR9vnMFwtec/jR63WAqs1/wXoNAsTFueNHO
rtFuGHFhrEKQQBnGV6bI/A0FHlly8+4zlfJHVvWTC7L6Wi09YqKYdqJmQoFfezZJFc92HPDLORyU
5b86qnv0ZytKCUJ4yYiIYwLKJqgW3kbdHMQMV/NLNOJOkc0f7N6zgGtL+q0G79TNYA6Ntg4whcL0
7z9h6z8sd8/SSUNw+QlmeEZv/2lfi/LeB6VYe9u6eQ376EUvD6nWHkdyuFZxSOtH1+0ekUu6h20I
WleSn5sEDPv1UVA8yreh4RLs9MQqV8mq7XvQe2Hw6Vk0dTqNCWcRw3Aoy2dmerTR1M6J+s8gYoWm
H1YDQ1QPziY5OdDqDmXTvuQZT66nOy+uMewGmw8GYzAWMbAAlvBRt6Sn32cnRT+GESdd0UXZ82o/
0xKxWxW/RznVkRvVOWfR999/WHPoxF+xyKBybJeNEVwodvF//bACI9Rs8qS8rTKK99GMP3VkhYBq
n99VM5cUDI1hg6fv4+D/uFIxxp4Dayy59kkEWAmrf/n7F+T8B06z50lDzJu1Ljz9Ly+ojFkc9Hy8
rYMQjOFN9OGmD2kCMUoOq2oYDrnQ3qYegOcUuvvcP3Rl/UCcBGWWgYgP/Ty3e5bHaJqfQE6NOKQL
UOKX6QivViwBJlzvUVYe5AzllAZUU9+1Xk3oHWSFZYyok6/kO44GyrG0f8nc4lAkAz47zrtV13g6
jzxMqDF7NAofVE6FqX820KXGGQbGsPIAKi56Yi3BZrT3Q+DUtzk9ccgAeNoaA/LBrJfaV04Q7kyc
fZkqFZzRCQp9Fn4HKaVN5q1MM91meXqaNzqz4nnrZfQWKO5+jk7CQThyKPHNQJ97H0rrISyn17//
HuRf6fiOYLZloTsEUwsv0vxL2AK6zAkCPPtUwatcZWNJNgV4W0V7rHWSU5ncyyq9RVH0CQF2P4r8
V+xT0aeEMMghrpZqxisz9MgXeIAXhsYtIIYAG4084GzHUQceGuWCObjI3F1r1bRynJMM1ubITaQf
n3qbcprIi88sxf2pVcVN0SJYwVVdo39zl3YU3DXz4oTZxAdRun/sI/8fTfM4lt///Y+PrwwERdRQ
7Xy2f46YcTxhUiv96XFZfbQf/8XsJGrHy0fGf7stPv7jf/FHLI0j/2l4tiV09mDbJn+GvIc/Ymkc
8582uHkWNigKQOwmbPi8qNsQAjuJNfpckuqOwdNGLMM//qsput9/JP/psjPpQpiSjAibrIT/Sy7N
v20wvDJhcyx4lg0jWMzHx5+OB8MZ+txKIbLFgLHgET765bDuPJARKU4vvDXk1otik3jaR8PCq/3w
l8zhzDH6+V/W2L/tvb9fCS/FAs7NRzXnYvzplaSB2SSgeWjHS1jokwx+euRnKPehIPzp67n+UV78
OQhHWv9G3ecS6goHAgQwMscS85//6Xcx7zQw6YXDmuN3ph324KEl2RcpXaB1DpBhS3va3AC0OehM
hPdtKg/YCvszEQYv+UhKXutCrnTs8KKKN105uNTCNruzaSAQ2kj4Y2CnDD2xhQgVFdtwdHf6SE3t
AMVb2Jj9D79/AGraQTFHK5ro9rEyhhUq72HfAW9cxqJh5sl1ZxXEob3O6+4cAZi/GHIE/Vt3O7+h
eT955cXqQZgmQLD3ruyOU9RWv6Zy+BbWAAmU4ARd98I7HRPtvlW+u2Mi+YCFK70MjCtnbxY6SGQL
mzju3nVBFHLnRUiUCWBdGVidcheRVxTZ7TN2UmOAFhSICL8/OsKb67nTfhhQcyZjV9xSM3SvGGJT
Le6P3FxvpWz6W0ara5WHGowKJZ/BS6DLiu2vEj/3kzeeerteosGk19roJgbiIjzmmFcAUHO+diWd
H+WYuyHH+OobRHEHZVQAv458zJaOuQqJ7gBppiRaK01AMtKd+96mteKMjCVxUIx29VS0HqdHUd9G
fIR7Yctto6GZkdjOEHTwQxmWe+jnH/bgQcz1C7El8bajL4OIydXXo+L3N3EY7hWabSSO3rAN+gxt
dsv82Bv+h70zWZIbybLsDzVCACgAVYi09MJGt8nnkRuI0+mOeYZi+vo+iIzKYrKiIjoXvasVSSGd
ZgYDVJ++d++5+cJat+aTMZA4qyTQfGkn9kYFk7khzS++SGAhkaXKjdX6zQ0Np0MYFvq0YI1ADvjd
Pd7nbafcko9QMRUd/Z3ftdZDHtEd93p0VpCExgPOIw10bbC3v0vvhyB6Ssum3CdtOHOLutPSKfrO
ge2A4H3pD2Cpo8RExPlqyOJcTMzkFWzXThqYWUlMGJmQtFl8N0TRV5/AB4yaYksXJdwN+V2aiOBY
jdaxN5N3X08WQlPnbupgSlWA97wGlvs4Qj0OB57Uvj3NuCGR+i/4fGrAV5osq55Z10qZ9h2fHrhe
QG0yIO7A3T8C7RJgPZLR/Nbj61Nl+L1wwMuLBLQQY3M/fS498ztA0iJcsLYJPE00lAdQ4c8tYBRk
Ru2hFvKSDkJwI2WHwK7FjgMu8PY6/q76T0QjH7ktOMhgRlnUcjIgBq5gDw7MXSGcJ/pFr7EPmT8f
6VaitzrYUXCGT3Hxy+Fh7OX1bKe3blT9iAPrJcOqFkVYUVsZ0ejhWOwa/rYPionkavtOe3yHXnE9
1f3C6kNk17wvV+v3F5Ael8zyc3PTVHC8PJpgyCKTRzcXd2pyPwrDuoSYELJmfKYz+SV749G0xJ2r
ORImEfVAe1un5rQCccbs3yzOc89NiVv2ZVbTuoxaE8MT9art8Rr7zBvunBhPpBO967Kx14UDP6pc
y8L/siv4Ilxg2wu/x0NJuIKNgZ2r6/YlnGHIe4Z6NKNDJeVFLfeR0cvHys1gJge3mGvuJpeDsF1m
56EtXgzjxUoJDhZPNBVhamaACmXwuCzhvp98lD9G17wD1Xcrj9ExoLSj4+5sOlDwWsnDsqXYNVqI
AtVGX5obExUJwebNq2smX+RyXwvuh9SPz9g3DlDg0AZaxTmfFhCT9p+db3hUz0UYPAJRufYCLlpN
hBpZxLuxIPG1ZvbHcHdaQE5ttTE0RnS5OOxGd+pZy7zkDtZYcKB7HdKcpA3iO569n8tO3+phl7P4
op0I6hsLDiFj4eFi0B6oEvScnXtd1Z/I3G48RuBpe0BAfBsq9dwje28b/zEgNxzHA7lu/q5ahEZ5
HH9ZJPau0px7B2DcCFACOIFl3BUBEgtBwx1eaZF7VwGjh1kVgq50jdnGUdyIkJjC4GRZWNdyz7qD
ROCGU0rDo31VwdqSQAuXi9Vp/t85m6/bkZxurggJLbdj2H8rPGaKoNxfFYYFkaXfpxQ6cKucu1aS
Haz69K0L8zNv/cigjhE3A/RKv2DJQ5YG/miIv7fmvI+wb/MqFkDlqm9e0+lhCK3H3OR9YkrIzwLV
Tex9R49zyAtiZQbvm2Ean3qsIbw6j7TG0co49ERcK72owr7tZX8LpCFEJsCXBe4INghx0ZGZ3zWm
/9hnfJ5C5ufe6nA2aiIfEH+nXcAcjb/pi/L59wrhf6rdv6l2sRJz8l1OP/99FuPmM4vinwve//yh
Pype+ZsQS8/BU54pll//WfF6S1mLYkFavo07UVFt/lHx2oqyFqWv79EUd6hIKQ//qHj5q6U+pj8L
I40jNkl3/0bFa5u/ZseZisan7zikndHo9X9tgMaognLeHzqFtKXFOpe3if9OQB8TiTmoLs74lLvN
A1YhpMfklZJoDh8q0ABI6eC1W8Bwj/3YFEwyYwPeQtBBtNHDdYEzboWFqtkHSXw7Ocg23EG3T0OQ
fA6VhEoXo6fCVFWixLttQUFmXopixND3dgMCKqKhYTFu1uPd4BWgATO6f8SMXCpo/XFedCD3wGY1
lA0rWd4w9SI7dp6iVdeiser9G6a8pDugy7qmDMQ7QN5O1m54Cx4hW5NAgo66IEHfWTiA9/vW/T5r
p73mfnjqJmv+3tonhr0bAFov9F3qPXuJ2M7IFuKtnUBBnYLxegwlIt72zeZ0cralIBq3JryWirTM
+lMhip1S+iVM2gpp3oDXUxE+DzAfQytw2eaj8O3F6as3Xi82hazLG5W/JZ73SqEn1tZAj/MgYtBo
LaCh2iJVqurOZoEtA8ApnyASQPPGV5k+MvqnY4UeZfTCd44x0QEkJO5iQjLq706ZzesScuMqb5Q+
9rNkUrV4J1uCqxiD+3gE/AQ/Fkw33DszrJsbKM/13iaXKB5RQvhGJE6+HWxzd6F6NgP7qI6jE2YJ
gjHVDW7qDgnG8NBFGHHdxr9RHoWaxU5/GgfYe3XMglyH+pjZFKNII7DpQwlFCML5HaNAtw8KzTIo
Uw8eaJqewSLps+UT2o0JfK9dulxTOSI46Ex7ZXAywplFl4A3UR/bMLwNm/yZbOVHz3E1FnunBXZ2
44fmZ5jZ/gUqIB7TCIyxH7YHmc/xSxXNR1s03nGq0KiBOu12yotfRqt+qNLwzs+S4MUf+DYy1CtV
3D2SDrziG2nAUI3FVjd2gt7Ahr5VF/1VbvZXjh6Sk54toHi9e4GnRewLeG1wHiZIWogjQnTDrU6i
p26IGMKGbrav4tq+OFrvCZBxNlM0IYEIeiq3LLhLKnPXTVMDsNdKj/+zpP/ehPibJR16tKBiooFI
G8G0OdeyHv73q/v5/cd7Gv28vP/pf/CPlV6Zv9FRJj3O8pYWPk3mf6709m+uoLHgKd/hN8tq/sdC
L+RvTH4tRypQ2eofP/PHQi9sNg6pGPizfxA+48h/Z6G3zKVN81M717B5FcfFYvJLU8MBwkY4Rxch
vZH5TvPucTgVmUBL1Qqcp+wMUJTQ496S6qz2E//6ZkICeqTPH39UftTvMo0FaA0r0sdkV6gJ+bOV
t8RNMouoWECc9eyMBeLKkZ4bylbxaaa+BDOetHcyNZ1xLZOcZh7gnhKKUBWGRrPOVeigPus4LNGr
jxExN3nhwJ4pXX3f2i5Cdo40O5D4zdXcZPqH5DSabY28C09pSioERp72CmE75nnC0gAaRzSpT0YM
OmOXV6h41wU2Jx/mAE80JueCZHkNmKk+WjLx7in96xqpn0gPkFfzqzkbORtGdHqp7craZrzrLGam
ICnDG1q8FQaDMP3RJIzxd37kzNVGOA2HxJzxBuqKtIOaS3AgauNE9B+Ja4xHP8mdY5ZH+qkKNWlm
KrYfchGYj47T1HecQcPb2WeQPthmt24HCYgjw2TSmywxBJRP/pVkVf6aSnAaaRRwUIEaXu96jReI
praOPkydWUvSQJfZu8z2iHfI04EsEcMTX6Bj0m2SpdHGLVNOAfGQI+hVhgHNCunSax7qRFLFLyAh
2jzzc+4k4VPVWIvsF+HQHR8/vmsQ37wRp2ChjohJUZowObLLh/3wFGGS32H+HQ81Dr0MJq40n5S2
OJ6B3ZgAJOKjeZ2CyLtPMJbuK1wBG2X2LuKCejyhX21v0QchhB/chHC2SFjGM/DT7pwUEUP8rqm6
vWfnxTYf0MJjNDaZPgPRjt98nAh4ljgFrJIqqTYx3RZOQCJA/gYlgqMbneTW6QIYSdgS1xJL0KWs
GsZesu7ZAd0Crsaqs3LfvUbfIW6gntQYTKakGNdu2tDri73WME/DLFFg51NdOltMZYbY5c4sPx3s
dDiVcCjPa1gMuI093BkWqTq4pRD6NdW3uQDNm+ZDe+XleApv7IHtBYmB7QLJHrJ8YOzpVgTxCAa0
YB1CEAGacb8CYK/wC2YgLerVyPVMNhUaJDhdrQi+SKGU07HJ7OBzGNsKp2I8w/dKROhd6sYHFV1p
U+GvieT4RJYk+PNhghuBwVJ/ZgYS531EnMmL9rG80AwZNaO4ih3oalE2GRzGo/AaQ22Zbnut/W+9
F+TWOSnH8d1PDP8BRqZ76B0LpV4UR5ekmP3znKJpr21kfVYmg10vFgMEPDm1Qnwu9707W2tTyOEE
CWTB/8AtK1DAYslzPmIONkVe30YjWyxIEG9b+mOJm7CeLsrG6a2G6Z0Pw8kb8ji0yADvC6IjfDZV
bIKMxarhmB0xagXvKbMyHKQ2qCjbaY2VJftLKfroWyjtbl9CXBj00IL3HqAM5AM0s6wnxaQCTj36
NTLilly3htBT7AGyWcGLSbe5mY47iJHHyjBYNp2yOnPIhCbhwil1rPIGL1y6rfPhjSS7Gntw5ezK
GBPNZCM6tSvnhKb/0mUDed9puR56ZjW9h16asW76GRpBTgAVDbHlGZUtuSfDBPhfG+Iej7q3GtTY
Mga0UAE2jBUpum4513K3k7Zgx+3MjN73uJ4AJ+gaueW+dKL20oJo3Tg26IyoG4ZD7tXjHquC2A6N
i7jBHcrTKAJgojNRvKWdOyO6Gm1uw9z90u381Iiq2aSIgPvWubGUvyGvBvk6+GWPQ7YVq9sh1mdR
dHuj6D/HpArgFOJ/xKVUTepOTvJkdQhvR7t6bfzoR2TY10t20aTGiEOtdTW2EdlO0WPvG6wOADWz
5NVJm11AdBY+XKl2duy/2pF96VVRb10eoE5hay7qVTlVV1ZHqcSEnGFcA3cuDZjmk1zq7wvArIkp
9nXN4qpgp2t5X9f+64CYPbSCb6mMriIeR9BBzbNQ0cXxx22IlYLHnWCRowThOKQnVaSEZaL0tO6B
5FV4/DUykTiFpCBBRMyh94PzeuzVG9cNkA3r7thyYQcfwsBgHF1Jm60duEl72gvcJSeXxD1owUyo
ovSqbehhppH/jQa/j6Po1ZXED5lGeBPnJtnlEB2rU4LeI2qv8+kUksEMjmWth30W1qSzqVfwE0Rk
lt/soMVXXhvTuhmr9p4t+q5sCqJP6yshagROfo5RdIhHhFrNqayBRAVRdMIxizxgXiaNhf7CD/YI
3ZPv5VsmUY5UDXb6Hs8D2XQcxQhQs24Q1y6JcXy+fO6pyQHz7v28lFtNvPo6J9Vnw0aSnZTb2CuN
IX0j6kVW5Zak8cDf3QZtg1FJBeIS+1P24UVmTUrcqNaKcf86qBN9cR1bo4DLwk3sheVBmsYP1p3+
yjXIdDN6TpF8e9+LfJj29qi3tNImFC5DVb22ScD3pnEXsvg6rX63O3O6mHkHnElG4cVv3TQC/mnh
qK+a8fsMyOneUQMR5lybI6St8QSFqH4haTFH+iACUrxKXbyWZSS3EtvGjiVbP3SEu8YEcPXzUSgr
XvAiVnjyLAQPFEEq+ZbEjnnKEr+JUTp2DEiiPHm00jnhAygX1VmalgK7GbR0JJ1iNkHXNx2mN26Y
qLmSbTPmoG1SGx20V3/oqqYTJC09vCYpo9QDUyuaUWwZcw7xfeSIl0a5b63BgA2f4GjL75kryMtC
9odridoPQzcKpherdKpXlyk5oi17Sn8MAZ9zpxLZ3NcZgIsFkW28zj7RKEjq2c4sKZIDBLAkvZ9t
0cW0rN1oXgMDJ5c1Itli2ODkYuMqs5I4jCWO6CnJzYkcKXNqxU1VVw141MJ9E1lCF1RC5aDGKbJL
VKbt2xiF0RftyOqyQDXvNXnWx8TLJYYoi2VcZqnaJ3WQYJQOucmCiahG4BIyvoIVpbGeJD7MKxPs
OEKWKa9hHEk/ra8SVQL88OPFT11jGwW+OjVgyyorfnAqTXSGQ/jSyJjgHn5Y+GyXiOnNirw7MvZS
EKHS+5xY3r7EWIBaR7SJwFlh7Nv5gNqOnZkMT+S54Zovnb7GcWan2NLgEg97bVvu2QtN21qz6cNd
bouRWieoFj+6OSqzXKSi8WHuOtDPnO/NO9F6KJ+TIaCUQJepQZlG8S3ch+xb0cbAOHvHnfeVh1te
1IqHo5i1+eUTI7kG5EdETDVYh8yxASoR87Un93f6BhHfvfdDWED0VHPvIBwZvMZhn3CyL8Lppgq9
mdSH2p1XDlamW2i87g4pT/AelUZxL+IYZTpZ1yz9IZEdK0v08f1EU6HcOEZgfFpjWE5rR1kGWWKj
spbcol7cNBi9bjqnr968kfIZB0JaXWa+iJOOtAJAlOHIL+LWvmsnCxCqbYf9g+dO4QNcMnU/kAd9
xiVp8aVacXuL2228IqOTPpIR5cU+nHVibCZKuFM5dNOdCTBwP+h+PpPIG71aHXchkCNbf5s6TWNE
6+hcpL73YcUdIPfRcc3PPsW800ZLTIzdth8jJoVbr/PwpVotZ4F0blr2l9Taj9bUX0IPOplfetEO
RmXzNLu2/IYjL2G6oLPxyXNinhrYh+FnQH7LDekN4pzoSubrPLPUuWCL5R7sLBakUuu3Hh/7Vva1
ejAcgcq0NoPwLa8mhwe2qpAxeJHxzcjJmibGS5fXlZ94+0hV8qZ1MeUxybI3mXKZYcSxSxc+bKfv
GM5jUkRckZMVjPCOkUSjukd/Gmi/JC1V9UaEsYKm7k7TnQqhscjJHZ5nh8YN4NP83bdB+qyskaxT
Xc7DsysKeR80XdGwqYhw74f2cLbCkE6ZjAOwl43w6pVubcpzS2vLYvAxYvCrdNTER5nwzveaDOHg
0MOinjYo8mGedRPh0Kmh9UMaLp5OMRdLtBFeoKOQkgIsAqZPjKYfdA9xKFnaSmdsu00/+IhGyFZC
T63tGtBCMA3N29DFDare3p8b6KTBeIw9W5QbFxfwAaS8T7vLjrv3kALY5mihrPu0l2Rbt0ozcc7d
arwJFauT40Q19C/f+aYYut7bIm65m9zo7KSixOFl1QqVotsWwDBc8qBXUoGOpc6J2oc81Xb47uI7
oc9ocJC/VdBLg93QY1mSmV2WgNIdpCfc9koAdM66/kK5Rp2UTLEFe6qfmz3aonYGI7PYMuD7xF8D
UyA6QWEfPGmt7e8N/efPnh/rrsYmpp/aOBnmpbSeCDIjjbHaxkaUXbq+is64fKcno2YQeQ7qYbwl
QXaiQWW25kWUCliiM1oEhedMjtee1wbvPuezexMFHyYXK/IJgeY0lG3HyqPMa0PcNL6Ke/ImZz4Q
eUx1uaPNUGQwK1I/3NWJWb4Lv67s2wT3GVaiaHrS5CYTj+rgHCdNeGAbqxhqcZSjfAnyOoIeK8lx
oYwJ0Na30iLpwuGlAabiO1Rh10Tnep5r7t/Y4W1YFKLPQQbjc9uoerwus9i+T2ebBVjGVkYXLhvH
22S2h5saB38OPCmt3qewMTfsgMHRTxsfFVYIx4SYvPkqK21uKY5FznNfNvx7qrfotiW5GOOpkeOP
spLYeOyNHqy1Gwmn2Ng0TYh2E/xvJXfex5T5mpgBxwrv2QUrzGVUqid82PnWcjr1w5kJuTeNxYAN
tu49J//9bKaDkXMEE9MLzMBshw/BObJcma9VRSC2G7t632CrCZHOO5z6VDONF7+vOSJJqlBMblAa
3DQ8BWU4XRph28scsowJuHCwM5tztiUhPqJUyBJ5CgtLg6QgoGPkJLk3McFsUdRgMIGR+Y1vOXgf
VdKJVZTFzg6mxvAUtqW8CwlhJYNkRHGQZY5sWd8ZcUad9RZLPZPxRQAdCTUhI1+QJre0PNTBW3LI
x8kWABtaO1iNEshPmZr2S93MrN6hV40MHjENHsjIcG7MPoYoKQeys1ZWr6adSjVZczzqV7EB+CzF
BtJeoPNWy+LqksdJ0BO7jXMpuUlxCCmzWYdiJv91mJMXr0v1ZxlGCtZ76d163ug8sB2J3Wy402PZ
upx4vBIab0i2KFFaVcjBXtk2QdN22awoC7AUYQ55TShYvik/RAbc6t5HslmY+XXBbnoUdDBuew5T
eE2VApohPDO9uAZ0Lk7A4jq2Z/riQZEkN02GQ27jmjnAXlNLsnLCBUyik+5BQEp8juCg3UBsdj+I
yepuwTRYX/VCIm/8hGME4hsCIRg4iK0xONZLZQ8MWBHkQUt0K0cfHJALaxHK6s71EkCD8ByIJguD
K0RJ44GiydqImRRQRowIMeMRVTsVkQt7wx+v55Irs2rYeUhCKmz/NjYJCQ1s0l27aMF/TBrywqqK
Bm8HUqJaR+TtXIAPWyTzkHhO7DnO4nblOX1yWzr2l5QNiY6ynUN/I13QWJMzymecks22T1P4Jdno
DM8e22O3UaKW2T62CvdbSmbj+n81swI9XRCqVbY5wVYMnwFUx6xRN3VTuxr0BrKf9f+Xzvf+s1z0
bO3/XqakH2U1NTGInf/zr39s//Hn8LNcZHD/8oft793oO9I5p/vPVmf8KP/RH//y//Uv/xDW/V1P
G1GevWgw//s+NjHA7837f5Hy/f5T/xTmOdKVjkeuDk0n6z/HlJ76jZk97CDT9RkWmouF4j/GlM5v
yPVcZKASoRo/w5v4jzGl+ZvFAUGZloOtYpli/jvd61/VcCjgJOljlo/oF4WgXFrbPynUfDvu8SmN
ctsxOmMQiaT9xQceukkErbGfrsyf6OEWEfHPInzTVx4yRMoe6dGJE7+8VutxGw5hAfF3qMvvRj2W
uyqe2fVTABL7MIcD9tcv+Lts+ddX9Lj2ClmtLyz1i6zZz+dUEd/sYWOEzwz1wcyItKLoHRjzi2Kj
ZS9foNgsKKXEtZY4E3yBxSSsfeH08WE0nPBk1b29ZZszr410oI9mjVTff/NGf5VHLpdm0We6LreC
NCUDjp+/BmJU8beMZMFiK/AvCEWxxXgd1SXTXkrdDpcBiPx+RJ/dtIuIaUSmxNd5D/I6fYI30y1u
yfLrr9+Wvbzsr9dPCmFKpuk4iBR34c9vS/q1WSX+5FHDVM6lG7KlxwZD8sujTjwNtgF5u0j7k5ku
R7cuURuk1+oKfKV8IRUiJ+EmQkZC0llkkIqJ1CLwYcESlbyA62M//WE4zXQQQCiW6qH8rkMr3dMQ
ru7/+pNY/3UazxVWkueGyZSj+PVfP4qK58Hk9EKIlc6iM9YMErFG3zoS+wCQfyrkHZ5WfB260M29
AVf1ByHLC7UzL0i+y2rk8EPEXKbcdkugKqYVtFE6fDf8DK5JYl2FZnJTkgwcz0VD1J4Yd7og08Af
ZHyZG+puYjhvC4fE+Sh/ShzXekxFctUV8ZUxSbr+Laa2yh2QqjFGSVCad4iB1q0GrYPQ7NSQna37
k+vfcc55STv2smTBm5WT/aAb7zT1xVEpmGHztCNfkogCgAw1bBPL38bkN9ObvY51+FjE9x0J7+ht
aFLVwSlj/r8qBs6XsfnaWnIkvhfLhT99hAMBMjGNNnrDJVYIvjRYNfNzWelT5HukZXLkkc53Ots/
IkW+9Rw9JnV7IvdnTXP5LOgWTDbp256OdpXZtuvMFERKjj8YZtD+Em6ECCA9z3Nw3yEWWnEWxV8q
8aLrCUaLnQ3iImiTk58OKYnTshbVyQU6fumSnOeULdQ8UT/S/0npCXOCD+HT/WNX+8eW8SeL1rLc
//oMSMQgjkC2bAnP+2UN4dBJkBMVNHZ0kd+UZloQPTuYZ2Qne6C/IBEhjXCYzdW4lXDhWibY2fDl
1VnzfazzHkNyb/zwzSG9IgM4RPNY4Q1zuzzfQAqqbqF5tVc4K8rXcGZ2uAurfPrh68F60MhDTz5x
VK8WSJWzOU+LyyyHUQKj3d1KJ1QnKrxk12nP/LsH5k8efdahZftTi3aZXeZfHv1KmVUvl0df1P50
YWrThevFJXKo2MJuiWf1d+gmSOMBO3hn09c45/5MOuAgjepo0a97yvq2+aKLZX3/62f5T7YRhXJb
2XwXHqCLZUv7acvCWZ/3mTu4W4BkS+5K+RWh0ahNUrQHXB1//WJ/chnQrNuY2k2ajuxc//piZWR7
tE86dwsET76GTSO3kzCzq79+lT/9SD+9yi+LU6YSOuSicbck0sSf2LjKc0vq/Ir70qP10hXT7q9f
0PrXkTXSK18p38dzuFgzMQf8chG5Q5OqsmsXTLWwT6NKMUG6rU7IxJ7dZ0VHM2TDURXetdx8hchW
3ALUbzb//tvwGZ77FEbM4fntL5fXgLFcRygTMZcQrDR6z7ZLOk3o+fkaYGcFH4SGJPyjHqQ32UBQ
m//mHSwz+p+3OFoU1FIu4HRp26aSv8zwbTpVirxvb5uRlbUgt1t9qbsoIhimVFRBAzHlGgGkl/TQ
h9I5pkqw2oCTnSIQ76/fzK/FmIvjwnEoABzLZ+1a3Bg/39kcLlJ4idxiUZilW68jQaqoELVHCHH/
5qV+veMoMyg4HMHy6PmWq375/qOZo4nUaIpl5oXHjpMtRNZxuIg20FdcJf/vrrOjlnf/85X2TJcV
hbqPVVTS0fvlSg82uNbcGmCZBfV0Sw9kWPvBOLwyDoX7mgEVZBYt6gNL6dSh/NSnsIMSmU5WsGVc
LvfUFgs6YyRkPG6Gqy5tzJs28slo8dMZvDd7ApHyuOlZPpK9whVJ1juajPVkZPGHjb7tJaJ3DBzM
6LbWbDnHIPSn56nHSmAaFlx0pQQmtpLZ8AUaW/SDKxRdd05Tfeb0ld9gInN6i93PrjenD9+AoD3Y
Qb7OZg9Ou4FRuCnH0qE44KDqN0xxko7IvTFz8fdGIrsG+1bQmohwKxJzvvjkQDSSDjOvYnCXj2jw
8cmLFDp1LkFPWqG16arcAR4zJ/6hm+sOGMro0KDAOimfsHuiI0vJUmbylHQ5I0GZJEczG5pzJbzx
S8bTFkrNlvTe+jCNBFNrobB8UIg+x+CHdoMzTWfTjcpdq2miIWu3yOpKxB0hVSY27EDoD5BcOO4X
zzjKb/tMwaB3hRUwm0+hHa5ii1A1v3TVdaLy+MqaM/e261X+o2jn9mZsW3zTFRyG63AO2itARYv6
u7WPbaasV/iizHFgyri7ASsa85K0vzXSDMX+GJqRuwYfgHih6RdiMx4PEUwIPmy8DwUq5EcEY+VV
RfDwtVFBeZjHxrhPJYAYDdUMZ4ttIlTMJR1ur7oOZgLLGLvCjKDn8c6smwjAJtaXbLY7SBfQiqEk
iG8jqA5CrmT7moQG4SPTrN/oszFeRMV87BOZUlSlJT7Hsn+0ST798hqnfs7wXIwF8A/L7owX7Q31
Za6C9MFgRv7WwJL8GPGu2LupsGt/FbhOghEyHIyVAQpkO1jysxgC4xSEzULXp7uH7z96G10N6MPh
tr1EgaefmikbN8roaQsHhQ2gQiVnpArBpoFxdGX2rQLuXCZrV2CigKYwvvmMak6VLoCXeGLemlY0
7GhITGc3VMUhawaWG7dN9ild1CWqYYZ7aM7D2nCQCBE9Hj30IzSYfoSGlQqlboK2SrcTcZNAEEeX
4TvU35hp4KotSborKjHfNKUTHlucAgSpQIk/1X6UPnM6LvZydi3IMh15Uf4wrJFk1NflCFLHdzX4
t99fmMnVS1lH/W3tMGSmd5nsXKedSAD2idT1p/YpCs3w6MFYvY3nILtzZA4i22vHsx12r02WTPd0
36JDKcbwKuhTtQ3oiu4qpaFzGKP9IYaEiljVdLpJCSFFvu2ubSNnCBpwZbxdGXrOsZsHmn41o+ce
PQM2jgyW3R7oxngtzBHWzhTbP9LSCO4mePcNfoo6POWsuNNWpbU8JElY7qKUbLhJ01OfHeYgXZR6
25qcpqssrnwizMb+Qqa5zzBci/YmsuB5gs9qOvcRT0vLy3WRfTWiwboOEZXsO3uw1tEgIKjo1BtQ
pubEU8NZNbZmr90fpTB4fqy43jmR250dQuC2ZeO810VivhWBqzGvm82BOZp8i3yzubICGT8T/hLu
dcASB+EQ+Ki2jRixqdXt/FEhw/eq6N23jORIf1xyapghyJJ6wsjeRJ1rlgSuQfmCoi5I6k0ZSF/a
HhUyztupfYQrRSq7YWVrwvygQSShuPfCVJ2qJptOk5GH7+ZYAhyDeHKMK7d+HReyuY/i5x79M9Yl
wlWQaNkJY8Qu/kbLbeYObaYNEdr5A+QP/5BnTnDd4nq64JbtX4quCF/drumvM27tNwPh3UoLk3Oc
1dslDgAxnMec+BU2FA5sFoc6Qtiyi6oJUlDWyELfz5t+Ki9xb1ZA2eoYdQ11AoegITj1ljL2fkQw
DFgaSsMCPhgYK0NBU8oQ4SXh4Hy4mTDOqUMAROun8Xm2JrJh4x4/waBN+1Fif4Ix4jZXxkgQq1+n
Yp/nRKit+rIsQLuZPYmRUmTjYUpyznJzmBZvRTcDxjOz+QdfFpiA0KBtvEEjXV1Qjc2HQpkvRaGY
RHAqfzEqA2khcs3LSFvTBe7dFA8ezY1traP0NUWG89UzLwPJnHeHaRFq1IPCJka7l70wTcynEr/d
NaDZ8GkRaBJu6zXEavAI0Q1v++YaEX7wLBtp3TeCeaFVVvJIslIACW1sf7QuAiSiUKPocSjm8NYw
HfdTjKb/gSevONrgOrclYXInK1CEvXgFuaGh6+EnQWj3Vo9ieheAzu4UgxTMPJ4xXEalvINljPOO
RAyM0XxbZGiMDOSJFKhONKv7vVM43RfufeCmvmqvHGPK1racBYHM9IkvYQe6l0G3euXoElyCHKri
yrEH88SzhHlrMED/ue0y461luJ9qATmySKlPVrKSxiZxyuYtEXHx3CMfYqpQlnWzKl1jCQoIGvdh
0J04pQTJX6dR2u/MfMi31QR+dRUFhvvmFEW5mxleIt8r0iNTTucRzksPhJfQOzfvpF6B1eJF/TkR
W9YBIk/oDs83Y0qDbUM0UHLkPLYEeCfZEb73cOjseIFV5n1yIL5A7zxBlNqKhB/keKincVzZnDHO
qcqQ2btDzQ7WBkenGMiGaQujvh/HNP+AzlzuC2hiX52X62cZGMH/pe68diRX2uz6KnoAcUATdLeZ
TG8qy5sboqoNPYMR9Hx6rTz6gZFmMBAE6EY3jT443dVVmcyIz+y9NgR5gk/ICRiCAqpzkY57CXfr
r5auI3dFa0xnFljctYFbXxAVps9Zzxq3aTJ9LLE0sQcZwlGuUtGTwCWCIK8YqTANCUa7v/Fv1cjP
x6kgbMHkgdYjLP7KHMc/hVrab2HiH+Lak9u6afw9urXaZ9Ojchpke4qkqOVetCNvkhuHGp77PL5Z
VMwbp+E9rHVg+EjJ4+IJ24D+aky7eQC9xs/RdeOtKodigwgk11uP/ezvycSKvepjD+tUy2u4lL0N
IbAB+2SFJM1B0OnHAZlMHT5BcGigFg32jcTqYdl6elb4mh2xHMKM7Ik8NLkQMyEdPJtT2a+M6R7E
bGWV+KgtR7+VnW/CokFMyYe4zF4klS+2sGEaScHM4r8dK/4vhVXgtsRKgGLmYkKvqOXBXUznMrsu
mhy4fv2LjYPsr7RKuQuNjp+c2u4JSXBAyJ/sdsSUpc+CMMoNmgj9p2RtGsXp4N9gnlZ/abPsa1/Y
NuemGa/4KsmvfjKMr4okxeeeVTepvoZlHxc1NusGieKrj8TipTG06XCoT5DZY6KyS6No9ino8tfR
nLM8KnIhtkFmchiMQxGhkVQHp0aclSbBci67DBXkkqhHiTM0h0+6BO8p9cslHf32EwC3+S6QhP1K
emPB4DpMLHybOECVOBAcE4i5PqghR9Jn9sR/DG0yvBWCqclkzBWM7ta8BT3E5dlECWwt3BStNwdk
1EJfZJc4m3+bIETrRkxw9kgkRvOYGr4YoXuB5U8iDawXpJiucW9OBh+RddtW+lPlwiQggc1TvpJq
McPo7kZ97S03jBbq20M9a7xrflVRvFrKGdCbifB9tAPeQzMx7yfqbOcnVu72hUyD+xEaBz4fB/S1
l9Erli8zTarqOIoy15vU6vKR5aWoXqTZ5dO28p3qffK6uSf8s4IlmmTqV1lVcY3Bpwb4FSha3Si2
XOq4wGmKeBMMaOcjDOjdjrVXakak/vXqNNgW5aUdxOqJ0UA8TURyVS2DBiMkPf0Yzuz8V5DufUIx
Z+ScUZFQYDyYLhPp09gMU3Lm7xVvGZTZGUiwJNxu8chZAn2d2jJiTpDweVbWHt6Ygiu3LBRe+Gkw
wht+Y23SUMXE3oNyL26MFmITrATa1M7F9aM8f3iN47a6GmE+v5Tm1IFkJ45qNODajsoPWfITYYjU
igXgSgJKO2sZ66eBd+ocj3Uzr1FILjh4x8E5V1hS3m2cSH9TyAQs8/ts4kiy3AuKaMekl0/6M5hL
ImgxsIh6M/dVoK9uAGxTFfNERWhKeRzcwTxrHyr7npsUODAc+ubByET6ANFTfQLno5L3RxX85EQR
VEg3RP0Oka7K8LnWwaGTQ/KMCH96WFI6RDC/YDs4nsLXVoW8mSzJXpOeJ44xVsa+LpPPU4ceHuH2
7H4bOUEwtS03zgjIhjUv5DAxhFvTkp8AfIMVPP1pN7oDtN8sxIXvhEP4Z+qnbkt8oXHsgy65FW4B
ZbpJ0MSsbD2Ve1i7XPuEKmw0EXk14+JlOeO6kq++9IZ9l8fOK6FYHeUv19rfuiR+dLTaYy6U++PZ
frNpA8TI4yi7vUyzYj9nmX9DW9feR+NmixyuL7Onikxr0u0Sx2pXQi9DBfdh4bCchuUCZlX9mLEz
fpuFJe+g6Dv8j42sQmezrogkOtp38B2gPIRHZhxDPs75rtpZnYOwCc927hl/1AIsc+XZ1rTPsKBu
faNrtnVlYr3qKNx/dSDBjmzQwVm6svph0h6Dql9QCfdxJo0fsPMc8oKlRvhkjsgyTgsvsbPy2Ctx
BgB5wKsLsbxQoGVDW/YgcuPqHYAL4XbO2G9nQbZxKO2ahsrr6qcA9Y4D6oGeiVjLhMgfTMfOyjE6
tuWlGpJ400uc1wINHhKI8mYq3/kIqMOOrSa1CPkjHyPwBneB9oNI5O8hdPc9zJgIPmR7cEayx1Zg
kVF0tb46JhWZdQjRmV/5d5g/dFR0RQSYOq5CWYZcwsRb8uUEWItpIPWGq8zYxaQ1rg30xeuurA3m
fVzdPO994VxrvCd/8bQt27iDo8Azb7+Q3I0It0+o5p1gWTt+jLeM4c06QXECgwan9F0y4jhRxp1P
RT2onlhAn0w5YqX6jc3bDi5LYRNGe03wTxzoCzS1dq8Dx1lVYWFDwbKMh7qymm3LoUu2XJO+ywn5
D0YWtkKbxK2D58Hz04MtCJlr8jkncTggK2G0Ct5OtgXRZEJ77nzj3i9U7St7C9KUwkx9DJaXkxht
IuLgYdsg6WGj0RO0RPaJk7JQ6MnqglsUmOT6+M4U7mibu3VTxmihSnu+jk5s/9Wd2TwnSb88GUbi
v7EwxRag46WfVyiBYGMkiBG7iR92Hw6W9XuB9hBZmWe96zoJHkrPnF5dQ3VfUAaQHkM76deN5P5f
WZXkp8l8k+a7cGOiudkXrDHQdK8gNDr0+EluxTu7WuY9az/eg7lVTbXV2Thc+9q3TySPxkhr6GwB
p042H4rQHY1H7C5Q5qSMjyXKxmezaJKb5Sv/aGm+O8oUO0YKyOfn9b5iWTVZJbdKzsg5ki4XN0Fd
zo4Ijew5gcz51FD7EUBC6pic2Yu1jay7VcPP9JDazc3XQrxURoeWo3ZCrIcMkeyfevTsP7GxJM/e
UlU7ADkgveKBoFDQmmMt+t3A8uZszmH2FLvETzVdRYBlpc1tTsyxYVgkRzITn09LLhHQpZCbTcAA
m9ps0BhV0rtfpPnwVFez+DO79rJJMnc4CFTVtG19p3l2vQD4XeyIvdG76aWf5+7Ny8L8EXJy867t
mXZpdIr7HkHe8516h0Be0KokgcjBPTRheJ9Ht8WF7zfh8UVkSpInes3GsR66qhx3g8/Oi14UNUua
4+jKyal+mSwLpJbpskcDHf1ZiVj85fEI6NjRMlMTKg8/w5yNzy5orpU5MbXdjkGNTpx2tU2IOaib
Q6yCdjv2RkwghZvtE1qLrVhmdc3Yu3y5FgrJTKYM/3zCSqMyc38k181zxRD5hyEBOClo05aRfM+e
HPxXDFD2JVjYpEBiX3L4dXGdUVqoAmvMHd2CXpFw0jUokqX704NNg2M6hawkfyWFZ42fPmTT/hrE
WeNvqIxaTCFDH82BEQ/3E5OTSiSVX28nJfTvjBPpE32yc2niaY4INMSSJsKedL6QtmjoJoJOhUCF
G7U456ztkHvOpyFNT2010c/rnp1L1NBZvsGs4XwVBkYfLAjpS2jA5fDntv5wkzH50cjcqTik4q2f
DCfqi0rIFYPwlOfIJLfYxTeFUcjtD72s222orHrdigHcdKASTz52qDEYEQ/LAuWGtD7yhFBI5vCA
3XXSN2QgkJhx67qkfYAhQ/Zu7MdvNUEtID/wtkiuL3hkLgmwt0E63Rd6xBbVOfnNJ3TWiDqlbMXW
Dof8A9Ut9BdVCBIzO+SMqm/TJ6JC5IcaQ6IyRwYnGYPpNWfRn9wm8jrkeGJSMEQMVqZLJl3NiyIY
ObgitV/RlpM/Zeet+QPYstirO5Z0BQem2FbyvmNWd1B6CJvhJPuxAc+e0zZs6/tRWbVJ/ODMafsr
s6rxROcZX7MhqUGKaWRzq6wC3PRoGJMkVnESzHRb5c/FwetH42lmQ0oOumuAXM1GEOYrw2icA0G1
klmYG/ebjGU2s0DEcwirawR6B5/S4XFZlvIoIPMf3NxWYPR5XKOqMkJKhw567BKM8bQVFRWtmrkr
qRv8s09z/GpPXksqcGovFXZ2p/nKOFvIcUmKR9iZ93fMXTC5u6qk9xXVuDxhYynuoAvwiXbKMw6h
ndBlINQJ2Iw8/xjJyllhxyxf3DSGCFmTZ03PRJc5aNhoXhUTijzUOJ93yhf1ENmWdLezgTWcvTNX
eOGTrzItYoA+05cQu5dSknmLrVpEfTxW+ZoeO/t2C7QHq3wMxEdaW+SBcG3WIb6YNn6QxcSnLKgm
ZIZduB4XO3tio7Dsap3JTbpMA/mik/1AFCHOqs5B2eXa1s1tbP1mlp6zCVhKRIVRktSN3Ggl0xir
OkFIaz7pkDgqL3weupzpFf0/PZUZbioZziu/UPalcEuFFVzTpxcKBg3Idk74XvlbpuLBRja40F1c
eheKa+MN0s4QFV018fHNdLEbfU84my6J8zLSpNg+Lx0KyxSt5nnosuDIhl6cZoa8u97zJEdG51Jl
Sfs4dRZhIQ0JEjttlPMLvtW6X0ssbTmgSuQAWEtyt1tBkurB6d+Htqo3xBOphPR+uuuMiMFyYq7k
0NhnIyipG6CzBt84ltgp9qYov8XEnm8vFQPLqFM4ei7hwuZh11BP9zsybRRXblLO5BdZ7c35p0Qe
qyA9IFhNXn1lYgQqGdGYkQzhqONE9P2bNeHOqwcr3gvqmz/j3MknafvGUzk2MPesznI/eu07t6pw
vWfR+OZn54zGuxj8PBKxrSNz8YwjhYt/8mpJlVRlCO3LcUh3oLHzJ8N39TvYHL0V5Hsx4QITcUhM
o9p3Xm89h8kSRE1sIiX2lvkZs7xLd1s2kY2JaN05YRcxzSMgkEBCYu46qmG8rOOxw+92h4gPUQgZ
cSNysvnYMZX7PhPDCVh6B8xU88k3stbYGHU4XKfBng8Ly6bvIkm8N7MAxt21ZviQ6OW3Zt3mroRh
64dUGJBwJtXflSvJ4m9n7fPxQrz8TpCH/qwXw/qb6/F5ac3xqfZbKn3ykKs5AsMEHL/OGA6P/mB3
J84O83bP/xqRSXiLxbDLJFRgtqg1liVz3wG2eD/mSMYI7Sthg9y66FDc1IZiTRFKFjU52XWOZNz0
mFCv9Ix4tkAL9z7o0NrZfjsRCB1/lnKPuUpG7agb/BSzjjKZT97K6dWA95Ovf5j7xH/Bnzc8FXk7
P1F69h8wr9sbIVNUWlZKF0NGnzkhz8a1wqy4NXdlklY3DMzjzlSq+RmGuN0q3MgowYdsy1a9IR1h
iaOpN8stOSp0oNOghoI2bKQNYOp4KjzPuPV8hmu2YUu7NaqheZMZxKCVmPF+8QGeI+12RB0Vcf9I
8Jp9EiHB5HWVtNvWhItDYpL304V3lqZO79OmPOOuoDeuHfZNREDOWTvv5qGbd0y1q+19aXxoBjN9
qDWaUoXtYBeWuqCj893g25gNglysXnxOYzU9mswa8ViR/7VyM8t/dItM/FVOH777hBD8aUYTI0ui
Zm/vk9y5Eyosd6SS+vcGSezbYMq3wupsiEu58eISyrMzBhRRnMp587zEHbQiq2rf3Xrh8ihsjIy4
Kzb/fZFmwFyCPM4QhtwX9DX7Sj1KgewvdtRNnvf1z2L+/zWn5/8jaSsY5Ltw5r8Wtr58V1n5367f
v/v/FdLwr7/271gG905SsEMXAp+4a+r+hZz0/s2GkwBd0TGBSDo+/9S/lK2W828oHJDTmP8St6K3
+peyNYDY4CK1gZrn+2hfTe//Rtn6n8SfQNbtu8bFdvnnbFZa/7uaQisn6L3J05ssQWUFrqZvxd7x
1a0ICIMkW5a252hV3dX3mlOT0tzGQBukMuHyeNvSmciFb/4PilTbsv+jnoyZge+5oc3L5Vj8sP9B
8gI4EJ8bgT2b1p7xcLvMfEQOqUFP1i8onIrFiv/YSutREQ45ZKwB5gDjdOqNsB4MgjSCOv6t3DxY
NUEnD3FxVCyXbiop653gXsfs0h8FS6MDO3iLHfiJ4ZB/bht0Y9Qz5GBn9Y0icdniiQVvE39mzcK/
5Aaw10ejWXmOPW+EL38cfPF0rkpsWlr9ID9kug0vFafd2h1ABkD+AaEcE1ZLTYjoA916WJ9xbX4p
SIN7UbL3EJUxR1004WpBv+DxGgP3urR198nNiENUEeddFPOT2WQgA+5GIGoUydJlaF9qorJQibYw
/myPjSD8iSd/qtQF4eND2MKaYLeSBpC3w2xdmLD1unT6aQbbRzFkQZK4z8hJ0ab+67srVLf5Wui3
wiSmEduV/9JSTq4d8BMnMAb0qbrdZCMshCwG9uuY+jZSu5NU0S1bGALeYh5H9VcySB6d1Dj46C2l
+dXM4cnFQrJN7onj2i1dFscAmvyyPYex3lSpno55T9S6ZnI5GlAQffttKBcH9mcHN0m8JAyFlEnK
85zifVV3XaA4E4LGFDHzjY2yvmPgipzPrFQIekCT9IMq018B9vgy7cqjV66Bxf1huxDuRCC+Yo9V
Z2vA7WjTID56xVPY/xatfW6z4GeyYQvqnvKy6/tLV4xj1PcuFVelcSL0y5b+mrLJLW70razZsGu4
nj+dWzzqTCy2piAaNXxQmcWXmQxeeQlSaWqICc4EAtqy078X7c+vgT+GG/z8dVa8yirnCcxg6Pnx
RDA0oJSpHLuIvIz8OVHyU8wNhqepz9YsmIM+fCx5Q0mNNcud7w9vpp8DSLwvmrqO0Ew0tljOugAF
5oguURUknThMlXe5yNjEJiahmNT9KVvph6YOXxvfy3edNRiAjNkkTqGhtlnNqEM4082AY3R0GzqY
dhxOfZ+R3FtxEmh0KTshBQlubflj9Dd+gOSkaHGhRhknhGJiMw1JvlLeTFa3Q4nIHOUS5Ekc/fNA
dQu6BlkAmiqPGiriY1CkXHjtXMFitoxT1pVPrHj2WOjFJU1s9eA1JU1C+z//Fwdru2PPAWmBg+iQ
ehCsCElifXSke7NWcZiOpxz8e7ZMV+O+YMBz/na/FpkhMKoYPSiR04g1PXBMBO/xiHvXkfqajW28
y03MlZWdwz51HsTkqGOKYHPt9IwIw4axTd4b49H3wqsO/kKqiTeLwvHCAu4qzP4S6uAOgOzu226f
79DQH1WRdVvWrK81ekwm+jM6A0w0UZp503bmSVwRMD1hRn9WDtkTFvt1yPD9I+a39pGELA+5Y/4e
UE29pvSgsBZcwm+q5IghCSx45tbXzsBp2+beoVjG+cuPI2cI20OaDO2mGVJnV9bdqYWlsxomT26d
OYbD2MYnrzx61cIUgQRgjhEYKmoq/0KMALsYf4RFaZ988z2oG+tUh7/UWATrbi5JQOqY7iQxFBmD
9Syjs/fSRoHlWWYNkIy5HVCKrXtv4JNleQc3ACMjEQ+Z5lPUZrBKEgEhdOlbxrYeWgdNZtfkW+cM
SdnB6ZkZ14lz41vbCJ32oEMBAncZ6qMuSa7tPQnEvqdm2r2hN4nTHKfR3rI+em66UR+SUbeRW7Pr
mVEluyzDJHwbcpdWvTF559m8oCRwGMvyEWXh0ZEXyC95MO4BP2Bwr5pXlTw62hqZbtxG1+IrmXci
bHmkIn2yLP40ChGiJlzzk7Dk4Fg6KJUbF8tT2s8fXtLjalyu0pqwYxd5iHWrL7YGz/eToQq91izD
1/8kN6m3HDvx1sumN7frSFBvQWD+c+m1MegRO+QYrBZ9APiCtjknj8Eem3bjaQ1EA1JtRwrCVrkd
Y0Pr0RBvNEKHKSG7UU1E/qTL+OO06RY49iHzFVhctm8cqOrBmNpvGbKNaIcMjC4csH4OH5yF72Ui
QYenqwWUHvgf+M/eSDe8sGrcdAu6AgQ+LdtGJott88czx+DTaeJTYBVIs+5ZDwGgk5TWmOU/9xYZ
4jsvab0Nk4NsjUIoBtcbnIwAK3Bm2C1ufgcMQ29xxOReguM1sY99C8ay8QXyfFZC5+L+y5QLaKvO
+ICJxluFIxoQuw38s+emw7Ay77/tuDA7AiNOqg7GSzMwfJYlPbBTwzHOQnc+971KRuKK6UF60nPO
Qyz3NGiy9t0Xkca/xiJ1Dm4JblR06mseWnKsPYH9lc/AGJrN2eWlOD/kAXoKLNuoM9JZ/euX+3+S
X6pO2xCLZL3q+gV/dcXRynyAhJdBO/UJjJQk3YuQ2NzksyEwB/Ayl8SxBCQaQWYrflFDoG8cM3ar
I5vYTnEVzYQbMkPLuyup3v0p84LfnRuDHnXnbptJFrBvlQ3QnpSMSxWOKJICoiwlkHC0MmB+eRRg
nL+aTAhRCgwnviitYcHUO8GdvTGwAoImEtNhmFwb2qI9nfPkO5lq77BItjNQs5pdnLjjtRrE2jOX
Hg5o+Ccu+tfBn7CHul5y+ud3icfv/v0/EbEuK3sw7Oifl2sufIUUKnN2pmZCwTN6nu6/8PMtJFp/
NcrO1zPPy5Ud4ow9c/BXpafEyUyBelhOnUQ5mtRjj8XcD/3hrHQSeWkDasFBPzhNXbbGXNhvOunP
aF+d4DYh+CpkvXeSJXkSff5mhHo8ImmNDGbJLIDFcZKheQe4Wvg4hzVWV7l2ljilurjTblvYfYie
L2NJSJ/pdjAlqjXRjPGlcclRiKvxsrh9cfKU8h+yOcNKa6WHQJvXkLr1UvRE2Xes3tZNR6w0MT8G
/bbbYf7NSOXE2cmAccN2pD6jgXzBaESQY6suDMXuo/Ey37swFhiDvroiaPYjKYq2KvbxSGRyQKJv
pShW4cQskKeUHrdDMmyHuXoclbV5qFwxMHFDZGLqj7b0uzU1ZkK6PH/Y08nvqq2MbUhGKJkvOent
Q21tLXA5+DYWXhF5dlsqTs9lVur1GeeoIvZ9YkiR0xXTT+Og7jMSNbOJ8OiRhPlBxZTdRB4SGT9w
Pm1UJx494CYXXn4s6x2r90WHX4Gx5AcrZaVPFGwYJRSiQStZGMdnS9ypSEsxgh/POhY9wG64a+nr
J4zugrGAx1PRD8Z0bQdJSnBKsZ2HCXGPyPCPvWPssH8lIOWLZOuJV47vA3gVwvN8AioYVxGf5mtJ
NNLvBFBiUTHOaRbFTJxTKofE/8WjR3nZ4KppVXlwa5TVab6Tw1g8T4Xey1ymayRdwdUt2GExqdym
XMNPA+FjYNnf3ALUMgvLBwKSD1wi3L2z+9bR8UcBUTYRdBG5u+dcptVk7pjFHHSruKrHQh7vyEmm
ByYdQkbEkKX2VEfidF0sNnBUvYVxnlmmsNNZ9SFS6ZB6SUBhgIfOrCiqi68CxIE/iqOeXHgtrNO9
7qTvSS0LiEj9IeuZgGpEhS+hFx7HES4WGu5qz+N/qEQy74AFsR/ADXBkxxD1iQLVNgeRlpMdIVKE
D2bN876uSQcNWnoN1sHH/p4dnPLITFRprwNI/R17NnzF5GwzsBDGlwMFsxSEiLftW2unUJqqu+ZP
KCKpl+oXRE1s+vbR4Tt9Bn/g7ovYSrZl1TZfFjkpyrD5gDUGg+MhsJ9sO/6O9bJmdU/mbU/UkyMQ
Ifcky03g1J7yNLAIYEq632aD9pEvFydVsq+mivjfbglv1qjlEVUiIlTvbqdyY5ZnVmavgandY49w
gcuqyi/mPfIorCzaQ9/tnr2sOpldgGMLCVfHZG0/UGSvQphdj1VQR0nMTp7mDVYDUmSPlNErv9kk
s7QfmeJf6952z//8l0/z+WgTsqDgcN0y9dfrQW9zyCfslKI8aBFSxwlbspkQ1wAwF2za+h5V6BxZ
YcYnhRyJdSpOb4pVoB2ivehwXw7seHuZlhFQs+JaglhzPSrSoudPu/X4JkqqXT9An1pi3MxrI/ug
DWZU7EK9yOq/4wJbKMnHlONyoEAx6lvd7ZXJZworGgvXqWofdaepGFzwfUn4MQihbg5aDSMLk43l
GWhC29yPLOB0lOFWgA6RAHNT2/7ZZF+ICIcfiwgXDJCG89uw8m6Xlz3pi1ryrKMzr4R5KRrrwXH6
aqMbqsICD25rGkiteukcfTm/dA1qJt9w+IBnDuKDHiEHGhcwWpQZx+JoifzeWAfxQ+2RSOiSBLxe
dNa+Ns7RLlDnDvYj3NPySD7Eym68JBKIO1Z2ofQJJdz9EvDGFxuhhCO+O6nBRWC9k0umH8uOIKtB
W+kHW1k0cu45ddzxfQAUE+GG0jcOl3EtavuZW9r7SBFlIdr77KkS93VGmlU/KJs8a6DZlYncaQ4W
IPpkf7JoZQbT8bTHdXjMiBGeTXVos3LYs38pNyK7pzwzSogDlKMt75Efu1hCmsk7NTGy1sS51KMd
Ydun58Q2ywU/VCef5mQ+MFXobxYgiFsF+uPgy5xqlLBUp7G9HfXsdnEd79FkAbvuRXmWVZNiSs24
EURzjOuhiryqkBswAR7SzEsSh8HnhH1mJzK2UI3D/NHKGI9qS01sVeyFiO+p21tGcBzzUt0Yo6Tr
BBLhpiXINQc3Evm+emjJP0NVmi1HA6MJM6E7wr5td9ZdLjY79Fv5RJuQJbSbkkL9ft2wkwk4cDa5
p8t9O9MKh/X02AUxwM7SS08awJ8xD+LozmhQStf0jt34TboREc8h2E1YXfui8KsX0yj0sdHuH1U1
4+meIZAN+uyaEiKZ6eZHduQWl7YSNycsEctTqR5oH3Af19Y6zMu3LLPmHZLUH27K5WYaFP/STiPE
2z8VxMODjSp+007BNwLM/qim+NQPhYtLxp8fTFk7sNEY9crms0v9id3D3SJCiBBbbHDDUzM4EVuN
VxuNy2GUY/Pgxl7zwJIYB3pFzWxyojdp3B10nd1jByomQqrxrvMUszPjmngqcWlEjZ24N9PqkCpZ
w7EeUH4FNdMmDpWCi8M0drgsAc3PoMfA8X+ZU0r4bgc3hdEHo+XRYTnfqnVQBCQILNxWZuDBOwGk
l7V0NQVhUy2K62srsqcibOoXRnbNaRCsO1Jl1y91+SYhK99bp+p0TdNavXjYMPqZmJtqavxdb+Eb
gaa1CgQFwQQY/FZZ/AwyHD6zIMt32hx3tQPaLIuMJk9u0CzO0mztfSE84kd8c9gVAx3muCjn261w
CyXpz+JS1oRC4r4WwY+ahy1bSrkd0Xqt2ajE0cBsYTslMW+mvOeHpR45im6DhppN5YH5yA9b3G9v
bJxH3Cf+qjY2bl+pPcv5YZXrObjKzGfEA217AVudT9WHlgt5UaSvGQp1xkTPdFPARiIViOkFZWiy
5jZMPon0+qVis39puvYDMNiLR3H04RAFGgkLDVNBcEaj/IpT2kmuJJaCGSkmdk2aQNHSw5k2KH0Z
Op7krPnutT09Ill9rmBJrjOarX0IbErnTcCrytPbZ8WpQj8eTKo+safnkxaO+go8jrws02ApZjbR
wJL4YLey3LLFrx8Iqa32pf9lzpVgd9wtuG+svZ2xsJX4d7dZ2trUm02xs8k5XSksN7u53DtKx0+h
eQ1ce77gJl/7TaePtXKfA0w9x3/W19AMVz5U6hcwqm9z25ALiLrq4oWwIFvlMvhCGzHeVQzG3P+Z
pnm+saK9hFl4SIHUX7HSrkv0DmfWMyKayuWXWXTzU+9u0HWntTTemJU569ZjxBno9o8lSr2u03Y4
uNWURYOX+Fu8wgMp6/mvymsHyqDhTdf+eI6Detwa2T251055GJCCbBfP8a9dcsm11z6h1z9VPR2R
HUi1zyAzETGoUSZlLKIs22kf0TC0jz7ZpCrLBIgoeu73cGr3M063lfaBvxAaj2bLOvQuqHYH85Uq
iFbgkuMjTdoDRrNtRma5qbzxYb7/An2t3xaMe2g/NiFDQ5BBbX6X072WnfitezbxE39dkHe+0mxB
iYHPucfFXwNv9arK+uZAcshpFhYg4TGPSOHGirCp7KUjcGIVNwSMQjUqo9IJynXjrZTDQaj9FxkG
+a5kyDnIc2y+GYGfnNBEb8pKz6s6iH8sQ9jbpYqQi3uBjoYc/TF0vJSmDE08bqNuZTJ7lEayawRN
6zI3a1DP3JQxAAcGj47A3z/nhDmmJE7ZglLQR800owucSoru0opEM5Rwj/AJgVveWHP/hc2v3DGT
+m6nBxel6Rr867B1XQ/4Jx46Bl/kExO5TYLs1LgMUYpb6DK5TVCdMF+Mxil4N8Z7yFAKOkhWJL8a
iQ1zi0Cb0T40sqf+M1DXm99LZZ5sX3zPUuwy5KjUEuHFdMyrmw2CHqrk56ENOOQE/6z9qVFIdY1z
PAR/KVsQMHg7FkF6k7fDTjrBtrXLt3uWsVmoN9d7d5kbroOUWX4mnD5ipQ7rR2PAM2V5LHznNMZI
46ulNM4BGCytUFuUCP9WpV8TdWIW88pImPvotLt0hL/y5nPmaV+smdEVG9tI+HrtclM173Ay+TSU
xXfHcbpiVW9xIdhyT6IhOwZLbXMzvojmS/PsoIlYpogsz43j1+6pZFMLU6q+WgYzy4BXKXXlG2BK
SmXrhh1jOKASSIJ7LkzlG/tN2wZnViTrIXvwSiwkWWtxFJBNnwtsqAW8XpKtS3uPZJwuhZHspvfp
B5Kad880GUKKNAGx7F9Z8G4c3KC6gF6LzCLFhQX1oXQf7NY62ku6r10SXkkysVaDk4GiJVJxG3Kz
uZa/rImsF6sy/h/sndmO29iapV+l0Bd9xwS5N0cU+kaiqFmhmIcbIjxxnmc+fX+MzKpjO89JVwKF
RjfQN2GHw3YoJGrzH9b61nCiuS/XRmwEG07+M7lIvkcAo+vbrMSzRgt4oXo0f454YsCCv3rMOHzM
aGtAYOxsJt45+qPOtxsQF7HpJratYDx9M+3RRliyHeQnthQrwglrja1/3nn+MH2rCP82RCzZbWTp
8eND3irqfqIEYuqhnHABYkJy2CsY1Z1h1Ajp8DX3eRQeHDT3ZYbcYNY1HYFiiycp+ALdDz4lvGcZ
Ke3BUfuDjjHlxMzzXoKzxr/0gprKo54gyycD4qdF6ienq+cdHtjnJDat2+U3MaCu11o85mU6eKWF
VsK2nK9RnYEbBbPl0vcyriC/A8siDasWTTp+5FacMy0+K+OYuz0+iTMr+/eavsTVNJTL6hBUjyAB
yWcoNWYGfbmXc/2WkgKyIki0WYtEJwULkAU2I/x+Rpx7Tm+Jg9PGRbOg2kYXKV4EXw6viW9w/jNk
ZhTgB8GByMXzUAXBsWwkmu3ldx+ftuUWmNVLHFft0bQHh8q8LHeOmaOkTvpzi0FnPcvMOYgcMJ6j
H6ZBvaZ5yPS/hrFc5KZ8UK+OPkfnyi+jc8nrxzkaJd+EExa7HOyUNsr6XDljsAk0bdwPUX6rDmpz
H6X0tOVTPmvqFx1RlY7otJi74UBgt+oGUZ/v4KdwIEPZOxX+vFOQvO6UrwM60vMYt3CvyTPh/mq4
g0YZU8f5tB5Dy7r4A2JtddDPvj8jF3OSS9Mdh6ipN5NDP4ojkbMqgokCMXS62Nif4CD4ygZ8MQbI
XjyoJJWuGKj7otXPqbXR+FEUDs61U+mrhBSiYx7jiLXJZ6KnLg5lF5YrtofKKTM4htLEREE+JjcS
qr3LtCN7ZH45oczOJ35PthXPae/f9IwHQwY1q5K3Ezr8di8TuYdkAi+WIGWUeFgsogKxGjRb3y0V
B8q3Wjy0OiC7sU+0E0zz+KE1h5OZm+IVG/wLCuMEzmsTbc20J/tbj8dNXSeq5wsFuYhG6nsQzQSz
UZi6daau8F3KE9Afz4o4aPird2o3ztcm7L9Y0aycX4pWbqqmnC8CMCGpcfwP3Ov1ByJqQAiFJLup
oPmsbnhIsuwFnSnxhxnav8SZNA8AHaklJZW4lWdHMULxUAfOhFwn6D0lMA2jD97AMc6rLQAlpBhY
l7U4s5bNILdKxNuSDubWGVSNTUjqrMeiJfpt1oZrEnb3UQw5e+aKYV6jnlqlDQjDM+RtLKzJq1O0
Uo0f7Xw1a28GzaAIKfWXPsKsCUr9Pm2s+LHSKsanOUs3IIqrKa4dN/abT9hlHeY9wB81xsmJYPGm
OOhLsVSObqnOCTdSiQGxHkka8eN6NZc6evgiEzexHr/7fqTfdE0bXmq1x1qitHvHt29EK1CUJq5a
LjrbAgVOknT7wYFlDInDxxAukeZB4t6jF1hjArqz8Rh5WpgSmm0Fcs9I2UsR8eytihv/OA/9Lara
C2znxjPG0XmMCtjz4QjVX2tx3huyP+dmcgayzsAm587jLG8TBhfjumvj3q3HUD+WyAQx3KkPfVJT
w2Qbxa7Do9/IxWdR1wqQvo77bEYt1TZvHEGjZ5dCnpre1PdKFplellrbqU7yg5oL9VyRXrHJiXdb
2bOjHTPFKPfK8oCZuJYsmemXQ8T7R7XC097SbTfAYDAy6byeTXJB1X5N1VRbkV9hn0eg7V5ZN+WO
jZxygCNImE3YPItWE18ZeFI74oRxStVi3pWRvTV1ultL0o9l4nzBKW6uZkD57kcAWlD697xppn0b
TAMJArMNIl9fjzqeVjVN5EadGO0GasmkEzLPNYXyqAdddfCr9BVBc3IhWGkryrEGiMAeSfasm/JC
Bs8sU6h9pFwjrIxOaJVXMXENd43DIGRjq3G8yRsDr62Swl2kKoQYO51qoU+npqvrXR1Y5xAqwSHr
K+NA97MtZovgQtVhAzYLfz1P7yzVGQfKYtoyuaHJUSfcFRMy0IXJXw7xvV5X5i4zFtFygPNq5C7G
K+kRUK5ttKgz3EKN8le276PcTH2P3T4cPSbxj05iZHe2HW61Pnql8C+30koNXDFxvmnz/myBFL6b
9HPMVHjWbpLOfvI1LBjdMh0IZxHvEjXXLi2rKFn4Btjbejh2SF3JG/CPI2vv0hGIRHtw8AaRzdrQ
WeuccvWxjItt5qjKiUqbp6kZjxI+S0Bu+zrth/popEHwgm9qxX2JcL4gl5cOyhVOFyt48YHZGB1J
pBw4EBLbmPNYt7RjoccemNqYzVq5Jx5r3Mwl9X01dN1ltirjGGiO140xh9SUtW42JZU3xLz6etrl
ULbQAmhNetWnun5OU8wV8yFuMAAIqryE8m8JUpWekXM3qH3GWYbFgiRO0wx2o1Pswtnk8gmy9FoC
gguIx1rLFtdZHPm7lB8frYcfXGRbYtVMylvIBPUaebQ4ZPgWa4WkaJv50V2xBLBDHdC3cKsNT5MO
ouF23mVq6LtZUtq7ZSG68ic9OSkDJRHzqQdfbwNWctYNN22w3z0SN0uJbmYoc4N6MwbT506U3YPB
BtquosdqblOX1SiTs+EcUhas1SApTkWcbvpqVo6h6q9L1jerKVSjI+9BK9D7a58nniA7zauBE3uA
YLeGAGvdSMtF/MOELtepW+ulhS48C0fcltyHwB1qldtnCZIiGLeIV44ZE0R7HpGDOjrryLCKEPWk
27HJtIPDMm7VZMF4gCzsRZ32LMY83vm+Urg9jpR1LjuxskYzXlHMsTI1QOua6j3WgekQhw9FFGQg
Wril+KhKdjqTJ6jvKmB5UcY8fSDQUzn4Z/Ec9GF4spv8UoTUixjbDK+RBY2rGkTrqkl0MKjybipj
dZ+ifF0XXDjr3DZf4xml1ySHap1ZuJQaE61iX2IjlYtrkQrvTun3WhO3a3T/wQ3W9zWUP4wgWC7z
BFbCgEZpTarPhfxcsR+1aoWuQL/gQWLEyA4JSHv01qEI3hOJLW+iwtRX+ElbT2Obe4afZbS2O7co
iKVZRJe6nqfNd8K86+8Ine9zhsUiGfv9j/df/tf/sHQGDSAcWe0QhwetVUdt9z03KBddi9FObzfk
qr9JCgzYA+gOivzkjHi5ItYNWvkyDPk+j32uEv12npR3eDibQeVIP/V0EarT30GdXo8URauhDD/Z
s07wloWw0rpYfky/nGffaO1QdgCo/uufYOFb/fwDmKoKaYvSQ1fVhcL1HdIr8fHmJQNUHt6ZV+z3
J98320OU1LR/0xOg/NvRaJJfaPFgZf6Tb0teFTo8le9r/Az3mhoM3MNMiF3e+E96jmZGG3t7LSC2
7DvHbLbG0L0qYeOf0pABYCIYPRS2CB7h7mXY9r+Z/bmOxLVr2/xFUfsHxu2rSHGwNikIAXrlnA04
AKATXS3sUm4WD+2mPw6iN1n/o9zp6ErQ0wXoP9De0OSTFqTkhpsJ+kKUDHGvTB7rwrTBVDBExBD3
Ngo/hzqR4Dfrc5ElWFEj++wjQ+Zy2w0BhJpoiQ7l3h7iF5X9tUFcWGjvKGIOowo2MJT5fWZANs7r
lxATV0+zkWZbVZGrLst2jmY9iDj6hq3+iz4aF+ys+PLFOwjZa1Qb18Tvbw2jeBS9+Kor5k3ZmA9o
vZ+MTIEynu1jcPmrylEe5sk/qkGwa/WGcqeJz76U2zJQwUP615IYpmyMH4PbIR8Q2tX30P+uZorK
a0jeJvZJMNo91pq3Fmkte/w5Xpmk+nZWq8otR3CDdmKKnYPf0yNcglT7ManYAkfTC6hABESxutZy
5nUSOdUGKc0yU4AEbsegUhQkCcechFIFUdLHlfzfrRQ+R59rKG7f2h+xtx8o238wcf8f0hNrH4me
knfYv5YUn78G4Xv6Pr1/ryj+xz/8XVTsiN8wUAtpGhqjRFVf8tl/FxXbDqmeBsw/iLnWH1/5Q1Qs
zN/AmRHdCUiOSaXpcAL+ISoWxm+q4O3tcK8jzh7BxN8RFSO/+fHMsFUT75pEUszOlP9M/wnV1/lh
ix3VMnejcB7qNIo3uMc0Dy9Y+zBWirEXScQdqa2+lT2CCWNxXk+ltqtNxVOg/9+IXs32esFmN0dp
6WqdYniBg/pKYGfz5GJn6xLe0nMv32qS9rYR869OV0+MsJxT1kwPHYitSzUnDO+IXcCmFZceT+W4
HqPhValr/JFpwGo7JvuZFiBjfN+2B7BedCS4PghkfBiSHKEIsY43PUZkFh1ePJFSlgcEsOETNRCf
jPUNC+R57cMPq5VQPNhLYCOZxbQic24+Nz7GJ04+N2yi8oIT9B4VNvu6pgFAGrN/wMeNWmwsIFzZ
750mxxsACsZVswPzGmAwhhkQPjFkbY7RqCTbtgj0szrfzOZBdpaxL5Iq2BDqQVa9X5eelQj1osZ9
vSVjEjD28mlFxPk2dKCGAiSPlgCZjRmMeFvDvruL2YChW3GBPtH/aI1z1UP5ObI3dVronwumAaCl
iuaKUJFVXB67uH6zq42Bmkwfupd0VL/phX/pOn010LCfRJ1uyFy4wPaI92iLRneW+ie1ND8Z/vyF
NMmZbAMGbdhYnORZCUmO0e3xJc7TuzaHim6F6udoSm4mC9XgJKpLVYKLbWL4pskodhqtzRpR190w
j4yCk2ey2oFxsScHLNAvLZNQdni+wElZEdNBekJvnmFv6cgNQhCSNwFzS0hRB4P0Z+AWkXnLX3qM
6ik8FFaFkgP+LSjVlLWVuc4J7NiIvnGOk4kg2o8TUqEDY+SKAU+HMXAi+QsgFjWh5fnN3UsdL/zx
cH42dOytiM8OnYUEzwi7dqPUsObIERoYclZYSFdTPTwrxKmuFVNFXSUe7Zov2J8nViLrSQ1rwjJQ
kjSO9hiXSk4nnRD6JVXlMJXtqY2j3I10pr+Y+9rA3AQsbtxW456KXzQ9YNwsF2fkCrPavEcUmqxa
B/ERgYdur41HlZ0eSaGXhtuVFsedy+C6XQ3vQnQVblo4FVYFjZabxx5zFKKzbvavOAX5IBv7nNBz
tHRo13FN15bd1X2x9QlqWjZD8wE87h8f/vFpo1XJnmiZNXL/8phPKak0QUVAWFnJcie0QL0D3PUE
Cb5BSz8xM/42h4r+WqXcDvUFr6ZWt6Ltjdu+L+KNDG15M4yx4kULcU+S7LavO/8k5yq/DWz5rkUD
QHSCVdNIqm/YbwAYlWJYz82srMKR2clcmFiJAX65NY7zx6SuBM7y9i3zB3mpDI6tEpnow9AbYkWW
QPM+qhlMrPYaFn523xDFyRYSym1YhulF0wlUYlCFzL19tlKH27lExmGPzMT1IRv2DHHe0kKz3hgg
fKY6qRmrgOEwjeYuTsOE/G1VQ8bbgyoz2mlX1fYtiIDqPuQtEeNl3RmW+GZKkxRyGGKo51mKETkW
8gDtHrMsoPCO4rtHQnAIuqk6ZC9aswB12rQ3DoMjrM1Yxl8rbTCORV5y+bXD4eMzgxnr0STVbKVn
cMBHx6oQSKb1Kc62ZiXFtdQmjTwC33nAc/vaAS7A5SufZeLLranl7L7R/5/ZlX8pTPQ8pJHNmzGs
wCAxPTqMXUWIFxBr/fDx+T8+fPzZEJMeNxVWsJuc1ro2LZ+qgiUN6tVmozRW8NARd8lBpFoumkWX
WN/qMucGH2ir0MgG7b5rcuNcdYilE8EwI3U+i0o3oUs7j8BMOLKseVsHmnjwzWFtFbi2SFLDGcoY
cwfwxV7p+dRhvUR1iHxh007ZAB4w6C5T3jlMS025xW9Mr0lSnqd1vjuzgnnVqOIkIuH3ShbDZrTi
8MAeaXygLr7Szap7vY/0rV8XpyqPqkfeH9ke5cyXviV6ZbbTI0Mm+HRC4KSdQLQErLOtp6yob5la
WhfH6b5C67EOecvCGw4O/C/HGHeJFUzPfZ+81+DUID4j/TTLs6aw1KDvZ3vCe2uTvQorEo9+G8lD
2AZekFr3MGEyDyz0Y4MhYNJQPmdJWnmSfEjMpSMlOQtSu8CW7LNzhl+E0CvT9pWARG47uOz73GLx
ZWukfajqNubuFpLhBNqDqZrUP2NQcNaIEhWyV8DTQUL3D7kPF3ssTlOvTV5Ctgenv+8WVqeuS470
FeX9Q5ewLc8Dwlhsc+FjmAqZa8R9uaHS4jznDk+Jmq5gbDZuGWaGh4eGmt72szOX2ouyKEisedDu
onR2qxYdH7j+cKN45E8kN6pp5r9/mAZj2syNBWTGuI9LkpeaYhjPgM3h7deYv5Voqf1Nkq0Rzyhr
YxFZ9qyBLDmCH2ir9up3hMmoMgLgM52mEufmzKSdfXEBbgYYwKpXLP/Ci3ZONQWd8TCvKdphBoYc
19NUfWNZ76aNMbqqdBaoFnbDgVm4NzfxixKU0z6JuPsx/OyjMPKcttq3KoCnvrZvhsLubyQQk5GY
u1SQIj4ZS2lVvsed8ZA0CO2cuSD9q2/eoPth8oNigk6583ojv5KsVm6qqUFhORCQyqSaKT4LR+PG
atSnsNB0r467kMveYb8nCDpIWNy1JcLzJjcbUBGOuTcVpWekpEdEfcNB06R1jUkC3IYxh0ns+3Ax
E2TfcgHmAtbcaVXlmWN1EiK9dRA7TxHPZo2ikX4cSKM2BRtYi/Bal0GikcXbcvRkkiAiUjDBOz77
y65uzn6tNOfJH+jvIm0bJHC+ImPB0YhY91pr0s5Tn4KZd8A/MLuwNB9JN8uIM8GayExnkx35ZHta
mn1lSPWedbA6MH83a31EwoJLv/HmBdYZJ61Gwqw+HKHV23itgITms3pVbER3Rjl2LmLCQ6vaXPg1
EyMr7zZZIsp1rPWE0hh0vJNgj2lkx74pnpte+LtpriHQhwrqB2K3YLldJoLsvKotyWMkxRe5AWVg
FHq51M92MSGzFeCfjAVYUdCxsr5yjXrcVtifj3aJbWTQhlM362KdaOEtqZesN5NjLaxun3UjhKq2
hKeUahtRhfvRxt8N1gQXCf9rOkzlVs2ZjZdVtE9DWKFjFutr/DhPUlZrJlOULG11wwRpwhpkPddG
1N2SdYhY+kkMzcWcjMaTEVqgCiTbSmkcTzZmdOTt9wpUztmwjdsXYagclNRAYFxW2tqcqVQQMO4N
5EHrUWEUNxPZcmYhtIt0u93Z+DQoqedgBZbnUWmIFMCqEuyUkFmnNHdCb8ptEkcNtCPb4dTezD0A
GI1KBU4QYtmKwLdyspgApvrXUGEVoXZzfK1QGXDeMUR1Xtki3QwpfFZbjG+YWDLTAH427WK2lBvN
7p/g2DDZSfp7StxhowmkA5QX5FMS6cjWOtzojfZmLApoouPTtVak2S60Kf6lYlBvQ7fMMbqvLLzA
4LpOZqF47WgdykG3bhqiFUNT8mMx4N3Bmd0mZQSxSTqLcmDVDbQDZfHSk5NMFiQzYgFLLUy0dQFz
w1FS/VTN6VNNkJxd88JQ4jyFelwftHgDu2G6j4SJoBdoX9XwUv//bv2/EtaucdCB5/7XrfrhHUzd
v/3P96z89387vjdhFtU/NO2///s/Am7M39B12tJBQikFQ1Ca7z9swPI3XLxI9i26ZtoCm2b5j45d
Gr8xC6cjt+npf2/L/6NjJ55dWJwDNkt/yQ1M1/5Ox64vufPfDRcVoekW2fCmviDQvxsqcgoHDDTJ
gEM6Jjx6dtDWelgewi7qL6WeMCLD9xO8ocSeHLT2SeipSlUdJyT4+yIgDHwKLeMCYC50M1y7m3z8
mC4XyABsP57YHdmEahosTD3H4u3EW5pSAVLOavAluVxFO+0zwX4nggyGrjpVd4Ik8u08mMNWMP84
IftOno1ZYWPmOPNKLmNochm7AwwTZ5/PHEVwRrNNRmb3AS+PviqLSHt1NKc/UQFZ6Nqn3kndKCGM
3Y51TpIsyYCbmvnzgFRBWyhFyedhNEnSyqHm0BLQ34J7tVmNKGzRWyLq7lDKK/pKpj6aTxPe3cM8
IzpKSrIhLfQSWybGX7KBpV8DoeNFyVsGikwP8ZCZBUtM2+weKHRHwBlVe545vY/GWE4XRzPD/TK3
2bK7jLYaWxj0PiEDDCLs1WMTNL4EtB2G0YZInY5yD3vdJa9B6YQC3U2hANs1Yqv8pCczmJEQewzy
JExsbSVd9E/11yLOk2cN6e5nH1reRqULeplSLXuyRUqtbREQf89CmlW83QOXcbsy9wMvtIC/sNCP
UNnAhGI/o3zE02E30hXGDaTW1YYBxS9wWrLsxIj+3Wd2cUuVMtzAlRkRrPbO2hIKdijgEe8ZfHpt
3cm63ZAyq+yS2Be30ur9AJFEJ+76UsOj+RG11yepvFXSPAMu4VRl8MhIh3g+Ikkxmsxmw/9TfET4
hYYG2mPJ9TNEJtbaR9hfUS7Bf7OlEDTYp+QBCsirR+p3A6fKEhdYL8mBXTx2GlIOyHPrDvjlA7rp
fDsbs/oS4luEDrIkEE5UifiEP4IJ+4+QQu0jsNAfKnFHlAkphiqYsVXX0kPNWYQfycwgk5yUJQLR
sFrEr7NDzJuHCwxLU2dqZ+5KrWc7fvR5xN20gcBZ0m5rkmDFtK4BV/SFwg4iSgCIb+nwoq++oYD5
nZLkyaK/s92uihksk8fETTowCiLDx3CJQzUHVtVNkFXTJ1g25D6miQ40iWKR28K4REM6HymRQlkS
I/FRkB7ZIUsJ3rslVBKlNjIHWSr0cK2x5E7GXDLcn6yo/jZMVbFX2khTAQbOQe1WxOHS19FAH7SJ
PFAuTce5682+B/5SzxSarT+Gtzp8uDv6llhDhVWOT6OCoyysiu4tgXF70kq/vO10qJJpDXo0B9v5
hTx0BuVyDoUkypZlOZp4TEV+GrE/Bc1jbwnN/tBqOdS0aazLW4Pb9zlV2L+wDVOQ4yIblV+cUdhf
I0ePrZWSMDFZKfwkVzMW3Sl2DIA5Qa1QY+napL9BKZMoTaNav8wRKdgFJLwbK9E6V4zJ+AaMuYe9
GMgbxohyq7Xk9voxfrq5Z+RndwSTNETTkp7gpw3NFZMjXcOwCZsuHN22IieYCdXYXVj558cyhavq
ppVf1Z6tTiLdoyiYLr2c8RzUilrhIq6tpsQS36rvKFCCp6zuHK4GFbXxnGIIHiAtWZUKE0FHSk5C
SYw3Jc+f7aG19rqhdmtIfzC2GR1hStdy5P+2RWS3MT9Agow2BkZ37G1FwsgGIBIR0iwNAh+PDXbo
jcCFeA6dzt8xLdRfZQxAGsmx0bOdmKVLcIJ+M3XwzEMUGOd+BteU2DH6o6ycN9IJyruB6+3U4Mtl
lDLY9xUZrCcdm69nOPAa8VAH90HM31wRUoBkm/AGHG6yxlIUVsq26q18F5kpfDsdi8hczgQpCgGI
jPAEOLsSlCqtHlJ7h0mJ4UpRyddJn6qExWJbHYaxvR31HMqDz9oW1R4zOGppXT5wmx7PGiv7NxVu
0COSZyalDn40mDym+jyl+AaW7CtegngkxiuNDZxbQi/Y+EfRuLRP2oDVpAyKjUHckJszSFmrsh3P
hkjjfuVArPJy02JRBcvcus1GaZ2QCJkuyUfWRdSzcuenY4PsBbXChYAt1Chh39xSR/tg4BqSQMHs
PzJFZ1mOBWBAkxPWX1VDRuFFWP0MDL4293hYjUubzHgE1KQwGJUzTK5LMiwDDo5V2XT5pWnaHkVH
EHuVQPA2RmXwWiJ9u4Eea+xjIA0bFefWFmBaeVEJdnMYfrb9vcS4egntdtwAmpzYfPK1FeV7cK9X
LdagVC+aN1HZw35CHoedmsEwkTRVkLwTRkowce6I4GauEmBudRfFpwox0zqoTbmHk6oC+KHmP6g2
I9seVwyUJZUA0jka9mZZZZ+VtI72RHskp6xU5lsrC0uvndX40Jg2JE9kg49QbOt1E+IYYaFVelKz
lKvhF8NWsQn7ZWLcX4Ety92cTYrLERQdi7OtmJdQ1fJ90xNPOc4NUC0rNq2TM4vg0//ZsvmH5Mf/
O6IeWQyZVKf/uiI+vSdN+P5l+Pq1/KES/v3f/VEJ67/Be3FYYJtSZ7ppiv+shMVvqqp97I5IGoKV
w4b7P4A42m8Wu2dANRZIGAeG63/uruzfhMkWjK8wwRS6qTp/pxKWPwbwmHRcjqVZFkoBU9gqEUM/
FsRGMfgh/mzdNQFMOVmzJRs5PQVZ/dZilgXwpLpkSuTYPmCi2UGHZIbhCQLxU9H0L3KIX7uyvpgI
GLa4pzuGXRGJFgyOUPxYa36UyLWK6VUb+plNcqjC5YJnBljnluiFlwEjv9NPB7oCVPGdWaKhUzD6
xzffvSz/RA3xY7LRx08JLlYzVPb6UKX0n35K0hHCdkbJvnT/rmZgKvC/5XV5pRBd/73vxOvMPtLW
aHxI4STE6sfnU+UhzDLLdFdrp7WmPo+GuAEC57a19QuFBy3P9z0M4aH6cqYuv0iDX36O60KlPWQK
CkUE5QHOr7glbqSY9xnC5XbK6xVEs73fF8E6NRfeeq0TohzkOEwkN4WgCre+NrS7uYPBFVmv/KWH
PM/YM3b5euqLO3N2Dgxoj4VpveNrsArIn13B8KrMQ0S7Tfx5zFFg6ijtBVkLbg5YYJXJDhIxrvp1
2yfjhm3i4CJlfzd7shuq6E1i7sF+QozQXz/tH9Fz36tFeBZsB+jygrBiTfwz2Ak8LIARqThuga88
jFG6BNXRVJovZdh6ZYGZtXgpM/NdsVmqshoZIx/Zep99SZXw618/FvFzjpqJVI2uVzIz1QW97E+Q
qSkcR1y3RrhJkWhDi0vbVVvWlGg97uxRSz+ni2s+KbaNpm4VwTAUzbi+pg5NIR7TI3T1fYxhZzQq
FGTW+xwHbxmaXFa8d3/zoVqmidLFpqdVwWtxqPx4ueYxev6kZXYc6v4rSHcMSurwQJIjGnR0/WUb
PTS4jGPH3M2jiREEL0w41isKC3ZKoVuzjOw1YoRaDQEltqfQNB+GstZXf/1A//T68kDRMZEnwnzd
MTj8fnygRlBZJiRxBbduisEUZZqU9Sd6jpvB6I6N32grTB83XTx/M0XwJannN3Rw91NWb7om+MWj
+XF6YHGM//Bg7J9Ca1WzxDNkpXh6GZ+POEwSR6OLlnj5xZZwq198uw+t1vcX9/L9kEKpOpRfG6bh
TxeUJX1kKqnluLIFbdoFZbGySUHrsoHrQr/XghQGDIGcLo0UeWMQwQ5JVmTnGEH0JsCDQXmSv2Br
XAfML7O4eZgj1KwiNNN15zuj5xvRbWlXb3RGX1ss7YqcT1Fl624TwEi2YuOexItqXfdiZQ8daoGy
JtW1OzKhiNeIkxDsFeDTMWhjnEnHR4boza6l0N8URjUDxlfuIpTTvEQozkmpuf711cEw6btpzu+v
hykYC3Eb0yxW0D9eHJNU06ZoeT2YM2xmnWZefyUw4Rf5iB9nyI8vAzMryc2SKRT3ZeOnu4gxm7g6
fd7Xcsl8t4FMzlX/BJyiWc8O9oGkmA5lOK3jcaBsZAndTXdyEq++TYRb3/hvtQ9F2Gi+IIxc5Wqy
Ix3iOKbt81ik2188Iz+fQZb542P9ST2n+o4ViBKnhz/D/dEGj1IcKEqcvSCjU3mX92AYSoa4IVq2
VT8tuRa0m24wZ/m6GGblYuqIpMaxkrtkLhwaFFy3sSCxFNy6j96YFWlvdLU7m3Xy1A16sS6r9kJw
9AnX441ediSbtz0dZhy+5QFJKKbaE9s2TylpUbqAK4dHrlUSYl9myS1LC/RVrhfPRBy8+2FJPYCJ
d1NmQbCfjO5JzLbpzmPYfyMTGiIWzB3Pxw9zzAlq8dh2P/31M/hjybBcU9RFBllFpAPy0fjpPR4W
rKJgkziuP5knpwL5vkTY1pBscED99bfS/nyefBQlljSE1DU2fT9ev4wQwTyjXHV7MePTHyes0H3b
7zJMFq/hoBEKN5MWCL3AUOd10kWsufoJbYMNIhsaI5Rv3pXOrO2gxYdXzflVNOif32CWlPAcHYeD
iLL4pyt/MuciapzEd5NIHPHc7ZyKodLnv34a/tn7y1YdzjeL76GJBRD5/XC2FknQ9WZKHK62wBj8
ck2c5rCajChxfUhPMBoKd2q6u8aqxzWmlv5M4NNjPEy3RiM3DLn0NRTmblPNGbFVdcTGr9ZJ0FH9
8JAqZObVPg7Bv37UmvjT4YO+DN0XE2tdCs356fDBSM6tlU6WICS0jUhbgEqDLezCDXX12nIWlaYN
RdnQJ49wJTflD9Ct/+Ie8ZMEDTgmgl+mqqaFk8iiufzxuSNbsSVUokBfXlpP/rAUGy9285aRIwIJ
9a7HAxVlv/qmfxLLLt/VpL0xiWnl5mT89Io5xGnqVkLYDeEt20wohIENcLzz0hjc1nQegHy8YACB
8+DsqlB/R3/0jt3ZlSgSdqFSFJeFLVTHxi10sxMv72J7+MUzo//pKCTyl+KQMpnXwead9uNTMyqV
VqgCHFaDQjSK661v+J4fIykhzM/EYTmzZ+xKEHVGxXrefGuKGiuh6b/WFTyU2NQR6vTf4jD0ANR4
Qc+yWkmiK/E82yQcnyvyw5yS7MdJJK6hJPNNwVdaoAkZPtVtZA8PfaddJ3QhXmI0X6dMfYAN/6qR
E9ZMudfX+MTIzc6dyl73sk5+8QRY/+QJMOk7LApk3lnOz7VxHkUtHUtouU2PjDcz8L7nLgHc3Tqg
KwsTBMopjsMNMyP0aoDKpNrkW2j2d2093BU1tlsV69AmAtw1ivpkk1NFnqn6YlUARDKnAXeMb5pB
CkiYiUO+Iki9HnCmgk8/YTwYMF5h/Y7/N3tnshu5tmbnd/GcB2w3yYEnweh7KaSUMieEmkz25GbP
zaf3x1P3wrfKKMMFeGLAgyOcThlSBLn5N2t9Sx8/ROQ9Bsv/aZjJxYisNZy9AxGOv4lnyYMiDQPs
IT/nfv6O00GuexRxjFPWA+o3Qy9ueT7BQ0vPWZ6BF62djwGtoWYR05GW467rxKVCNVgvSQ/kjWhL
9YwKqrRMEk/rDRInXB2WRl+qOFONTGytSSxhmzhqHfk1NtGtyt/dGfxa9/t/f0z8L0e8ByaXu9+l
MSR77z+eEr1Ad+zWFiUcrJ0ZbdN+qPY1+R4oLf9+pf/bauP/l3TEwqBw/rus+89nMcf4o8nij/L7
301i/ud3/ts0xnP/oo1gGsx8zKKdWE7zfyiJ2UsiIOYUs5Y+iJPsnzpi5y/TY0jq2x4jGd3jO9qq
7+L//t9M4y+eVqbPbeXw39hK/ldGMcB+l+PyXwtMBhVcJp7HAc7PiLbt359UeqHDCdXUvEM8Sykv
Nhh76zd80jd2Zf3V1rhhSHvcNGAw/7TC30etJn+nyBMd4gOlh7IC/Uq4ExR8r5XbfcwSIi13frRm
8u5uYUyCuUzZosgScqYXR0x5dIbDqTq56Ycqu2xd9AXkHNuanxzSBIcJdFony/oX8BKdB+AHvqt8
482Fs0vs/NkR9h9p1EUwZiidwBgddLKX0Q0OKzWD6TfhogSjPZ4TrV+wi2hHGaKvpeG7/LFkEDE/
N9fau9c070ODlx6XEBId1FgsjoNO16aV5Y3bLtcKzIkZlrmIurNw42/DBf8YoYCTEFRXpgU8COiM
WeGnkvFPTWM9kANxuDS4pmAc+99xRBL0lADcSd69WqeFaoCwAVlaV130anvvlpl9ZZAocGsI8B2j
sQnxRiETLF7MakAPMQ3JtcDqP3YaxjTCEt/zHhos5J8tStBmj/rt18DD6BPk1WWS50hLrQdyy/mC
rT5oGQQEggHKKanJubTy9Bbn+XCNh70PuIg9cXXzwtF+MvXJvORCO0yTZz/9/a9Ivj1OcMxXfWML
dgmeQj5SQPGDowAc2S62sWaFT4QoWjDO8hHzmxOvZBbFh6FWHMbVAIODBdprRiDKRrlY7/Wmf1Xs
VM9qtmEbaAmQkkg/uqq6aXbvvFbDtgB6/dK0/tkGY4O3rH2PvDp9qLnAiq5q0lbAw9V2U3+4Pnoa
diKdmfrfZmGsayeE9dHHwHEJD3i02VNa0yQrXPALOgn1T8OgEJ6suEVxSODpFZ50cnUm/8dsOKxi
BDM0xFdrSA41unqdx4bHyNwoIFaN6SlVlghk4wzr1qzs+99fsP3xJMtIyyWULruW8Ywh1sx+EnJt
bKvGnS5sKn9gyUeLbOndaTLIMRWGOmaju6idB+xPLjAulzO5dtMnTmzWdyp/zRv3EnaTOkNwme9Z
oY6M/5dwVP1XB3jM0SfnpneSGg86Hmm2vo6yKI33Fa6xnWbP9O1mvekRJGBRRl4z0UmkfUDISn/Q
NOs4Zs7GgCmF6PbcohteDZChof3pmBtlsUo6OAtRAaLYuOe9TSYhFEakjGxsOhXWeOlygmJyRPVx
RwSYNJATFtn8bvfWCRNfyXW2ShpBH4gjLbD5aXcwhLC/doCEInhb6Wh0xzjLzo0OmhiVXXzUGSyc
fKPcInBF1sY6aJP3ffHLT25lBlgsL9DnZCxYa2K/g7RV6qlzZMAmXb7SW+6ssstXsRd3r4Czd74V
TVvHLFGC67M868iRg670+6AoEGB1JolHtH03MEhnFJ3yxTLsZ4TRxcFAVgouDE9p1rUP/JMlajF8
pnPBxtuqsh0zIVRJIjzlUjTX2NJIg1PINZv2jAnAZ5vm7BT6tcdsGT/0khBXDITbUhH402uKjOKw
nwEBD8OJXVcT+KNR7XLD/iGndLxAqV63hQmVI/SzDYmiLkq+Odf1Q+dK84EefrnS9FM8Kms72Mm3
WmReroPmOy8SnNNtcxSVedbx+e7t1PGPFvCgcBi0o4CzyeeoRqxzMWM+MWwGj+txILZjbZDitvZq
aV+TjCRNoxDkm5BRFRRdmu4io0pe2SniUCSRYjLicw6PKnBDgJ0ZLhTeq3Lj0I1c5tq0tlZFGo35
s50a+9Qztd50hiDCiGRtZy61K2GIVz9N3b0WhlcNU8l1CP2NA7Gigi0DDw6z+AAqTRbEZBV/jLr5
0hrtMETmV0KgksjbOzkVG7OsTrwLH7LmOeDp2p+5m5GBjCszgjiqcnIaGym+m2L8mBvU9kmnvcSZ
cpgAkNPWwlTn8nlMYGqcrswhgMCyZgkbEFr8ZVu4wDluXvRePnhN2CW/5Nhghc6ucWHuk2Oq5nvX
AKkmT6mRmwGVc+RDla2H51ri+1eI3gLVRC8W1s8bjb1/REfDD4fCr0KBIrXMP/ZCey16kvbYFuyi
xsZtbSwUDJIdQz2+p2CXWd4NXAzJoc+p5yGD+RfoJN7F2mZwPQG4YgYslYUttsKQqgkA2jqyNTet
eJbbuPSYf5vAotVsHJ3yBQkzSxeruWMfcPdhDN86cZ7GNBx/uXazmbpavUM8gydpe+gO7Uzfw2Fd
Z2vJWfxIs8g4Q2iLiZlu5Xlu0Q77UaGvHaclYrBUA7DUwVk56JCTekmtDCNMnvoPyvPTJP3uxajR
SPZmAk8zE7c+0dxT5eCTALK/d5HaDbhk6sVcGCYOhA0LN4EilzZjS05V7mzj2vtdSa1GE8wxVRSe
2BRxr639BuIFkLE3x5iNC1gdc0V0nX/xAb5bTX0v5urVJq4LWh9cfhECi25wl+xGMJVT6cVPYYfE
pKgMyFZRhrLW8M71j0GIY1OQiDsuGO3C8eGm9R6JmSGQfVahTC+RS9VslEybQ3FI732e74llBQ2G
1tON0hc9Gut1y6VdOnID+LBd00oXHCQ+90F8UXm3VxV2idZxXzpSW1a1A+QCFz5B5eCFCNkxSYIL
ffbUHeNxei0LASTAxxLM0jbTX9FUVncToSjmD7RAcYZFxRvJRSRkyCBQhmsHVHMH5RuAkobmYixW
8y0fS8SXIj8PPNSy/hPiM14WAoZXWHvAEd38FCydYYpsY1u12lHGEK4n9JfIGd79sH2nWighaSER
YWV/sIhPCeqIDEfPTD+dsTqXGUFfBIuvnAyEF0EK6ywUL06l7yeXSoqwzyF7bhz7qeWvUR+9dYkZ
FN75p6QWmhr3WFU2VN44fU9W7X6wM3OVpdnDkGIv8LoFKdtCfoAl8hrZOwnb8XpKW/h15H4NRNYE
Wp3sNGOwNkjUv0otflADfyoC6PKJ+AoXnazKCtgGcx5kwArx1aIeIuCXYNbIJAUhJIOhpG5kEKdP
3Rk0KbsSFzu7BmmmMKpvTQzRyjPKb0fHcxP2UXw0DEGJ2E6QuFjYo1+plYbQo34H7B+BJLMuWaiO
uLZgmw5HkWNpNk9tJo9lJEgskrBwFt26LrBEM9wuoSylEfWf8NNN0081qdP5nyFG+dbF8JWSlGev
5b/0fv3eNf5LJhTiFHRr07wjBx2LF+KwH1OiC+QxCYAOdMl1GH9W5Dlg46PsNaF9m20SRCvIzsQG
uxmQLbYtbmVtmLA+zVMIVdR7kZaz8JGiP1glN9BISKVjYYPLD+tVyPewo3ypR+xGMQyZ7t2Y531D
f6/HCdPEBNykj5TcSv+YoThUhYe4XfNYCUJfWX49awTjz3Sbv4skfIj0N9YBGKEuyiCbEU3ahi+E
05lIJczDOEdHdyr/VJ71KkZwUV3y6aFPC7Kri/pg+lHH86/MhBRlzi+Lwzh0y3PcwOzDO6051yQ1
n9xB4w+EFNunf5reQ8tcA33iJX0N4bAgyWipuhffudukfzoj/7T19A9R3O864cKrdtxb0noqi/AF
+M6fZlAflbc1l6XHpxuFL07v7CTDqGSOtjztzlGefuo1nUVhOle0/VfGDi9NUZyZGPyWJVVncSOD
+iUp23eymrakE3z2Mv/sbfc54XNEbsQ9RWLMseWbUK0+Lb9pPiaf5M48hXAUc4EPsPd+uzphDTgp
ooWELxSPyeX1gTQFYKCToK28g6Qspo4lMHUYPLSJzc6W7mcVtdzvVf0ObvgznlFOJe8EW54tTb7L
ySABSdugD3iqGMToeXdffr26zv90uXfI4Zgx1U8+S99/gZb92cfxE7EGz7pdXc3dNVLw6uinjqi8
Vn3KsI4dPT+g5F5h0d9XjvzVmh4RnSj8JpU80RaKVQi3pZZMUEeOkorcW1RnPCkRxgViks9w63ky
M5w27OZzqtE3oXiMDtYYDKbBinAifGSI2DSo5tPwynvYVTqwELjgfujeM2miFiPADdoyerxE/zVM
yXnKsppvV6Qc6/HX6Pr3GT60mHCw+PDwUtKkd36WfNntbB89czw6err3OotuI3/D9MhKOm3FDjAb
j4SFSL4kjLRJvKv1zMCjn12t3uoD0KUpHViSs9rCq6LFdctwS8ZHO2saMkzK/kRSCaO+ENWiM3uH
egBU0VgxOtwwSYil7Mq1PaTEohTajucV0b9Quc4yme9GN4U7L4H7RmrrdE8r0s8U8iJtGOoTea70
s3OR/aRRHkX7hbBe3PwO56KhtOwopibeDrk2kzGZ1eB71zZtxIPj9r22e/mUyGPKW84d6g+BqpR7
wtEO6K7Ujx7tg9bDHe/8nF/eRsts6oCirUz6B6yg6Nu04SyZxFN2wQU3SDYoM6++j2219+WY/zT7
8gilFY2RTHb4YgEbKqCVMjEOwmifvKiCREqhq48Qsnw+pBOrmeE8yuFgkrF3IFU4u8TF1i1G5+p1
PJAFFLAdFFNrOxlZGJA9F4MqS4b1iL+HhOp6PPBwgkxhZMfGI/0QZ4hUpLl2KsUgW+28sdh1uZ+t
3aIeLgxLhovG8HGF7CQ82CYXacLaC08znIaRS9rU9GAiXQKe4w+bj8bnltxMiaj2I7aQWx95Pwi7
hC0G+AcSWPLme8vrh4569fvxs++aR2bU/TOjoa8iDuuz1kJPZxsRrkQGU8Ededey2S52rSfrHWxe
h81ZY18svz6k8ZhevDwzMIuRjVO2LUYy3bMOieiSfSUibS+NComIaA9eUiUPol0zNq1jCtz9LIxY
PIc6l3UiwZRqGYa+wl9rTlycZRyvfMMHiAmx70jlkO2qGkPGvgavHrSt1j8Ru7C2Z3ZDGeOSq9Ww
mrQy/ZQsX7Si/I3xiJajheDDcD5fMbxQ0LNJcbMmN3lhBAVkGGJO0xOu7mN31KoQ4nBWXhqFdg1y
TncnK2kldHM+h3g6SIExtlrvGa/5kODvtcTHpNp1UUsCTkHl0sESSZwKrXvSCyDdkUwl9Cc7qGwF
n3qkDJGdvzajOKgsQ2D48bKgHSKehmD889gEU9W9WgZIcF73Ag8s3LSQjkFbK++MlpGPwNCzA9Lc
35WlvF/L37RFhl84ZwxDOfUgQbLjJNc/klx7BQZur3dY7ecbBQpgP4g16KCiHcJM/TrqDIfg0b1z
AC7hj14QlpN2KoZZYL5sCOazhqdehYzfnPhBFiLxo21GUGl0MyRboAg1KZOnjRfWa50A4w1IX1aX
Xg7YN42ztbC2phdm9AedetLA7rWVXm2yGuWti7oQzRUxf7pl7SOox1qtEeo9D96abZdZlclL5Wn7
US8cRhSOh0tVM06RItSiUUsyIWvYOgVlJDR1x46NYpEed1g8CD1U4DadfiRoS7cGdDMCWtCudilw
aVHXP50mjVgBqCBss2wbMbwKlCdV0EphBErjvU+0KAtKQiRyWptL/KbPhbWLzHIHuZx8zVFmO1ff
hSFRB6Cefi6QZEhB4s0f7Jl+jDimQqIP9pY1MH6KoDLnaq2lqtkN3cjkCQ9xWcCCNgsqKS9ExzgT
dHjwkG86pFXXxEegYeqWfBcvAsWL/NTbz5Kgjd7KE7KBBv/69xcxGmZghQR8UN3g8mqBMOqDhbxf
Xwz4sT8GxUzwG0mwtB/QDDN1Ik5l3qOBwNaWpBdfb7O96OtLraWErGLOYm4K16eLMc6L6IowX5xF
4gRp6A1YnZpf02jvC6PF51p7IDRD6t4IY2OKzF5+GXMSrRd5jMZRutEI/9x5raFWBY7EPYn2r/ZA
OoXEvV5AQL23rvuRaqDF8bw7B5eI0Tivi1PCUwnU9/ylaY3PQ2ngnuKGPNleiMGwUz+aThAboABT
cjGgzuiq4aWhp/MNHviEyVIfYxg1fO5r0dXk9hgtdvLK6jY4POr1iFOdoi7/zHuHsifzQTSH2Tbx
VHPEccGnVn+3EPpfcj37YRrujpiY6uktyST8Gp63dGwwY3DMqUNoii9rzLjsIMnjXZQI0Gbun8EA
tjAZ9ovNuG0dDlF/cIBzk1mi5XH/Yhj9h9f59r5DbBE0sbolrTWc8EQaRzfLL33npjiKcW6zmfTv
rl09GUNj74q2eqlzBnTNG0LxZj+mc7LrZnQyjprDh6g7ItzbpDzWbUEfopg+eYO5K3MUi06Npn7Z
AOzFTBYYhPdNa4p57etd9Oxqj6ZTPTP0Ek+8SzZ96AzbcsLy20+wyGWHUtdJjrWK92TlMmku27Ox
JFJ5GCLwfQw7hofFzlH8tggX9oCbNd7su2L25EfJE1tqAoMihxy2oT0LgrPNSrVn1diA4sURo/Vz
2kG+kAkJL76VXAaGn7JDUBJDMrj6WfHhcl2wDUeEPTLeLJTUdibNAWRd1AvdbHZ7xlsONx/TcBTB
PrKgcdV0n0bbv4EELJ6JNo12xJt+e1FSX2XJpbOMXFY0Y+1H3Wf7forVnxQp+ByWK7MUzXfXUbsM
lbGeShBweRhOe5LNCISPIXGZ+YmcwuIyxu64JYGg3Urd+SxZz5+5/tkSWOKI8+hWFTmA0JF8+yoi
sCMf4PBWlEROgkK0SIkNyMv5WnvaOZOtcWjI3WUw1PZbPYvLta7hTIpNF6DYqFGgDnm2tVy2yObi
l4ysnhptoTf5o71B4cYQYyKyKPOq6Lj8E1LJ6Wx6DoVnU0AwbsB6snNY9aZVEE9GqZhAkIHfNeMV
sAkF9GdJM0jvvh3p4ce5Gk9mBMUQrAsP+dL8hLRSMeAmCxALqx8UMadlwhHJlZSz6O2LPamZ24zM
6BU4b7WLUn/eD2wGercazsRwYyBhln7ui20S0s8L2ogzrp8/NALqaI6xOs4q+WYOnV29mfgkQgl8
+jg73c8+hQY+DJPhL8DLPCdYNe38RzbAHMut4n2SrVrg6SRRYdkNSr0Ql65AvG8nQ82HwVSAlUi3
kaaxm6YZjG3hh6zs6ZmRVm6EbX45SjfusuDaFaG/zbvYOhei3LWyNEAuSEy7SXzvAWZxwADQbRzc
1M2I0QsrIEVWyWjM1gWhVgplEFMZ8jLq6Td47uhEqBWZ5H2OyKbv4zNLBMJgmJytZa5HJCp6VBDo
/Pemxaily7Ml8G6Zo3CRsMznNFfokjb8L8nBV1SU0M7Pocs4pR3rkwUfFUO7MjbDgG4pctbemJh7
Z26SnevFl7i3PHj6PbIkA4lGPyOmtWcqToGlmHg/1JmMfe+pvJLicTe7vHxD5X82ASFAVsiA7oYn
7BXNZi5JkZmMXeWSIjwQrFcXMOzM3rk4Yf1mR8zpWJvdBzxF6CUz/erqYKNDubcNP7vJaVoLtDEM
Txk4Nlq90iuHFcKkPis/9vdF7+9LPZkOtURYWmjiJFUrTlky/Z4yoswLFgT5MH9jUbdf7ST+Xcf6
3sBkfHVKirZqJkCMJ/IBYNYWfXl+Ki3ogJCvdkbCbeI6ubsHB/qa5JFxsYphUy7VW0ZxfmoYCcpG
EC/XWeo4eiMWQoxnQdV5i+MC1YTlYvcZqKPYb1BOZB0RKO2UMWR17qMFj8xNqQkGst/i1NYC6fgH
ww47Ysg8Mi5YkJBLDC4Tusg2j59Ym2WHsovforaBB4nTvCwdQL5CfkurK3Y40OeH02kQnJug1iN5
6MrKBXdI6lVqTBvDSPNdzgJqk7fRuJdAXUgqTTaqz6Zn0bY8z4e33lLRu4k7X6Q40LrWKF5dROKB
0IB31LliIG59dhKotIL7xC/AfJLwuj32mLXRWVxkcXFUQlk4q7o/g50TVGJ70U6QnQDlux32OrV1
MHLo2hBnbyTr8ryUcYD4Ar8NuUVsHeKDawBmkdLNN33aORukYAvDhXAjGRbwZSlA9Bl4LBHxBlal
rtf11d8XbIt8GA7Ec+4y0Zys5TTmGovxnJc2spLBx/uZsF5VDNRUrJ3oKJ1rJDw2wdWzUrlJZsQT
i84fgHg+51qcyBmxSNGq5LllEMmb8Epy623SjQMxHEEiRL2qfXOrin479iGrETCW4zjDcYk88I3D
rksqVKIT6NhlNxbD9VHJpwnMcwVemP6cmNT4Au2Psc5S6GTkZHBMdy3NnghXtka2YpubTYBiI6ry
nKUYIYW1KXNAeyntBSyhdaxTtpaTJKGh136Xmo37KZU93Lbm4fVhSq+9BjTQcQEbe7/xFLIv/6Ox
ErjkfY151ubJazIysnsRiDEd9z3umGaqtbvSmhfXtcnQYkzk0iMfYogFlDXN2SiPkLkbLPQDpT3L
8JU0bWhKMAXYJLVpQAwJtrZFXiNOeQnohqhzQuMIajDUHe9SycPAMz5LuPzogq5gY/H5ExcbsoRY
T5G9PGGcMGjszD3iYgjyBkp1ItAlVU3NcWX2Nz5HBtEx28dw+EGkAqv1RGaE22nqpDUjftww6RkB
2vMlAmEFu71JnqZa0oXZLtaNwtHJH9S2bhVbP/3SXKOJq971sGf5sm+1qP/ZC/dCCrp3JgyXRPll
dF5ZH2HFDqQ3kvBK3voKXm63nUd2CaPKuiMoG38/xqyUbEFomO1Mt04X4wO86xH/Q0TQrqzOpGps
sqwptowEcHx644dOXN96UHUAM0c75an7ZprRjzGtCCQTGTMJAVZc++NE89UIBeAG+yvrv0uW250d
nlInB4BLXsVc0U4rF5B91BRn/W2kJESqtx1lJKFghMFg6AQrRhPeVkP8RJIKUAPcOtQF60F9va2K
SF8BpwGumKRM6e1yr0n/nv8CmlocbX/49AwUAHHz4oeDIjKLbbtuLgzkWKy9ITHWiJwApfhfk7Zg
Gl03XXcACUeNZomIFrCaEF7LDlWR0PdDCZGYXUvVkv0j5i/GYTtn0loiyPS99NE92FN4K7rm5gIe
CZt8h+LvZ9/LfmM22ncvwk8FmHxlaNILYo+ra0oeUhI222t4JiPWqVqUHpXZPvwGb7k9rZtSbrG7
kkDmLDkyyUakdkKihneyWLoEnt0/kx/JqLFxQUHpEJStcnwCDnkyezI5a0gpyAeJQyO+/d4b2lup
vO84tDc1sbtLtGy8cS2a89yD+tNhZp1I58C8x0y2/T2yC9og2/8qGihN8a9BDCdndk7QPo8guT/9
zOXdSdIPXNiPdOFT+bh5QRTR1w/0/csPH1tqTVYl544/PkSIP4HsTMab6ch2biIAoGg6hBxE6Fhe
TDwHFvMDwQAGm0eLw9X39mxQu7ttZu6uYjOAgCLmmTEUxQaefXvuXHzHvWXvmIfdaKX708C0c6fb
5rNvn2d9Nq5jPfxGGeZthCHlybFDXERzds0s1vIaUwikF6b1jiHwwJbMeCTti6f30VMYjoFptfXD
nhA7RHN9IS7dvGHxYHgU7ZC2DFy3UXp2ySM6t5OOWTvZ4lrRzmYGOGCyeueqI194wZkZMFJ9jTw4
8Llqf2hCfQDQ4jFhsINftxMHhZOHJmgxVXUnhB2/DGHae81prGMdV8/kpUXrppHpprdC/ZpHDBet
pnwK/fo8tajQ9NrRH5H31M1ucsr7tA6qflAPcBuY+bez5RQPyxYvhfCH3RgulSEDQTst/bMbC/Ad
CcboPFPWPu7ED71CjhDZzbgOK+S29lSxeiBFAWtiTP6aEw67Qreh7IR+uTad3l3zIXbHkLX1Lssg
BavkWVNecQPGpLOschmJEM63rfmFjyBiNqbtGXQoOT0QMPxVXsAx1toWOLArboAI3FUrrSqwNQ+t
ZTvCp6nJFZg0Lmg7wvsovSP+dhC3aXhpMRWg7KHfi0bTZoSbU76gW4GXvooXqhkK4/5T5NpmbBEQ
Ov1r7VTuzg8NtKpMaVfVgOA1UT37ygFqYBMXt3ic5U1KZ9NPk3kvzYwlme4WW2wtzi+n/tJa2jEQ
FT5nU8sq5u8AN3jn3yFSHF6kKUmyHQ6zzSQ+XLh+Jc+4NzIeKUyTiIqJSTv5b43/Sg/rgjtn5m+G
QF0Kl4yZXpIP5Niwlp3snHnL75O1ZDsQ+RhCuH+KxkF/qdPuMrKrO3a1fx6nKb6DAKN8z+I3CNKw
C+ObQvd5y5Ko3zmuda9s3UXBwmeBxX5hI9jtA1UOeL8mX0peA7c7HMxVJHvCtYymPiqYBoGpWUvM
K0KFVqr5INhWb3rGieu61539sHh9jcqYLiwynmpcCJfeo5DzOSFyxU8pqwlDc4Rjy9L3WSnfLCON
z8asM95FT3V02K0yI9xy2dbcyywHkS+5OyAL8bUov3ue4NESD0eTMwXIywSrYLMi4IzEyb+/4Equ
jsXSKXW9tRukGV+GcJ+U4UFHxxDjjiKle2ifZrHPTUe//P3FrcmDBzB3goWIZjUJj7p8iKlK+DML
jtCBXG5I/+iw1PvSrLjxSJ+EXW9j1Rd7EON3THbDqiRDQg13zjo4RWl+HDRZBzrd8as5sp5JfDIA
abrSbeNpbKUy/7XKyaYa++iU6YV/5u4tWYYS60OSQHkUOqiesmivpGG49IGDcahqY221Y/5KwVHd
Z8M+tS71M0xOc00qW7hqMescBOFhDzq1HlohUUuJ4NhmygePylTjs6rjn7H0o7OUZor/wCgIaKyR
6KLNUnOcXSaWbakmypdh9PqVPk5H321KuNwYcNqewnSyBsRk2Yc7dri1FHCOYf0+tvcFk37UBm2D
QMzjpknp0vLiVoxcKDivt21qPEhy9F/9OhsR04VfOh4krI3RF0qZV31089cJbyu9KuW4Mrw3+Kcf
bcXin9k2FBEGz22RlresNfUtqX/92io05CI6agAnMsLznNbjMwoie9fGklVV1PLnjygCmTsQTuKn
8abSakIlbRtnizSpXiZLu/UsZgKd6/kIl+LEi2t3WepYDCkyoPntbAysxHB22ns0UP5jBtyEVWhA
YfcIIxq89jpLpIyzyQjSL2jyYhTMDFYrVCkhSTSOCyWsaI/tZE54aNxTabjbZhyZNQzmr4xQjrEj
u820sGEIXP6NZLtod8zZ2GLCSufUXhau3lV25R+VldvCayEhuOUX5eG9qyfiNbOpAdLqQ4KkL2Xi
mcE2iz/Y/VGK2/GzvWzevSk9olBByqlZex4EgDEiqkW9SM9x8ZmTk+2n7LNVc2MTNG37CJ97O1ja
iyamnjcyHhlAvOfQIslq8O82wSXm6B4Mw7N+toLd36B3H6r2ppMGVPHGRV1sYkEQzow+DOXMKY6m
/P/TnX7/n9CdFq84npD/XD/9/JF+EGvyUf6rfvof3/UPJzvWc1xRDG+sf0qk/006Lfy/wB+7JiYD
fMj2vxrZLf2vxazu42FHwI27CR/aP9XT1l/IrTG5Y1DSPVDrzn9FPW0b1uLj+Ff1NKZfEEE4PLC0
Y3YQ/8GxVely0kqta7fRVLeb5E/NXg2rmRGhxU12sUdlVvQZJVCtNoAZyXbI7eSajo+uKvMHAqRT
aco9MyBzjwvjw1qYroUZtpRpNmohpoMgEcN+41E+harx6W4sC/mF/yjMJHryPIeZMA9I57uPumEj
lswhJTNnPdU4LELb/0RHHn7rgIsT07lx2Kbn0U7qvcVYfpWi/DtOEVINP40uVKnmJrJh37pzugF5
5q1ByOtr2zQc6A6TWDJFmWoMjnUCWIJKK69PUdjtyHqR62QGQxiCrF15yitJnUIMEY5mdSPesmGu
6LIdtmysH+5cPY/52G8YEbyUWjlfurH69NrI34Z2SnfrAXxU/dz81K6x2LHIYZiVeEuwLLKM0iqb
pTnvFxhlFuhkv34avtxVDbkuJg1NUDWI78gKC1Hp5uWayW6OFjsdbpmnk0Pp1dfSHNy7o1m/dC9x
1l1FQ9wNZnzWQxZEEJK7fTeQBT+V8zeEwmc4TO7eZvJ+rBQ/v1f/BC8z/bIKHb/7UBY/jP7QT71z
LvqyWrfUa8CQkAbYgwIPPdrMy/RP1D4j00KR3MOx+xnZab0mvIXSP5pox9lJmSDzD1zn+cqyzHCb
L/WgdNswcA1RrOKBF5NM09/CyCbB/OhMDCmwSDP8abCA0sZ+Slv/hvnH6g6ebFBMsD8pLq3R/9AS
wcdM1CBj08oiXBGo6DyWS9I9Oz5z/GVqnXmC6np2YSWVpYWBHkTuItLz0uJFadcBwB/ikPLJgbGy
Uca+H2zt5PbvRlS3uzGP26C5aVNurpOoDibSfXbo/44qHt9jNPmw9zekSAIGpMVnt4aTrh7jLRqf
n6PQIhyseRp4zkCwi/s/iDqv3cqNKIt+EQGmYni9OSuH1gvR3VIzpwpMXz/reoCZF6Ft2PK1RFad
sPfa4q2mVe7TRIFNcvRxKpvioYlpofndYRH35mpH4WM2i4rynUU48aGOIEbA4wyIIBK1652reAIa
xGc8//dFLiwzOhYkKhfxQxZMj/Z9uLICe1TBdG6Kc7+EnwBLWIniBbx491G4Tpv8+Y6ahO7zEdb5
yBYTElckuquVkpjV19lV2980YdnHosAXxz56dvI68Sr75e9Su/GfPNJ/+3Bg1FlXxcrRFE/tiDJN
CRBEkIN9RCyNeK5N8uYVmX2JMiEus0c0KmSB5lKhRMjTMHvOhgXSSpNdghm+cXyTGKF/sYbvEOse
uznbeAAvfgqdv2nVzk+557zpJe/eQuZk/jLNpGW64767yzMjxa2Y+OrSdprBb5l95tDWH7ywrx6c
hQ07SU6wgiW/xakyTznz8TDLnyyVOrvYJsFe5ZpGqNdnJkKfZbq05wqVytkxzKeLmYkFaLc1y5eR
9ObC5R7fNqay/jb3ID4RIGU0bNSwZJC/s2iahKIZmkuj+pMwXfmIrqJ4/O9PkQL5k1d1v/vv72Xu
MNxcqBOrJjfNw3In4iy9swBccLcjR8BvyEPkV4buR+Tqt6CmDcyjyrnaZkzXkMCsI1SlZk0Qxnco
4wT3CNoJwkVeUPzNZy0zcZ+fESL+0WYNcPNOki8ad39MipCEbUxBNCSpeVFwl93V08nizX2aulCA
13oGVDevRWvmHWCMfoOcJV7nfcXOqVjLxm3xvUjaekB8opYzcCj321PWUWqv26lEENY+uIRK+C2k
CHoY9L7JfbnSObf/vvw3FGgjGBgO/QQJH9MOGAAoupLFfiRvMhi6k1x8vr1dIa0zPNeUPvUKlou7
WZA6rZx0UZz4LtJgnZdk0P9x85KCLZoeQMj7eCNaa5OV2zKD76yc7ZjBhUJndGBWE+1NAhouw7e9
93ogFqot9In0PsiFHGQ8zVuoQ6A+Aq33WPjnMxohtapSbfYdUdYrjI3hYxsb3p/URIfUxk+To8Ya
i8l5YRt/KnOAXjab4d5GSJDMfbx1U3J0cdB1AlmwNmPzEIKCmeqGpdc9XnpBw1lbsNRC4hmfev4T
kN1QhUZTfBsAufL/SmJBtgy/Iq3fpT+Fxwlv5NpTTQJbC02iG3IgBcScMPlRhzg0za7xIWShoN3a
c2p/BvmsdtnvATXVnngUD5l/DKS66qd9O2CoWPqXSBr3lThsvfaI0d5WHmqDYG7tc+uFVxuGIdoD
kHd1bCGIJl/Ixkn9WIFmW3sZUrhp8v7CmitcdfUlIxqSLDns6+5SWv2HK0VHAnsDSJcgb3ariXdC
Pn3p+77B+OOGZ3+aGE9w1une3ENJ+WI6X18T9KsXEX/XJfLn2HI2WgWIGhZnWqtq/Nf6I2IoE2Z/
Rqff5qToHvtawlupGYQamsvjQCk++Mq/VC5p6LKufESzQ3WzegLYfFJHuYHFPjHwJKcEgqBVyPE7
5dvfwwRpi+pHZlXiqeY1sGSxXHh+6r1fM2bLYcXssaQ6N4TIQKyrfBOzEbpU7Eau3j3OyosRmwQM
UzKOTxJe0+oqaq/YEWiUr9rpfsdOwjold0fplDUTZY6qCWgW/KxV/ydQfbLOM4YZoZt8F+B6r1WB
uaeR1SYcXEqZor8FegyQHUyc7ohkuPpiIIh+jIY3rwF9q99M0eUJbSILxwpBUcXE0258c/G4IIcs
fjdQEh/bmc1IZNSLsNyz6fgAwK1DtjuNuSACYCJlSJZVS8zEc3LO/aj2Vu2eLc+t3hJoved0sZDI
m748I3Z5xxVAQFqpTu6cyvPcIQq3IqKsy6F9rZ4Gl9wHkaI7jwZG/jFALznK97ytjpqoJz/8W+aF
gUMDPLjsRgAhgfc1hw17Y9smRSn7waZwjxW7Rw+kUBntjakUk1mLzJ25ZzqE5ovcPrzwuUvKJWC7
Y0lUGOmgZFoUbCdepLzj9ydvNeX+dBrmX4S8TucI9P6e7XXLWaVe4ya3Vk4ixg83QwbCPGvflKl9
lIL8Sj8Vfxy3r9G4Wz16vQDUgSQim7mA3jpxL5588YIN7nel5/4hbaG2cyc3rv+RE/VoUjM9MKRm
TWJ9ABQvd5GVHRPZUIZVLHa8+YhabthmbcnbhYYRFjGm4xg6I+gd4jCAqa+cyGaMGRVywxL5x4Nf
Cfeg/ShRlReDpdZdVB0ofUsiLsZdwFL2FOTqB8/uc5Qt46cK/+IRuHeliNiUjTiU0Ch9JSK63Hh6
+JqX4DcXCn5EhasPBufWFynQ8wKcXW+HnPix5GhWXx3QK6bP04eetDzkyUTdNo/7cWEwwEm+ythB
xKHCSt+iAU+RtrJGnw/+/BOWTE//+651jM8wddJvathu03bDPtTeK3yddU2C39prUeU2A18E4MOd
9sa3aRL+4xTX364g3JZgY7L0WkjKNRqvVgJgcap+60vSnhYihTeLxX6ebUi1Y1z6NI+pXLdzhltR
G7nrR7ibFDEOCZCTeeBufxuGvN7ni/2o/jcPAfXX5HvHcGLRPC/Pdu65N8qW9K4Xy9ldCWsjsng4
eXNgn9g0kxwxs7JR02/l/socbzk7Q7sRzGEoYxoIFKFwn5MsCI92WT11zMrWk6ZGllXsHjqevJ2P
J8C5F36oKOWKKU+z51Jw8SCc7MoTPNVYSWHAE98c4Q6p5U8t+ukUYur8j6g9OfK1Wu4h69GIpEkG
Pard/L1NbZ66fkEP1gbyXITZhWz3GLrgMOw8TyYIfYvXCOkYJ3Rsk4C7HeLpZ5gyfWHuS/hA77Gg
dypxUl63cRnB7hzRh5vKke46zm1GMTQlUYJRrQlfu0VSi3cVCpAeByaO0TebSYZgcL4eSZrSo35t
YRcSmdkRmhUppEEgAze+Sh+aKZ92rMV5SyMrpfgKh7MWAzl64aLWbbS2Q1hPM5agYUm7c90kGbOn
Od1U8Yw2kSR2Nx+noz9jVWjSgcwDgAQTjQ6KJ7Xc/Mq2jmHyE87Vg4i86TWVTLLuSYPges7mzniE
f1GTiOU/F/fmIMW+8oJ5vsPMU7O298nkswit29ctYSrEliUrL0a1G/sYW6x4Vi+fjLfibRWxhE8X
2yOgsjwki/ocR0m4jay/2kKA2vQZC4pE3crWnbAuK/wb/N8ptMhvyHZ4xDIWjo558VsoLm0zVRRU
1k70Awz6gsAtfuBYYrqZB8nhTAtHNFCGESI4cv63YYyuWTUSDbAgkCDNudsHNqZ/NwQ6nnjEhpFS
i1wxr+IbZRqax79Jms3PJpXIQpANoWl0+BkDqKACLEjOIJE1MVOxLfHCPbtZfCzq8iVpB/+94h5g
XDeX5ySLNn7n5093zCNlk1BnBgtyVfC+7FzLQgReJzMvId2kTO6MTqcYoFSK+RWa51sGWJP4ygJp
KWpfhFgZERtZXJ4bMf4eGE6uATlaa6cf/as15CwLjYQMHFd657G72y+Ytc/1yJhMS10yhCfuotBs
eokUvtSWcU6DZ/S+KskWTa1uF1Q4Uv73KSHmPFnI27aDcjcu1Wu/4KLrxHNcNY+OwArQONikXDkz
UTS+PC7AhPYGqd1maXhKpLS25ZT8LuABbvJwVjiu8CzkWYKWtepvZS4HBIW4uhApnOfEFtvaIa/C
Kd0fId1PPabVQc7wpklSJSBmplbrhlNM9nUq2EhHlaq35A4TYkBKK86hJ9NUpLu5zqtyUX+D473O
gfnXI4ngZS1xFfCQruosvyir2C2EeK/YMxOuGNIFli1RckRSZ+t079p4GjB4xisskZQgPLXDaN7b
HpETsF3XqpZVKaO/MlIv0GZ5+O2/nbaAd9fDKRlsjNzk/zC99ZFJ8MRMoZMdTBu8majVG5cSkhjE
ZgEIHPxlIEp5EnErJLS5+4EguSYr3A22Vu9ktd550SygB4Vfyh78Wzp+t0UtD7E7PicoQFcm/nCU
89ZT8O6rNCLiEKdIQ1qWRAJwzufnPpyWky48Bjt+9zZmDHIr7fwiauxO1FocxKSGb0eES9Iz3/UC
72HI7cNcEG88N/GTq7Q5sAmB6eQdUDywLBiVJvjLjs5zzcI3jchSDvxEbgSO0dzp88/C53Gd0vyY
kmCxRp46XUQQTpemdZkaFG+5fa/Jkc3Q6ci1GI13gHZVrkiiQDUzxIeCCvukToJAjD09NbTijgRy
0dUFaJBoJqcqOBAC8x4Pg7dD7YvSCa7tIv5q7djrsmpfasUKn5O2pu1jJe92CJTSv+E8/4bIbIPz
pmgDjLiqg8UGwPbYi555RaayRwLUNgGr8k2cR9yGQRuunEY7DMFczA6WIpXEe57cIrx6gJNWrRON
WwiF1rGkc+n6XuBxmDSHGfdrE0CkHCW9SMKocWUCyQgEdvm2IS7mpdKqWfsydvdm6GpEZfaBftT7
a/lWBw83btalRYSOchyL/WfMSrdVJbbv+ipkVG27pZ/uG3YqqnlR/KvmkgezvZsUKqKwThGIqxrv
CyA3bLnUDT324znmsAFfuOxwyh59g8qxdJE2eBnEGGHSe9Pe7OMgWNkDcS8DGgQS2hlVpvO3Ck1/
GMUybF30oXjgMrOvZrSYSZ5lj0XEtcxYctVbS/iQxD4jIdIv15Fu7rACD9B5yNwQmyWDQkQo9e8k
DQyNfkmMyCxIe+wPZSkuhWXc59ZlYSA8wysqaMJwxmFSbr1yV4nyBzK7Of0XfZVF0yNDu+4hY6Tz
6tTbtEvnN/KC212iU2ALY5tuyjtE2LcGfcxM/OCOkUC2l3cr3eav0bAldiL7GUI5rAK38QmOwoMT
dgsWjbLY8nJMj83HVAXLixtMLwvgOd1GL50J/01MMo5RxuapRsDkClryrtblVleYF+dmcBHZgcUn
Du1EnWLWlfGCo4XbpYqt8tZXirzwynnp3LLYcSES09HA1JDlPF3V7I0HBNbWmhi+T0s5+VYVdbLn
oFFt+YTre0+x0h4XJPnwYkgR4P7ckTn7MDXIU+zQz1YWpyn0ToTGQ9qABFqYkDjTN73j3i6bv+04
zDePUi8N8dEkaTpu0RAg8sj7HbO05ZiTDsIim9+uiZMNJdxjl02nCRg3OOwg2IbWmz87Twu590j1
EPOw6u7cg3TbYJX1iT4Wwv3Kmp6BnVccaHqfNGx5fIE+h+scTOsy0689D7lZLM3y38MJ7dUvwrQX
J+Qw0Di3VhZ0n1UjbH+bevlZ1JycLAJXrUSkpSBimmB4set8whdHDkm6BN21XMRaulQ4lamZfwiN
SKpPL0MUUmm9o7gn5iTJmcUAUwC1k2ysZTwu2v0tC3Kgq6XfzZgv1t6kJNHyPR8NUXc/1vE2ypPf
PCKHlLKEg7cg/gERI4u/dJukGEhFgz2H1cajL4PsbKZIEyYd77GauYe080DWozqWLllhKbNfgCv2
bWCjv7Zz5xEaxVqyEIxQw6wktpGx415loLzt2jo5sZV+I6k33QwukmqS1riwXH2/Vg92qVBw2fK9
G29DrOpdEoT/TJd+tEtxdwkLhsRHCNbEF1eutVUtOsS6i4O18XSBi+qf79ER+gMehtblgECnsb6n
5wAg5feY4ci2/b8eYv5DltIH5gHaOZPt8P8FW0s42bqphdx6Df+k8XAbhFG1M0FqP42Od5ytRx/z
8SGqMzyBxS9F5MGq94Kvtq5BaLGYWdnZbNHrZiQw9ZW9IgLeW3tu+Cmn9E8SJXrXA8vfWoNBnNgl
v9Ko8+lW7HvKCxvYMs7P7GP7vZe2ryXctwMlwXdV9f129ES/MXl0y5f8u0/xBPZQqXzX/y7/sOh8
Qjt4s72c6Zsb/+jUwSrFXMUvo18z+nEmdWS8cxZCsQ0f2ib5LQkJG1gabVLl6I2DVIR3jFZHjfUl
caqRT1UBxW6ZtzXyOsliE/q4MftUkmCTgNhnmk4OW8qqaG4ZlTIfU+9KsV1v8TFsLfCbaU7G2mjD
M8Zpcfbtu6Z41M++f066sIYiA/XNYZyqvaLcTYLpGzvmTztFJBcyNc/6YRfylHHv/B49T60CE2TU
zwQlQpqALRo/mS76Z8YRr3bRnihBfSwTDpk6rzKXDQgTNLQ5hqM4vo4p0iMg+bMPf6FXFaJ6ZNjW
Mv0wujuWqpA8GeLHFWTvNcKAauvUPofSsw4MXwqWTmn+3ts2SUq8uIfUYurVYk0t8t+Il99mR1Tn
sC0erQHyTxv73YYq5g+//6tarjmx5tuUBbjPLBWfiVw2SRL+out9NzS8KuBJayfdkanXCu4qCg7F
C1HfXM1TMYSl2UxxDOvcStejJUaKcRRfPgEUQKiZ1y+OuTo0g6R08PnTiffBZZ+s4xr99GeStpzo
Xm1W5dhNawrjg9E8QEnBwNKZXNKmfCJDvHJC6of9UbDJWrXBwpTC5URrvPit7N1/MdlMcZhAYMSG
HvUdV4wvtr5B6uIlI+uOVGNzq68NOSOHoXoeMBKuxhrcJaCmhKBQK9ikWO02s1ecQCc+2aHY2Tap
6vZsl/SNZKu0+L/5CNU6IYxvB6O53MiaSeY0doeC4fxqIO+COAVmJFkNy8HHcecr0P/AnhdE14wO
2MDbYsNtzPYAc8ToRXvikSmsEe+lC0+CZgfZteHTgkaN64DHc9SAZ2TxXE0NyJvi22Xc2Y8kUBk9
bnz//nFaTN7NQ1MPz2p0/9Wi+Ab0RwxcUOzysUcwJ/QfEVcrayCvqhF0OKHlf1Eqp+dIoffB1rUe
JGKgLroHRGqwd7P1Fqcb2yTfZm5+CZYYOra/7RwE6LxYbGJqihGfReyaB4zbuKpXoGRgXsT0zsLS
KJDbx2hp/LUs+5clAVyK5ufk5P6TU/ArmrLpoXGZjA4lqnbftaBFxK/xhN6m40eQdvERBku+mYsg
XRNA/cX65DnK48OwDOVTaMNpaJUjDpVTXBEdDaTmMQes2n5nFN8esPQLrTM97jz/9aV8k2P8kY33
T9nlr8GcR6ssRxQkwvOUoj50XVhAk/8IdzDajOTI9qI6ValgvMUP2Nd0Kb1KEJznajtosheJo9lQ
0Y3XdsLjSokzwC7BPhTvwujmWvEra+/DVN38dtqQaXescSMjhUwhtMe4UKHBvCGXfpIdQZ6W+swc
R6/TaoDJRzftl2R+tL5Hqr3THWRLOqaJUcHfBy9BKi+DaYprZnfn2KeoiGR/RV6MMNWCpqcamExN
cesgLvFOi2j+KBGobQgO5mrMU4w0OnauQYiyGcD3E+Z3piPneEiXc54O6b6Kyp8uysZHXvm/jm8z
4Aj87yZwHpIGo1c9V+PGDt2KGDZBbxNBjZJ9TA1hug0BPALx0XeD6mtrdd1CowwJQWTyGIbVcJIk
cLLY+VCu8nbsiLuPauTIi2dkojXFYlcgrc6pFMAtJdbZmPgVWR7nQOQOnKmFfXdeUYI5Kj0tE009
wJxV6NO/eywCSoNjMBvK6GA9lcJBjoZSizCHeStHK9oNnXCvMTNsKyAKQkfJlbgKQluZ2UMrNZQ6
xJBmziivd6aBiZiPV9+D09Npp35wxYXl1uQT9v61kkm3UcL88HPoHhAgYHKsxXJmyjbiMBNiS0Yl
DEVnYpSivCoCqY4akYVIfAwp85W6P24AnRTUIQS5Mt+4NUZHohDLfcWPbI295QjP8Sdwkp3VuL9B
yh5LvWzcNjmOVXK1/6kZ305jEQCDd8MBGpFP2WlK3kVC4RPdPRUrOp6x+Yors5V9O68ilzDSRpuz
UOzjCuWcstb7g/HTMNX6FU3AQKmDOQ/DTTu6N+xhmhLS/hOUpFrRNjewizIWMVdcCG+WZCMu6xmF
FWGGvCbk21vpv6CXVztmi6Yrqh7Dinv0JM5h06/YP3M9qVNNYNA5dTAyND4IcsPaKm6uObRgcE1Y
MRrOaiwT6Slw7H+x92Yt/T9/KiEgJfX9U14dXp9SEEQ/fSxxvYMbjXe6w1auG1zQd3ADLos2kTtL
2Pf5e7nFq8IdhdnqTtvKrHkbDS/mdxyzKFscj/qU/CM64nE4dCyo0b7kZ/SycptFRN2FGSAVZO+v
vsn6w9CNz9KO0pNx+0+acuxIRGsSBdJdslFn65HK/ojewX2ydX/Ai1Z8VSPgKO8fOJEUa7TvvEQG
DXluzcHeFG1JQ0ICc1aJ4KJiAEolW8WtzR9k1w3POmFLW6jpRTEcvCzEDcOagnHKUmlj6D3W5DMX
l2mo55Wg8d95otTke3so3ROXnV3f30jk1Yg2ESsHTqu2I6s9+Ofd8uom/pePsABCMtUaoF+PM7VS
2G7EDLGoPNV+bl39Ec0fRT3P11k3i3vWXuqeQ2fZh5h4iBjqMAAxNQFM1u1427jnY6eG/lkkz778
iglCetGiqdZC+e8OcvUzsIV2lxdxyFDICk4OKBTMPe4tyTXT5koKYlhxv2X6PrYPA4KvmYd07nio
/cx8VQmw+ihAXOfOOTfzVBMPGc0T1ISG07yODTzRBr1Ngj9fm58utzwYGuHGvr+/TFTYatD5sVBj
eFr1Ge4A7XTkJyfhMcYpvu6csdg5DJDWeb4MR6B87sYBkji096E2oL490DXMeCVU0tGQJN7qxzFk
tay4YyEEJS/NUAWHMJx8lkVUIJX7Ce2IXqScAMoU+iLYQ+kOmyRjjy8JUZVJaLSO1QUdS0+U2OfC
mxoxoe7YQ98ABvxJSoa8QvCK1vHRL0hq7sKk3bexp+jOsvG1gYSEInbbS/utscXfJYlmuqfi3Z1B
sEUecWHM5MWmsRVc5gSJTjS15QMOuOUJhxxTAszrZ3+Zs3WyuMOuXeJwFy13KGEj0lvhk3xVdEjC
R0gEyYIv0XPgrFF2ja9jGl4Q0H5bdtocbMPWy5n8+FQIQPtsFyVwVsq3VTk1aC0SLteO+n5T4aZa
65DbxJpJ4NXIIrZwvMirm9ZJWaWvXFjdE6aTzTJM6eu07EYdf1sgGHcpztV9GgC7WqTLUmQmdLmv
fesD9dQDqULi4BOe3nrYEDw9q33VS5g0rDsZ+aM+DYN6xzS6X7XJPNPtog62LarqgjDrpkWGixyL
WYyuv8q0QSeg0l3cQKOtiuRYmtJfKcIuD4QJPiJkT689+cmroouJspitB0+V6RtuCexiRmzIYvDg
Q/a3mcdxF7DQW7s2Y645a80uN0x7Ol+cYZz0p4JTErLDhJWElhfbOvYtaZ2jMBHH2FjP7Tw6l8kM
R9+W9TEfAsVuxy93jQPqj6XYezjhjUA83D7gX13ZTti+YxlgQHyzg65iTYRJOV5+5wV78Tgxx067
+bbxB2bYig4gAblBxZJ/FMHCfBz5DDtklju8x7sRC/czcWPUwCliOCtw9wOCXChSMWEiXi3JC/MP
LWPI2JTV0bHo2hf+cYhG97sm6NrgUgYYy2OajeegvIOw7s4EEGC4LePwvkr2r0boIzzX/sZ+swYR
VFVrN2Y9Wt3X+jpAWpRln8NcJQ99fm+8WhfulyI5aoJ4NvRuukcNWxKLN5tt1QT8XHsiI1VO2ptF
J1vy8znkXgtMH7/hMQvxJDA243v4wWWs7ont8GtC7GLnrGbvF0KkOwckwjQh8Vidx/Pi9/7B6aqz
V83VLZrgc5l+Lh+01W9m3wfNY9NRS1COW2GQK2h3PmpZiUNOfBa8TP8N68pLCQdmaRb5r7wf/lFv
fdje+GDqGaBRVn5Xk11vejs4oxgh5C3FS1vcLXP/fQEt9NL63CxEDqfc5igaP5N75C8rnJTxbnKk
OE+f2nr58UR4sImL/pX19cdQ59FlaefLxND44vneVyhl8omHAEdx6hzThdVluuQBsYpIS7jEIKpq
8D86il8ZQnfbWGIANgtFpJC02rnp5C2i+cMgM54dss7w2Y0PuMT/lCbonqrgqxvwzY7ZRGOZ2e3J
ZIxzOpdABS7nx2GILgGy+WNv9w/dwtA3sVESDZhCZDQmGxf4ralBtEWsg0mOTI7ForNNPCGvtzRP
UojQhllcCziPndytWZ7LMPDeQlRtAamfEYiTh76q3iyvXU6Lq177YFL7TmPaj+2PiH3Vupp5gnzG
Zde6oy5GYRl91NxUG68DVRqn5tHNEhwKf2RPMkkya3tdLeY9DjhE2OB5KypndY6K4CZkmx5MLDbY
8MoHPwrKh//+1DSufXOh1haivLHGxtbbDOHW09UOYVu4np1Qn+Z0rDecLS0uVjPuQ8voC8uwZZPJ
SIM8d6etO6Ihz+AHIrsYlifv7I3RtojL7O2/LyBaszwjFWQaves9b7zLll9IIvtDNUFuNU4kIL+2
8dZg4XpyITxte4eVyX9/6dWFuQRJ9s26Zgs71P0apokBQZGiF2xBFHpBCY8ykC8OWoi1U3NiRxhJ
cPPFJ6aWzUueLa+VjNqXsKJzS8T0isIV7qdTD3sEl/VDp9t/Drx5LmjwAQbwko2Yr+ATt15N+jth
7oef5Y6dDURVXpfc+xoKktIQ6LBvEAfNUXoJXZVBc+Cih3nziOIK44bx1hWAmnVqi+GBnL2HJOLX
l5lmeDZL+yhlHxyc1Sb27AyUf4gyqUn1JujC8tRkqDzCCNMheqL5Ytgnryq/l+t8aPqdz+u4Tqo7
6cIJkgfQTCCe2F4MLz7YzksWFTyB7d0QXcDQ6zv5B4S82km4fvsKJ97Owxgacp3FBGVuvWDxnpt5
PHa2/JOk9pdfL9mqJSN662SgxDhsyxWhgRB3whCRXBPuM50n6IyJH2JmwsWrP1K3lpc2khmuAQc3
bgBOuXJBtjOkLHr73WtKmHe1HZGBySDIkSgny9R3UC7iw0Wwv5eMAQYFp8PTTK+yWn3Nc8p2F+nt
uuwtaoBgCM814igood7Ryrt8Y2mBxLbw/yyZcq/KMvPqo1wvduBsm67TZzMO5Coi5cxotZnIe6Ei
S2+0vQ33Gbb5nqluO+fFmc7/rDgeL0rbuEY7TuvBAT2k449YOCSYeZBrltmcSdMDRODKqb0FkSF3
fjTFTicCHWLlTLiBnb9eE01HyKxrgc7kYgX6MZ/ZmpcRq39UmWytWIZtY792HjIEsrYOXtokbHfN
aOZtZ+yPNAnmYxigI7wXKrM98AWgAAYOPH5hoBk1wQFs56I4DRGmt1S3R4+lzs7xFE4utzGrIqtx
UHVhesQZIbaQCAlXEvh+OsHcB/MKpwo8XJAHTFXC9sWNUnSM7XjIJ5ohdxTl1f8VjYPcN+SU7gda
84v+vy9pDNyJOYS3Vv4v6CXuM5OA5sSR2qxqPehb2p8d9gun3HU/OnPzBEVAKmV6HPlXFGGlZLOW
20EFOwRi4a7t43nLoGsfDPN0x3TEG7KExFHeHxo7SYp3XLefSA6Pjck19UtYs1/OmeJhPIcoUe0k
QWyyh+vZ4fUfOhOvIMuprWLRdM7Am4G1m9FnOLa361sq2kk5EVEA84zoCe8gdby/Z59IxuKAhZ+e
cqNTq+VpywGJgPV8JkGV8mtpuS2b/EeohHnHPJzbuwRjMNa96cFghPAgMxt7NgyDWaScpAV6eZUj
0F7P4xKtw/uzFEY5lOzWwQmdLXG2i+mzKakCuSuGGRsvlieMD9NJ8mqc/vvL//4k3OmXUVG0/f+/
1Q7pD45xZFF1MJ5yyK/B8CtF+ITZb6y2XivxYg+MG5ZxR1Qpy9dEYdpN8w4h1bArRid8wn64SxS2
JjLtqIVGv34xpUvHL1Dl5WLP0BhwUAfCo2BSURHU16iOGlOSylRA2iZtcJ0MeAlk+Bkm7ANYXF7q
ZChOIh9vNVo5PM7s1ZGBscWoLE61gkFuJux1L5vXqiFgLXBkdSxM+wdpRI9U2QFUxRPe2UWxwfzE
o5vkPMkJsSe5fedkzJG7hzuNCit2k+PkOsm2Uam3iVofwE1Wds+D7P+FafpROJbGAjXVFIh5+OgR
y+DdLQWK8oMzg+Jf5ahou3ePDC7ERBD4YtVBSqWKkWhLIVMt1HpnXaTufQQDnns0D5EiDdSqK/sx
Z6FxmRUz5ISIzBhnhs/dtGM03K0Wk/91BRVSv3ifvnD3vkmXK7PeXW2bEyqyFG0C36MP+yPcwppm
diGLWLViC2C4eIpygi/sBKOZvlduRd0nG1s6V3JFqw9TA8kayJv2tLdjs4s5kqzRVZgE4jYIjljd
LaDrp+2Iphi12iKhClndEb3CMYWFjBjULZ7LXr3y4xsAqnrwnLHacgKh9E2XD1vU9a8qsiEkJQ0V
ltVxBNjNSy+ma0hfDcnL1pdFD817x8puaMJ87busdxZt20wdMQWiw0ofB7b1nCJTcmbH/82YReDQ
Q4eeOhywJv0f1s5kN3ImzbKvUqh1MUEjaRyA7l640+dBLndNERtCEdLPeTDO5NP3YWSikNlAA1VA
bYRUxh8KyUW34X73nivyK5H2eQuli1gymdRyyB6uA802cb3D6EbZM8Q28Yoh72jEzNq8ISN9RlJD
TfNLGea/k9yyfM4yNFk37Vsc5J8zdOs157vTZPetX6fmdEfPaDdR8a333ej3bhruwUZhQpnm8Q7M
4pU8b3NGe+72ePRZ4EebTSG4taP3i7hg/Oyp33GPf6Vjm9oqpT3X08+o0WkjCG21d7xrW+OsdmoG
wMFApZNneP070pn0GWEqiqC7z+mmKWyMA3brgUnxgd9itiql+3O0GcUivq4dJ8yutmd84KUBBfZQ
IIA2jQlcImsws09DcK56gZGAf9/S2/gGMr09aGTWCSLShZkr6hkru8H1FKtVr83XoYHJpnXaz8rU
Y7wXQC+UCsEwul0Gt6XSLkpkKXsTseAU77gv7Tx4TrhALJhiDmdF3G81+mNvFh6IXGiCjWuJe3Y8
awWnj/00yoh4TPNCxNN+lmjcBxToEut2TTy2KD65zeyRYEHE4gnTbTVdqdz2R73rnnCt5ts8dRvf
1NLo7oA12xC6SnbMD/LOmt+RrZm/E3nHMhToWNDg8khXAWoS2SXUCB1aM9M3d8JPkFSahyMX4p3n
pg63KMf+hStsr0tcMjAy7lHoubve+AGDz9nqsyvfJtO6tF6JLZ7JxBMckl04sQEpKqkOg8uxt8T5
ms9D63OK/yuznfkRxXLeG5Yadn3RJ/uE9ZVNkK9gNB0KP3159IzPmymc24OUzjUmiHrB4pxeIlfC
bikLXgjFCtpp4XekGQ7VDcEj5Pa5ZvEo4XwRExvD6YeajPA+m1a8qyue5j+futMEIY/z2JoQAdMH
Xu0V1s8eecL17p27S+vMerJ8nd55sib32nHz059PHNSos9N3q7mELDBLSZhrsoS3AnWe+drImBpn
Bs56BGYL3gyna/YK9NNccN026FZCbMVHaEzNCVl6ZSSdC/Rbo7t6+RDJcF6F+fjCpQApCnfqzugM
xjbzgbiJuDfS6R5Z9cYOPa3nZCBTvaAIBIPyA2Xa+Zo7e3W2W9o/mNU8aP7sg6J/DFro3nGoNhq+
BdMaFo6UUo8o0acLLbL3RHrF2eyrzzLHhYZ81ZLrp4uYAe84rqbBQE6x5TmS1MF7KYZaL69+J0mn
TnGyCUaTqm3BAblbTFHl4H07LS3rQIs9Hx8LJhjzPgkhTrDJ540YvZM+MLwB5Z/5Ikf/Mkb10DSS
9Vodb5vK/ku4NTpc/hmZxM6buhi3llPtW9KKnA4K44AftMwSh/szXvvJJsae5MnsW0IMR9aAmWsQ
iWwtIqI3mo9lSfuJ9rtWQ0tnHLTJjVPlZC3m6YdVfoYxfwH2R/tSBVG/id0SIGSXsK1qnXPvAQOi
VaYnt9skIPKPpkLWM7xQ31SqYtAnFYc9ohObwjbpkx70ECo22IE0gIhaVOpcgn/dmPWY7mZPlJiM
GjLlQXXXTPdE/xepiIxNCR7fzDVKZvAbtPfABEnqjA1zZBRouqCYpgpA7h8Jl741cMFFJK65Upco
TfgRuFB8mliL3jVzKLi+/sRLX77p1EPBYh93bp27t1rnbUuFCK31MDpfvWy8ja4NnGRw0adkJG/S
MkD5lPk9dX9rheM9XDMsVqE9kARePs3njMhDio3Rjivlx8tlkNNG9ajt7cz+ShwiLHDnmy91zwWs
Dhk/RnZ0UfGC3R5seH0MI9mTx4s243wHX2siEFL1VPRa6NvMu3CMacUNPHZRB19tz6lRJbE8h/Pw
axod0Cg1XwQY6X1ApapALNfNUlHesDW37hqXgnns077ddJBTfDknzRksMGXncujXOBfcW4vMCI2+
2jpt0Tzcnuc3CzXSFhyqgXyQUiVZw7iypsAqY+TUpgnfVGZVH6lBwEF5Tc0mMv9C8g+Rsab9EqV3
m7iDhsOFhvrR9tZNJ8a+OxU79TVmVXeseHhUGGVWVY9/LKX5Z7VYJNGSJJ7PWe2NEV8X3TPCrxY9
sasGi0yKtM5Np2f7oXNudt42CDDuvLVm5/fYkMMwAuckNrIa62szdN0Vr9pH7mTTboi5EqCYycTJ
OehEziWT4rUMZXwo4YJuQKKuasUE0kTt6mZdPMduYMNZNpMDbsWZoRpecoLrhW5Q/jhMn00EjcbI
wUEXLhdhfYAhZ0ChgxSYPeaeW07sqJeWSb3FsrGLFNfsxoox5uvNXWr1kR0bp42ZPFpD56KPv7Rs
6TSByxvT+VbnvtMXGIzCpZrUNftt2rlERJUtt0AMabjunrKybHdNbN5jxR2DU9EvqVqGHV5YbM0G
MnKbc4p1UPW8XiMDluyNKf0rF0l9cfpy3oC6JRoMI/ekQgi3sHEovUyIkoavlLg42yLQ77o0YgzI
2SseLDyEuHGxpUI4S1Tw4mbdrpk0axvk2bdOhyo+zXafAstj2uBqq2RcxhRpHGMJ7ntwjIQ8LTxN
jEz3Qdc3PqjKfk2kueMlNzbBBPIzTg3jPP50hTayFGgk/ru+37Ra9VRYwAN4xvWVrfqVF9rZNi2G
V5MX9imbRHIAXPWzCrx5rdstM7g48bsw+QgKV249fk2QAwxCQwEDEozFT7g6Nb9LNX7lM/ElKXwC
OtZro5nknZvowPyuXeMhnv3ZHLozx3rf6PvyZzDwKwWRdp5VHu65U8R2V64LqnwJwwGgIvF1GTwq
ZVrSClsSAKTrqnLnuU5zxN7xiSEq52gGfJi7+Gec68Wl7XnzckTac7h015Aak18uC3VCkzKALUtb
jZhM/akwPDi3tNlkkWCooEz95yjGl0Qsc9CGk1pS1O2eyBv9ubfS6ObXbsr/KrOYRxBxd4cZFgu9
9G5JlyPsJ1jv3K7wU+C8MPvFVm90cgip+6ylun1oYyzEBYOXGxzKfVJo7r5LUVl7EMauA52OgdAK
dMcrmzGjSoukWd/p/Dah6mXUxK77sYMGWw7T3sjHM0lwrAU2dN1hIImbweznhlr5ASHirZinakVb
M6UVVrquQvlGXetZF2zBep3dWzQq3oq9saI5IVzpWniza6m2JvGUfMJkglv8x9gK5fdJxqJRJN56
fLWsnIKcgYaLclFxSRgduZ4bZ0dzAYaQrV+FsSb3QRWsJUQyXIeQyzVYcWCV5jOp3mjdB7xH/4DL
hriaT2NThBjUivNsSw2+XP+WOeE9CyGG2P1fXRsZ74V08Eul5soW46IiaDR0mGm1MWkb3DKe4l92
0qsNRnvl6OZ4tHG3E4b+aWR5/UNqFi4J3Q4vBubXFdTQfF0kCaGNwkK845L2bDIK4pYNdSkro2of
EgTfFlTB4AemJiemdXnNDbgNnPQSVHSdJeMLhY/jvjQ5VBQ64mTR4ruSMSNFl/sUjsed0T7qIelv
Xux4KBrDzTBbcc2m9JYoo+Dw7eUvHCm3uRLxnuYDh4LQCBsuNOCDVdHdPMf5FzLUZ5GMr4NKULqK
fqAeCTt8boPrTBySaKALHTpBV+w9xQrdG0nZRViUtqZDJQeTPZnNY6pc9IMJvZYxwTpNrMC3GCIa
rX6hZ+qz7c23cLRyH6rzcWjOqflkiepXEgMRyRTTI53ahaMkk/GSxg56JB7xSEvLrRdRX2YJu7vC
dt/C1PIu2KWBUD4LvUfVEfhqCVwNtyBrN2VfCCLtz/VQOicOFpQZsVfiicaVZrjzSxJJ9w7ullBK
io8/rJ7Ucg0kVfoD+5XD0sw5LJ/wYsdDEZ4pqAMRHubV3ynjvdPUWy+d4ZlG73++LzsyQ7+IdIzO
IWXUhMbS9Tgbe+zQdALEXPsKt8BHC+CEuPggAx8KAYjdsA2PQ1hx0pHj69h651o37kaL8y2Fn0XY
4MNe4uoVYX58/fqXWuK07WxD5xtVewgsaISVEDvPqMV+0NnNes/aSqu7QXFMLn8+EFEP/LFzmodx
KpWo2SmCbNfVwMFEEbTP5WRoPnmd/KmOydIMYooOXg21AVbQZXIBuuXC1K6pW/zW+2o66Q4ANa+H
85PkR8fieRjRNTc9hb1jGpd4YMEy9q1rXHIvS/FmgUcdKvFk8yBdJtN76MGpI0kACYk2D5S5PCjd
o1bTydFzyjMyj+/bcfFSYY93SG/6YwYYL2o1Y81Aj+jK0DPBxEa4DsaZKY0lIeMPhe1Lapu2swvj
VuRQx20bSmJa7Sp7eLVnS2NKyVBIMjW+EHrfNiEnfVU9tDGGSoxF/DXyzoz0yk3p5Yo11S0vyOsb
h0ahNZgCOskS3q4kHJd5e8Ylzqr9psD9KIV7UimmXKlwMc3tK4QOaJgG1+m09cY9DHHWA3yTQXsd
i6L7AZqQNaNIb9E4lVuhec0b/4e0CtgaWfFRc7rZjKj46NBdtIezyIRqGYH0KeFPkZVU5ziMkRqV
iE0ZT9FWi4DzlnVgMAbA9qBSbWvg3NobreJgopKNJaLpXAVZsleTe8sTczzlDkGjMVkuD+AktiyI
Z447wOziqNubVv1dqQbxbrHBRdMiC5Oq3vftnuMMiZFy2ruubZxDdQvsytqZnHD9CDyCERThaQm4
2XqcnmCfWmOWnN3K+6WpOrwQjiOlamucHKbF1qiX0QYNPkL0mvB459Vu5hF+Vtj68L9EYt+YCzCR
4P+fD9OExlYwDT+UbQ1k0h44jySuOuKphRnqdibA1paGwQJNn8H/2ipu1ElDJ0pJB7klvI0AeO0p
yeaXhdSGuamc/cowyCXl3rM3CZM5Es40SHDOg7Td7wH5czVoY/OcjDkfIE6QhBxedOf3bObj80gP
NDBu61hVHG4cOyOsWDXWlo5bdyfaAM5/hCwV58lbaWpfC4aq1VMqgTTiq2kAKC0t5+is7MLY9Fn7
MpUw9r0KV24aBPMPs4dVIGlwxrA73C1wiwbuV/x/G+nF4ZdhN9w09USwkCZ8vRGTN2Z3+1qyg65A
2HwGCUzyLMBgnrQ7pqIWhRXpj45uK7+MPestSGu56TlXjGxTREWj6hGzeOaFuM6NNp9MsvTemMo1
eULzqlvfniWrR+Ql79JEyIt6rD8AFszsKqLqFyCyNAnfa/gJCzTGXs1xSiNLCrGLhJvNs6g2Xu5W
z5qqzhNU3hOohrXpzGxGXk6zSNKmDCqgdM8FahULb+/rOYVxc1qcyK9YGzlr/baZhbMJktzZtcWy
1OISIk3GUTNou+oRwpgMWwpyWskqIgj8mYlP8K/6omjkw7XfGtysW62sfqlimP3CstlS2ceGmmpf
UTXHkHfgPg9Osou876ZwXpk0lDssIDH2D49ui9m6haoDQZF5TzQ7kOjToXFNerF3Uicif6H1K60f
7FNnY+BK1JNt+HnoURvuOu1Gkq3fxpS6rHWJe5xpWHJw5omUoCsY1+R0yZghTo16+FR2R7IAruw+
yT+T2WjP6JJX6dKUVxCCa8gZ+9PgARhNIWxF6LB9/Axuc4NlPtiHBq8403HejxGvwAR4PYlsDu5V
dWZe6OJDyfD+BxPeG2uBJLZwVorSJOjQR/JAIOORWrAsSEnkkCjnKg+f0lERv65j+plSq9/qoXq2
Kt3YJJyv+HHTH3qmMSEOypcILfgwNj1X2lDRyp1OF7gvS2oF154Vl+7ewNhI3fs6zlVzdR1s0Jxd
2z0J3P0wv1ViXy0n/NaNngKNUaMxWcnOVC4dRr08RUkwc0wBUThqpAWYU1I7Fsn3JtZ+B1y/T62z
cU3j2Lc6MkPVo/x1HYgLpjdZSEd72Dg4dwoMrWFilIcJpgWQN5TNhveQq2vDzpOUO0ZtRnE0Des7
1A7o9UvRtFVfCfQWZ76hQ4DJZggE0BTGoj06OVUyQ0nZi+dPNUDGgVHKPDgr8JLbBcVgmqt5ysmf
cs+taFBway3GwR7Fu3gsjl5I0eCsYOJZpCgQ/F//YLb+p/uaL/HvumzKv9r/tXzl32U11XEYtf/n
Xz9t/v55+F36n+3nv3yy+YMJe+6+6+n+3XQZf5Uv9I//8r/6h//2X4KNQRcVFGD//2Fjp8+64PtL
P/8ZNvaPv/WfsDEJ3hZsmOHqhvMHHPZ32phj/U33TBsuJydbWxeSluR/VDUL92+WFJ6uUxcN+I+/
9Z+0MSH+Jh0AYTBWBdwZYbv/HdqYEP8Pa8yWrusgeJmYD23XdD3+/PfnnTRy87//XfyH3UitcnAY
bGQj9xPwOjtIURMpc6dC2Ult6mmgDdoPc84+lIXY/U+v1o2FICyLfys6tMG4aPmKhieonf4X2hlH
JYBnnGN0W0p+qOXP/+k7CCNpzhCiu01bltvQ7EAaqtG+kBIgIR0JYgTImGTSup9TYFYH10WMreFT
62WrXhlKUI2LxOnHifxMculcHJ2cZkBYZIws44K32Vo7ivmCh5yzi9oOOxB1cJhIcmPrON536cyu
n1fZsFXGK9tT94OSwvcEy8Hz8j/crp7xC+m/kkR3CPkF1A5C10cLNz6SfhWJ9mFVQ32uoPc4VtEd
44wY0QJCgCT1ZYv+A7XbupaoUXQaYv8yqUAuc2L1spaHWKq7QS/2NrQbymvC8GKb1Xo2C0HlWI+h
avkgWrIDavD2gRJ/mQ1pusb4Kplt0Nw4mr+abB9nlruR0SfRLdpX7NL2O+Yqm7pL7p1ciNZwseqJ
s0LBRi7SOV9XpXyDdMcQgNVgRRFkioreU+vYB9u6Cq+tDMJNK2jCHfWJeomABIxwmOuxJeq6WW4H
agKhU7FkzRpzajFHe1LAx1Q+BYLL5AAtcaVS/CFGQIIS8Td1rjICBQWti1El1LFVPnAkdDzT2yTN
LMEyGXuycK5Hy5ilJZZvQ1SREWYGeo67+GnmCI/p7nwJcpTE0sGKBusykxnWv1HcenQiL67fSGfR
OOqRHuPUd42qcZdkozyB8twUIyhpwtiMSqqfZhtiAKy30munO7GuEtaDEKDkqFPFbPk5UB4ZO3Rs
TrW4GSVqPW3PwFLiUFJ7xn8UOYuPo25hOZjP1JNRRh4NDcTbJmJkwWvMlYbURa+dYePBg2ZfofE2
O9a1+DSSmLmRZXY+sxeig0onRWm/i1S9RbCMWiNjtOlu0wb6BoTjzWzv3HTk0t+7f0VxcCahr2CR
B5IKglQcnDqr6N9lOxSmfrUjqlGUx7NWWgTcjM9+gq1u65+VtlZlB3jBOLRyeZU0RssERjciJumX
9LzYISkE0scRXTr+yICKaRFoId1aQX/fSwhOXkMndCtRGDJa9Ua934plSqTnT67IPyfLyHbG1P3M
KbbTLQJosuqzdYVOO2UEJvHbsd17HExgnmBThqk/JW9wq3HDcJKduGVUqfA7FJ+1styv0IINJmjY
SAjY0EJK6C3BUDIkU3HApOQzlTP5bi0Y6Lkb/CKuu3QR0aEO7++Ux+8CyPEZUrkHFzSbvRfVtpS8
rHKTk2FsQEQ1+HlWzbzKCYzjN9qyP1K8NiS+3VtfhKNPZOKrQ+Ah4Ye0aRcA2lacC7Q96QUuuY27
1iy6NcfU+aI25dWIUBopDI19l5zjrEIKnsXSo5eNT3jXxydlKILYNeiTmV4XTzjMv/EAe2bF7LzY
0hJljMTeG6eE7p5J3AsjFCm8p94aZAg9agxTq7Jpng3D5MYQkxDB/8SUx8ETZbql2nfZDEBVJ5OY
5u29Uhdmwe41i6W3hYU/8CoSYQctiDHDTsezZY9vwYChK5LZ745CulUtCmcrMiP2sTzSgmdlaC1p
/506aA1eArEKRVJ7w0tLljMN5XQn6vDbZhPzSc6WZ31EagKhiW/dO+h5f5nGabrV9fg9DJSDFglN
JE5DSF3ymeWZycWG+7TuowCvlj282AIvjxdRyjg31jFX8mFXbX00WLldq5kuo7rWtebd42BXEWrc
BQmD6QnXzS7CV7EqbBq1RGxYPkCifRK35E8mvPCp8zOOGHJlVH8+dTZTaEfDpZRz5fDjBa9vtdnz
XDKBwL+AGjUqfvkYy52uTk/MKW9a0LtbmWvPylsoyqOnyHDlj7Y2xueo+uxaRVtZr+pLktnepqq0
8ALruDkZg3asWDy3EW81On1BQbhF8mzDjtrnbV4d0KEfXtOJy0h1Nfqkcw1zSgBb2+ReYhOCqGRI
pocR0tlhgHuWy4eEFT+nmufZqLdDE+TXXuswnyPIr0byFkRa30tZTu/uCLlSON1bmPbDGh1HHfN7
z5+smlbE594JgleDR2XVkOrcV1r7oPpQu3NhOboOV7NSNc2W+bx1MOzBwfvnRf6Mr/NoII2+xwWd
Z/0q8WT5Q46MqzvSsBt0Upx40qqpLGV43+c/wegT2WfSsa+RVzV5GIogvU55BhyBAR34Eq2lq4yI
JNwgzuNOv4J7EZ/qwkZMcBngVT20P5AaYU/OJBc4VdXDq4yPwk7mAxkN5xmm9GoeTePJdTB2jfAO
zZqT8viCuGAtKRAaH+LROdPM5gNCgTVYGkDmQ7wUAFiSZlWTXdiQdClOZZq9RgMia09actU1Vrvt
jRa/1fIhyH5MMY8vaEma+Dr6iwJNDdyP7ffQLWySWSdRJtYr6414ibx1UuICb7wfjpXhxE5IEpRh
+jIxZtET50fU696PmioOGFQacpggXhkb9cXSvjFy0DsQw/kbZUEdQoGDkV6cxLE2YyFBSyUgXWzj
4ArAzNZAyzNdswQ8E8yNDGKQcH/2mefPNfzzwDIflOHEN2kvjccAaTAyxO8OlTUuTyVdSsM9Yjsm
UTafumm8F7GVnMZYVvugwVQhHZoxGYoAv2ON3+R2gPEok2sY7N3OJmO/1dvZ3ZhkRkFkZOeyuzjc
71b8ZPYb4AiSqlPbbe0GwiLX2/hA5Psz9bqTsKruxXNa4esC3FXWK3n882EyYRhR9bDclAvyqT1+
S7kfKqs5jm76HCw+7XB5MzFoOU0q+3KXWqxg+QBhYm/OlTwUlq4uqRGoS7PMxsW0MeLR2MaVs0uZ
izyhTDJCQjqn9BNOhzfZ1QU3+O+iLINN7fLf04IV+zBDYn4crfUHGeICt0POAWaMbhT+ghzDHFKz
Nl5QPQHiAyWJKUjPclSU2sQLkMXuATF32nNbtTYRd7NV7+KCx6KZHb2lHRhYfYerUOJqN+p4E9Hp
4jPYp2lOgyIRgomE91e5T8qjOqUqqm+LKO2zwSNwhSkzw/KOBVUdqbXWNXM8GAmWCKMqn41etKcA
jAo33ulXluiLL7nmeqgNtl956XcXuNR96m9J2uWv2gUp33tJGDSvO3dC6/ECls50IqDryMcE9PBc
EijjzIonAhvx0i+g9/sxqq4jovdLp1PRo1KneO3H/h3o4YzPrwR4JOrxWKbpnZxd5He9UrtZ0nGd
jZC80HjPuhu9ToGGXpPW9c70oCtkeoCJxEAPbS1+OBt1kWbYmFM/F+hU6sEhF/bXID+nOlNLjv0g
InWGphIhc5Men4uWUxp7jl+4nH3NJWGtFlV6jrKPQpr1wTQhIOuYtSo2TgH14xLQa4itAXOCGcqT
jdOPBs2PADbDI25JJ/Zl+AQsydi1puO9JTOQiaFmWgEG6RceX3wB4OipPBe0rtnlDzEMhyL0+rPp
RNOunoTFQtj3d3IXPkNnfaWx0pCVxxfpdMSrPMi6fpnm3SlUZvDs4kZapS6vEcR1XMkzKfWQDkg9
6WP4zlZ71EwFgJaRcKa9oInTParrgkjTCJMiqmMIyM1Dz+ruVllM4C1DblABwhOC1dU02CY6ojL3
rhR0VdT032IxpF0VA6LsbWy8SEVrWGn66374ShQHNemk5QkQIfWp+tGav1NUjzAq54fXB8x1OLmk
mSQ1Qcp2ZUtPg3lAfzmI0+I0GA2CAzOgU1q6G8cbaHGwRpwtFBr5ll51vGJheqFK7GSR4oD7EW7y
sOW3zdO7yan7XhM2rE+BzrQ6iUK5aVq0kUDkVFPYPGco0FQNpsOnI3jkYyarWrlMqyqNuh9DD65J
zjoSOLS0Q7g8hKx9pNMtbm0Fye/JLBOyfNNZGWP9JlIGeCUkUiX6A3DVC+Q4uUvmULzOLlfFgUI3
jritukdTfPOANOYZ8zQQDXiHZMA5MQKzqouezlWcBCcTJCW5V5BbUGfA4iebef4dWOQGws7kGlhR
H6XypNr20axRHt2LvTHA54ka+VLVkfHaNvqR30vHnN37jVOkG/h2NB4HxvL7OWJejIUhexqNU6Ve
jIiDp6dXOM9ml3ijEYQ31PhhM+JxwzMw0AAWR+XCz3DwC7Llh1IWvuuSZA+aFDZF8ml3dbdVucns
p8skSVZLf3Yq+xaVrflEa3i6DiIO7HnYwbEKEa1z6TKkgZrz1OhmtB+KxS6rTLFGxA53HMOGBxNw
sYrncTimC7uKzCAtYqRO8Zhvu5IIp2QkdzHJ/2yYtNbrSQpxXbKEf4r6HKs1jy1U5lWG0r8h5DkQ
nL4G+F8WChmK1lAcu8le+BzusbcSwH9V/JHH9j5WVbfNwQpB94O0FyDT+Eo44R5A/BFCc3meu5ob
ZKbPAEVa8V5286HGdbfCig7EkhvbLnWwu7GO1M9j/F7ZrnUBv0FAvjXeUCaPxF3Vl5LOwwwTfDhz
c+lno6YHM/sQ0tAO2qDeaFipD02I46HuOkZSLrAdzsdPAcbcdcnZzk9D+9vLc+NbUy+47c6hocEw
4pF7mMn8k6lnepi9+EeVZ8bRyNufmuZm2IMYWHKDdTdZlmoHo7W+EQd+UvPK0TuBli5CN7lGGUiG
cXCe+eacQ5kOnJwQ/LGp3R1uIcRT7twyV0brQKXoa7mzdDe5Q7INt7OkuCjPkT9JfANrCksmTeUl
iJRHwNJwTyBewn3FaHmlOWjylomPiWNdsWOWAJ7WGuMNDtET9tT0GidFvEnjnASd1MNlpf5kbArt
0gjOHg5UbG44FftWfQdF+d4rTT535iyfVQVtE9DNJlbtsJcta03CQkJNdAUOK3oxuCZe4gzevc3B
0SrE+GoTkyktp931Ttzt4H4EBH+7+JTzZUDJLVH8prhNAt4NmLKVTWP3Thl581o7o06N+EIap2qq
S8UbQjZQjRJCkE3sbtOoMH/DxgG0qtRvpsY9iIUZwbnnstAX+L9UxyaTj84Lym56FLX1RIHKeGpB
aZZd6pwMw7vFgifaNoj6Gv1SGc9QC7AXcCkCrUzAYqSpnvKTReJJYMKQv68a5vlty0Uc9gGIbN+M
8q+2NapP/vVV0pnh7yZKjgkm8KsNyJnGgDzclQnHxgmivxpmebEb42UOx+5ZFs4H7eXWkYzmvGsT
yImxcPEHBhGtmCk4ZA6j7E2979GEt7UGN7oBvNV8iyamDAhTZgwnqBsE4bxhWwO3OKAzXyfmFCt9
UHiguA5BhhnfU7DOiyNg9tuJ93vsMVCN26/G1O1tPPlWiOQOOo12a7zbQC22GYG5lz7Bp8o0lXJC
9dO1oKWMoYBBDZaJep7+xoDqKmy6Z1Ss3jOHT2T4OYoCaE4Gj7uJSejQJHUJNwMLabhI+5ilYqrC
oFSYp8khiTGbc7cVg7S3mepfXc3iuCo9Gy//0AKwsmvAn1GY+aqh8a+Oml1Uak9Cs60nNkx+CpO7
chwZMX092Wen9/G57o3qaqENuPhpBvpMtyAds3XLGHmDY9Te1CTGV5UzEQWKmgexV/gPy/aUjdrW
zI1d1jD+inTtUg3D7xiiz2sIkiIUuk/H3/hUajUBV6g3UU2SRfYarrgxvFpW9VYEJpOIgatSDoTJ
LkgtiCb5gP35Qg3K1SqCr2EMKH+GbTLzgu5au0k2je7Qv5fZsGmIPq91o2FzdKNlLjz+1hh8P6n2
xqoLFFU7tA34Z4cEMLZ++p3nNANSOuHkSadP3HCFbzb13RHqq1UO3qgOE4sH9CMi+3gOR/HNzK7d
ZEK8tFnmsR1ykK7YRrw5c2FANR2l3jW8WsiSt7wBpFPiX1wPymhOBFnXPS3B+wnzBWEfbsNR5QaL
kpl8mARgNeW5sHgE0yPKEldjPXofGsNY/K5AgFxJqVRjIL1lbZivZU6NJqmczC81Ch0sAML43zla
g3q1dsgj7GXxRGFfbj3pHSgqzqLu8yQdjEmhqi6J03FnL5Mvt2FMBv/yZvNu/kXobB1iszAYBaza
mt4f/O1HBc76pZ9xeWFSA68mNdjx08a0GkolbBtNUjXcuC3qSImAxm46HwfiZivMBfW+q14G+PMg
7TLIMnby7IhXCyjeoyfDlGLBWauOQwpl7BJD5M4h+z/WxsKL6DqY5ZGkA8osN6y9COgPJvAcq2Iy
sXLCyDH8Bf0LktTgfblVvLdKTszelPDwgl8zcvUd0lpzXlqKoSD8yuIOu3D7pwWn3DYDvt5mmjDt
FkX8jEOZ1EBMNrXBPLoF/MDqSCPxquXWeIEYbyYoq6GT1Dcngi5V0GRM4pmSL0aQfCc5efgRKkGs
9+EhxuEA/amnLioVQJya+oYR18I33ONDSIl0hIUGV2pQ9EVNYbMJ1Nz5YaQdxf9l7zyWJFcS7Por
tNnjmQMOuZhNaB2RWakqN7BSD8KhNfD1PF7dQ75ucpo2GxoX3KTVq+5SkRGA44pzrZ4OF+W0A9nm
L7npxGdeNMgtheT3pl9w+f0ljbliM5V57MzGPOp5j20yqA2f/M+xWeQjoEpLmMU4J8V4iheCzCZa
XWwFPPDguJEiU+K6YIj3BcREdpVWhgAy1lrBB0Z7dPAWs7vEPEPvqIOB9TT8+BbPdP4jr39P++aF
5DsGTL7sa9LMG1tPnHpTt7Fbw7pxUrZu7MIk+yL0iHvp/+ya3FsVNPEPThTN+zoU27Zfsrto5nd8
keqQyfZOt0I+j444OvVTM7nyzNGgWznC/dHx/d419lAfifmfAifVi01WfnNCQ/C8LC94v/PRr8z4
VHtjcW6DZjz4LnMzy9Sj2bpdeBs629uyXRE9FXUBU7QzceMd70MSV7iXs6xPZVR8seqBqyR9pLVb
whhDJJ9Jo12hTTl76ILlverNNSqiuI0xnJGlc3Zd7MEqxeyVZujzPXCze5sRO5wAw1Ois8tHxFWL
PENwi4By8ympPuOwCR7UCkCB5GWzV9ZsAjnMwX/KDrAexGmgPgBsJGjmboZwM6VGQPg0W+7Kwd/A
CBn31inry+YH7W2uyFl0pfFufnELUtVN6SfQLZZplZjUutN+KHfoCP0Z+F25SbgFO04U/hq9/ptN
d+bV6ilbi57Z8hzTdce/2sGDsT1m7me1cosyf0yh+YPZ8fnBtmWDaqs+iOzlBMtmn4ap7zwpPrUW
m5SbnoVdWatvOYvEQWHt66kI13JMXsFt8chW8nwmQ9BCEMdcPZFGOnvVzBTKAa+RdPa2jQlGciE5
FTtLvZ0keEUZsogxdgVEgMGPVjb0B6v4zCBp7dxUQj8N+KgmTaUZ1hSie3JTpsy+YZBHPBgU+ygK
IFXNPUJTrGjYFv65Zah0lTcB483NYL8oaX+ADPGuSD/rQZjyRWTOlsB8igCU2xT12fME65DwRAzi
nM0TCgh9NBGdgRGfdm19ysQIHo4rypCO2QEDnQepBaeIslm9a+K4XNfgSB8gRKqj20/vJcmVNQuO
gpgATYTBJPk8iY64mScfoT/2x3G0ulNu+T9qq5NnZEwgUSxayOgtCj3vUcxouxlzB57T3jhzTC9z
cmoN198v/JGYa/Wz70cDITPTQEXAbUoZdTnSb+UdXaAb+YwrPcOAolKolvfBIYcC95pBUhdsNevC
9BPrnTGUaHhhD9csxMeR4+isIsFehghEc0qNUGOYM/SeVgQbOtTNeuTWhsNiHEd2j2hCdsY5slS/
zjEoLF+Jt6BmZJw3JBl2P7hUdXq0lVhekwQ6FFtmm6TNfR5Q7fHFj6t1TzhfojJ/gehjrNOAkbuY
Vueq9pZ96MJnqIGpVkBGnyfbPiQA6e6sM7Tb3jHYxciC3dIKBQvLeplVmsDlL+EBKm46OizLCdM8
d+3PajKJaZqPqsa07TPTeQ+426/asWuQfxLO2BMH0oYmLKm7alcEUfUIOMeknTk+mFx4p1jj7tFf
DQ7tdUKcv8QQcJyOEFmbbcfI8E6xves9RABfgCESHOe42DR3BubXbgqre+I9LmnJcIHrKI07HYZh
0N5SzgNbXkkC12VyVZ0Kzk2IdG4CB17FpdOcHFF/Rgi6+zYcGbwGQDxJbJ3KMMnDeeOtE8lzVA/G
BzynbU7Qr+JpOHaBN4Lb6SZ/RcSwO9m5SSwtLm51zVAnAyYdTWPWLHTcZ9XGBDL7FlRNSv2JycWK
xVVCHWCfuuJMU5/mOHNfo1H6DHKKj9ajoIiaMz5ii7dXBfRQcJW4FgqPW+XjSbr5xFGqKr/pMfMB
FsjY5MsGlR4MHfGSG8ohZe/+oy9YT+A0POxCw8HYVt+zJbeZBPJgaTU+oOKihjcyc17tnEfWm9Xb
wgiDxzJGRNrwpiXcVDGHwc09hsEMo8Dz6a2gb+6q0AO9TLZlY0tGdCsnaJ6Dvv2R00ZmZKV7lpM0
4HcLRbx9fG3jAhzFAF4hSa192PYWcHjIhn5s0oXPhYj3Vt1/WrBKzlx4OZ35isgfq+CzYwVEWW11
KM2i34SJ3GbDBHZXlvU97z9NYBF9LHuKDLlGwbyNPAxfOZlj/3K3YdQzNXZDPaATtPFniRIHoNQ6
Jpx/trYdBVuobasqdYc34uKbInXlmxTpaSSyekDYEnDYAtRIxiY2c9onu3wJrLVNp3XnFgLEZoOX
nZVDdmIXagM+yTkPXg7q1F3HHYgpvIZgI7oIgoVJxi/6FszUpFVHcZtdEKswHziWL4PDc6As4QFm
wgWvS/zeBuhU6DNd2BAl5cqfz3gto1nxrbuYUYqdM/gMg/vP2N0veSoe7XyqcxNfKqpmHiiw/TCZ
eHIGvU7mcJf4qVrZHjkJq9nCjI04p45/ognpMXeNaEvYgfWIzqJy2huoW/2addCPuBqWs8gIGgUz
vkJkIewq4uFhkHO5mtYvi8WDl6Wi6hQl7p9OTwXOt+t97qtrTZ34FEX3pAYB7hr+qqc9tOKkvlI5
HmKcphopfendBe8Tf7EegON02U/XkHjPHmUKL4QiuJgIzVXy2fLN52G9IgmQMTdvxe+Ly/ebEkzc
DONhWqjRNcm9ksmPVsr7BMdgRZmADQADibOoeGCKuZyziwp+c/wzZx5zJVu40H30yzIYlrGT4rst
xq+LRMusXQ5fkNF3vLdsycPulJAmAJQIKX8jJ7RtmfAsMSzTp906V0uFwapg8Qx99zCFwtzUGfXF
1IEHHbE7VXVan6Ogak7jWeFl+CIm/TuOazZVGaNg78EGcBXk5ErGhMczkzJcncMNqilBBQvUg4SC
L2Tci+eoJzGCho25S6kQ0lfXc2TEyYJc8agD55AvRGkryXAMECmHD+ipkGyiOOikoQZWEmRUk0P+
u5z3JNg+FCeKdkTGiYM5WfuufWUG96cnCCFHVCVWLnv3cSjl1aZENzQcGPVYdQ7natVCN9zN3TBQ
iNnSUiapQeghw35eO0MS74cihAOeQkIWkdoLBQdW2XW3m/X2Wcgpe9cKzv/Ai2e5SgFC7YOaJnqq
lugUF7j1DcJd7wQmHiWE8ZR1KACP8Sa05+yJgggAIorShDxHVgKEuLtx2l9zx4XPy77ZhgOK2lE+
Gc7VwOCCN/bm13y5JZV/dSrX+17af/KoDEcxsQbofvkLCRDzI9NhAAAjOxWUxS41/Wqle1YoesUh
L8fjkBcUi1zF7rpo5Hb01Yws3/Xn7jtl2XJnzJAnhro90wj7M4+y7usyeByHmhsB9PAy+wZrWgS+
iZGjyUnmChHB07sZLsOO7o66dAmgEmKSxh5x9s5pRX0WgMqJyVSbkQT3m9fmjy6bH0NZ2semKot9
FZrBZoxKmwSgEfKhyn9kdeXcUNChX0OO4C8ud0nZ4NMEwRMz5c1JxjxbukWBnGdP6a30YgbhfZfV
ITFvcP48Fob4MtFPc9v4aAxpfWprUoRT6DHqOmf1ZbBjsGBxyzuMWEaDIeqPoPBMZdqXceaSEwA/
26kq6K5ZJ2+xIfu9b5HWzZo5ZSCgtmj18hbDV+l+Reriqaz6accmH91kGp/7opj2lke/UzYtF3zy
N8Rn3j0Goc4gIvJzp2R7bJV81HPgncdw+Co6v7z4hm9sbqMHcCFDTLtOGTHMgg0OER1TtkkImHjX
mC2UXTm2f/K2h4BGyL0luY34U16jXD6BD6ETwAweJ9B16FL7DjOqcT7Ki7LBE3FNmj8r+5slul9G
MdNT9cbyAaUMfVmYb4GTMSbTiuVcW3B1C9AwT/AZ/F3WcGBa7GjZSdDQNBOtfWU5+Ucet89Jn33N
WuEzEOd19xD340vo5ptR+L8m5pUBS5T7IiHeWVos/C6xFV0hjZXrxejbE7hM4iZxSqyYlS415+rC
wf7VgtcNSDcNb3KGuVBhRV4So3AP0ZxGm1mFM9l14eydxD8Dc+UAasi1k1TlifBdQjku4X6cRf2F
KFVJ9zP7xZHJ2jGXhWbGW3ZNNxFoGlDv6+8vc7MEV0M6fA7JgsuuOhcGATlM11Vn/BxS0T4jbbtf
Ks8FZABrCK2L3oUtnt3uYdMH31fCaw8qeJEtLixA+vw2ktnBiu8RHmrjPAUVSDu5HKXV04Y3RLJr
wgFxZxiuoQe4r5vxyYum9nejbXv8VjBNTe3Wz3Bvj3i+7/iRMKGjCmBoQ6qvqeeHY9X+kZz1mxGV
44U0O3JMWN+MfNl6Xdfeo2Z4gwEL3yVzppXwhC5OsM2CbZPj0K+6Hg89A8FFuGD6XgH+I5dkVOeo
qrn6FGKvtL8dTN1T1TTZZ+Y569ybo23tTVwydIy5SNXPqZuPLAjZ26qMxU2UwgFvnytaQy538wzi
u2oLSnweDe26kBsS2AXsl8y/WeiCPXGeawvpwG2Y4IugvaxbFHLUG+bKjTIpjwFZdY3NIJQ2efLg
9pVxAGUH7suIzkFRxue4NSXSL+/w3m3W/gxgKYlf69T9SSiH5dXJfktLJ9siZ5skK+PhCYzTkzJS
DaZZKRn7j3Tuy6dhrLCnAn/BHEzLJ2NJZiTX1t1M0RGXtHvL2RB7mF33ThaMo53tNfvJTkk7z80n
3juQhoin62mmJFcseXZTBZSYKURul2F6pANItAE39LY4Ixu146856ervnq2xcASo7WHs9nNQ3QJc
S24oTa9ncbduMzo35mCuo+8623lgH0dyE9vmwVKvZ6TtY2WNm1CZLlO0vnngbnNwsRdOv78UC2Ew
bBh3j8qOq+8V+xS3il0rkW0qEiaHmW2CsU1yzh+Ieqb7EYoxvvW+/FWyQr5nIPQ9C6Ph2lPtsOxe
kvkSp5YSEoRaKufsczd4o5O3N6qWJ+CWoFs8JBWutvfVqi2AisyJb7yKXKSwlxeXZibYgu6XS7p1
lUMmOZj+IjjSAjFqPL7/4UImK++WhyupfKmMMuDSQas2jjngNpYGoRTEgqhjDDBgtDkvjp37Mc/i
hmDd6e7dZx11yDp6HciJgu+uXyAkjOlqJn43js9pIrgL83HYwDDp4Y6OOy0hBZt6YuE7rqq3smD4
dWAwM2K+MCCBC9qV1VxQMGvw4tRgfOe7QLPc5GX3Flri4RQwJiEzrie7fnON7mH4Ps0Hzzjya5g4
1sNiTf0az+IRNDUvx9LzT9M6/yyW7QJGAQZc+uyQXjOt7sVAF4RQPwHCIl9MEGB2AD0rFl1n8Kxz
80Z0zVz3ZUAAtUHgiNXdQ4ncxytFsHLjWF34BeGuu2eOR2kh+NkV0Tv73iDS5wNFnW/oFl/mhk8x
H1Gqmzj8G8sA4FiwqrvuJuvx+y9oB7y4JdPPMEwfnASoiSRvMoouVjvdwmHaRGbAFDAXTnO0li91
Fr4DmTE3WLX4T+F+sLBT9HcyKLBaSDY1K5gJJ4AaBcTBR8VdY6YHcs2qquF7WlIHr1rvCowFKVWF
7s4FsgfiQH1JXd5RwudxV9TBEyrfafF6l3AZi4DGUu+Bz3Dvmg38EP2NLHVZ0FNgBOtlNQeNczN1
zoRCAjvxQ5ndUEc2nge1s3RhUo0OWfHAICMXdQgBfbvzk9ZEA/hs7MQ7EO+jy92xRVAPP2aTanid
v/KROhVgkHgi5NDXJTxVt3TXZBaCtskn/XzFySbmBVB58B0KFutf9oR2jCezqZpp3dgMcNo57zis
2wZeDBEiRut86K9KEx6/8LcdIaUrtn6C5Wma5feQcb9j04gj4dLq3AnNNYzZcDKhRt2Qwhny6INp
Q1LZoMDX2GvWJ/h39qMeU4kDhPx+4xfN+5JwJjQj555W85580rORcpLqMyBUKvRmzhnTfK0zpvtA
SzlQGtOcikebXwpuuTSZPDLoppNdlO3NcPp5ZZqUd0o1umREwpLppJKIjoVpxv1m2Ri8ZdajncEX
J6OB5MJFwePK68iBc43rUbIDIJjrGF6SY5lwsSpA+q5SX6V8u6jeSrpsayb3ntw8CfatJgoSsaoR
m+P4aJcpW43ECIsSsRnee0xwOEzvv79MPoDcrp++JnkHFsoZftL5Ie085vGuzLr6NmD4n2wlSYvU
PiomKPQqpLHmm89FFqgLaGbj4g7NS2A5/rE0XZhlvCEzQY2ta8kG1q5BQo/XYMJXLNIhhTn0IxYd
nMoGT7C3cLNxlp8Q5t+SeOivUVvtHWEu9zxeJsLCO/EUL6jIQI+jrVhC57zkBQxGM2ccj1M9cFZb
pOu4rJud/J3znBmF8GHFVsO4VyGPukCtcd9y7xEG0tnzt1l46DIhV2TOeCZUlKzn2C5WjkHriGMI
kTjBmjSLN6/d4EV38tctYTZEJlkEj3ikTwTVyFlnNVeZvADfIMFThF7NRyGCRR0uzUaxF77y6RWt
ElXJc5wZ3UH2+SfO9sMfokNHieynpcdcfdZ2tzJjmnApzJHnevfPIiQdnHr1a8/T+mVp3GRbtX16
JoG17DCaqD4NQLgw0Egydbx4yoQ4HPo+TqnH4gy0NuvI3QQcDCIkwzg7i8L5sfGCJ665M700WpOD
wVpkym3O7MCHtCK+URjlnhr5HjdVtR+DZtiRkeyIsy3NDZRORVQFojCreE+h8uVTlLTReeyUsYqm
RmyNKQoOASGu9dKyCuAEwKnw0NdgizoIEW3dX/ggXuwBcHexpM2xYk1hzyAdhxKXnphHjn6Pgt7u
0phIPuPBI61Vpj5CjuArzq8+SeuuOw2m6oAbEfYxI04C3B6n3YSQvW1QVPJu7neCjZwDYi4hjSq9
T7EDOLwmZlJYpNpIXCfPIfS8vQ7KW7HRrduBKEStv/z+EUT04MgqBmJGS/yZpzu+FN7BIvNKaDX/
xbNzTSpGzqeeuuUNx5Bmiy0Opcd+oZ+wduVjRZ1kyK6CCSOMPdbTNHIoqWblboos7y9dL94U+QWK
hDl70TUDWIuBAWuq3Cdl9pZ3Gd1iJiq28FLzow3zeIuxRKgtSuXD5NWfxWRcqJp0m3Byvpde+MNJ
CbGWaTWgm80bMZVkQ1CgVy77xkfGG7/1PE80uavA2Kf5uoMBs4uFN27y3Pw+qvmTFU5x9YlZehn0
AtNO78HYw9eZZbSNx7i9ptRNOaaVhzKpFUa6SYkkrJKrby/JdXmMTm6/mClB/ikB9jaN4pGqgHMR
LBQ38PmmedG6U8PVd4scSk1VHRxfD2EjsZ7bPvngoz9QnDl3+kvZSuP0+z9pmVw550QnZyCTGdZk
zVXaEV8NB7YHdDLQ71I66f7gWaffpab/a0W4f6jF7X+Vt2/5r/Yf63H/T7blLFfqftl/3pZ79D/7
H/Gvppn/Wpf7+y/7W13Ot/6waPnawiap7klb+v/23/5el3P+cGwpPILapKb+9r/8R13O/cNjyDMI
6JHxnrBsOmRtyf2JCpv4w7d80wmktCzPkYH5X6nL6Tbc30psx5///m8AB1zpEY4QngxswQ/lP3bV
nCqYRV/19dbwna8hLPMWeLyeH/fW2cgwkqr7aRcFHrlC+eMvr9T/pilHGfBf/tE0Av9ak+PI6ykl
WirOtmKfN2aGj5m4Q6XC7xxO/P9DL08XDP/hjyN24pmSmw0OsQ1Xj2/DX/+4FIym2+k5Hy75BJEr
hpPYQbuzLfQ18aJrk0HJnHxL7ea2+hBRmu6FxaqfLItNlvU8afNEXTJyuVYVwz4kSj9MZLfE+Kjj
u71Eb6geVx+lovOuTjqtJUFDEC8o3OXbbImLXIwH8DHkPxJ8JUBESZ/oX7+glhD/y78xCEzfdzyb
NxTvun/qPlpN3noUNuwtWe3FTgMezkFoGKbqHzb2F2AYo8GEjF5rkyua0dFRGys8Wso5KwrpH7TT
muNo3GRmGPSsIkA6oXO3SLZskrH/zk7guhLZLo4/Q35pPJwItOADWul3wy4usbT31Mq+uxLYDSvS
L10NBlXz/7S3auU8XKU+6W4OXweHc/qJzNlAop0EgD/XR346R72hNj6V/mlWfvbC6CJjC2CAJuPP
0sg2M2EjI6WBN+OxArFm/HA9+Sw8OCmRgXlvsG7aKoeBqXg79PmmGFAIc0AVJbmwB67M2uHib1tk
SWqxB4R1d9qDXf9szYs1UU0yptXnMMbO2YzaA2oAJ/HIEYdg4VSaduWJ2ll7NEkoJ/lEtksMGyt2
i33butkGlqLQx7s3uzHhKhg+2MPauqOnPrX28IZ4sMoCJ36e48Lc2cr8aQ2Lz+Mi2J1RNQcIMool
RM6yRUYLvs6OPWWYVQn5yKCa+clL6BKJrI4kEet1DAmhZ5SZ4XHq1lLRnsZextrItpNDe85+FZ6K
dkT/Ip6Sw71jhAGAY2JRXYWB4JPKWeWJOQEMc3FvAx7SypBDVdCzRoGHOuYJ1YCFuSBh06wgOH8h
K1HeEQ8rAVK44on/pMIGEL7rfk7YBFtjjhQFKCu/Vp391DegQdpmZgZV3byhDokGnF1mNtY5Uvh2
dInEQKGZz904fxE+jRyHlVudQ+CdOMAh8YEYElaEeEvl3YZQg3GMsOfn/oiimRu7JCGvNC0jRTeT
eM2sTzDORw1TbGXV5rA60eRkHKi5t1YMDZzU+UxNNQ73mYQn4MenuLPBc+SbDm2caY4dgglwXBB8
efZKDY7efBomqEhhCqCura8USeCMlC+ES4vLv/7k2s4/fXB9R9j6Wmzz2bUQZfX//pfKcBCVZl11
s4miQ94KdDlI20z30fQP//bFwHtXZv/piaW/FAMbc5HDZIgfcVqY9LVJUUKS02eSWNNlnBxr6xb2
dPQSDHmcRvK0BVBPHqdxgcr+zAsmD74nXyeQZAvn2jNnUIiMMivOvDO/xfQNrvBlLlX6llhfzRZW
K2ycdh27/s+SktB5UMQMEo+IMofanq4FlZ94JMMSFV67s8vw/vtF+v+HkJe5+vXv//btZ57oKEPX
JD+6v54mTNcOuJn954eQ86/mW/ZPff3fv+TvfX3vDxlYiPOkVDgSO/o3+x99fe6Hvi/+fv7weNv9
xwHE+sNj/sgLbA/Aphs4HAz+fgDx/2ChEB2S4rsHE8Vy3f/KAQTI5z8fBLwgcB3TEdzPbFdKV9+5
//rm71NjVMrk+S+EKzzE8UW+53IMr7nS++BmnyKqhMCCXO7Z1oJ0qUzCF/AncibaXpaYR5Akfkmc
EphrAizHhzhM9w31uilaGn7aYAqJmR5qV75TlSBTWU4nn4I/A4e5eZJ5BpKnhiwR2uiGy1SvsdpP
lmjPgC3SClc9UsQWxFRHPFv6zt5gwBIgWveUN7N9x4rbcmbDw6uXLRwdzffiMdxhLXksSHBG9vDo
KpoNdFhrj8eXhN2zsV6Mc5VmW57fygsFEQAu49VdEvvQLF3Gg2ydvLr+lgRu/zJH848p9sRd7gyW
OHpvad8bJxbrVrK+W/J4BcxDvaQVomj8m9U3zhi3Gu4mEKYI9kPalcEzcTsHjFxnsxVAcBSGa/wM
ATDbgyp80uB/wiOAyFjcrZ4W2byVU0nUb5msE3jOw++QXdkgMWaC+048ZTDU6IfkUlUH2HE5KYax
OAxmRfAS72MFuEDuFEmIk0Uv/XdZyLDFaZrf7dBu3uOmeLgCr36syHSXZU3NGQWU6wzozTCqqYr5
rKIpfN/at2Hfk9lYx5MzbT2aQmMVq6+4lLssyqwzLnu8GwIC1EGZSh626guyTvyRWzRBh2GStyGz
5GtPsjygKP8xzU5Dex2DZTELpl7biTIOeYpAGJc6ZXBpsexXC+wmdrNFpHEiORxYBftNxtkx4/A8
hNM6CGNGrmym7KpAYOAHAq4P7zMraFxaBdDGOTm+CfKTdwIx9tWPhML9G665SIut7WXEBd2xolmQ
fA38eB8qJ3+OZPhqtExmYDrfJ1Z61bM9jcXXeFnoM/lU1qkAI4JCcvRn4MIg+NiuroHXiOzLVNQU
gUgoYeXYM/1veJ8SQ5yFNuiG8XdFPXbNJDt3/EkZDCKY+56N778VFKXjX30It4ehTha6Q/aM581H
w+jVeTH4F6oW0NqViM/0Mgxj+9xaBknYNrlMlmRgtvW3ZSmjd3sgETFX7ZaSD5Sgwmn2jBWpm1Fn
Xx1AYqcc+CfpsflRpgTTVYL90NZ8981sHt4lEqVXL/6FuDw3OJuocVyFX/wqrO/Cq6JNV8bUMlTw
s5VW+TlTo3SyiZEWp++83dxEyTbVHjsgvV+eWb0Lu0CPnIRxCizep1mRubuuS33KyeiHoeM+EqTS
m6Tp88XM4O06M9Xqmli+O3lnSsjUK7jLrqKGLFJBx+3IedA8l0wKEQDryq1ZWMRnG1Wciswjy8u2
TkfN9kiZV14sVq52ffvpG2q6TyXiBnVMgpVz1wHA8gTOFA4XJ8ANDulL7accJ+F8nIcuRTEdmMiK
TQjm+FAEXFz0lNKlV4YqevVMxtUYFCbPVFK2nabgtViGdgfW9DYv4/DkgzdZ5awsH2MaD60XYcsg
we1FNc87O52fqY+sR+kCse847siOV20IWILqlOqPURk/gWZMD74ihWp51zD071NtdMcW0u7QdvHN
QKG7Kzv9ZqeTxXRKUG+yokBUn/lIVZabg4ldWJydKWwTgphhXkfhRpocD9pmuHL+DA4qbL8jgwWb
AWt5tTiFcW7MmpS2l8IeSABXJyRrKptyh0P9XOTdveNY1mbUOZTlzTvHceRTb+iMT2FdZBsITC0O
RX42fiEIPxHLm7hZdHVAMsUx1wtNnKdQt4MyxZiZRcnN1tf2iFvKnBY1oaap0l4OvdLS9u+YexGt
h4n1DK/Iz/DbWTzx9GF+phSXZ+WuM/txq5z0oyj7F6Qw6tBxXK8CujDgsOyXUJGZsdJ4Xs9hON8o
AGwvgA2MKzywn2Y/LY+2UUyeYn6RmthVQ2hdDLJ0U2GQvqJovVOD/h0Ge9zz/xTYv+nE6Q6wfMZT
556wvFpHavxgfUt+dcb5wqQuRHDVm5cqW7q1Rme+dC2WqBkZm9kEA+5Bz8BgKgFh2UZB3pK6i7K6
Y12FOwiMPEsU7lHIIbyHIMUXT2SvScDN6M9h4odpyj2ZvT91z5WL4A/1Y2ay/EJPSE/VD+XJ9Fnj
gP8EVSCiYE5/xktlv3ba6oACaFDrupZ8woRLjn0crJdSMfjbhTT9WLpfLeA7bl1CNwk51VotQRPu
p6QFFkeXNKJnb4QMaYjRvurxO1P7xGRWZto0lF3MOXc2GUwRqpH9YehldfViuCYB0MfaPBjcjy4V
pSRyZxY3q5gXYqwlEUSCcWscojTKzJ8mTxJ0SH0RdV+itHqy+dce0eqZwsSEvBcl+JeuvXa8MtcJ
0ZC9iO+JVhF7rSfmWllstcY48LyZIzp6Wn0MtQ5pakVyRpqstEbparWShb8fBvJlrHXMRSuaFtJm
pzVOX6udjtY9c62AZloLLbQqantv3Nn8i9B6aTq01dYwIsDaMQNbsZpp8/qAQdLa3QSy9bYM57kn
ovy2VmNFnVfEdYFRlykS7oxom2r1dtA67pzRhZrY+mYFIP2FDxCdUq37ploBlr/FYG7MbbgER+Tv
4pToL79/1Au3W6fIyYbWlWutMJdaa3a16jxr/bnTSrSHJE1ejGKDVqlb5OpZ69aQRqedpbVs/BU2
yQz4wb0Wuecu9qlv8OjPqkBBIi4Zt4N+8Mu0Su5rvTzQynmuNfRaq+k0+JqjoxV2A6ldac3d/i2/
91qJp1575Haf3fBIeViZ0etjrdxPWsOPtZpvaF1/ROBXWukfteY/aPVfah9g0o6AhzVgaY8g125B
r30DTIKVwkgYtaOQOHoXTzN0i8B4ImHjHFsC1HWTtmva76doxJuIfO1SaL8i087FqD0MIhUgbURR
H+sJfCSJvGVXa9dDaP9j0E4II4qvC5HOkxvbfxozQSQYHyEIRe2gaC+l164KM78HticeqVF+svHT
H+Z2ludAezE0hhli1v5MqJ0aA8vG195NgYnD7AXtHO3rmKoUFzCBj1x7Pkq7P732gaLCZHcSZ2jQ
HpGr3aJF+0aldpAC7SVxRGG+WPtLhnaa8PQeobSyV+HQQfV/+1EYU5ZHNX6RwKCslMOydq/y30ZW
rD0tsPWgf7TPVWjHy88NZmEDZjWVTMqXxZuHS9C6fxq1SQM2nvNzUbrOlwW8BC/ouuZCcGuXsr+F
U/4QwlFgcZjL5SgXPDFygDPokaDPnnAKrRe25oOXsnbPyioY+yOKObcW5m3ncrt/Dsr2RxxX/T0W
/j6swBI5qdyHncukUUCxL+Z2xfxW251/g4NpXSR0pUGCB53XHUxwA1ybLXE3imYX2bVTkEKS1cbi
fqOZW+HzIqvmqeXmNzDs8vz7pzIlFMhU+nW//xMevTbFR3dnzky6Cgik2PcaBblEjCHP4hgHLFOi
UsBeJbS8YVtpDdg9+1506qEJKxukHfdYLcRKe78wTlE7To/IllwB5iB+NRxOEF1IwsBSQ/lYCN2m
i8EqrkLuGqLwYNYw3z0rPrhLbq25N3PamlJwZo3DnOnSm6+esyCoxmQQCCPVICPcrwCBvsjM+trm
IdKc/iN4IrmQP843BrTzZPStE7A/fjoW5P7s8VK1U7Md84oZYwE4nploxSh8/Q5V8EdjQ3n0e/Fe
B8UuwmJKyreSYHYcneTIVm79RVW4ipIIqx9/GWIW3CGJQ8jfxmbE6G/RnrKF3750ubWmjfxhNFh2
Q0/hqds3Vo+PEqzzKT6mTs2RALjTusa1H8v8aZjamPdOCXF8KJpnjh31c90WKKA5x7X/+XMGD6RQ
QHsSFUkA9jH+M/rv7J3HcuVIeoVfRQ8gKOCB3F5c7+lZtUGQRRIJbxPu6fWhRqGRNlJor1kwhj09
3cVLIPM353zHrL9R/7yJXGccmEEVmNjEL17zTqbPzsQpkHT4cCPLf468GNyQlFcmlw6uz/zIDVG/
2FKEj3pd86kb9Utc8q9FzMhxj+ub03yNtgPRggSyNn5PCtR7YHAdy7GebhYg1ccMfgWm9vxl+Ps/
+iignBhgtx0jkTckM25bx8zRDap/Bepl+vGFcAh5SRre/dknPsb2a2KRelzyhG+xYFzKckOy6K8q
85RNXXZHBRATXa9FO1wa2V3XUFPOf0V3dWJe6xyRV1tX7i7vlHFFUmFcR0Or9yyds1WkshaUrYMW
iLwCpPkgiQcW7KS+tAdpD+1KdJbxrOYWTXdVyePfb4cc87QWE1f291ta9ObgR6oN/n7LXjG5um39
SqBZ+DTZLNgaE3R2/JvU4JwIw2jd+gCqwMde5qhpnv5+IacXfGivD8e/33L+5UcXf9rKmMhsN9Db
7NRoJnfXK7nFqsdwjJI7i5r5mMb9S8xg9a6NzCCazmg3rpvvbCItr+gNPgvfqKD+zL8ik0QgdDXH
kF3hrcuq+Ebzc2rkKElJM2uM/JIgq8S9cMm/O11i7z3PfTWwl2ydjhA43g3acREYXuKvEbypFdIs
6z5M/cZ/Y+YW3RvUPDAF7KO9FO0Ty9h1WHl4n1v+5oQme1tzWl18vIsnVriU/UBp//EFOeQKy6Wz
wXZYn4U0in0xYNKt+f1B9iaBe/nrwFLgGvvu1actuvz9IuUc1KEbn5HZiGNt4qjRopkUJVX/ntPZ
PkyW0d4tph6c18kV4hzmJ53FZ6cXDoHTTMQsmTz//VILhM+6tAO8ZAlJaXnzTHKEzu7aQK62fBtj
Bt9WM5SJIdNyZsYD1CcRD0ekg96qbrBvdcBIb6m04Gib1vPfL1VAyBAod+Vmxwqv73PM8HfR1riB
o6PIUzXIX6YRqB37aL5NWRYesUbdRmeAEOD3b4Kf6RGs7SUeuIeiwYqYMoAhaNNuY3po2fLBorFf
UX6Sy9RBeI/yhwL17En2hnc38JtiBSvmzxFLIDkq8tVUDGK8pSOLOG0NMXVP2eLA9Z3M/TPGPH1j
2bw7eOAjGr5ljpWdmSqlF62EgkRjWjAYIqQitC69Po7fvUOoYs52WiMRhadrJsAEosQ1RSd1BICg
tmU5e880AXKVqTD+NhuaA8eez2NbETI847/NWoOREJK2ncipBD23saEzct7PLtEPEx4+B0wcg7Ts
3BUOMW9mt+qRnzbEHq4BdNOJVkiccml8DFpMVB5wPtLk37pSszg6nOlkcM1fM1xT674aop01gtaV
wBGRxKa3GFtuwJokDbQy76+aHMT6X/+5KhyXxaCwoz8Rm0ItYmVYtVKt/vWfe0zUo38k+8psWVw6
ABMxSnQe+x6WmeFCxOusX/8/l/4LpP3f5tLC9f9HlOzl40tOH/9ybz6+vlv530ba//i//ueC3HfY
QXsGE2BKQJ+N+3/Op5lZ64yF/WXlvWxF/mM8bbr/5ruwTIXn+IKRsvXP8bRp/Jvuwa0QLoA+x7fE
/wkn6zj2shj+bytyulAmyyZMWY8dubOMr//LeDqGOD9yiLVbl67oOIVNxCplTNd26cpHb3ELQyRL
U3nKnepu2M7w4DKXO0qClGYX6mmID6mv9J3nmNNRuBUlQmFdWc/tMmHYAVW/ve6UBzliKqozLJFq
G3V0rMak9NNATOSp4Xrf4gaqcFARx+kUdrYGTptwfWvocpeGyGuxz3qxd8cZCMuqVJ/CdzVSvQxG
2a9Z9j7zbj5CG8d85WXtLoUYvgGy55wxlmbEeplLyH32jDTwEIbYolcjlkFuGntvUT8y+i25qpHl
Yu1y0CDK1gqMivzBOPTNpy6VVPZGs5VgYH47f3RB7exLlbxdYr8vfgktP9U2t1rMZbC3jYyNs/ka
yn3bjoyoHe+POX+kmj1CcBRD4Kf7NhxBPI3Q5Imsdi39pNrso0BFuyLt9GduSyYe/tpWpR0MxfTq
VeOlttlZaiPNnnIxbuIyGWJoAJP5SjIvuTLjXhe4eqLCxF9pRfeyO5cc1XuI8hTrg35sUFOt5pDi
2MGTXiQk1c7A7kjdDqCTFkEYLeGLF6dtjMdxGSCkRL4EocOkhIrsta1NfWuDbfAjiULXUNGatL30
kPOgrpXd1MemCK+yFeE68wZ9x2EoV1Os7jJW0dYj3hEVN/pjO/0ZR3DnhQppHYqpXFDi28Qi1iON
m3crr95B4CD9JYGmLT/hs/ySQxURYgXks5060LXE+F4WBjOyoArSBqIKBrGffCw3DM/2i9FFX/5E
7HCcQjSwVHnSIphCWUcqjZXZ8ZUIROCwXQT+bnkITW9+K0BxnYqkap8Nt0AaNVbHovPeLBjMT24N
3cuXD145eCcSEo3D6NKnqDgsbn2G/BXeD2m7RbQupUXMkmAC1BZPyIGto00K+15FNal/jApgrPkk
3hpkVk3dkZGhcZpMdazcWGDjqqdNbUMGjJE9XdNePZGfynDWMn5BVpX3CE8sqQ6CqZ6bbWJRm8GA
IuSKM+ZNXwvdT48TTruVoXtEplk6zv7e3Y9w4F4mj7zqhZngIHa7+rPHFD62zqgaIoYruQVyBRZP
w/IZOVoFL7YIm1vl9PckihehX3XW1MZnb3FsdM1kYDKrvYtHs3ZFfukKwzskAzw2Z4qflI8Ygvil
Xe1Z+tZKZ+PCSDHw49Qg7b7bE3X3gYQl3Dtjr9PkgEe1+UjRxaPcNZv0YFjVDgrWzJpIGzbNqA2r
EWfPpkBZYhkF0BQTRP1gL6wRdnvrprHhCPeROPllRmBRXA1rl/ecdcq5AXAWeIlRbB0GZlekoMyF
qnpLMTvsygbfMSir4oBzt786nqMfB688tXMf75lHm0Fvq5htTrbhI24PPYS1vZb3Wwa7xt3FUY9B
cUHSZ0yC7agDj2kZ5V4aaeAybl0x9biks/pTM4M5yHDActM2byZSVcsbbjwMRZGe9azepxzOx7T+
zEwc/1VyJk/cWrPYNveKHjOA4hnCckZGYmOqgG57zA6NW7jnmcaZ10LcnYw5TtE4zdkqkIxQ1N/4
SM92iZReYrA0yoWeG4fYYSfycPzl2FHunmAMypmmIcsXh6JWjg9hCPjaRhDvZ+6mNMyHntuA6XjQ
D+V1lsAbPU9ejMV+iwLyk6g7AiKJlwxjVpdWzE0g2KHswf+bj0QCb5rSMs+pjl4oGTxvV4lEXjyR
Bnbr/QZHbd8Hz7LuMmMzYYGYBGtk7THzPfqg8C46YKS1rEg+8dTkXQUDqKqanBs+HI4tY22ntoGf
rDZPf//b3y9txQxilfntD/A6UBC4/bqqSW4t/qKosfxL46Zx4JjG8BrWjyDIxS5yqpKAQtQSXp9c
zEiKJ4/MRSEw3mbOW42Xf9OhcgfzSGRnLBm7qeXWIu1ywunrooPEPXemfQ9wNczBWCXdtTQfLOHF
B1JmCCbRmeZNYTRsc1bAx8gTHoiT6YwyHRakRVQs/hdYSUAeMK5OV2s0N2ZTfscz0SFlTzBLGONf
TppdYwPhWWLBtrrHJN8hzWEi096n4+Pw5GwmNPRYUo5wD/hqFer6YTTmaUNz80T7hwfZP0xddPAK
+9TRBQeaj24GmIT72BoY0vpnXiENg1g2rkk7PVoV4zJRFw58lwyTN+FAFNGKZ8njFIle2WfshjCU
azxfw1ZORMBE7btW0nULZs6B5rxpU3pOjfLaG26EIKO7lY3aWYTmBrWTftrwRYMksfELTH8ye2Xr
DNzx9b+xo3nRo4922uaGDbxlutFE4rvLjauie7Bma6U3Xk+XkN4xEVoonV2GdC0Wb3v86WW8WuIE
gzGs3h1GQljawDYmxRjvusomjiQZ65UlY5xR9k3r1e+UZ4+JuU0UJil9glIODswYrianfm8TKNYt
l1yB2ReT67lqUiJl4aVL/dQP3odZQmMvYoMxQKGLrVk5Rw49PBWdiPkllOEOn8knhoxpGzLg48Fa
1oY+sUpe4byOmg4/rmLKNrpbTnSia2YXfI7v3TUHt0SJrTbgKkcU64lsC4ti4UDlj7NdSAJlq6tu
VHjVJ6ZAXUoT3DXmc2w57KgLuJBt73x6jhTb2DZPWmO8RL29G1PG7iMC/Y2ef412+MyObwIfNjEh
i52Tb5VXq8IEL0ANbnBIshjsICLo0bLPwCBcRlnNQASpms9ClN6VxzcnMQqt1a8OrNwqSrbTbOtX
opQADdB0TuxcWND3y0JQF8/FbP2Ohxo/srmc/eGTbY4thyj+Sl+Jh1HWT7Z8Dh3qRJIBXhn/gPY1
1B3d8UG2IVDLfA6EjRFP2RXbLYa1O5i9bzKLj+mQd/DcxQqf6mPoEhVpyfENszGJmETqFuzHVziE
hr1M7iofUa0PTXhB2AobAQVWY76Y85SRxAuxEioDrsFIv0wVkYOk+j73+TBuJKmDaeftC5MITYyw
lVeTNG6hKWXcNybolZ3urFX5vveAavWOt055h1dI407g79aDK+xg1nHGk7NHPhZHVoWnMpormMzm
sFI5+M2wjxq05BBwc7KQ4A0WWcg+oHgdPtlu8YySargxnPRUZ/MnYtp3n6HhIGuwvOaXAIfLHxLM
XMKuZPlAyq4bj63xgSjR3enUl0XmgMIIjXfLZqfgFuGTI7sv38CME+XFa9zZz/pw58//lQMhz2q0
dwYhrVvNUCcG6FSGqWGy/PyZEqHQTYKVjIsM9rWqeVJVeuyFOwYupuIgsYmuj2p/5ZZrTTLOzbo3
Jx2T3Twmj5ExwZgmXHZkFlYLpC1aXN7ZdhAqig4yGwiD0xLCC8fWAO1sWa+Jk91sn/DOpOluY4qA
Djc6v9jBlkhS8QTINyqkh5nQVVF9eLl/YgmZUVD2hEr01E95j8HFcyjeaBKAz0JZfPcUJBwzdx/A
FP/yGpc33XMp5Izi6vJUVr7EMaPny/yXAYbnkYaZ/QEyN6/CyvyNO+ng6FV4TDPQxDYFh6H7No4c
+Dwtq9lGNuKs9SPg6twBggeAcKeLd/Yo4cViVxQy5jpMrbGLHVYdPUoIV7FITIv0e0QGsMvKd9mH
/iUDRFDGWbHpcjQOtT61uMcMtUaGmfDSTW+TxSc1LYu4XLHxNZyfVMfxZ5uYw2G+PSY5ebCO1xLl
GNeoSvpm3aUBAHXqf3b4K/FeCVgmEW75g2KAufcl9MwitVg4jwkgRmFsO90hRrHvDvi/KOFyDoRM
u0GGGIKUOtHA3IS3qSRwIakvQ9sPD2YXvbWYzGCXJJt6Lv+0FE67sqaG61T/YEjEAMhWSfkC6F3r
1qeb6U9oUjgSCqNZi09nEGXgaJBm1klBmjMaRoHXYtUa4t0wuPjcyUEyCAw97XsyatsxOTZDvZp1
yjgfS7GKQgImZI7aOWSH1IO+Bjz9KVislSjBL1LLyaSHD9bYXhHM6HnW1dbKvI9OusR2L13V0Pp4
Ba075J8MEQMqyrQwT8KaNoio/W0VVFRr5ILEY4CgFOENJ9PGQ2XEtuU3HtQLjM9hFUbPWB7DrfTh
rPveV9Fa3ss4YqPF/0p4dzmdpJePAQJGiG3KtJ4ujj7CsOuGF3vkzolgtAzDOJ7Zh7w5bom4JdZR
HUfVH/TwR5JTnDc0R+3QaahhkS+pCPBvAUARdqMyLwWKRjc0fvBb6TuQgSt9omuuOtAW1uS4LIdY
SI2OR3jbJLaijf5UMwY4ASp37XROvy5nZL7KhqXIfFzMwMjZs7dsKeRGzdxuqp1pvQYypJU01CrO
EJlNcVnv2DyvfUU4ccJLvRYsSrYzo8BNnckJfljyBi2QMX8/HoYJbkKdZPjpgAgqHI4r3mg85nwm
HSLTIBnfHDNRT4XxHec7qVvzSYNEsmsLu300tVwQFXcz5nY/RQzSc1h5QehduLL9Qx9pByKbkw2X
zcZ0+++8SrQ9ekAuqBKAk+9zLQ0W+AACSuLt6CBzqgoz5Op2vgrVJ+fcNQgaqHmxZbOfmZw0Rj9u
m5LcWD8lWza3tV1e6Nbeli3Kn2ZoAtulV/eQ+xrJJ9waKMiN+rbt2F3PkOjrLoT3NxJur7E/kwvW
ehhAntVmlax6FLwcJX9fs+XZ72W7HgWRqEkz1luYYodauV6A08JZ+xXSLtJEkyAah59GwVRFsLXK
ZmVtRVz+RPBqMSv5HxQEuNDR+wVjFhVoYFJMrvHFFEjC6xcegRhOgaft5rPtqfnOnvY18cM3GXbz
U1KHxqaV+neTdD+uQ0isJnwsm8wgN3oUGRveNSTUmWceqJjHoK/BlioMp22FhbZA+5t47FRqDxmF
536C6ziZU1JieSWJdhyNLbbTF4SO86VRQG/dmpxzwtSj6TD1ZCkwGl37QCyMRCxYB3tDrqY6duEI
jcw0EZDHs8sm2XllN+C8EZVMIpL5okor+xVdVWjmcKe919Yd/F0LHYiwQHOj92RZzon9UxRes5pa
24CRkb32fpMSIRrfYHGAG4nKcoMX7Mf0bYlEEN6L1Q/+Me/TBzeDE4lLefSbXQycddP6ebzRBWXq
fM6AuB3ryhhvA2493RII+PvwXk/1k55aZI1EzT7UiCwtZrqDRmHntXoDrLI1suSj7gNdZBF2o2W7
bGni24631vTK6WVsmGin1rrrw/krV9E9DD3t5oX+j66PYIrTJcSO5OsdSCMHs9egsVlhxUvtl8rX
RFeveoEpN7d6sQ5L6yshb/VprvSL0S0/DOugXcsQArW2egGXWV49145XsS4eKwIC982iLZ+sas9E
gdBori8EtVDIUexcdB2B0agXay22/5SDkeylVpMxh3meABbwdS6zB5IjiY6L7DBo8fbuy1roa4KE
tu48cVC3I520hi1+XMyQvh3BpKivQqPFzf06fSh65zVjbbiuTOHs+KSuaiSEkcBPd0VI7Xl0Jh8+
uUtIVWjutBZyujFXG/z7ySWO9bOHmI5MBFx2RJra8ayDgFKbTBSbzHptbds/0WWJlduDRE7Ytp7r
GKINGYiA3NZsl6MHbSInzyp5pBKgbTMKUdv2ntFWaixqtNw+6cIFd+ibZ7yQ+xZP1B46grkpaQP4
1EuKxomUP7OOQVn74y1ViGeVU189Q81B37TW3uhyqn8/q/YFoSqc3L67GitB1i9Jj9vG+s7HKkUs
TAB1aiS/B615o0Z68c2Y/HTGWCuXlQM1Ibmf8Buazd9/aKiqr2ionE1aj1MA2a44+k6MamJs0WDW
i0lAUPSZKluNjiq4sRhSpJhRO+eDgjewBte99iXZEQ43eUDFUcrsofWotvT8o2RxuE396WuYOrIv
o/aP53igq0Cvvw2M+EJEptfWqhBXVs/0O9MzUuOzF6YCBK7XMkWbxTYyB4ETmLZIVfV4dSqEP6lF
haJpdoO9KH8UU/vbqojmqhZtJMDKYf5SiYGWRj9ECJDCXHtOu+E9qr4TsiJLqgBkK+dyBHRVFr+s
3L62DZAkXNQPPg2t62nPJu6wtIj3FsaTWGcNBoY3T5B6CYSNofUwjy4laXI2tD+m92vBv1GLX9GM
nfXe3Y29RlASMBbY0xTCGYk5XEzQlR/8ngROIqc2cWHuyUpsMYTxV7h6fzIxnhot/4OZB5ZiYT9A
H4sZ2dTvUos/abh8QoJW48BV0I0Ts1rba0HCx8yXgyyLf7xFvxbC1q3sax6xBkxRBUch7CvffxZj
/KGuAAbGlcdHpCnzgfjgZKU7EBzASfNPKpAMqxK0yNSmP8WoFTxeaAO4tAhOPAxG+sNxjhfTch78
1j3YRYxubE4+o7EiAx7FYJN8TqV3lQzHOTLEF9j8rUzi7za01yEkcLppZl75EH/mXk5zb9G9pxji
ZbuNJOFWbghWnL1lUNZzyoa8vkDO1jzjSvZU/jLaC9R3im5OSdxMU9G0NMtuDfFM4MLWpVCKfuwa
zQvz2LWmE8/BKpjPd2jfZcRbE+YfYJPgVfDR2hjmSQenrY/EcZTl3Y/4WyHW+xi6In7qKkRH3XES
M7tTZbjvGj4YMZdbJbJlZNngzx715OTFurHxGXEyREhIJ9L9taHJ6JGWU3uYogrkVCwZZ8ByuOVD
idkmRi5Z8CivwrQyDjXxr2x2G2KyfUI7Sg5hI0HpK1xOc6my8qx1fLGr+YPH3Tu2y4p+ahyohHx4
vO4Ld9GKjzE+6bVFVsypNAScTjMr15TKcp2Aptz7PYncdUVcgB2liP5JzgucWsinAR7EJpfktuGw
urgusVJpji8dTSWeAeXDehCj+dKr1ggGD2LxlGZPNUzIE8vGBOWm9xNSMlxRft0t5SPCS6LvzlTh
zjMXfJRK+k3WEl3QFEDGKiJJyZ3YQYs+yD7pNnZPQoqasunQTN6zX1g0ULLjtZkZb9VY/FYVAdcX
/l01o9cC96aRDUA5zWo3wWdpAPrcO1kiOIVBs4kq7Yeb/8r8AeI+jnps3Sm4ji5GkUYGGKoCvG+T
H7FgmKuJZcfsnURG+EozWzDCY2MrYCCdigHKppDVPTHN8tgwku9r0sfIff9doZa/icKp+S2pVWX3
4uoXT3wUlxG2zL7BkzZk9rzNph81mECkW0VKzBAp4rZkT4iOdstKtyev9XdDDEcQT/6WjXc9JOrq
Dnb9gFoDPhUZeIAXSXdzs4tVa6QphUuqVp7mPH8JPXwtu01NG1KDWjxmGQsB6pmNlyb8Nr3pycTb
FzSlaxMtO6ijAjTl65NHnnBzB5QxMeNeOXZFLDegvE3SORZbffOhntzpgHulOgmSJwIqgk/ddA5p
9ewILsNGnwR3qXaScnQfBi3ZeP4icU7yc9S21mqBDo38UHltReclv3hFW8gwJWENH476VuTxOyPz
UxVFOjQ/+eH4hFkJzzgg+jCpJwimeie/hiCeniNEV95mbtSvPGZQToqyXfv3LLNIMWx73K1kHQ2Q
amONOiSJnH3TuDenMQwOpvJepc/w5zD4plqz0zX7XRYNMJOcrqdniDaRjlXM2tpCmbCK7fCFhDSs
uU61N92OYBP+s6WxatOShCzJnKYyFLEjAmtLyOZy5qhK9K3TSlAqbsyvj1yU0n7TfQ1zS0MN3+bZ
B3DUNDbmlT/Slel4QdvkrhtRflicPuRipRmtT1pvACClOy+3LJ6a2tkMBmqCTJdQz+zfpoj5x+f6
T+0gdM/NGcrfNJuvVkf6Q0rOO1Hi+8SOTRKCm4tsmXSiwHVOGShtJtJDMCr2cZUdQtyNR3RmApW5
1aEM00GmnwRDL46XXyTm6M+5lb9aJatFsyATrXqXiW6fUhJRIIIWR4ThL8moTUc2lwcsM+ZWJxWd
01XWh7IaNjlr7VvIcHdjd+u4z4az3f7OxKdqvDLIJrZyg1Y9+eaDkT0M5byScxXt8zzU1mWZj4wJ
GJunYYVkWa8+uY/qDec0fW9O8jqWwVVb6i94e+FBmS1BGGLbtpxwGTs3Ci29Z9QUsYzFX2Sc0M3Y
OyAFCICrsHt0lpMqc5gmlik9VpuRp2xiY9jqjTYe4cRXAUX6wnQDd1owo5mK5t5NfPBZ7eismqxf
LbhZtFUYQt2pCu8d/qdA+mT7DGOC/jHDgIUSa9UzBzjHRrjTiTXbt0NI+mQt9hOswLjzo8dSU5gS
KWpQHkJ8KYargpP9SPu3Aqcb3zK6OXLX1a6hczw6o/ZhiaJ4NnM/GOJ4WCAfyPOa7AYclG2ThG7Y
mPxsClSqqduKoYHkTi5jiCNmYmFIgWwvrXTCRNpioKn4mXp40OtO1hTLXVti9Bxy5G6IvyShIows
R2PTUIwu8RKEWo39rnW7BUgm4hufOD/2NhkT9Y00aWVZy4JoLNx7VxIY1CNzCdzWGXfFXC8lZGMc
Q0iiqw4m5SYxqaBBvrCjUubZvqeQPO5i8OStKxmkLQRDGeV3t2bJHE8uy+mfOFHcrRGtQDyE5MBl
1IYz7m5ijPqVGBSydKuWWDl7c+fgwT6QNcX4MCnnG1umiD+QCZMM+mrdznB2lXpQ7IEuZKW8Mho3
eYIGhTd+X/mW/IhAdK3j/Lk203GnXMzJsYWzCznwLkp4K/zeDkkrokqJk/nNCCVPMUExhnXNmYGu
lVmZDFFBZbo23LEmsc4NREiogp3cTOVQ7VuO/VnT3umC23dqVbGa1bXjBrkJrVozJbACBdbiWKsu
h3DR5geHK3qZOe+4rPoPs0OIyw5yrRVCHEQj4eAmAmI4upJbPNDlERHb3EKXDsyFK6VfbHLrkMF6
zzYCTCy2/nOXTldDU+FaKRTcfsZqaJ4QPDTy0a2Tr7RkYp36WN1d9QfVUXyocqPbzC0D5RFbDZhR
XLXKTb6GanxYjhc4UgNtEX8N7TRma0C4iioU7iZhrvYq9dxzmDmY03AmDVjDABJtEn36jTb+xVyC
lnwF15fBoN2qA8XCT+zXalu4F/BRMgDpWW1ro6EB0UEXh1ynC/aDZQ358A2QeecwNHtfN855XDoY
Plhz+hFMv4rtpgauZAD6sBM6QTgtb2siqkvtFa8mjyAjY8pXacZfdIEZ2eyUi5KSt6zMmxFBExRr
pVfzVbIwJWDoxTWLX74mKipe4wXn+2OIn2/NPust8ojppTs9qHp8QJiqApSQ1hpbiksABYK+yLD9
Q4xnYUrLGOs+APUa3cTgDaxa/6Be5L1wY/M0zIZ6swgEmWrvPRKEz9VDqq//ftuZ2gt2quzgkSF4
7lubGskqEOiQMrnqTbhrSSOP9Vh56yIWCXf/4iH3M8Q86ohNgiEhNCiJONNAuIJo9qfIhiLoUCys
TdceHtouw76Scyw1zGLJToheu857FHkr7oVgBVdbVF8VQAmLrqglcnJF0PWwp+Rsz6UWeqeCEkqY
HRMDCpfUMaMAx8ZPSB18J+/srE+s7hMRYvMv5ZsX32jrDKDB7FNtc3hxKWE0nJVcBN2md4nm4/dT
HbXkAlLKO40uWQ88Uj3bFs15ZOnDZ9ZSgeVdsqXHwmnBPcyU3/5d18MmptX0R0eu3cr+GRJzG4k6
3M8abU7G2cwtL9WvODrV1fyQYIG9Md13nhAFYFw3Tn6R2junTn3WY/YFQkAdVKD11pph14Cs230d
x/YBTCwjhFil2zgS4I8pDe/pNPGLTb4sJ/OO0bJVL5oGNafqWYxEznwgqqE9pDmn1oCjIrAKw3oJ
iyVyPlUXguPMRQNgPWj+HuAl9M68aR7LZnpVmiILWM572o98244dLv75uaZnOCK3ntbORExexv5a
m7MRgqI8tLKPLknpaatG06NtUWaY/XL3nItLJPNoOzhZsgm7MF8TriuVO21KfX63orqALMHvzImN
Bz0XV8n64diwB1vlbfJQjWX2VOTmmlBfOqZ+XTnLJtXAoDfEIbQsyqiBImPXtd0tktA+DawMzE12
/Bb6FUD59RwXOsox/9JPLDEpsfNt3REtQCoEcxeTA1bF2c5l1BOUPZ1QGSXrqWVK02jMVlLvDz8F
SeApE2xVpCfSHpp1TqQr+ygt3Q/pohIPsyMxZeW9Mx6RFX8P+DOIlOu/HaCEuT6Qix7N18h0rD2R
Zudy6uOdN5ITgZYSKNN0Tsfu28gVYueaDrTAzFfCfrimrWEGpIP8/SAbHNfkEDubDPrxvUkX2Xdd
ZuttbJntgyk7sZZCdHs37eqVN+vFzlfU6M1QWS9/v23KlLXc6ENj0HzrYg69c0EfHUSMnPczcyH4
1SF0LOLWwuKQWzVBqUCZuEvIwOmJp2ModWiKTB0dUZ18Fb+F8yJe8/zh1HPorads9s++iB+GaaBV
oDSoyxzZV5p7xHvNv+s81BH3oFCJUEqxV5o/ReW0ZK26DJRmTnSkLWqXSk2dzK5ZF+lLpJT3ZUYa
8elNrD36zBF2irayqBP/4HX1sMtT09pEJTANuJCMpOUcbqqCNSeDUREg+a83DtNFNmzM8kyhXcJ0
wZQ0Rntqa9i/AAl59o19kfBvQjW980NtG0ZwyUhxv5pTaZDHwJYFv6rg8gaYahg2PYHgUUNpvXWL
1uEi1RRp0l26lQ2RCxAthqOwcVHRoKGP8MyNoXXFBgZwHQxDdfeUKK6FF33GSU5fCPaX60NZG6XZ
Q6CIXjvJoR/x2QGgx+4FjIVb9+j5lJRVpTZWoZm3yQyN25IK1vgPvcucoYpktO1K8ztbGLiuY588
r7V3vVLVJVXlobTlB5x/vasOOT0IS/2z6q2vGObEdojxcw41Wvgs/Qzr6GEwCW3HKT4Bt68e/IEU
FwwtBn8kBj+66xzzocM51NHOF06nr8IuGa/kOxZbwYvAfZ/6b6SAXQ24YlZ1dzHSobnBaF+H6J8A
jZed55AxZKoTDAP5CM3wabkc4jANf9uV2AzKSc8Q6lf1QPcfDzoYEk9Dp50TJGw4oL9Zld7jNP93
os5st22k7bpXRIAszqcSNUu2ZXmIfUJ4SDgWxyJZ5NV/S/3+wH/QQaOBdByJrHqGvdeuHv7/L3GR
fHfjUOzLmQOE0cfM60z2oC/5wRyL4CBJRsxk6YTe00LXZGBlwbz54rTp9KCRSED6A28w1zkldG/0
uGRcpJFL+ltVmHqqpB+fUDxvYNHKq5yql3IqXluQpiebrK7r4tBesTeAFB+PT03DriQUiE0FK44g
tdJLRsTqqJqTI9mBVXFgP4SmNT9gwDbH4TB26rmSioFLyYZb3L2qzuCgY+K0lIyVnIp5KHRceDiC
Zio9BtKrt3Fa/bOFepSoi3ZW7G9dQlO2GgcU1akYuzSqWHEx5iC8or7OVvBm8MQdJpcBf0b7rIg4
j4aceVSfJ8EZfjQCuS1BIjfcVh/TVBa3xGmgwVflI06Omldfs+D1M8HGNAJ+dUnROpxTZCOjZeQR
O6W1vutm3dCM2d5iwxcE0ThYmIl+YvTVeNeKmRDhVlaFRmh0IrAT+lLH2R8Ct9ZTDekVBRTjmsT6
BiPdXHipkW4xiJBJRcPRAPv3AO8MyqUP4XhNU8EZ61xtZM2HyvT2bteMG/pIfBejCzQ+e5q9Bt3e
PV0qc9Rhrj96wic3SDboZ6bgCa3ZSdtUGnGm0L4X26KAN40IftXls5AE+mVfxJcF13S0bzmE1c4L
SNoynYzVgi/4S7X/yP11TjQ0P62bO2dZ2HqbuV0RtXVjH0GdzRHeNFKo3K7b6Goy9oXNOMC4h3on
Ol0pz00vXd1LIkLsJwXX/1XHrM14SrxrktLSjIWTMGJgPqAJf2CVfOlcnD65qWZUMOKvHQxqnQz1
uPZc7ewyvbTRiBBllbG+aEd9In7hBn7AXmuwp/jOoG54Mv6qBR1Xb1h7s3fpyRw2qAmuHNTX4rnv
Keowmp+Vl/JMQke1i1eiRzyWb+N+icOvu6RqQZTGzGXwoYI++aL7ZHl/6hpUcA0c03NjsRkMbYMd
IBe2mw4xcsN1N1f+RtXeJ1f+9zC6y4kU4E3SarI8zN3zrBhf1uQaWC1fVv4UD7A5LCKTte/+Rb+N
eK5wfjjZjgrQujb5uuC2esM/2OeEk4XVqhnBgxKhPl/6oDykpKFf4c+7BFZ/kyEPe6QCEt/Nn2h2
nXXSBf6epECmGhlzWiNhB92qB1eHREEsdXIN7YVA4dk5LQ3SkjIfjG2tsEehQWxO+GLehARv7gej
/zoSzrhWk1m/t3c3Xywwl4NZQJeRK4600oeg3MRuToLbhLvDxv1K0WmYLfhm12S5arOFmTxMSV45
hCx3xd39tC2DEvuVmp4NXVW7ro691Z21uFIZD9hiiU+nZHJSEtlAhhWyrqCoqJ/zr6xLPgPvvU0L
gogTezwIIBJolwqePs95aBf+3BhERMQjdVcvPSQGXGkSQo37vHRs0r8VRSmbA1aLyBm4GMS1yMhX
dgLnaSxiYzXq4I0nKVjjD38JFiNeVTGrM7cl5oHuBLBYMJ4yZ/4aqTxUCx3Fj4lan237ywfpgPKm
rfcOiG7HWv603fDLh8Q3uGbxwPAsLrGu2K+1kV9Dnmu0iPTefI7OZEJbg/uxCkldvj/u9PIIh0dV
8VZAHzd4X7Ctgni+xbGtHotsftWGcTbQ1IgiBwLfZM7OlhMq1cqGgJ2xi3dGuS1t5GfLrRaNubdS
dWM0/G0N/R+88Xwn7KCckL8sgkrUhACUSbcAv59Eng1LNHAEOycc7Jy7mXnr3Qmt632SLzzw83G8
fBhTsoJFzgw83U69mB7i9CI6DwSeIeNdmumtvwSvogMsoVX3mC7WYdQ+IwU8mWPjm2vUPVwNd0sT
Sz2SVRqTSrVouNPnrEL9d1cCD6jggbWQu5TvysVbO62arn+ckgVTu/Rgznxt7Rzb3boUdjguk58F
uQWYWPsv8Ra3xuBxT2T9Qz0ZzZJOcc5RXeQsf5qqO/ZeepkyvzsKs/2HUBNHbtWPx7YM0KEP/q5W
3nJ2LUxgQxJ4aL3r7JxLe0bDYxkbEi+WvVu5ELitfHms0ig15icS+wj37Nyn2hqIGZSJOARtExUV
HgLSttnapWEBq42KeMFUu9XJ9BVkGbqIdP5pFVpOcddiCqUsRhX6kKWNwdreBPaizOvwhsn/L4tW
8pBKGCFgSfaM3+td6zpsm+252DSUvHatiYFijOdYjTowqLJPvMf5ZsjmDMg4YG3a3CjhgaVGt+x9
Tyu/Mu2+jbL74lDM3mWyzCUS9/FenB7xtxPOl5X5jm1P88gE9Lyk08FoqaGYF51jmfOmJpSBPBkd
leypnw3uB1INAdLBGSdJDGH9jZFMvC8U5yH8vaAh93VOkR84rKVYvhkXR8MzV/Cg0X4106VGQpoU
43u7AB7vMljPk9nhRMNMXMNKjWXrHxq8IBEx6Szs0o13p7JC6t9mKacbl89Ae82b5dn+R8bUZDuO
JNkSQz2yBoySypyi7r5NLzVe+UJsGyneqZiel4KtF9embaRvnVOzDhm5UxrL36Ykl6xzZEZzTVXr
OwTPkNouDYY4mui+TRuocgulZLYaUHHDS04gOLZrWoya2rEoltvnYrmRparXxZ8PuGQR+85Ybgpq
OttUQ5T3hl4DJd4ZZffXsAmhNZxwNzcWRkB1vRtK6fzWnZNe509BjHkkbWOKmjY9qbwBv4gFZIX2
Tp+TeKFxnLTc10NTr1rXfbS6wT/K3P/M8QgPKebcWQfHzinnTebZ2c5r53zrAk2OLBAk0ews1k6x
8VzjFS6PZi1Pwlv8I59NuCYdy16j4Mt2rhye4Gu7R1fCQJJpc/D8+VR3yCd0OpxKxV6iKNUGpcK3
h3TgWtsTi21759rBudH62HBmMSJE9zJjPw+rYeM6+jeHNy5a46WS0/MsevjGMvmEmv3Mof2am0RA
wQpeS7IOwxKyYeZ4sIt0fwjL9MNfokWUb2Q0vfRQjFrLudHOAYGhfyHLUhnze9155wbeFPJnfoD4
va+Gl8UmWrHRPAlcCr9mG589V7z5Prq6podbleks3Wa+PC4h4vOeV2SfdMLC0J6o58FLk72wKuRH
ec8YxGkPbgMDaWgYGbcsMM1SA1OorU2t2oFcTaPaL171opkv6pT/ey6tOoKRubHl8hwgae2L5ub4
87UMmHXHhDAJuDyu6N4brzujSyPubgyYL7oM5VIwQKOKDwiqnbrIj0XqfnvDPdSthHDEyFREVUya
bYnz5wJaQ1YNy5sJuE3GZgrKTfs5+O3NzweqXIE6hMkjiRi/pl/deqTSOWAzn8nTqjegcLh404QO
rn3RIgg6VsLGOG6g34fy5KeGoJwL8MV0oH5I7ATtUk6PFK+447NPx2GTxXOwa3z/tPQzqzTAXL52
nnWaw3MZEDkCt+HrnmGy4SfVwtoOOtygyH0nabulpdn3JvsJuRwGxq9IyXCOpmAfVgjwh9VAROLB
N+mDuhE+URd0zHpQOCFEJKnI6TEaZ09ZiSihSAzomLGZXzBi5PDVqp+AsO1SMM6xmWs6oKqkgYi5
at608g/QOZAgw8KPtbNxegqgvkJ3P1CMClrmLPW2TQU22mWzVhWPAoA/M6rriKhiNWl7L9lRgTk9
0s4SB28wvDe/2MCcrIGoT/smJ9S4Wcq4VpNEiLy0jBwZX4SeBbEoPRAeHcmgNLZdN31px3/ufER+
Xc9WNS91RYWKqWtuxzW2+/KQzPG5Vcylkwmv75xyyM75Q8VvH32H0mFCY8pMJEH4da6JtQNGCxwj
4xlECPTWZ6C++ScGk7Q2/xNgGCjwxF3Z12evyAm4nrX7qUfrr2+VkmVO80EDzT2NYNKhst1OMzKJ
NuebR7i6RqPuYQhI0NzGzSZwZLgrUwQV7JiZBIcK5l1Pe7Al7ElswGYcE50E+3pKngeC/nYgSVAY
Dx3cP+evbkxEmbN9GBA59XOV7nRbfCCO5myef8ek/B6cFKF2D2kpyB9MpOqKcmVuyeOQy1NcFcBg
CveljWvYU/gHUWARm0ucmdOiFvc+65bHakKhQDxC/pG7VbIdPcFI07V3SnGaAlt9RWXIQI8M0BV5
AtiAwupr0F3LSDEdNyw+Gwi7iO3Z6yH4szFpIKKi3OM0nHIvXKuUEJXRJDM1AXE8sJlcuYQAoDSM
6rYEjLuk1SqFErPEikrH+OsgGVrXGP0nYvL2iYHisU7q9250251l3lNGts3gN5s4CMn3Ic1F1KBQ
HRO3Qgguas27TkIFXafn4o4M47e65wtSE24piE1D7lmR9NJNr2uAvMyLdvLqGlqebOkdg7Z+EEnm
QUkindxDzpXJuyCToTBBRJvCJvkhSXB5O4gCsdr/G2yZ75lRHGxgL1EPxj2oZbpmZp9Qp5Vg+Ovw
4GjJisqtLznOc277t+luragF8gLYZY8CyBAOVedq+tnRhGROTjSqv5BGJwsfsbohAaNDXUE2CLct
zyBjEkTPElNPJRGD6YXQFzJ4WISGJhFb2VXN1Udh+79pwMYPJFrNqiQYGbuhFVjZC1EtPe89Psjk
REL6Z+3yDWN88taK2Vxbdt+elsh9RbZtWh7zOEt/e7H8k3J8lo8oR2oqbxhKig+1IYqA+L/2gnz7
t3HlOqdhuE+AZAcfsaoRN1rSvTKU4muZw4tWiD1da7qMNrooup8wQR/OQRspNwcm1wkE2el6hvFB
ReBzPI7Ic3h8aI5g0nn8Leb7xkxq1tkj6AH8ifO2NflxkhYkVOyzWho41e/RRMBinW1LpUgeC8Pw
tIpyk7xHG3UqfRFbf4YMpOKUz0RQjnukx5cqCXoePndif2zuPAtxdouEqfT4ioK7WmaBAzQt/5hA
vuYjQlwHUi+gx5D0j2n0174z7gFbQScex5phCjJEKDcD+4u7441gTERpw4r/hEdm+FN0joxE88H9
5KFzRIYuuo4S1RouRccD6MbI03FK0cUZy7Qx64R1udutl8VQPMnkGg3npCRl2gwQM1mFu8JVgLm6
gjAdu+LJFOObHN0PX5Eu4sYuobbQYtCQF5u+uXhte8l869txlibyG8YXrEyfPHMqT51MXu3lM+Hl
Jg6AA63kFp9hGEA8Ml4rcUR5O63bxJy4kkEYsd4lWYmff/DFXxzWHREaw4Homb81LqzdzNXjUQ5B
AqecrNjUFMHFHMMmCtqoz0iAjl8SiT6AngoaxyyPwIYFAt3gnxVDKyqlYDe/HDIlOJdt6A7S+/LM
rr8iRtoaFcTr+wlP8OOf2eVmR7xZbEWcPzmqr1CVWXIzjSews8+uaQf7phtP9KMciikqfd+AJpe4
+aYwCisqXoy+o22iAgJTeuuaBG21zwQmI14SMX5HlTFmUZdeGlgv7BXva0xJLxpAOssnczxqhQpv
KiYVdSjzI1jsq9r0v7w59B4tKVlH03hm2FASy/2QFcfRkFh4bcO/lp1R3I3Og++oa/k9GdZvq0JM
UpyZXmD8oBp80LbbYnhEG2LY6tcM5pLqqnzxM6I50ZqfkoynInNHDDrcJ8AE/Y987qg7CX7cxI2j
thVzoKV2/8wKVaYQKT8e19y6yAYWwXY6o/FGhJtJ59OMqQliN/kw6ZITsm33rflUS3EYGmu5jgQw
AqcGJFSygM0bOqIOszduHuT6XZugigcObtHp5o109wNp2dAVEemDuxRyiLIAqc08kRFB8+QD+WMY
f18K4m8VE++DqVxvlfqjsWnpbw/+zuWwXyUlhckQh28icf8NYS/J+XtIu+atT/ArZSMO94QXIib0
b/Gx4g0JU5tmqV9DwhHhkTbgpJCktqn/x3eAPbWgChWlf58vT/CweAdCbT6EYiLYb3E3vVNCDJFi
M08aq+gS7hifqEPN2XmqffFUkkbC8Qccho1KshmJQ4LWy6Axnmvs3gJ5nf/VTTJkIx3szYWeD7At
+m8PN1gzYB8hyGxreMtXV44HU45xJKz7GxzwUArSueuXfEaPmFmkSZUJ8HYXfCFlKzmz4OcNqs2L
O1fD2iQMcCUsdetTpqJOzo9A84CskvoOLsNCytKGXRLtHbJuPtb/4pSxT9ny1ma2Zp8O+Oc+rM1T
xR+JK4svAVmUT5XL3uVahTBdk6o9YUf6TNoYTKKo+ToaPhUSn1kIjeSirtEaIHgG2GQCZZB6WNWp
Puq6fwqxuxBljGshxZO+5IrwuIzp2Szw6CXJtDG8Il5DW95U0zg/LAU1qkEzqH+HJYyZTFRUbaFL
5LEkZnbhu0OsOWCZTcfHkspli188jeb7rcS3fZjjlKFbcY3Nny5nUBP3VkauXf4nGDyDaaY97VtW
3xcwsDO+IJwkNUOmrV2X1s2DoaDLtnzoKLsatLuHpoyRLlT0Gw2CZF2N4tCX1syDoQrsdajyMX8U
lJnJ1mqH9gBI/p8rzAD011oYyw1Yu3mT72xv9BPj3HzjNQuHT75sXVE5t8G/p7ubcfrXx4hQZy/K
KzGBqcLbh53xOEmm4D30kAjFcRKFKsFEI7JmS2HGjKzfWEgAXgaMII9JoJ8sKzGfs6oYjoVb/BW1
XWz7FGVB71oIksiv5oFAqmEAEHm+izAsG/L+5D9OVQe1MUnGDSEEX8AKBD6toSRbrRWewng6daci
13xJGOfXbRD7j0EILKGFDRGnffpERDDpvlhcdkPG/pshMXN9fyAMKZl/jbwvjn5urO840BvRVSts
JjvLQ5xN+FexygUqFXsAztZDl4U1tGx1CPyBlVSxAbW5WhKg13HGVm4cXLGdyEXYpN5sQrslTmjG
xmMNmNCRh+qT0wXki/fyYtWMTGwdGihuLGCpJpcRy/Zq3emgWaEdtn+0Oe/lgEGoTsnrTFF9r5ck
FDdoe+kmXjBeI+JhFsvMbF97HgYSp1NXf9aoLNsWyiZuWhfFHPv7YNosiGZX3NHeJe+fcQlTjCRq
PLsMNlbaKJBW2ggN2kwa0dS1EfmL6VMmgM4Dlh3UYEZdRv1qYcPFeQZRe56/0iHkikbWCtXY62e5
rnqg2mVZ3wZFPdwt7k9vUEyT9RWzFN/WYnpjorhvUuDHYQslo5GaJEmDZCGWOMnOPBjMPo5tFuxZ
2GAtJbkJEIFkQMbdYVW13BIDmu+1eAGr4mB2RiMilhqk/gRoc9T0nSxmVqnVZn+ce5vsxB1McEC1
miMPwJYZnJapBzTkDMQRYtowloRzrQQIUfrXLDHpowSOztB6pKH0V80ys2LALNK2XFxNI3j6lPXB
SVVtU6d5HXK7PRHksByZDPS2RRydSPeJq+9bpuCpo4fcid56jcd3YaAtjsWE+UR2+3T6tbhP1X6y
RjoyDF61fSI/zCZ3IxfRgCAghI61cwMUg4yv0E9I72dsKmp+PNkM6ZB3sfZ4ReCc7jG64wrMqVWX
zD6E8Ka2ixyPtTLkhoPG6xvmtUF/y7vgx0I9QGbEyYnt9jhMTDSxrTGIp3WLmeXERY3aZVtU+d2F
NwIgRaQLeZNVuYFaD2FGvmU+D9oUd7NsiXZr2EesNSsT9kwXpjHF0bCsF6bnetP32RVHXLH1hgks
SS83BktAaquWkM9mPGbwFzPOJzS81Xs/ERDidOKPWbB+tphLt2gncZvIU2Gk1FluOUYQJ9DqQ0FL
fGYbvOH9yhZ4yki9+7KrGOpc3u8EnC3m5qa5Q8TWHQDbxcw32CinhjNCCSuflHpuyWD5mVT+0gvu
9cY2ERHjFK4IygSgQlqC0Wwli6EVTCS1Y99lHamP6A4wtCpt4N3uVLFjA9etTOXMJwfr/m5qDRZd
WiYQU5hLmu3kXNIhI0XbGZiVudMXxMACSEc6YYr3Y2ZCBh6ODjZhK93XOOznF2aEw6Gyenz+MxpV
G78qA1x7PhqCvocuvVv1ntufjCbhCGmc7BqSKBrWM7qSO6osrEfnje7wZqXhIbc88zkcUHw2LAIo
YdzLgGmdPosnJuMbxz1RFhtRWvq5CJKfsH3ItAex12HZBin9nu+agkpxTXYSvKi7xkAdZuPIOWQM
cvL7xzUGNGfBNPds2TR6O1Kar/3oE0WYp3hbadTWBlOPptIlw0309hZi4luXA15AuqfMynwNRgT0
3X17DCnkQbnDQwVqEGBPXG0Mv/7kiO8uDHnvSut9AhGYbW7H+G1gyU9QnuxvOqWhW0afqJA75TYG
eRkxqJ53CA1qovEYkPeBUbNtzcvb6Gc92zLr2S7dkl16waqpsaqTSkHx0zZ4ga1fqGAfg/gvQTPG
oer75WGG+L3j1mz+95S4s32x0TAerJT+IZyJA4S0ElUVRIlpSRoWpUTnwRW53cOQxxGQojuam3rw
x9OM6HqT30mdLAynrdsnj6NCZySD3gDZ2RjHJk6Zwk/qRdugUXXfrs1MR9oLX+N2ITYIMdA6TLMe
eqT7UjT12c8K/4lxBXNw7L5pXYJ8gIm/7fnrDxYyMRTuGiQuaiCf3f05L8e/cbohT808mtohfcRO
qa/SmCjQmmqmG8OVUSZn0Og4llL6vcToMuxvxuuopvZCu1dFaajuyNrmZcqd+MhGkcwdGOUCZ7B9
55XkEoG8dd+R9wtj+jwYjkbLYp8xYpOCqXVLbGZ1gOi+hZJrNJZAdVHdIfh2wPg1vw6m9g86VoI+
JO2oErx4TVkJun9YTn390Ypw+jK6LaU+nmWAE8ewpdVRo2sQaRkSV1SZydpC3vSwMNQlPi5S2rEP
TgPanlfuiFnviTeu3KlZvcaBHh7NnlqvmSa0lWrottXMECvDsrfGyXsdFJkGY4oNBAKijBzyfdnP
GxTvZrqcq+wlrs34DE7JAAaISXMO5e+sXedpsNELBgml2UjNwCiJFCYLnF7BatEw3ZeqQbWMTCqC
bP2LJpC7200U8tQWf9j8t2UYm3aaIVKNpib2uRXQXx5onx3GLM4Ogskuh6e7Glj2wdLS7204BSu3
6D/7u76mM33Gl6y//vu/KoJB595kP9oQGsNr8uWo8ZM5cBEVdzmkObgmHqB7uFDrkPrb/uJf1H86
K3jOaJ3nFgOHywatKopyj71vn41Gz4AFKs9Yc9MBbK0xN/dBzm4oYEYic3wNiO0a9BwNRrGSFYdI
DZaD9EZdV4+E/s6HFgX+hjNn1av8kFlpubX6P1zK2UGwkHhsKUCkcN7jeoPoUKCqnNtHr5m+bJeh
VMssh/BGfj/qAH/2kL3HFaRpV0lqCDgi+N0O+VCbhFL24W4QwanpK/2eVpJDsB9e+IObh96z5S4k
Zv00zR9s9PVxKu9nWkcmtiuzm3GnROEJJ5xycIgGhoceyhLMkDBgu2KFYJkud2MJZzg1oyatrE2R
xUxdZPdgdvAQTPMbfR6m/M77LMIFwo/FlYHqctgl3a+LuthDJtUMYffW+BpQgXfyEP2tJkFQrry2
IIBfklC/LA2ECDbF3QlO2LEpXO+4GMmbMbTFKeXfVrLpcQUPuXztfPvkOYodl2+d+s4In6dY8orA
DGHdOJx9v4Nk0LgEtBjiBHqnv93TfpUTGmTL09CyrCq8dDy3BTWbZNafSG3jWmBzy1bvS4YUZgEQ
9nXf4+QzgUjk/v2YURNe5rx9CEZBOYq4MXK9/GJLR1/GIf2bp8l48Ps2pnBsvyfFD4DYVV4I4aIE
yXDfKow7Rwy0ddTcrbuetPMtxV15sZIM61Qe4Fm3y+TgoIZmL5xc0LIb55rpZmPhFi7d3nrIJc5j
V96ZpbErdwn99Lki0ZENg3OdTRDUdpHuEDZTFPrjr7LyjsehrW6wjdwdGweiVSagenrEAy6ZjOow
KUn5QJ0zIQwe8yw+BBJCPoTzNMpQ8R5qs9mA7Em/naCLMWqpf+GCpHTovfgQG0SLFmF+9sJfIyHC
aWT0cRna4f/9gnth7WotCZIU/qljlLsXrThzvNpHRdBAwIsFrapzAWkZ7XvGttu4c8WxfyV3md6l
yzYCU/IPfyLEKVz9ReFmT0VIiT/wF60gwiPwYlLfILry59o8FTCume/RhPkxzFGf6dAL7u4KsvK6
KVHSBHNoMzLs7PUSAH22fjLL6bdmO5h/lDRRrpcFhxPYEJz6/b7olAtTK905KLoQGFRxhG+I9Vjb
+AdOhDfMYB8somYG/FWNwEQj2J2H9TwI6PTLoq5CU2jmFttn9I/NepbVN/hgbvupemxdP9+IKmw3
ooF9x7YcL0Czt2AnlRmw4qSYsehr60YimslpKZhOW2AMQ6ZvfP4+Y6KCPzRRNIOEy6+agNrNMEy1
g3Ov1qZ3l3oy+yPbFVlRro5dk+ZIQ8oMMSdyINw5AVTpAdFu3+zsiliwQhIuvUGQaETjqDFh3c3Q
dlbsyu8BWeG+EDkSh2ThODUB8aymnmXglHIuKcuGS0Oq3rpqp/kwshQ8QqtfsPZttbDHlQ/XbOta
7tpRwZ3W0wCQsmPzf78klWNtY5XimeFYWMsChIRJJipcrDstiIRY/ke/SsT6Rav5EPIVPfQVPnhK
u7wl/TpueA8K8GuRh5Buy8cxr0XzPEOXOSdg3K5OJjVUzGRTLSSYCmfBLpTceT9h8700TDk54AgZ
fv8v7Wzo8O+ZmTWfzEHcag6UNQ6ceD0m2W+NU2Xth+SxLxgL1wyZTEi9Ahfj0L3avnifBlLHRwvi
jYvDfG6t5WTHd3lZn1ePA08vY/FxfGBWmENck+3W79W0doamePrvv/33b8xmj1k1VudZ9WB18jDZ
yqW5c2TaEk4jnq4cFAbKuo22ATexGpyulucSQqW6mX4ONhY+S+xjTX2aYRK5NqGvKlOED7HIgRps
MXpli0G/M+tyuC4sm8RgZiu4pRgkqqR8xBFfkLoSv09Ww/xSjf0Z1NJTXc3jHpvntLMXzVwnoboh
geA1ta3XlMflSijPa1e5Gh9qwgByP2Zj88CLrT507z/MxafK4uQcjvqJThSla11uknGuENLNE7ZE
1z2TYWKeAQe/dhDPnilinGcOiXENmf4+srzvnSSAo9bsUavL7icYKoxuMvuqZxghaY0ftxKWYE7S
pe+9+eu2Mr3ECeYP3204kyUmY2t8K8PgPbYRZ/JJPC/Yy1Y5iS7njhCUDcXjH2eYcrAFObD1QUDG
Tzz91GVu+Fg3+UJSjnNgaO6c/vtFD2pcO7S5p97rQ8RWWAeXiJYa9FRCr+PqeogCey63QwDRQYZU
jBOd6SPkBnVosIlHZWffAtN3QdyPZ2z8OLo8A4GTi/8NYMq2Tya0/D4zAwB422belPhn95mp/rBm
o6ErYNhXDVn1iYhakEopGXoBzUGV/hny0Th5ah8WytsApb1im86Zdz4EYf6CtBl9I9dCZQNs5ILM
RX8WdiFOiO0+PekESEnLC7GmCDzVRVpo5hqPhZV3LKB7fdWFsy31emnJjJ+XRLLrNn/BzHy7HXJp
ElSSnWLtc+4PMp8ZpAXgWtV95MXWVXIcUSOnWZE+oimLtxOTbRIjHQgEoorwFtiRaFF+1EtMtlra
fdBrZ0+9opuEtvMdFJNzcseZa05NR4Cpw7oauGNHPfAYDQd78Mq3PGTQnDvh9EmK0gdTYzIFSGPz
Y+nvR+09p6Uz/6aM2RZjUHs8vPFaZyrFatva6IFC9LiD9ck013/Ks+YBUyp+hNohqcEBg9CJsiKU
U9MAd+QPWWGtId0TDqWtesdE0fqmX2LGyd342Mm4PSsBAkophzXm6LiXxNvFD3pYug8ZYJoLGStz
IrCFTIvue0nm5aJT44VykioB3eVzbDuYb/qkjxiwdoCa0ubR6AFB+nNQXYSBiarNCsLNkGFGk0Xy
ewCd0E30AXEuHcqIRFdV2lvbkGoirhczcqYeyPuCmNHrjCN2IwIo+/g8J8uyL0ZvOeLKAX6S+81+
JnPlDB/pMZAEElHw/A6F/61cwATIQN3ID1F1jozjNt4vGr2U0C13LXvbeEIdd5OFtjc0UdjqpuzY
MklAIIY3bSiYm8UtTXPequXYlc2XcAChojfEtWudhroqb0Z+62KVPfRWD/PMKuaNUPl9Ltu9lFzR
UgMRyez7X/+HRNEet1Tbr2qXt1EynV8Fcq879TWF7fsMv8TDmFOP/xwHDGU/10zbYG+wfAtZVUrn
+X5is/vENQYXal5z/f/XCQcHAFqz8q6hMZknc0I+FY7s47M6FE+2inxYo9e+CY9zxXR05C76ALe+
BoiWnOfYbij5EG82fl6falwYK8IGXviAvUfuBo3dqE/3k8qyCIwIfp+2IWmulS9a8plUeXYOFCRY
FRZsPBa5D6YFsxQ5YgNYORJsrNtSMGqcFyTeVqjesaUeWgbeyVSp/xVqcpbF2e2fghJqXxa4GuVn
c627yonmwJ1espSvpuOZJRsHRiIrQYqB2otPswT1qSqWcTLXepuibN4yqGyxrSdIr8OJhJYMO3hf
VdnOUg99QY5KvciBG9HLjolMf4rpKITbrzmzUVR7PFOKnHas/BG9jYcE0mwg+tu7vOW3WqbtUBku
Q2R5bYAjBPFRl2ImyFroKTZxbV1Ib5PgcC28cCU6JDNLnyznDhSffFY52oqmwhZaxYiUR9TwusNE
KcIegiINGJO+hJh0J6VP5kjUBSlfvsKjx5fxp0C77dg+kIss9Ul8TF+LPmhvKMIoHOb4/9g7jx3J
lS3LfhEfaJTGqWvtHjoiJ0SkMmpplF9fi7ceUF0NNNA1r0kgcYGbwp3Czj57r633VCQxoFN0VFoN
vB7vPo02zrDEeAIAG+0VsWTOWsV44lxwiMJJ7KuEIA+nCrTpaQwpucvOdNarU42dbK1DrziIIUho
QzHzPR4cCBONcaQJYxcXRbdzi1QdXVu9RVkGLxD5fFPh1ps5il9cy52B3TCyxa6j9qKeeGgw71de
faFp9WRUeBgng200pbvPpoy302wHl7j0UxQqiuGFbo5WMo9HpzWwD82q2Omwo5XJrdJLowA9FekD
PF7+FPT1QplL/V2XDd9u33mPiM41tBluuqY2xm3MJfEq3B4zbo1Nvqb6gHSC8lfkR0mRxXpc2ToV
BzzSeFs8tajwVbsmucJRnA3wNnfbhn1zDbpC4WsZjBpEStaY31V/VXl+i5J3HeG8am3zqSHLT1ca
vURwRF36XKRLnXP+x8nx1UsZTBDqhpaF1PBj5GyQYmo1U454ZfvBoFod7bQy1r3s9lUPLLMlLlZA
Vssp31rV7ATAmAz+Zki76ei5wSGvRHY0/U+EFl6hQ7AjssReNM+PphX/SvG1tBXdOJGOkpecTw4Q
R3JL8fNVrX+FgvPoF0ej3WvraAL4qCxhI2qD/JsiKzyNdXjrcrTOmt0LcQkL5wKHLpPX6NWN4JVn
7a8uwQQvzwlru5KZkr1rVLPczOn0uwBhdtjeB9auhH38CJpKQFio1yXD5SGMOnvjYHlxSbIfK8x+
OOfJEhgOQMI+bOQ28OtwV0QNjxGTPHxgEjtofJyxgGdiwv9+obFqNrDaZjKBKyOH8IBT4avS4Zo1
tdwmIjTWyk2nR+v7FCj56mGNebWJ2Pqif8c7q56G11BBoyyk9cue4GQQzYe26aW70nUjok95vPHb
CVRm2rqfZTEUp7l2/mJSEzugrPgKpWl+BgSjNl7WtkdbjpQXeskz8taLn5FsnyIKIYin6kMsskNo
huZjbvW3Z1BM7enGPZLsmXb+iNBY5Omr2b5wt4sDHZA+WDRaZ6Kw/5w6ga9OCQKwNi1PQ+LGH465
x3A6H4c2/oRBfmiFAW+uqvdE03DYyWjeZIt5MMWHR248qtmsC76vtZ2r56SdOFmwZfT01iPAnwRG
jbUCQw6YV0om8fcDqSpTji4sfPADDjlwePB4CM5NExirtmN/kRjixZRhfA4C/o0eXqIuq/ESmNnZ
mbS9iuyAYE0MNk6PnAEreiYHqniwQFEcy+l9CD9bV9mbtE235nK/GKwbXDv50ZuFsXLcmKhH86u2
LLk1YxTBuo52XYJ1KA1xIfoArDaomQWcVP72gEbeiABj85vjA4ArziNBqR+2G77TAjvi8MqbR08z
NDD3LfqPQbeqqHZSuLsMBi82xQZYetJAEHZeyrAhYakM/zQuP5wmobQqIqFd87S7Bazo9l7X/DWK
SZ9lw8s7ba3L5IXfUZ0Q4567eo/p5iMVYMNUFkI4aYvrYLCTtCJ6/rocXSmwplvTUQ3La+llKjSp
x5JrfYimU9Yw4ZODoJokfzeqmHqsSe1VxmILYstS8Ge8tX6okezIsEA9grsYm86aAH/1KH2bWzEL
d2q0zW2eWf62kal/V6br0o6HEx6tgkG+0pLdzM+kk/qhWwQCzW+YCswbKwJRW6MPoalll6Cp9b4O
JW7Tuc5PsnO+MruKLkDIXvzKxvOe9C+ESn8V3D/maDdXrqu4qfFNmzhJluz0wDYFZZDAWAPWDYu1
c5trYOL//GqMz/9bSfL/U0nikFilnuP/XZV9/Y6+m+820s1/68v+9//37z4S819UitjE9B1hm/L/
7Mu2/uWhMbqu7wSuEL4I/quQxPoXyB/Tlb7j2TbCByUm/+7LFu6/POFCAvJsy/JsIZ3/SV82wQj+
lP9eSIIz3fHpPMGVaArH/78KSayOmBuuBypAF1mnmWOYn8uPweJF+8+PNkmQij1nP5deekwr/aRk
nl8wd7zFoypPBi7cWTqrLIzks0gysWmtpZLOF1fLLbcyGeTNSzjOxG5rM6yAiO2n7sEHQJ0IpPMV
drIUqqkJL6iMzFvm1s52QADKk/R3WKXTFWG5XKxMahtZWCuBhP4gi//ULl3D2iFUGlX1uZBGda5N
TjaTnH+68MgpxO6gH3irPnKw4EsMUsI3g63O3BH0FMcGgsvvGLLbO80WW0UDfSiYTBJzHC52H7yL
dJZHbxDTw+UUU+JM3wAtKQ9+kn/MDj1FVtcVHIwj8LZ8yAc/HyHTOhSZdAg0i12zv9qA2QvyCrsE
9+GBl8dMpri6swowzn3rdKdxgV8s4WWnFYz7wSsWzPbAVFrsff1QnYMHJeRVh1+k9olnGrP0XobE
bJ8743cm4FQZiF6VTcC2qAEluh31wXNwXegn//mD11689cK5XyNSZzBoYmvHHhGWoVvC8VbdJUli
tG4oA2vd843mGRUSS+OaF8tz6LUuoGRn2kQTvAtSCLzmstgl0eP1ayyZHGoo3lnXFVWuy+iRL2ox
1vw3Gmk6TqVde7Lyplz3vqGuygZLO1dl/YOdEa6VIfsAnfvHstmvCB2/jE5/j4I8oCpBFl9h0j2j
BBWfnXL2TYZD3+ZtvBvZ0ewzAho7EuLVE8csdBby5Ge6ruSa62o5P6pDR10W3u0pOwlT/ymd74E9
yY/EgaAlaX7Ky24GZ8rxqIAwGqMP/AmIEw2F+2TaoryOVj9uvIFq39zcVwOonKCed4juV7vAlKxb
qY7lFbdauXUN17+W1BEdfkiCiFuu6uri6OnLk/CwZeI+XBbtR/5UuiXtrDiHXfoRgi5pYru+d1yC
x8XSRPhIDlQ5sDfCwFP9HvTFrUHX5hXeuLjsLIAAfgKNYaiJcxndfizdG8jQ7jqyP9iNE44NC6fu
JRiUdW65Nkt7Ko5m1JK5JARaT5Bcp9AfV7qmVE8NSX3y24hxF6v/0k9tLj+aeaY+q0R9LPxo4y/Q
ILcogr3vKc62tGqcKDh5ikAkccwebGBJbbiFpXVI68q9aS//VYdGeOFC4p4JBeDsqiz2HWIKXq/p
4bX5A+Umf4+yaoMFrV3naJA/fAmkyE4MWEIcpaYsZIadvH7HL+4NKstGjr5/HKgI3qAeMdEgcV5s
sIV9mKw6A+FRDv5fQspnMpblFroSA8TP3NLdmVDHdO7Mxt66ujSXbLN/D63x6FLgreZs+LR5dHAg
7Xl0JJXepU1GGBXYKkSj17RXhOS9nKwIwQNMwfInZTewe289LPAvxHBOiJ3Zn+vFxllELAoz1xNr
itY6itTM+xwM/PeUPlNwCBQ5Uwb5xMuC1QuyfSPwXCGsiJU149fWwbJR8Ol7QtpiaZhNqH2TvdKm
My4rpoJ61nhmP0iuEXwgNKTYZKqyW5BIQxHusq6K9u5QawrPXOPSuvo+ldtZ9/1a5767w7Q0rIKG
9UvdNxO4yTvWGOfqUTkwBFxjRdoO6yqP/nCquQrDooRA4lijcXZlVf0nZIQ90fQGxAhS4hyavye3
vcx44LLSiE7QUld6kmtLBu6ZbdthVt6D3RLw/C7eB2mIDb9+Nunz3hde/mR5w8Wz8ZRSNL0el1LK
2MyPo9EAAYT26+Lh/AdghjWS0gUERGHikh4l6OzMPUhaf882Bnoxt69aIa7H7vTmNTFuh3ZJJiTH
pCG0Z9HEApkAG8k8/rBiqCkWfGW418MmruJXGBB7m9Z56KuIusArKs+iWcbt8YwMX3Zc/BQGSweM
ZX98fJ2Wst1V389/JzwywA0MjGfax/KPWabHHREAr1hJ071nbfarjkEQUwijaNs69BjyyGm/47f6
mDGtewGpgyaklYCn0o8+Gg99RhIvBxaw9iS0oy773fQOHx5Basy3YocFj2duQmNNbrwPeDd1SNyI
pDY377L3Fbc6pt0vk+nVx8PsdMslE3l/Bam202QV8eoFvEYQUGwcp1gYFM5YOdUslyLT529OVmlo
3E+SG93aj6WzMYAtCN4MxIAGto04QVmvzX/7mSaKOLcYxuufNatEXBExzHc+xKiCYcv8eatVNZGO
FDX/2ylLzMcQ9K+j7z2XAXrQiPchaS69oINsYtQMwYcNYVMRaAqZrxoy0iHrctN78us2xufb8JBQ
4rUr5wcj0M4OSB+7CYFXqZj8xNOsFW5EKjSULjBYZgRw/fxo55Z7nrp+g5ibnbxG0odVuAmyrmvs
ujK211NvwgGE1L+phsp5pgyc3JXTt5QdZ4u447zn9KnRPN6/e4ivtqMCypukuQ08cNtoaDt+0x9+
LWiPdGpWLj6QODYBBVzTLL1iVoMBLi6svDroxvqE1J7ZZX1P+xH0SEzNkkC/YkWVHjwL2jp7nU3p
N/E+Znu+ybM5PPMS+8GEFe0BkeB5piWYtCerik2SWPuSyw3OXEE1sRzejNlM9w6rIoBINlANEgrg
A1gfBc2zi+tsoRriq1sc3WldAHdZdiS5mHcTV90hTdliZ7gngIfqG1VByc4cT3knqvfOfYwTBa9Z
Ufd7M1SCLbbBPQuw6VLZ+U+rlyxIFxOOGNvXTn6WuJvQPCAJJ1huV33DHDkMOBXipY7CKb9nvwUi
h6xzSmz/2+xy7xqkbK+75RzpGsPDzL2Ggnf7kz0NrhTd7lLInLApNC/PEUZINFSaY0lSMv+g0eAV
oFHAtBtmWeHuVQwfy3O5bGNZ3giFUG1bSn3y9QgOyFl5kaef4rgyn7gwBDa8qjc+IWY8m/5wKw1i
kHocJRsCCthQoTm1IgR4Zv0DBBq70QGXtp0bcps6OjhHKl10K4ia2SS3hdPd3NaJ76M3pKy6puTE
0pkoKEYxz1WbOrebu8Q0S/9dfLb4ys8BsyU95SdNjm/rZ8HynNEujCLyEb3Uxl70vrefjOrDHhXG
Z4tNh9FUD4nIwyvV3fYtW8PCIi/V+lTd8fmM2JhiD4ReiMCk2BpyYnL9356uxFlhRb+Q3u6PgVMC
QUric25ar0Yn6QOL24ASICTgtGm3cWs1dzI1B6CK3fNY40MOvHozpcR8ewIhYAPkrsActvaHqXoJ
GegXgohFQPp1cjWtGyUWq4mlqmMo8y2wl/khDy84Wm7ugLHfiiaTe6xbDwmpz5Jo8lmZFYf9QJ1K
H49dWVBy3iATbmiD9TbQFWE4YA0+OctBJKlNuhJCG79Q2KG1dF3H/WnU7N/abjc38pBLgxbTooRZ
Iz4glGMjrjAUq5Ruh5j8/zXuyZrP/pisGj6XjS8VpFizfp7MvD40hkcwNz7R5ji8Dpg3b8XonmcE
mEEMbEm9t39W4AF/qcpaOsAt+WvIDX0i3dwdwcY9BlMb2Nk8GAMq1q8BEJFdIelVdrvxw5/BElEF
XT6KCrJHxh+5q4IAfklsXWg8h8PKksCY7p3JgYeMzcGMyLXOxBJlKoZH4bpIXTRIrP1aXQN8Uc+j
PnhdUt3tCkRCW/5ptN3eEekQ7t4Zl+wb+e6TrlPKfBUncRt3OwAqzApWg8kH/CKH10pNr6p4aWqI
OBO19gcnL/BfuZ1xGelIOPthQul2bO4Sl6tqVA1Z0IZhLimZtaIO5wpWrjfbIsNGhXtwGEiPr2LF
HTT61E72Fx86+L03FgAUCGoiMcMU7aPIHo75X9a9xqomRwU4qceqmFhr9gd/DefvTN3BBXPudG9l
+VtFn6aZvmsyykc3mqZDCKBnqyz7g638q2Voa5/w+TyHQHmRo4j+czR35z3FuUh/RvqijeEjzalH
C0O4pkMC7zqhY70SOexcPe6DDAMFntY8FU+jqP8kHgFpJycaEftflc3Tl+sHk1tqHdCLsm0g6ksU
4GddNOHYKvrbBEIJWzX1AWzW8kNHLwb9mq5zs7WcyObBabHqgTaDWb4X4df8QfgjeQg9eZveJX9Z
JRA/ZObQzGBeA9zrj6JXVNDyPW64zfnr5tR35embq4f8itP/RFdjdmhoA98ZsIz3ZkR8uJLBO7Bl
+6kOk/3EoLntO4BDIqo5bI00rkfC+wa2FN09zfHSGcMLOVDCASzFnxQUvrXrbHFG2RerrQVhgJIY
cpbSiZtBQ1iuyU4Hx4bSloNHPDnWc3Ys2VCcMJ1s1OjLq5WwizAKypXBkJBBLBhz5dBDj+0Izjvx
VSvyIKmdnfFdoQNGpOdLv36QvtsbY0XXD17DfBEVcw9KSRqXN28mdskrPNvbAQ0rQ/7CPsJ+zuir
WPGooS9qqAPaljHB2xJQduVXxo2+sjP7bWCWYVmfo4YVjJVCssxdPzubvc/JIW6hHwjjVjtVfcoC
E7Mt4J1VZvIkUa9clvmNgbnnCctciNuZnSE+JzGxybPg92Ot6XjmWxiZA9v5En0jroWIukeVD1ve
yeo4uPJcVlFwkZH36frFfOJth330s0urk2/Zw3cge7nGBJMhTZYf/GvHi2tCqDEr/SgUZH83gigW
hz3BloqRpXXmZl/A+rmMOQ2xKtEpKRSa5Ds62MLYKV4GxaPeZoONGStKrkLW7qEW+g9BEaZUhg3P
JaoSDngB/Lg+Fka07ynLPfVecYmqVqw6H0dPoI2jx9+3lNVFuHG+sZvoYtOKts9hDK7ElAIVAYEc
KfvYx/mlojU2lC8YXS8mH9yqE/6ftLI71JjhaWaynDOYtO2ARaeE4UYHpge36jDRrbqBG/DIILKt
DU+8Zexm95nj3TxbxyuCsC/pUPmP7pAOkuG8lu6qnChtjMyEcV3OO1/Jq+t75s4QpQCUfaqzvt0y
6FbIG1/sjFiS2POh6F/UYqjl/J4RnLoMhfyarCxeVZH6vfindEp2F2AWZvHeO44csuGOqzOF7Bsj
N4MjdoR9ZI3+asCSvo4Bd7jW9EdINH3sZCRaU9QImaIOeSlubstO9jRJ4kgc4lvM6XIzO0szK7U0
fmL+8JWQGH/Hd0rE9qbHor6rtkZnLx1EzUuYFyTDG+enHKunXm/6ufqshd1tsPi9933/RgoEfc/a
pA2hX8SBM/a1vwBkdioBct/O2tpwirwKM8r3YWH/NSJ9d0f6SyUp0r5TwQHx4y8ptpkqItNY5QR0
t76q2WG6zh7vGK5Fo72OaS8PYW7+LPUIvd/wATaKUNLZQwElWQH2I1M7bZZnwtrpXepaJx42Xefr
K8bWIzph9lVkMBkNrE305tQdjLS5PVE4RdcGM2SW3m1d3miZaq+Ja94xSThrCdF+60HI2wjscDeY
BQ22HOAEEhDxasI/eE67DLGfhe3ZN0d35/QMagOxF+bN+o9nOvnKSMPhDqPD2RpfNj1lK672ixjG
l7ot5Zm8Db24EmepPXAEqnTGPRzWxDkxceBP6DV7AcvZ5QZ1pOBKlDK6e8rg3hFKQGfT81oLpbd5
OjlspwO9cdqSJ2EXP6OOfttpVlx0aJKmSlqcJWCMmPubZNNwa9RmGLzGXfzgjHv286T/GiX9CHIw
vDUvpwqXWol5aSFZ5X6lX3mRbPgN6q0UBAY6NKKTM0IC6IivdzEfP3SH11jbu6p1/E+lo2erMZ4j
i1FcJ2FzaKB/bgQs2T4UX8mCoWMWWFkeT8BZ8sGwN8Jtnh7quQFRWQ07Ow7NdVGN8x4QNashg8fs
xPzDAZBYV6PriUsox4d6Avz+1QpMkL1JQjGI2PwZJU0qRoiuZ1XuxnL1TxVXD/z6/tVLuInm33Lk
RevwkFtn2IZEG/3qXX+gQc3+Sll1VErSEGqpYJVF2bmgLmkrR6c68H1UG/wkAYcpFszF5KgXWOef
ORlDbO/JJ+7k5xqyKGV1CbVL9t0dnPzWtHqmHMJAW6oJsfltvi55bz8PVA4qrNFcSbveVNWuKcqn
vHK9eyzbcQNNqjQHB3+X90Qo04A272IMkS0YRE+e+4bzvYzqI4dnKtE0Va59lL3iPAf/bHbJwWh/
Wh479KXJssn7+BUPNy1BaY3VKnbu/uSbD1gehybXEf2SfNd6OGZMRaSJaAkE1L5LPSh3PHHnfS29
s7wT2PM+WAfyThhxYM5hmrEjb6Mvw3V3vm1fBEt1br2C+B2qDZJzQGmPt3LmeGXoOblHEUkR7Bh0
UmxTu8USX1py00xLaNL2CJ8wvrIgpijPUyif5WsUY1ou0piS4GK49ED+VoS9igOXNw9VToGrKDPc
tW7EuBu6AP+7JH8gXO+vjey20zr7MapKHtOpuMkQ/2xZyuBQzjcs3bdGNdM2LcEx1yqsTpVBtgQf
p7qCZJjArgDgLfUtr4gQuIH/qZveXnlO+sHpHVN+ZsAzIN8fm7/8RHVb7aAL2nyuinMw7P6Chkac
E1wypZJ8ewORgAI4U9rhdiRhYSJVrglBnfxqvvQYbXZ9HUw7I89PY84ZDrz+OQPJvFfwJjg470K3
gqtWw2CbYvIDg4RS0/cvNAe6u3oh4gSbEskOgrtL6LLD4VJRsiAKXCiD9o6Qb+lsM/0tOTIegiku
aabi1SwUYnZUU1KKKoNS8c47gUywAMiNYfV5Av2lvBllOqBaOXOHddJBy8vw0RKyAfcA3yLM9c8m
TOyz4XZvDODlJmRVOXbg5pKdA2ZlS+j10UAKBDuzblnKb9lJdHt6UwHCcI0UyjxNBtHSXMthd+XB
Nm652yTvPR4EwcJdTsVfzydpYqiZ+oawpUHBwlDixQY4v6n/YD4ydnjfoJBM+IGS4HeO3+XMudBL
UYoqJ0MsnFtv3ed5vRGkcPDzPXBvu9DzyZj0FTG3bibhrz2eugHCVSJ3OElmzIVk1jrvh+OV6c73
qFR1D9NcvTcOJReKdVTeVWequ2iO7BF/1cE3icTjEjZX3UxtqkcX7iofNbIC+IqcekGKFEDRLDU2
5ncTkNyPgLV6eioxp2Sv6RCKjUfXZTzL9hBzrqIOagV5nqrzglpKwSk/q97nbml6TkGgO/RQ0BW6
p4nTfY4ik0X8zJcTP/xgl81FTBe8evgdIF6LowyXRPm3judi66ToFLxPPk0KFT36wXd1Q5eiVncb
kNlqbAU0ixL2ixGnRJmSHxHO7ENvs3IrBVdCI5EK04av0+jFpfarGBxNpk+mzq6wzm3k17pndIg5
3yXsjbznIe8nkGg/x4leVR4+vmTjZcYQ/lL6liecjMCyPOvcRO2NKW5TInm1D2W0/jaeiMjgvL7W
okS6dxrOXEl5IPwA8MQVKz90jw0wWjBVjLVBM4AHs1n9B9Y1bHCrElHa2FFq7xfGrDCl2PjKeC8U
pStizFZzZtaH1nI/wir70mX1V8SG2hkOHn+XXSLBfTghAyUV8y+2Tw3qBdFdWxEpK43wEbzYrf67
6AGvMb2WA7jKS6zQQ2ew6Z6lz0mvXio7wDEg2oazbcpLwgIyZ/Zo3GCwiGn6wd5254LBCrSN4dXF
xs6zr9oGLQh2LtvDMvsk25CfyBA9t5wIDwPSfKLy4Mgd/zzEur9K3CWiDtVjllm2K9yFtgNsby3a
Mb0whp3qmUx92ROfLYPOWddO0r6nDkuskt4Slb8PVRueeOk3G2rV0m1UzBJHBls2TWMfvzvtWiFz
pBYRtYcEMbeV507bJo+2HFMpT4/prOtF8QxtxDnXfn81YqyKDWBBoEGkgjyjhRNCJ9QBKPMD0YNS
IRPENyHZM+L8/FZrk6dZRlmgMaqdrcPmw8DKtlahgS+5SvxN5IfwjhGUpZMSXvXa+cxlBBtp2QO2
0Di70R7uxF2qaxKTBx6dIdhYKfWwOD7/lIUd47/12mub6W8dMPvmAJz/yaDlMvLvdtM8zcHY86r0
fY4uWlxrWlcOoTbeJvNaLLmVjFxgRCyKXE39OpL7AKv/6TWg7Tn8oL+nPOspOz1zR5jH1nBZ487j
To7K26T0sgFnS8jxZT22SAJirH3YEi6LjIaG+TqA9TCBnlRwdrdGzbcXHDMnyX4Qh7kqlI6U0WyX
BGxtc/x4DucacCXQo8x42JvktVmbEsju2mPf4Qf75wfu0Y/ZE/3Bjd34XtFtuuYFQo2zlSR3m9G4
YQ3rJNA10xTKFaesE1a0xWibVE9OEG1J/NJXnFKbkw90truSj0AbrLgoBZAIdAZaGXwIUvC0EKRE
u4G91bshJUKeOIk8ikyJA7WU8Zotz36YLfuedcNzD0txjRSeH+LUhv+NrMfdyJFBk/5mIDKe5Fzq
Iz7rEwwjErP0lu/pwlLg87S4lLX6wE0Q/5lGxmpUXQhLFvx0tPpHJWk9mbvxxKOaYKgpxn0+z+jY
FWV6VZ1ffSHia5VA3AtAePIMgIRDKyHGGplcYvrQLJfGeO39sTRofhDLFPEqC1Rw5M1XJ62eq7lD
a8eCPxcmrfRZfBsLCwXaMy66YDZw4AJmeo8rdFg1y0BkVWDP3brzr0HD2UAk7dNcWvFJW9VPnqL2
WVoW7sgkoG8A+ZukOfJ5Yb85OVDCBt0B8Oc+96kubI3MXPekr4FlGfKC1b178YDGdGFzD6THeE13
1trmqrv+8yN0SmPFHmXdG3iKMpLc94KqY9szu+tgpQbh136jKrQFVSd8BN1IZ5HPuF7642edesYh
siksLp2WVyaWOjsrr+CkoAkhUIVhy1BjszBbpF3txOAglXMLqtzkUuM2qczS2TiFohzUQLXlxt7n
7IcPHSIJ10r36jXuyWG0YK4FLACWHURz89Ns7Z07Nfol1xX9xg6VoA2O6DjOLG421P0yFuaOkcT6
xByxLmZrj+mi/yA2HG+zRqCSk6c4JzihtmQ/LUzYksRDlMkDPGhrbXNlnh3hL9Bd53ui5Nmg7Nlm
60N9O/bL0F5GbUQMg0vRAsfnUxWtrOIGfMOHdsI91/v+F/ixJ+IHGYCM+VODLIXNvg0c/w4BayE7
oL2UPHz6paWaaefc9O03A69PiTUwlA8VA5EDiiIcWq45hmMtbhiVlwbs1M3u5Onfp5ZubJWCNciX
vuze6NiPivSikvJB9IxX68gLpPAG2tLY65F/8VL6t2OKuDmeHn3OY4p+7pSibn9p7B4Cj6UOtkmQ
JwCAll7vGovDZk6Cbh1NfzHWQaGmAWetWFNaSy94vjSEUy/CpxH/RgpOtPPq9NV7IJgVPKrFfSrG
naVr3KB0vFzaxwXuxyKij1yL70rr8WQzS656bb4Hy+Z2bI2tbN3fI6XmATZqvzI/63H4aVF6Hi7t
53LpQR9/Su+N8vV211OSDpceU8HEcYP2dJ7bxoo+WJqoqVav4VGyEwPyQee6ubSvkwXnBUche0wx
e7Y0tA9Utft4SRY99qBdTbEnzfYDF4CcMJQA9pn5SHnPbzLNy4Ya+CGnD96nGH4mmEa3rnlFth5R
An22iDBnrmlivpUWsWNEmL4mHM5Z2AAc8ACqMRzKwCaijMOx1djufdF9sOaIwUeazzOeVDPFcsk4
dRJu9SHzYd53CvTTmGhUcbJmYiJ7FQl4XFb7iO1qWhlt9o73I0KUe2Xf9UJ26smBLrlTbQccYHqx
lAS+rhE/k1j8EK3/OpjR2QlAxtJE7AnEJt6c8+yY2J53nYE3Q+VfIZSwlS5rUgua6W4eFBq5perl
6bIzDU55cz3H67nXGhjKcnKsWH6aQX7LO55a5sQ0X3D0mpzwtbV/ge3WFOPgE414iqtWvCVwUSS1
xDuC5z/DwiO+aLtUOjTWK1GPjs9fiZUQFakeh+07Myfcgxx3V5PAN6BSBBAVXQMpNW8EpoB9w8Fv
Zp540IFJaY/ebqq5hkibvxaB9Z5YFq3oqlIsh4mfDTbxtdghbpijUiuupFVglautZdsnbrZgl6iJ
PfJCApoD5zs2z9EyNddNeoWIiw7NArrSHt1K7Qbx5tNUSzeqQtiPBMREl5xJOiqEs6H74Tt3QH7N
KkoWRgbLpbVR4KXErB1vA0opmSurTx+32HqI4hVul78V0UyUF2ywoF5Xqk8f0lRAD7Gz9Jn3y8hJ
JUZYpezUvHedd03dXdp/Vy122Xr+cM3Uu/yD6PuVJtCZXQ9SSeOmPx14lutqqfowmvsM4+ogvfw2
B0wD3kdYYxMDATUhnxIhn1j/kJDfjSFsBtpD98Gs3qfchcbJqqZWo7ExyU27XuRunAqRswtK7Bf4
dyvoD0DOX2mLWfvPQHe4UuSpm2BayIIToOLNMXpHzBiXUuUvk6CLIFyAcDMR1kq6tLaW0NRjSt6D
rFE7fOhrXFU1CJBqD3xS77ApmNRUVvuMZmpqmBJu99bZiab8k9Cj7M/DTZcD62V6dtfusPRn92Bo
3GHAEWXxvowsTSQCaw/Dz8Bu2MNUJef46NRPWeiwYluK31gFrilPAtWFRWhrzUwjfZOZ5ySyxSam
6RrECK1GcYmpD8OA8xFh8xvIt2HCfMHPdZ2rzDkoICrrKHGDfVA/O5YY3muPKJBirL227EhHoZbj
FmU2WSgOI2cl09VcwCroWJMuP0CCEjFffmX3GxDmTNq6oINP97RqTf4trjh9Ufe70KSG9irt4Rkn
t32w7I60UWa/jOgwD4f09cNtWUGxb6qDJLqmrLf2wIlHxAnbulSop/1siedxwJTUzDmNKCXHrt5z
Y4zS6hjE3k/Lx4OA++Jq8hGuh4FgLM6ZmTRMJawn5rQttclLw5NzS+r5KfaHi9/QkRKT1sffAovT
B2M/U9tFBtyDHLw4DwNeP//B3nksyY6k2flVxnpNjDmEQyxmExEImSFSiw0sRSW01nh6fp5txjFu
aOSevajuqupbdTMCcP/FOd/BGrvG1XjnhOF1oTtaI3ho7rKAJXWeOzczMGcS3wJ5J3eEpR7RTfkO
3JOdMzJ2H5qlXw/wDfYIlslUlSeJA3nbOp8pxd8RnMe+LApkgWvLGUlOI1DZDepXnWCzPOzDQ7b0
37lenB1BRo5OrNaMtHnPWii9SODUHEU87SCWOPz6XL8tEYtdtub7prWag0ed6RR5zK4iN9SYlMu7
LE6MTMQxK+vhEqRuzpOF1wTg1bhz26Teuot59AbTu5iiV88psbYNQpFomVAKJOMmNUKxjjLTPWme
6FeT6TqbCfMFjL/Z9C29YBKICHIOCdtqJw16/ixHX7rGsp9gVRYiSQ8ud10pHX1l23V853lMxnij
g70m+k/baPYtasGr3hssCRb9DPFAbAep78AiMqhWzIZ0RLJU6M6hsT1q40TJ69t+X9iGceQpa47g
xUQ7VXcp7P9aDjdoQs01SyuxbpkcEOSCtY4mi5wgaLTryIzNO29xHuy2rS6VCjZfHOdu5qd+jpkD
maaAQyQcb70QPc0oDwEM3igvfg3JOrvYvMOc9HbmkwvLMg9RUGW50W0w9feiaPUty77HKOnmS2WF
7KoD+obOzL2VXeAI43M46XN3jGo935SW515SAzrvgJEbbFbNa+qSFTJVj/DCcPh4zja3Wt4oMyH5
Lou3QxwU4KCNmNNY0w9uORIp60aog4J7C2kD5m3n1SV++2jYxblMqvapFIJX1llerbnn1EDh6Pf6
wghNmQujnOVZGFX9tqe6PNXYVN3F9vaT6X0LKczn3FuuHhF4X3HLsjARG9cxFcA6sc5gV1j/ZCOp
PWMV+mVYvM/cZCbAdo+p+CLzNxbOb6mZlltR5duomEGK9QDY8I9Fqv75dRrmlG4U3jrS5RD09TeY
OMyQHAJAkF8EGxAEAI3IFIV+42zwK6bYiXp6LAdHlQWeu11YzadT/kJxI0kh63rYOhAhu1ETDzgk
c4ZPTo9DClfqsC5dBoTxHN1ZyTzv4EINmWevKmJG06Ij8a2b5r1Fi5W1ZAu1Mcor09pWGkEn+IfG
gvpwjM1Nre0GW7+Fc93fNRZkv2IazqU3vIxWYq1HYzOUKYcbGdkcPmI1tNlnZJviZByiGY4nGygE
CahICVnFLgaMhfTWJpHfTTu5ey/C6CheTD3bROli7SsrsYlqy0+Izop3v7XC5JVXl+iPT0JG0w+X
2CZy2eGpGqPxKBPH8o0GCmc+C2NNeFNw0wR7u8bgNC103dp3vL59YEZUIP14oIJ4CqWRIlvps7sm
yOVdshQlLVbW7pIkJAplmsuHNHvT4xeNkWfEbuXBEM1X2EBoxlxn8+hbq3FxB3+yLdungEh2VmEp
ZAiWpyIHh9XOEVgEdWvBn6SG6agTEyaFNFFFddf3Dn172RLtgshsbSICSkfPuIA39s2on49NuOwg
OI3rrpz1A5Ik4kjCoyyBABAicRMpNEo2YlraX8Oljx6gSuEOqnIyED0XxV/MXgJniNp4Xf7+l6vc
IvSoCUk47UlXThIWYx+ILeOdOTP26Jqzg7Q4x3wC2H94dLGjuNhScuVPYTz1DtYuPzbKuxIoF0uA
nSUcgwuwYx9LAG6nyhmuKChpdaeiv3XGV6RcMYHyx8TKKRMpz0yr3DOF8tHAbEB3nxOMozw2rIyq
GxMaugTlwGmUF6dTrpw80p7ZscsNJIVmP2LdWUpM2cTsKn3edBfxIUoLDWSgU+8o50+GBahVXqAA
U9Cg3EGm8gmFhCuyuIqLs2U4b1jrIfhJaoexqHcdyYik0rqfsVLf4NJ5DUvcSA62pED5kxrlVDKV
Z8kqwIBnqeEcE/WH0UuhuYTG44LP9VIqy1MEc6MdLOTpePf00SA0B5PUiFkKp29z05V/ysJIlShH
lae8VYVyWXXI5GSZPpuMYVa5cmK5f54s5c6C20IPoBxbOtatuB9d38DMJTF1jcrdRY7Ah638Xi2p
9CSw++SlE1gcu2+t8oZNFP8O/+gU01iPeaxRLrJY+cmkcpYZUXrKcwUWUq6zAPsZq82Y/cHy2Cln
2tBI5hW4BQWmtSkCOxgj2iISqGeWCKhl4dDD5xZkplgVgt99PMzsS1uf50pLOW0JNnkA6h596hOL
NDbBGTY6yCagSpSzblAeO4FCSGhANDnX9xM2PBTv+PHICVL+vFY59VLl2WPMQzyZ8vFx5KzdGmff
qDx+evtIo5U+uZj/+j8XoPIDIttFCYNFUFNewQQnRa/hHlyUj5Cp2XCjV39kIZM8WJgNOQDaQ6D8
h2ibxBv+P2D+yp04jPpvKYrimAbGm4bowF1BsIg3YQLd0otFuiVYE1/1VPsl5kdNuSBN5Yekfo23
MRZJU3kl0VVw7mOfjJSPktU5qnzlrawxWdbKbRkSrC2U/1IKJ/bNJsWcrBgsI+P0kh2RFQ+lb2Dg
LCOcnAEfFehEZIeJ5hLRqByf8DZI6DNwgUrsoFqEL7RSDlFuWl5bPKO4OvUb+20DYAWO0kJ5S2Pl
Mg0T/Kbpn/XUOw3KiVo535kZTGAp5vrMWIFnhlJvZS9KIISVdcbSuihvKwMFDn/ld9VxIljKATsq
LywH2a2scMdmiFGVMqrANgt3IXnslJM2U6j4KPwerfSQD1G+7SpCFIHx+m731udddrBbl7qV8Hpj
hG0812AgMIuQaD4vLARBGnjaRHxHx5GQasSHm9UBIulr62nIBlQurfZhLN3HUNUtxRouljB08nVs
/lgaAR8e+3hiHYqSHbdSsaTGfN8r73GcvERYkevhrCtnMns+KGbKrVylBcujJmruK53OJLNtiKA2
mRt5Mx5Sk71Q90kYKGhyLYDmppzzisMie8SMU4i8dqRugF85MIwlm4SAI9cQ3ZNcwDyEoTWceC47
8HTQaKVl1Fsof6Pl9cox/yFNFiNm6jRHgdNCEYJka9N4eOQwEshE0ulACqANdoAgHdiJm5GhO3Ca
ydxk8TQwWaBbgwvPotJGJ42WHP9i9gGLi9d3XFbmMEabzL7BlTrks4agoFkHxE411NZGcWSx+SKt
6ameBjTVPUNWYkMKaEIwmi6sbZ+aIENgMfykmXdM8wR9bggUyyD9ihEi/7pA+4jj7jSRiJk22BHy
HPlYizduTfjK09iz4GNvn/vLUkNNrlz72hTQFFha+QJBJyMypOlqG7evAzQwAdFJNDc5tjWCvdmO
msPhNGfxm+bI3VicRVDZSLLFEeengeUFkPZkdsgyGR6D2sGezo9seL7Tj9EzFph6jm+TM2zxCh+T
rLzPkgGpvGay0ZudR5CPxxLxNASwcaMN0rxrXQKQLLHMG7pneanwiMWWWz3UVstcjmDKL6PFQ5dY
1g4+gLlbUgIzsDVZa6nEs4bV9FcPvVVOFT/1xXRIB/AmWR1dHIQ7KmN02bqmHl4mzPUljCECMh1+
LNJwQF8vB9eYaS0m8WSOnJNce2BorDhe6QSwj32v+Y0d7ZF+tghaM3G0TeuQ47i/2CTfwY0L3t1O
X0X5Bs6iRASjlU/mUG0WwgXWDhAZODB6e176pj0XHguXdNa/kBhRaragxHtzePfiqF/VThgfXb36
CFqv3XQ9tV6G3BUzypjBGalhOA5PghbyVDLkOJR2/hnigmduMb6jf2KiXpUNcYFcXSwx32OUW3fA
diHHWAM7uTC8//sD3z+/rVT+ePxn3Vrg6jmPDjAX7Evh3eU48fwpC7VNQkjwniCydY/Sy6dpmF+T
pXznGthOeTm9SCmPHlXZacwiWkFhkRRRPlYGWpBo0q8BK8QUYesFTbyxwsBonj2DAbm7jKyPyUnf
amNy7LMwv2qMILbczfu5G9SYAfzTEsUqbSEE0lvLkioCq7X0HQn51LIqZkoh1gwkkDrDV3SSi9tM
u6kNn7xeWBuWstqjIXsiq6ah2Y24G24OoSZMbgOU/9Io97JNsbSpVb2x1P6YckAg6XvXWzmi5FDB
oaWYlVHbuZuIrb6bOiZ36ULgizZ2/Z294AQappiUv/EYYdojxra7Zpn5M8yGfc4EkFWme8VGA20u
WHIxwNdAQffpe1437X1L322bS34zMrYz+dDhnffS6/xqRvYBz5nzqUu2VBYsc5vC7UDgS/yQF+dM
iumakjEWzElwyFKyNsi4Ce+K1mEMK5WbQ8sczhCmA16gBHdj1PvDLKcTeRKIURBrsmJeLt2iLUci
Kx/dvqh2tu7lW2FnRIPGlbcarBZ2NSmoSBPNXRPH2xKT6iEkElmdwHqsPxlB6YBEZe3lFlG3NbLo
H/Y8N7cI7UOmO2STVMsXJyePPPRDPipGqoPJZYyB2zCgdTC2RaufALgr9gOWtCf4HA7fRruRSlnW
VnyMnmOj0HEacecKj1ACWx50nGe3vz+grXu3Se/iyIumTYOthEkyfxrL0d7XWsocPVmOhYwj8ubb
K/Kg+UTPzojK+zaWCimE2VJ9kfR9SizUQiUoxDmz7qeKJfMCZiob3O+87zRALM1L5+AppUG7Wmbu
4OsfJlRJVraLE++DvDfjM+u/IvJbYZJlrx3uN9T8vD4GgKO3CXlNZJnzh55hXRTgY1IZsQy2qGvb
IbtLW4Au0sOSyaJbFgzd9YiSJbLz6ZK5tXVUrqSlSbKLFpqlH+e0vyLrCKYFlJlafNXaROWbNNau
cqmIHBmfZ6rmtdY0gB10ZnX9TfYw+zG3HArnPTdanIFhT4Cz+In6Ba1oEdMTFIfOyqB5UzLiP3NY
MBNlHl+LFtUFUNyAJFDSI9Ko22kxIy3LISBvtrsdTrR8PaW/BOvsjGJON9RMrV9xBpao2U2aapK4
Ep+9+6dVO9DMc/FLIt1OG5+iMbwFIxomW3loBsz+WpWEt76xtOuohdF5kgFCQnLTJb/hFXmWTEAl
EKdE7KVmfzTC0rAkkvUnEND2bvXxN6VB6DWco7S+oTKY9yQ62BSU+tWLwhju4qsmWmSqHljQUnbv
ATVlE3F+8xYUxHLUWNwiHAlpAjmBrC070N7dnJHygtUc+7PLba0bFjq/FjcM+HrIw00CRcF+MoMm
PLKSo/TNJDNvM3AvFkgpRljwuDq2W1ayLQkV3yDiZCbKtr4JGrHJ8Ylty9AqzmEJezE28kOdY/Du
mma6xSNnD+oyorbQnxBhRKIAEaEHfSJSmdEe5MagyA5VzUqqTkXoZ9VIZil4TVtD9YoK7VZVYJBr
0kOqfKjXWh28LQGSszqU4PJJlOfD8QeNRb1R4H8J2hcnjX/AXKPajCyC62h1ERKo7gP6WdTad0Bn
FOAUTHzvmA8MBlo/geEHOeN3MMe3vjlouvtIyB1XuTk/wvAFUxQF3xLtrjMxYWGSWW1Eyt8nx+E8
tsshy4aTjuY6vHaaBdpQpS+M7ow0hCjNK6r9ceeRuq7UGdwEIWVYb4r3sOJHrIh1YJQClDMgUq0k
zZDPRee3jCY0tkcgMfBa17OXPOojCw9SmLrBIws9mRAmKQdgPjKpbNr2fky2Qz89xF7zlfX2P3ky
voYOOoQoRk/fAXYtEaIpGombX2NhMx1wDX1dkBjaA4gj8oTzSF9+iDfYEQr4GyRE+iB+eBXo3Egg
vYh2uPOEo3P6xA9DsKR+PRbjboR0Bn6OF6YkDCuAWE88OWYUCksL29ROfQZi4McqnRE1se0QNRjA
a08a9WNEv3qlgHnsRJpxGE9hAYKSCFo2D8FlJCDd7zrqpLFM3JUzaw4uk5UI+eUOynsw/WQTAb0q
D9pc+4lR+07ca9BYWNaVk/MzppL+olqO2pI5CLJT24dheyqs5NmzxoIJNlshV8uKYwfAFjA+o2xC
VjemQ1PaOGF+SI1RskOv3xpQUgKidZfUoT8FCURoEltLZhGAFunpkqjacEbCgTO2Dgk11fRIbOjk
YZcy52igAUgRJqYa5RflU+4SG5JW/bnVf60Cjy1qI7HR8wZOZRJe8zT8sVXoXBbJ76500K+42EDt
nO9osBjEe6juxmh+FGEiedzMx64pEChzCxoluQd0Eio2y+ao9Mpr6T7lTfYiY54yQ70FvR3/jHqA
6sxASMyoZOL9YcrINKpjyMD5CM7nx5rjJ2S02F8m7Lb9VCCLra9s5L6AN4lNW/c5EbVsfnoSplrr
EUVwfgj+6PpF9oHX6sFtPLFP23emH9DEETWDs0sn9HGQX2KhkwWbCMD8xdWAfRqBbNmb5EGvTawU
yHH1VwAZOKAXGqqwaG8aQ90N9lzMva6erIyQCYwrtWskxkuliOEO1ZE/a4yXDZbaHp3Imu8WnhAX
6iTEvoO+P4dvM37ftReo+c0wsb2KHKKzFrKO827XRyHfZYqaj9XKHYNBv/IkmKgYnqHk4lgz3mJB
tZKB9ewmyfdUF7xkRX10R2pe3slroHXfWlA8OerrK8kZbae+vXb2LzG8RH1Obu676BwjudTrQscy
lIMprKOGoVXASWaRm1KZ8rwErCuFAy2rLcTGqe/Dqa2erNE+L/AiFy8nj9MDHBa8a4Yt7uqa4TPq
AG83NtFZy23npDMdy03iusr8OORlQtGGLTBPk2tWhUeUgHIj9BIqqJ5VPo0R5pRqG5g8HlJYYo9S
bi0c9re4IVqfTtrXkgjxPkWRg2pL97R13std3ZShL50OQSLkiSLF7YvtHrRGYC0bsi1+mKSxxPnt
yfrIESxtu95FElLZDwXugrXDQGRldc62RYniW4Kno2pyfw7Ze/GeFFvsO6uasnfFzgEJTKOTR2a3
q2mskKYb8Rvy3Qj+HH2+CO37cXaIaSVlMJ0qNZwA5TvBDsrjBMVqxZygaNiNxbzhvYcoLGi7U1ix
LZlbl7hjm0+a2pr2pwM1b0b7aIZVhGVkYy7cs4wM170h5B5zYrMWBjFaAdHPyCsRcxSdokwTkja5
RHWYnfbS15z1rB3TnXSlvuUirI928RCzJ9rGTYK+SyTP7L6VSARrD5ikaVXrXgujLrYQOdoPg1fs
kfcwxne4+Uyyq3DeYUOPfiKpWYzKwts4Rd98FGKTcgBCeUbeGiYAVOuACWplo/xQL02T9196Oe7I
2vQKhMR6MivZfrAwzovu65ArcqnBQ5rwUibDTXfL2E+Iuk2oEExdO73xI+9k9ZF9D1eOW4p027Ts
kZzb2kzNRYq22yWS3bcf5fVHZ/fmjXJ1O5dSUglLdFf4iiu7QtWNNX3nlu3O8TTSCrB8IEW9ywbj
XWM0vhsoSlepN21c3F7zUB7QkzyONjviv4C2mUArgBMV5Y7pHlNhvZDj8aFVzRavzsCjU3+6UfAM
RsY8mLr52UvvNhEDtXbV6/73OKvnGvJwtLZkM2x7W9W34bxit92CQ94ltFKquWXciVGNGDn5Sgn6
HsXxdyOSn2XiZs9BHm+S58Xrz2qSSTFlYy0CbbmOFu5QSeIi9Iyl9nAttkgZmTVRX0ODbPnUHTIj
CqLnpnp8m3QXSRcA2mAcLSYzIZFzpnikHyVmVS82SHlD3+v58gnvODKbetcK7l8rYnPnTZOLxmgp
tgWKA2/o3stgepsiHBd1FfxjBD2GC5NtQ1jxW67Zv636ut7xmHgb9BDVHBGiitXeWQAnziOWJLgQ
0AMsqt4eOEJIdPtaxjzWXY2GP0tzVuV4D+H8YLsj1fw2Ys+tuYe6CVVx08c8b/wSCHzuWtTi6a8m
YEtLJIpqXRuPa4WemqJN8o/KJO+f0+HJRXWhu0TvhIxvwoz3MNW0h0mn7PWQgHeFPe0Y3pN536Ab
XWxiVFxhcy1kfFohi7mVmWE98Id/iBoQu7a3QmQa8+7vVi6jmTCYBjLGjJRjKYIdhtNkrZfmk+aW
Z/RAlJaS/Bwq34qlzt/tGOYDM26bYp8ht/R1o/lo3YjvleMhp9ADxHGcJwJvBAKdOM5/4iDiGqRU
HGIOI70VHxARdjq6C683MfmxCvn7MMwg+KEp/buXtaRxeMk3HmAYP3QNFtuUaKULAYNt4SEl9SxK
lQx5Wpq1Jqc3QxvPoifMIBHZppeDdk4tzqOlxd6ral2N4yOqZ2RUnEtNIt7siUu+jwx2D3To1X6y
8ccEdqht/zpyY+iCuy7Tr39/hpQIHgCFLqh2nCBTuwV9LFfQ1WFlbk1DpSt13bqf62NQkwqj6fw7
Azk+zaQ6/LvOm+EuenKpDoxsUWU6KBJluXXrii+F5MW1XvUP6VLcSN36QXUNbCXXDn3ERAUmEJcO
K2ls8URTEnIHBYScIUxwq2YkupQKM5mXt6URLBOa8jRSRG5kyLQjLg61i+s7NnklWpJNt708JNzM
bCA45ZGb0fhHLbNOPh5LVXV4z4mBtVLukBIhoXC0K2DqH03ncCJxhWmozrJZwz2GnRMXkFM7aC85
49Z/JV4qxAFqJtZ/xN5AlNGJmClLwAa9nlmAcisEaaLpmtIXXR0OBxgBBHeCYKzdHWxdGQ49KYDT
W1rhN8Ft7w8Wb2pn3bveBMwHsSj9qrZpBd1DR0dQNCFZS0W3QxDyY8naWXvPdri8hRFlSB5wUM2h
94Dd9RrBHun7kjx1FHmTQZ3dm6rsD9irQi2HuvuSgGxKXaYFRNNJV3s0a+p2TVK6yIjPRqbuSccm
2Y3UuDCfojU6bcaI5gNvx6UD6eIbmJG4mQ9zxTAfxd2mBRyB3AqxP0XhVpRuudGSnAWf5zzUMrNU
8ztxMCbejawEt7CzQ56mH6HeH1k6v5UVtXw4gvEpZbQNtRiI60Q0E6ejK3kQuuaWjhBzBybwm8Z8
J3UvYqO1GuaB6WlDQa65yY9GClPj8BYEFLV/7xd5lSsmHSfAttgQcPgwYfPVKyGpG4H1Tc9tgq7c
cgkp6+7wsvGceD1fcsfnNhhcpjExlMgJmUk0wz6P7O82pbJexu4mRjVOinhosyr++btha41Pgc07
VAmp6uqphpMyLN9ORfYCZyiiQspDLHKQmR+9fKBOr/h40RHS7hUcinC3fhjUgBDACl8NXJdFy7p6
KBHEzBbXmcvTsJ5KTpoBIuMKn7vGUmvNvcvnR5Yp0U7G1o4HHG25yx2hOs0mBSgAsxVtt25SZDpo
LUzS/VRR3KXxpazJLRm7/DdnzorgE9Q4kG4uNA8niAuAbsUOI7fmt8pzToFlXWqD8rxxHFIA2ByB
kqfw4G8Pi9X4phs/xbLApNC/gaG4CwAyKoTbP4VH+B9BiUy8WR7m4XRMeNroGwb0phRXoFpa38rz
rRYBokFsBTiOMbJfQkqyiI5ZjTbbATEWDOZx1M3D8jyRj0za6jnN80/ZCSbmBatMlHnTkycv8SDJ
e+Qg9Mcw+nQ8nkY4oYhJMVDtZZr6PETfBTEjqyYl36DAZ1bMvE3eKE99lz0uFo/VEMODItPF/nfL
mtJKModx0WeP6aWeluccstxqqbmcq2DGVQxzYs1dAagEwGiAdcxMB/j1uB/9qRdAvCfTuGLF5tak
I+Zlfc1lyXB3JPI+suSw16JBXMKalK10eXGl4W0atlzYIWmnRRWdeKv+XX84Lp87+kcSiH4b88Tp
lyK9Rf6frCbJD2tWGYWEcSA1YxvZzXKYKlxAhEPgDmsjbZOJhj8VTrubY76EMXBf0BhMXADzo2zU
/nd2tsuSDCQHPImR7jZ3Cz7DtoNjNMCbqs3f2g1TSBScTbHxBaCPlwsbH9OzQxzDOzeq/gkDivcQ
UGARq/39d0kxOOAr7eeCoavDopixlIUMoAGP5ozfreuI/VQKan3h/IPQ68zr3G+BjaxSs2cUFmuk
O43NBnkfVYRFywQdnTUNKRY7LMHPVazpnCOG4bc0XevYcadD3LQ8c1WF7lO39EdSDmg4dai2IVah
WNQsXbmXmj53d5qW96eeSB9I8M011DnJUGntpqaJz04wc9obXPqOY1k+YzePrAYCH9yRaz4jpJbF
VB5uu4ZRzygbVuIJxsppcuCvGa7us+5NLwYdIVlLu//P5vy/YXPqgmfU8P7PeM54KZvP/F//8c/f
P/Hw81//+u9f9m86p2f+p2U6hmubju1JUzfkv/5j/Kft/utfnvGfyCld03IcxzUNgH//Tee0+EXw
cviPKaSO6+d/0TkN/T89BtfSE66r82tt+/+Fzmnbpvjf6JyuZUv+GpIz2ySSQxee+vvfn4SOhi0/
zf8wPR5Vtj/D3krNl8oWL7pIgMZjr9beA/uS1ndattVi4J0bjx45OlPmgh82nRjcPl0cT/6KLrv4
leR9IB6gDE8JxQGw4jfWC7pGfdg1nB/DG0PYyTlWOfMg+D17s3mqw6fYuJ+p7E68bR+eQee91bOn
OV1pAhf1pul9EjAWv4pXwXMFJwuJEktdtdXwCc3CIk0gfWH62FLt/NC8ddZLkPs2sAAIDL3w2fz4
hA7SinYDXiTAECQSANw4jfDRgTZyhSzrEU3TeKgYrLabLeGrOUJhtX9dCblpUSkjfluP2cVgOdgf
CTzV3uQbXLwed9aq/6ZA5b5mHUsjsta/IOV0N/QLPfgVcEPIyeCNwZIyV+LZaLcSQwzRO8kDuUUc
aGcOEj1b6yxJ0de861fzp3ZWHOysUvQW185m2eB7TcYd7sGSuJ4X90Pbc4dbr8N9gG+h8M1nIVba
O9jMcB1c8D6ArfcsMjuWmCgqButB527qHet6cZ5O9l32i7BmtSLpDNjgSFAvETwv+mul+zUpQuR6
GZuJOJZivR3QnpIAMD5Oy2WorgXzXe7s0Tjm8TnhPsUKTN7gsLV13+1/s+mefDkXsguN3zo2/Awx
+3dmrJxmn+s7hlsWq34CJ+s74xX68y5dmM/immJefQo8boAyOaqbkecoWJ56HjSN1fBe5g9NcI6h
jXSbjS3PaCDsAR7NuYE1sFjOYyn67YQtatLxhqjryfG7VEmo6HWMR316YhtfVT9i389w8VLjnZcA
ZOy5sm728I9tHRaLWs/FOmi2P/WY/0bTes7NXyBiR4kizGJlBgdFnpg9+uni/Fows8x6zPZap8qC
2msJy9zSgrgA8BYHgkg6279ao73PU/RhFP1P4ow/6r+prb4+ZJL/FH3+pU/5Vxm/IZZ9MtEqMmMy
6/2EK9vNTqGahYUMDxKawhRJiPHITKlfS5hdRY/MgvJ4rTPVL6fvjp1sGMcfNU3RLo91JBn2eezv
JDpjAsHJY6HG427QAkRdRQk4DxRh/Y/JeJy1AmnYWOHckeyhAyBwchnr9uBUTPI2eb43GmdvIpVO
TnXMpSPYlFB5+SyjHNrPgB4Md4j7YVU5QxiiN4MTu5Z1wIvR0G9H/aWXF3YrREmv2bWQv6LkhWB6
u2OYPa/K6pwOvibPoHsZiMBuZDmIXCu+s+sTmTR2/qhJe71lZVC1R9LzSKrLS3+Sh6J5nJWkDM+d
fh8l+0ZfdzpYlfIt0r9CkBeUTdNXEJ6i6qZ56208HzvKdKchTFFfteUOs08Ia9cjnr4ePtnLblhj
s+pEuFji81l2WDnj3kV++QYqrutBDcHh6MnuZk3bzx/I2lad84sirsJUp80v+livBu24hIx6jtrY
rlb9M5FTaGEucUjDZnwY075SdhNrPJazuwuV4sXByQQEwdSfJ2vfeM0643SUH6grNIQF6JmQZuJ3
S8EgV5u2eWmKD83aL/Iazd8Gs/PyPE4Zq5EHIlW2ssV4+mpPV9d+UuMzhyjx5k3HaFYtxN49dt2j
Hty74iMoL3PxM9SHLLzImLO7ud+kzXYYnjybmQj2bwHIYiZqxeY7Wtb2QlO677+kvDUzvUn+UOmP
Rv2tI5vPl6uDKtbDn4by66AZGJQdhuQ2l8Xcpz6b468yG36iIPqa3f4n1uIvr25/1F8rUvtXyOsS
VaCexE2KflMO4Dwf4AL8dn37g9wU2TP/Z5VUliRfsRcPfLH864R5MhdvkwRfyFG5VhaYOaz2iLZN
AuNaqLgyGrGo2luMA+JqB8l3B9uURpnHkkPRhfAxzdGhEQ+EXCNi5l0aOOuthN9yat/TZRFkD/VO
W7PwDEs/MjdIz02cG+a4mnQsMysaa/UYGNluypgpQHiMAEEMcl319G9cH/O9Xf+iKAbkgvNQ7gRp
KZThW6EaufaxcfIfr1u39lvM6VuS+GF0KHydtaRvSgiPTgcX/SZ9Skw5ayARd+Wa8pSi3TZuWiJW
ruf5NJx+G+q3fAo3OTmQqBnuMKWQegl27GXb61fcQ7Yevzt9fHSW7xoodYDU10o5+YwBzA/EU3J2
sAWDFXV3lsamaDChrdCRCOUgg/E0crkyeO5h6aB6fBDt6JcwtKTNNVqfjPqFcCZd/xmtQ1E7vlt8
9wCGq+RBgPvTrl3S33Skk9rcspAH6OBmuLFY5aVgLlFahx0zszc74r6pvDeTNZqJkKNB24dIgabj
oS0r7GDTPmGja1iwVTiTTxZiPAKOEMQY+6pluj0fPZ0lQY5+oNuVRrlz5MHG6VdyazE03qJAPUYu
TQbfWJF9jsvnzGrb4urQGRUE43llCM3vihFvQk9mECZn/KsDIQwa2vkOBp0eOA+GP8/H1nQ306Fi
uGMCJ3ij48a5SeqLoVSDr5KpZFK9Gybei/y1CFipzBMmgLInc0EMmKFt445Rig6HIj+1qXUfoHfb
Dc1jNOczE5HuFc7mkbSsf+LhLm6eiUrzLQOI04DBvOCxF8MGgSC7Bk6v2MewwoxkWmd8lcE80lJ2
6BafjBo3XhygJb9W8plGkGlK+6PX/CpDij3eklUZ2Wvmi/swy4hC4qjDEEsuSRnqjDrpokPCniVS
ms6u7u0QHtWAmCqKj6wwWFI5azsBHznBBEeO5QTL9YwIkJXwDRLIzRtAx3J1dhyoGsNBrzrglgSJ
dHOndxvjuJcz+A0RmKBQC3swWWENEkR5q7r1BibS2masGoJ7TcQNec7KizLqseqzt6Nb6hR7C2jX
NDMlBUi2x/eLhFhcQ4BQOE/lppPYN+UyMWqIkIkvPqIt0F7kcbDYysi5mb4kG8wJMGzB8seiuiKD
drzX/idl57UcOZde2VdR9D1aMAdOIfVFJhLpLZP2BkEmSXjv8fRaKHX0jDomFKObiq7+WWQyzTH7
23ttpD7t5HvDq0FR0Dw/l6VfSc6flClYuQLr0xU3E3o2g/EFoyGQEOSEVf9noAey6S4GlM4WEI2s
Whi+cQHJ+UXK8CVXcJFVlMiQjzhtHFb4JfHNAYctyvgikKjdmqxlxNsN9Qpp5CEn30ou3OwppskJ
ds9GttINfIl4wYwcPkxSunPV3RRGc63zq8RLLSj2HAFbhvYbkWZRUMSOHXTYJg3fFSVAiz7BbUAB
SNX21bKDkxyER7BCTjii/GkvVayeykysYb/Bg5Hpx+qMU2BRpIuRNb1W3nNrPZXFI9P9BQOIupue
EgS58lr0uUsN77rXTFczYip7ZeyCS8QAksjCf61E6QbNvfkyPa4Sk74cR81t0+FsqjUaGXPPql4b
c6vSIL8rcMsxVBUbogkrJIuHZ3euPoVrPoCoIlGlHINuqc4V36Z8SGHklY1+Dm1/O8T2B7yjbdjq
31ShbMmJXPPYWoWLDyWIj+NyYNCfACKrAQPJA+/BeluWJ8hZm15PD0pGvw/3bgdwxYzsucAg2tY6
5VXQJ2iOim4kFrdGMZ/zcJgKP0aNBRMpbfzwKNkmzvhlmo9fRf8Tj97OCk++LG1xeK2RbFZ5JK6B
BqcNRTL5MDpxyZgfgJFlxJNsx1A7SehBTIUdvfKubmMjEWU5FSPdkRMnEbu1CDaDBZlW6OmKUsdb
lAWu3H9AOL0lWbaKaHQLoqsYjZcUm513wTh5GkEk4yOHgjkbgUv/zQMpWRvCMToGRyaOsAxsEKHl
bIoWbqgWS9e2zkb7DJSyq4aNWShk/IaNLIX7UC7cnNS/xQyhSUKCY9+wJ3cKeO5GGxdphvg8siXR
FxUBKBeecegJ/NN/taENgN+IV6pi1HFoY/9Dluxzq0tYV3J3MiEZxQFQeIMO6GlhqgQTemCS0DrH
9j3qtV3KgmB1v3D23YlXEDb8D4zIdY5rmpvrCgl94XMfHCldlKtZRXpFDLlm5uQ285islG9WEz/r
9XwxkVgTyfJJ9G+jFknlBz7pBbc7yzVNUjfdyuyTA3YTmoXXEx5OhaJh2XzP2CJ1m3SA3s3un5Vq
YbKHXumDQYQOnjU03Kjd0pvES5U+VMhli1TFjDMNKJXG6l3rCKoHWX3lytf5MwqLIkauYCYjBKWt
EQULph7topckBnRfEmsCgji+DHmRIowFw7XCoVvpfGKocc49TM+tfsyrdA/d5eZTxyN14pmq0eW8
RzoyTZQ2qD6MYGvQNhsxd0JJOHzA7qoYxOJTN/OfuGVwI2DqYudHTBertjCY655RIVah90ZHQCuP
Z+BRqym50dG4otmKYV7iRPBxBiHvwCNNlbfHKbqrdImH0O6moLtMEt+Yo6SZN2dUdVYhtG4UWCxc
KzUHGS9nKyC/gnnJYA6rSSE2ykla/47Vxi0miQz/rmS2lMN6rr6CLHZVhvWWVrlFSdyHy7mJfe89
6LF7gVISDDQ5Iy2LtwxlIpeAsLCK4ndgJVVWgFc44bJnNdeKW+V04XeNwhcvyiEgABZhF5Q6LLcN
OAZzWRe3od0XLgJClrlsLrly7PU3gxmGLb801tbgqhl5z1F8CKot6c+UTUQnOTFjXulBN7qQjCPG
Q63GZvE7ZXt9TPFyr3NxW8jdljI0GIhhuWenX5T0myWE1njahIARgf08/4KRt6g0Dk0XVmx+YB+o
C7yBCzP8ZLA94ctSGYkE6d3CGK1e8b4ugruRMRZnZn9QGqeicVAWawhUEy+H4VMBRiTGmhVaV+EE
mep3k5h8Oh51G54c583sQ0x38giKehmZURFjXYztLZUzNoLTSBSUGG8U3o3mWPOjMw+R5rsolcVH
ikdFu/JElHa4qsyXeLiVfoB5iguLtePF8CyilB+jrjpKr29ST1snk3lW1MkRfbCu1B9szaC8wcI/
BznwAaL3Hv0B5pxvTQ3X7KkGL78g1PMwDZJCsY0ZC/XHwqyVMUbR0r0UMMtK24o2PGo/1ae827oF
8KhxprKEkasSNPGmckPQlYrfi4Lawq4g/IdmfIyUE+ILRIHZ1aznJZ4thZrhlvopQcvWx6iJfRZc
4A+sbMtbiahZigSFu472dvMiz/2Jz9UYbaAuHo04uDL53Nss7FrlUD3BunkbtGTZ44kAUnOy/S+O
Zzzx6cq2H2jK8C68kOrm7j1WMVSBL8RQsAA7m9SRU1ahU7dfocQ/RrGfok+T/hBdYuansNT5V48x
RBc5yrewyhXlYh93Bl65xzNofBW4IzBzKtHSwGrf2vgtJm8rUd73a9FzmFQ77O3Llo2Pbg2HRMaS
DsxlLoFo9PY61Lna+zD0905YB9plQL7VKz/YWmBHU3HH3Ak1A8eqHX/5wDI2IJDdnCOGjnmqQ/4L
X6wpXsrBd665sb1CTRKuIC/q0CNo4ZM02QI1a0u1HhAwgzEhsJZ5SAg4zfFNEG7nMSRn81WbvmNA
UtCsYl3LMwh3a1vmgsEWB8rROLGvIelPxpppac06GaNEOKUfckgynmQmTK2Oq56SWp9lh5HEyQtH
rNPjMuYIhZeN/kJNapnvlWxrHE+TflPLbxHWJT3IVoX8iC0QAkHPXXBYC1gAQLuwaT6blvRNQs0J
SBU0vQkmbNHr8a2oYFRyHRDcvSbLQCDFXK88hG4tPVODhPcbJzTGvM4Gxr68jOqdRoGQKgqDW53B
qkYDvXDZtw7wSGl/rUqKLQfPNZ88eqhVGBZeQ6JORXQ1BkeqRh51wDO4H+Q3Kwx4D2zJvCzmUpkc
94SNmylWdsbRZzPQooeOE0QxD3JPp56ySG1cOZrm6N46jH9SdcuHAgKS5+/qHsNXzScCkVQHgYu/
A2o4FR4QNwV2C5MCZekyVsafO2fovQoFwjz4EawMtuu1D5sJvmgfXPEQEsWjLJ8a3FrJ3Uxuhvcq
GbegOssqticgNAWs087kkCWfg+F3wo1fSAw1x/fSf2rDfSXkpWTvp/opk76otaVk4KdoKgY/6XmK
TSczOW+qPaZbDdTPayLdqZZkV0oa1nhH9l4UxqXDAHoDtUpU4cIp5oDwwK/BiRTJp/MvWRvPePBl
mbMi03gAFdgpRyzFzH4MR6ZapajfUG4l46wX/b5J7iCRC8TYkTRvCU1e4udu28nb9MicprHVeSLU
7qii3tT7sDpN4tdv4PuQDp45mszQ7ZJ2P8qSVKJj4kVVdlX1MZhbvYX6vaUoFU35XHYHTH+IeZH+
2WVvY3UKy1MiMGx6/rIqt3m+R7eu0aoH1vgg/uRTJZLxtffZUIJFzZ10GH4AC/K74xWgfyUKb2GR
YMhixtW+eQphSu5EHm/v6imsgenE+0WIraGe3gGZDkhvIA97vVtPwYnQ3ILJN2keRpNiWBiCzf9o
6Bclcq0GtAJXnD44lgme1G+r/h5jhsc05RyzeusM5bbUUobJ71wsHQ/sazs/3b/5MLcogDv8UjWc
odOrXhzzGP2Oa6pHRikIb6D1lgxXVp7FbVRWnGykxNfcV6O40W2kdVQP7djWB6vcjrAbItoXKuNX
Vx8FPrOGbUDyx2VPqaDxOuLiTq3XzPpOB6TUnj2bOBOR8qU/XZuL4d9j+K/FJgdiEl1V8pPdFvWz
S6+iZ5jnUmURYWFP13HvTFSolwr5g60WH0bAKCXi9i4xPuLpzVaBHe8trs8pt4dhgxWbSYPIERUP
kHa41Mbapis/6VNo5+KIdyo2FtgLdRZoTtOjxTJgnhSecFvGfkpJyoNWRyR7XMWA4zNmChPP98YS
uzj/CaSjVXjcnVSMzShXHI/K8bMxv/HNY7sgnjZorEJi5fbWySrdQnJpXUwUjqBInOGTiodT3wgG
CQFsCgIvkuvqtkuVjmZfM2utExY1F2O44ziLS2cdQM+TUo7H/FgXYMvIjGI21Jc0j/Ecia0lUEOH
F0mhcYDP6a1Fs7I+clLu9V2f34XtNvJx2mL2NZ4mHVmd+YX8U4pry+DEivc5ZgV5vNO9zJLO7ZT+
H+s4iWffOyTNaopWDbwH34GwWr2pWrlGZhZLd1ahB9gG432ubdSA6DyYPrfC4YBpiq1pfttkZ7y1
GD8zceC93w5r6hBcM7719hurjP7NHQGlBK1hLYvFHEumLmJYoSfK1sGKWF6dhU1ZmXbtcRvI2tEv
KUa/1cjMOvW5FKHfuPY2KBWKxR3F7eXrxLCn4lPkCm0VkdDM937jFLQPMEDCqedLB4otp/AgDT02
bjhLayy2xbk2njh8wktuCXGzTYdLQ+Vtf+77a83zaD23EZm4XQG6UL9Fyj5+YRktMrfE1ZWscOgS
5q46wI5vQX4WyDM1PcU3KjB8bQewUzu01qFhRk+6Nlkyka/IZcpP8zUqVM5gvOFjLaigMnFjJe58
Sm/IHkEWqzdsno4CBUY38EFFHMkcS94rBL70VehfC+73uqO1dIgsw2w10b0yHeWl/EyFHCdKR+W+
O3KFpemddzzq3Lhr2Vg+5JVCNza6UeQBW3ZNEo3qsx/tE1zL1cpGFaUjncEX65bJKrA0n41Hobta
QaB7a/3Iv/lt/LG+tZMKbXTZ/gh1bdAaTEySetN3z43AyesLpN+WsAyvfL508ZI+VRfzkQUrjUzj
5Ap/flD9c8MP4R2PjWamzyIYL4pXNXKyGnw9OhLjUJcakWZyJmSt5Oq1Z7oU4mE5O1fSxXCdrvpR
3ebHHAF4ORou9rfu0v50YqODqmFB8FGmaNVxVHO5L/qXFUOpvR9yO+zBKy3sY/hc/yRPPPjmS7qx
MO978F6B2KjfXgyyaUU7GWgwLmLsI0C6EVxCkzzokluixAfnN8AuxGTGZEaxoJBnFARouYEtines
R1a0pacoNTZp7E6dk7Suz+iQ6zNc5sBhcxmZCi5jzkWvzGQg8jXqEjZ5DpnFoON0H8eOiKjqXSLv
cZHGt1J9pUpD2+twgXH+2pXxMumCFwy2LL1psU5lVNjKV0nZp8+5Fb1XWVItUZ1aDb5TP3GzoDTp
RmL1RAGXv8yi6Sw39lumbTiQWPkyim7Ayv3yU4xrTtdDwOSvdeMWPyG9YKuxwRaykijmgc9ZuAP2
2MhJ/XWAd2XA0sz2gv8mGS4q5QJlPnL2J/fpuUP347E1emR8x/gLgM5K028Dsh6dw4y1xMn1oi21
JxkOSwD06A58rOl1QN+vO7o7KOhSYezXcbUo2l8/MRyfA+5YUpAmzd2szylD86ZouJ6b5FYYgnPu
8OmkMXij+dyHjelOjJ2LDQwiXk/QvaPgCz7pKGfhgSEHDTS610wUNXTrnqNP5LE8ABgOaAZS+UQs
nFHhY9c8D8oX+aRhnwf0tdtYMTFQmY/J/JZamGAZ+cK389wNFBMZ7X/DuRwY0FB56o1lhlwMHovv
1R2UWnsr5HcDRSBC0mOHcDV7G9U7dbhlgexgXa+5RyvG+9BDv58+8xpKNWcRehi3pF+PzcT9QMJG
hVVcB6tXvHAWUa1tAiVqUK9DcwDNGAMC6Bxu3SJ2sktzIOpvb/RLjnDxyqF1OPO7J9/cOcqrNj97
2IgddG1E/LNpkNfoIrECVlNkgBY2GiFxXDHZGq/BGz9+12EO7dEppr3gMTY1AQh7k90Gazm+BUB0
Mp7JBXjJenTzmnKiTY0nMaKDhArGF56LXnF5bzms/903O+rctawuKCCsZgOk23rkEFZ0duk9lRG/
9rjvZv+49MJIypCGBaNGSdvOWmDplNDXyRaC1alcdUD/cjIP7/n8+Vc6Nw12Q0Gr9lbnt+WM/c7W
63AzHSktnSVIlBZHonAmcHGO5dNm4mamSZ+idsl3pxotPWB/wv14NlhpBVQb5DSH57VlkGm7XbGL
8MmDdUEOSdm4cLwv48L+BC5hrnX1CiKMuwrRI2wA0gawS8sj6SD+YcscFhZFzQ13C1zK/Phl0FzG
HJww9lFGhCqEs3KcnWGnEawkA9MX6cFrlhcrIJQ1oDgqCul2Gp/L9LXn0NoerZlEOXseleylL41f
KLy9ueY6RZOMkJ7Ck2TZ64CrXE9wJ6ryjSsN9kJlApkBIQ+bg4XwBoj4llh3d5CeGcchAUidfIwo
bsYKgDkQCKTdcoRC2LDao89KYhcYi4etXH3q8qsuHgEHMhPbmNxvQj54w8M0KNnrv6g4eUundFXa
h5aji03dFOIiogjO9Keq+ZWLj0F/qYbvtiSWZ3FtIW5toZkrf8INhMZaZUGjJ4+cYzYCiPHkdvpK
JsGxlEylOhcqxUjESJOc3TqPzBpahfVC+ucid4nyNFrcvoOym9xuiNodtqB9Z8fll5ArqOpzfbxt
uUYBfy21uaQG+DSVwqLIWnScUoy+WBXSlGJ5tdkyDKXfDUayLiOJVlHNVBilCdXxFN52uVYMR8Xe
irFXbyCaqV8MvLNmTcxFup2CxKq6ZSpNl4jETtFF91KMD81jn1ZD7Dkwd07Y8AGsVTrgqSBgikqn
jf+rdAiLVhQvSNqwzYBWxzjPQXMUMF+NPlqN/dXozOThi4nrus7q1MftjsoY+kuEh7qkK8mBADjt
1fP/iiY13DY53SWT2LZmNIGEzioMwDgf1XLY2llT3ulEAmLn9fbG7Plg2/U07WILkLRCtwbaZNEt
7Kg/2SPZ1oo9Z18I2V4qmTRs8zbYe3k47MoORkkZjSrJq20DrMwZ4Uq9DCbRmw5wx1DW6UmngJYz
7hZIPdYR2s33/sQst+nH9zaWJ2p/NPO5kcZ7WNOOiU0Tu2VHh0vPBcQp3yZGr0cTzCbKOiC5+DIY
KiKUHYFTmdTmoMlM18a22mS0pDP+ajkzlywNUwDMAWb4vSS/Tr2pPZExToKnwOOiOw+swsbycReW
4VVTGdCazf7PH3otuFykBj10s984IWrjqNwLqnLcl0pl7qltJRJ2BWeFLZUecad87TviKeyMUfBi
YHRnvMWe3YI5418PBPG4CmtOajGi69Vql1UQtJKJIzBJ0tmz059AYrJqMKQZCUk7wuvvWqrpa9Is
Pzq98GtfMDPSvZrVW1LR6/FG17392zX8kpnKW7OARM+xv3JFGXBm/GlbT18XQvogblwg/FIDEiIi
44vKxNaAGWAABQ7CpNlqLEuBYdxDJbpnnrSOzBmba4JTTpgEQL21Fplp1Ms2lXdybX7VoQmmTYsZ
a5Vjy0HYbA9Sm3SHHDlOGL9G6x877BlkCKEiIRHSNutqU8teQljbUsLfcWSAKCFSqjISmlbG7UpV
xoNut/sgsy495RtMgI1glcvlsh/qNTDha4moUaZsuHbIBS5vwhdaWdYkUOC+TUbjwrVY+oK79dzI
rnQ2nodJrC1EdICikCtirOOMspmysN9myS/OPfhjQnaFMm2SVr56kDTbajjkdJ3Rs0t2RumfccC/
aDVEfKCHG13hstrFbqoowYFZ1EaFT7ROsPwxpcBhNiFmqYxTnHKarEPfn7TC6/ZpLG86HHtxq9zr
0OZsYg6AzLGphYSzhS6+Kw7Psi02sjrAlAHx19dlhmWQAJCZcs0gHBFBPkRJ6LERq0X81KlcA/Xo
MvLDKjt492jQYJjtbfFlv5JG/ABsBBxjH3rIBJhxEXJq3sreuE/LOlhoU/xCC+aaToOPsjCPhrDg
2CB+6LiIjaG65xl23rIKNhN0WkNqO9A10nMpg0vsoONWIYeYOH5htb1XypzqL1BlzVRjXI+ympkX
ucDBEplMKicODLn0VM7tkCbGPA+iOuopfd6pduk13O7ogTfLyt4q9poQOToj4djgo19POql62Ygw
5oLBY5BuqDgavDIylrXd3ce6fjVi9WF4ww+eNUa59nw/qdDXRUFBtuRxJBgZu5fgZtM6PYwFwrqZ
7aQclk7RUHYehVRWFi0kvd54DvGzOknh2fD1FEi5PlWkNlMCxpk4T0qvWBbpI0vztS9zK5panaQN
infA4MXoJ4qBw4yFixteNV0mOjgjzbh3InkaGul9ULhiVEOPOQRzmqx324IQz1IRHNNCaBftFH9P
Mc6Wser3XlDdY1ZOuocyohsw56DdMPNV33L/GRZvVI8wlLG4zM80RVSXnmYUS9cfmKd/hOA1jMn7
EPZaMkp6i2pR7ejP8h09pWc8KvKjZJnqSlbMjZwN1LTxpMF2kWhNqSs8LbZgzp7HKFIykG6c8Qc7
qd+NfKoQ1mOqW7smXIZ1GtA7wJCbCipKr7BTyuJLqNKh06MdlWouhjq6S+iEUFgMutyl1fzaCW5P
rUHELIsetT83EGnTGwTfUeeVpcbHWwxyifg6SAffxD5vDGSRlIqshg08nISbSRuEipRoePmbbnSn
bqoPSgGcN8p79GAzPwrZ29o15zJNKAKmT4Wib6CCK1xU4FTdlWDqAbhwI22OUxqe48LS3aLVeSa7
ZAFTiA9LbB1ETIZhlHQK0uhZAQ7DiibnoK64x6pmspSpRilb6qwxMWynjKfXnHQaSqzM1cziXCXW
PgTHwYmv3GJVyNGPQzCVCE+l5Z1hjqkUJiwMjVcrGVtGz633pdlS4vgqU/oW7SoKRm2rqG9dMm7I
N4Vb31c/S1YMcFK2H2JPARzpKmOGXFnCY9bNPWYKY9GWc3Z1dIMe+h6JEk+pGjdIYeF6jEnq4WRY
5UH32x+1Uq8hOiAU9PaihZoGea5j2Frpa9yU+D2SaB34UAPCinR2WN/ZoDhPcav32APVog5dxcTh
wO8R0VzANDbDJDlheIb/SvNS9j3PJnlqN7EKwoJHOCvHzCFpJXXM2VUxMvzF9Kl86Y/ZG2or/TcD
oN/Z7VlsGZE+5KC9cYBaYGq4UA/maEqLgt0PXz1iRoaTQNbMd6/DKONLzbcBCXKsX9hwfqyISYdN
9IZ0a8uVkXwFRhd/4ZfQEH38eShd4U6LLEq4Efz0nAUUJUmH91PopNQx2OWGzbOyKDj/8qYLpinZ
a1RBLjGSyEh/gwPXb2Gb66aUN1KOHVX2OGprh2AGCMzOvT8mPO6kRMnPkVKGXIPUvVkZG9IPv+ZQ
f/d1/LAvicz3iUJ4I1ntEmL84+6b0ywBkksO3y6ehYQh/jIkI+b5J7ANw6ukhq+VcZ7yvWy+F/jB
e8cR8s8PKgfxXoxrGgB+a41nqSuM35myoMT5s9V033++qLMD2sfjP3bd+fedjYW4uxZ9J77x1KIU
9e++NUIcjhmFFTDw4t+kU/ZDhpXV0qj1Smc3VI87k4M8KyHGnCQmtUmPI4R4zXbq2tyXDbdhW8YD
FqniTUoipBijPNuDsp8mpoUV/FhC4SGTgB+f2RN4PnXFNMxCuc3q57/8y7/+7d//9TH8m/+TX/Jk
9POs/tu/8/dHXoxVSBvNP/31b/ecJTv982/+8TX//V/87UhgOK/z3+Z//Kr1T376TH/qf/6i+dH8
4zvz0//+6JzP5vO//WX1J/ZwbX+q8fZTMx7/8yj4Peav/P/9j38PT9zH4uc//vL5nYJ4IetThY/m
n3IVqmpq/2Mc4/Tpfyaf2ff/+9/9PY+h/1VVDdk2FdmwNU23xT/yGNpfNU0lW0FGQ1gWsZn/k8cw
/oo1C2qwbahCxrjBP6rztgn+4y+q/lfF5ltZhqoZuslj/N/kMRQhNPIW//Wqz/ERS+DZVEmM8A0t
Uh6mMv/3/yuPEcP3z7V68rek8jV6sRh+Albww0R61QoZRIVamtui17xXKObbqQTpHFEXzI0UUYRD
ureSpXHvtaa8UPp4cpKZ5Q9g+UexYu5/snqrZWTCJLIedAjNve8YoxXumDG9NLkWpQ/PAI9V8i05
/M20HXXXU58JIqHH+xjpLOWy4CQLTgviktFsdTAR3OZszt34tqy8/JzkCgOhzSdRtE4fIFJ6WFop
UkyQ0zAWaAztdJQTnp6FbtV7yiTdqgyezYj6FY6oAUyXPlFXXmRu6gGfEpcp1KZe2eiasaxAEi38
KtuhDWoCD8BUpyspxGxew0ZmtZPUHRB7dad5zHfi2XGmAnMlgmwF+lEkFKKJBHCTZ4YmfvPm05/i
8BBnIRNtxafUg6KShe816XMQW3Cr25DVO+hpeY4CeLZIeqFGji3sxTLRjXgLtabbWRVGKNW0600B
lTUjK4A8YksxkDd82LUeHIN55BYP5sugNMUhK2A0+mkdnjmLo0R0/negcI1vm/5JSSBhyf7g7Vmj
mX+Agw6VetyZ3jlOeV0haRm3IYOeEWFGCqmRFD2nafC4oGc1w6mTX6MKXanOpW3MAoP1pbyHaXYI
OeBuITJTtNi86oNxKtDjPF7MWO5e7JLsepHLDUBP6y7NAGehzleNOr6O+sYUJrfeZuPhh1voRQsj
zbsLteFW0DnU0+39+JDlarxnnWDqVhKqGRqiLoRNmmDkXgXtnBFZ+515PRmZkGZyxesAbsDVW0ki
pWumSSi5i6HkxDYZZ9nnBNGmGH+1F5C3zPXhvy7g9pWwKc5EKhVugWaCiCnebQPSdswQ97XKA2xQ
bZbuuSfFryIeGJlO64zStMwYpWVmfvpmiLWrOQB813azociaKAr1kKwXWZM9F4ZNy6tMqMh6Rs0g
jVMv8yLmYC1W8hTLa+2pRhvMapkopWFzabXC71Gly0ijowRlJLqRBN4rED6Ynle2IFTu34Kiv6Qk
WuRQrOBrP5dF6Oo8vSi5/d4MvBmjAdfa4Gqkz4Uew/g6HSocsnmrdEtill84wziSUJg71dnWhXkD
/EWaYzMyUwqrRcADbIUUpyjnWkGXQF1U+DjEMp75sUabUrWc0g4l+Y3L5pzXH36a+G7BHoriiFyY
npos2mQM1qFLbBiiocxWjlpBpuMdMrV5cepTRoQmadd1h6VjxHJMGpo5QW8MB69/NnJ64fQse+1L
EFZeZ04rP5m90C12fPq6mKETQp+yFK2sxfPmjdVTrnaboiVOrfV67wQMzuI+pwySuNDkUX9kw2Vj
5Kt72TYXxWdktYcGjFFkMUXq+E3j5iJhFJfhsGWvNjmODlRy3z/nWNuaCgkqqYyvCLn8qA4MBTlD
hy5Fn3uvx36uIvUH83hFskifUVSYTmW8AVXGuDFHUeomqVgDQl433yUt84CKEP6bS4dFb+L1K+1A
IqrOEKLoBhfG3kmQpOf+5kryeKEubNYujzpqg6OC7c6kzpn/DwtiR9pX7tgziiLe4HilffV0Xjvo
CK3gJfVe9FzfSi2lGfglq/xaCtqBgQR0ZOIabmtZDQpFWuUjmGw52oFzlHndZAQLl6pHmOWG3K2T
ZGJ4u+ENKlEj3BIK23a59gYxOqKPDFMUigZmxAGXyoC/RZUhE3Q78ByuimoUCygYfBBhCjxT+Mev
hf+jKxBaQZYqmD8DPyOM3Z8kms1Go6NW0rgOsfTFhRXPSR+NAF0PqY1CH6YkyoBvDIj4bEGtJlZg
nsKqvthMzEDvANKZERzZiKypmddOzcNjCgSnRmn0KpqhpXYeT3a8pQeGU7WpY5sKxzeaDVZq3cKG
TF0+dmYWvSU6nUuGVjuCtwYoP2luJK83SkNzQho/0VKkb71JxrnuQVNK4pWWQmE3DXWtECKJ8KMv
eD8xEVWjF5CxmHRiHK1gGoigR2PCbOqTsszXPmnjQ103Bc7KwloKTU+gtB9VmgAji8ybVi459gfr
Bp5jeSFHMQeHsBT1Esja0WBUg++KEdGrRilp6GEI+FTVE4aURaPmGBDZDlcgsqsaTipKN/15q1lF
SQ58upYLpm2AtGKwPFjkwpspb4OEmd4nkXiL+tb6rE1kJm4DO7/ivReYwAZoJBrohpfQeO06MJgO
Umy+bjUmMjut2WXxs0WqK5bJJPbxNq4fJVBX34eQPCzc2eDblz+p/JEzDVGKI75CD3w6hrCqhna7
HmmaDh3XqSqnOoAS2ItfufuaLQGKGh1rHyGgwWia6Cnh+tWYSUCafbgw5KnAI9RvGi/0ZGxwOmoI
6ab6i3f3Jc6IyNz67sb9kI3gKcGm41FqimsO6ZPUTlDBt0IhXUf2V6AzhPM+TR8aDWkRLf7IJ/Jd
uCqivuSQoZ3tHhNvezO4MfNeDZxKzujma3GSmsz9dnK7CfKdxvk93eDSysRZKgImj2cZt2Z5kLW1
wtR09k76uGA6Y53axX3CPeaZJ723mcydi9A/YrvGRNgjzyjcpVsiGL0At0PbRnWBHLLgYLZw6UZa
TOp33LE8I1+MxLhDcmkDY4y8HLdard/lZ14sF+9AWjUXJ7M/s3YV7mc1JU83kfkgVpQyZTFpMI8t
mRDHeOdFRn/Ukuc5/jM26C1sA3P4c+7rMUgu4L8xtwr1bUS8yL1omJ9g440dIwY2htqV7KOA3LPU
KHV1Cqwh5F82sMJQT1n4lH7Vl8RW8pVbW3uzfhuZvPWzSyL89LihSvpjjF9V840uXn7eW1Aprw0j
q0q5MPT/DPo97ctVSBcGMtYu699VeS1w/GUHL/v2ixdLvqfWvbG5dHUvinYKjEM90Wk8Qnl/4Fuh
TN1oY86/V7nGFPqSBldd++1gUFdph1b7PveT5r+QLIkwDNd4kH/yBLOekTIvtUcqBPlocqU2cIIk
I4tpTTMXK+LWpq/hfUTBGaz4ebDHj6nolTO2tx9Is0jPfVA8gqI02Eo0+SAHAxg/ZbI3MHW2NoWo
T6NhyPRUkJrVsOxLIpI/Q0ini7CVzWuECg5VuAbfaJ/RZtSzb/jn2hvsdW2aOOzmPyY99jnswXuJ
u4luXyXhfmkOuQNeCaBS1fPX+Y82MV/jKB7PtVaijoIUe+q0PHUZu8M8V8sta6iy7STqD2HeS5+T
d9JpxERgpLQibUVzykw8KLQlPQ2qbu3oP/DdUEl9Aq2V5NCIE1zDRB9W/8neeXTHqqxb9r9UnzuA
gAAa1ZHSKb286TCkbbABBAT219fMc1+Z16vXfx2N4/Y+W6lM4ov1rTUXqKDPZRH5qpjmgprWKp1O
ad1OJ5XxUImKsLqbfCytJldwkxLqLU5133mYG3oLmXzTFtr6DQhkAMsGk8SyrJlxpyjApk76BE0a
2K125r0bBdTRFHqgeC1eNpEnhh+/ANA30UilE/MMNBVgh5nlUzcU08qjTxwH75AfOq4iFywNRJMo
hIhuxcchg7pqmXacgH237s05NUxJs8BBPGR1eSBpZKDuT+2XKu0nUY/9c1HIHitUfvpnIqUKJMeI
wRc37II9XdhFxeabXYukvGDaQvkFKe+MIt+DVFnzcZ1r79uqanvtzUW5T3xkN/pzkHo7SiWgfbHr
Irgg4OsSn2+bk+/h8mXArh4pIFsTzJ/+Rpjg2VPQDs1I1HeMcHqdwZDZFj3aKrwqTchOfcqOtNzs
5A9WlsPcqFnQEl9dt7nnPAX42zOuZ3nWeBTTdJKg28hJ5rAO4SHU4/6KiPN2cRHz2CAo4Jlqfmxq
KlFHnb7zJj55Fs9L4NLiVILy2ywWP3b88RFHk0EDycJ4BZjMAn4ROI8qpcTTurGa4ypDJlzaU1gA
J6HllMkB0erQFrKgAq18xD7tHZIgxfNEh+SqTOblsZOqZloWCJtVFyFZVfmRigEeNC2CUUFD7Uk1
6Yb5ML0kPMKNsqZrZhCOlRvorYBclXmdOEexq8kXE950dUv2zYvt57rjQAgWoEMMJex8gmJ5maiX
XtFLHz01MQVSrAT0I/ybld3jeJzgpR2lu1LaaE4SIuhuuuAX1PHBDvkd7I6YO62xOxf5jnrDAbJi
9S4Xoddx7B2pXA6j5lSm47laMHxS8nEvSiZFm0fzbNqfEhaqHfS0nIdOey9jpHitfXJCDW7JqVrY
MHEBjCzWPHLUB9nzGM8iTAdJhmm94/YBu+41tvV4LvvjMtjTve/UWzFFhA56O9wlHHCZnfzM/sB0
1ZZA3kNrJcbvsCWrSicMVoyueLYtZ6uc+qzMdz8Un+zsbj7Ex14JifkLhHCQhlchA3Cq2bLHtkJf
kLqdb2mJ57D6nWtFelnFZiUm77GBbEy8gq2vwi9ht93CSx09M5y+15l4IZa4odKPBxsLapPPOzvB
SJXMAaMO+U9BfuIWxWybioI6B8cXUYAHdMrkLkvh+LseDksb8id+7kMpW359P7J6CO15paHVrZoi
KHeJbn8VSV5u3ZzcW9aO/hGgGWef41TYhuD+TO7ABNEOv4McV61d/x14GNI2y49gxtHDRic++c3X
f0t0/z/EFBfdHrUKNfPfYuZNBPwPce+mMv7P/3H5nXXp9/+rzv3HL/m3NBcG//IkFo0QoqG0mRLc
/y3Nhc6/PNtDCPcCnwEd+uL/lebcfwFhABYlA5uQJL/q/0hzTvCv0HEdCoYih4MDre+/Is25qG//
SZoLPEnlihPSkCvQlWx0wv8szVFipkOvNgtraptq2AHL9dgs5q5T7qtVB++LaY8MxNhqFhQZti1c
Bx8wEmynrPuzMP1QK4tt3Y6rdZxVm9HGCayytNlWDcw/KKcPpnCRnMdT+WEPhk+370Amtw6NYV3Z
pTl7Bwt6t+bhm7RZsK2icZfUFGF3ZcIGO4aV6ldPTs+1gCIIeZ/H+cHU1anTyWuneu4lU/wsqIu7
k43cZ/hkMNDc2FHLZ594nyPZ8Y0ms3ushoDLykTNeZ/kv+abFoQnu+CXWH8c72/c8LiYnm2/DzZZ
0meHQPnMSfkDwAuEP1BKu1F4V7WwNlhats4D1lVPrQAqslIdu4fECbj60mlI6EtzbOXdxYvqmHzi
W9oO8YrbtBVkj3EY/dDapEN6uFvGnNonodU1E6ZHrruJB4EiyXmhc1w8Nm3Sa6UpR+jzD0anTRyz
9wlr0GRBhUIAOphKgBbWSTG+CpbrlW7fjaxe/Hb87ZfOqeJ5XVGyMZB83oXaY3r3jbv1Q1QSgLjR
fdXJkboejlwI7WHvjr94RF9s2xs2LS3Hu4jBD9vQMJ21LS+tt0xIF616mImGkwejWrvLh6e87/44
OGL2WdHyKJWxuDZM8JsoDeUx6xB7OqWfGtpkTia094LSh1Ma0VvSNAArBUFfvDYfTkl5Wnsr8mIg
r9cqAKFovGofTwvtdTFmaM0V/K6zna86qvKXmbSuKYZkUzq9fa31gCPXowkzmaZLFi+w0Af8mObW
C595S7JxZ3YxgUwfl8Z/4Ia+3ClKrfaJ563KHFp3K7BJ6YZrVVJRDkvMuj62uot3HPQUjQuFmmes
i4jSGYoZOmDcL/JxiO/i6ZtnN16DXjvr1AChWOhKBqBMW/U0/MSqH6DJeEcxDf5mTOXV0dS7e35L
ZGCB1RPjlAsth1JLJQ5NIj+gyR1akWzxsvzQI4XPG4NMCwc9xFaaeO6lxzvMRP/cusJHCkExFPJ5
DnTFVEXsNaZoCGIFlknp4wivZBCs6Yuh0y4x/ibxESYi7e8W5myAj0zjs/S/JFzKjYswe+fMIcRb
l1ursKIvq/O/bMXvauk2vuuwH/Sa8KbBW+TQQRbX1jUBuSfKtt5YpON82115TfAT1v62m8WXTsQX
yj3W3hW1BAwEQX8uBO+AagmgVKd/fJF9VibYRxUeF9vmxeib+BG6S4xXoMzz/LXJf48qJ34RFNem
95b7MOrXvtURt5nt/MGdgnGXkrCPFmVoUvKrQ1cLvWnrp96Cu02ugD+f5moHOnS8H4o4+ZXEzwBu
35wSpCaF6kcnUDDWuLnjQKUdq5LN2k7JP6XctJ7atv2NtSGuBVf6IIr32gnpsIK1vjJSVIcy8Z68
Hs5a1rstWHtqFcakno/If+BxsZPSJZGvXCuLdsSNfye6965WL7IV0AOX60gcHoemjo7//FXh1s1d
5FhkM6Zu798uVb06FG6m/iRt/1InNHnCiqmsZBsHtosJyX2fipehnJa/dNDdaa84ZzWWXukjQrlj
CuyEEpsjZYoRt4Kh4qp7q4uS0Q9aUXdeBvU9eeRACC9TzDJIHk4Bzl3PBcTOwNeQtVwwGszi1Gfj
kdvY9ODEmNHmQKTngH3EemSm2iv+xKTOki8TFPR8MOg4nbHOlPhN2z6WeP3nimI4KFyj8NurqImq
NzdWc7LMUOosAy8//vCpKtj3uIMbl8KJIRvsQ186W935WN1m+7MxffHa0dQpH5NEOz/xOHl3hdTT
lRqc5jAa1DzXCcl2z80PB6ja9ZQL3dOmFq85aH+6zl8uHYfemmKzW+kVz+up5bvJEGuh4PjRIbKc
q9tMw3E08qVoHcoSoPAdQHzyxqztTS/xIPJsOQR2frB9nx4GcDGI0iRghBfSf1GDce0KdvZNeMY9
MDyUoURTaJPf5LFJcczugO/cFRweHjE11bwXofjVwVNBLlI7r7V/K2qht9VIfj0QVXea7CHeGZ8i
VUFIRHTVx9DzQqXzTKbA7/dWxoWEl9KP98EgPsqlgg3Cfx3nQp/VPqOrj964iYz0gnW/jkKAuKN8
64rxrsVMhIl9wrTBFqBLqpM1DhzpKt+ZqNLENfgp2oPeDZ3ILjSn0XSh2JM1GE/pjo2bDdB1fF0D
j5vQhNTkEmDlDcCXziUdNU10kTUTknzW+N8yIXnQSqCC8ZItD6qVEDzNnG3ykSV/gp3Uhsz6MuKF
a8fIeqvY7nijidcypdQqarPhlS5fsRkpu1r/87dpAe/YBIaiA+4AK34z79AuwXvvFiVRlngCm4gh
PhPOGq/c0tJflvjTeMhctHM7SJf1wk9h5UbupyoYBaAWHwOM5GW6fEtvp+2fQRU+RMquWaGO4/Ub
7GUb4cIobIi1sGTwAJbFTxO7UDYilBrbpwUhBHEFOv6xsOPHYmMv2UcueR3Agd6FLrp7Yj1iXiAu
YCgo9QwJle4y8Dhc6SG4Lna2KgXaulmwRPD0sMAD4xgwuCXIG8ket8WJ14kdBtzyVZ2mb5lKDiNI
x3xLy8muM/GlXLinCN1H687Ontr6vhIAw2R38Gn5pC0s/c11S1LlMmPy5l/rpqW3khJi56Mtu6Px
49cFmCt91fPan+IRu9I4oaULRj2hq7vWXfKjTvKYrVx7Lhv2R5YLl9mHBbTr04iNh3VI28K5OnZt
s8Xjw5i43i3kND24VRg+ulYRPs4TISJZJWB5woZn7NlJtfhuYwr7KI0l5U1y4Iiu4gBk0tnKWsAc
NHGB8Y/xgqYvekNlNK56GhW3INRvsOukPOuI4qp++VvMZfEwtAkxe9o21nUtOcaxScJxX6JToIY3
ku3p3W209cYwpIG4ObZh/rh48a1g3o0+BvEcmTpmB9v6926PCg6dIFsDUp4OWT4g+I8LMGseeKsp
dLstbxSLPEm6zcXwWYZkTeqR6LOmvYh8AnRg4IneIesWtsi29QvR/C7ojEfKAZPS3Hq/MkyuugSq
jj7RU+olHt0+t/ZZA4YOcCpNLNFCskjR0+WmU7V3InkV/DN+ipjYJHYalVf2I0nm8JimgQOfqQ/Y
jC2vu03KePXj9uazkwz5gU/+eWk+h8afv78Wl/HMdZrPLs54iOat9WKBbiUCw++cJo8jLSOrkuH5
3Y5InlJ9aJ2cllI7xYZAT2P8pyyrb79a3DeYbtAO/RZj8QyJB876Z4qW6BhcwQH8tKmZ+5OxUSpU
wZZ3snLrOLbpE5uSH56Qb5YvikuKMee+6/OHfEFz5L1KbiErm98Ci2gYN/VPIlVAmj2+41rMkdOO
AjKIYBFV5dZ3m/UnqkRumbII8lFH+o0nrg0ahBq2MXp2jRnfuiRaYIzSBEF7nf/uZZh6OyIZtKDZ
V2Mr8xoGabVJvIBaOG7fqyrt2u2kBQXHlYzZLRjxkprlVkUOu6jMUvHC935WXRIcqiE92viRX5e5
Etfb3zmDdF9tnuJXPc+71OyLMhyPbZ9/hZOwkVVjgmFW49z0B9ZgTUwISg7kEf/511R8LQe/Hl+s
IB9XmKXJXcg5vCxRFV7YP2SHwqhL3qk3uiech2l2iouPGr2yg5b0b9jrs1dHZhd29Y89F/r8zxcf
SMXYxBdqAbhUTSDT9FJfze0LfNr6msDyiDzyPbIt94sziaeoFjQXmaOe1KW1PGLn7Uy/fe48RmPN
UVRC4yIE1WyoLoEZjuPsAV3E7FRJOpgAt95QUBrvsOfbEQajqXWDVeOS/6Dv5Z5bKEeeR9YI1c28
BHPpbuYpjmDFdPVFsu21Z4acqcYvBSJ9pJnjT11UzHpkLFqPfVXQhM6VtS+AQfutjeUMdOgO+8HZ
123/pw66fZ3BbBlM/S5R5pGj5Fcwjv7mVoX8mg7jj4+Ue+ZEA7316DeV/ZB5+8Hi8I4xnA99zfa7
KM22kzhUyiSgDxSMoZAItPSvXzrNtYjS4ApPV/HaeljAVWkRLmsLFmLDd55SpE5n4bJGFvL2UZNe
eiODvVffZ3nChjRbVkGQB9soynAx3Mpj2FPft26Nx7mPSFuK/qmvqW+NvYrtZKXXPVcHD8+5mSNB
eCqxV1lcWCAS0JK1JCvvlXdL9DA203RUUgIGTJ84VLB50Q1PHCAciEIEx2ysYW8vYbBTs8FgE7i7
kJXxxQA9P7aguu9l8zY1pfpMbVpU+BE8tdg2OeZBONrEo74qd3z33SZ4krqtjrLh5SUDY3/1SfOq
slg9w2CPDnYrcXPe/vswiwgc6fr37arUVHRb+In7IWbFo3xbl1j9esyx7QxjxRJVeBKMKZgR8p0j
bk44SFKFFnSyAwRcjd1bHIBvmUB4KwzfJMfKgJgisH3Wxxjpk22CwnfvmknuSpXkjBQGVof2eLmC
rtqYnhVj2YflOY/0sSu2FEjeBk667BqGXC8gK5uWxfxBLxVb5rzTZxmk4qlZ6FQ7Zapvzh3753OG
/LERsUcq2wzmbFrij7ImxxTRQXo3RMv00mSZ9wgr9WaNzHXvvHe1cQ9hllR82LhwcAo/lmOm7ssp
Hx97iwQOXBuebLQXHbSM1cFUmbfF58BnYkG1H5yqYZk73DqB3Xyn4xb8CgjsV1fNb27gFM/gmIm+
w0EH4tKvdU/TsIOQgIYCSaBuyG61fq8flBGgMLW6y2vFeIZ/5blpc+5hiw3siGHjzli9ZjkaWqcW
D8xJSK4K4Rh4K4HZE1xm2V2Qu0hjeBgIGo0huh9oyPN7XhD8WgzaSfTc2xCmoG+mxUfGYfXkdHBh
M4Ue73P35Mmbbickd5ispbtV0/Q5ELIPUjygXR6+9J4THRvjv3JCwAdtXQrQePsjwfdEnKvipNLw
sW1ns6eV/BAjxTzEYrgqFh3DHdsR8hgZKMW2nbx9bqBX2U5VP0fsLJ9LAGN+f64gq/zNqANSmCEj
p2QT3s/NHd8yto58pAQxAFUK3v9P4Ve7XAfRxsHLgjn3xbVc2N3L5zyW5FqL4fNSxu43atLW8fDG
FPwsC7zrdwQOaAvjMpuL6JNKZjz+ivo7/vh/27BN7jMqJk3yPUplznW7THRfJAsm31rAIqK/KNbp
W86DuVFqS4xOrzJ3DjddDz9lEVs79yi2jj38tOd4nop95Ne3SAMcIiLEyHWGfMHQrS1T+YfcwV4d
G9hwRvTqZfaKL8dfcMZ5QMQgTwVHYL1+G10K/ArXmIXgUph6P9Rzc7CTy6jq8nnGWM9wxpmAAl3x
dNdXb7H4/7vd9F6I6m1G3SAlCf7AD7PyGNy+jL1fHP/5W1oEdlk4tuuiFv0mnqR31QE1d8hLhyac
b01jN6qrKw/TmLYkeqd2Vbo20f3G1pyXdbk1VGMBiM3PYUJ+1IcBeGNSyG2hIwd4/2NrIvPs9imL
HD9WIHYomXTz6Lcn2BqE0VvrUYZjp/l2oPuX2U9ZbJx0/tzk3Yef2xPeiOhYKV++NAMiSu+/Dq66
UMq67NmiZvvZZg2TuuXRaftXZIJlUyb0t/Fk5lNWsxcf9ZxsdAFwRpU35+1Uju9KLeLWlhs/VtJT
2MjRVppa3eoIQk7V1pOXOSBe1uh0H8Wjx7gceo9KWg/CnlyC//yjLCjxfdj8PsMuo1gPpGeZX3Jd
7YPabg8mhNVjT6T2/H45pVYunufmKHP3NIau/0Pd9ZdDYRFY0WLa+GW7RcCDtdexMqX2jD91mXGL
b1IchhFv7wyKK8vkdWrdxFiYy65b/EqGD6+MX24nJ6tdtQ+0DdWloW0qTfeGs2hIot/aJWVM6g8a
i+XmsFw+qViq73tDDD+O2M+iZqLC3mqHEPWC9HeXzNwOywKPdmmpkxuOm84mj+qjGnqg31xED5Cl
GicKwYPlTagGrbmh87h2UMgKIwHJZjq5Y1X5XWfDUQXsCaUgbe8olOewYBElxENSGkzSg1L3TuL+
lU7+VCBrb6WpWGfebiNsgaiobeCLQet0KpoKqm55jFVCdL7CeDI4X5OR06Hr7FOQJl915Vfn5tbG
khpMCg1NIpumcJPV4M7VvgrMtz+TYwINCngckv99mRNQmOWJVoMG0jpQFkSEvxNEJUr5kIg8Yc5L
MvMBHPV7m8KzlACkMUVA5D+wvoeLfSN0lbYiFutW2MM1teyjbb4Nd7ubIiI+BUQfahNXVmVdJ6HL
Yxh++A7ezKCmb6coiuTVXeDS1L2eyIXM7SXO3xRVgpn66ab02GuixbrK+Bwu7i7nk3kHahHCF8kR
z7UekwAuOBaury4L+RA1ZEMMTeNVjIOG3/I2oyxXT5W/4qQJ7rJEbaKl+JvM58DlsMpvE5ICkeWB
lJlbimljaqRoRxQ7Vp33ZUOmanC/OirdyY1xsLPBtZMFGkvV7QM/gA1GPpxig2ifCUFbFDft3SAL
AlwNb6B0CLszeox9Z9Wxc5gTteYf5bh+QJ+7Yw4JWWbbmBC4rm4JNjFY10HnB6eZl/0wEV735866
SEqRiReyhq8p3F151W0/wfiz8gfe+WPCptVgi4QqBuzBzvX4JBMnZhIiUdi2gpdtSvpV4Qz2hvyA
YkOAG0twz7HrIr/OafadNfIdSyv+UycItg4l7q/Uur32GIZ+OTf+txX/Qvcf6W4eoleTO89GJJtq
nGm2FiU9lfSuUdUWXqiIWTdVovZTdz3eOC0yfxcimy4Aj77LwbyannRP1JXU55EkORZsSOkav/nn
qvrFDNFG9m1xsrgsr2pjPk0eqk3ZRDlUXJUeMz//zFEFnpYbiFR6eHlYNif3ginkYQ5c8RxaRMc0
ixOouaG7QqJRW9vxDl0b1FcPGtNroyESOYMDaCqA2qe6cybz+o6a6hoPCUBfK7q1l9kqouk7OTRl
pHZBIF8r/xbGVn2+yewKvmDkqr19u1uxnLmVi0hAs52gB6warsEWWxuSVcFKJEhOnSSrHiKHQcPW
MPRGxjkJCtgbHnJfcRWf6mzvNM9VngG7VAlWLNs9VLx7G3uwT/98EfMOQ0z3GEWLtceLTaY6fhjB
JDVueioZI7eViZ7njiMy9/lW/v0lcfmmNFFJGZfTfV247qkfoQaJX9x5ABGVKRH2XmFkbn3g0SOM
ipwH28RtwWd9vSJ7mRwZAt/5riDdki6VkzUCS5lfWKVxQ4Hc2A4zVzM5P/7ja8EmMBJm7fydexvh
qKhO14b380NWdhJtn1aypaDlpXRavU8bcIluj+rRBA6XghbVdXaB8CWJ3z2rgsfY4OOZajy8ZTIQ
15It2XZpub5Ili08mdZDAahhVul1mqb02hM8n2ofBlRubk329ouVe/mjj98J2XkBnlNa9/8MAHnn
05Icud/zFBWY8/nTTHXsscZYqtW8eP424b51suAJM1huw0z5nxrHUgUVlopO/Dv0VaeElu/zqmVy
FxXwrIJS0JA92L3zd/LwWsPs5YK+sNirO67ZPXey1ZCiCkTUkJNSbPoHupTyKyFIigJ18O0G6c1p
r6i/RURax1Pl0jjAFqrGx/9OkS8K+OR4V6exvnq3yjdTGPCO0gFYs7HmuumHV3Jap9RJRiaOxFzs
pA3ugTiz0ClJ1iYFQNpwzu9zo8bTkCc1/6f+UEA3NB6EgXYkoZBk+XRqalzitNfESK1slzi1z0kn
EV6wg6y7/DO+JahDAMoj5eMPtoBRRBhJULXGqqpK6pTHU7PnA9jiCia5SUtHuYMtuykQTfalNc1Q
Yabd4gBaCZOhf4mqMaBbNZdv5qb/2431Axvb4XUZl03bunIdk+PFx9Ple1tkLRxYUzz0PQA9DW0r
K4R/JE/8jh5SbpFpPh38si+5qzIiGRRfuHZBX5rqyofRw2abzKxBbqnxPlAMFDnhFOjD+maSAjnT
80AJsoxisdlAJfY4hUJcO9Tf9WfVdpwbUTXAnwibtcu9o8tLyrLHYRslrKnnyWAXm5Z9mG49N4W5
sPQnPp7ppkiwrGLdyj+Mo7YkKHZWrMLdmHof083kVTr1eqisrzAacM2yLTZMZclkv2kNkJckKcbj
l/Z2VXKcaN5I3Tkn0JRO0r81Mv/xJLwDbFcXf9LWBv3/5KQSWLvjVTvTYwpxlDNtRM64I4Z55AeA
1UNNHpgNVg8ZCQR0vhzIQlhfgki+aFLD55qrZh2jVKU2p2vU5nweBTHTzp1+pOM0T97ti6Swe9V6
7r5OmHyrapIH0f1NvOy2GSSQqW9+HkbIS1wNw0180OwtEgzwXp7srcK985aaqOQ0wE7FY9d5pIbj
8TAXBr8jjOgNrevjXUTt7jUv+BB7oxxwtdCupJdUX0LjentULOo0InpTKFgqNhHNd9hI7fYlnyKz
1SGed5Bpyis4CBecp2yyOoB2BEvROcjE6Mxw/84eMwtQju48Zs1urt4rmFGlp8RnreVCaESspOy/
QolOGkfQ8MAhtoHNbgGcXECZpxDjM8upFzD1e/DzL2EioW6Ad5DBR+sJh4Yx9VTH7noxI9HNAXBN
zLJ31PmH5v0DDwpycZQZbFHq1KUQizqteeD0J1QISp5T59XNWDUDiMCAGJ5JRK5Qw8GspERUbHt+
wKXN+AlUcKBsi1XxAPa8G7j6woS4M2GebsleJ0eyyRm2qzL9UGOH6I4mFlAPTAQZ7YNPEBg5zUzU
u962TemySCvxq7AGd6+79i4IWSBQN3kcg/5NJTBx49r8ZY456hyrkpsmzE7NxrA0iIkD3Fmqop80
iH83wBItWX/3kSrPioeMV5aahgbTkrZusVeGUXdoOkaWsF1NmM3fRCJOsT1tx7J6tasZuFF4jTKa
aayASBf+N3YD5lk04i1SdAJLlxCzWzJCpPn8Wc5QemtKVKSLhXsgKZV3wSslVVRC1AKIHNUVXE0P
qmF/7aQfboGnzF0RJHWRX3i4tHMG/NSf51WIsr5qRPPHJryIaDLhCbScs1uOTzE+2DTVNCqCeuBf
v9ZqcvaWZllTFOH0RoDTBzYgIcEVtb5XE9e/SgRyzZ1BPzrAcDA1cx2pp98zZ98pAod56vOSLdyc
Hy3T2h9dXf7kLXN0PFCeOUYuCLub/pPqEOT3AKFu6ublPov4FOvW7i+8ObojtpkToYDhZcnsM7Lu
fpmEf02G+FmyDVmH7IfvS6X7nYaWvK6HAlumUfFaxV1JjtkFgZY76tG3xS50o8+IFcV1DsJx77kd
FbLmtYVwiXfDek4EeKwCO8IGIxoUEc90+0EIgEFSPjVjHJ+bJU2Juk3PZa3FfZEPCYKKzbUksAmf
5BxK/cw6s2PF5FCf3aYmvM6CNowZfZFaG5dhI8n5lUX9go4JVbj5ky2NWU/3SvQjb94F9cQRHyyr
PrNu2nWOdV+H31GMHjT5b3jcTtx9N9VcP3Vl/5jZbHsD70ejcUyx5IiipS8Vg7v2k2STUyC4NyEa
ZSoHlsG83kIep0YlFyAtFVQgcQ1ZGJ8zmwCuCvLuvoswAId9fWjprYM4Yf/00bwcnLYp7vFc472w
9dHENSQZxM5t77Os6nIeQi3/G6IMM/1CHowmWUbuuhNzBNtI0ZBg+avUbeDg5mDHGW9QZPDzFf4t
aOe0H3gC7zxc1Ml9GkEYd9bIjQjHWb9Pk7S9D3tAXt2M9iYj62Llw3Pb4PFxZjbyDkog5LO0hHNZ
fAOX+owhYFyzJqTcmoVpUcM/wLuQPAlTntqQlJKjUNQHQ5inx88RtGgxc1KeEJWka6ln5qTGVj+L
mwj4bvpKSpKMRZRzJWgQg0x/CLnkOdmCIYO+FS9C+pjdE7rgSGn0YO2GlPk7N/zqyv4TzjaVxpZ7
dYjNHLCRmk2laG5xIfss49jv2K2O9y0F7kfXCfJD6MNPrR0S01UxQ9LzxVZOhJpkW0v2c7C05/RP
NjvVSyrsH9w+/bqp2bgWwDA2RnLaun7ZvVnOqHl8+XKnNWCIaSgjeoAqUGFVyXW0Ctfe4EK09Epu
DhqWW8BQxkUnpgGCMXccEF36jjweGuHLUn14hoSUjr2zL2v/LG5fdESzdwAzUNJquVUCVnkcIRom
S0OQHNzBbmrt8dq7012XeWLvWARMeM5tIlSvFX/Sgwu4+E9TElEJU2SAERNF79UlkMjhnOXnGlli
yZPP6Sa6l3kg3sai4WBN6CeZ9PSbkt9742WHPqcIqKtClu0EZfNY4LmIQuqBKoI21KzYZxxdAPii
bCUtaokjLvmlhnqco3B3kib0MOIoYndPqBxQaMy6x3b6txwnBqGk/slXy9Ga2W7bMny1lhl4bB1T
31zwtg35OJu5f2CLCziPJsy1aeE0E6VtR24bgav5HE320+iUb106PhTS/MXEON2B+Od0+r2QSVgS
gmH9zFUk8/qHEnw8c/cUAmAgByB54Nczz4V8cf+kRfpHTbeb2ZTvmyB96AcmBuPMxDIEiMy4Td7b
KHAfuL/Ab7mZuPoSc76zdCsCrlDRKzM+cM8knTn1J3wczcErfb7xHDlpIMQAEoDW6WoR4hz2e7m8
IzLH927X0HHhF7+akzMVJz1gpHXVl93aT3Bzf/Ez3nsx1rTB6rxVloA0Ckg9jENxV/iGdgq5SVju
4fTB1E7JxtGyRyzv3NRKDxfEUtxa6NPfDN03LD6OEAnXqkuRLRsXpJmJPgPbf43xCy6B/DWl8zFe
YsMYDAkHVMkCbwzlKg8Cda4DDerSATVGnf3UP1edz020TJ4sW40PCZtJ3seskQOQniZuyJUE84F2
eAmXEGcM6ckDZ6x1HiP/lxu2tBKMexgj/aXN1+Ucq80QjU8YWvxTBFeS7NguWmKETygdRw0t386I
CzSIALuo6N9iVujTrXB8hG91h2h/UvJhJtzsYKOakhmVK5R0PlMMhTsPUKMjQfpLjA3ZCFKxEJf/
xd557EiSZFn2V+YHNCCiVHRr3MzNnLPwjcA9iHImyvXr+1hmTXdmD7oLtWhgBhigFlWVGREeZkrk
vXvvuWiqJ10S96o4qXHk5b0kRho2QIsb61PFDbhrKPCZr85jesZxBs4l0ObGx4F/sNOWkwzOwefc
h39Zvic6fHJaMd2lULRuQpfgjT3ClOiW/COgGXcVh/17sAAH5bp6n+MeRx/z7HpqUTexdZ8gl8Mc
tEl/5ky9+1JBcLJILZGgAc9rQwPsvfTs8u0zAQ83nJBPlQ9jzYEbukTNcxA3fNVwMzDi70fFQHVd
mLWHMOR0NqGkWZMmsse3tPTdgTfYNlb8+ZaraUpQ5SYmmc8mMzzzY99GJSkfnG/eSNiNTCbrfw49
Oyr/fogA7kdxGV0UniRMtyKHIwtCbbTL1/zqFesqBOOY+vdJQ+NZrv00vRVUJ5OTa+8qX7PnJPVR
2kP8gBG3gzUdPYjAHm5Kx8NlliSEKzPYuDgei43n1hyl+gHyJ72jwIe5IWMv/aqdPGOMHex9E4EW
7iPtPi7E4j2cZrJK1jOWzK+sf55xCBwTVT7j++CC1p/kS+o1ZxHaB1X1Ac7bwm0lMCSfyti7Dxmd
H+eCnozOKs0L6/vjXLXPKRGWL7vxzhBhuu0oBslr4UpZ6KguGx32E57ILxKCTFwJcWJFdOxd531u
yvDIWy7d6sEmeRIy4wJ3r8CwU6PHfJOBFEzeKfzmUdVPqF2wU3IXLJ7Nq0Kl9r0YfzuLphel2wfX
unCVtrBh5viz9Fj8Df6HbEJyuUlJr0NFIsKW2Z5wyS4u7QAPJKZSV1IStFgCiVmx207SbTFZeOQa
srOhsF8qIkhormx7+qzaxY5NUIIaoJ2IFVV3GO96O96Q696WDgiUMLPvxEbENJ61SV2dW5bUXL3s
Pgua4OvwaRiwMbkRzyXkS1KsQW9vp0H/LGHDtr2956zw2xo57AlWyMrFljfwulzrm34WN50ZXBb5
xJFUnXzGA7brxqmRsRpcGXlhpvVQQpeLNasPxddalS9FE+m9yfeCBd5BxjgkUG1BVE6A2YZfVW2e
lxAztkQSHjg5hYytN1ws86pVBwywE4VBpNONeQ1lR6lX2GzwZG5GBspsunYoV1ONSxvaUFFeRNrC
hsq9bJ948g34Gxgw/b37bWnnu6lg4YCtYeVc+Q8JACTml12ZWB92glm1EfN11m72AHEgQmr1h4D7
ModMqepH4ZJehZpA2yMI2ByBY7i1Oj7ICDk7r9p65bZkBDGfvo7efEpNf3CI/zPIlR6CDg0cTtIf
rW54EUnvUt7Zf0bXfIvDZq6r2u84B53NCNFaOdCMmmH9l4jBP3gp/6vsi/sqKbtrZenfgRqB64eA
PkIv8EMhQvpSr67+vwA1WPQ2Bd/Tgg4L6HO2Y3uTT4Hagc2fQkQW+oPlZjAhyqSw9n5GSImiljeN
icvvABn9kx8n4I/7D77H9ccJhINqoiB8BLZ0/hPfw05kteggm/aVy1YsxbszjpXZNsvQbSPW8vAM
sl8IX7wsZPLhdtalblS1t1r/VwDTbJOTnN2V04tP50pnbLn5Jz8feYn/4+cj2iD/SFuEvAv+/nHV
EI6CvGiX/VQ2UIADbEC1q8uDClxCwGAUdzHbvpVfp/fdFWg/A8afgy87Jc6kBqBzwCm35WhGLANc
kX/8dP+ffvNP6Dc2F+9/G6257wmef/0tWvPnL/kzWhMAsMFUYxODwdJt/wGw+bOFOHC+URvohIqt
GhcnkL5/j9Y4RGukHbgqkERyZCC5c9rqT+pN+I2gIvsKz+HGIq1j/yvRmkBSgvy3i04Ens+PhW/U
9fiPS77nr/coaLfMT0hp7DVbMUgmQhGXVY6+j4wGAKFmuogI41Ksq+zTPPCYDFzqjwpJcROZCK1W
3iDKZxNPjFDEIvRpALK3ISQGziXSyYHwpnVQGBL3fZ0RMJPCwwFmrHufLAJUDRN/dXk77mMW7dhC
nAXcgKSAakLyOeEBr+5jK5ludePCsC3Lvv2i+Mk54AVQFNWXhHpp2sMH2IYfNXTnV9T8eK+yPmY/
rkQIRMYNifWCVVvcQvwCkQCpLQoi83NWVLgod4qJes7Y3FI5o7C0Tfo8QjChZtGD3d+2FRYKhEP3
lI/TcrEyv7ypWOo+Jn3lMPuO+DIrqqqOcx5XL3Ym3VvLmelms3FV0P9ZUZOFNm2uAg5umqGlLLKf
8kvhSbbv/JhgvGsKACE/7AoW/1vYfjM7n8Y7cnpAz8Zpk+0zfLtsayL4yiZyf4RRhYFg4qWsWwdP
S2vm2yZhw8vkEnlPLrbri6xFsMkFUnLb+827n8w00bpz/cNf9O8Ac//nGPcfNDsUBiw87+CmLig/
QhXN7okKhe8opjUkyjGkYSaaL32/5D+VXeDC4jJ4bb0RnkAfZneNbKz7cqkVazGXU3yNQ2ePQeQq
PQAzuu0yb9q3GSaiXrvRJZxDjeNGMEKmBmcIjVr6yEl2wtws27NpgZ4b5aLmpz1nycpmuVMbK94W
Vs3kQfqxuI/8KruN9cQCvHGb5Q0WpCJyUjVvVi/my9I1pBI5cuA/kURouw6dnzY28kEV/+oKGGd8
qLvBxcjTQpJv7CbcGdnYNFI71TESRAZyt2Pf29vjLgGTtmtnEzyH7DJ3OMvyTz8GU+a3V/wiKxm9
ksxDT0tpWetpxnBuzdg9aksBQswCm/7AEVRDEHb5ows5407WLqDPsTSnWPj3TRWfKprkbj3Mv5ua
7MXG03bwXLOi3Xt5RZBeGp89c9qccI+YzyyZrmWwyaIerIai4+Fa48d1AQR5KP37RWdYuC3j8lcq
6AVOUmYBhBFn1wS4AOooVasiJwKFbpCe6DFqd47dsFziGjv4HYktCytbvW4SN3xM2eOviFrbO7uU
sO3mUt7QE9WdihhWjV46xBgiOeWlTin24xUe7jDyKmJ2uBEc/u7gM/F8u603rwkcLDuuIiKicubc
kQ7srlbhGGB0dmhJ3zK12PtFTeWZKcB/L90xxDO1AHz3s+wB0aDfDL0Vk5uP4N/WHukWw4df1BMD
X2CARhdZVVzcsde/moW637qIk6fCDWwI4JpYt0glcbUK+AccAjrvHBYn4TicBJCZU5mPihWKyzKp
tZNuZycj+qDf1GQCWEOD+1n4LEZKfuo11i8YOd2c19sIrgVQRVYqn5p2yEMQ9jDpmiFSd7nb9vvC
ArqQ+Xl17EXi3I1CD2SDicNedVDIvHQVpe8G4/O2id3siTpBIPdSs/XXBcq2XV51h272aDCSyZ5z
iv/bLODhw3kMboe8G+4Gp9EcienerVZdWftrZ/IQ8peuvFtGtrUkH9S5DdhJZtxNp6TibgjLzH7y
ZLqsJ2zyCI3L8GsZK5GtBly9qJNkl+1h9D/z1EFhLOGpPs5t3CfwRDLJ8x2Lf49w362hYHmPXde2
l4ENGuTX9FPI6QS8Kd/MFrtoL9d0+U5tfDYWyJyJKrtjNUXZxp7D5DWrjUvTlVAOrAaZHGbAmN5a
DgP77oI0xfu0BLjj8AUc6r4x9+TIul8BsWMydp4PomFpw8dkmaJjP6bLLeJ7t7e9CRUKSvibKCxt
bdmNe9fnaMl8icx2NhWuoFzHHKUDq0uyB4ck97lWv8qxB/AO2/nFclV710wZ5Q2ahYbXGVogh5Eo
/CapBz7A2JqrJzzfCq2w6p8Koi+UGcBYuK46huVZ9ALFZY7L2IXsnsfeuimxEY150jzgrKvONeza
i6EQ1V3hiSMd2dPn0dRcphXH5m1v0ysmuOk2CyrCph8NLNumK89eI90n7ZvsZ9zXhQPDIyK2hEGh
vDFcCYeAFBO8M+KyByQQNa3qbCaQmDTucMK4xT6zzar7OseGl4f8fwAxokOfZ9RdNS6V8Cu6eYKv
sK3tcxwIiSfXLaAx82AsmBFT2kWpR9x65UQIhCqC25qE0y6BarfLHLu6G9DXd8JKSEtFcxt9SJmS
lQxjt7+t3Rh9N+7la6kbG/nLjr4cqBjneWlBc3aD5W4ZKMoj5+9bx41vsZtAiJpaKgmH0Tk0Syto
f1HzU+jEI8UugXXfKzgakzs0N/0gunWT9xc/hYOfdTiv+rDV70HuYdYlbgvydoZ4R17vEMZ+cAvg
1KeLt+peQgzwr3wRzSmzdQWitf9pc1Dfu1Czd+4i4hsn7qzHsGP3nBt0MabxuN8kU+yRxHMXIoj+
dWdKeVD7YWyve88Betz7Pmchrh+7+QzcKzfLg9a2hk+b8NQJ5xPnCb1lTwXLeJ6jNeteCeMnsvUj
njB9lGE1nrtS+zc6sup7K2/zndOV/Vsdd0BYE2W+Y1pqWGQ6Gpuo38DfbrLmkCWztY9zwnRjBJbU
z5sOfX2OmwcRUa08cahAq4/mh4AN3aXyggSUFnopByfnB1C7dM/C1r7VHc1pEMD0JdNF8yQ84NYr
jannsfJ86IYRrgFbuoQWF6ssPnFDZ5hucMA+FoI+T2WV2RVAkNRbNyZUUuE6eq1cL3zjsBE94HgW
exKg8uBXIYpIW6cwkXy9wdVYfRVh4aMgZf0jBIaFDXtBiBYOwVFLj+e2ZELMmjR/qsYJRqIiv7HS
pQtBjpPWNpJuum5RQDEWsUtK3V0dpOKQp2H03MfahWwzjbeBQ9ufj+LLFzx6z4Xwgi2yBrRmEdNy
ol074o1A5KueHL2TVia/hEVxRETW63FcQBwsrV0/kOQbX0JPdy8W/TqXgl3naxCpfhuO6XSMZ3Tx
cmqHGyWS8RNLHcwVUBtut9GJ6Z+EScfHuOf1S6wgR4cgYM4nlean3JHQzToolWdvNNlvktgu5H6J
ZS1t+43xBwwKxhceTLUENL4UVLjxED+lQcSBtU2Bxg1L1H+ECTEcXK/TIW/baSOTxHqzAjO8d0Lj
EkbYic64vXnOlZ53TWJZgJsdE4fvNePy46wcHh5d3tvXppSWarwhgrHX5Np/KYIhOZaZmDauVCE0
Vnt5r716Ap9s+Cd6mKE667a9RZ0CrVGjx9SLgt2aVLSxkNDcN33gvMGNtYioavw8okqbW34Lb7vo
a8N7MIr6kDJaAcU1gnblqUf0aTie5zug/OOrp+Gp4W5McFcWLMSzFT4Rw0ssMdNtUA3qvLCNfXJi
qX8YXS5IJnEApAm/5ISHkHMhaodXdLSsAxaGj4GYcIUDI4bgD75N7PjKEonIGcAioinLmpZDOV6L
fZdETpSJWOH7JJfqJWO0YsNV+pTIMXFhxya2sXIQQrZZyavDLzAUBMSmH02Jz7mIYnlkJevcATOk
TKV2pl9ch5Cga7SozzHNgy+nWwgy9DK80Y2sEBH0+DBy4kzXghXEpvat6DD0SfHkJaUoiL4kHaep
3Jd3HMjodiM0fBKxUwArmCW9UQ0vc9cz57GV1H0DM3oUQYp1lkBn9orxIXoWiRcdPCuml17yQHID
zeO/ddNqxwK+vamk9C9J6/QfKWC7je3VLjFlmW6BdbZq5c9DduL4bnYe0+Jd3duaBGDV+g9hZPzX
qimJh6Vx/PA/spn4f4m462N0pZbkv907PP8CuBt9ln+jesj/+JX/IHvIb6xmfSd0fX4/NE7Quv9Y
PwTfiN0zATt/bBhUwGagrMyVrCvDb6F07TAUUhI2Y3H27+sH6X1T4DzYTimlHOH5/r+0flD/ef3g
o6dKn7pmCePX4c/8+/ohyRTXU8rLRy2e867ixN/3aYNoZcKJJWXaevdMAg43SAX5P00XaytmbplN
NXrlHSjOa6Yptewdx53yHHVV91zXi7Vr3HmiicodArkhLU2goBWee+0O1gtahAZwtWqw4SID2vCn
iBgJyGrToo7JOHasfzkIsItNScY0HAXNml5c54foNJk2zzXYRTRO5K+kztp2bfuKvkVMq5Si6NCh
JoaZyjjU/hTiMSjwEq2qwcl7ggexqE+z6sTPSdX5uBLjVMKZbf3qxdUekggv6/Ypna0a/qQf33bV
1aw2T7V4K3m1vREGnmhqDXQmeJIvbCr8bDh3kd8cNNLL88ws8iqSrsB2xSYQlABfMZJdgaGBzgdX
TluN25kuoTm1R8KijvWTLbNzdqwFFBKyCzU2OeG2t04jnq5rPBFPNv8V71CqonDF44iNs4umwAix
1KXLPFRl0MxKaIXh3IWsLKMRv1fbZEdSCPqxD8fmATgQTdxpBHWWAzJwysVVD1E7VL/j0Gl+ymjx
L+ARAsxXHbmfLpjsXd+X1WZA1t6EC9zzwCqS17qtOgJKEECZ8eYDTBuqqgVSVRfN5i60POtOZCl5
XkpQtzlqK6i4Qty4yMdH22obNiyZ+KBiYznFbqTvyQimlxlREVtkjfNyKCgxH7ugORgJSsaknDt4
oY2bpFHBTo+IMXZo6pfagTIeeByJkZiIUJMhQxYLc0vt5waGnpmpH2I1M5KDI2MIiYPCoV3T1z0C
kTOpdVi7CQReawLZuoTJnYX89BCktmkYn+dlKxuvOdlxG75KEbafbpcyuVeOdNQeNwXFmX43ADIA
6XUBmG6tqsCKTnYjmoPsuuE+Sj1oaYVTUnigwuRYhA56WYFv4bVMqVfzCuUQnxMDEfauIGqN6YNY
WvKbTqR6N0YOCaQwKIMPQQTNrPtehc9BiUKWdgmNJXEEbzEQZXGu0jE8xm4SP7A89ze959SgqmgB
+KynJrI3cxclj5NSgLxkFhP4cYfujbVhetvjBCSMUnqk9o33Zjc5rh03h2015R6tWJNbb0G+xv5a
197wrAjWvvQFCA1/nOYvAAD+W66aLjv0WnVfuZhqfMJxBx4n0Qbdy3MEjGlEh0/HDaFx8QnNONvi
ILgzZVvskiEG/QZ1GwRHxrGD6HMRXgpNrTSXbbzHaFzexVnqPA8FR0FtPPuJe2Y4zC3rkBWHNsB7
rEjoYHQqc5UaJY8Jyoqw8fsRPZkNmvs+Kp3uEpJcZhzFNk0nrmMTfK31qc9m+8CBvznAPQJanOaA
FsuCmTGXmU3UN6/0ja9reejLcbjJiGHfEEwjq0pbh5xXxpLyuVgMflJ6WQqWK6n1GpCtfVCGM/jC
B391xBdQc2DiTr+dFFlklXo95n8P5A+u2rFoWZhAEyQtV+PdU9zFR22xbkyKsaGaLbx2xkyjgPTI
AYXvPezkYVK4u4Ylack3z5Z/ErLgJizd4PekO8CfSeXAHuwoTpF2Reuf6YabUFv4hyw5kU6bGjBg
kGSW7Mbyc0na3evHbTuHVNVJyxzauQ2+T3aZXGCxF9yOhjDuSrWmJ/iQl2f4YRxahB/VBQ3Bk9h2
uTW/z5xffg++KB8tpsQNI6zLlNUHw9m+2v3kmAx3eQ3UPXcSld8MqTcQspxU8dvkVf5RNR6oU5ma
FHSAF55Vq+AV4nF3sE/A8caVwodF+P0PZ1AYcx51fDLueZmdMIDXN7TzuCASmvppECMqrZsPnCSb
YI5B7i4drp+qH4vfMZ0i6SbmGnp1h9qG3Tc3X1XgOi+uKq4UTdJiWBjT8IFXuRMc8nis0elg56zc
bsDrRmKDWKpE7/5VdNGQbEsxVEAlLBndQK9mn4ZQP8DHjmqGCl7jGWRvv5jB2ZLTyehkcq/UQE//
rLhtB7xMg/3YNiaC7s5emsZyKSD4RWqI3gBQRjc+Dp33uC3TF3GlG/C0h8xnphbRlV4b2raX9jim
IIzp62zElnjNBBmlo+BumUHzLmwDPwOVeV/cY8GvJFX6YCGr3aUd2F/CjT19qADRjyaIRjpOSmKo
LQcaXldq9H81c9p9FLEX36i8LJIDWUNzGMsQ6NVQG3roKFgUK891y3uTz+Oe3yn5yLlWaZ9r872i
6Por6Sgxy2sfS8/CMPNInZoDhzF2h5vuulzG+9Z9jbrKXmEhvER4U4jepwoU/xLTeg8ZMiwZWtsX
ciTxziR1cOdWShxdeya2k8UxZqmk9CjpGlKIJ8S5XtJyyL/aMWsvjMrpMZxBjQW9aR+KYaIbbSCR
Nq2dcqID0xMe+YdsMpoEee5hnL72gHrdfPG8pp22cxX0+MlruVwQVbwfwZyQwoNTP6/Gq4Gvl45h
uTe7z3WcyKMOe2jEqf+dPJHDUxXPFlGZNn8cg1Y/QCLjqB8JCzq8G1MCV8Iybaf2VFOdsvLBQO8W
/+qqmPH7PHB2UOdClNl5QH3neGASXsGDq77qOjZnzofFQ0wsqVjHVYpN3fL9FvpB2bnfYVPmhJ9c
9ekJH5oEMb/kuyWL7pLD7CQwQCzoADWayho37W87BsjvOJ5JzlkkWI+p9LN43Tije3Qi0jJwMCRk
j0CznxTVNQptyXzndZG9M2HVnRn5eprNrLA8OZBCyION7g83HbvnLo3aR4sN/tHx9PKzygUWLz00
8hwVmEJWUeUY8OkC94VfI+YzP7mnpm+gHS5L9R6XifcRlnl24iPAID9qdwclgGSYTsLumOeOeWgB
/T9ch9h10fv9VhVZhHYiWnwShFBMRGIi96T1xaw4sxprYWk8ZmFdYJtqwL6Yxt7j4SjfZaXMO4tn
BPrK9Edg6/FPC3roqV0Eu4zIxUpJqMP8sEKGWpCxJHdTPDr7UkPmVxXP9JIRcutBxb2kqZPw2TGH
xUlqrzIsGySpK/MiTNPc9mS7yPDP8iPB4njoyCxcqKTHddHUOah3QONhKgNWE4rKL7dESSqKwvsi
5xEcB8+QScXYeR0d2/5hrm2qBmzRyAu6kUUiv7I+QptlddD5PrfkzCSfhNhA1gRvyy+/U/LeDKm1
7kqb/mpUQnaeWWF5dJRP9Q2oJ64QVfYuwdo8o2fBVE8Dg8TLkqn+IbPH5mI3C/C5RAcXx+6XV8uG
B07eEwhVN0CUXRRyUdYnh1YF0Q6BEJB5ywkNlFgHpDPsvpP8HD6XQRpcrct0p2tLwMGuAl4v1Idt
Bsp4tpxL8Jr6EVvJYuBPWnLaIxZFvK9w9IspJtIhpOfYW1nAPpK4qM5wsIiehYs3gYqX1nTG+snX
1iQF4UEC7qe2qtvHearUThuKQEQ4w1yi2QHSb66Dj5CeHm4kVNjXOqaAuUYtu+3GJX9XmZjvbAc+
EG2w6rtfxjzNvayU9zOm1d+eMdVbAoHlzp3SaYNbT/yYrFJe6qHlUREWofmMZp3sMWPJhyjmTIq5
bjorqSeOUI15FiC9PvOgnrbUqspNKjr3XoCgKjBrS+xZAC3ClxycBk7Bwb0+2Sx7a9mC+YJOj/bR
VyqhpNomkF6Gp6jocpwlpUt4Bto2mR8neTUJBlEjwPxtEjoFdiz3nJfcgyqMvSfPXvHARc9BOieP
sXutGlE8RY5VzMIFs6jd3mdBV981swd0w4FcdjCpDXyiwbryGFWNYczyxMKGl0hFV2vvsR9L/QV/
yF2HhRMd2N4kW3AZ6mxHMmJXTEeQLyzWbEVsrS1W+C9mKq1NnPvk7sGypMex9O3VPNLGUi4Lz9l0
MO/Ea8VTaGv3AXWQxCygp1djyH+VjuxvVRWI04RhZpcAnL21o1+MSZ5YZbVg0UaTC8YheY03tHNW
3rNeAu0lsty7b6urEps3tlxFQzE8NW6egK7qC/XuZjQ6oHGH1/49/AhvvXfVjbmO1U2KOWjnVIpp
ku6qhfFhyB4W/Nf3s3aClxbEE/RahHhIyvNO1Eu9JzeS36ecis9SyY8xhIoghya/8ZqZ8S/FYURc
ejYU9+llvEjuYloO0vhOBE56DGK7x+o6Zv53XPvW2mvxJvbC17d6sv1dwROCwovGC6adKlR/48XK
oxwOBZTgSx0U1yuVyzDwKooxeLVNh0r0tIBZLoayacHij5l9UB9SNxo8el1TBDgETcybwZ+e6jYr
v4LC1zsfrfz7/8gm6b9sePq/s7wJj2SIFeq/hsM+c2Tpzd/3SEL+45f9uUYK7W9sj5jIkOFCRUkS
e5w/10ih/CY9gXvE/9Opov4CiHW/eSyIPFxgylW+Y/OP/reLxabWibIiXCzKxoYh1L+yRlJXq8xf
XSxK+AgsDr+h79uIfoIt199cLFkvjXBlfyB++ERGjd67Zscr8AM6M2vyWjzP4PKb0r9Qy8rpw5o3
5XBNK6UQjdns3iDynsYbLvVllRI4p29CrnhwXkaAxquoG6k4wFSxqRHaw1zcMMRvLf53OJJE7Rz5
M3LgiiHsQVYC3NKTu2BtW4yf0WNoY6FR/mBIdO7S0PzKrrUfBtCBH1bY/Zej0Mldbk/cElfzZjYx
wS6nVjCi2kw3DCIvyfUGmfRnocrvtWcd22SOt4s3P6TBi+DFvBZz8DrP3k0IHNOxykd4qXIlJ4aR
udC8VetdZX+IyPkyVNjTFfkTK+YtLEzaqHC5IFsGb+EIU5O7lunEWbm999Pzh+mQFeyD6R3UHTWJ
gjuVQ6J1NcAMHwyAB2upwEfifjbVOO8H0KLLtR0huo94riwu5TM5uFl7YKpNJ2K9Wt52dPedXEWc
0lc3sdVX9EHztwsa+zgGol4nVPgcEkqMJAH3Xg3wTy3gogCvR3pI3EfeS7xaQ4yNaYP+YiQjHakO
VY+7YuA12g6yOrAHN+F4o/3qkpOpXk/xwnYgaPlSISqtK43FZZow0AqKj8qCw54arq8x9vaNcde1
x85krBJokEF0DVCzXRcpTAYPen5ko4zPE72zWdaspbNgYvIdkGbAfCjSK7cjNZh+OYK9BtPfAJBC
A+EI4Y+XOk5vF+8lVqk4+1VCEjNkSB/w6WLx7OJdWOMJHRF2UmxZEFfpFicydkx8iyZWH+hB18xk
ZpMQNSTJ10wiv8oF/MiMMtjZ4bAKwMZTOTSYTVCbDugAp+g2h4Gap/PXUEt3n85AYSJ1nwTLSY8A
XH1cL2mb37VdYSDdxmIlBqq8yE8B970Oj0zf+3IAdBoZ+zHv3onOUFTBG2xtV/0b48Yt85IdXiPt
Kun3pQ96Ic/ifO02r3Zn0QYS4z2VrWLARH93AI2zasH2URNWpQRoleLTXabgBN3G4ovAlc8BG/xy
7p+C8VhViosHAARcJKD8AOLJ/185FSX2I9/6oer4yjF1Ui5l8tOSQywgP5rScdOsWDIBp4pxVOCh
ZopXJDkcv4TC4iUvCQ7q0VM3ql1+Zgs4O1WiCQnRPA4MNWuOw7jmUZr5QuM3sABPLlWOg4UTiWYa
GkepG/ap/ShacWb51W9JXnXrJeNCm+kozob8t5dS+MMsyNku3gdViBiOkj7SadoUycUF+eGyk6Zo
dTjrawsy4fj+DIliBBFIQiOL9dcADbIKqFBOTaUwE4GS7uekIrsP3qaKqYPMnxPff3ZDGlavlcwB
3cwBXEo0cfc4GxnQHEl3EdQKeK3Yp20/9/dy+eXR9UyG3uyaa/uzTXRm7K5wLpqhKxqilyyEd6iZ
5+JrfXROCGhf6PpXMGuPWOXy3IxTsmmhu+cp+3IjZjBTDjnFxcBIMJRUj2V36se6OU2kjxYPwxt1
1prYtrgWXHNUxbtN5zVBuoECbPOmr3XYLTBhKkPbh4FyFksEN20z3zgAzfjVzgZRH9j1H/Xa7zzH
v2QUZrtOWxCc7PGX1T15vnoc5vB5mdL70oF7T0XC7ICcljolJubCExBTtNGVdkhWBNYx53wI52tv
otqH56PkPiMweMz9eO+1PIaFatR+tNDp/JEWJfq4wpc5Zm6ca7/4QYJup+2O7L0FuDUhI2AWj01q
TOgs8vN4jaWjXHsWnz9AmE1mW3cmYLvCV8MLCI5MFBrJeJU8dBZ6m2DRt8uSkLW92z5VLNKPJnd2
Dmre1Xx8zeUpuq9S2OQAqqlpE7gRJrZ1C3uCPI550Yftvklu6RtOLlgI5SE04yWCTcNuL+i3hkIM
HyGCZaHWaHzfeW0jcIfZQNMBMq9d2zNtMi1FefolojZ2b8trT2pp5bu58x8QYMYT3JdjOc2vneu/
5AZlfwwngjT588QlcWs70GjZD0NcH2+8BXOdtqLvlQ2JjvhofjaQIbtOvi/YGG9q3Wu4Wz1LPrLb
md2cE1iaJ1jMoCvc5sFnBN7GUHWwGo0UPsTZAZchidrrWT8bQPBq8wv8hXO9KG7HqQPXs4QFB2zI
0fjJLFMGPEtnBpFxntbRRKUTXgWP9uxmazXJM/mG713rE7vS86kj8osH5FhH0w7AdLxW2ltWwipd
DGfVh0iWB0JlnMC9hJdS3K/hJqS7EG8Wr4LKfwkhZ1iHxVve4kUcb2txzYfh/9mTz1sJak7vhrzg
rT4vD+zPv1CRf/ZWEpFJdohghOJ0fSAKcjmi1WCBqLFbp7AsKzj0T5gp1tM4yaceEoO0J3+zdOxD
B6WeEuGOWwvswjbN6hRoU0H42PDqqG+tiuIpm9SoM1xM694DOaYMpRr8jYOHqI/6gBc87fSpy+E/
8YgSiECvRTxuTEzDdVDwL0nkDSaPArhBByuL5V9g0R+B6fwgPK+AUhtvIg4RkBFSWA7el0M96qMb
F09a2dVtX1L3Wyw1MnhQ3CNk1ad8OrtJmeyzhFV0NJAGsNO42Np1/LMuA1DwEu+uiVCwBdU30t6Q
GvNQlKb7UGXWv1F3HsuRK9mW/ZX+ATyDFpMeBBBaMaiZExjJJCEcyuHQX/9WlFX3u9Zi2mY9ybK6
KUhGINyP2HvtbZcB79eyxT5aQ78uasNHCoAXwgVjo6W5sUEuD1NGJoTGkJyUxv1vX+Zvg26zFPNl
Hbo+pk4tccZLoC6aZqqjyIn+uWsIIl1QEHpsgvSiaiPqCYQlWZ1uu84vQlZkIfgMZAIeo5eGGqX3
5L4H1UzFelf8GkQv9uZPdw8vVEMejTFippQ8T+Ejjpw168gaVoZ5yRk5m9U7VVp7oQPkWi1IWJkE
rEyL8iaoPBxPdfpkDexclgVmCLTzIJrSfD/kBfZ+bSaJqUavAWGDR0TvT1rwIeMKDGWVz5Gj85hI
WbKwM+ZnnoHNUJG0OI7Vg5qTdu82FVq3+KvPDHNdqtkLzXNmJ6RyK+stqFB1k5DAtIbvYkn4oTtJ
9QwEuiOseqvl/RWxFMOoRd5MH4VaIl1QDpP7KUAQZ80U+gu1G9O+LQjGIGoaImgc2nGgITsRBzHp
nTyzlJ/nJetwe/PJZHS8MBDFpTkTbBAwu7fnz9zu6ZPz4cUnPTrqDVB3ftO/VGZ2Qpg+rQxVtyi2
R5IHmuWV5AFGC+x1c4oBLClkBVYmHnoJnaV+ghG7kcXH4FFxVCp/C3IAOcLz6zPZkSK0IcRCJfO2
tePDRXCCfadJJ4pZj235TJPRZQOsAOvPJ79ZNb72oZWSKSBxRhg9dVJfKuAgmfOz5PW8sozSjlDO
/i1b99vJiI/0WqSEalT0vKX1PFkYxS3rTQxYMlVMNrnZPiXo6fB3lLGwo7qKX3W7LjgGsufaqQ5m
4UDVRrTd2s0PofFdHoSDy30VAL+74/nhlxYx4VAzc0Jmus6bMwELLSe0azmjNoO9NEHJgX1M+YhN
QhUh8QokZ9ZybTT4bfPB3cUUADZIhVMXnGRhoWJtVHyq0cZqWmPDcQ2arVkBn9l1dpdFZuP/OgqH
/Ni7lEPDj+N3ey1unoj4RZSKJOhOo2L262pwsgYnwzG6wAGzzXD2xCXwYIg2ZfAzedJdDXy2V46W
P+ZutSAHCPWAKlEWu250+vUcEP7hFquGJdZamhgCe1ZW0Jp9CDDVY83wLcr5pEXEDOVR4IzFni/6
MUsmRdKAOWd2exk0f+Pc/tJHHNLJ6DxJR3zFHpprAsvD1Pff/KTXOHmss6bXm57MC3w1HcXLzGBr
ipE8T39zmiGyvfR7rJdCfAi/dQiDBP5dutXN4KVvDg4TVZIFFWamhBwMMBzcQf6hFvqHKBN/5Q1q
XMPtq7aO1j8ZDQaCJdG2nMI3zTFwS3rpmtf9ZzbXBmx1LIANk5H4bvLNDnWQzmvVzSDItOonsUxS
JNWFxVrCPA8rX1r4jPRJ1fJ7rKjtUlUrR1aggutl4HSWj6CeuktiJR0jOT5b3iUwqhfygb/rpKTS
YVjZ4mDwApZHVfXBYodlfk7+2ZgDq8ed6mprAem/ZlE+V+ZutJ2/BpSQVa0BK+jIeh96/+//27nM
PzO1//v/Rzogi56Omcn/fXLz0nWf7X97aD///qj0nxakf//Nf2uA7P9A5oFF2McvRMb13U30PzVA
d/2PQRY3KbnkbpOr828NkKX/h03SgMmwBwERUob/0gCZGJdsG0ufhQzIsHXSgv5H8NDDP1PUQRr/
+///0yVo3bN7/mnLMwj4Zi+p371MHra8++//wyXYgTly294BmJEBaS3t8nSnl/bqFZioV03bwgOf
Mf70tvg1Zus2FAEpEsEziPFDg2fbEPACe++SNtpDNjln1ThI0eoA9ng/J9fZtq/eYBQvXqJfDLHL
hCRvZhGQK93QifXsU0t65J5Wqjb/eCv+Dz+Yg07mf/vRbJuhme94vLRkGP0vP1oP62CYnGHY8lWX
CP7JgeZ+XKP9N1alBCNrTdeR2AZ4qM4NBc2W+OT86OjssjCG/TU8eFhBnoI965o//ZwaG7htzdGQ
7yYa75MO6TvR7YcW8tCxr+ggyOmLK5AaoklYqM7UtPdfhEKtxz+IWs825mMPmEfYEBE4dtPbXADr
9WbUsqrVgdDbeFxZ/6sHwF4/dawuuuEYZ8gf2jp2EBOKIDtmdr2O7bk+pQ2YFTNoDqkLpCUlsPA6
GQF9TRGvp9wNdqyQuwMqJzpdSAibuaZ9rTpmxQspP4nnfNbsCXaEtu3HNiBfxPXO4OT7j1onBxmc
6zLU71Q1EYRn66PqtI1WOvoGsUGP0KZRzE7a7JbOJFkkcBtJzOSwJW7G3E5ZsxzjsuMOSwN64Hp+
RXL5IN2amLwmHa5YP+E9Uvg2NeqiBeId+nHvMKGKDV27eGwwmTm6l12WItDPhRXp5NJF6HdNIEGg
FRobqomd5pTtTI2akoLamX7GoL24Wkp/0EJ8nkvXxJvMxcaeX4FJBhGpo8A9NImM0PI8+57KdoE+
aGGrsn5TK2GGfYpCaTDES+f6Gf4f+aKyMVjZM1sUexprhmcI9mf3Tdf3o5YaISw0c5vjUN8M98Rs
qDNmHxF3XO1dcqAiRBHZataXr5pP4GrUZ6jPy1ao5ujBu2Q11TEdSeudTuNoIWk1nfI6Jfqzh9/O
YfljiBFDCXkbOslUQT4x5bJjsol7CZXYfqmszNwwn/2icY33aFhBEvnLYUbxWRiKZCM9ewywwu3Z
u7QneHQDCaTmOkuoj802Qc+UjxXTBOc4M185on7/w8y/PaH/B8vuJ87RnRxmTOP4p+jQuatFXqfO
37bI1RmKSBA76d7E0d4PhRPaijmI8LGkT/Vy8xbqESM9WR2qpK4pbzbrUawjdSiQY9W5ALsvH4hH
uCIaC33H94jzdjcma+d2IZZm8vSdWACb0sqPvP94HVvKHt2EiahWgYXsBhhwGnryvmL6RlbNkDT1
X72aa1c6dbLpBpPcjcAI53UgKe/rgHpK1B9uhqQ5gCxnEKBldHjxfQGCMs4Zjw0Wqpe6wpNdsFNy
kcw0Gru0QKv21jKdare9wDncIfiEssC4K7HarSKXqSVMY84vTdue8FydlfmYGta3ZcQHqPiELC24
F21IT0Dbsz7e5URoo+fGYV7aydpiz0kud/Yy64JXsEDf7k8EnveXNlYkOqJXSMb8a8FxgBRw2Ff5
Qt5GFKAhw46ONjjBxJXkdsT3G7li55K2oIkcproywtSCjWMQh0O+MxK/0n7rtPZDKA+nm+aWd6w7
kzt1sJv4nMvlUdOOtDQtQVBMT3yGfkihiOJ44/3k8DP3wB0JqB8dOpM62w5p8pxlZJEwZz7cwSQb
4CJu4p1cSd5I99prHKcIhVayS/Z8n7i90GvpRYf2s9rVrQADJxUSg/bskELK77Am6AoW7NBOWNVd
StqhadybNoh+0wM+UTUPd3d2pa6VP5JyZs5s0WyH0yg+8ogxZBldil9tBAJzT1iHy0dMsZ2+IVE5
t0u7rfnnZ9s8kUl5am2Imi7uRlq9Gb7PWpGZNAvgj8Q4bJCV/xHYrFaF96fN0lcjg98RBL/zHPyg
A2AMklp7SshTho0r5Mp7d5crI5MPMYc+iZBVKUJM9eWqzxJnFeT9WdfvbRlmW8ti+N6TCJ3PfI+l
KMDdpg2bfDv70s33qfXetanc+aP94CWMPg0dRLGrknW/zHXIouiqD9UTK9BLPTMXH+JU5xgz//oD
mDM/e0NJBlxnYBwRxDVaAQZbIT2wva0Tb3nSFeX9AFSYqNYAcybZAwsxWwv4qLVLmkOe6jvDyd5G
YtiiXhueKtugQZDarV+677KDhAiE+0Ov2z+TvBMrPU0nAgleRcvxYvoJvSIJJDgEM+Ip/OHgjgCD
TMj5237h8kOqIsHjk7W5BDEU1q6kdcaE1+fL41JDJMxxI6UJg+C0YYFZICsQHf255FOtq+lGn01v
SiBNXCpxR8R3bIxlv3EUct+q4HI/OgV5yUxnKLzlNwYXl/BM5W4HCUGCxmWbSNCZ0nGCp7G+6Clj
yuzu9Gd6iOOTkDFjcGi82sM04un3uBo4cHp6hbaBQo1UJpivKf0/O40Pfsj+LAJB1AB4tbUyNCZX
lviaGGkyP/HfZgP9acWiZaj692YiJKb12ovmxlDJ4ubLUX+Moj0bGVCMrJV5OHT5n8kF96ZcYt98
2ILaCL60VJjIWudmFyi07I63UDUY0/TeabbsCNTpX7/46F4yzJZbhMN7sAxIY3u+D6PE0xe0TCPR
nt0RJFgHJt/Cf5tpwMGUxihKrR27WBiStWrD+hhYY2sbuLCnNiyK+wMWXOVAv+sn1beZ5JzCWf9Q
TXa5SkF6oX0hn8IjgMdoeXsDh+zwDEifhuva9ZhOcxZWPV5JhgKqtwOKAxRzYgxe9Zg1POFkoW1m
9/PvwqIx3pCowoXozlaIlNsJx0UHIz9Xu9HT3moW9WMqi0dU55/0x9RiLLaMSm1mjxA75Q3xFUjP
ifX6Ll2A+RHQXJ/0yu5Dp7Dgr7M/ipKpMdYgizFI9jHu8MyLUg80RuF0JOiWwxNRz8/p2G/GDkap
S+jxioXrbzqi5CYV/UkO8JSRHzaB9dwmGSMIRjTArBlALQD0NtonNPThsDCtK7Fp/WshsrtTImet
UttsFI9C79/Nec45g0Yk9kl5Uf289sdqeagbRh2AhijeRnvYCaMfifvoX4YchGFio6BoLGsrp2c5
0Py5lkLR0x3ThkFDM3jrZFzAi+jDzbXqfqNPNmDIKn/Nxn2u10S3k8vbJ+PW7Km/fWF6e+InAK+3
pF20Xdg0lr7WyjocrPkQD0W8dy1tM48I70ZwbCGuaz66cu07TfnScsmIfP5u7rg5eN3FJhn1SDnl
O3vBJzBSDGCthAVkmd67Y7keHF5yd8KfbZVauc30P3lB3Sp6WL1i/EKv6Eac2n1I7miyrq3AfGJ2
ePPtgbVNI26DNliXJFleDCbPD32QUxEVDPuawmw2xWxvChRBrcB4PWbNxW2sc4efAKQyNY0xrAev
UGHqEm4Yxy2QU3Yrvp/CmEE0gd106490CXqPWXoMNgixvljNtKfK00mBl+Y1F915VnlysqGgXQMC
UOwxvTql4idRA0sh1wGuMunblJy8fTzS6Tdgg7YzUqeNMtpxwwzEDBN/8Vmzjfr6Xyj+tPX9I/i+
g9UNbwGKUGY6ggLIXpklWS+YLAh3nDIPqVibPDNVWvdNthsxTj3qZoIEJ+WGafoWvSM7cHS+FRvN
GIBT3nyUnov4O/HkxVJGuiFRLrmVOR7jIR9KQKt8dPLJ/GkI0ULfhd0VjgtROCjl4aySuVETgD7d
o9AXvrFd6bN+nstiXv3Xb2g6J9CYB3tj1tTe55ReiLpGg6o9WihVV85Ud0RwyeUoJkC8Qd5pYc52
H2zY8pLNDFXE4jxzIDqXfJgqtCrxDZpt+4jELyVBvJLQrNlo+aikyRN9kEA9nlVKZ+M0S5QbzfTh
gMgYDO8PtpNyDyLYOpnBo9WCzZ7G0zS0rHqLWa5qktVWfTfiQ0gfKdE/vQWKi2MC/E5axs3+V+tT
7TmYYBSqnkk3D4vyfpJspoRhoAVknGM5JQCEYX1Q8CKSBQ/kbExxn/SbBDJN6Vl/Fte5Mf8ZsWWQ
9mdrlFkGnTR6olXmPmWuTcCOWZ1mQ9Zrr9JXbl9fUE2NhBy0MqRlDvUueUk/1Dked5o+rfEsYVyf
rz1AVE17rzCp7UrbIjVhVs8ExsEMq1Z6HnBmuAEWcfCsLlN8bF8Qi6qYDRX7ynFCjYZ8GD1+/pZ4
1m6xPCAObf7txfUVq+U2cHLe8BmIolmVh1G0yCdS+41ZGb5U/cNJtHMKoe5B3f0GA2M2VQEIlMq4
jp7brBKJiFlShe27sdgI2HqqbbKnfCTCT1Y+eW9F064Br4NGbob6Ino9gjQs18CkHGYO5WMu0vtQ
WKdr1DpKeD6EkcmSLiSG69fCObstxIJN3LDyjaaLLxy5Mk/VKb/r7AzJvh7kUyPLbeBJkhHYCmyA
Eq55t4pwpqkp554/M/RXntOxhfjB1JM6issBqH+9aqU+nbixBsR2BrGoxeRQp7gySohce2Ia7t55
zFZE3Jr9kHhgP7M4u4yNesEWwFZqRIfuOg+6HJKdYLd2nF0yGAP3w9BNe8QPqUNbyBc/wulk7bx6
tkPfR1GXJOknVK7R8w+FSs8e3LNVi1Vjl9cLO4i1Ww4B3G1xNdiA6zlzcU76qLvjCfKfkYTjnKi5
OGXXpRZictxOozXRFLKYIfKq+K9wkEr0pDUt/fKz6N1LE9ifugdJzP/CEPuN4SZjpAqWl3S0FSwN
Y1XU/iELGDGQV0yAbQnzBMUw6teTtOxN7qfPGLnA0JjdzQlGYLVFuxqTuN0mpobnpnVvszNsRpR8
6CvokJqxvS2k3oRNSXYnIh/0CHJCWReL8uKndHpuPNdrEWBmAqzq1/PGS4s2IrAKGnTw09/R+XXB
HhvsH+RGBM87dNY7P2mi2GvkmpMcl7deelGsEFCIAphAjXpxEN03vR1bVLObN3w5UnhzM9gC4CPD
KHMVrOHprbYl+7SbhmMiYh9hMMsn8KkyOXCY5oaQJMktw2qEWslJMJPFTThgzzkyMV/1ZeWcfd8O
eRmxsxnia2iNfW7au1LMzl5I+71ElQAuwuTjB68c8UGGZfBqs3Sdp3Yb12xfhiYahmUXFNkAS7m/
BjEcWrkYG0mgB7i+Q6Duldasn/v7IdbF3XuHTnRVpQ3MQCN5jYNfSQodTrCCot0VQCvA6zjS/ciw
7c8xeXGTaDHFuw6an7v4hY+3yQQNOST7NBvqqdcuR3KeaRHFuW+cDQx8aAYV6weWPDwgcRSQ/mlr
7QZDGQ2dC6UHULSVVCx6tAm9sf+c2EV/yhXYzhQkbTZBFwBOoJGf+0TkJzrRiv6H1uREWWuUJtHF
rO21mhg5tz6gF9jEoiW2NxlJx0pY4beTAYM0zTboctrQSwAvDzX9hmebZbjg1qC2wvzTsEFOiMsM
xsxde5o6k493no0OALWQDw6ODujBkGpIESBLgzwAMsJZKlVGEV+9EvGJNT8SZWvcZOFSbsX1YzpB
Aw/K74nq7QSA0o9w3D8vnd5u2m403qXnfjQa/iTTRMFuBynqkwJ3A+tiXnBjp/N4oloogIsIyA2K
xUcn/ZAAzYpNTru/P+oh+ORdyyaLMRB6j8Az8mPlAc5Xo3xSXv9LtVzwuZLtU5zEkUt8931/DL3I
PXAleket8fEPz2o7t2CSqwJPukfRWZvjEi1DcOOjka6ZMS9HZShrL0lAclv/jBCdJ7VZvhYYlCGE
I1KIzJVh1S8l2Y4sHRU0xvs+mKSMVWULgBJVicBo/OVTX+wraRFCbssVtnOWGDbU9/nO4BHfqYVN
QOoMKLxK/MUuqB5Nc/7Ue11/Ea5GQPmoaAQkuBCbHzbK2kWs09YlYdvTP4u0606Gbu+40+Ve9goT
c6BrpH/UDyKL52tivxUBIYAcKXQRo0DCUBrzLvdkuy71FoWUJR8pUR5aFeC6R01/c0ac5y3CLBSu
JidtK3ZWkF+KafbXSUa2UpGPnIPVbW7p0P0sexrH7GQvcMSxuoO21EwRaq3I8YE9l/lDqsp0R6LB
E/jvc6WAMZPXt3GE5zFDGQrGq9XLwJ9Z33EOhAHaH0qzqx/miGvkW/7RENzzaspfRsBXHARrvhyV
DEKBkMQPa1+BB0LKNMmICS/iHjQgRhes7QDeQFuxtvML85U1PUkPd9wcVhlGfCm3ofKuCPWACQi2
oI3WLCQkY0TULGRprftM+jzx3iU28smow8nFaygL1k6qYYrSz/U287JtEpQnv7CPdW80EaJ7GenM
9lZTmbzOLczgouXv+gLDDBYuAytdTXDGMQjkeRDeO7E328wGlZ+5myaprkRDHFujfzQoBAVt13TH
HRS7ySBNqJeEgjNShOqkLTo+LKiOth1wcMuJiVb5jTjggCgQPxtxdbVEGdnX4jjP6rEdHoiqxKY3
NVQs5Q8F0mpi87eCaUM4BpcVY1Xd4k3Reazq7gGTRIaIr4TeJJ7po1tOT6qDuj1n3O33xNfIX+yG
LyBRS6ESJyBmy297IXGSVjg4O1dUH3w40RkgYMsqUhpQ61StOLkc7Fi/rrbyipCiGaZkhi4nsYJk
Pbmc04Efg29S25xXMXPKsMPLVwZ7oTs4ICcupPtKYPL6F17jKy2tzz9AyWzO7MpHzT/PLBsmHEYW
YXj1lFmrekTA6Q4em4DqFeH8MzBuOFDd0SwbXEVBFTlBR51n9ICEtb957/y4bXuc2A9XCtURR7BQ
I9R1fYsVjWQIt0+2gIC+RvNVubiYBl6fpTx0MyaB9LkrPNbIvrF2Os7hobTP/d0iuQ1o+nMUan7/
iH6WeDAyUDvC2Uofo1VJY5UQ1eiaTOKYfP4qfUZC5XihX7+CP32Xgf82NO7RskzYQ3SEoez0G6fb
s0Kt1NmY+rr2Ad0xuCyXENisHuDX2UANmETQQHDrwmX4Gy9+CZ7HPHSUjOusI7uPArVX0VyNV1Pl
l6Cu2p3dIHjQ9UucZq9SMvz12WtBazKxZ0pyrHVG/EMxPQnf/s7JVs0IWu+65g1LGqPO+uS1wbE3
2x88JH9Rz1ZRLZvbEMRvHmKZVA4PUBt+pJRnrp7fwRPs2hmejNUJ4ka1WQJC5+jmtjyFzE+qNc21
WFkBfk3UPlcgY0w5p35XaPWrnjg8fJqWUawULuNJLBZ3ZwpMsqjUl8cW4/sxbu++3MQjstzNSB1E
rVgvtYVXjnmw5RjvvSBotzMpBh0ymozacyJa8hURTe1GpygFt62QX4D0Uz2+nOqcOTxOloTJJtFK
a96HAvhybD2DrBPQRHi/cOXgiVkXpfunHylfHD/fKx+ObNNNB+zxHJONtglyjXwbpZn7OJ0ZamRq
7c7dW6YbVOWFciIzF2vJY7rQQd7blfe+a+01thuGD75ermUwDRsEJ6R6EXyxFm4TQ7DRHvNSAj0X
b3XHaNWYiTCb6DsMzTIOqZptHJ+khCQ9lDunIT0+RxYYlJQcpofcM6DMInXePjRNo2+NXmj70eHI
8JQ4+DqZAxNaj8ImJXsqEnsDLqA/jMuyBwmk/iVeI5cljqBCHy1NlR+VWJ6QOeb5PQQMFhkTn6Hb
aLYmSSjSKBVLjKvWp2Z4GWOGmFEStJuV4Y0Hzqz3wNp3cWasEzIWVo0ufoiaOHYljaHzBvmNsFna
ajwd07GvjVcbaleIpot3uFG7KYiYf0isIRmBpkDk5nhsQkhCQWT0mTgy2rkQdGrtAFkxZiD3hKGP
86dGs4WNa/wke3eP3ZWrZkIubqAhnccvFPuwbOavalqGra2Jg4m3KMzahu4BRtCaUNcfZ/ABU6LF
gCiIZW6KmtmLOWE9kxaueSIn6G+tTK7oGhDOBIhdTFgWl7IwUDXfj9PKh4RiMhkhT1Vi1O5XvieS
V/I9fodyOtLWu+cqTzfubDM1FD6hVwPfaEMBsIG1SnmBX2oPpufgd3n+4NfZp0eoZX/XbGv4yPep
mT0RMwbi25jlYWQ86Ix+y6WEYsPQYph29TPgFh3TmC+2PmJ0N04QQmdxEaVp9R7fOx3LRjYTt/MP
N8SFQRJyYWw/0UKCD6AxjgWKBUMbmS/ydIaDItJC68VaA6a/1ZLGPyw6g89M89c6nKlIea2+lQQu
rXCaE0Kaq2snemtLyJ/Qi+YyJu1XYiKw7q302o1/kXz7r2K8MUbVR0bUDNbGdTMse5dUC0y91cG1
JuMgpf1ZsNkhU0ylO8xuB8RzzYOt579pbLxXRe6u6cjQtjZUQHpP3pywxOabZoE4i4D5caNvCnja
XPhQpcbOmHYtSZDKaJY9UAabYDU0L3aliD4Y+g0RIVlKnT952XzxOYZJvSo/KL3dA2kt8nkYPHqp
4m5MmJB92zFcfUYD56JKhrOizwfBVgZrInEjUVYd6EhAc0tVPMU1pAP3LiScUjh/sCm2g9ChyqX+
r9tx8pr+a5A1wb6ncNz3TftAw/kghDGCGJnkloK8YVKC3fRKKln+4Hl0MLJnlceHBc5oZeOLzsvv
oG/yY1kHDcT+4ACqEJNH1T2KeOqiQrOoF9x1z9YSBdV3pgr3uJAsj0g64KiJEf4XhuGgZGJkGgvs
BVPcruclfXWamvzTcv6LBI18XM7yQ0NrTcGV4nS7Cwjl3Y3AxRLm/vijQ7wjc4MI1CSmCXCoX2Lm
UqFvs7xz2pxyQRKShU2guuvY9TH1ADFN5FCP9yXwfR8mIdeHMAqHA4Qll5RJ+NasiJebX42U9vC0
i4zBLdwvsVZE72yrmu05GPb1Mqas6JgZdaTFICiv4MizYwlLr14jrUAH7rUtADHAAZWtHJ4oW2zI
+HRX+idWEiAUECN7UNVW0i+shupl3XSUm6l+sa0029GKMc20CJ3oYWasy/K5gMOYF0l3igMSAVoE
CSvBWnCYqE0rMdyCvOwe84bEYtKYnnGd6vsejwLGDQ7k1DRerJRtJWADcg1Ig6+021APbLQN/TVw
RbCN+Qd9rxghAOCGF7ILwWq+50tzBtSav0wYzn2r6Z/aLI8PRtGxVcHKjOdFe80rqvAOmSdYMxG/
u3XBBpjcOQMpx1ZDhfzomol/tB3npXYd6vHlLfYq4mjdiz01fwvgOIXu3GY8SF4fM7t0Lg4lQqjb
1o3/PespNsYZOSBqi3yltX5Um1oITpDara5hNzHVnYL40ZHBwxhvtcF+R3kJPw6Q+hDId9vGX9Bb
/t+0bPNV5Y6HVptxzzje3udkX02aD/1evWfZ37ivP7PkF5NUtaXJONmtd9Hm+X2s1gb6VyI00Wnw
5r+ZDjjRwCYIe0b6ntFkWsbNH4jeS+VRr3qkDy24QlE3xwzMQmplv/7SvAdswelwgF6mvxYHTMwu
F5xd/qEUZbH3buTu9jfTGdk6/Gk9g8iYt/qvAX5Nh7TlufNn0Lh7YQHi7Q3/QgP0PJKq0wbm3syK
k+qmp+mPqsuGm3vBVd8+mI2LASKDc1N8WOzIEeuSgUgwAskZ9zDK7Jss6QdQMtiaUUwM/p5KeV4j
993YiOKOJIoZ2JqX9oyxPH0IWmZM2oVNlfnFlvfMFsJ+jef8FzoKlU1ObTRIB2v8iDjYaaYLcWLI
BuSM0SJh54nG5wn7+bkwnfzPQF8cxnHiRjpI5HCqvPaKXd44GdOyrgy34j9ly4Z+WF2ZUHTkRTPA
9ZdjiVNoyuRXLnL5mmrOw7h8OOquu83nOuoz9A7NiD16Mqqod+3sqbGNmK2fqYgwJuJK2k1xTjJo
ZeS1felFQd5SIvKLSoaTx2yJOB3jVDqeegZcmK4MoDBhB0AoyuHkrxc8HiMby5WpCY3Qpw6EpEOl
4yb+Z2Lec/IM9zDhTTkLdMg0g8wYJoAYfkEWAPx9rO4idw7pwNIHFgHxDu2GzPKK0Nlm1yEi2Box
i/cZMP/BTXEwJYMP/dROYMeOC/FZ+HolRAiTNWrCZCRqXX/ZESt1Ic+qYelIFYqPakNW93TQuz8Y
m7/btCRxp+zyYz2g9SUaPrIZHD4Ouf2ajGev79sDlIV2a3a8XUFDYrKn+LY4vyMslPFq0OMNj6t+
zjAKro1EHqSXhhotxac0IjclqM0bsGwMeC2YAi+UeiULH7scMaNYdKayYO9GwAFYDs85d24pnh1L
oqAv8p1bFmGST9m729zDIOA2pTqSmoVwEPyeLIDuXcqYvGelkewSR4C7E87VzzlGCHFkrkCfPKBg
xn3/YcYTGqHZT49Ct9VGM0/BXekyLdlCspP+xF2DgAa88RZ+R75yEbDvR3hNUb8QNcnGfYsX2Tj0
MEY2sWs/ILnojuD/cBfh5pMVo/rAWEhjppHbmwvGCFozNKN9x2EPpTgyMXWzigriCzoF4wzAMFNd
CP9o+YBRQR1h+N2FYqLaTya9ILAWpp6UKkXgzicz9dkmA/N99WOWs0TQxcR+UQo7tU7iMWPwflh+
hny+dRDqBNuHUx906bPyh5Qq0xNbN2NVlPdNJNMZGUmWRcOIXFkm7lc/8vfb9l6s4dX41y+LO7Fu
LG7Z7L+QifFI4cfsw593I1K5kPXVy+gQaTkXxcHo/YigephEWeTkRRMVMrkbRwITU4R3BRSEWZpc
8hiW9Q4GK6MHhnFDr00fTBPoN+5WFu9OPXKC/mmWzslyqghA2PRBDI1N9vlvQePqmS0CDONPPFnu
6+ha7AStPUYeNNNB+sMFS9gZ6yTp/daxU4T5QIHC3hdq3COqaaRDQ/0XSggjGxnwuYfNTPAbcwPx
VHsZQ7VlHyO3gbduEXoYj3Hop+2NG02dwZnQCyOpItAzOQ+sGQ92372XDele2l1Q6PnNM+BXaCAg
fJiuaDmnAsJludcqMt6XlJLbBFklNN+8plp2NAvkEX3WTet6mq2tME/24P+A3gR5NIAjohFFGZDe
dIRXLC/RIOV1z/VWfuHvuU16jt2OcdlpKg4OPl+/yp2Tnw63oVFHOAbv5oD3tqzSHU+MD8qqG1dc
V2xrHfs2+sHBpsRkM4KvyVbguIu5Crs5ge7SBTDWvaNRYiVKDXaIXAgwYgzWUOjVPJNFMSmSyX3t
SwyWV16d3mZJknssHuYDl0ANQSn9qdJu2xBps7JSHiF2JjoLnNAAJJ6KL1VAj/tPos5juXEki6Jf
hAgg4bcEAXqJlCmZDUIqleBNAgn79XPYm1lMx3REd5eqyMx85t5zSaRvtmuLYwyDg4V8R6NVcggR
1wasarouA0wXJY0K2TtgVt9jAGZBSy5sNLTjI+6hlte1w9g1cYYA/HzNVjTL9i1tBQpG24ygwi/Y
RNlFDpADg64j0RBCNdiZkthbfmwMGvVtLb2/Mh//YO+Dibfu2F77u3XifuHrRwmwIKLojPFTGvkS
xgm+ZaB5LjUvAq6cd0sTpEtlnbz5BN9vLDdhG7Jav2bKRBAhI/UhDKtwoMaaavFQZ+9wzM+dcZql
fG6nZaV0ZPSQ0xJWgwZmobxqR5us8XigJwadKTeWZny5evNmtl9lw3l1qjzqTOKzGolNyZxYWo3v
kJ70ACdmNOl4/NIuIa81+TAuE1rJuO34iI36eTIhaBKVitZSdYdpMZ5tHYpLZYH7a39BgWEF7Qgx
YXeH5Vh6G6PuSpIReFmyhEetcJ9bPf/AlVEE/g4BDVuptvtVU/sbux2GCzQdajGbrYGgczfM1p+p
x1zmCxD3OoOgaqFork2z3ZWLHoG5wlKpcDJkzicLuV+TxcSGKM+OvFD3O3ErNmX6QwnudbCJcWwH
TQUzm2ZGFjQM6/rc5UxexmYJWLZ8rymzDZn21Pjs5ECU4nNLqLRkO5H8p/skChp/tdV/7+l31zse
0E8QV45D8YRR573RmQUODVKM5eyn+rMLsZyhpL/uZKq9iSV/wSihTMGv7E4IeZ3ka2o5NcO4HJzi
pWjmd+S1AoQ+V3KMvWmCpDH4o7HVEWNAyQihrlMoDquDUcNx3tny5syHH/lBt1riU+Ku+FyS9u+S
eEXoYVcvlhAZG4+8Q7B2MfdvoO6iQg3jyR+XMMfdVy0Cv6qyziol6Aa97mKvDxwPwN3hgsHPtlAF
soyRu8pVb33KV1mc+sVYv/ksXzU7Uw9Db39XzFQP2R2+tyo/YO9sQqDvSU/FHVYkBB2aijqmdB8Y
TNOdy9F/vAMhC9bhomqWWx2zlQShggImPixroiK61HMP+bsqHcAWTs2JnG8AX+ZtcvftdSBZtOGp
cAooWzl5LuOSXF0QS3rWvbDK+GUQj92RccAZNa8tOyiOqwGeuyH2zZtVWCRohIo4uwy29zunfTCl
/k2bFtaVbXldKYnRXTfowDxRHI2RGDLXYlJPgawMzOJFydprvWs8zWsxra9TMpJuL15Mr8m3A+N/
qCjrliNv3HUMRzOzQ1O7p1apEu9qK/5OqHnKxEluwK23wN2Jyk2GW64711KRpMmYbwN5Dk/kyAuZ
yYe6NS1mTeWxtzDxKXYcSEgNTpSNc3QS52rb5d1v2tJMFYmQYYpaj4oj3ZMsHxRrDskxoz3PCOF1
5ddsj49WdfJYvAWCmQNwrzu3LanACnK1sN+BJICO0UWJQfrtJfkZzeanl33+6BCI56r2hB5v3JCe
9OF13suEG2irLYRcZNNyShinZRD5oN8jk673hWnYO/YzT8bK9s2es3MyErFJ0blQ4yNEspMAiaAJ
PcBvKDtNLFQcbBt9JAQxAJnd+kb82neaXzXfeFkEsaJ2zE213FXadnkuGWMOifY394f/eh6Y9zyO
TpWO0ZDIZstJ+peiImRQ/kg8NemJgK4hrXxKh2xcCYPFYlA7LsW1mTDPo9OMcivHua8mJLIM6sPC
/BMrgnIHFDu9IxllgY7eqInt8zjoZ13EB92t39PE6vhGmy0FRQVdiGw8LwPyP/rvYxGuvPtYKOx1
185Hk1iXWCPgAggAWOe0eLMynFtERKyZbwZeu3CYpj40l7gHcD38enXhRouEjsECJqjvwKsepyX/
NP7Z+BPJTo/YYuvN1qOGHXGzqOaRKEysdVcr4fbjv3FpJVJPIDl0Dkq9FOTgbrtWvJTdq9+rreeD
81HJH7Pw52NVmu426RGBJ1VXP8ZTfqXOvXulZvPN6tnesbDv2u6OSmLhPOi1fuxk+5SZ8XLxbBUO
Vd9/1eD9t7nTIY7kqomAsS8RHEY+pUawzLZagSfZJ4rSqt2T65E2QdnBdv6ua3Ed5q5EMFr/YeQ/
2ZPuyX/cY/MHL65m+vS04kXtCpbfYKqCoWkEcjmeXIv4BlnbCHWlwu1o1tPJ6i2yWGrsfD72YLP7
JOaRvt7nTvA7nVcD1lPEPgXtb5venLpx946x7nrYYKe+XsVpAGN/woJ4NglZtzLt0gB0zRBCbK0W
OSZKo3tMihvjsGiSM9OoTyQ+68sIe2ljG00fAmTLIuHAbaCtlg9jLA64iuiwqlYxuEq9aBornD1z
l5+Vy8OSVaW11XXKlEWzPsiTiM93ziyB9yvShnZ8WkGQg2GZw87n/yWl7ZzRYNK+i7SIFhaJO+Yc
/T51OuOZdgGtY/0LIBNuCg0yAXT7JHGN2zQhFTcwzwVSq89QbJoDH1B6qdqGLy008bUanswhlXt8
RC8O4RvbBO4j7hfkBHgIslNjtxePfJB9hb9jQwA0s2T80GH8XnjPKgXOghpiYmnNowkMxl44CoOx
Sbm8I6d+rpfaZ4ZH9b0yyU7QIdf0Gb45v9mdiZxtSwn74MbVhznTna1K/XomIh79l2iKYzdgCphd
DkvKe7tr/fqCbgiNsmWCqMdc0ZfpKTOOfD1ZfGT0GDMy/40ahnf6z8DTWipK2V0KLfl1TO88ezMN
acIDCP8caZ+wXnvr7CJwcolvgSRGYKCY9G+gmyTrTeKB2BskF9wKwJtZHXwAcRkC4J7fRW8cHYJi
WeYMp8KDX4UZGJ90OYT2VH82Ab0PE6NQ2Rh+4j+AX45tLAGYKRutHA+k0Wy9v0nvXaDoHkq1bmcD
w4WxfjmDD2mctOyWMUTbmexAM3JpFssIarvK+HGSLIQRRgYiAC18NYGTF/4BJmQPipPtgDJg4wa9
BqXZr1ZeT1rpYNbG9WR3mHD7sm8ZGPb/gJi1ZEokFh3LVIWhwjR7GQyp76a0/GHRZcbOwRcVAxzf
PPr2MOLCzBlfZqkX9l58wd+JfYzoJbcaxWWEdBRx2pYQOFnYy8x4IQFUkSXYZ8jzYOx5W1PTX0QL
vsM0cuQlRnJktplui67Vt2RroYEjNymIDe2lmOrk7Bg24r6Vey7LC2ePa5NWhSYfoneLbXg1I2f2
3qRu/zh3rYWy0+4ABDLsOmweeYfgQlk/bts6H7axtqzxUT2T1IEX33c/PKWVR+Hidx8gjyHBMx/n
2f3RLT3dTqr9C3JlugIO+5cmY7IDBYpoUi/gORx60o1vzHh2hfKNi5YmBhsahQDVnWrIAsZbttwr
g5M1g9Cvtb5+mLReuyCyxhwjL57F1klvT8xy84t0ko5jmXGCSM8cHecIdKQFIG3eTap0ZR0T/8ad
zplhqMDpx3eTMWevFbfZ1l9JamK0pCVsEAtuEsQVBxtOxlI+uJ67r+rkdawf+yWOIBXQqkHB2WAm
VDoOjNRFkeaRGOCkbAex2r4mMQV3SjkINxUNq10e7yGcCXnnVGfO1WClwqaEk227J3SYgb1kLIXb
7CWZMLTIyX9LELQRcfqXiqqKhOY/KwT/wcyAiYc8I3u0G0PAOZdpVPa+bmlMhxVQm5v5e5aOT2uS
fBZSpowVUNIteFNSDVtTMzDnyeVvYow4AVyWNhKnE5sUHB/sZy3ysOSUXkbpMIpHH7h3ZfMgKnTo
ODdO5c3w4prBN/YPiCb3hE/sYGDDt7ZB5CvtqOnHf2zH9raxT+oRhRjZS1pg6rgijKYCoy69Ew5g
ApFRCCAAxfpwTwy1IQIlzZsWezjw4Ajsa4Y/9xI3UNq/JVb80eG+48JAviJh0nhZg7Rr3FYWJJ6F
CJPNMrJ/7lN+HFyCAXhrH1k2XWKfofVxxopHJfeCacJwfnfrhWpGk2r79Vc/wU+ZasRKiVepTau6
13TFVe9n9s4tkPijjUyicSo/JizvyPv4XTKM+HQ1FA7tCjlpdSPN12GPNNulc1/E0mA0Ko3r4lBG
KRwKK2scOE30BBtFROVuSMrvbPnB3kJ8j6QunIYUuRw8iNQ+qMqE2FxY/4yhu2CsA0VeVOxPpuRJ
mxJvL8laGGd0lVk0MttnyucrvmQALotU3FwLLuQctyH3GGUqacS8Fyv61WR5HHGYbOjpIDUz9PTZ
Oe7k0H44Bt84yrN/+Ps/LWuinCiSVxRRCKbwHeqLhng4RZxfrMRO8T/2K9igHNaZHRvDZkIQm1y8
BMN4rNE9DPwM7C20aM4fyLMBbjGuaos0UN9YjnfOOr84dEDNA8ZNZD2RzUWxfCcb37WWlvtEB/JV
evz7STVtqSCZqVOtNAp9lynLLXxJL0pRvZaTs6Llfwb2d8QSczIW8TWQ+zzc55DeUeQZYvDZ3BM0
om/6YrgZtKlMDh/t3tpzqgJAmZHB86V4AHsNBDe/ebCK8WyFDboU3VpPk3IPnfgTjxj8IU/i6NDg
fmWl2Bf50V7rv4sd55c51vMLAwpeVswRMO6vZn8fGC5NZMEwRPLfLVtzwL9ZL0hSFQg5FjD6QN9E
7Fon7eWkIIZvYnnQdYtkJUEtUjFoHpw3Nfshm9+odbxyQxW3XyzkzTUiX8R795JaPKHnNDd6z1vh
Uhlm2c62EtKdRfaJmObJbwYaMBA97C8IYhuIe3ZQf206LzRUtwa5vlTbzDugoWDi790waAedVtSQ
5HpEjp69UzUELLd+TjX140oWfk13MxNyZ5Qr0YsRbjxDeWTggWyzZiyxDhFycevSxFILWinFdm5z
qqBygsfci2+z4Q+vkd+EgcSHJF3IWWdWq0a+KQNJaKqQ57Jr30QyPdk6T8rcZXCN9JvXdM8uo0JR
rU9Gw3gyY4eiJH2d0aLV1csXdzTx35UEI/SVHupTC3YfxQiDuiYs5aJtlGzhnfTeDp0+nD0nRfpv
JepJu0MyO0Nf96NkcbjI8phVXhJBTrcDz60QeIz6n371zlMpfhTFcKSZd1Na0r80XfyWSnHE2Hes
Owd0sPF2x3PHdR3KmHS0STwXLM1JaqchK/8QdYQq/T1N2/5QgrdjI4EGBaBFSSMTZPr4InFNwuN+
Sqvkc7njBdnuPqEDfzF9N3Ss+ScmTTIz/CPiFn+LgpYVkjYeybA7x4nJLHDiLRfrDWnRd1mqsGXi
w3nvT3WH9cZhQlitdy8vwXyiKuyjVQ1Xn097x2acfkrv/cBwVvfIGvaECao4DuaUB6vF0ER4INWc
BrmQK5c8GqSe7TShzcDpHZK4VHnNmjacHftzHkv3CMELtPXdnea3FUX0iLCEmJ4zbKiWWj8rI8PU
jpVyJsh5DWLGT2mlt1ahmvPXo6fJm4RJFZOSFZuZto3L7h/+Fjwp2hwIXfE5N8y6ZtntqhYe8eIu
B7ssX0dhbR9Aci3PTfyIz6lEFKRVgYhRYi0GI7HTMtRl5BNPFhJxhJqFN2vT4qtaGwxvzXLKFNFq
hHxGvnWPsbAaHxe49kqGQLqpxWfea0+yEm+5yzchL2cEH9y2/jBt15n1luuB9nGr0JkasgUb+yPz
mffNGUrCPC0Y9Td25LpoaFmQMK0jDgmn8lbYqXuARwI8asXtonfbnooykDlVWlqMb+S7MRVpJ6TS
tNWERd99EXF8IQkMv0M7HAu0YBEoXE/PJdjhMd4L3X2O7fRARiKILya4hWF3YaId43SgJRk5fBVO
s3uw+3mFLHBc0ungzdq5Ac32aKL13KUrd7qfHg0rKXYTyo0tE8KLVNIP9QWFNEklzmZihrRvoLnw
FJSYIxdoPcXIfMAnB3wyG5OFV6oOlttRmNxvngYriUl305JNu/Pqqtl1urkvSkVRyXwvRCL5r4K1
nek3hsGPHBbtDFvzYChlHAwNpVyrAAZB6PvLjZcTTDZ9LSpOo3Tq5ogMqiLstAmNXz3pR1ci+6wS
cahRFO2njkEULL+zr01XZB2Oay2IOgUzbi1Z960E9pRVJtSgscmIQmE2aRnKQS3vrOdqwOt8/16g
ExyPs65xUbv176SW7uiRYaEE6ILMuTu4HeNE//Qm6x5TXvnX7zEZylk9Eyj6T4MJFHG1fxvxiNOU
cbqYpQF3rSaUA1nT9py46XRrLTsAqsWHQDwbiN5N0s6MgxdUvDnyZi42Rvc4tjqMnDjP+oQJ8NC6
eoCD+TjMBNYlq3GYVPdoMHY6OKv3mmRzlGtVvDM6Jw8q64zufXrI6dp8qAgx1UpGos2HgmO/t7u1
waI10Wln+nNPobNFn868hAJ+U9lA1JrHJaYOnkioCij9PMSRzkPGxRvqQ//uOOO3nqpnqn9939XP
rahCBh9VNCKQJaaVYVo1lehRsHLds50gKyEFaeKzbo+vqGrUI//Np8IKXKqbDL3YoGoEshkwuHRe
4arRr3Ge0AdOzCV8QyJo0SkOZ8olLb95AL6dlS2Ebc7BPNp18LXo3Y9prO+mnz7GmWz2zggtezbN
L8YT6NNlmz7dFSEprCgAWeNJxjprXHQtIbPfvbsSDlqk2Ytd8XsdZu/PioqHb7m4ej4K+UneQHNS
TkraytxpJa1x/LP6fPJ284/lA+HgycOwosjyy2XctivKd9abD1TuKP/I36ahNsdDmxbOxnXe2C18
jmYOP72oUa7LTaGzMjRLVR8XQ3za3mzybWPpW+eZu3HXgViwaXmy8yl/gNzcK4cRe7L6QSJ6km8B
0AcZT2qUGPy6i+aeygR5nGEk4JozFpmufrd+Kf4gebstlgkIENs5p3yaWIoQ6ZjCOhvdV566MbCW
EiWT0Z5qzAOHIr/PElout9xerBMeUvgATXKzZmAZ3FcPM4P3iPx2fI2LBCFYePuirVHrePondiX5
mJdaaBSz9Z2wuyep4NbB6gZQu1zgy2mYJ2u2Rnm+h4b728jnBbSrjdjAi1FeOs7faW0bSisiN8vY
2gpneNOH8ioL9VHL86wQId6MSedAoCCa23AQmQ7O1f+2be9TLrWLTIlvIvv1lKuaqo4lnYV3v3+Q
c9i3d2WGZ53wOn/O4hpntvtQl+a0Eb0bwLj4dpGlsYNz6Feq12o4D06KYhzgwZ2VGUH8eyLkOt+W
C+9MkbOsdcCn7RsaaXcy4i9zSbeKa5BH5j6NcdpnvASnxe4fuoHbXwrIt5LVyW7yeqRn7aqCuhP/
Cp3tDLnJGC3G1bvM7NzTghHAiOSBzSAiVM90bkbREagAtv21qexr3/TVcXDs9JKyU6Adz59LE8gZ
4mJtjzS9u+/Ue1Zpy7LNhsQ8OlZVbNnWzlGWO3e/yfLXJH3r1E/1b7NOAjTvnO1MesdA413KKMnB
mXoo/sqvEYQfrEyAqyRdEQDcF5GHVYp4i2KfZ9YJ/8C1GGnAilaV4SI+lmo8WBYG7dVpXT7O7OqN
dtSbaN+drh3DRnf2lmt7h654IjRh2MaeMYC9cXZyJpxuTptgIHMlwAbFj7LG6DQYudmJ8e3hgA7n
RuQMhLP7HOhdlO58wdwmaowdNJtL2BCj5NyKDAxRVtK+CkKuiBnYAYiOd4vb25shNoIJtAAVs3vN
HDwVhuleOiYuboZxjpdh46VmcwLT+ZhabX+ep7J4FnL+ADiJK1/AmtkSIQGZJnf7uyCq3OaIBmZ2
PpvE6vXDanh/prm6GS4i1zl/M0fcogWxHWX8VA4KmAiw2tq+h4kK9ail9a9PLxYx4FuEdaryRgcn
QWprPfXvpe7A1Biss0nMID4e2HzgcVQwderJ0Mfh0D3OWbI+uKq2HpLJ0Hcu7q9ltPZMK9llzLiN
xiIx7vaOIJ/b6YrCuwLo2QGhjXNcRb48pVb1Ooj2pUiICiKHNqySfrxWtUkNs6Y/tgWrPkOAt1ss
Em18WlfKCdqgBifvw2hg/EVmfOcDw3s25uRWYpw3DbZKThVjVkuG7NyQZ7ttdbID61QUe42gtBzZ
5cP//wK08DrTHu1cOcB+dbXynE7Et2YogE4lF9o42MXZbH3wjUX86XIWc8t9tm0jfYorbThZa+qE
bHBBPZX7RFTGIzaw9qqtGT4r+vvkEQmF98aDy6xx5Aejf54fKvvuL1N+F5aT4tmlhT6mQvvHgA6c
KrrEQ5LVN61tluN4TxbwZXJTggiZtMepko9XR+JkV6P547vnMgODU9lGe4g/E1l85QMJz8PQXhwX
DZ9tW6dimXHTN+JfgzU6GhyUdHx+3g2PloiNx//M2+jBh9CMtZvRQwC1OAeBTecbEdc4B5Xfuicx
6hOfZmPyGA9rCPp7CfIm/hrLtX6AbXr1NZihTJpqFp/YQaVtRB7pxVGqa9PRn1gHsqsoIqoCbsq6
t3Hg5W2kw1TBIg5WNC6NS06fv3Hj2ouMpTF4VXT3wU/UDgf7rp+dncu78JNi3uzWat87BGFoQ9yf
4gWLPNLhB1Ydam/lLia4oZJhwZgjaGq0BW1Kxm0j5v6AwI6LD988rv77AtBz3IPAOqEbtdipjtTb
eKZXnrTY+VnNFyT+257b4qQ7+bAzB5Z245gw+fK0Pipz8d3ACn1v7ARvO6ldj7m1fiZa70IJHOPj
QgRsw3GNirhAyHDvBH3d3FoJSm9hsChnwfpm+YDf63I4UnfLw1re/SzMR3bAc0WuObd1qg6jDRnB
6wnnKbjpRZruk5n+ehrti+S6vtyHXNuxaOiGabp3Yy/MV/DTFb5C/pa+BArFWg5EMS8+ZHXR34JS
NuVWFmgMC7tergYvRTjWXtAvk3OWNDQp1KgmH6Fk1fjtUtnvdZadr/ms/unL2VkRHI9iHU7tMuKW
gt2YCtvcW9wMUDYGUMHM4dLlH0pj8+S4zr/eeKqnsrnySR/HAq0UU2Zy07KiiwpbgMHi0HGliAvR
hSws5Q8DdBmsfaafCYvftuMIC3augVgOWbmrKL2xlelYmFE4s1KromHxSePx7kahWr/pWcpYj4k2
hI1sJxDLpFI7Db16nFvAntmEtYJc8vg6GE1UOsjSUxdn3EryLXAt4n/L56Evb6PBBVLK0T32mfZQ
FuaN3BDOo6Pqfa2v78nAbYkJAmpTBam1zIHgVhyz+uG/P0juFKZ/pL9kkGE2XTomF8JHD649zKeW
uYVRQ3DEMcxNtXjxUfTrSzerSPnMb3PbXvaV6r+SdPqTAQJ9ahnqB7mx9wjvvXksovdp38NBQEG0
suB9bSYIUB6nhcGI3R0MrI8HtgZDUHWdOGpuTW1pDO4Ryd+PxxgnIxX6yuKWV2TSiwgNbxu2WWbR
8/Skwlly30xoT8pMyWAqLKAThbfDzWjthEWCLlOADrzo89iR8b5I45a1p4pxwAe7In9vIrViO7/E
uI7MKCvuAmYovbBi/rZyCrlVrE+dzHDX7iyyqdY8Sh1cjl1F+IHS7CfNRTA/OfR1ZMy6J0Zmteha
ZLpUWU6jQkKggSBhJgMI8NqiliNeDWCOkz3GTfoGBmzerMRlhhCJzrHOZ9b1za9no/ZKe6HIZUwG
SG07q228Uzdl6twimEBkh2ISOX6276pyS4aMDPOyfvWqHq+/coGIzbg1ei+odGPALozYQ8hivrW4
17dkvtWBIdVv5cryc9ZJGnZC3vr5vJhHzNN9xCA42VaZnwfwvogzIp39uCYkCIsYPUWvwBr1uEac
3LXO9aKVB7Qyf7rect8djxWNJTuqmPvfuuLPBAHrLct6cZo65052+psWUI3NrA9WwTtaQKVKk4Tg
Pcs7rGAb9AKxx3NNd4LC0FM4hccbstRDAncQuH3z5utOujU74wmpy2tPsm5gi/qj0NfXBPCwqLTl
oTS9rW08Jr3+mEByiXWn3zClhGXflz81iOMAbdHAWKT+g6L10nm4mHRz2Y6Lfk/Oo8BvFxW6SRHO
oH4wwCjErZ15btZ959qHFPN86I7Ab/yMSudQLS43q8E0oV+rNuqaJgVUckk9GEcqH3/NfjjU43Tz
4vhj8DqbubF4rfPp09RsIu8YEd5Zp8QdvgMFPicMxTdmn9URc3zPws3OK04Qh2RjPiHYI2xmasYb
jpAf/iHCJ7FIc7eAWGIUw0+t5RlA12+vthj54m6AlJXQGiJsYVrUW9Yd8D+WW7trcUkxXkwL96Vx
BjIvDfvFytYytOSlkncOAngwhFSPKenr/Ffusdk5gg8cl+KwCjAzmHLLraGa00gi3ZfXGjsKbvyK
s14d5MT0lSzO/ljpJrM3qD+9heZnGR7qqoVvI9HEL8AxOmc8z7wlkIJUCo4pJtEjN88uh3evxbm2
Hfn1KI9sorxHw3wYm7Mepzc7y9c3HeqOO+Jb1zLSTlv0wXKcrU1FimDYcVJ2efVCnoVLnIGZfolk
r/oJl1UnyEx1nT9jXuiXeRhuLR8cI6B5M4yCIdyElZp6c330y3wOWYSpg8GDxPj5rrAerf6iGyQ3
mismVp8cgpSss43LJJfWszYgTv3DfOMcbekckqS6uuRMUdwQJTu5KQp0b72aV2z34pwl83Vc7/vG
LLXDqgH/0XS6cSQygri73p53A1vXgCjXPOBZca4CBRH4HCK05nz4l0RcF3TgHbGonaOabS3mced3
DQNzYJYT0rAwWQBOkJZ9z8BDG9UoJsZct6RWaaiTug593LKMM0w5ZBmukiJoFfMLt8mSPTmvHBUd
DFMxrMDzO5FvWr2uI6DIkB4MBFB4tCYpSZtPYZ+DwX2xZu1LVpZ29KhFCj/3zz2Jko/3XZRYi/bJ
QDOqlXyPZexfa411caq85GmOIVPXi7/vp+SmLyXrICTUU1GLcz/obBAU275smvMw47TOgK1YPujx
1R+Vj1Qu6fdd6XzgrCZ1U+f3JCt1pYq72zyY7ikMbcaA2d/otLvspiuiYk0FoiAkrbNy/JtBXjEW
Rzk8uRabqdQpLWZTxomYc4cBIvafviu9l6RHs44OsvAjAh+o1KT7UMzilTGEIhkZGuGIIyu3esxB
evudx+09vgS1fd1UJBNUsbZNILzvx4b9U3nruxtpG+3zHDffcWYiTR2+zf4zHcsJEiNuJMMJ6W3s
xxpPrDam8uDpmLbMER3NCj5lJHj+yODzlT6yPpYx3q9cp5lv3/NatF/EVG7jpP0DAtt4ocD/mMmu
8LrGPglF28QMEwQUJNh9Y8XMeIZOcuixLxUMIxxP2aekx0Gh9RivrTswqyx5Maf+tHr9UfWV+FPJ
icWiPY034n5+hRvzqOvG50oYwWWaU8yA0g6dyjQjzTaLXVrDTmVMDfDChrq+EvFBcPB1tdO9O+Nj
yTOcp73zR4c1a3YxvbIHVKy23toJY8JcgTowIJsww9CjlCeY9ups+PF+MtEDZGm67Qo8ahPPC512
ZDiAtzU8D6C0ARNY8asQjANqou23sx0wWEjIWRGXpO54hbW7rUeDhwIRbNMUL2bdXK3OMA6yc7j3
EnvvZQAo1DLZ4XBa+3GJijv3mwriKrjPSuZUSzd8rANBhgtrCfQoJWEa7bsFJXDTRGhDCCpES4d6
7guTp75JDbyUVfZOfjcXGAGXhaN7G+4d1qTSTM4T7bM+VdvEQBfX5cgYPbfHFZdzJXlMP4b0rPUe
5mdi50PdeFmFzVvUfnsV95cBz4Ky11kOSyVuGVrmbSsdEVrUEgwaIHPD2mid7uqSiHTGlXEZF3s4
1kNiU6OkmNPc5bluKC0qUYZ2Tv21cICPS0mTLlOFXSZXmEYLhp5eCZ2CqoEGpISsMqmQyDSEAyaT
51zJ21LY6qHrAtmxUM4Qo+vWJzEQI9jJ9Oqt9RjhQWfxY87I3CbElsXyO5bWGtGgHZTbT3s7zy6e
+2RUpQ8hSm28Gv9Pswrrccqyz0HCobhn/WRCNMc56RBv9gzS5dielNYYkU5M6m5O7CBPfGaDKxuV
1UuaKK9sJlOsmI+NukNlG8gZC3SKg8yagjdOkAuh/dIEDiHepoUrB7XHLDymLKK9Z+xSIrIqCLmu
aZSFjX1FxiPFOTpq5YLk8pbS/DRt/2Ug++LQZP4alKoFpWJBKGXlsDPaF1mPyDN7ZIbekI+hg+t6
02OR3KEX+idIj9z6dCRiHLoHP41/3ftNldFYnpymfh5d4imHAagbKbridRy8mGQGvub0jBgvh2E+
561ksRLDq1lo5y3pp8+YzInOTDAnty0mCZfCZ2taAIzwHKSIShNECAtKRFoTk43SVGyneoSoPsc7
ISaIsR0ScvJJVBBbnXs02/WLC7o5JwN/8ZwCBHBOJ1QvdNtevJ5gxsTk55oaD+xssHiGEcDow2XV
zfiS0Jr+sczQTkiV1vuFheBtlkK7xYRp5r2FOAXdzabWlBFaSONO5YIlzqhZpqWzp4c+wc3IQIm1
8LzNnFq31QB8m0ruv+o8ZinsAwMTvOH6n7khmET3wDvwu8KjdA5xRQ3exOO7LuEsWwvDWEbbOAzY
Yq+2U4SxcID9zm/ZDKxK0LptdPk/6s60t20s3fNfpdAv5tVQIHm4HGKmG7iWF3lf4zh5Qyi2w33f
+ennR0lJWYmT7lsqXGhUhW6k7JAieficZ/kv8gFPNBSb69OcmYopsuumuIlqYH5Sje6SAaiM55JI
5+qTqnW3Je2NK9OhqdEgpTK5xl/gYvtFZsjikEUOuf+FF5ksSA+OrAJVA4RiO+QdpirX4Qt7AYIL
jlPOK998dAp0GQzcz0eFwsSs+R/Y0EAU6F8zxVeBL6I+61btMaya06TyD5OhXAihnhdq+IxsQXTm
aa9UQgYIGpaSVoojz9AjLJ3poXYRSQwiInjMiBvHflI9/4uJ5jFhGSpBEgRfhRV+1cvQnyPQBrxM
sa7iFmg5Orm3nfV5KL1zaAVHMaCgCLPvU7fU0EPFrdFOLmKUNODAuWdqmNykCPcwKWtJDVPmUsPE
oLZ4flXsHNNCh/1HnRSK2+gUwvqrPvYQuUvnwRtNZkQ1ZgkOInVN+FVT6qeJTImsj2CeY97q2T2Q
KzpHZfOU1skXeGhf1Cx7SXxel8D60gXaNahuVOCIX6QltdfLQ6VXXo0I7OeVoSUVgMyztq5vHEeB
Tc+xkpbhh0jg8OtkSKLyviqCooLpxZRSIkri3WeIIeZO/aAiN0j3/BRI9aU+TqoaHDV0qEME9nlz
MsfbUAcSqFQOfGTv3qz0y9CXw3FDrn+IQMOtMd6nqnMSBkI/oPXOgo1uMfLs5qtLVKev4kXVUTyQ
lfcspcF9CChLhFk/qSMDRJ/yAjXOBxJnCGieuC2ynuzMTV+t8HFkIosxcMwY1XgI0WuLXSxgDO58
K0AeutUTzOSr6f+d9s62Cf+Gfk6O7C6yFrJePMlVap75hT2zkU0HtGTAg8Or8KIKtSu18PtTOYJK
J2YdlRS7C+j2AF9H9bmoBsg+A08vV09bqU3TKfe465l8VeAZauMZ05ObFeHAvlEC66kvYtDW3RLe
2SV+21gta+F9JeQjgn9XIxRCndl042S4lXef82G4jAJAxqphLJwMBI2p6xc1dCKpxkvHMD4MAL3N
sX7Nwu7cMhMbcS6BhY8cy7Wc/eRZ+adQf7US8n/O8qHEtLj+4Y//esgS/v2/Wz6X23/jX5fBM1oQ
2df6t7/1/5EJA9RZA2l8HCr/nRHDMvKXKdYWr2kdsO+9/PMfb/7uxopBm6kGuqEadgyWahrWWysG
0xb8Z02zNVyA/jRi0GaGZes6HppCE441OUJUECP9f/5DlzN+ILHXtIXKYuZv/XeMGOzJJTOL2ffS
6ctafC1L42vZzEdsG9QfX+KtE8MwFpYA2egvsqo+SSAjAlZx4mshiuzEVhEEU5iKzKtadBee6RaX
vR7Ur2OV97cWIsig0gzLo3RFVjQDkT0BHlJTQfE+CwkqNUwXN+ziD4aiuEcOEihnTW2bCqgqR322
ggHo1wQpdwwFGXcQ0QdaJwXyyOgdjmWIvDfDdJKhOCWM63V6EqNnTxdKflJSVDJlaD0OkEwQr8Sw
pMLmCRNHFJhwILvCmqTDczlU5y5t14cRDmRyIJFQPiyYj6JgoqRz25HBHE8GZtUmDTnEXKJjUPwm
CnWEvgtR0f5UG+9eDm10CnismCstbShu5n1WFvdt5z72obwyMjhMOTZfc59SBps4TRq3aEd8NSOJ
QA0ZVgF7BDvxcczrCdjnW8dxj/4Yhkul+aLXBRNjBYwTcQFBFv+oVegOjXqComIeyKigk0mK6dpA
Z1rpWw9WUysAoHXmYMxaDqIyahdGr15bEzwcHZR4mTd1dESz57hVaxLxSHCP7RT8TG8YJ4OD8ISQ
uXlR0bu5yEvZ0J9G+EKWyPTq2ackhNxTA6iYLLei04wm2VyNFIu2hfpaWT02Y7rBBDE+U8BL0g+4
zLrgS6SM0SE48+6kMGq4xriAnuD4HS6UDsMjDVLOQUeX3agbZdHIzudhuigf655zgtvoo1qjpxt1
qFxZEcK85MBJJsCcAdNE9dEkk0A0nXbUkCfn0NWa47bqnyjrmFt2Bm2VxgyODSC1x4aomfDl6jOT
A/XA6y37oHTwhIjw7kZYhem2XzugLOhFHaMoHp+ACoQXZ3gaepjlJBPRQYo1dToGcasp5H0tPRHT
t5BfiUqwHwjSWpJuZGuOrO7Euikhxx+brjZpDDnKyQhQHGLHQA9vIHprI+lh2HsMNIDkPKSCStQc
6NXUmB1iIBkwRK0UPLRKK0IHraSerpX8phvyz2ovce502uaOZqKDiK3bfoLkEaMa1bSniPiiKaWO
bUoXWo2O2ITCi5ASBTpTLjAI8woGXJr2Ocl8fEH7ATZaAwTXwWD+yY7M5txm778r8Yw+V03XviVL
A8akeN4JLdvwuPAbZW5YYQLUJ7CvHSQc5mqfWPdKaTO98fpg3orBO/Qjodzl0oKCAboM/kaWM/hy
VEwWwOijuAjvOJT3IoCgM+q9gPVQefNYxbmoGMAfi2AyLKoZreN50ODLonZMoyp/PGlr6R4luTQ+
iNpFFrVQ7IVOS/vAR90goz6mw5Z41sdSeEjeWUp4KuvkQmvpwdMmzsFzhYX7gb6JuLEAMJ0lphmd
93E1wnBBACcye0YbbiIWqkVHJTI/tCbEfcJ1fItqc0lS4i79UrlWMTMrB4TaROI+wnIu6SrF9mnU
aYyqRywBsljVSRLoihd2VGD8WEX4DHfiuOkVs0Cmw6D/z9SJTFARwvoEICA/GeRQAQbSUtZxPJhf
gsiPlvpYhSeAB615XEIgogmPcseITzOIWjnRXkC9oZUQID8CAJo+3KNK/EaTptauVcXyj5MxKW8A
LeLFMNK+mTt+OeCrVSw0XXl07I7QKQKyWvr6RSKCU7B/19Tt9byGMBccWFGLWouCD6E3JjbQU/+x
KARvLGIbx5lAGL7pgFvhAQFVv0eIPhox/JCtUA9h8sMfD92mfBhzA4mAqB9vYeXVV3GF+U3a6zCJ
3fN69K7MIOmnZZAfqFJ5pFRBdtZ3WTsS4hUyevlHNaC5RIPBgbU0qfik2ldPhNZFZ+OD6HAORFp6
8K0DcLVYGTAorBD8bBw/e0iCrHmADZaeRbFRnhgdLEnAf4ib+L7a5lD1oL4fpF6og8rRQCKkVn5t
dAlUS5d0ukNbmHhCn+sWqgVONjkyOxZAnVO/KCvsEtpuoqPdv8kd3nMOskkDfrsTW9s7se8OeWkK
Sz/xQjOJT+x40rBwIDQBCsvUJ2gN+m09IhYcNZVDGY97cHhkpYGN5rCpotIqYMGYCe88YgYLPRD5
iW8V8WkxIokOV647BsrBfCUAjEbdAXUcrkkqkIqU5niqDIlEUdAO1DvUyKKrpIprSrYsXITQ3iBv
W0isdRmmHkYYA0HTgKxjMkDTgC50pVyb4G8ugXtCh5S6Bk4E5gz+bdq9USfBUVWHuNYLzZmnDMju
/FA4L0ROLYHNOnGftQSq2TBY8IyD4JoxaXFCFsTEhpzAxnOgG89KG/l73PqcI1tLUwOFFGrfOk0t
up2FqDWYSaqDXCjER/p+jmAeYfAqDVkC4qWVRv6l8urgnu4IBVdLSHdKLCAyTy9OOreXd0WtmU+0
xwLnMFNQt8Th2dBuGAhRJ2ttbj8HSouzaMakmcIypnNd4up9AJ4GBfjKATYbsSrvARqghoewDf4A
Qhkuh7KEzhj25inyy/lN0paiOSow6ILWAQuqDAf01SxFvZRBkX6FDIqCJR3WYzN18XZKdVs9bIxY
uffaQMXOAtGlFgwTXNkam6UDhTnVIV46Tn5hRiUTFtpczivgVEQAaM8y5QpKN18MTMhe0Dwawf9M
L5fVIgF9NIF0bJyFs9g48iD6L/28oAQJNedzPdQ1lstJGh9mldZ+DMEtHfkhXKMq1p2zWmGNHY4l
NSQSn6mLEVVdLAzkqwDiOp1PNzkY7sE99KdJV2k3Y25it5itYlkyhbWE65yLKdSFU9DDys/60k6B
sCIeoA1mYr5bumnwOVvFzNR3AjZSLwmqK0dl7Hbgdgn2A02uyE/aUEZfK2+oEbix+oXe1jCV7FSK
uQut9waOUfLYqfTHwI5NXjiQz9k7FDqK6HMCDMZ+M7LgZyCGcwXvpeL0iNbBTWIHo9mloEk2BOLc
9CR9XDdVixNr2g4zakMP4YQ6+IBeBF4TCTjLjm6cgxZBNO3Chq5rT+qQkbVVmnJqdo11TmrYL7SJ
8HgyYr5003amdhYpfXkRmFOugVbGpKVtBQuJjyLNhjQebpIebhtPzLpAXgERLmHJEyRwiMWBq8QQ
11O6zSmTddAKqRZOsqsgi8JeVU8CNAJPA68EiFsjuztZmTDXtD0mJIFWk6t2SXQVNJF/o0NcRDrb
nHqS2eTFgATJ4ZhF8tbEwOjYjQN5jKo48dtWihsFCOx150XyoygERvKeqb0o1tA+gP7Xb70Q6RMN
Ab2vOngFLl83H6UjgQUUthpdeYrVfipQPkAXIiOSm5mKdLw7JPfliPgnqnET2M1AFk5a2Lc1upTn
auV3cxrd1bymBQbOQC2Kh07praNUq3W8iAs9uAsqDyN1HTTnQjo1GOawHBHNxDPmoGhiE/RkIC/s
2BXXqVK6pyKt+0cVrfKFpqgOIJIE6AJT8avWitMvg123x0DLk896EzifR1AT19IEGqJPIntBayBo
5Qc+tBM98v1PIWLc9ERdhCyNxsjO/MwwgER47qKFwo/OXpod6yqZtGBcfFyVpnlk6NgTOEYWLdwK
aOE0hlMvXATr7xv2pa+5dLSHuuxoK9Rd5KDXhG4LPU32ZbBSafyiIi5wAWiqOS/Ben2yXJl+Qtfb
PCyh/cP8Y3is6jmaKlIc4R3UX1FhAq8osZFngQ7HahoxI53MXhOELhd56/BmBq5HRIGnjdi8DixI
U00Rn4VsQfT8wofcHmm14ZUJ36Wa+na63+Av0cnpVddpRYJwDY4ZX6AEpiTpKWL0ELQKKwEJIJEo
eCzzPMNdqcs/S60aATDGgf5RBDiDJVLiRzXmzXgQJ011w83Kv+RwchZuq3zsgE8/9JMyj5UVUDVI
Q24aJsLzLq+sY9Vv4ap3qCIOVYajOcj9i1HP3dPedfUTVdfJHGB3AWU10iNT7aHMmL4EMKDZ5+hI
ZwiZmyUKapp6raLA/JjAM0bLVgn7afCewQpzMwGV1UfZVyYiOpdekH/u2wjlKz0rH00yrAvhl/VC
t6D7O7baPyV10i6knttnQM7HJepZzQevTdx73wT/igW4LM4TQfYpdYb0TNr8K83rw0PBq0+yV3qX
ul0IJtGpelEFQfLUtSo2Ir6H7rqqtC3wND2sFpmqR8jGO4qPqrEjYu0cIArGcEmWjPeBKqBxRAlF
u9rZ2ouXFQj1wtG04hMV9DnahL6NyzqaYwS6zqjdD2aDUZB/qlYafgGG2fX5FZYS8rrDxefWrUXw
mmgWol7MOBARkrDHeCmKB082CoA9Rgot7Yt7E2LFcW96n+PBBvPadkZ8JCO8H5KJASFCaqLSQStK
79rmxNZQSW3sLr9DsPNCenKOQsRB35fwOyn1Fl2P1EcaTDITBnYmSw/C2CGePqI5jEwjuPFw54ZA
ARxthGpAAqTDSMnT/rNd+cmclW8daAU4fE9OYmum/6AD8zqvGABAinFEf5CkQI70pOmvajYJiH6d
cg+nrz4hPMMt0JEJhQUXvNQKM9iwcZ0DJfOcI1n23Z2Ko86DnzvemY8BwIHwAu/c9lXvqBrRZ+0T
DLkH+iofPICb6Hwg0U0Hc7LdKZgU6xYB5sBOU6BGgZlpywL69ZHZts6tGaG76vnCOyxtZrJZFZpX
/An7OQ9yJCqRGLOOsGcxJMJ2wA8Yf5I/a3CJlNrM5jrDf5CUqn+M+j3QdSVGTVIJEN2wh045syXk
VK3s8QroLe3erR3/qOh08yKMMwfJHSM6iYZOe6wZKh3kesUqbar2A6cCTt1YIzmkpyrBkxmw5pGK
zO8ARzDoTaAqGCGvpURN/tFPDPGsuma2KHR0oC3ye/jw0/CukwgOaIlc2G6NT4aXp5MmhLy0KjP+
EIZg+qhDcbjPYQDST8jPPBCaR3boqqeGZtK+jiMSJ/LIL10lX51msA6DQEfWRq1vTSy4ICShlOXo
8jgR8Ir6Mn1WYH/mRY2xx2jAeiUnO+rKUDszw4QtE+mWS7vWxqNM6OlZrqv9WW4yHSQNSUpUGPDw
bIAvzK2GJ3rgVwDowJ/EPH98gx54UcHL0bcKD35fF2jbfqI06HRhCwZrNHmx0JLaDw06pyS1MdCM
P2GZ3EOLeCqWylNx111Vt1hTp9dKfPX7Mxo/mbMKARQCVXHDcCyh2sZ2IdKhqZcwcXZPWkvCTsuQ
R5qbEZHrQBUOalwZM9QbI6eym1eG0n3V6EXTeHejr9gsOgCffETdtQ76wEGmIoKKdIjgxoVZ04SH
ILuLR/S/lY8UZLSybBgMIO2zDnenOkim6CeKewNqEoQQPdCOGbO5i1zvjbski+gAGhrVnKnKczEG
+desDK2H3FWCU9DZw30MUwpP7zBpATH4Bb4eXsj6OC2dIblAN698NDyhMFhiFPzx39w2dat+sw3N
QDbJ0CyLfq5hWXKq756Xd0HqVXSF/3flOCJqi0I5UbS+OHfr2jqCpFieeWMRfsjbvMkO4nYakAJI
uWx1W/tUSSSA5yX8uBeJI+vcESpKowpWDAp7442kNfzkG4goMuvqj+nYXQQC7KIVarBQwOFpAISU
PLqIIhTDYQdU3Y1mCBTisO30P1ge3h2hpYNsaqaGIn5WbT1niJkuy7FBlBROH150kL3MF4Z4tCNB
udOaHLUSNXzXzDWyKvLV29V9+h+bKWwNIhhWbE58uKyXW384WnXkb5vXcrh7rZq4/tYmn37zP/3h
pq//MOSv//zH8iUJ0sOggoT3XL9t+eus+7c34RdnePNNfzr/eurCUGb6u1AX0voh+2u/9PYyfz7Q
1gU9Z01aT7fHC7L07QVpUxTasqBeHWl1M393hHjJFKR54V7p+kyYwASkiWH06vOPP0Cje5sf286M
VpEF/hP0xvQhqnG+N3fo56/+81P8a7+zdQG/fKbfxjj2f3YjfjjOmxuhzcj4pEH8Xl8pA5g3N0Lq
DIeQgzdVovB+3QF4sRrhYsfr1/SZxYWzd7GNvLlwR59JRl+WFHRlNgtkv65fs3Rt16evGTObvVQ3
2BtWn+2nb1szjR1OM8XmLVnf7T16DdgU1gtzPTL+Hp1+DgW/fgPMGdcoTa7yvXsg+bHqWJbh7N0b
oJnTrPY/iYO/vHjNnNkmFCXp/LnM37wFxEHHMklYHWP9EuzdAtBU/iGA7XgfdHtmOkJIBymr1YeH
/eY+OLwIqi1sVsL6Q/N7v6KBrhm7BgPdYk80uAeshvVn+x4QEdkIWCj7GgxYCTTdd94ShAqEweFW
yGln4PNTULSlakKetNd3iY1jv9bC9E6wWHfdGnV1pumObmjO9tZoC14GNg3T3mwa+3gDpoVABbRT
cATLguy5cHCEeXch2DMcLgybrWNPg4ImTLmOVDtsj85McyRrgBT4TUQkNRCGCgbJkOt7s3cREYgO
08hd1wAbJJWATp7xblC0jZlq6lMXRF+vgb0rFKbboIudkyTSZIfrBLq7+WyvBo3t01aF5FfWn72L
iRR6uwZEIWYmqaJpqpsXnuzr7SthTkmCRbDY23iAZ82uL4TQZgj1I8Ii3y8Z7JnOa6dRPO9pXPhW
Oe+aOutiZtEfAAS5yYfIQd+sBuoGkwn8hHxZvxH7t0vazs55s0b7AGym4cjtq5/i4gQqXaFG9yw7
opRbP4u/vilq6ozm89SAeD8SWDPAuTqPf5M47F3pSDtYwMVReZVpoeu6ELtWDwRHh8RT6t9KxR+C
IwUWiZJBwrCOC/tXSU6rddeMkR1CSEoDcxP9figd5AwsAEMLkESrz97dBIMHuGvGqDkzg26iNLHe
XX22a+mpqaRKx6BY27skYVVA7vwq6HTVhEH/+E3v8M3O4IiZpOFkU0KuV8F6J9qjrtq6kN4MDf56
lNTZAimjkTR4t8nuTHuHzUun7m3SOBXS7GK7RwXGlHSWxPYmueoxW6ruMM3cz3CwWQg73wBrplqa
JGN8d7t0DOgkRE3aKuvPOgzv0QuhG3QHd10F6sxk0zUMhuXrz3a+yE3QiZnEjPVN2LtKEuquxn62
U0uFfFE6OqML8X714MwICLgPb5KEqfW2X9kjBa6660qgwSgNGrbmNFJ4szHY5oyMEWIXnZXVZ++W
ALWTFAg37XoHNHvGu44/nLYdEZk3qCqsMofcYfXhx3v2/Fmbu149jXbEWenKkAa8Ewnor0paDDoR
cU+XgSC52zlVpiDg+ig+vs1Utt4FKWeGzd7L2G19E/auv0hlb61f0L+eIREOmV7RTf+xfObqVZtb
s7nNe7QVroYLurPz4xczG9lG6s/tOpGk0DZ0m/bR5rnvXQwks5/4rjttg0SAVRNN20wbfxgxSVIF
C16r/q21tI44+7QKfsFA/gUO55fzZ7ZCWmR0IqxNDfDTfsA7QHPC3LtaUUCY3vX1p4VIxqeZUJu3
g589c2wyDeNb3fTfeAn+g0XyHcwF6jZ+WcG4gtfqDRTt3/7CNxDXzwfYoJdWTHNQWlu/OMHU1od+
XYHfpj//a2tprBBWb374DXG1Os/mr28u8OdTb53r21V9+4+L4LVcls/+sPrBsPmaV8sEMNh/pS9+
ufzjply+vFb+FtBshbD48wv9BLL7HgV+e/yySZfP/jJ+7xRrcN7Op8DeLXn7zdd4gF0PC1twWb49
7Bpvs+thF8tyWKbLtwfejCp3PnKQ/PJOa+vpx66nOFsmSfPH/1om+f/543wJQD/YukPAiKZScdez
nC/LFKhltH2T1pCvnY/NqxD/cOBVT3zXA18so8pfvnSvr/m3O7AKBOtBw65Hv1y++MP7r+m6dbvr
Ca5fAr7+22++qft3PfBN89I8+69lOWwdfF1P737wNFx+2T7wqkbd9cB3y3CJPsFyC3o71eZ/w/K+
D6Io2ApYm5pi1y/9sEyC+I+r5Uvz9o5scvVdD/6hrpfle0F8kxPuevyPr1X9x8Fr6i3jrW+/TjV2
PfrlkmBOwKrLrTW+afnvevSTJuTo9dvv/R16sPOxs61v/B3Zsetx2fiXyTL9A4mcP66C5+wLT/e0
ivljtX0dG6Txzuf7XSIwFVZrJOOup7kMxqzcTgc2VRtF9K4HfyiDvNleQX+WhLse/HD5QiK2ehxL
j4exWLavcfDtS6/2ku/Ytl3PdcUZpkf9w9EBjom/4TZdLtPpPr1zcFL9Xb/65atHNrkctt4KnsL0
3Smndz384Wvs/3jTN3i6nQ/9/X07DLYi9PrbG9ru334+KV4FrJ7tTH51d/6OrQtp+GVdQ9X+8Qyb
kvhveL6rfeb30l3fC6i/VpKcsRX8Uhrsb1hCD6+8Wt6POf6f3eNd19HF8oX7822xTIHhXUTD70/z
XiX5neTzc335jeDz3l/bLp6n33iOX5flv/4fAAAA//8=</cx:binary>
              </cx:geoCache>
            </cx:geography>
          </cx:layoutPr>
        </cx:series>
      </cx:plotAreaRegion>
    </cx:plotArea>
    <cx:legend pos="r" align="min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lSlideMaster.Title SlideFooter" descr="Classification: Public Contains PII: Yes">
            <a:extLst>
              <a:ext uri="{FF2B5EF4-FFF2-40B4-BE49-F238E27FC236}">
                <a16:creationId xmlns:a16="http://schemas.microsoft.com/office/drawing/2014/main" id="{FD0A4DFD-4E74-5D8D-8F79-3691A45D984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lSlideMaster.Title and Vertical TextFooter" descr="Classification: Public Contains PII: Yes">
            <a:extLst>
              <a:ext uri="{FF2B5EF4-FFF2-40B4-BE49-F238E27FC236}">
                <a16:creationId xmlns:a16="http://schemas.microsoft.com/office/drawing/2014/main" id="{9436309E-7595-E50E-3E6D-0A541305EE6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lSlideMaster.Vertical Title and TextFooter" descr="Classification: Public Contains PII: Yes">
            <a:extLst>
              <a:ext uri="{FF2B5EF4-FFF2-40B4-BE49-F238E27FC236}">
                <a16:creationId xmlns:a16="http://schemas.microsoft.com/office/drawing/2014/main" id="{A1DF3660-318B-8A7E-B5BB-31E82461206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lSlideMaster.Title and ContentFooter" descr="Classification: Public Contains PII: Yes">
            <a:extLst>
              <a:ext uri="{FF2B5EF4-FFF2-40B4-BE49-F238E27FC236}">
                <a16:creationId xmlns:a16="http://schemas.microsoft.com/office/drawing/2014/main" id="{9E8EBF9F-619C-41B3-6FF7-65C4825E504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lSlideMaster.Section HeaderFooter" descr="Classification: Public Contains PII: Yes">
            <a:extLst>
              <a:ext uri="{FF2B5EF4-FFF2-40B4-BE49-F238E27FC236}">
                <a16:creationId xmlns:a16="http://schemas.microsoft.com/office/drawing/2014/main" id="{9F66C7E4-9EEE-0EB0-76AB-5E581C27B2E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flSlideMaster.Two ContentFooter" descr="Classification: Public Contains PII: Yes">
            <a:extLst>
              <a:ext uri="{FF2B5EF4-FFF2-40B4-BE49-F238E27FC236}">
                <a16:creationId xmlns:a16="http://schemas.microsoft.com/office/drawing/2014/main" id="{2D516A65-4424-CABA-F5AA-DCAEA13FCAC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flSlideMaster.ComparisonFooter" descr="Classification: Public Contains PII: Yes">
            <a:extLst>
              <a:ext uri="{FF2B5EF4-FFF2-40B4-BE49-F238E27FC236}">
                <a16:creationId xmlns:a16="http://schemas.microsoft.com/office/drawing/2014/main" id="{83E4BB13-80F1-9477-DF55-DAB9C61F6A4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flSlideMaster.Title OnlyFooter" descr="Classification: Public Contains PII: Yes">
            <a:extLst>
              <a:ext uri="{FF2B5EF4-FFF2-40B4-BE49-F238E27FC236}">
                <a16:creationId xmlns:a16="http://schemas.microsoft.com/office/drawing/2014/main" id="{B98FD8B3-5D6D-22E5-40DF-67FC97C86F5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flSlideMaster.BlankFooter" descr="Classification: Public Contains PII: Yes">
            <a:extLst>
              <a:ext uri="{FF2B5EF4-FFF2-40B4-BE49-F238E27FC236}">
                <a16:creationId xmlns:a16="http://schemas.microsoft.com/office/drawing/2014/main" id="{41EEA572-B4E4-761C-DB11-08FCCED38F4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flSlideMaster.Content with CaptionFooter" descr="Classification: Public Contains PII: Yes">
            <a:extLst>
              <a:ext uri="{FF2B5EF4-FFF2-40B4-BE49-F238E27FC236}">
                <a16:creationId xmlns:a16="http://schemas.microsoft.com/office/drawing/2014/main" id="{C38AC05B-5F65-BBE5-55E9-DEF95FC7D79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flSlideMaster.Picture with CaptionFooter" descr="Classification: Public Contains PII: Yes">
            <a:extLst>
              <a:ext uri="{FF2B5EF4-FFF2-40B4-BE49-F238E27FC236}">
                <a16:creationId xmlns:a16="http://schemas.microsoft.com/office/drawing/2014/main" id="{1FDE913D-0602-531F-4CBF-330AD23C1ED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0EAE-69B0-ACA6-12B7-B49E2716F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 Final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1FCD-92D5-D1C2-D7E1-3D59CE99B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Final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1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E1F2-CD67-1C26-3A91-CDCA49B2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Q.16</a:t>
            </a:r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330355D-75C1-DF18-76A4-A404185D666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57001373"/>
                  </p:ext>
                </p:extLst>
              </p:nvPr>
            </p:nvGraphicFramePr>
            <p:xfrm>
              <a:off x="5118100" y="803275"/>
              <a:ext cx="6281738" cy="5248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3330355D-75C1-DF18-76A4-A404185D66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8100" y="803275"/>
                <a:ext cx="6281738" cy="5248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06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3C52-8A86-A8EA-6309-F6D953E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Q.18</a:t>
            </a:r>
            <a:br>
              <a:rPr lang="en-IN" dirty="0"/>
            </a:br>
            <a:r>
              <a:rPr lang="en-IN" dirty="0"/>
              <a:t>Channel Name:</a:t>
            </a:r>
            <a:br>
              <a:rPr lang="en-IN" dirty="0"/>
            </a:br>
            <a:r>
              <a:rPr lang="en-IN" dirty="0" err="1"/>
              <a:t>ThanthiTV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8D1FE5-DA4E-FCBC-A5C8-4CCD88532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265115"/>
              </p:ext>
            </p:extLst>
          </p:nvPr>
        </p:nvGraphicFramePr>
        <p:xfrm>
          <a:off x="5118100" y="803275"/>
          <a:ext cx="6281738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659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6DF5-B3FF-58FE-82A3-7B0423DF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Q.19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A8CE8B-5C87-9261-69B3-940A183C7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961285"/>
              </p:ext>
            </p:extLst>
          </p:nvPr>
        </p:nvGraphicFramePr>
        <p:xfrm>
          <a:off x="5118100" y="803275"/>
          <a:ext cx="6281738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457356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4c21d3a0-16b0-4de5-94a5-aa17c88e8e26</TitusGUID>
  <TitusMetadata xmlns="">eyJucyI6Imh0dHA6XC9cL3d3dy50aXR1cy5jb21cL25zXC9MYXRlbnRWaWV3IiwicHJvcHMiOlt7Im4iOiJDbGFzc2lmaWNhdGlvbiIsInZhbHMiOlt7InZhbHVlIjoiTFZfUFVCTDFDIn1dfSx7Im4iOiJDb250YWluc1BJSSIsInZhbHMiOlt7InZhbHVlIjoiWWVzIn1dfV19</TitusMetadata>
</titus>
</file>

<file path=customXml/itemProps1.xml><?xml version="1.0" encoding="utf-8"?>
<ds:datastoreItem xmlns:ds="http://schemas.openxmlformats.org/officeDocument/2006/customXml" ds:itemID="{66EE251C-69F7-491F-A6B3-E62440900ECD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12</TotalTime>
  <Words>27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 Light</vt:lpstr>
      <vt:lpstr>Microsoft Sans Serif</vt:lpstr>
      <vt:lpstr>Rockwell</vt:lpstr>
      <vt:lpstr>Wingdings</vt:lpstr>
      <vt:lpstr>Atlas</vt:lpstr>
      <vt:lpstr>Excel Final Assessment</vt:lpstr>
      <vt:lpstr>Q.16</vt:lpstr>
      <vt:lpstr>Q.18 Channel Name: ThanthiTV</vt:lpstr>
      <vt:lpstr>Q.19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</dc:title>
  <dc:creator>Harrsha T</dc:creator>
  <cp:keywords>Classification=LV_PUBL1C</cp:keywords>
  <cp:lastModifiedBy>Harrsha T</cp:lastModifiedBy>
  <cp:revision>4</cp:revision>
  <dcterms:created xsi:type="dcterms:W3CDTF">2024-02-28T11:49:10Z</dcterms:created>
  <dcterms:modified xsi:type="dcterms:W3CDTF">2024-02-28T12:01:13Z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4c21d3a0-16b0-4de5-94a5-aa17c88e8e26</vt:lpwstr>
  </property>
  <property fmtid="{D5CDD505-2E9C-101B-9397-08002B2CF9AE}" pid="3" name="Classification">
    <vt:lpwstr>LV_PUBL1C</vt:lpwstr>
  </property>
  <property fmtid="{D5CDD505-2E9C-101B-9397-08002B2CF9AE}" pid="4" name="ContainsPII">
    <vt:lpwstr>Yes</vt:lpwstr>
  </property>
</Properties>
</file>