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72" r:id="rId10"/>
    <p:sldId id="269" r:id="rId11"/>
    <p:sldId id="264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MG Motor 網站工程文件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開發者：Harry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4438"/>
            <a:ext cx="8229600" cy="3097487"/>
          </a:xfrm>
        </p:spPr>
      </p:pic>
    </p:spTree>
    <p:extLst>
      <p:ext uri="{BB962C8B-B14F-4D97-AF65-F5344CB8AC3E}">
        <p14:creationId xmlns:p14="http://schemas.microsoft.com/office/powerpoint/2010/main" val="387591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ZS 頁面功能組件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共用</a:t>
            </a:r>
            <a:r>
              <a:rPr dirty="0"/>
              <a:t> HS </a:t>
            </a:r>
            <a:r>
              <a:rPr dirty="0" err="1"/>
              <a:t>的主要展示元件</a:t>
            </a:r>
            <a:endParaRPr dirty="0"/>
          </a:p>
          <a:p>
            <a:r>
              <a:rPr dirty="0" err="1"/>
              <a:t>透過</a:t>
            </a:r>
            <a:r>
              <a:rPr dirty="0"/>
              <a:t> props </a:t>
            </a:r>
            <a:r>
              <a:rPr dirty="0" err="1"/>
              <a:t>傳入</a:t>
            </a:r>
            <a:r>
              <a:rPr dirty="0"/>
              <a:t> ZS </a:t>
            </a:r>
            <a:r>
              <a:rPr dirty="0" err="1"/>
              <a:t>資訊</a:t>
            </a:r>
            <a:endParaRPr dirty="0"/>
          </a:p>
          <a:p>
            <a:r>
              <a:rPr dirty="0" err="1"/>
              <a:t>一致性版面維持良好</a:t>
            </a:r>
            <a:r>
              <a:rPr dirty="0"/>
              <a:t> </a:t>
            </a:r>
            <a:r>
              <a:rPr dirty="0" smtClean="0"/>
              <a:t>UI/UX</a:t>
            </a:r>
            <a:endParaRPr lang="en-US" dirty="0" smtClean="0"/>
          </a:p>
          <a:p>
            <a:r>
              <a:rPr lang="zh-TW" altLang="en-US" dirty="0"/>
              <a:t>與</a:t>
            </a:r>
            <a:r>
              <a:rPr lang="en-US" altLang="zh-TW" dirty="0"/>
              <a:t>HS</a:t>
            </a:r>
            <a:r>
              <a:rPr lang="zh-TW" altLang="en-US" dirty="0"/>
              <a:t>頁面</a:t>
            </a:r>
            <a:r>
              <a:rPr lang="zh-TW" altLang="en-US" dirty="0" smtClean="0"/>
              <a:t>一致故不重複放置圖片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預約賞車</a:t>
            </a:r>
            <a:r>
              <a:rPr lang="en-US" altLang="zh-TW" dirty="0" smtClean="0"/>
              <a:t>/</a:t>
            </a:r>
            <a:r>
              <a:rPr lang="zh-TW" altLang="en-US" dirty="0" smtClean="0"/>
              <a:t>試乘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5422"/>
            <a:ext cx="8229600" cy="3935519"/>
          </a:xfrm>
        </p:spPr>
      </p:pic>
    </p:spTree>
    <p:extLst>
      <p:ext uri="{BB962C8B-B14F-4D97-AF65-F5344CB8AC3E}">
        <p14:creationId xmlns:p14="http://schemas.microsoft.com/office/powerpoint/2010/main" val="310488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查詢據點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7181"/>
            <a:ext cx="8229600" cy="2592000"/>
          </a:xfrm>
        </p:spPr>
      </p:pic>
    </p:spTree>
    <p:extLst>
      <p:ext uri="{BB962C8B-B14F-4D97-AF65-F5344CB8AC3E}">
        <p14:creationId xmlns:p14="http://schemas.microsoft.com/office/powerpoint/2010/main" val="418570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專案簡介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專案名稱：MG Motor React 網站</a:t>
            </a:r>
          </a:p>
          <a:p>
            <a:r>
              <a:t>開發者：Harry</a:t>
            </a:r>
          </a:p>
          <a:p>
            <a:r>
              <a:t>專案目的：展示 MG Motor 品牌形象，提供車型資訊與聯絡方式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技術架構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前端框架：React</a:t>
            </a:r>
            <a:endParaRPr dirty="0"/>
          </a:p>
          <a:p>
            <a:r>
              <a:rPr dirty="0" err="1"/>
              <a:t>樣式處理</a:t>
            </a:r>
            <a:r>
              <a:rPr dirty="0" err="1" smtClean="0"/>
              <a:t>：</a:t>
            </a:r>
            <a:r>
              <a:rPr lang="en-US" dirty="0" err="1" smtClean="0"/>
              <a:t>styled</a:t>
            </a:r>
            <a:r>
              <a:rPr lang="en-US" dirty="0" smtClean="0"/>
              <a:t> component</a:t>
            </a:r>
            <a:endParaRPr dirty="0"/>
          </a:p>
          <a:p>
            <a:r>
              <a:rPr dirty="0" err="1"/>
              <a:t>路由管理：React</a:t>
            </a:r>
            <a:r>
              <a:rPr dirty="0"/>
              <a:t> Router</a:t>
            </a:r>
          </a:p>
          <a:p>
            <a:r>
              <a:rPr dirty="0" err="1"/>
              <a:t>部署方式</a:t>
            </a:r>
            <a:r>
              <a:rPr dirty="0" smtClean="0"/>
              <a:t>：</a:t>
            </a:r>
            <a:r>
              <a:rPr lang="en-US" altLang="zh-TW" dirty="0"/>
              <a:t> </a:t>
            </a:r>
            <a:r>
              <a:rPr lang="en-US" altLang="zh-TW" dirty="0" err="1" smtClean="0"/>
              <a:t>Netlify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專案結構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src/: 主程式碼</a:t>
            </a:r>
          </a:p>
          <a:p>
            <a:r>
              <a:t>components/: 共用元件，如 Navbar、Footer</a:t>
            </a:r>
          </a:p>
          <a:p>
            <a:r>
              <a:t>pages/: 各頁面組件，如 Home、Models、Contact</a:t>
            </a:r>
          </a:p>
          <a:p>
            <a:r>
              <a:t>styles/: 樣式檔案</a:t>
            </a:r>
          </a:p>
          <a:p>
            <a:r>
              <a:t>public/: 靜態資源</a:t>
            </a:r>
          </a:p>
          <a:p>
            <a:r>
              <a:t>package.json：依賴與腳本設定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首頁（Home）功能組件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9363"/>
            <a:ext cx="8229600" cy="394763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HS 頁面功能組件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altLang="zh-TW" dirty="0" err="1" smtClean="0"/>
              <a:t>Carousel</a:t>
            </a:r>
            <a:r>
              <a:rPr dirty="0" err="1" smtClean="0"/>
              <a:t>：</a:t>
            </a:r>
            <a:r>
              <a:rPr dirty="0" err="1"/>
              <a:t>車輛特色展示</a:t>
            </a:r>
            <a:endParaRPr dirty="0"/>
          </a:p>
          <a:p>
            <a:r>
              <a:rPr lang="en-US" altLang="zh-TW" dirty="0" err="1" smtClean="0"/>
              <a:t>GalleryWithText</a:t>
            </a:r>
            <a:r>
              <a:rPr dirty="0" err="1" smtClean="0"/>
              <a:t>：</a:t>
            </a:r>
            <a:r>
              <a:rPr dirty="0" err="1"/>
              <a:t>展示圖片</a:t>
            </a:r>
            <a:endParaRPr dirty="0"/>
          </a:p>
          <a:p>
            <a:r>
              <a:rPr lang="en-US" altLang="zh-TW" dirty="0" err="1" smtClean="0"/>
              <a:t>Accordion</a:t>
            </a:r>
            <a:r>
              <a:rPr dirty="0" err="1" smtClean="0"/>
              <a:t>：</a:t>
            </a:r>
            <a:r>
              <a:rPr dirty="0" err="1"/>
              <a:t>車輛規格資訊</a:t>
            </a:r>
            <a:endParaRPr dirty="0"/>
          </a:p>
          <a:p>
            <a:r>
              <a:rPr dirty="0" err="1"/>
              <a:t>BookingForm：</a:t>
            </a:r>
            <a:r>
              <a:rPr dirty="0" err="1" smtClean="0"/>
              <a:t>預約與表單</a:t>
            </a:r>
            <a:endParaRPr lang="en-US" dirty="0" smtClean="0"/>
          </a:p>
          <a:p>
            <a:r>
              <a:rPr lang="en-US" altLang="zh-TW" dirty="0" err="1" smtClean="0"/>
              <a:t>VehicleSpecSheet</a:t>
            </a:r>
            <a:r>
              <a:rPr lang="en-US" altLang="zh-TW" dirty="0" smtClean="0"/>
              <a:t>:</a:t>
            </a:r>
            <a:r>
              <a:rPr lang="zh-TW" altLang="en-US" dirty="0" smtClean="0"/>
              <a:t> 相關情報組件</a:t>
            </a:r>
            <a:endParaRPr lang="en-US" altLang="zh-TW" dirty="0" smtClean="0"/>
          </a:p>
          <a:p>
            <a:r>
              <a:rPr lang="en-US" altLang="zh-TW" dirty="0" err="1" smtClean="0"/>
              <a:t>DetailedVehicleSpecs</a:t>
            </a:r>
            <a:r>
              <a:rPr lang="en-US" altLang="zh-TW" dirty="0" smtClean="0"/>
              <a:t>:</a:t>
            </a:r>
            <a:r>
              <a:rPr lang="zh-TW" altLang="en-US" dirty="0" smtClean="0"/>
              <a:t>規格組件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HS 車型介紹頁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0381"/>
            <a:ext cx="8229600" cy="3585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9022"/>
            <a:ext cx="8229600" cy="3028319"/>
          </a:xfrm>
        </p:spPr>
      </p:pic>
    </p:spTree>
    <p:extLst>
      <p:ext uri="{BB962C8B-B14F-4D97-AF65-F5344CB8AC3E}">
        <p14:creationId xmlns:p14="http://schemas.microsoft.com/office/powerpoint/2010/main" val="54626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7261"/>
            <a:ext cx="8229600" cy="3291840"/>
          </a:xfrm>
        </p:spPr>
      </p:pic>
    </p:spTree>
    <p:extLst>
      <p:ext uri="{BB962C8B-B14F-4D97-AF65-F5344CB8AC3E}">
        <p14:creationId xmlns:p14="http://schemas.microsoft.com/office/powerpoint/2010/main" val="185154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140</Words>
  <Application>Microsoft Office PowerPoint</Application>
  <PresentationFormat>如螢幕大小 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新細明體</vt:lpstr>
      <vt:lpstr>Arial</vt:lpstr>
      <vt:lpstr>Calibri</vt:lpstr>
      <vt:lpstr>Office Theme</vt:lpstr>
      <vt:lpstr>MG Motor 網站工程文件</vt:lpstr>
      <vt:lpstr>1. 專案簡介</vt:lpstr>
      <vt:lpstr>2. 技術架構</vt:lpstr>
      <vt:lpstr>3. 專案結構</vt:lpstr>
      <vt:lpstr>4. 首頁（Home）功能組件</vt:lpstr>
      <vt:lpstr>5. HS 頁面功能組件</vt:lpstr>
      <vt:lpstr>HS 車型介紹頁</vt:lpstr>
      <vt:lpstr>PowerPoint 簡報</vt:lpstr>
      <vt:lpstr>PowerPoint 簡報</vt:lpstr>
      <vt:lpstr>PowerPoint 簡報</vt:lpstr>
      <vt:lpstr>6. ZS 頁面功能組件</vt:lpstr>
      <vt:lpstr>7.預約賞車/試乘</vt:lpstr>
      <vt:lpstr>8.查詢據點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 Motor 網站工程文件</dc:title>
  <dc:subject/>
  <dc:creator/>
  <cp:keywords/>
  <dc:description>generated using python-pptx</dc:description>
  <cp:lastModifiedBy>蔡昀宸</cp:lastModifiedBy>
  <cp:revision>7</cp:revision>
  <dcterms:created xsi:type="dcterms:W3CDTF">2013-01-27T09:14:16Z</dcterms:created>
  <dcterms:modified xsi:type="dcterms:W3CDTF">2025-08-05T07:32:56Z</dcterms:modified>
  <cp:category/>
</cp:coreProperties>
</file>