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30" r:id="rId2"/>
    <p:sldId id="431" r:id="rId3"/>
    <p:sldId id="432" r:id="rId4"/>
    <p:sldId id="434" r:id="rId5"/>
    <p:sldId id="43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1424" y="2132857"/>
            <a:ext cx="10363200" cy="1470025"/>
          </a:xfrm>
        </p:spPr>
        <p:txBody>
          <a:bodyPr/>
          <a:lstStyle>
            <a:lvl1pPr algn="l"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>
                    <a:alpha val="95000"/>
                  </a:srgb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1424" y="3717032"/>
            <a:ext cx="8534400" cy="1129680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B7ED83-10E9-47A1-9C2E-6A7BCD4AF6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88555" y="188641"/>
            <a:ext cx="876300" cy="63817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8B3A0D65-20B7-4EA9-B729-46A090BB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r>
              <a:rPr lang="en-US" altLang="ko-KR"/>
              <a:t>2020-2</a:t>
            </a:r>
            <a:r>
              <a:rPr lang="ko-KR" altLang="en-US"/>
              <a:t>학기</a:t>
            </a:r>
            <a:endParaRPr lang="ko-KR" alt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840CED6-382F-4EA9-A680-0BE8CB94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웹프로그래밍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16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2020-2</a:t>
            </a:r>
            <a:r>
              <a:rPr lang="ko-KR" altLang="en-US"/>
              <a:t>학기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웹프로그래밍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36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2020-2</a:t>
            </a:r>
            <a:r>
              <a:rPr lang="ko-KR" altLang="en-US"/>
              <a:t>학기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웹프로그래밍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058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2020-2</a:t>
            </a:r>
            <a:r>
              <a:rPr lang="ko-KR" altLang="en-US"/>
              <a:t>학기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웹프로그래밍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8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2020-2</a:t>
            </a:r>
            <a:r>
              <a:rPr lang="ko-KR" altLang="en-US"/>
              <a:t>학기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웹프로그래밍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78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2020-2</a:t>
            </a:r>
            <a:r>
              <a:rPr lang="ko-KR" altLang="en-US"/>
              <a:t>학기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웹프로그래밍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20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2020-2</a:t>
            </a:r>
            <a:r>
              <a:rPr lang="ko-KR" altLang="en-US"/>
              <a:t>학기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웹프로그래밍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81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2020-2</a:t>
            </a:r>
            <a:r>
              <a:rPr lang="ko-KR" altLang="en-US"/>
              <a:t>학기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웹프로그래밍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17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2020-2</a:t>
            </a:r>
            <a:r>
              <a:rPr lang="ko-KR" altLang="en-US"/>
              <a:t>학기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웹프로그래밍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17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2020-2</a:t>
            </a:r>
            <a:r>
              <a:rPr lang="ko-KR" altLang="en-US"/>
              <a:t>학기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웹프로그래밍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43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2020-2</a:t>
            </a:r>
            <a:r>
              <a:rPr lang="ko-KR" altLang="en-US"/>
              <a:t>학기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웹프로그래밍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68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2020-2</a:t>
            </a:r>
            <a:r>
              <a:rPr lang="ko-KR" altLang="en-US"/>
              <a:t>학기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웹프로그래밍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7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35360" y="836712"/>
            <a:ext cx="11521280" cy="5904656"/>
          </a:xfrm>
          <a:prstGeom prst="roundRect">
            <a:avLst>
              <a:gd name="adj" fmla="val 4209"/>
            </a:avLst>
          </a:prstGeom>
          <a:solidFill>
            <a:schemeClr val="bg1">
              <a:alpha val="84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188641"/>
            <a:ext cx="10972800" cy="551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124745"/>
            <a:ext cx="109728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2020-2</a:t>
            </a:r>
            <a:r>
              <a:rPr lang="ko-KR" altLang="en-US"/>
              <a:t>학기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- </a:t>
            </a:r>
            <a:r>
              <a:rPr lang="ko-KR" altLang="en-US"/>
              <a:t>웹프로그래밍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168748"/>
            <a:ext cx="9360363" cy="531"/>
          </a:xfrm>
          <a:prstGeom prst="line">
            <a:avLst/>
          </a:prstGeom>
          <a:ln w="3175">
            <a:gradFill flip="none" rotWithShape="1">
              <a:gsLst>
                <a:gs pos="0">
                  <a:schemeClr val="bg1"/>
                </a:gs>
                <a:gs pos="62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oval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50CE455E-5C77-47D7-8443-C3D7E2931D1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980341" y="136526"/>
            <a:ext cx="876300" cy="638175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416042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bg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E78C27F5-108A-4747-9232-B027E1865C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17632338-62F0-46F3-955D-4324023C14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FA3C5-34E0-4645-B233-940E5926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pPr/>
              <a:t>1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075AC-FE60-4540-9C43-342C6629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2020-2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학기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CFC31-E426-4580-BB5C-37BBD1B6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-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웹프로그래밍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-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361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C13AD-F53E-4CAB-8D99-671C4A36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FCE4A-FA51-4858-A980-109967E0D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var1.html</a:t>
            </a:r>
            <a:r>
              <a:rPr lang="ko-KR" altLang="en-US" dirty="0"/>
              <a:t> 문서가 아래 실행 화면처럼 보이도록 내부 스타일 시트를 </a:t>
            </a:r>
            <a:r>
              <a:rPr lang="ko-KR" altLang="en-US" dirty="0" err="1"/>
              <a:t>추가하시오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다양한 선택자를 사용해보기</a:t>
            </a:r>
            <a:endParaRPr lang="en-US" altLang="ko-KR" dirty="0"/>
          </a:p>
          <a:p>
            <a:pPr lvl="1"/>
            <a:r>
              <a:rPr lang="ko-KR" altLang="en-US" dirty="0"/>
              <a:t>글씨체</a:t>
            </a:r>
            <a:r>
              <a:rPr lang="en-US" altLang="ko-KR" dirty="0"/>
              <a:t>, </a:t>
            </a:r>
            <a:r>
              <a:rPr lang="ko-KR" altLang="en-US" dirty="0"/>
              <a:t>글씨 색상 변경해보기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C53FA-8239-42B1-951B-E89F8B0D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2020-2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학기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F5C18-AC1B-4F61-BF70-72F5EEF9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-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웹프로그래밍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-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16F980-4D08-45C4-ADCB-E197C810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55CA1BB-0EE9-4B95-837E-0AB5888B7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990194"/>
            <a:ext cx="90678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1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C13AD-F53E-4CAB-8D99-671C4A36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FCE4A-FA51-4858-A980-109967E0D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r>
              <a:rPr lang="ko-KR" altLang="en-US" dirty="0"/>
              <a:t>의 </a:t>
            </a:r>
            <a:r>
              <a:rPr lang="en-US" altLang="ko-KR" dirty="0"/>
              <a:t>html </a:t>
            </a:r>
            <a:r>
              <a:rPr lang="ko-KR" altLang="en-US" dirty="0"/>
              <a:t>문서가 아래 실행 화면처럼 보이도록 </a:t>
            </a:r>
            <a:r>
              <a:rPr lang="ko-KR" altLang="en-US" b="1" dirty="0">
                <a:solidFill>
                  <a:srgbClr val="FF0000"/>
                </a:solidFill>
              </a:rPr>
              <a:t>외부 스타일 시트</a:t>
            </a:r>
            <a:r>
              <a:rPr lang="ko-KR" altLang="en-US" dirty="0"/>
              <a:t>를 </a:t>
            </a:r>
            <a:r>
              <a:rPr lang="ko-KR" altLang="en-US" dirty="0" err="1"/>
              <a:t>추가하시오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&lt;h1&gt;, &lt;h2&gt;</a:t>
            </a:r>
            <a:r>
              <a:rPr lang="ko-KR" altLang="en-US" dirty="0"/>
              <a:t>는 굴림체</a:t>
            </a:r>
            <a:r>
              <a:rPr lang="en-US" altLang="ko-KR" dirty="0"/>
              <a:t>, 25pt</a:t>
            </a:r>
          </a:p>
          <a:p>
            <a:pPr lvl="1"/>
            <a:r>
              <a:rPr lang="en-US" altLang="ko-KR" dirty="0"/>
              <a:t>&lt;p&gt; </a:t>
            </a:r>
            <a:r>
              <a:rPr lang="ko-KR" altLang="en-US" dirty="0"/>
              <a:t>안의 </a:t>
            </a:r>
            <a:r>
              <a:rPr lang="en-US" altLang="ko-KR" dirty="0"/>
              <a:t>&lt;strong&gt;</a:t>
            </a:r>
            <a:r>
              <a:rPr lang="ko-KR" altLang="en-US" dirty="0"/>
              <a:t>과 </a:t>
            </a:r>
            <a:r>
              <a:rPr lang="en-US" altLang="ko-KR" dirty="0"/>
              <a:t>&lt;</a:t>
            </a:r>
            <a:r>
              <a:rPr lang="en-US" altLang="ko-KR" dirty="0" err="1"/>
              <a:t>em</a:t>
            </a:r>
            <a:r>
              <a:rPr lang="en-US" altLang="ko-KR" dirty="0"/>
              <a:t>&gt;</a:t>
            </a:r>
            <a:r>
              <a:rPr lang="ko-KR" altLang="en-US" dirty="0"/>
              <a:t>은 궁서체와</a:t>
            </a:r>
            <a:r>
              <a:rPr lang="en-US" altLang="ko-KR" dirty="0"/>
              <a:t> 15pt, </a:t>
            </a:r>
            <a:r>
              <a:rPr lang="ko-KR" altLang="en-US" dirty="0"/>
              <a:t>이탤릭체</a:t>
            </a:r>
            <a:endParaRPr lang="en-US" altLang="ko-KR" dirty="0"/>
          </a:p>
          <a:p>
            <a:pPr lvl="1"/>
            <a:r>
              <a:rPr lang="en-US" altLang="ko-KR" dirty="0"/>
              <a:t>&lt;li&gt;</a:t>
            </a:r>
            <a:r>
              <a:rPr lang="ko-KR" altLang="en-US" dirty="0"/>
              <a:t>는 휴먼매직체에</a:t>
            </a:r>
            <a:r>
              <a:rPr lang="en-US" altLang="ko-KR" dirty="0"/>
              <a:t> 18pt,</a:t>
            </a:r>
            <a:r>
              <a:rPr lang="ko-KR" altLang="en-US" dirty="0"/>
              <a:t> </a:t>
            </a:r>
            <a:r>
              <a:rPr lang="ko-KR" altLang="en-US" dirty="0" err="1"/>
              <a:t>볼드체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C53FA-8239-42B1-951B-E89F8B0D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2020-2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학기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F5C18-AC1B-4F61-BF70-72F5EEF9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-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웹프로그래밍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-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16F980-4D08-45C4-ADCB-E197C810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149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C13AD-F53E-4CAB-8D99-671C4A36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FCE4A-FA51-4858-A980-109967E0D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orientation.html </a:t>
            </a:r>
            <a:r>
              <a:rPr lang="ko-KR" altLang="en-US" dirty="0"/>
              <a:t>문서가 아래 실행 화면처럼 보이도록 </a:t>
            </a:r>
            <a:r>
              <a:rPr lang="ko-KR" altLang="en-US" b="1" dirty="0">
                <a:solidFill>
                  <a:srgbClr val="FF0000"/>
                </a:solidFill>
              </a:rPr>
              <a:t>스타일 시트</a:t>
            </a:r>
            <a:r>
              <a:rPr lang="ko-KR" altLang="en-US" dirty="0"/>
              <a:t>를 </a:t>
            </a:r>
            <a:r>
              <a:rPr lang="ko-KR" altLang="en-US" dirty="0" err="1"/>
              <a:t>추가하시오</a:t>
            </a:r>
            <a:r>
              <a:rPr lang="en-US" altLang="ko-KR" dirty="0"/>
              <a:t>.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C53FA-8239-42B1-951B-E89F8B0D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2020-2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학기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F5C18-AC1B-4F61-BF70-72F5EEF9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-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웹프로그래밍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-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16F980-4D08-45C4-ADCB-E197C810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88569D-54BB-49B8-8C09-FFCDDD028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452" y="2004305"/>
            <a:ext cx="5970645" cy="391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8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C13AD-F53E-4CAB-8D99-671C4A36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FCE4A-FA51-4858-A980-109967E0D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3</a:t>
            </a:r>
            <a:r>
              <a:rPr lang="ko-KR" altLang="en-US" dirty="0"/>
              <a:t>의 </a:t>
            </a:r>
            <a:r>
              <a:rPr lang="en-US" altLang="ko-KR" dirty="0"/>
              <a:t>orientation.html </a:t>
            </a:r>
            <a:r>
              <a:rPr lang="ko-KR" altLang="en-US" dirty="0"/>
              <a:t>문서에 자유롭게 </a:t>
            </a:r>
            <a:r>
              <a:rPr lang="ko-KR" altLang="en-US" b="1" dirty="0">
                <a:solidFill>
                  <a:srgbClr val="FF0000"/>
                </a:solidFill>
              </a:rPr>
              <a:t>스타일 시트</a:t>
            </a:r>
            <a:r>
              <a:rPr lang="ko-KR" altLang="en-US" dirty="0"/>
              <a:t>를 추가하여</a:t>
            </a:r>
            <a:r>
              <a:rPr lang="en-US" altLang="ko-KR" dirty="0"/>
              <a:t> </a:t>
            </a:r>
            <a:r>
              <a:rPr lang="ko-KR" altLang="en-US" dirty="0"/>
              <a:t>자신만의 신입생 환영회 안내 페이지를 만들어 봅니다</a:t>
            </a:r>
            <a:r>
              <a:rPr lang="en-US" altLang="ko-KR" dirty="0"/>
              <a:t>. 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C53FA-8239-42B1-951B-E89F8B0D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2020-2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학기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F5C18-AC1B-4F61-BF70-72F5EEF9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-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웹프로그래밍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-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16F980-4D08-45C4-ADCB-E197C810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467759"/>
      </p:ext>
    </p:extLst>
  </p:cSld>
  <p:clrMapOvr>
    <a:masterClrMapping/>
  </p:clrMapOvr>
</p:sld>
</file>

<file path=ppt/theme/theme1.xml><?xml version="1.0" encoding="utf-8"?>
<a:theme xmlns:a="http://schemas.openxmlformats.org/drawingml/2006/main" name="컴활(인피니티) 교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" id="{7E6B9F6A-1125-4B06-AE58-3CDEF66C7AF8}" vid="{6FD06779-F94E-4C4A-B497-9D12D30A22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139</Words>
  <Application>Microsoft Office PowerPoint</Application>
  <PresentationFormat>와이드스크린</PresentationFormat>
  <Paragraphs>29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컴활(인피니티) 교안</vt:lpstr>
      <vt:lpstr>실습</vt:lpstr>
      <vt:lpstr>실습1</vt:lpstr>
      <vt:lpstr>실습2</vt:lpstr>
      <vt:lpstr>실습3</vt:lpstr>
      <vt:lpstr>실습4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</dc:title>
  <dc:creator>woo hyeonje</dc:creator>
  <cp:lastModifiedBy>woo hyeonje</cp:lastModifiedBy>
  <cp:revision>9</cp:revision>
  <dcterms:created xsi:type="dcterms:W3CDTF">2020-09-01T07:22:27Z</dcterms:created>
  <dcterms:modified xsi:type="dcterms:W3CDTF">2020-09-08T10:06:29Z</dcterms:modified>
</cp:coreProperties>
</file>