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0"/>
  </p:notesMasterIdLst>
  <p:handoutMasterIdLst>
    <p:handoutMasterId r:id="rId41"/>
  </p:handoutMasterIdLst>
  <p:sldIdLst>
    <p:sldId id="256" r:id="rId5"/>
    <p:sldId id="299" r:id="rId6"/>
    <p:sldId id="325" r:id="rId7"/>
    <p:sldId id="327" r:id="rId8"/>
    <p:sldId id="300" r:id="rId9"/>
    <p:sldId id="301" r:id="rId10"/>
    <p:sldId id="302" r:id="rId11"/>
    <p:sldId id="303" r:id="rId12"/>
    <p:sldId id="305" r:id="rId13"/>
    <p:sldId id="307" r:id="rId14"/>
    <p:sldId id="348" r:id="rId15"/>
    <p:sldId id="347" r:id="rId16"/>
    <p:sldId id="306" r:id="rId17"/>
    <p:sldId id="320" r:id="rId18"/>
    <p:sldId id="331" r:id="rId19"/>
    <p:sldId id="309" r:id="rId20"/>
    <p:sldId id="330" r:id="rId21"/>
    <p:sldId id="346" r:id="rId22"/>
    <p:sldId id="310" r:id="rId23"/>
    <p:sldId id="313" r:id="rId24"/>
    <p:sldId id="340" r:id="rId25"/>
    <p:sldId id="337" r:id="rId26"/>
    <p:sldId id="338" r:id="rId27"/>
    <p:sldId id="341" r:id="rId28"/>
    <p:sldId id="339" r:id="rId29"/>
    <p:sldId id="314" r:id="rId30"/>
    <p:sldId id="349" r:id="rId31"/>
    <p:sldId id="333" r:id="rId32"/>
    <p:sldId id="334" r:id="rId33"/>
    <p:sldId id="351" r:id="rId34"/>
    <p:sldId id="316" r:id="rId35"/>
    <p:sldId id="317" r:id="rId36"/>
    <p:sldId id="352" r:id="rId37"/>
    <p:sldId id="318" r:id="rId38"/>
    <p:sldId id="335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3CA2FE-432B-4149-BC3A-E8B5292739F8}">
          <p14:sldIdLst>
            <p14:sldId id="256"/>
            <p14:sldId id="299"/>
            <p14:sldId id="325"/>
            <p14:sldId id="327"/>
            <p14:sldId id="300"/>
            <p14:sldId id="301"/>
            <p14:sldId id="302"/>
            <p14:sldId id="303"/>
            <p14:sldId id="305"/>
            <p14:sldId id="307"/>
            <p14:sldId id="348"/>
            <p14:sldId id="347"/>
            <p14:sldId id="306"/>
            <p14:sldId id="320"/>
            <p14:sldId id="331"/>
            <p14:sldId id="309"/>
            <p14:sldId id="330"/>
            <p14:sldId id="346"/>
            <p14:sldId id="310"/>
            <p14:sldId id="313"/>
            <p14:sldId id="340"/>
            <p14:sldId id="337"/>
            <p14:sldId id="338"/>
            <p14:sldId id="341"/>
            <p14:sldId id="339"/>
            <p14:sldId id="314"/>
            <p14:sldId id="349"/>
            <p14:sldId id="333"/>
            <p14:sldId id="334"/>
            <p14:sldId id="351"/>
            <p14:sldId id="316"/>
            <p14:sldId id="317"/>
            <p14:sldId id="352"/>
            <p14:sldId id="318"/>
            <p14:sldId id="33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0033"/>
    <a:srgbClr val="F2DCDA"/>
    <a:srgbClr val="DDD6E5"/>
    <a:srgbClr val="DBEEF3"/>
    <a:srgbClr val="EBF1DF"/>
    <a:srgbClr val="FFF2CC"/>
    <a:srgbClr val="F2787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Stijl, donker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76968" autoAdjust="0"/>
  </p:normalViewPr>
  <p:slideViewPr>
    <p:cSldViewPr snapToGrid="0">
      <p:cViewPr varScale="1">
        <p:scale>
          <a:sx n="93" d="100"/>
          <a:sy n="93" d="100"/>
        </p:scale>
        <p:origin x="54" y="126"/>
      </p:cViewPr>
      <p:guideLst/>
    </p:cSldViewPr>
  </p:slideViewPr>
  <p:outlineViewPr>
    <p:cViewPr>
      <p:scale>
        <a:sx n="33" d="100"/>
        <a:sy n="33" d="100"/>
      </p:scale>
      <p:origin x="0" y="-65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9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raver, J.G. (Joris)" userId="ab209a89-e1e9-4f81-9d75-87b348077d19" providerId="ADAL" clId="{9ECCA738-4767-42F0-93FD-182AFA2F0C0F}"/>
    <pc:docChg chg="modSld">
      <pc:chgData name="Straver, J.G. (Joris)" userId="ab209a89-e1e9-4f81-9d75-87b348077d19" providerId="ADAL" clId="{9ECCA738-4767-42F0-93FD-182AFA2F0C0F}" dt="2025-02-10T08:54:39.045" v="1" actId="1076"/>
      <pc:docMkLst>
        <pc:docMk/>
      </pc:docMkLst>
      <pc:sldChg chg="modSp mod">
        <pc:chgData name="Straver, J.G. (Joris)" userId="ab209a89-e1e9-4f81-9d75-87b348077d19" providerId="ADAL" clId="{9ECCA738-4767-42F0-93FD-182AFA2F0C0F}" dt="2025-02-10T08:54:39.045" v="1" actId="1076"/>
        <pc:sldMkLst>
          <pc:docMk/>
          <pc:sldMk cId="3322124145" sldId="299"/>
        </pc:sldMkLst>
        <pc:picChg chg="mod">
          <ac:chgData name="Straver, J.G. (Joris)" userId="ab209a89-e1e9-4f81-9d75-87b348077d19" providerId="ADAL" clId="{9ECCA738-4767-42F0-93FD-182AFA2F0C0F}" dt="2025-02-10T08:54:39.045" v="1" actId="1076"/>
          <ac:picMkLst>
            <pc:docMk/>
            <pc:sldMk cId="3322124145" sldId="299"/>
            <ac:picMk id="7" creationId="{00000000-0000-0000-0000-000000000000}"/>
          </ac:picMkLst>
        </pc:picChg>
      </pc:sldChg>
    </pc:docChg>
  </pc:docChgLst>
  <pc:docChgLst>
    <pc:chgData name="Broeders, J.Z.M. (Harry)" userId="41fbf053-7391-48d7-be5b-e14598b20e70" providerId="ADAL" clId="{BF126234-F958-4185-A48C-AE9A6BA5EA11}"/>
    <pc:docChg chg="modSld">
      <pc:chgData name="Broeders, J.Z.M. (Harry)" userId="41fbf053-7391-48d7-be5b-e14598b20e70" providerId="ADAL" clId="{BF126234-F958-4185-A48C-AE9A6BA5EA11}" dt="2024-01-23T19:52:10.262" v="29" actId="20577"/>
      <pc:docMkLst>
        <pc:docMk/>
      </pc:docMkLst>
      <pc:sldChg chg="modSp mod">
        <pc:chgData name="Broeders, J.Z.M. (Harry)" userId="41fbf053-7391-48d7-be5b-e14598b20e70" providerId="ADAL" clId="{BF126234-F958-4185-A48C-AE9A6BA5EA11}" dt="2024-01-22T21:30:58.912" v="25" actId="20577"/>
        <pc:sldMkLst>
          <pc:docMk/>
          <pc:sldMk cId="2952957320" sldId="335"/>
        </pc:sldMkLst>
        <pc:spChg chg="mod">
          <ac:chgData name="Broeders, J.Z.M. (Harry)" userId="41fbf053-7391-48d7-be5b-e14598b20e70" providerId="ADAL" clId="{BF126234-F958-4185-A48C-AE9A6BA5EA11}" dt="2024-01-22T21:30:58.912" v="25" actId="20577"/>
          <ac:spMkLst>
            <pc:docMk/>
            <pc:sldMk cId="2952957320" sldId="335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BF126234-F958-4185-A48C-AE9A6BA5EA11}" dt="2024-01-23T19:52:10.262" v="29" actId="20577"/>
        <pc:sldMkLst>
          <pc:docMk/>
          <pc:sldMk cId="1456467837" sldId="340"/>
        </pc:sldMkLst>
        <pc:spChg chg="mod">
          <ac:chgData name="Broeders, J.Z.M. (Harry)" userId="41fbf053-7391-48d7-be5b-e14598b20e70" providerId="ADAL" clId="{BF126234-F958-4185-A48C-AE9A6BA5EA11}" dt="2024-01-23T19:52:10.262" v="29" actId="20577"/>
          <ac:spMkLst>
            <pc:docMk/>
            <pc:sldMk cId="1456467837" sldId="340"/>
            <ac:spMk id="5" creationId="{2E7266C9-C653-4D84-9DFE-46A749981C18}"/>
          </ac:spMkLst>
        </pc:spChg>
      </pc:sldChg>
    </pc:docChg>
  </pc:docChgLst>
  <pc:docChgLst>
    <pc:chgData name="Eijk, T.J.W. van (Tijmen)" userId="f812dedf-971b-4b6c-818f-d62c925a07ed" providerId="ADAL" clId="{BD82B3CA-CB17-4B31-9730-52B49FE48358}"/>
    <pc:docChg chg="custSel addSld delSld modSld">
      <pc:chgData name="Eijk, T.J.W. van (Tijmen)" userId="f812dedf-971b-4b6c-818f-d62c925a07ed" providerId="ADAL" clId="{BD82B3CA-CB17-4B31-9730-52B49FE48358}" dt="2019-02-15T19:37:23.813" v="43" actId="20577"/>
      <pc:docMkLst>
        <pc:docMk/>
      </pc:docMkLst>
      <pc:sldChg chg="modSp">
        <pc:chgData name="Eijk, T.J.W. van (Tijmen)" userId="f812dedf-971b-4b6c-818f-d62c925a07ed" providerId="ADAL" clId="{BD82B3CA-CB17-4B31-9730-52B49FE48358}" dt="2019-02-15T19:35:59.819" v="40" actId="20577"/>
        <pc:sldMkLst>
          <pc:docMk/>
          <pc:sldMk cId="3848426379" sldId="319"/>
        </pc:sldMkLst>
        <pc:graphicFrameChg chg="mod">
          <ac:chgData name="Eijk, T.J.W. van (Tijmen)" userId="f812dedf-971b-4b6c-818f-d62c925a07ed" providerId="ADAL" clId="{BD82B3CA-CB17-4B31-9730-52B49FE48358}" dt="2019-02-15T19:35:59.819" v="40" actId="20577"/>
          <ac:graphicFrameMkLst>
            <pc:docMk/>
            <pc:sldMk cId="3848426379" sldId="319"/>
            <ac:graphicFrameMk id="10" creationId="{A0974EB7-9E72-4368-B40A-74B17E400CC0}"/>
          </ac:graphicFrameMkLst>
        </pc:graphicFrameChg>
      </pc:sldChg>
      <pc:sldChg chg="modSp">
        <pc:chgData name="Eijk, T.J.W. van (Tijmen)" userId="f812dedf-971b-4b6c-818f-d62c925a07ed" providerId="ADAL" clId="{BD82B3CA-CB17-4B31-9730-52B49FE48358}" dt="2019-02-15T19:37:23.813" v="43" actId="20577"/>
        <pc:sldMkLst>
          <pc:docMk/>
          <pc:sldMk cId="2952957320" sldId="335"/>
        </pc:sldMkLst>
        <pc:spChg chg="mod">
          <ac:chgData name="Eijk, T.J.W. van (Tijmen)" userId="f812dedf-971b-4b6c-818f-d62c925a07ed" providerId="ADAL" clId="{BD82B3CA-CB17-4B31-9730-52B49FE48358}" dt="2019-02-15T19:37:23.813" v="43" actId="20577"/>
          <ac:spMkLst>
            <pc:docMk/>
            <pc:sldMk cId="2952957320" sldId="335"/>
            <ac:spMk id="6" creationId="{21EF4BE3-3A82-47CD-B55F-AAB1F233A9DF}"/>
          </ac:spMkLst>
        </pc:spChg>
      </pc:sldChg>
      <pc:sldChg chg="addSp delSp modSp">
        <pc:chgData name="Eijk, T.J.W. van (Tijmen)" userId="f812dedf-971b-4b6c-818f-d62c925a07ed" providerId="ADAL" clId="{BD82B3CA-CB17-4B31-9730-52B49FE48358}" dt="2019-02-15T19:29:56.371" v="2" actId="1076"/>
        <pc:sldMkLst>
          <pc:docMk/>
          <pc:sldMk cId="1352928972" sldId="337"/>
        </pc:sldMkLst>
        <pc:picChg chg="del">
          <ac:chgData name="Eijk, T.J.W. van (Tijmen)" userId="f812dedf-971b-4b6c-818f-d62c925a07ed" providerId="ADAL" clId="{BD82B3CA-CB17-4B31-9730-52B49FE48358}" dt="2019-02-15T19:29:44.170" v="0" actId="478"/>
          <ac:picMkLst>
            <pc:docMk/>
            <pc:sldMk cId="1352928972" sldId="337"/>
            <ac:picMk id="8" creationId="{D33ACDB0-E2F5-41DB-86FF-A4DD9002832D}"/>
          </ac:picMkLst>
        </pc:picChg>
        <pc:picChg chg="add mod">
          <ac:chgData name="Eijk, T.J.W. van (Tijmen)" userId="f812dedf-971b-4b6c-818f-d62c925a07ed" providerId="ADAL" clId="{BD82B3CA-CB17-4B31-9730-52B49FE48358}" dt="2019-02-15T19:29:56.371" v="2" actId="1076"/>
          <ac:picMkLst>
            <pc:docMk/>
            <pc:sldMk cId="1352928972" sldId="337"/>
            <ac:picMk id="11" creationId="{AF101757-5B36-4039-95BF-1036BF85B7CC}"/>
          </ac:picMkLst>
        </pc:picChg>
      </pc:sldChg>
      <pc:sldChg chg="addSp delSp modSp">
        <pc:chgData name="Eijk, T.J.W. van (Tijmen)" userId="f812dedf-971b-4b6c-818f-d62c925a07ed" providerId="ADAL" clId="{BD82B3CA-CB17-4B31-9730-52B49FE48358}" dt="2019-02-15T19:32:29.478" v="10" actId="14100"/>
        <pc:sldMkLst>
          <pc:docMk/>
          <pc:sldMk cId="3636237397" sldId="338"/>
        </pc:sldMkLst>
        <pc:spChg chg="mod">
          <ac:chgData name="Eijk, T.J.W. van (Tijmen)" userId="f812dedf-971b-4b6c-818f-d62c925a07ed" providerId="ADAL" clId="{BD82B3CA-CB17-4B31-9730-52B49FE48358}" dt="2019-02-15T19:32:04.442" v="8" actId="14100"/>
          <ac:spMkLst>
            <pc:docMk/>
            <pc:sldMk cId="3636237397" sldId="338"/>
            <ac:spMk id="1631" creationId="{EAA7CEBD-DF91-4688-95F8-6B14B84DE615}"/>
          </ac:spMkLst>
        </pc:spChg>
        <pc:spChg chg="mod">
          <ac:chgData name="Eijk, T.J.W. van (Tijmen)" userId="f812dedf-971b-4b6c-818f-d62c925a07ed" providerId="ADAL" clId="{BD82B3CA-CB17-4B31-9730-52B49FE48358}" dt="2019-02-15T19:32:21.630" v="9" actId="14100"/>
          <ac:spMkLst>
            <pc:docMk/>
            <pc:sldMk cId="3636237397" sldId="338"/>
            <ac:spMk id="1632" creationId="{FC9A767C-AE3F-4174-AE90-397E9475D898}"/>
          </ac:spMkLst>
        </pc:spChg>
        <pc:spChg chg="mod">
          <ac:chgData name="Eijk, T.J.W. van (Tijmen)" userId="f812dedf-971b-4b6c-818f-d62c925a07ed" providerId="ADAL" clId="{BD82B3CA-CB17-4B31-9730-52B49FE48358}" dt="2019-02-15T19:32:29.478" v="10" actId="14100"/>
          <ac:spMkLst>
            <pc:docMk/>
            <pc:sldMk cId="3636237397" sldId="338"/>
            <ac:spMk id="1633" creationId="{3DCC65BC-E5A1-482D-9BE5-037FE65A04E7}"/>
          </ac:spMkLst>
        </pc:spChg>
        <pc:picChg chg="add mod ord">
          <ac:chgData name="Eijk, T.J.W. van (Tijmen)" userId="f812dedf-971b-4b6c-818f-d62c925a07ed" providerId="ADAL" clId="{BD82B3CA-CB17-4B31-9730-52B49FE48358}" dt="2019-02-15T19:30:26.975" v="6" actId="167"/>
          <ac:picMkLst>
            <pc:docMk/>
            <pc:sldMk cId="3636237397" sldId="338"/>
            <ac:picMk id="3" creationId="{10EB11E1-61A0-4E35-B9C2-B26C52DF1FAA}"/>
          </ac:picMkLst>
        </pc:picChg>
        <pc:picChg chg="del">
          <ac:chgData name="Eijk, T.J.W. van (Tijmen)" userId="f812dedf-971b-4b6c-818f-d62c925a07ed" providerId="ADAL" clId="{BD82B3CA-CB17-4B31-9730-52B49FE48358}" dt="2019-02-15T19:30:07.825" v="3" actId="478"/>
          <ac:picMkLst>
            <pc:docMk/>
            <pc:sldMk cId="3636237397" sldId="338"/>
            <ac:picMk id="7" creationId="{96607D43-E669-4336-843F-B1C378DB477C}"/>
          </ac:picMkLst>
        </pc:picChg>
      </pc:sldChg>
      <pc:sldChg chg="addSp delSp modSp modAnim">
        <pc:chgData name="Eijk, T.J.W. van (Tijmen)" userId="f812dedf-971b-4b6c-818f-d62c925a07ed" providerId="ADAL" clId="{BD82B3CA-CB17-4B31-9730-52B49FE48358}" dt="2019-02-15T19:34:39.318" v="23" actId="20577"/>
        <pc:sldMkLst>
          <pc:docMk/>
          <pc:sldMk cId="2567966878" sldId="339"/>
        </pc:sldMkLst>
        <pc:spChg chg="mod">
          <ac:chgData name="Eijk, T.J.W. van (Tijmen)" userId="f812dedf-971b-4b6c-818f-d62c925a07ed" providerId="ADAL" clId="{BD82B3CA-CB17-4B31-9730-52B49FE48358}" dt="2019-02-15T19:34:39.318" v="23" actId="20577"/>
          <ac:spMkLst>
            <pc:docMk/>
            <pc:sldMk cId="2567966878" sldId="339"/>
            <ac:spMk id="5" creationId="{D22D3132-E0EF-40F6-8FBE-86D4EA47FFBF}"/>
          </ac:spMkLst>
        </pc:spChg>
        <pc:picChg chg="add mod">
          <ac:chgData name="Eijk, T.J.W. van (Tijmen)" userId="f812dedf-971b-4b6c-818f-d62c925a07ed" providerId="ADAL" clId="{BD82B3CA-CB17-4B31-9730-52B49FE48358}" dt="2019-02-15T19:34:19.006" v="22" actId="1076"/>
          <ac:picMkLst>
            <pc:docMk/>
            <pc:sldMk cId="2567966878" sldId="339"/>
            <ac:picMk id="3" creationId="{D11DFE0E-3FA4-4EC9-BC91-D53F7A25523C}"/>
          </ac:picMkLst>
        </pc:picChg>
        <pc:picChg chg="add del mod">
          <ac:chgData name="Eijk, T.J.W. van (Tijmen)" userId="f812dedf-971b-4b6c-818f-d62c925a07ed" providerId="ADAL" clId="{BD82B3CA-CB17-4B31-9730-52B49FE48358}" dt="2019-02-15T19:33:41.018" v="20" actId="478"/>
          <ac:picMkLst>
            <pc:docMk/>
            <pc:sldMk cId="2567966878" sldId="339"/>
            <ac:picMk id="9" creationId="{04AAF580-CD90-460B-B798-027D748D836C}"/>
          </ac:picMkLst>
        </pc:picChg>
        <pc:picChg chg="del">
          <ac:chgData name="Eijk, T.J.W. van (Tijmen)" userId="f812dedf-971b-4b6c-818f-d62c925a07ed" providerId="ADAL" clId="{BD82B3CA-CB17-4B31-9730-52B49FE48358}" dt="2019-02-15T19:33:18.633" v="15" actId="478"/>
          <ac:picMkLst>
            <pc:docMk/>
            <pc:sldMk cId="2567966878" sldId="339"/>
            <ac:picMk id="10" creationId="{EF745CBA-F1BC-4C4F-8CE9-02B7908693B0}"/>
          </ac:picMkLst>
        </pc:picChg>
      </pc:sldChg>
      <pc:sldChg chg="modSp">
        <pc:chgData name="Eijk, T.J.W. van (Tijmen)" userId="f812dedf-971b-4b6c-818f-d62c925a07ed" providerId="ADAL" clId="{BD82B3CA-CB17-4B31-9730-52B49FE48358}" dt="2019-02-15T19:37:18.983" v="42" actId="20577"/>
        <pc:sldMkLst>
          <pc:docMk/>
          <pc:sldMk cId="1456467837" sldId="340"/>
        </pc:sldMkLst>
        <pc:spChg chg="mod">
          <ac:chgData name="Eijk, T.J.W. van (Tijmen)" userId="f812dedf-971b-4b6c-818f-d62c925a07ed" providerId="ADAL" clId="{BD82B3CA-CB17-4B31-9730-52B49FE48358}" dt="2019-02-15T19:37:18.983" v="42" actId="20577"/>
          <ac:spMkLst>
            <pc:docMk/>
            <pc:sldMk cId="1456467837" sldId="340"/>
            <ac:spMk id="5" creationId="{2E7266C9-C653-4D84-9DFE-46A749981C18}"/>
          </ac:spMkLst>
        </pc:spChg>
      </pc:sldChg>
      <pc:sldChg chg="delSp add delAnim">
        <pc:chgData name="Eijk, T.J.W. van (Tijmen)" userId="f812dedf-971b-4b6c-818f-d62c925a07ed" providerId="ADAL" clId="{BD82B3CA-CB17-4B31-9730-52B49FE48358}" dt="2019-02-15T19:32:52.237" v="14" actId="478"/>
        <pc:sldMkLst>
          <pc:docMk/>
          <pc:sldMk cId="4177503999" sldId="341"/>
        </pc:sldMkLst>
        <pc:spChg chg="del">
          <ac:chgData name="Eijk, T.J.W. van (Tijmen)" userId="f812dedf-971b-4b6c-818f-d62c925a07ed" providerId="ADAL" clId="{BD82B3CA-CB17-4B31-9730-52B49FE48358}" dt="2019-02-15T19:32:50.608" v="12" actId="478"/>
          <ac:spMkLst>
            <pc:docMk/>
            <pc:sldMk cId="4177503999" sldId="341"/>
            <ac:spMk id="1631" creationId="{EAA7CEBD-DF91-4688-95F8-6B14B84DE615}"/>
          </ac:spMkLst>
        </pc:spChg>
        <pc:spChg chg="del">
          <ac:chgData name="Eijk, T.J.W. van (Tijmen)" userId="f812dedf-971b-4b6c-818f-d62c925a07ed" providerId="ADAL" clId="{BD82B3CA-CB17-4B31-9730-52B49FE48358}" dt="2019-02-15T19:32:51.411" v="13" actId="478"/>
          <ac:spMkLst>
            <pc:docMk/>
            <pc:sldMk cId="4177503999" sldId="341"/>
            <ac:spMk id="1632" creationId="{FC9A767C-AE3F-4174-AE90-397E9475D898}"/>
          </ac:spMkLst>
        </pc:spChg>
        <pc:spChg chg="del">
          <ac:chgData name="Eijk, T.J.W. van (Tijmen)" userId="f812dedf-971b-4b6c-818f-d62c925a07ed" providerId="ADAL" clId="{BD82B3CA-CB17-4B31-9730-52B49FE48358}" dt="2019-02-15T19:32:52.237" v="14" actId="478"/>
          <ac:spMkLst>
            <pc:docMk/>
            <pc:sldMk cId="4177503999" sldId="341"/>
            <ac:spMk id="1633" creationId="{3DCC65BC-E5A1-482D-9BE5-037FE65A04E7}"/>
          </ac:spMkLst>
        </pc:spChg>
      </pc:sldChg>
      <pc:sldChg chg="add del">
        <pc:chgData name="Eijk, T.J.W. van (Tijmen)" userId="f812dedf-971b-4b6c-818f-d62c925a07ed" providerId="ADAL" clId="{BD82B3CA-CB17-4B31-9730-52B49FE48358}" dt="2019-02-15T19:33:22.498" v="17"/>
        <pc:sldMkLst>
          <pc:docMk/>
          <pc:sldMk cId="1172575795" sldId="342"/>
        </pc:sldMkLst>
      </pc:sldChg>
    </pc:docChg>
  </pc:docChgLst>
  <pc:docChgLst>
    <pc:chgData name="Broeders, J.Z.M. (Harry)" userId="41fbf053-7391-48d7-be5b-e14598b20e70" providerId="ADAL" clId="{DE7AC39D-1BB8-442B-A557-AF936024BCB9}"/>
    <pc:docChg chg="undo custSel addSld delSld modSld modSection">
      <pc:chgData name="Broeders, J.Z.M. (Harry)" userId="41fbf053-7391-48d7-be5b-e14598b20e70" providerId="ADAL" clId="{DE7AC39D-1BB8-442B-A557-AF936024BCB9}" dt="2023-03-02T13:57:17.884" v="1101" actId="20577"/>
      <pc:docMkLst>
        <pc:docMk/>
      </pc:docMkLst>
      <pc:sldChg chg="addSp modSp mod modAnim">
        <pc:chgData name="Broeders, J.Z.M. (Harry)" userId="41fbf053-7391-48d7-be5b-e14598b20e70" providerId="ADAL" clId="{DE7AC39D-1BB8-442B-A557-AF936024BCB9}" dt="2023-02-05T10:16:50.539" v="137"/>
        <pc:sldMkLst>
          <pc:docMk/>
          <pc:sldMk cId="1539941826" sldId="301"/>
        </pc:sldMkLst>
        <pc:spChg chg="mod">
          <ac:chgData name="Broeders, J.Z.M. (Harry)" userId="41fbf053-7391-48d7-be5b-e14598b20e70" providerId="ADAL" clId="{DE7AC39D-1BB8-442B-A557-AF936024BCB9}" dt="2023-02-05T10:12:26.348" v="127" actId="1076"/>
          <ac:spMkLst>
            <pc:docMk/>
            <pc:sldMk cId="1539941826" sldId="301"/>
            <ac:spMk id="8" creationId="{00000000-0000-0000-0000-000000000000}"/>
          </ac:spMkLst>
        </pc:spChg>
        <pc:spChg chg="mod">
          <ac:chgData name="Broeders, J.Z.M. (Harry)" userId="41fbf053-7391-48d7-be5b-e14598b20e70" providerId="ADAL" clId="{DE7AC39D-1BB8-442B-A557-AF936024BCB9}" dt="2023-02-05T10:11:18.163" v="83" actId="1037"/>
          <ac:spMkLst>
            <pc:docMk/>
            <pc:sldMk cId="1539941826" sldId="301"/>
            <ac:spMk id="9" creationId="{00000000-0000-0000-0000-000000000000}"/>
          </ac:spMkLst>
        </pc:spChg>
        <pc:spChg chg="mod">
          <ac:chgData name="Broeders, J.Z.M. (Harry)" userId="41fbf053-7391-48d7-be5b-e14598b20e70" providerId="ADAL" clId="{DE7AC39D-1BB8-442B-A557-AF936024BCB9}" dt="2023-02-05T10:11:40.139" v="120" actId="1037"/>
          <ac:spMkLst>
            <pc:docMk/>
            <pc:sldMk cId="1539941826" sldId="301"/>
            <ac:spMk id="13" creationId="{00000000-0000-0000-0000-000000000000}"/>
          </ac:spMkLst>
        </pc:spChg>
        <pc:spChg chg="mod">
          <ac:chgData name="Broeders, J.Z.M. (Harry)" userId="41fbf053-7391-48d7-be5b-e14598b20e70" providerId="ADAL" clId="{DE7AC39D-1BB8-442B-A557-AF936024BCB9}" dt="2023-02-05T10:12:07.037" v="124" actId="1076"/>
          <ac:spMkLst>
            <pc:docMk/>
            <pc:sldMk cId="1539941826" sldId="301"/>
            <ac:spMk id="17" creationId="{00000000-0000-0000-0000-000000000000}"/>
          </ac:spMkLst>
        </pc:spChg>
        <pc:spChg chg="add mod">
          <ac:chgData name="Broeders, J.Z.M. (Harry)" userId="41fbf053-7391-48d7-be5b-e14598b20e70" providerId="ADAL" clId="{DE7AC39D-1BB8-442B-A557-AF936024BCB9}" dt="2023-02-05T10:16:16.502" v="134" actId="208"/>
          <ac:spMkLst>
            <pc:docMk/>
            <pc:sldMk cId="1539941826" sldId="301"/>
            <ac:spMk id="25" creationId="{A7BF0366-9B60-78CC-FF51-624420785A57}"/>
          </ac:spMkLst>
        </pc:spChg>
        <pc:cxnChg chg="mod">
          <ac:chgData name="Broeders, J.Z.M. (Harry)" userId="41fbf053-7391-48d7-be5b-e14598b20e70" providerId="ADAL" clId="{DE7AC39D-1BB8-442B-A557-AF936024BCB9}" dt="2023-02-05T10:11:53.732" v="123" actId="14100"/>
          <ac:cxnSpMkLst>
            <pc:docMk/>
            <pc:sldMk cId="1539941826" sldId="301"/>
            <ac:cxnSpMk id="11" creationId="{00000000-0000-0000-0000-000000000000}"/>
          </ac:cxnSpMkLst>
        </pc:cxnChg>
        <pc:cxnChg chg="mod">
          <ac:chgData name="Broeders, J.Z.M. (Harry)" userId="41fbf053-7391-48d7-be5b-e14598b20e70" providerId="ADAL" clId="{DE7AC39D-1BB8-442B-A557-AF936024BCB9}" dt="2023-02-05T10:11:46.132" v="121" actId="14100"/>
          <ac:cxnSpMkLst>
            <pc:docMk/>
            <pc:sldMk cId="1539941826" sldId="301"/>
            <ac:cxnSpMk id="14" creationId="{00000000-0000-0000-0000-000000000000}"/>
          </ac:cxnSpMkLst>
        </pc:cxnChg>
        <pc:cxnChg chg="mod">
          <ac:chgData name="Broeders, J.Z.M. (Harry)" userId="41fbf053-7391-48d7-be5b-e14598b20e70" providerId="ADAL" clId="{DE7AC39D-1BB8-442B-A557-AF936024BCB9}" dt="2023-02-05T10:12:12.366" v="125" actId="14100"/>
          <ac:cxnSpMkLst>
            <pc:docMk/>
            <pc:sldMk cId="1539941826" sldId="301"/>
            <ac:cxnSpMk id="18" creationId="{00000000-0000-0000-0000-000000000000}"/>
          </ac:cxnSpMkLst>
        </pc:cxnChg>
        <pc:cxnChg chg="mod">
          <ac:chgData name="Broeders, J.Z.M. (Harry)" userId="41fbf053-7391-48d7-be5b-e14598b20e70" providerId="ADAL" clId="{DE7AC39D-1BB8-442B-A557-AF936024BCB9}" dt="2023-02-05T10:12:23.502" v="126" actId="14100"/>
          <ac:cxnSpMkLst>
            <pc:docMk/>
            <pc:sldMk cId="1539941826" sldId="301"/>
            <ac:cxnSpMk id="21" creationId="{00000000-0000-0000-0000-000000000000}"/>
          </ac:cxnSpMkLst>
        </pc:cxnChg>
        <pc:cxnChg chg="mod">
          <ac:chgData name="Broeders, J.Z.M. (Harry)" userId="41fbf053-7391-48d7-be5b-e14598b20e70" providerId="ADAL" clId="{DE7AC39D-1BB8-442B-A557-AF936024BCB9}" dt="2023-02-05T10:12:29.839" v="128" actId="14100"/>
          <ac:cxnSpMkLst>
            <pc:docMk/>
            <pc:sldMk cId="1539941826" sldId="301"/>
            <ac:cxnSpMk id="23" creationId="{00000000-0000-0000-0000-000000000000}"/>
          </ac:cxnSpMkLst>
        </pc:cxnChg>
      </pc:sldChg>
      <pc:sldChg chg="modSp mod">
        <pc:chgData name="Broeders, J.Z.M. (Harry)" userId="41fbf053-7391-48d7-be5b-e14598b20e70" providerId="ADAL" clId="{DE7AC39D-1BB8-442B-A557-AF936024BCB9}" dt="2023-03-02T13:55:10.283" v="1074" actId="20577"/>
        <pc:sldMkLst>
          <pc:docMk/>
          <pc:sldMk cId="4108971419" sldId="306"/>
        </pc:sldMkLst>
        <pc:spChg chg="mod">
          <ac:chgData name="Broeders, J.Z.M. (Harry)" userId="41fbf053-7391-48d7-be5b-e14598b20e70" providerId="ADAL" clId="{DE7AC39D-1BB8-442B-A557-AF936024BCB9}" dt="2023-03-02T13:55:10.283" v="1074" actId="20577"/>
          <ac:spMkLst>
            <pc:docMk/>
            <pc:sldMk cId="4108971419" sldId="306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DE7AC39D-1BB8-442B-A557-AF936024BCB9}" dt="2023-02-05T10:29:14.828" v="165" actId="1076"/>
        <pc:sldMkLst>
          <pc:docMk/>
          <pc:sldMk cId="4086079989" sldId="307"/>
        </pc:sldMkLst>
        <pc:spChg chg="mod">
          <ac:chgData name="Broeders, J.Z.M. (Harry)" userId="41fbf053-7391-48d7-be5b-e14598b20e70" providerId="ADAL" clId="{DE7AC39D-1BB8-442B-A557-AF936024BCB9}" dt="2023-02-05T10:29:14.828" v="165" actId="1076"/>
          <ac:spMkLst>
            <pc:docMk/>
            <pc:sldMk cId="4086079989" sldId="307"/>
            <ac:spMk id="8" creationId="{00000000-0000-0000-0000-000000000000}"/>
          </ac:spMkLst>
        </pc:spChg>
      </pc:sldChg>
      <pc:sldChg chg="modSp">
        <pc:chgData name="Broeders, J.Z.M. (Harry)" userId="41fbf053-7391-48d7-be5b-e14598b20e70" providerId="ADAL" clId="{DE7AC39D-1BB8-442B-A557-AF936024BCB9}" dt="2023-03-02T13:55:40.979" v="1076" actId="20577"/>
        <pc:sldMkLst>
          <pc:docMk/>
          <pc:sldMk cId="1635464060" sldId="313"/>
        </pc:sldMkLst>
        <pc:spChg chg="mod">
          <ac:chgData name="Broeders, J.Z.M. (Harry)" userId="41fbf053-7391-48d7-be5b-e14598b20e70" providerId="ADAL" clId="{DE7AC39D-1BB8-442B-A557-AF936024BCB9}" dt="2023-03-02T13:55:40.979" v="1076" actId="20577"/>
          <ac:spMkLst>
            <pc:docMk/>
            <pc:sldMk cId="1635464060" sldId="313"/>
            <ac:spMk id="3" creationId="{00000000-0000-0000-0000-000000000000}"/>
          </ac:spMkLst>
        </pc:spChg>
      </pc:sldChg>
      <pc:sldChg chg="addSp modSp mod modAnim">
        <pc:chgData name="Broeders, J.Z.M. (Harry)" userId="41fbf053-7391-48d7-be5b-e14598b20e70" providerId="ADAL" clId="{DE7AC39D-1BB8-442B-A557-AF936024BCB9}" dt="2023-03-02T13:57:17.884" v="1101" actId="20577"/>
        <pc:sldMkLst>
          <pc:docMk/>
          <pc:sldMk cId="3589492449" sldId="314"/>
        </pc:sldMkLst>
        <pc:spChg chg="mod">
          <ac:chgData name="Broeders, J.Z.M. (Harry)" userId="41fbf053-7391-48d7-be5b-e14598b20e70" providerId="ADAL" clId="{DE7AC39D-1BB8-442B-A557-AF936024BCB9}" dt="2023-03-02T13:57:17.884" v="1101" actId="20577"/>
          <ac:spMkLst>
            <pc:docMk/>
            <pc:sldMk cId="3589492449" sldId="314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DE7AC39D-1BB8-442B-A557-AF936024BCB9}" dt="2023-02-05T10:48:12.688" v="313" actId="6549"/>
          <ac:spMkLst>
            <pc:docMk/>
            <pc:sldMk cId="3589492449" sldId="314"/>
            <ac:spMk id="3" creationId="{00000000-0000-0000-0000-000000000000}"/>
          </ac:spMkLst>
        </pc:spChg>
        <pc:spChg chg="add mod">
          <ac:chgData name="Broeders, J.Z.M. (Harry)" userId="41fbf053-7391-48d7-be5b-e14598b20e70" providerId="ADAL" clId="{DE7AC39D-1BB8-442B-A557-AF936024BCB9}" dt="2023-02-05T10:46:34.291" v="300" actId="1036"/>
          <ac:spMkLst>
            <pc:docMk/>
            <pc:sldMk cId="3589492449" sldId="314"/>
            <ac:spMk id="5" creationId="{867F5465-C334-ABAB-2385-7181734E5709}"/>
          </ac:spMkLst>
        </pc:spChg>
        <pc:spChg chg="mod">
          <ac:chgData name="Broeders, J.Z.M. (Harry)" userId="41fbf053-7391-48d7-be5b-e14598b20e70" providerId="ADAL" clId="{DE7AC39D-1BB8-442B-A557-AF936024BCB9}" dt="2023-02-05T10:47:40.961" v="310" actId="122"/>
          <ac:spMkLst>
            <pc:docMk/>
            <pc:sldMk cId="3589492449" sldId="314"/>
            <ac:spMk id="6" creationId="{00000000-0000-0000-0000-000000000000}"/>
          </ac:spMkLst>
        </pc:spChg>
        <pc:spChg chg="add mod">
          <ac:chgData name="Broeders, J.Z.M. (Harry)" userId="41fbf053-7391-48d7-be5b-e14598b20e70" providerId="ADAL" clId="{DE7AC39D-1BB8-442B-A557-AF936024BCB9}" dt="2023-02-05T10:46:21.418" v="299" actId="1036"/>
          <ac:spMkLst>
            <pc:docMk/>
            <pc:sldMk cId="3589492449" sldId="314"/>
            <ac:spMk id="9" creationId="{3626A7B4-D217-016A-76B6-782A20582674}"/>
          </ac:spMkLst>
        </pc:spChg>
        <pc:spChg chg="add mod">
          <ac:chgData name="Broeders, J.Z.M. (Harry)" userId="41fbf053-7391-48d7-be5b-e14598b20e70" providerId="ADAL" clId="{DE7AC39D-1BB8-442B-A557-AF936024BCB9}" dt="2023-02-05T10:46:37.921" v="301" actId="1035"/>
          <ac:spMkLst>
            <pc:docMk/>
            <pc:sldMk cId="3589492449" sldId="314"/>
            <ac:spMk id="10" creationId="{18034E0F-684C-0519-74A4-5A5DE7B035C4}"/>
          </ac:spMkLst>
        </pc:spChg>
        <pc:spChg chg="add mod">
          <ac:chgData name="Broeders, J.Z.M. (Harry)" userId="41fbf053-7391-48d7-be5b-e14598b20e70" providerId="ADAL" clId="{DE7AC39D-1BB8-442B-A557-AF936024BCB9}" dt="2023-02-05T10:45:48.863" v="291" actId="571"/>
          <ac:spMkLst>
            <pc:docMk/>
            <pc:sldMk cId="3589492449" sldId="314"/>
            <ac:spMk id="11" creationId="{F22D01B3-BBDA-A6A4-7A85-0D197C8BA0F7}"/>
          </ac:spMkLst>
        </pc:spChg>
        <pc:spChg chg="add mod">
          <ac:chgData name="Broeders, J.Z.M. (Harry)" userId="41fbf053-7391-48d7-be5b-e14598b20e70" providerId="ADAL" clId="{DE7AC39D-1BB8-442B-A557-AF936024BCB9}" dt="2023-02-05T10:45:48.863" v="291" actId="571"/>
          <ac:spMkLst>
            <pc:docMk/>
            <pc:sldMk cId="3589492449" sldId="314"/>
            <ac:spMk id="12" creationId="{B228388A-C225-2B00-6363-9027A6344074}"/>
          </ac:spMkLst>
        </pc:spChg>
      </pc:sldChg>
      <pc:sldChg chg="modSp mod">
        <pc:chgData name="Broeders, J.Z.M. (Harry)" userId="41fbf053-7391-48d7-be5b-e14598b20e70" providerId="ADAL" clId="{DE7AC39D-1BB8-442B-A557-AF936024BCB9}" dt="2023-02-28T14:48:49.033" v="653" actId="20577"/>
        <pc:sldMkLst>
          <pc:docMk/>
          <pc:sldMk cId="1219179355" sldId="316"/>
        </pc:sldMkLst>
        <pc:spChg chg="mod">
          <ac:chgData name="Broeders, J.Z.M. (Harry)" userId="41fbf053-7391-48d7-be5b-e14598b20e70" providerId="ADAL" clId="{DE7AC39D-1BB8-442B-A557-AF936024BCB9}" dt="2023-02-28T14:48:49.033" v="653" actId="20577"/>
          <ac:spMkLst>
            <pc:docMk/>
            <pc:sldMk cId="1219179355" sldId="316"/>
            <ac:spMk id="2" creationId="{00000000-0000-0000-0000-000000000000}"/>
          </ac:spMkLst>
        </pc:spChg>
      </pc:sldChg>
      <pc:sldChg chg="addSp modSp mod">
        <pc:chgData name="Broeders, J.Z.M. (Harry)" userId="41fbf053-7391-48d7-be5b-e14598b20e70" providerId="ADAL" clId="{DE7AC39D-1BB8-442B-A557-AF936024BCB9}" dt="2023-02-28T15:26:53.032" v="913" actId="20577"/>
        <pc:sldMkLst>
          <pc:docMk/>
          <pc:sldMk cId="2846972237" sldId="317"/>
        </pc:sldMkLst>
        <pc:spChg chg="mod">
          <ac:chgData name="Broeders, J.Z.M. (Harry)" userId="41fbf053-7391-48d7-be5b-e14598b20e70" providerId="ADAL" clId="{DE7AC39D-1BB8-442B-A557-AF936024BCB9}" dt="2023-02-28T14:48:43.178" v="651" actId="20577"/>
          <ac:spMkLst>
            <pc:docMk/>
            <pc:sldMk cId="2846972237" sldId="317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DE7AC39D-1BB8-442B-A557-AF936024BCB9}" dt="2023-02-28T15:26:53.032" v="913" actId="20577"/>
          <ac:spMkLst>
            <pc:docMk/>
            <pc:sldMk cId="2846972237" sldId="317"/>
            <ac:spMk id="3" creationId="{00000000-0000-0000-0000-000000000000}"/>
          </ac:spMkLst>
        </pc:spChg>
        <pc:spChg chg="add mod">
          <ac:chgData name="Broeders, J.Z.M. (Harry)" userId="41fbf053-7391-48d7-be5b-e14598b20e70" providerId="ADAL" clId="{DE7AC39D-1BB8-442B-A557-AF936024BCB9}" dt="2023-02-28T14:51:53.574" v="667" actId="1076"/>
          <ac:spMkLst>
            <pc:docMk/>
            <pc:sldMk cId="2846972237" sldId="317"/>
            <ac:spMk id="5" creationId="{9E43C54B-58C2-1109-97CD-9699089CDD2E}"/>
          </ac:spMkLst>
        </pc:spChg>
      </pc:sldChg>
      <pc:sldChg chg="modSp mod">
        <pc:chgData name="Broeders, J.Z.M. (Harry)" userId="41fbf053-7391-48d7-be5b-e14598b20e70" providerId="ADAL" clId="{DE7AC39D-1BB8-442B-A557-AF936024BCB9}" dt="2023-02-28T15:34:21.576" v="1059" actId="20577"/>
        <pc:sldMkLst>
          <pc:docMk/>
          <pc:sldMk cId="1967459611" sldId="318"/>
        </pc:sldMkLst>
        <pc:spChg chg="mod">
          <ac:chgData name="Broeders, J.Z.M. (Harry)" userId="41fbf053-7391-48d7-be5b-e14598b20e70" providerId="ADAL" clId="{DE7AC39D-1BB8-442B-A557-AF936024BCB9}" dt="2023-02-28T15:34:21.576" v="1059" actId="20577"/>
          <ac:spMkLst>
            <pc:docMk/>
            <pc:sldMk cId="1967459611" sldId="318"/>
            <ac:spMk id="2" creationId="{00000000-0000-0000-0000-000000000000}"/>
          </ac:spMkLst>
        </pc:spChg>
      </pc:sldChg>
      <pc:sldChg chg="modSp mod">
        <pc:chgData name="Broeders, J.Z.M. (Harry)" userId="41fbf053-7391-48d7-be5b-e14598b20e70" providerId="ADAL" clId="{DE7AC39D-1BB8-442B-A557-AF936024BCB9}" dt="2023-03-02T13:53:28.824" v="1061" actId="20577"/>
        <pc:sldMkLst>
          <pc:docMk/>
          <pc:sldMk cId="159107979" sldId="325"/>
        </pc:sldMkLst>
        <pc:spChg chg="mod">
          <ac:chgData name="Broeders, J.Z.M. (Harry)" userId="41fbf053-7391-48d7-be5b-e14598b20e70" providerId="ADAL" clId="{DE7AC39D-1BB8-442B-A557-AF936024BCB9}" dt="2023-03-02T13:53:28.824" v="1061" actId="20577"/>
          <ac:spMkLst>
            <pc:docMk/>
            <pc:sldMk cId="159107979" sldId="325"/>
            <ac:spMk id="12" creationId="{00000000-0000-0000-0000-000000000000}"/>
          </ac:spMkLst>
        </pc:spChg>
      </pc:sldChg>
      <pc:sldChg chg="modSp mod">
        <pc:chgData name="Broeders, J.Z.M. (Harry)" userId="41fbf053-7391-48d7-be5b-e14598b20e70" providerId="ADAL" clId="{DE7AC39D-1BB8-442B-A557-AF936024BCB9}" dt="2023-03-02T13:53:39.016" v="1065" actId="20577"/>
        <pc:sldMkLst>
          <pc:docMk/>
          <pc:sldMk cId="4105188007" sldId="327"/>
        </pc:sldMkLst>
        <pc:spChg chg="mod">
          <ac:chgData name="Broeders, J.Z.M. (Harry)" userId="41fbf053-7391-48d7-be5b-e14598b20e70" providerId="ADAL" clId="{DE7AC39D-1BB8-442B-A557-AF936024BCB9}" dt="2023-03-02T13:53:36.147" v="1063" actId="20577"/>
          <ac:spMkLst>
            <pc:docMk/>
            <pc:sldMk cId="4105188007" sldId="327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DE7AC39D-1BB8-442B-A557-AF936024BCB9}" dt="2023-03-02T13:53:39.016" v="1065" actId="20577"/>
          <ac:spMkLst>
            <pc:docMk/>
            <pc:sldMk cId="4105188007" sldId="327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DE7AC39D-1BB8-442B-A557-AF936024BCB9}" dt="2023-02-05T10:28:31.673" v="164" actId="20577"/>
        <pc:sldMkLst>
          <pc:docMk/>
          <pc:sldMk cId="3750810628" sldId="330"/>
        </pc:sldMkLst>
        <pc:spChg chg="mod">
          <ac:chgData name="Broeders, J.Z.M. (Harry)" userId="41fbf053-7391-48d7-be5b-e14598b20e70" providerId="ADAL" clId="{DE7AC39D-1BB8-442B-A557-AF936024BCB9}" dt="2023-02-05T10:28:31.673" v="164" actId="20577"/>
          <ac:spMkLst>
            <pc:docMk/>
            <pc:sldMk cId="3750810628" sldId="330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DE7AC39D-1BB8-442B-A557-AF936024BCB9}" dt="2023-02-05T10:23:35.429" v="159" actId="1076"/>
          <ac:spMkLst>
            <pc:docMk/>
            <pc:sldMk cId="3750810628" sldId="330"/>
            <ac:spMk id="9" creationId="{00000000-0000-0000-0000-000000000000}"/>
          </ac:spMkLst>
        </pc:spChg>
      </pc:sldChg>
      <pc:sldChg chg="modSp mod">
        <pc:chgData name="Broeders, J.Z.M. (Harry)" userId="41fbf053-7391-48d7-be5b-e14598b20e70" providerId="ADAL" clId="{DE7AC39D-1BB8-442B-A557-AF936024BCB9}" dt="2023-02-28T14:31:47.355" v="424" actId="20577"/>
        <pc:sldMkLst>
          <pc:docMk/>
          <pc:sldMk cId="2425951252" sldId="333"/>
        </pc:sldMkLst>
        <pc:spChg chg="mod">
          <ac:chgData name="Broeders, J.Z.M. (Harry)" userId="41fbf053-7391-48d7-be5b-e14598b20e70" providerId="ADAL" clId="{DE7AC39D-1BB8-442B-A557-AF936024BCB9}" dt="2023-02-28T14:31:47.355" v="424" actId="20577"/>
          <ac:spMkLst>
            <pc:docMk/>
            <pc:sldMk cId="2425951252" sldId="333"/>
            <ac:spMk id="2" creationId="{00000000-0000-0000-0000-000000000000}"/>
          </ac:spMkLst>
        </pc:spChg>
      </pc:sldChg>
      <pc:sldChg chg="addSp modSp mod modAnim">
        <pc:chgData name="Broeders, J.Z.M. (Harry)" userId="41fbf053-7391-48d7-be5b-e14598b20e70" providerId="ADAL" clId="{DE7AC39D-1BB8-442B-A557-AF936024BCB9}" dt="2023-02-28T14:45:51.993" v="635"/>
        <pc:sldMkLst>
          <pc:docMk/>
          <pc:sldMk cId="4260343592" sldId="334"/>
        </pc:sldMkLst>
        <pc:spChg chg="mod">
          <ac:chgData name="Broeders, J.Z.M. (Harry)" userId="41fbf053-7391-48d7-be5b-e14598b20e70" providerId="ADAL" clId="{DE7AC39D-1BB8-442B-A557-AF936024BCB9}" dt="2023-02-28T14:42:40.779" v="619" actId="20577"/>
          <ac:spMkLst>
            <pc:docMk/>
            <pc:sldMk cId="4260343592" sldId="334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DE7AC39D-1BB8-442B-A557-AF936024BCB9}" dt="2023-02-28T14:43:17.283" v="622" actId="14100"/>
          <ac:spMkLst>
            <pc:docMk/>
            <pc:sldMk cId="4260343592" sldId="334"/>
            <ac:spMk id="3" creationId="{00000000-0000-0000-0000-000000000000}"/>
          </ac:spMkLst>
        </pc:spChg>
        <pc:spChg chg="add mod">
          <ac:chgData name="Broeders, J.Z.M. (Harry)" userId="41fbf053-7391-48d7-be5b-e14598b20e70" providerId="ADAL" clId="{DE7AC39D-1BB8-442B-A557-AF936024BCB9}" dt="2023-02-28T14:42:32.221" v="616" actId="1035"/>
          <ac:spMkLst>
            <pc:docMk/>
            <pc:sldMk cId="4260343592" sldId="334"/>
            <ac:spMk id="5" creationId="{7BD2E7E5-CC80-AB31-A4B3-323135EDFBB7}"/>
          </ac:spMkLst>
        </pc:spChg>
      </pc:sldChg>
      <pc:sldChg chg="modAnim">
        <pc:chgData name="Broeders, J.Z.M. (Harry)" userId="41fbf053-7391-48d7-be5b-e14598b20e70" providerId="ADAL" clId="{DE7AC39D-1BB8-442B-A557-AF936024BCB9}" dt="2023-02-05T10:25:59.873" v="160"/>
        <pc:sldMkLst>
          <pc:docMk/>
          <pc:sldMk cId="4157125691" sldId="347"/>
        </pc:sldMkLst>
      </pc:sldChg>
      <pc:sldChg chg="delSp modSp add mod delAnim modAnim">
        <pc:chgData name="Broeders, J.Z.M. (Harry)" userId="41fbf053-7391-48d7-be5b-e14598b20e70" providerId="ADAL" clId="{DE7AC39D-1BB8-442B-A557-AF936024BCB9}" dt="2023-03-02T13:57:11.301" v="1097" actId="20577"/>
        <pc:sldMkLst>
          <pc:docMk/>
          <pc:sldMk cId="1625774049" sldId="349"/>
        </pc:sldMkLst>
        <pc:spChg chg="mod">
          <ac:chgData name="Broeders, J.Z.M. (Harry)" userId="41fbf053-7391-48d7-be5b-e14598b20e70" providerId="ADAL" clId="{DE7AC39D-1BB8-442B-A557-AF936024BCB9}" dt="2023-03-02T13:57:11.301" v="1097" actId="20577"/>
          <ac:spMkLst>
            <pc:docMk/>
            <pc:sldMk cId="1625774049" sldId="349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DE7AC39D-1BB8-442B-A557-AF936024BCB9}" dt="2023-02-28T14:28:03.708" v="405" actId="6549"/>
          <ac:spMkLst>
            <pc:docMk/>
            <pc:sldMk cId="1625774049" sldId="349"/>
            <ac:spMk id="3" creationId="{00000000-0000-0000-0000-000000000000}"/>
          </ac:spMkLst>
        </pc:spChg>
        <pc:spChg chg="del">
          <ac:chgData name="Broeders, J.Z.M. (Harry)" userId="41fbf053-7391-48d7-be5b-e14598b20e70" providerId="ADAL" clId="{DE7AC39D-1BB8-442B-A557-AF936024BCB9}" dt="2023-02-28T14:28:13.286" v="406" actId="478"/>
          <ac:spMkLst>
            <pc:docMk/>
            <pc:sldMk cId="1625774049" sldId="349"/>
            <ac:spMk id="5" creationId="{867F5465-C334-ABAB-2385-7181734E5709}"/>
          </ac:spMkLst>
        </pc:spChg>
        <pc:spChg chg="mod">
          <ac:chgData name="Broeders, J.Z.M. (Harry)" userId="41fbf053-7391-48d7-be5b-e14598b20e70" providerId="ADAL" clId="{DE7AC39D-1BB8-442B-A557-AF936024BCB9}" dt="2023-02-28T14:27:33.978" v="399" actId="14100"/>
          <ac:spMkLst>
            <pc:docMk/>
            <pc:sldMk cId="1625774049" sldId="349"/>
            <ac:spMk id="6" creationId="{00000000-0000-0000-0000-000000000000}"/>
          </ac:spMkLst>
        </pc:spChg>
        <pc:spChg chg="del">
          <ac:chgData name="Broeders, J.Z.M. (Harry)" userId="41fbf053-7391-48d7-be5b-e14598b20e70" providerId="ADAL" clId="{DE7AC39D-1BB8-442B-A557-AF936024BCB9}" dt="2023-02-28T14:28:13.286" v="406" actId="478"/>
          <ac:spMkLst>
            <pc:docMk/>
            <pc:sldMk cId="1625774049" sldId="349"/>
            <ac:spMk id="9" creationId="{3626A7B4-D217-016A-76B6-782A20582674}"/>
          </ac:spMkLst>
        </pc:spChg>
        <pc:spChg chg="del">
          <ac:chgData name="Broeders, J.Z.M. (Harry)" userId="41fbf053-7391-48d7-be5b-e14598b20e70" providerId="ADAL" clId="{DE7AC39D-1BB8-442B-A557-AF936024BCB9}" dt="2023-02-28T14:28:13.286" v="406" actId="478"/>
          <ac:spMkLst>
            <pc:docMk/>
            <pc:sldMk cId="1625774049" sldId="349"/>
            <ac:spMk id="10" creationId="{18034E0F-684C-0519-74A4-5A5DE7B035C4}"/>
          </ac:spMkLst>
        </pc:spChg>
        <pc:cxnChg chg="mod">
          <ac:chgData name="Broeders, J.Z.M. (Harry)" userId="41fbf053-7391-48d7-be5b-e14598b20e70" providerId="ADAL" clId="{DE7AC39D-1BB8-442B-A557-AF936024BCB9}" dt="2023-02-28T14:27:42.577" v="401" actId="14100"/>
          <ac:cxnSpMkLst>
            <pc:docMk/>
            <pc:sldMk cId="1625774049" sldId="349"/>
            <ac:cxnSpMk id="7" creationId="{00000000-0000-0000-0000-000000000000}"/>
          </ac:cxnSpMkLst>
        </pc:cxnChg>
        <pc:cxnChg chg="mod">
          <ac:chgData name="Broeders, J.Z.M. (Harry)" userId="41fbf053-7391-48d7-be5b-e14598b20e70" providerId="ADAL" clId="{DE7AC39D-1BB8-442B-A557-AF936024BCB9}" dt="2023-02-28T14:27:04.874" v="343" actId="14100"/>
          <ac:cxnSpMkLst>
            <pc:docMk/>
            <pc:sldMk cId="1625774049" sldId="349"/>
            <ac:cxnSpMk id="8" creationId="{00000000-0000-0000-0000-000000000000}"/>
          </ac:cxnSpMkLst>
        </pc:cxnChg>
      </pc:sldChg>
      <pc:sldChg chg="modSp add del mod">
        <pc:chgData name="Broeders, J.Z.M. (Harry)" userId="41fbf053-7391-48d7-be5b-e14598b20e70" providerId="ADAL" clId="{DE7AC39D-1BB8-442B-A557-AF936024BCB9}" dt="2023-02-28T14:43:47.868" v="623" actId="47"/>
        <pc:sldMkLst>
          <pc:docMk/>
          <pc:sldMk cId="841587777" sldId="350"/>
        </pc:sldMkLst>
        <pc:spChg chg="mod">
          <ac:chgData name="Broeders, J.Z.M. (Harry)" userId="41fbf053-7391-48d7-be5b-e14598b20e70" providerId="ADAL" clId="{DE7AC39D-1BB8-442B-A557-AF936024BCB9}" dt="2023-02-28T14:30:45.291" v="411" actId="20577"/>
          <ac:spMkLst>
            <pc:docMk/>
            <pc:sldMk cId="841587777" sldId="350"/>
            <ac:spMk id="2" creationId="{00000000-0000-0000-0000-000000000000}"/>
          </ac:spMkLst>
        </pc:spChg>
      </pc:sldChg>
      <pc:sldChg chg="addSp modSp add mod modAnim">
        <pc:chgData name="Broeders, J.Z.M. (Harry)" userId="41fbf053-7391-48d7-be5b-e14598b20e70" providerId="ADAL" clId="{DE7AC39D-1BB8-442B-A557-AF936024BCB9}" dt="2023-02-28T14:47:31.654" v="639" actId="20577"/>
        <pc:sldMkLst>
          <pc:docMk/>
          <pc:sldMk cId="3876944916" sldId="351"/>
        </pc:sldMkLst>
        <pc:spChg chg="mod">
          <ac:chgData name="Broeders, J.Z.M. (Harry)" userId="41fbf053-7391-48d7-be5b-e14598b20e70" providerId="ADAL" clId="{DE7AC39D-1BB8-442B-A557-AF936024BCB9}" dt="2023-02-28T14:47:31.654" v="639" actId="20577"/>
          <ac:spMkLst>
            <pc:docMk/>
            <pc:sldMk cId="3876944916" sldId="351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DE7AC39D-1BB8-442B-A557-AF936024BCB9}" dt="2023-02-28T14:44:16.962" v="629" actId="14100"/>
          <ac:spMkLst>
            <pc:docMk/>
            <pc:sldMk cId="3876944916" sldId="351"/>
            <ac:spMk id="3" creationId="{00000000-0000-0000-0000-000000000000}"/>
          </ac:spMkLst>
        </pc:spChg>
        <pc:spChg chg="add mod">
          <ac:chgData name="Broeders, J.Z.M. (Harry)" userId="41fbf053-7391-48d7-be5b-e14598b20e70" providerId="ADAL" clId="{DE7AC39D-1BB8-442B-A557-AF936024BCB9}" dt="2023-02-28T14:44:40.836" v="633" actId="20577"/>
          <ac:spMkLst>
            <pc:docMk/>
            <pc:sldMk cId="3876944916" sldId="351"/>
            <ac:spMk id="5" creationId="{E3EF76D5-7010-702E-265D-72DE8F39428D}"/>
          </ac:spMkLst>
        </pc:spChg>
      </pc:sldChg>
      <pc:sldChg chg="modSp add mod">
        <pc:chgData name="Broeders, J.Z.M. (Harry)" userId="41fbf053-7391-48d7-be5b-e14598b20e70" providerId="ADAL" clId="{DE7AC39D-1BB8-442B-A557-AF936024BCB9}" dt="2023-02-28T15:33:35.113" v="1056" actId="6549"/>
        <pc:sldMkLst>
          <pc:docMk/>
          <pc:sldMk cId="2470972643" sldId="352"/>
        </pc:sldMkLst>
        <pc:spChg chg="mod">
          <ac:chgData name="Broeders, J.Z.M. (Harry)" userId="41fbf053-7391-48d7-be5b-e14598b20e70" providerId="ADAL" clId="{DE7AC39D-1BB8-442B-A557-AF936024BCB9}" dt="2023-02-28T14:52:10.578" v="670" actId="20577"/>
          <ac:spMkLst>
            <pc:docMk/>
            <pc:sldMk cId="2470972643" sldId="352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DE7AC39D-1BB8-442B-A557-AF936024BCB9}" dt="2023-02-28T15:33:35.113" v="1056" actId="6549"/>
          <ac:spMkLst>
            <pc:docMk/>
            <pc:sldMk cId="2470972643" sldId="352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DE7AC39D-1BB8-442B-A557-AF936024BCB9}" dt="2023-02-28T14:52:26.249" v="674" actId="20577"/>
          <ac:spMkLst>
            <pc:docMk/>
            <pc:sldMk cId="2470972643" sldId="352"/>
            <ac:spMk id="8" creationId="{00000000-0000-0000-0000-000000000000}"/>
          </ac:spMkLst>
        </pc:spChg>
      </pc:sldChg>
    </pc:docChg>
  </pc:docChgLst>
  <pc:docChgLst>
    <pc:chgData name="Broeders, J.Z.M. (Harry)" userId="41fbf053-7391-48d7-be5b-e14598b20e70" providerId="ADAL" clId="{C1F62722-3834-4726-9E04-C8ED00E46766}"/>
    <pc:docChg chg="undo custSel addSld delSld modSld modSection">
      <pc:chgData name="Broeders, J.Z.M. (Harry)" userId="41fbf053-7391-48d7-be5b-e14598b20e70" providerId="ADAL" clId="{C1F62722-3834-4726-9E04-C8ED00E46766}" dt="2021-02-10T11:07:28.416" v="56" actId="20577"/>
      <pc:docMkLst>
        <pc:docMk/>
      </pc:docMkLst>
      <pc:sldChg chg="modSp mod">
        <pc:chgData name="Broeders, J.Z.M. (Harry)" userId="41fbf053-7391-48d7-be5b-e14598b20e70" providerId="ADAL" clId="{C1F62722-3834-4726-9E04-C8ED00E46766}" dt="2021-02-10T11:07:13.898" v="50" actId="20577"/>
        <pc:sldMkLst>
          <pc:docMk/>
          <pc:sldMk cId="4108971419" sldId="306"/>
        </pc:sldMkLst>
        <pc:spChg chg="mod">
          <ac:chgData name="Broeders, J.Z.M. (Harry)" userId="41fbf053-7391-48d7-be5b-e14598b20e70" providerId="ADAL" clId="{C1F62722-3834-4726-9E04-C8ED00E46766}" dt="2021-02-10T11:07:13.898" v="50" actId="20577"/>
          <ac:spMkLst>
            <pc:docMk/>
            <pc:sldMk cId="4108971419" sldId="306"/>
            <ac:spMk id="2" creationId="{00000000-0000-0000-0000-000000000000}"/>
          </ac:spMkLst>
        </pc:spChg>
      </pc:sldChg>
      <pc:sldChg chg="modSp mod">
        <pc:chgData name="Broeders, J.Z.M. (Harry)" userId="41fbf053-7391-48d7-be5b-e14598b20e70" providerId="ADAL" clId="{C1F62722-3834-4726-9E04-C8ED00E46766}" dt="2021-02-10T11:07:23.695" v="54" actId="20577"/>
        <pc:sldMkLst>
          <pc:docMk/>
          <pc:sldMk cId="4086079989" sldId="307"/>
        </pc:sldMkLst>
        <pc:spChg chg="mod">
          <ac:chgData name="Broeders, J.Z.M. (Harry)" userId="41fbf053-7391-48d7-be5b-e14598b20e70" providerId="ADAL" clId="{C1F62722-3834-4726-9E04-C8ED00E46766}" dt="2021-02-10T11:07:23.695" v="54" actId="20577"/>
          <ac:spMkLst>
            <pc:docMk/>
            <pc:sldMk cId="4086079989" sldId="307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C1F62722-3834-4726-9E04-C8ED00E46766}" dt="2021-02-10T11:05:32.988" v="23" actId="21"/>
          <ac:spMkLst>
            <pc:docMk/>
            <pc:sldMk cId="4086079989" sldId="307"/>
            <ac:spMk id="3" creationId="{00000000-0000-0000-0000-000000000000}"/>
          </ac:spMkLst>
        </pc:spChg>
      </pc:sldChg>
      <pc:sldChg chg="del">
        <pc:chgData name="Broeders, J.Z.M. (Harry)" userId="41fbf053-7391-48d7-be5b-e14598b20e70" providerId="ADAL" clId="{C1F62722-3834-4726-9E04-C8ED00E46766}" dt="2021-02-10T11:05:08.408" v="22" actId="47"/>
        <pc:sldMkLst>
          <pc:docMk/>
          <pc:sldMk cId="890137041" sldId="345"/>
        </pc:sldMkLst>
      </pc:sldChg>
      <pc:sldChg chg="modSp add mod">
        <pc:chgData name="Broeders, J.Z.M. (Harry)" userId="41fbf053-7391-48d7-be5b-e14598b20e70" providerId="ADAL" clId="{C1F62722-3834-4726-9E04-C8ED00E46766}" dt="2021-02-10T11:07:19.357" v="52" actId="20577"/>
        <pc:sldMkLst>
          <pc:docMk/>
          <pc:sldMk cId="4157125691" sldId="347"/>
        </pc:sldMkLst>
        <pc:spChg chg="mod">
          <ac:chgData name="Broeders, J.Z.M. (Harry)" userId="41fbf053-7391-48d7-be5b-e14598b20e70" providerId="ADAL" clId="{C1F62722-3834-4726-9E04-C8ED00E46766}" dt="2021-02-10T11:07:19.357" v="52" actId="20577"/>
          <ac:spMkLst>
            <pc:docMk/>
            <pc:sldMk cId="4157125691" sldId="347"/>
            <ac:spMk id="2" creationId="{00000000-0000-0000-0000-000000000000}"/>
          </ac:spMkLst>
        </pc:spChg>
      </pc:sldChg>
      <pc:sldChg chg="addSp delSp modSp add mod">
        <pc:chgData name="Broeders, J.Z.M. (Harry)" userId="41fbf053-7391-48d7-be5b-e14598b20e70" providerId="ADAL" clId="{C1F62722-3834-4726-9E04-C8ED00E46766}" dt="2021-02-10T11:07:28.416" v="56" actId="20577"/>
        <pc:sldMkLst>
          <pc:docMk/>
          <pc:sldMk cId="2795487463" sldId="348"/>
        </pc:sldMkLst>
        <pc:spChg chg="mod">
          <ac:chgData name="Broeders, J.Z.M. (Harry)" userId="41fbf053-7391-48d7-be5b-e14598b20e70" providerId="ADAL" clId="{C1F62722-3834-4726-9E04-C8ED00E46766}" dt="2021-02-10T11:07:28.416" v="56" actId="20577"/>
          <ac:spMkLst>
            <pc:docMk/>
            <pc:sldMk cId="2795487463" sldId="348"/>
            <ac:spMk id="2" creationId="{00000000-0000-0000-0000-000000000000}"/>
          </ac:spMkLst>
        </pc:spChg>
        <pc:spChg chg="add del mod">
          <ac:chgData name="Broeders, J.Z.M. (Harry)" userId="41fbf053-7391-48d7-be5b-e14598b20e70" providerId="ADAL" clId="{C1F62722-3834-4726-9E04-C8ED00E46766}" dt="2021-02-10T11:06:43.719" v="43" actId="122"/>
          <ac:spMkLst>
            <pc:docMk/>
            <pc:sldMk cId="2795487463" sldId="348"/>
            <ac:spMk id="3" creationId="{00000000-0000-0000-0000-000000000000}"/>
          </ac:spMkLst>
        </pc:spChg>
        <pc:spChg chg="add del mod">
          <ac:chgData name="Broeders, J.Z.M. (Harry)" userId="41fbf053-7391-48d7-be5b-e14598b20e70" providerId="ADAL" clId="{C1F62722-3834-4726-9E04-C8ED00E46766}" dt="2021-02-10T07:53:25.357" v="6" actId="478"/>
          <ac:spMkLst>
            <pc:docMk/>
            <pc:sldMk cId="2795487463" sldId="348"/>
            <ac:spMk id="6" creationId="{65CF493C-6D10-401A-A581-27CCCD32DEFC}"/>
          </ac:spMkLst>
        </pc:spChg>
        <pc:spChg chg="del">
          <ac:chgData name="Broeders, J.Z.M. (Harry)" userId="41fbf053-7391-48d7-be5b-e14598b20e70" providerId="ADAL" clId="{C1F62722-3834-4726-9E04-C8ED00E46766}" dt="2021-02-10T07:53:19.975" v="4" actId="478"/>
          <ac:spMkLst>
            <pc:docMk/>
            <pc:sldMk cId="2795487463" sldId="348"/>
            <ac:spMk id="8" creationId="{00000000-0000-0000-0000-000000000000}"/>
          </ac:spMkLst>
        </pc:spChg>
        <pc:spChg chg="add mod">
          <ac:chgData name="Broeders, J.Z.M. (Harry)" userId="41fbf053-7391-48d7-be5b-e14598b20e70" providerId="ADAL" clId="{C1F62722-3834-4726-9E04-C8ED00E46766}" dt="2021-02-10T11:06:32.768" v="42" actId="1076"/>
          <ac:spMkLst>
            <pc:docMk/>
            <pc:sldMk cId="2795487463" sldId="348"/>
            <ac:spMk id="9" creationId="{A361EF28-02CA-44BE-914A-FE05D24972C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BA219C-8F2D-4C94-BF83-2294F7996770}" type="datetimeFigureOut">
              <a:rPr lang="nl-NL" smtClean="0"/>
              <a:t>10-2-2025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614E53-EBFB-4E15-AA13-5D78FF50CD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4661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01CA8-86BB-4D00-881C-2D21E2C6ED68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EEBCA9-6C78-46EF-954C-3C0CFB014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52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031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err="1"/>
              <a:t>Herhalen</a:t>
            </a:r>
            <a:r>
              <a:rPr lang="en-US" dirty="0"/>
              <a:t> wat</a:t>
            </a:r>
            <a:r>
              <a:rPr lang="en-US" baseline="0" dirty="0"/>
              <a:t> </a:t>
            </a:r>
            <a:r>
              <a:rPr lang="en-US" baseline="0" dirty="0" err="1"/>
              <a:t>lineair</a:t>
            </a:r>
            <a:r>
              <a:rPr lang="en-US" baseline="0" dirty="0"/>
              <a:t> </a:t>
            </a:r>
            <a:r>
              <a:rPr lang="en-US" baseline="0" dirty="0" err="1"/>
              <a:t>betekent</a:t>
            </a:r>
            <a:r>
              <a:rPr lang="en-US" baseline="0" dirty="0"/>
              <a:t> </a:t>
            </a:r>
            <a:r>
              <a:rPr lang="en-US" baseline="0" dirty="0" err="1"/>
              <a:t>onder</a:t>
            </a:r>
            <a:r>
              <a:rPr lang="en-US" baseline="0" dirty="0"/>
              <a:t> </a:t>
            </a:r>
            <a:r>
              <a:rPr lang="en-US" baseline="0" dirty="0" err="1"/>
              <a:t>additie</a:t>
            </a:r>
            <a:r>
              <a:rPr lang="en-US" baseline="0" dirty="0"/>
              <a:t>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scalaire</a:t>
            </a:r>
            <a:r>
              <a:rPr lang="en-US" baseline="0" dirty="0"/>
              <a:t> </a:t>
            </a:r>
            <a:r>
              <a:rPr lang="en-US" baseline="0" dirty="0" err="1"/>
              <a:t>vermenigvuldiging</a:t>
            </a:r>
            <a:endParaRPr lang="en-US" baseline="0" dirty="0"/>
          </a:p>
          <a:p>
            <a:pPr marL="171450" indent="-171450">
              <a:buFontTx/>
              <a:buChar char="-"/>
            </a:pPr>
            <a:r>
              <a:rPr lang="en-US" baseline="0" dirty="0" err="1"/>
              <a:t>Voorbeelden</a:t>
            </a:r>
            <a:r>
              <a:rPr lang="en-US" baseline="0" dirty="0"/>
              <a:t> van </a:t>
            </a:r>
            <a:r>
              <a:rPr lang="en-US" baseline="0" dirty="0" err="1"/>
              <a:t>lineaire</a:t>
            </a:r>
            <a:r>
              <a:rPr lang="en-US" baseline="0" dirty="0"/>
              <a:t>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niet-lineaire</a:t>
            </a:r>
            <a:r>
              <a:rPr lang="en-US" baseline="0" dirty="0"/>
              <a:t> </a:t>
            </a:r>
            <a:r>
              <a:rPr lang="en-US" baseline="0" dirty="0" err="1"/>
              <a:t>systemen</a:t>
            </a:r>
            <a:r>
              <a:rPr lang="en-US" baseline="0" dirty="0"/>
              <a:t>: </a:t>
            </a:r>
            <a:r>
              <a:rPr lang="en-US" baseline="0" dirty="0" err="1"/>
              <a:t>lineaire</a:t>
            </a:r>
            <a:r>
              <a:rPr lang="en-US" baseline="0" dirty="0"/>
              <a:t> </a:t>
            </a:r>
            <a:r>
              <a:rPr lang="en-US" baseline="0" dirty="0" err="1"/>
              <a:t>afhankelijkheid</a:t>
            </a:r>
            <a:r>
              <a:rPr lang="en-US" baseline="0" dirty="0"/>
              <a:t> </a:t>
            </a:r>
            <a:r>
              <a:rPr lang="en-US" baseline="0" dirty="0" err="1"/>
              <a:t>en</a:t>
            </a:r>
            <a:r>
              <a:rPr lang="en-US" baseline="0" dirty="0"/>
              <a:t> </a:t>
            </a:r>
            <a:r>
              <a:rPr lang="en-US" baseline="0" dirty="0" err="1"/>
              <a:t>een</a:t>
            </a:r>
            <a:r>
              <a:rPr lang="en-US" baseline="0" dirty="0"/>
              <a:t> </a:t>
            </a:r>
            <a:r>
              <a:rPr lang="en-US" baseline="0" dirty="0" err="1"/>
              <a:t>quadratisch</a:t>
            </a:r>
            <a:r>
              <a:rPr lang="en-US" baseline="0" dirty="0"/>
              <a:t> </a:t>
            </a:r>
            <a:r>
              <a:rPr lang="en-US" baseline="0" dirty="0" err="1"/>
              <a:t>voorbeeld</a:t>
            </a:r>
            <a:endParaRPr lang="en-US" baseline="0" dirty="0"/>
          </a:p>
          <a:p>
            <a:pPr marL="171450" indent="-171450">
              <a:buFontTx/>
              <a:buChar char="-"/>
            </a:pPr>
            <a:r>
              <a:rPr lang="en-US" baseline="0" dirty="0" err="1"/>
              <a:t>Voorbeeld</a:t>
            </a:r>
            <a:r>
              <a:rPr lang="en-US" baseline="0" dirty="0"/>
              <a:t> van </a:t>
            </a:r>
            <a:r>
              <a:rPr lang="en-US" baseline="0" dirty="0" err="1"/>
              <a:t>een</a:t>
            </a:r>
            <a:r>
              <a:rPr lang="en-US" baseline="0" dirty="0"/>
              <a:t> </a:t>
            </a:r>
            <a:r>
              <a:rPr lang="en-US" baseline="0" dirty="0" err="1"/>
              <a:t>niet-tijdsafhankelijk</a:t>
            </a:r>
            <a:r>
              <a:rPr lang="en-US" baseline="0" dirty="0"/>
              <a:t> system: </a:t>
            </a:r>
            <a:r>
              <a:rPr lang="en-US" baseline="0" dirty="0" err="1"/>
              <a:t>expliciete</a:t>
            </a:r>
            <a:r>
              <a:rPr lang="en-US" baseline="0" dirty="0"/>
              <a:t> </a:t>
            </a:r>
            <a:r>
              <a:rPr lang="en-US" baseline="0" dirty="0" err="1"/>
              <a:t>tijdafhankelijkheid</a:t>
            </a:r>
            <a:r>
              <a:rPr lang="en-US" baseline="0" dirty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508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Op het bord</a:t>
            </a:r>
            <a:r>
              <a:rPr lang="nl-NL" baseline="0" dirty="0"/>
              <a:t> uitleggen dat y[n] = x[n]^2 niet omkeerbaar is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857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989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EBCA9-6C78-46EF-954C-3C0CFB01458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794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079776" y="0"/>
            <a:ext cx="8112224" cy="6858000"/>
          </a:xfrm>
          <a:prstGeom prst="rect">
            <a:avLst/>
          </a:prstGeom>
          <a:solidFill>
            <a:srgbClr val="CA00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07977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367809" y="620688"/>
            <a:ext cx="7584843" cy="2016224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367809" y="2708920"/>
            <a:ext cx="7584843" cy="936104"/>
          </a:xfrm>
        </p:spPr>
        <p:txBody>
          <a:bodyPr>
            <a:normAutofit/>
          </a:bodyPr>
          <a:lstStyle>
            <a:lvl1pPr marL="0" indent="0" algn="ctr">
              <a:buNone/>
              <a:defRPr sz="1575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pic>
        <p:nvPicPr>
          <p:cNvPr id="7" name="Picture 6" descr="HR_Logo_websafe_punt bov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038" y="620713"/>
            <a:ext cx="1870364" cy="18703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5141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ELECTA01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72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31373" y="116632"/>
            <a:ext cx="11617291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dirty="0"/>
              <a:t>Klik om het opmaakprofiel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124744"/>
            <a:ext cx="10972800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opmaakprofielen van de modeltekst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23392" y="649288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 dirty="0"/>
              <a:t>DSP01</a:t>
            </a:r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0998200" y="6486796"/>
            <a:ext cx="4368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ACEC0-5556-43A8-ADDA-F7E89664752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7" descr="fond_rood_websaf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83117" cy="6858000"/>
          </a:xfrm>
          <a:prstGeom prst="rect">
            <a:avLst/>
          </a:prstGeom>
          <a:noFill/>
        </p:spPr>
      </p:pic>
      <p:cxnSp>
        <p:nvCxnSpPr>
          <p:cNvPr id="12" name="Straight Connector 11"/>
          <p:cNvCxnSpPr/>
          <p:nvPr/>
        </p:nvCxnSpPr>
        <p:spPr>
          <a:xfrm>
            <a:off x="527384" y="764704"/>
            <a:ext cx="1142526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5" descr="HR_Logo_websafe_punt#1015D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47732" y="6309320"/>
            <a:ext cx="510069" cy="5100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991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ctr" defTabSz="514350" rtl="0" eaLnBrk="1" latinLnBrk="0" hangingPunct="1"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1.png"/><Relationship Id="rId10" Type="http://schemas.openxmlformats.org/officeDocument/2006/relationships/image" Target="../media/image10.emf"/><Relationship Id="rId9" Type="http://schemas.openxmlformats.org/officeDocument/2006/relationships/image" Target="../media/image5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2.png"/><Relationship Id="rId18" Type="http://schemas.openxmlformats.org/officeDocument/2006/relationships/image" Target="../media/image67.png"/><Relationship Id="rId12" Type="http://schemas.openxmlformats.org/officeDocument/2006/relationships/image" Target="../media/image61.png"/><Relationship Id="rId17" Type="http://schemas.openxmlformats.org/officeDocument/2006/relationships/image" Target="../media/image16.png"/><Relationship Id="rId2" Type="http://schemas.openxmlformats.org/officeDocument/2006/relationships/image" Target="../media/image12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14.png"/><Relationship Id="rId19" Type="http://schemas.openxmlformats.org/officeDocument/2006/relationships/image" Target="../media/image68.pn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9" Type="http://schemas.openxmlformats.org/officeDocument/2006/relationships/image" Target="../media/image7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org/HR_ELEKTRO/dis10/wiki/Opgaven/WK2_H2_opgaven.pdf" TargetMode="External"/><Relationship Id="rId2" Type="http://schemas.openxmlformats.org/officeDocument/2006/relationships/hyperlink" Target="https://bitbucket.org/HR_ELEKTRO/dis10/wiki/Huiswerk/Huiswerk_WK2.pdf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emf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emf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0.png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org/HR_ELEKTRO/dis10/wiki/Opgaven/WK2_H2_opgaven.pdf#Item.23" TargetMode="External"/><Relationship Id="rId2" Type="http://schemas.openxmlformats.org/officeDocument/2006/relationships/hyperlink" Target="https://bitbucket.org/HR_ELEKTRO/dis10/wiki/Huiswerk/Huiswerk_WK2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5481228"/>
            <a:ext cx="8550680" cy="1376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jdelijke aanduiding voor tekst 3"/>
          <p:cNvSpPr txBox="1">
            <a:spLocks/>
          </p:cNvSpPr>
          <p:nvPr/>
        </p:nvSpPr>
        <p:spPr bwMode="auto">
          <a:xfrm>
            <a:off x="809868" y="5976416"/>
            <a:ext cx="194421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200" b="1" dirty="0">
                <a:solidFill>
                  <a:srgbClr val="CC0033"/>
                </a:solidFill>
                <a:latin typeface="+mj-lt"/>
                <a:ea typeface="ヒラギノ角ゴ Pro W3" charset="-128"/>
                <a:cs typeface="Arial" panose="020B0604020202020204" pitchFamily="34" charset="0"/>
              </a:rPr>
              <a:t>Opleiding Elektrotechniek</a:t>
            </a:r>
          </a:p>
        </p:txBody>
      </p:sp>
      <p:sp>
        <p:nvSpPr>
          <p:cNvPr id="11" name="Snip Diagonal Corner Rectangle 10"/>
          <p:cNvSpPr/>
          <p:nvPr/>
        </p:nvSpPr>
        <p:spPr>
          <a:xfrm>
            <a:off x="2800383" y="4622800"/>
            <a:ext cx="5753078" cy="1353616"/>
          </a:xfrm>
          <a:prstGeom prst="snip2DiagRect">
            <a:avLst>
              <a:gd name="adj1" fmla="val 29847"/>
              <a:gd name="adj2" fmla="val 31591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800" b="1" dirty="0">
                <a:solidFill>
                  <a:schemeClr val="tx1"/>
                </a:solidFill>
              </a:rPr>
              <a:t>ELEDIS10</a:t>
            </a:r>
            <a:br>
              <a:rPr lang="nl-NL" dirty="0">
                <a:solidFill>
                  <a:srgbClr val="CF0033"/>
                </a:solidFill>
              </a:rPr>
            </a:br>
            <a:r>
              <a:rPr lang="nl-NL" sz="5400" b="1" dirty="0">
                <a:solidFill>
                  <a:srgbClr val="CF0033"/>
                </a:solidFill>
              </a:rPr>
              <a:t>Digitale Systemen</a:t>
            </a:r>
            <a:endParaRPr lang="nl-NL" sz="5400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1224" y="431758"/>
            <a:ext cx="4165059" cy="3570051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/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7515" y="1699175"/>
            <a:ext cx="5088468" cy="1471766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rnd">
            <a:solidFill>
              <a:schemeClr val="tx1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17020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Vorige week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366DC-90C8-43B3-8D92-7D18DC7B3F3B}" type="slidenum">
              <a:rPr lang="nl-NL" smtClean="0"/>
              <a:t>2</a:t>
            </a:fld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918" y="1517229"/>
            <a:ext cx="10819138" cy="31292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>
              <a:xfrm>
                <a:off x="2658304" y="5652051"/>
                <a:ext cx="3065169" cy="10600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CF00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l-NL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l-NL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≠0</m:t>
                              </m:r>
                            </m:e>
                            <m:e>
                              <m:r>
                                <a:rPr lang="nl-NL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1,  </m:t>
                              </m:r>
                              <m: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nl-NL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8304" y="5652051"/>
                <a:ext cx="3065169" cy="1060010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>
              <a:xfrm>
                <a:off x="6240017" y="5652051"/>
                <a:ext cx="3259583" cy="10600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CF00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l-NL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l-NL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&lt;0</m:t>
                              </m:r>
                            </m:e>
                            <m:e>
                              <m:r>
                                <a:rPr lang="nl-NL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1,  </m:t>
                              </m:r>
                              <m: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l-NL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0017" y="5652051"/>
                <a:ext cx="3259583" cy="1060010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6243" y="3799283"/>
            <a:ext cx="2965293" cy="16944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9913" y="3799283"/>
            <a:ext cx="2976234" cy="170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12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Lineaire tijd invariante (LTI) systemen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11199" y="1714134"/>
            <a:ext cx="10955867" cy="24614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92881" indent="-192881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7910" indent="-160735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3200" b="1" dirty="0"/>
              <a:t>Lineair</a:t>
            </a:r>
            <a:r>
              <a:rPr lang="nl-NL" sz="3200" dirty="0"/>
              <a:t>:</a:t>
            </a:r>
          </a:p>
          <a:p>
            <a:pPr marL="0" indent="0">
              <a:buNone/>
            </a:pPr>
            <a:r>
              <a:rPr lang="nl-NL" sz="2800" dirty="0"/>
              <a:t>	- Geen kwadraten of producten van in- en/of uitgangssignalen</a:t>
            </a:r>
          </a:p>
          <a:p>
            <a:r>
              <a:rPr lang="nl-NL" sz="3200" b="1" dirty="0"/>
              <a:t>Tijd invariant:</a:t>
            </a:r>
          </a:p>
          <a:p>
            <a:pPr marL="257175" lvl="1" indent="0">
              <a:buNone/>
            </a:pPr>
            <a:r>
              <a:rPr lang="nl-NL" sz="2800" dirty="0"/>
              <a:t>	- De eigenschappen van het systeem veranderen niet in de tijd</a:t>
            </a:r>
          </a:p>
          <a:p>
            <a:pPr marL="257175" lvl="1" indent="0">
              <a:buNone/>
            </a:pPr>
            <a:endParaRPr lang="nl-NL" sz="2800" b="1" dirty="0"/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3978072" y="975504"/>
            <a:ext cx="9179381" cy="2368335"/>
            <a:chOff x="1730" y="1981"/>
            <a:chExt cx="4965" cy="1281"/>
          </a:xfrm>
        </p:grpSpPr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2337" y="1981"/>
              <a:ext cx="910" cy="61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405" y="2186"/>
              <a:ext cx="815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nl-NL" altLang="nl-NL" sz="24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LTI-Systeem</a:t>
              </a:r>
              <a:endParaRPr lang="nl-NL" altLang="nl-NL" sz="2400" b="1" dirty="0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>
              <a:off x="1730" y="2287"/>
              <a:ext cx="55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2278" y="2258"/>
              <a:ext cx="59" cy="59"/>
            </a:xfrm>
            <a:custGeom>
              <a:avLst/>
              <a:gdLst>
                <a:gd name="T0" fmla="*/ 0 w 59"/>
                <a:gd name="T1" fmla="*/ 0 h 59"/>
                <a:gd name="T2" fmla="*/ 59 w 59"/>
                <a:gd name="T3" fmla="*/ 29 h 59"/>
                <a:gd name="T4" fmla="*/ 0 w 59"/>
                <a:gd name="T5" fmla="*/ 59 h 59"/>
                <a:gd name="T6" fmla="*/ 0 w 59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9">
                  <a:moveTo>
                    <a:pt x="0" y="0"/>
                  </a:moveTo>
                  <a:lnTo>
                    <a:pt x="59" y="29"/>
                  </a:lnTo>
                  <a:lnTo>
                    <a:pt x="0" y="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2153" y="2344"/>
              <a:ext cx="85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nl-NL" altLang="nl-NL" dirty="0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>
              <a:off x="3247" y="2287"/>
              <a:ext cx="55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3795" y="2258"/>
              <a:ext cx="59" cy="59"/>
            </a:xfrm>
            <a:custGeom>
              <a:avLst/>
              <a:gdLst>
                <a:gd name="T0" fmla="*/ 0 w 59"/>
                <a:gd name="T1" fmla="*/ 0 h 59"/>
                <a:gd name="T2" fmla="*/ 59 w 59"/>
                <a:gd name="T3" fmla="*/ 29 h 59"/>
                <a:gd name="T4" fmla="*/ 0 w 59"/>
                <a:gd name="T5" fmla="*/ 59 h 59"/>
                <a:gd name="T6" fmla="*/ 0 w 59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9">
                  <a:moveTo>
                    <a:pt x="0" y="0"/>
                  </a:moveTo>
                  <a:lnTo>
                    <a:pt x="59" y="29"/>
                  </a:lnTo>
                  <a:lnTo>
                    <a:pt x="0" y="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6695" y="3112"/>
              <a:ext cx="0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nl-NL" altLang="nl-NL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071495" y="1231832"/>
                <a:ext cx="576004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32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en-US" sz="3200" i="1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1495" y="1231832"/>
                <a:ext cx="576004" cy="492443"/>
              </a:xfrm>
              <a:prstGeom prst="rect">
                <a:avLst/>
              </a:prstGeom>
              <a:blipFill rotWithShape="0">
                <a:blip r:embed="rId8"/>
                <a:stretch>
                  <a:fillRect r="-23158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3003182" y="1231945"/>
                <a:ext cx="103925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3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l-NL" sz="32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sz="32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3200" i="1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182" y="1231945"/>
                <a:ext cx="1039259" cy="5847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11499" y="4533160"/>
            <a:ext cx="5436000" cy="22579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4A96359-7B40-4F3B-BBF7-C9E0D4198288}"/>
                  </a:ext>
                </a:extLst>
              </p:cNvPr>
              <p:cNvSpPr txBox="1"/>
              <p:nvPr/>
            </p:nvSpPr>
            <p:spPr>
              <a:xfrm>
                <a:off x="2446228" y="3917143"/>
                <a:ext cx="7040493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3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3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3200" b="0" i="1" smtClean="0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nl-NL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32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l-NL" sz="3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32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3200" b="0" i="1" smtClean="0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l-NL" sz="3200" b="0" i="1" baseline="-25000" smtClean="0">
                          <a:latin typeface="Cambria Math" panose="02040503050406030204" pitchFamily="18" charset="0"/>
                        </a:rPr>
                        <m:t>1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32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nl-NL" sz="3200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l-NL" sz="3200" b="0" i="1" baseline="-25000" smtClean="0">
                          <a:latin typeface="Cambria Math" panose="02040503050406030204" pitchFamily="18" charset="0"/>
                        </a:rPr>
                        <m:t>1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32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</m:oMath>
                  </m:oMathPara>
                </a14:m>
                <a:endParaRPr lang="nl-NL" sz="3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4A96359-7B40-4F3B-BBF7-C9E0D4198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6228" y="3917143"/>
                <a:ext cx="7040493" cy="49244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kstvak 2"/>
          <p:cNvSpPr txBox="1"/>
          <p:nvPr/>
        </p:nvSpPr>
        <p:spPr>
          <a:xfrm>
            <a:off x="1435983" y="5033984"/>
            <a:ext cx="17886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/>
              <a:t>Voorbeeld:</a:t>
            </a:r>
          </a:p>
        </p:txBody>
      </p:sp>
    </p:spTree>
    <p:extLst>
      <p:ext uri="{BB962C8B-B14F-4D97-AF65-F5344CB8AC3E}">
        <p14:creationId xmlns:p14="http://schemas.microsoft.com/office/powerpoint/2010/main" val="159107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Overige eigenschappen van LTI-systemen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124744"/>
            <a:ext cx="11142133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400" dirty="0"/>
              <a:t>In dit vak bestuderen we alleen LTI-systemen met de volgende eigenschappen:</a:t>
            </a:r>
          </a:p>
          <a:p>
            <a:pPr marL="0" indent="0">
              <a:buNone/>
            </a:pPr>
            <a:r>
              <a:rPr lang="nl-NL" sz="2800" b="1" dirty="0"/>
              <a:t>Omkeerbaar:</a:t>
            </a:r>
          </a:p>
          <a:p>
            <a:r>
              <a:rPr lang="nl-NL" sz="2800" dirty="0"/>
              <a:t>Uit het uitgangssignaal kan het ingangssignaal éénduidig bepaald worden.</a:t>
            </a:r>
          </a:p>
          <a:p>
            <a:pPr marL="0" indent="0">
              <a:buNone/>
            </a:pPr>
            <a:r>
              <a:rPr lang="nl-NL" sz="2800" b="1" dirty="0"/>
              <a:t>Stabiel:</a:t>
            </a:r>
          </a:p>
          <a:p>
            <a:r>
              <a:rPr lang="nl-NL" sz="2800" dirty="0"/>
              <a:t>Het uitgangssignaal groeit niet onbegrensd.</a:t>
            </a:r>
          </a:p>
          <a:p>
            <a:pPr marL="0" indent="0">
              <a:buNone/>
            </a:pPr>
            <a:r>
              <a:rPr lang="nl-NL" sz="2800" b="1" dirty="0"/>
              <a:t>Causaal:</a:t>
            </a:r>
          </a:p>
          <a:p>
            <a:r>
              <a:rPr lang="nl-NL" sz="2800" dirty="0"/>
              <a:t>Het huidige uitgangssignaal hangt alleen van huidige en voorafgaande ingangssignalen af en mogelijk van voorafgaande uitgangssignalen. </a:t>
            </a:r>
          </a:p>
          <a:p>
            <a:pPr marL="0" indent="0">
              <a:buNone/>
            </a:pPr>
            <a:r>
              <a:rPr lang="nl-NL" sz="2800" b="1" dirty="0"/>
              <a:t>Geheugen:</a:t>
            </a:r>
          </a:p>
          <a:p>
            <a:r>
              <a:rPr lang="nl-NL" sz="2800" dirty="0"/>
              <a:t>Het huidige uitgangssignaal hangt van voorafgaande in- en/of uitgangssignalen af.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188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Deze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5341" y="1178533"/>
            <a:ext cx="8229600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  </a:t>
            </a:r>
          </a:p>
          <a:p>
            <a:r>
              <a:rPr lang="nl-NL" dirty="0"/>
              <a:t>Signaalbeschrijving d.m.v. impulsen</a:t>
            </a:r>
          </a:p>
          <a:p>
            <a:r>
              <a:rPr lang="nl-NL" dirty="0"/>
              <a:t>Impulsresponsie</a:t>
            </a:r>
          </a:p>
          <a:p>
            <a:r>
              <a:rPr lang="nl-NL" dirty="0"/>
              <a:t>Stapresponsie</a:t>
            </a:r>
          </a:p>
          <a:p>
            <a:r>
              <a:rPr lang="nl-NL" dirty="0"/>
              <a:t>Convolutie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440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014" y="939773"/>
            <a:ext cx="4238075" cy="363263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532" y="116632"/>
            <a:ext cx="11159067" cy="576064"/>
          </a:xfrm>
        </p:spPr>
        <p:txBody>
          <a:bodyPr>
            <a:normAutofit fontScale="90000"/>
          </a:bodyPr>
          <a:lstStyle/>
          <a:p>
            <a:r>
              <a:rPr lang="nl-NL" dirty="0"/>
              <a:t>Signaalbeschrijving d.m.v. impulsen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2" y="1193801"/>
            <a:ext cx="6828492" cy="5299081"/>
          </a:xfrm>
        </p:spPr>
        <p:txBody>
          <a:bodyPr>
            <a:noAutofit/>
          </a:bodyPr>
          <a:lstStyle/>
          <a:p>
            <a:r>
              <a:rPr lang="nl-NL" sz="2800" dirty="0"/>
              <a:t>Gegeven het volgende signaal:</a:t>
            </a:r>
          </a:p>
          <a:p>
            <a:endParaRPr lang="nl-NL" sz="2800" dirty="0"/>
          </a:p>
          <a:p>
            <a:endParaRPr lang="nl-NL" sz="2800" dirty="0"/>
          </a:p>
          <a:p>
            <a:endParaRPr lang="nl-NL" sz="2800" dirty="0"/>
          </a:p>
          <a:p>
            <a:endParaRPr lang="nl-NL" sz="2800" dirty="0"/>
          </a:p>
          <a:p>
            <a:r>
              <a:rPr lang="nl-NL" sz="2800" dirty="0"/>
              <a:t>Dit is ook te schrijven als:</a:t>
            </a:r>
          </a:p>
          <a:p>
            <a:endParaRPr lang="nl-NL" sz="2800" dirty="0"/>
          </a:p>
          <a:p>
            <a:endParaRPr lang="nl-NL" sz="2800" dirty="0"/>
          </a:p>
          <a:p>
            <a:endParaRPr lang="nl-NL" sz="2800" dirty="0"/>
          </a:p>
          <a:p>
            <a:r>
              <a:rPr lang="nl-NL" sz="2800" dirty="0"/>
              <a:t>Elk signaal is te beschrijven als </a:t>
            </a:r>
            <a:r>
              <a:rPr lang="nl-NL" sz="2800" b="1" dirty="0"/>
              <a:t>impulstrein</a:t>
            </a:r>
            <a:r>
              <a:rPr lang="nl-NL" sz="2800" dirty="0"/>
              <a:t>: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26532" y="1745262"/>
                <a:ext cx="2399907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=−2</m:t>
                      </m:r>
                    </m:oMath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=−1</m:t>
                      </m:r>
                    </m:oMath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=4</m:t>
                      </m:r>
                    </m:oMath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=4</m:t>
                      </m:r>
                    </m:oMath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532" y="1745262"/>
                <a:ext cx="2399907" cy="193899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426414" y="5650943"/>
                <a:ext cx="3675430" cy="10070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]∙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6414" y="5650943"/>
                <a:ext cx="3675430" cy="1007007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95163" y="5065668"/>
                <a:ext cx="1060167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−1∙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+4∙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+4∙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+1∙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−2]</m:t>
                      </m:r>
                    </m:oMath>
                  </m:oMathPara>
                </a14:m>
                <a:endParaRPr lang="nl-NL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163" y="5065668"/>
                <a:ext cx="10601674" cy="461665"/>
              </a:xfrm>
              <a:prstGeom prst="rect">
                <a:avLst/>
              </a:prstGeom>
              <a:blipFill>
                <a:blip r:embed="rId1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>
              <a:xfrm>
                <a:off x="1970252" y="4366607"/>
                <a:ext cx="1144176" cy="49325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CF00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l-NL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[−2]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0252" y="4366607"/>
                <a:ext cx="1144176" cy="493259"/>
              </a:xfrm>
              <a:prstGeom prst="roundRect">
                <a:avLst/>
              </a:prstGeom>
              <a:blipFill>
                <a:blip r:embed="rId15"/>
                <a:stretch>
                  <a:fillRect b="-10588"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cxnSpLocks/>
            <a:stCxn id="9" idx="2"/>
          </p:cNvCxnSpPr>
          <p:nvPr/>
        </p:nvCxnSpPr>
        <p:spPr>
          <a:xfrm flipH="1">
            <a:off x="2514512" y="4859866"/>
            <a:ext cx="27828" cy="293552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ounded Rectangle 12"/>
              <p:cNvSpPr/>
              <p:nvPr/>
            </p:nvSpPr>
            <p:spPr>
              <a:xfrm>
                <a:off x="3983618" y="4366607"/>
                <a:ext cx="992951" cy="49325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CF00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l-NL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[−1]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Rounded 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3618" y="4366607"/>
                <a:ext cx="992951" cy="493259"/>
              </a:xfrm>
              <a:prstGeom prst="roundRect">
                <a:avLst/>
              </a:prstGeom>
              <a:blipFill>
                <a:blip r:embed="rId16"/>
                <a:stretch>
                  <a:fillRect r="-4192" b="-10588"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>
            <a:cxnSpLocks/>
            <a:stCxn id="13" idx="2"/>
          </p:cNvCxnSpPr>
          <p:nvPr/>
        </p:nvCxnSpPr>
        <p:spPr>
          <a:xfrm flipH="1">
            <a:off x="4396533" y="4859866"/>
            <a:ext cx="83561" cy="286125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/>
              <p:cNvSpPr/>
              <p:nvPr/>
            </p:nvSpPr>
            <p:spPr>
              <a:xfrm>
                <a:off x="5960147" y="4366607"/>
                <a:ext cx="728369" cy="49325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CF00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l-NL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[0]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Rounded 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0147" y="4366607"/>
                <a:ext cx="728369" cy="493259"/>
              </a:xfrm>
              <a:prstGeom prst="roundRect">
                <a:avLst/>
              </a:prstGeom>
              <a:blipFill>
                <a:blip r:embed="rId17"/>
                <a:stretch>
                  <a:fillRect r="-10569" b="-10588"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>
            <a:cxnSpLocks/>
            <a:stCxn id="17" idx="2"/>
          </p:cNvCxnSpPr>
          <p:nvPr/>
        </p:nvCxnSpPr>
        <p:spPr>
          <a:xfrm>
            <a:off x="6324332" y="4859866"/>
            <a:ext cx="0" cy="293552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ounded Rectangle 19"/>
              <p:cNvSpPr/>
              <p:nvPr/>
            </p:nvSpPr>
            <p:spPr>
              <a:xfrm>
                <a:off x="7302830" y="4366607"/>
                <a:ext cx="728369" cy="49325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CF00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l-NL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[1]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ounded 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2830" y="4366607"/>
                <a:ext cx="728369" cy="493259"/>
              </a:xfrm>
              <a:prstGeom prst="roundRect">
                <a:avLst/>
              </a:prstGeom>
              <a:blipFill rotWithShape="0">
                <a:blip r:embed="rId18"/>
                <a:stretch>
                  <a:fillRect r="-10569" b="-10588"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>
            <a:cxnSpLocks/>
            <a:stCxn id="20" idx="2"/>
          </p:cNvCxnSpPr>
          <p:nvPr/>
        </p:nvCxnSpPr>
        <p:spPr>
          <a:xfrm flipH="1">
            <a:off x="7617883" y="4859866"/>
            <a:ext cx="49132" cy="323061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ounded Rectangle 21"/>
              <p:cNvSpPr/>
              <p:nvPr/>
            </p:nvSpPr>
            <p:spPr>
              <a:xfrm>
                <a:off x="8949119" y="4366607"/>
                <a:ext cx="728369" cy="493259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CF00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l-NL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[2]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Rounded 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9119" y="4366607"/>
                <a:ext cx="728369" cy="493259"/>
              </a:xfrm>
              <a:prstGeom prst="roundRect">
                <a:avLst/>
              </a:prstGeom>
              <a:blipFill rotWithShape="0">
                <a:blip r:embed="rId19"/>
                <a:stretch>
                  <a:fillRect r="-9677" b="-10588"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>
            <a:cxnSpLocks/>
            <a:stCxn id="22" idx="2"/>
          </p:cNvCxnSpPr>
          <p:nvPr/>
        </p:nvCxnSpPr>
        <p:spPr>
          <a:xfrm>
            <a:off x="9313304" y="4859866"/>
            <a:ext cx="123293" cy="286125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hthoek 24">
            <a:extLst>
              <a:ext uri="{FF2B5EF4-FFF2-40B4-BE49-F238E27FC236}">
                <a16:creationId xmlns:a16="http://schemas.microsoft.com/office/drawing/2014/main" id="{A7BF0366-9B60-78CC-FF51-624420785A57}"/>
              </a:ext>
            </a:extLst>
          </p:cNvPr>
          <p:cNvSpPr/>
          <p:nvPr/>
        </p:nvSpPr>
        <p:spPr>
          <a:xfrm>
            <a:off x="2240280" y="5065668"/>
            <a:ext cx="8631935" cy="4765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994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3" grpId="0" animBg="1"/>
      <p:bldP spid="17" grpId="0" animBg="1"/>
      <p:bldP spid="20" grpId="0" animBg="1"/>
      <p:bldP spid="22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Impulsresponsie (1/3)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l-NL" dirty="0"/>
                  <a:t>Als we een systeem voeden met een impuls 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 dirty="0"/>
                  <a:t> kunnen we informatie krijgen over het systeem:</a:t>
                </a:r>
              </a:p>
              <a:p>
                <a:endParaRPr lang="nl-NL" sz="3600" dirty="0"/>
              </a:p>
              <a:p>
                <a:endParaRPr lang="nl-NL" sz="3600" dirty="0"/>
              </a:p>
              <a:p>
                <a:endParaRPr lang="nl-NL" sz="3600" dirty="0"/>
              </a:p>
              <a:p>
                <a:endParaRPr lang="nl-NL" sz="3600" dirty="0"/>
              </a:p>
              <a:p>
                <a:endParaRPr lang="nl-NL" sz="3600" dirty="0"/>
              </a:p>
              <a:p>
                <a:endParaRPr lang="nl-NL" sz="3600" dirty="0"/>
              </a:p>
              <a:p>
                <a:endParaRPr lang="nl-NL" sz="3600" dirty="0"/>
              </a:p>
              <a:p>
                <a:endParaRPr lang="nl-NL" sz="3600" dirty="0"/>
              </a:p>
              <a:p>
                <a:endParaRPr lang="nl-NL" sz="3600" dirty="0"/>
              </a:p>
              <a:p>
                <a:pPr marL="0" indent="0">
                  <a:buNone/>
                </a:pPr>
                <a:endParaRPr lang="nl-NL" sz="3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6"/>
                <a:stretch>
                  <a:fillRect l="-1278" t="-141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7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734116" y="3093602"/>
            <a:ext cx="990600" cy="931333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Systeem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5300584" y="3415169"/>
            <a:ext cx="425064" cy="228600"/>
          </a:xfrm>
          <a:prstGeom prst="rightArrow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6724717" y="3415169"/>
            <a:ext cx="381383" cy="228600"/>
          </a:xfrm>
          <a:prstGeom prst="rightArrow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7446" y="2202320"/>
            <a:ext cx="3383139" cy="289983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6100" y="2202320"/>
            <a:ext cx="3383139" cy="289983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>
              <a:xfrm>
                <a:off x="3455115" y="5185163"/>
                <a:ext cx="5569806" cy="1556205"/>
              </a:xfrm>
              <a:prstGeom prst="roundRect">
                <a:avLst/>
              </a:prstGeom>
              <a:ln>
                <a:solidFill>
                  <a:srgbClr val="CF0033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3200" dirty="0"/>
                  <a:t>We noemen de uitgang de </a:t>
                </a:r>
                <a:r>
                  <a:rPr lang="nl-NL" sz="3200" b="1" dirty="0">
                    <a:solidFill>
                      <a:srgbClr val="CF0033"/>
                    </a:solidFill>
                  </a:rPr>
                  <a:t>impulsresponsie</a:t>
                </a:r>
                <a:r>
                  <a:rPr lang="nl-NL" sz="3200" b="1" i="1" dirty="0">
                    <a:solidFill>
                      <a:srgbClr val="CF0033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l-NL" sz="3200" b="1" i="1">
                        <a:solidFill>
                          <a:srgbClr val="CF0033"/>
                        </a:solidFill>
                        <a:latin typeface="Cambria Math" panose="02040503050406030204" pitchFamily="18" charset="0"/>
                      </a:rPr>
                      <m:t>𝒉</m:t>
                    </m:r>
                    <m:r>
                      <a:rPr lang="nl-NL" sz="3200" b="1" i="1">
                        <a:solidFill>
                          <a:srgbClr val="CF0033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sz="3200" b="1" i="1">
                        <a:solidFill>
                          <a:srgbClr val="CF0033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nl-NL" sz="3200" b="1" i="1">
                        <a:solidFill>
                          <a:srgbClr val="CF0033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 sz="3200" dirty="0"/>
                  <a:t> </a:t>
                </a:r>
              </a:p>
              <a:p>
                <a:pPr algn="ctr"/>
                <a:r>
                  <a:rPr lang="nl-NL" sz="3200" dirty="0"/>
                  <a:t>van het systeem. </a:t>
                </a:r>
                <a:endParaRPr lang="nl-NL" sz="3200" b="1" i="1" dirty="0">
                  <a:solidFill>
                    <a:srgbClr val="CF0033"/>
                  </a:solidFill>
                </a:endParaRPr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5115" y="5185163"/>
                <a:ext cx="5569806" cy="1556205"/>
              </a:xfrm>
              <a:prstGeom prst="roundRect">
                <a:avLst/>
              </a:prstGeom>
              <a:blipFill rotWithShape="0">
                <a:blip r:embed="rId9"/>
                <a:stretch>
                  <a:fillRect t="-4247" b="-11969"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8931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Impulsresponsie (2/3)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2742" y="6251528"/>
            <a:ext cx="4279280" cy="5303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2400" dirty="0"/>
              <a:t>Geheugenloos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8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388720" y="6251528"/>
            <a:ext cx="4279280" cy="530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92881" indent="-192881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7910" indent="-160735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l-NL" sz="2400" dirty="0"/>
              <a:t>Niet-causaal (in theorie)</a:t>
            </a:r>
            <a:endParaRPr lang="en-US" sz="24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58800" y="966766"/>
            <a:ext cx="11328399" cy="11412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92881" indent="-192881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7910" indent="-160735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3200" dirty="0"/>
              <a:t>Stel we geven een impuls op de input van het systeem en we zien het volgende:</a:t>
            </a:r>
            <a:endParaRPr lang="en-US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511" y="2266641"/>
            <a:ext cx="4463987" cy="38262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742" y="2266640"/>
            <a:ext cx="4500590" cy="385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91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Impulsresponsie (3/3)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2742" y="6251543"/>
            <a:ext cx="4279280" cy="5303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2400" dirty="0"/>
              <a:t>Instabiel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9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388720" y="6251543"/>
            <a:ext cx="4279280" cy="53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92881" indent="-192881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7910" indent="-160735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l-NL" sz="2400" dirty="0"/>
              <a:t>Causaal en stabiel</a:t>
            </a:r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1373" y="2223142"/>
            <a:ext cx="4479124" cy="38392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742" y="2254902"/>
            <a:ext cx="4475254" cy="3808460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558800" y="966766"/>
            <a:ext cx="11328399" cy="11412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92881" indent="-192881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7910" indent="-160735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3200" dirty="0"/>
              <a:t>Stel we geven een impuls op de input van het systeem en we zien het volgende: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1929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8799" y="992976"/>
                <a:ext cx="11159067" cy="5369520"/>
              </a:xfrm>
            </p:spPr>
            <p:txBody>
              <a:bodyPr>
                <a:noAutofit/>
              </a:bodyPr>
              <a:lstStyle/>
              <a:p>
                <a:r>
                  <a:rPr lang="nl-NL" dirty="0"/>
                  <a:t>Neem de output van een banddoorlaatfilter:</a:t>
                </a:r>
              </a:p>
              <a:p>
                <a:pPr marL="0" indent="0">
                  <a:buNone/>
                </a:pPr>
                <a:br>
                  <a:rPr lang="nl-NL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=1,5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−0,85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:r>
                  <a:rPr lang="nl-NL" dirty="0"/>
                  <a:t>Bepaal de eerste vier waarden van de impulsresponsie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nl-NL" sz="4000" dirty="0"/>
              </a:p>
              <a:p>
                <a:pPr marL="0" indent="0">
                  <a:buNone/>
                </a:pPr>
                <a:endParaRPr lang="en-US" sz="4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8799" y="992976"/>
                <a:ext cx="11159067" cy="5369520"/>
              </a:xfrm>
              <a:blipFill>
                <a:blip r:embed="rId2"/>
                <a:stretch>
                  <a:fillRect l="-1257" t="-1476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Voorbeeld impulsresponsie (1/4)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>
              <a:xfrm>
                <a:off x="3939244" y="4508791"/>
                <a:ext cx="4398176" cy="127723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CF00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3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l-NL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l-NL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l-NL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l-NL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nl-NL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≠0</m:t>
                              </m:r>
                            </m:e>
                            <m:e>
                              <m:r>
                                <a:rPr lang="nl-NL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1,  </m:t>
                              </m:r>
                              <m:r>
                                <a:rPr lang="nl-NL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l-NL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9244" y="4508791"/>
                <a:ext cx="4398176" cy="1277237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6079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8799" y="992976"/>
                <a:ext cx="11159067" cy="5369520"/>
              </a:xfrm>
            </p:spPr>
            <p:txBody>
              <a:bodyPr>
                <a:noAutofit/>
              </a:bodyPr>
              <a:lstStyle/>
              <a:p>
                <a:r>
                  <a:rPr lang="nl-NL" dirty="0"/>
                  <a:t>Neem de output van een banddoorlaatfilter:</a:t>
                </a:r>
              </a:p>
              <a:p>
                <a:pPr marL="0" indent="0">
                  <a:buNone/>
                </a:pPr>
                <a:br>
                  <a:rPr lang="nl-NL" sz="18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=1,5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−0,85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nl-NL" dirty="0"/>
              </a:p>
              <a:p>
                <a:pPr marL="0" indent="0">
                  <a:buNone/>
                </a:pPr>
                <a:endParaRPr lang="nl-NL" sz="1800" dirty="0"/>
              </a:p>
              <a:p>
                <a:r>
                  <a:rPr lang="nl-NL" dirty="0"/>
                  <a:t>Bepaal de eerste vier waarden van de impulsresponsie:</a:t>
                </a:r>
              </a:p>
              <a:p>
                <a:pPr marL="0" indent="0">
                  <a:buNone/>
                </a:pPr>
                <a:br>
                  <a:rPr lang="nl-NL" sz="18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=1,5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l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−0,85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:pPr marL="0" indent="0" algn="ctr">
                  <a:buNone/>
                </a:pPr>
                <a:r>
                  <a:rPr lang="nl-NL" dirty="0"/>
                  <a:t>(Vóór de impuls is de output natuurlijk nul)</a:t>
                </a:r>
              </a:p>
              <a:p>
                <a:pPr marL="0" indent="0">
                  <a:buNone/>
                </a:pPr>
                <a:endParaRPr lang="nl-N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8799" y="992976"/>
                <a:ext cx="11159067" cy="5369520"/>
              </a:xfrm>
              <a:blipFill>
                <a:blip r:embed="rId2"/>
                <a:stretch>
                  <a:fillRect l="-1257" t="-1476" b="-556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Voorbeeld impulsresponsie </a:t>
            </a:r>
            <a:r>
              <a:rPr lang="nl-NL"/>
              <a:t>(2/4)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7">
                <a:extLst>
                  <a:ext uri="{FF2B5EF4-FFF2-40B4-BE49-F238E27FC236}">
                    <a16:creationId xmlns:a16="http://schemas.microsoft.com/office/drawing/2014/main" id="{A361EF28-02CA-44BE-914A-FE05D24972CF}"/>
                  </a:ext>
                </a:extLst>
              </p:cNvPr>
              <p:cNvSpPr/>
              <p:nvPr/>
            </p:nvSpPr>
            <p:spPr>
              <a:xfrm>
                <a:off x="3939244" y="4360773"/>
                <a:ext cx="4398176" cy="127723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CF00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3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l-NL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l-NL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l-NL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l-NL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nl-NL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≠0</m:t>
                              </m:r>
                            </m:e>
                            <m:e>
                              <m:r>
                                <a:rPr lang="nl-NL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1,  </m:t>
                              </m:r>
                              <m:r>
                                <a:rPr lang="nl-NL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l-NL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Rounded Rectangle 7">
                <a:extLst>
                  <a:ext uri="{FF2B5EF4-FFF2-40B4-BE49-F238E27FC236}">
                    <a16:creationId xmlns:a16="http://schemas.microsoft.com/office/drawing/2014/main" id="{A361EF28-02CA-44BE-914A-FE05D24972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9244" y="4360773"/>
                <a:ext cx="4398176" cy="1277237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5487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8799" y="992976"/>
                <a:ext cx="4979115" cy="5369520"/>
              </a:xfrm>
            </p:spPr>
            <p:txBody>
              <a:bodyPr>
                <a:noAutofit/>
              </a:bodyPr>
              <a:lstStyle/>
              <a:p>
                <a:r>
                  <a:rPr lang="nl-NL" dirty="0"/>
                  <a:t>Neem de output van een banddoorlaatfilter: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=1,5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−0,85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:r>
                  <a:rPr lang="nl-NL" dirty="0"/>
                  <a:t>Bepaal de eerste vier waarden van de impulsresponsie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nl-NL" sz="4000" dirty="0"/>
              </a:p>
              <a:p>
                <a:pPr marL="0" indent="0">
                  <a:buNone/>
                </a:pPr>
                <a:endParaRPr lang="en-US" sz="4000" dirty="0"/>
              </a:p>
              <a:p>
                <a:pPr marL="0" indent="0" algn="ctr">
                  <a:buNone/>
                </a:pPr>
                <a:r>
                  <a:rPr lang="nl-NL" dirty="0"/>
                  <a:t>(Vóór de impuls is de output natuurlijk nul)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8799" y="992976"/>
                <a:ext cx="4979115" cy="5369520"/>
              </a:xfrm>
              <a:blipFill rotWithShape="0">
                <a:blip r:embed="rId2"/>
                <a:stretch>
                  <a:fillRect l="-2819" t="-1476" r="-3922" b="-39841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Voorbeeld impulsresponsie (3/4)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>
              <a:xfrm>
                <a:off x="899830" y="5347533"/>
                <a:ext cx="4398176" cy="127723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CF00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3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l-NL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l-NL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l-NL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l-NL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nl-NL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≠0</m:t>
                              </m:r>
                            </m:e>
                            <m:e>
                              <m:r>
                                <a:rPr lang="nl-NL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1,  </m:t>
                              </m:r>
                              <m:r>
                                <a:rPr lang="nl-NL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l-NL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830" y="5347533"/>
                <a:ext cx="4398176" cy="1277237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39037" y="992976"/>
            <a:ext cx="6419099" cy="550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125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Voorbeeld impulsresponsie (4/4)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31373" y="939799"/>
                <a:ext cx="5995185" cy="5907725"/>
              </a:xfrm>
            </p:spPr>
            <p:txBody>
              <a:bodyPr>
                <a:noAutofit/>
              </a:bodyPr>
              <a:lstStyle/>
              <a:p>
                <a:r>
                  <a:rPr lang="nl-NL" dirty="0"/>
                  <a:t>We kunnen via een impuls ook de </a:t>
                </a:r>
                <a:r>
                  <a:rPr lang="nl-NL" b="1" dirty="0"/>
                  <a:t>frequentieresponsie</a:t>
                </a:r>
                <a:r>
                  <a:rPr lang="nl-NL" dirty="0"/>
                  <a:t> bekijken van een systeem.</a:t>
                </a:r>
              </a:p>
              <a:p>
                <a:r>
                  <a:rPr lang="nl-NL" dirty="0"/>
                  <a:t>Zelfde systeem: </a:t>
                </a:r>
                <a:br>
                  <a:rPr lang="nl-NL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nl-NL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b="0" i="1" smtClean="0">
                        <a:latin typeface="Cambria Math" panose="02040503050406030204" pitchFamily="18" charset="0"/>
                      </a:rPr>
                      <m:t>=1,5</m:t>
                    </m:r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nl-NL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br>
                  <a:rPr lang="nl-NL" b="0" i="1" dirty="0">
                    <a:latin typeface="Cambria Math" panose="02040503050406030204" pitchFamily="18" charset="0"/>
                  </a:rPr>
                </a:br>
                <a:r>
                  <a:rPr lang="nl-NL" b="0" i="1" dirty="0">
                    <a:latin typeface="Cambria Math" panose="02040503050406030204" pitchFamily="18" charset="0"/>
                  </a:rPr>
                  <a:t>                 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 panose="02040503050406030204" pitchFamily="18" charset="0"/>
                      </a:rPr>
                      <m:t>−0,85</m:t>
                    </m:r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nl-NL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nl-NL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nl-NL" b="0" dirty="0"/>
              </a:p>
              <a:p>
                <a:r>
                  <a:rPr lang="nl-NL" b="0" dirty="0"/>
                  <a:t>We nemen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l-NL" b="0" i="1" smtClean="0">
                        <a:latin typeface="Cambria Math" panose="02040503050406030204" pitchFamily="18" charset="0"/>
                      </a:rPr>
                      <m:t>=1 </m:t>
                    </m:r>
                    <m:r>
                      <a:rPr lang="nl-NL" b="0" i="1" smtClean="0">
                        <a:latin typeface="Cambria Math" panose="02040503050406030204" pitchFamily="18" charset="0"/>
                      </a:rPr>
                      <m:t>𝑘𝐻𝑧</m:t>
                    </m:r>
                  </m:oMath>
                </a14:m>
                <a:r>
                  <a:rPr lang="nl-NL" b="0" dirty="0"/>
                  <a:t> en geven een impuls.</a:t>
                </a:r>
              </a:p>
              <a:p>
                <a:r>
                  <a:rPr lang="nl-NL" dirty="0"/>
                  <a:t>Als we de </a:t>
                </a:r>
                <a:r>
                  <a:rPr lang="nl-NL" b="1" dirty="0"/>
                  <a:t>Fouriertransformatie </a:t>
                </a:r>
                <a:r>
                  <a:rPr lang="nl-NL" dirty="0"/>
                  <a:t>toepassen op de </a:t>
                </a:r>
                <a:r>
                  <a:rPr lang="nl-NL" b="1" dirty="0"/>
                  <a:t>impulsresponsie</a:t>
                </a:r>
                <a:r>
                  <a:rPr lang="nl-NL" dirty="0"/>
                  <a:t> van het systeem:</a:t>
                </a:r>
              </a:p>
              <a:p>
                <a:endParaRPr lang="nl-NL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1373" y="939799"/>
                <a:ext cx="5995185" cy="5907725"/>
              </a:xfrm>
              <a:blipFill>
                <a:blip r:embed="rId2"/>
                <a:stretch>
                  <a:fillRect l="-2340" t="-1342" r="-3154" b="-72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223" y="802506"/>
            <a:ext cx="6284085" cy="3660729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823079" y="4787578"/>
            <a:ext cx="5025483" cy="1201098"/>
          </a:xfrm>
          <a:prstGeom prst="roundRect">
            <a:avLst/>
          </a:prstGeom>
          <a:solidFill>
            <a:schemeClr val="bg1"/>
          </a:solidFill>
          <a:ln>
            <a:solidFill>
              <a:srgbClr val="CF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dirty="0">
                <a:solidFill>
                  <a:schemeClr val="tx1"/>
                </a:solidFill>
              </a:rPr>
              <a:t>Volgende week</a:t>
            </a:r>
          </a:p>
          <a:p>
            <a:pPr algn="ctr"/>
            <a:r>
              <a:rPr lang="nl-NL" sz="3200" dirty="0">
                <a:solidFill>
                  <a:schemeClr val="tx1"/>
                </a:solidFill>
              </a:rPr>
              <a:t>gaan we naar </a:t>
            </a:r>
            <a:r>
              <a:rPr lang="nl-NL" sz="3200" dirty="0" err="1">
                <a:solidFill>
                  <a:schemeClr val="tx1"/>
                </a:solidFill>
              </a:rPr>
              <a:t>Fourier</a:t>
            </a:r>
            <a:r>
              <a:rPr lang="nl-NL" sz="3200" dirty="0">
                <a:solidFill>
                  <a:schemeClr val="tx1"/>
                </a:solidFill>
              </a:rPr>
              <a:t> kijken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97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Impulsresponsie in frequentiedomein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l-NL" dirty="0"/>
                  <a:t>Als we een systeem voeden met een impuls 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 dirty="0"/>
                  <a:t> kunnen we informatie krijgen over het systeem:</a:t>
                </a:r>
              </a:p>
              <a:p>
                <a:endParaRPr lang="nl-NL" sz="4000" dirty="0"/>
              </a:p>
              <a:p>
                <a:endParaRPr lang="nl-NL" sz="4000" dirty="0"/>
              </a:p>
              <a:p>
                <a:endParaRPr lang="nl-NL" sz="4000" dirty="0"/>
              </a:p>
              <a:p>
                <a:endParaRPr lang="nl-NL" sz="4000" dirty="0"/>
              </a:p>
              <a:p>
                <a:endParaRPr lang="nl-NL" sz="4000" dirty="0"/>
              </a:p>
              <a:p>
                <a:endParaRPr lang="nl-NL" sz="4000" dirty="0"/>
              </a:p>
              <a:p>
                <a:endParaRPr lang="nl-NL" sz="4000" dirty="0"/>
              </a:p>
              <a:p>
                <a:endParaRPr lang="nl-NL" sz="4000" dirty="0"/>
              </a:p>
              <a:p>
                <a:endParaRPr lang="nl-NL" sz="4000" dirty="0"/>
              </a:p>
              <a:p>
                <a:pPr marL="0" indent="0">
                  <a:buNone/>
                </a:pPr>
                <a:endParaRPr lang="nl-NL" sz="4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78" t="-141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14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649449" y="3287171"/>
            <a:ext cx="990600" cy="931333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Systeem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5215917" y="3608738"/>
            <a:ext cx="425064" cy="228600"/>
          </a:xfrm>
          <a:prstGeom prst="rightArrow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6640050" y="3608738"/>
            <a:ext cx="381383" cy="228600"/>
          </a:xfrm>
          <a:prstGeom prst="rightArrow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297392" y="5636821"/>
            <a:ext cx="5885251" cy="994066"/>
          </a:xfrm>
          <a:prstGeom prst="roundRect">
            <a:avLst/>
          </a:prstGeom>
          <a:ln>
            <a:solidFill>
              <a:srgbClr val="CF003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We kunnen ook het </a:t>
            </a:r>
            <a:r>
              <a:rPr lang="nl-NL" sz="3200" b="1" i="1" dirty="0"/>
              <a:t>spectrum</a:t>
            </a:r>
            <a:r>
              <a:rPr lang="nl-NL" sz="3200" dirty="0"/>
              <a:t> van de input en output bekijken.</a:t>
            </a:r>
            <a:endParaRPr lang="nl-NL" sz="3200" b="1" i="1" dirty="0">
              <a:solidFill>
                <a:srgbClr val="CF0033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863" y="2273355"/>
            <a:ext cx="3863920" cy="2899367"/>
          </a:xfrm>
          <a:prstGeom prst="rect">
            <a:avLst/>
          </a:prstGeom>
          <a:ln w="12700"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1432" y="2273355"/>
            <a:ext cx="3863920" cy="289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31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 impulsresponsie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l-NL" dirty="0"/>
                  <a:t>Bepaal de impulsresponsie van het volgende systeem en teken de impulsresponsie voor n = -1 t/m 4:</a:t>
                </a:r>
              </a:p>
              <a:p>
                <a:endParaRPr lang="nl-NL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 dirty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 dirty="0">
                          <a:latin typeface="Cambria Math" panose="02040503050406030204" pitchFamily="18" charset="0"/>
                        </a:rPr>
                        <m:t>= 0,2∙</m:t>
                      </m:r>
                      <m:r>
                        <a:rPr lang="nl-NL" i="1" dirty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l-NL" i="1" dirty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i="1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i="1" dirty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nl-NL" dirty="0"/>
              </a:p>
              <a:p>
                <a:endParaRPr lang="en-US" sz="4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78" t="-1529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436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Stapresponsie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92428" y="959097"/>
                <a:ext cx="9618372" cy="3729079"/>
              </a:xfrm>
            </p:spPr>
            <p:txBody>
              <a:bodyPr>
                <a:normAutofit/>
              </a:bodyPr>
              <a:lstStyle/>
              <a:p>
                <a:r>
                  <a:rPr lang="nl-NL" dirty="0"/>
                  <a:t>Bij digitale regelaars willen we graag kijken hoe het systeem reageert op een stap 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 i="1" dirty="0"/>
                  <a:t>:</a:t>
                </a:r>
              </a:p>
              <a:p>
                <a:endParaRPr lang="nl-NL" sz="4000" dirty="0"/>
              </a:p>
              <a:p>
                <a:endParaRPr lang="nl-NL" sz="4000" dirty="0"/>
              </a:p>
              <a:p>
                <a:endParaRPr lang="nl-NL" sz="4000" dirty="0"/>
              </a:p>
              <a:p>
                <a:endParaRPr lang="nl-NL" sz="4000" dirty="0"/>
              </a:p>
              <a:p>
                <a:endParaRPr lang="nl-NL" sz="4000" dirty="0"/>
              </a:p>
              <a:p>
                <a:endParaRPr lang="nl-NL" sz="4000" dirty="0"/>
              </a:p>
              <a:p>
                <a:endParaRPr lang="nl-NL" sz="4000" dirty="0"/>
              </a:p>
              <a:p>
                <a:endParaRPr lang="nl-NL" sz="4000" dirty="0"/>
              </a:p>
              <a:p>
                <a:endParaRPr lang="nl-NL" sz="4000" dirty="0"/>
              </a:p>
              <a:p>
                <a:pPr marL="0" indent="0">
                  <a:buNone/>
                </a:pPr>
                <a:endParaRPr lang="nl-NL" sz="4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2428" y="959097"/>
                <a:ext cx="9618372" cy="3729079"/>
              </a:xfrm>
              <a:blipFill rotWithShape="0">
                <a:blip r:embed="rId2"/>
                <a:stretch>
                  <a:fillRect l="-1458" t="-2124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5797871" y="2940025"/>
            <a:ext cx="990600" cy="931333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dirty="0"/>
              <a:t>Systeem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5364339" y="3261592"/>
            <a:ext cx="425064" cy="228600"/>
          </a:xfrm>
          <a:prstGeom prst="rightArrow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6788472" y="3261592"/>
            <a:ext cx="381383" cy="228600"/>
          </a:xfrm>
          <a:prstGeom prst="rightArrow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>
              <a:xfrm>
                <a:off x="3708247" y="4977709"/>
                <a:ext cx="5063542" cy="1626711"/>
              </a:xfrm>
              <a:prstGeom prst="roundRect">
                <a:avLst/>
              </a:prstGeom>
              <a:ln>
                <a:solidFill>
                  <a:srgbClr val="CF0033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l-NL" sz="3200" dirty="0"/>
                  <a:t>We noemen de uitgang de </a:t>
                </a:r>
                <a:r>
                  <a:rPr lang="nl-NL" sz="3200" b="1" i="1" dirty="0">
                    <a:solidFill>
                      <a:srgbClr val="CF0033"/>
                    </a:solidFill>
                  </a:rPr>
                  <a:t>stapresponsie </a:t>
                </a:r>
                <a14:m>
                  <m:oMath xmlns:m="http://schemas.openxmlformats.org/officeDocument/2006/math">
                    <m:r>
                      <a:rPr lang="nl-NL" sz="3200" b="1" i="1">
                        <a:solidFill>
                          <a:srgbClr val="CF0033"/>
                        </a:solidFill>
                        <a:latin typeface="Cambria Math" panose="02040503050406030204" pitchFamily="18" charset="0"/>
                      </a:rPr>
                      <m:t>𝒔</m:t>
                    </m:r>
                    <m:r>
                      <a:rPr lang="nl-NL" sz="3200" b="1" i="1">
                        <a:solidFill>
                          <a:srgbClr val="CF0033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sz="3200" b="1" i="1">
                        <a:solidFill>
                          <a:srgbClr val="CF0033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nl-NL" sz="3200" b="1" i="1">
                        <a:solidFill>
                          <a:srgbClr val="CF0033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 sz="3200" i="1" dirty="0"/>
                  <a:t> </a:t>
                </a:r>
              </a:p>
              <a:p>
                <a:pPr algn="ctr"/>
                <a:r>
                  <a:rPr lang="nl-NL" sz="3200" dirty="0"/>
                  <a:t>van het systeem. </a:t>
                </a:r>
                <a:endParaRPr lang="nl-NL" sz="3200" b="1" i="1" dirty="0">
                  <a:solidFill>
                    <a:srgbClr val="CF0033"/>
                  </a:solidFill>
                </a:endParaRPr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8247" y="4977709"/>
                <a:ext cx="5063542" cy="1626711"/>
              </a:xfrm>
              <a:prstGeom prst="roundRect">
                <a:avLst/>
              </a:prstGeom>
              <a:blipFill rotWithShape="0">
                <a:blip r:embed="rId3"/>
                <a:stretch>
                  <a:fillRect t="-2222" b="-9259"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292" y="2365020"/>
            <a:ext cx="3587197" cy="2158921"/>
          </a:xfrm>
          <a:prstGeom prst="rect">
            <a:avLst/>
          </a:prstGeom>
          <a:ln w="28575">
            <a:noFill/>
          </a:ln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96D92FC-9BC0-4A6E-9852-416EAA8432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6720" y="2232816"/>
            <a:ext cx="2827214" cy="242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64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8033" y="939800"/>
                <a:ext cx="11307651" cy="5651500"/>
              </a:xfrm>
            </p:spPr>
            <p:txBody>
              <a:bodyPr>
                <a:normAutofit/>
              </a:bodyPr>
              <a:lstStyle/>
              <a:p>
                <a:r>
                  <a:rPr lang="nl-NL" dirty="0"/>
                  <a:t>Neem de output van een banddoorlaatfilter:</a:t>
                </a:r>
              </a:p>
              <a:p>
                <a:pPr marL="0" indent="0">
                  <a:buNone/>
                </a:pPr>
                <a:br>
                  <a:rPr lang="nl-NL" sz="18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=1,5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−0,85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nl-NL" dirty="0"/>
              </a:p>
              <a:p>
                <a:endParaRPr lang="nl-NL" sz="1800" dirty="0"/>
              </a:p>
              <a:p>
                <a:r>
                  <a:rPr lang="nl-NL" dirty="0"/>
                  <a:t>Bereken de eerste vier waarden van de stapresponsie:</a:t>
                </a:r>
              </a:p>
              <a:p>
                <a:endParaRPr lang="nl-NL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=1,5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−0,85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nl-NL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nl-NL" sz="4000" dirty="0"/>
              </a:p>
              <a:p>
                <a:pPr marL="0" indent="0">
                  <a:buNone/>
                </a:pPr>
                <a:endParaRPr lang="nl-NL" sz="4000" dirty="0"/>
              </a:p>
              <a:p>
                <a:pPr marL="0" indent="0">
                  <a:buNone/>
                </a:pPr>
                <a:endParaRPr lang="nl-NL" sz="4000" dirty="0"/>
              </a:p>
              <a:p>
                <a:pPr marL="0" indent="0">
                  <a:buNone/>
                </a:pPr>
                <a:endParaRPr lang="nl-NL" sz="4000" dirty="0"/>
              </a:p>
              <a:p>
                <a:pPr marL="0" indent="0">
                  <a:buNone/>
                </a:pPr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8033" y="939800"/>
                <a:ext cx="11307651" cy="5651500"/>
              </a:xfrm>
              <a:blipFill>
                <a:blip r:embed="rId2"/>
                <a:stretch>
                  <a:fillRect l="-1240" t="-140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Voorbeeld stapresponsie (1/3)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>
              <a:xfrm>
                <a:off x="3975508" y="4582017"/>
                <a:ext cx="4240984" cy="133618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CF00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3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l-NL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l-NL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l-NL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0,  </m:t>
                              </m:r>
                              <m:r>
                                <a:rPr lang="nl-NL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&lt;0</m:t>
                              </m:r>
                            </m:e>
                            <m:e>
                              <m:r>
                                <a:rPr lang="nl-NL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1,   </m:t>
                              </m:r>
                              <m:r>
                                <a:rPr lang="nl-NL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5508" y="4582017"/>
                <a:ext cx="4240984" cy="1336183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0810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8034" y="939800"/>
                <a:ext cx="5950040" cy="5651500"/>
              </a:xfrm>
            </p:spPr>
            <p:txBody>
              <a:bodyPr>
                <a:normAutofit/>
              </a:bodyPr>
              <a:lstStyle/>
              <a:p>
                <a:r>
                  <a:rPr lang="nl-NL" dirty="0"/>
                  <a:t>Neem de output van een banddoorlaatfilter:</a:t>
                </a:r>
              </a:p>
              <a:p>
                <a:endParaRPr lang="nl-NL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=1,5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br>
                  <a:rPr lang="nl-NL" i="1" dirty="0">
                    <a:latin typeface="Cambria Math" panose="02040503050406030204" pitchFamily="18" charset="0"/>
                  </a:rPr>
                </a:br>
                <a:r>
                  <a:rPr lang="nl-NL" i="1" dirty="0">
                    <a:latin typeface="Cambria Math" panose="02040503050406030204" pitchFamily="18" charset="0"/>
                  </a:rPr>
                  <a:t>                  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−0,85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l-NL" i="1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nl-NL" dirty="0"/>
              </a:p>
              <a:p>
                <a:endParaRPr lang="nl-NL" sz="1600" dirty="0"/>
              </a:p>
              <a:p>
                <a:r>
                  <a:rPr lang="nl-NL" dirty="0"/>
                  <a:t>Bereken de eerste vier waarden van de stapresponsie:</a:t>
                </a:r>
                <a:endParaRPr lang="en-US" dirty="0"/>
              </a:p>
              <a:p>
                <a:pPr marL="0" indent="0">
                  <a:buNone/>
                </a:pPr>
                <a:endParaRPr lang="nl-NL" sz="4000" dirty="0"/>
              </a:p>
              <a:p>
                <a:pPr marL="0" indent="0">
                  <a:buNone/>
                </a:pPr>
                <a:endParaRPr lang="nl-NL" sz="4000" dirty="0"/>
              </a:p>
              <a:p>
                <a:pPr marL="0" indent="0">
                  <a:buNone/>
                </a:pPr>
                <a:endParaRPr lang="nl-NL" sz="4000" dirty="0"/>
              </a:p>
              <a:p>
                <a:pPr marL="0" indent="0">
                  <a:buNone/>
                </a:pPr>
                <a:endParaRPr lang="nl-NL" sz="4000" dirty="0"/>
              </a:p>
              <a:p>
                <a:pPr marL="0" indent="0">
                  <a:buNone/>
                </a:pPr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8034" y="939800"/>
                <a:ext cx="5950040" cy="5651500"/>
              </a:xfrm>
              <a:blipFill rotWithShape="0">
                <a:blip r:embed="rId2"/>
                <a:stretch>
                  <a:fillRect l="-2357" t="-140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Voorbeeld stapresponsie (2/3)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>
              <a:xfrm>
                <a:off x="1382562" y="5123252"/>
                <a:ext cx="4240984" cy="133618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CF00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3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l-NL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l-NL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l-NL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0,  </m:t>
                              </m:r>
                              <m:r>
                                <a:rPr lang="nl-NL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&lt;0</m:t>
                              </m:r>
                            </m:e>
                            <m:e>
                              <m:r>
                                <a:rPr lang="nl-NL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1,   </m:t>
                              </m:r>
                              <m:r>
                                <a:rPr lang="nl-NL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3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≥0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2562" y="5123252"/>
                <a:ext cx="4240984" cy="1336183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78074" y="1377681"/>
            <a:ext cx="5820827" cy="498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45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Voorbeeld stapresponsie (3/3)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6670" y="939800"/>
                <a:ext cx="11481994" cy="5651500"/>
              </a:xfrm>
            </p:spPr>
            <p:txBody>
              <a:bodyPr>
                <a:noAutofit/>
              </a:bodyPr>
              <a:lstStyle/>
              <a:p>
                <a:r>
                  <a:rPr lang="nl-NL" dirty="0"/>
                  <a:t>Hetzelfde banddoorlaatfilter:</a:t>
                </a:r>
                <a:br>
                  <a:rPr lang="nl-NL" dirty="0"/>
                </a:b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</a:rPr>
                      <m:t>=1,5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l-NL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</a:rPr>
                      <m:t>−0,85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l-NL" i="1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br>
                  <a:rPr lang="en-US" dirty="0"/>
                </a:br>
                <a:endParaRPr lang="nl-NL" dirty="0"/>
              </a:p>
              <a:p>
                <a:r>
                  <a:rPr lang="nl-NL" dirty="0"/>
                  <a:t>Stapresponsie:</a:t>
                </a:r>
                <a:br>
                  <a:rPr lang="nl-NL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</a:rPr>
                      <m:t>=1,5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l-NL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</a:rPr>
                      <m:t>−0,85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l-NL" i="1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nl-NL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nl-NL" dirty="0"/>
              </a:p>
              <a:p>
                <a:r>
                  <a:rPr lang="nl-NL" dirty="0"/>
                  <a:t>Bepaal de </a:t>
                </a:r>
                <a:r>
                  <a:rPr lang="nl-NL" b="1" dirty="0"/>
                  <a:t>eindwaarde</a:t>
                </a:r>
                <a:r>
                  <a:rPr lang="nl-NL" dirty="0"/>
                  <a:t> (de limiet 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i="1">
                        <a:latin typeface="Cambria Math" panose="02040503050406030204" pitchFamily="18" charset="0"/>
                      </a:rPr>
                      <m:t>→∞)</m:t>
                    </m:r>
                    <m:r>
                      <a:rPr lang="nl-NL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NL" dirty="0"/>
                  <a:t>van de stapresponsie:  </a:t>
                </a:r>
                <a:endParaRPr lang="en-US" dirty="0"/>
              </a:p>
              <a:p>
                <a:pPr marL="0" indent="0">
                  <a:buNone/>
                </a:pPr>
                <a:r>
                  <a:rPr lang="nl-NL" sz="2800" dirty="0"/>
                  <a:t>	Als </a:t>
                </a:r>
                <a14:m>
                  <m:oMath xmlns:m="http://schemas.openxmlformats.org/officeDocument/2006/math">
                    <m:r>
                      <a:rPr lang="nl-NL" sz="28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l-NL" sz="2800" dirty="0"/>
                  <a:t> heel groot is en het systeem stabiel is geldt </a:t>
                </a:r>
                <a:r>
                  <a:rPr lang="nl-NL" sz="2800" i="1" dirty="0"/>
                  <a:t>praktisch</a:t>
                </a:r>
                <a:r>
                  <a:rPr lang="nl-NL" sz="2800" dirty="0"/>
                  <a:t>:</a:t>
                </a:r>
              </a:p>
              <a:p>
                <a:pPr marL="0" indent="0">
                  <a:buNone/>
                </a:pPr>
                <a:r>
                  <a:rPr lang="nl-NL" sz="2800" dirty="0"/>
                  <a:t>		</a:t>
                </a:r>
                <a14:m>
                  <m:oMath xmlns:m="http://schemas.openxmlformats.org/officeDocument/2006/math">
                    <m:r>
                      <a:rPr lang="nl-NL" sz="2800" i="1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−3]</m:t>
                    </m:r>
                  </m:oMath>
                </a14:m>
                <a:endParaRPr lang="nl-NL" sz="280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br>
                  <a:rPr lang="nl-NL" sz="2800" dirty="0">
                    <a:ea typeface="Cambria Math" panose="02040503050406030204" pitchFamily="18" charset="0"/>
                  </a:rPr>
                </a:br>
                <a:r>
                  <a:rPr lang="nl-NL" sz="2800" dirty="0">
                    <a:ea typeface="Cambria Math" panose="02040503050406030204" pitchFamily="18" charset="0"/>
                  </a:rPr>
                  <a:t>	Invullen: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nl-NL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lim</m:t>
                        </m:r>
                      </m:e>
                      <m:lim>
                        <m: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→∞</m:t>
                        </m:r>
                      </m:lim>
                    </m:limLow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800" i="1">
                        <a:latin typeface="Cambria Math" panose="02040503050406030204" pitchFamily="18" charset="0"/>
                      </a:rPr>
                      <m:t>=1,5</m:t>
                    </m:r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nl-NL" sz="2800" i="1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800" i="1">
                        <a:latin typeface="Cambria Math" panose="02040503050406030204" pitchFamily="18" charset="0"/>
                      </a:rPr>
                      <m:t>−0,85</m:t>
                    </m:r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d>
                      <m:dPr>
                        <m:begChr m:val="["/>
                        <m:endChr m:val="]"/>
                        <m:ctrlP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⇒0,35∙</m:t>
                    </m:r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d>
                      <m:dPr>
                        <m:begChr m:val="["/>
                        <m:endChr m:val="]"/>
                        <m:ctrlP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nl-NL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nl-NL" sz="2800" dirty="0">
                    <a:ea typeface="Cambria Math" panose="02040503050406030204" pitchFamily="18" charset="0"/>
                  </a:rPr>
                  <a:t>	Dus de eindwaarde is:</a:t>
                </a:r>
                <a14:m>
                  <m:oMath xmlns:m="http://schemas.openxmlformats.org/officeDocument/2006/math">
                    <m:r>
                      <a:rPr lang="nl-NL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l-NL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l-NL" sz="28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nl-NL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nl-NL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l-NL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l-NL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nl-N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nl-NL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l-NL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nl-NL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0,35</m:t>
                            </m:r>
                          </m:den>
                        </m:f>
                      </m:e>
                    </m:func>
                    <m:r>
                      <a:rPr lang="nl-N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=2,86</m:t>
                    </m:r>
                  </m:oMath>
                </a14:m>
                <a:endParaRPr lang="nl-NL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6670" y="939800"/>
                <a:ext cx="11481994" cy="5651500"/>
              </a:xfrm>
              <a:blipFill rotWithShape="0">
                <a:blip r:embed="rId3"/>
                <a:stretch>
                  <a:fillRect l="-1221" t="-140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38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Oefeningen stapresponsie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nl-NL" dirty="0"/>
                  <a:t>Beschouw het volgende LTI-systeem: </a:t>
                </a:r>
                <a:br>
                  <a:rPr lang="nl-NL" dirty="0"/>
                </a:br>
                <a:endParaRPr lang="nl-NL" sz="9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 dirty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 dirty="0">
                          <a:latin typeface="Cambria Math" panose="02040503050406030204" pitchFamily="18" charset="0"/>
                        </a:rPr>
                        <m:t>= 0,8∙</m:t>
                      </m:r>
                      <m:r>
                        <a:rPr lang="nl-NL" i="1" dirty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i="1" dirty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nl-NL" dirty="0"/>
              </a:p>
              <a:p>
                <a:r>
                  <a:rPr lang="nl-NL" dirty="0"/>
                  <a:t>Bepaal de eerste 5 waarden van de stapresponsie en de eindwaarde.</a:t>
                </a:r>
                <a:endParaRPr lang="en-US" sz="4000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nl-NL" dirty="0"/>
                  <a:t>Een ander systeem heeft:</a:t>
                </a:r>
                <a:br>
                  <a:rPr lang="nl-NL" dirty="0"/>
                </a:br>
                <a:r>
                  <a:rPr lang="nl-NL" sz="900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 dirty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 dirty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nl-NL" i="1" dirty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i="1" dirty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nl-NL" dirty="0"/>
              </a:p>
              <a:p>
                <a:r>
                  <a:rPr lang="nl-NL" dirty="0"/>
                  <a:t>Bepaal de eerste 5 waarden van de stapresponsie.</a:t>
                </a:r>
              </a:p>
              <a:p>
                <a:r>
                  <a:rPr lang="nl-NL" dirty="0"/>
                  <a:t>Leg uit waarom dit systeem geen eindwaarde heeft.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89" t="-1529" b="-5059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46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Voorbereiding les 2</a:t>
            </a:r>
            <a:endParaRPr lang="en-US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2E7266C9-C653-4D84-9DFE-46A749981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Huiswerk week 2 les 1</a:t>
            </a:r>
            <a:endParaRPr lang="en-US" dirty="0"/>
          </a:p>
          <a:p>
            <a:r>
              <a:rPr lang="nl-NL" dirty="0"/>
              <a:t>Opgaven: </a:t>
            </a:r>
            <a:r>
              <a:rPr lang="nl-NL" dirty="0">
                <a:hlinkClick r:id="rId3"/>
              </a:rPr>
              <a:t>2.1, 2.3, 2.4, 2.6, 2.7, 2.8 en 2.9</a:t>
            </a:r>
            <a:endParaRPr lang="en-US" dirty="0"/>
          </a:p>
          <a:p>
            <a:r>
              <a:rPr lang="en-US" dirty="0"/>
              <a:t>Lezen (</a:t>
            </a:r>
            <a:r>
              <a:rPr lang="en-US" dirty="0" err="1"/>
              <a:t>verdieping</a:t>
            </a:r>
            <a:r>
              <a:rPr lang="en-US" dirty="0"/>
              <a:t>):</a:t>
            </a:r>
          </a:p>
          <a:p>
            <a:pPr marL="257175" lvl="1" indent="0">
              <a:buNone/>
            </a:pPr>
            <a:r>
              <a:rPr lang="nl-NL" dirty="0"/>
              <a:t>§2.1 Analyse in het tijddomein; Inleiding</a:t>
            </a:r>
          </a:p>
          <a:p>
            <a:pPr marL="257175" lvl="1" indent="0">
              <a:buNone/>
            </a:pPr>
            <a:r>
              <a:rPr lang="nl-NL" dirty="0"/>
              <a:t>§2.2 Het beschrijven van digitale signalen met impulsfuncties</a:t>
            </a:r>
          </a:p>
          <a:p>
            <a:pPr marL="257175" lvl="1" indent="0">
              <a:buNone/>
            </a:pPr>
            <a:r>
              <a:rPr lang="nl-NL" dirty="0"/>
              <a:t>§2.3 Het beschrijven van digitale LTI-processoren</a:t>
            </a:r>
          </a:p>
          <a:p>
            <a:pPr marL="257175" lvl="1" indent="0">
              <a:buNone/>
            </a:pPr>
            <a:r>
              <a:rPr lang="nl-NL" dirty="0"/>
              <a:t>(10 pagina’s)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4678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Convolutie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22</a:t>
            </a:fld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19D4FF8-3426-4090-92DB-F8EE7F7150FE}"/>
              </a:ext>
            </a:extLst>
          </p:cNvPr>
          <p:cNvSpPr/>
          <p:nvPr/>
        </p:nvSpPr>
        <p:spPr>
          <a:xfrm>
            <a:off x="5029198" y="4985328"/>
            <a:ext cx="1685109" cy="1053897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3200" dirty="0"/>
              <a:t>Systeem</a:t>
            </a:r>
          </a:p>
          <a:p>
            <a:pPr algn="ctr"/>
            <a:endParaRPr lang="en-US" sz="3200" dirty="0"/>
          </a:p>
        </p:txBody>
      </p:sp>
      <p:sp>
        <p:nvSpPr>
          <p:cNvPr id="6" name="Right Arrow 7">
            <a:extLst>
              <a:ext uri="{FF2B5EF4-FFF2-40B4-BE49-F238E27FC236}">
                <a16:creationId xmlns:a16="http://schemas.microsoft.com/office/drawing/2014/main" id="{63566408-7736-4EDC-929E-BF37881305B0}"/>
              </a:ext>
            </a:extLst>
          </p:cNvPr>
          <p:cNvSpPr/>
          <p:nvPr/>
        </p:nvSpPr>
        <p:spPr>
          <a:xfrm>
            <a:off x="4564040" y="5448562"/>
            <a:ext cx="425064" cy="228600"/>
          </a:xfrm>
          <a:prstGeom prst="rightArrow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7" name="Right Arrow 8">
            <a:extLst>
              <a:ext uri="{FF2B5EF4-FFF2-40B4-BE49-F238E27FC236}">
                <a16:creationId xmlns:a16="http://schemas.microsoft.com/office/drawing/2014/main" id="{D215AED3-4470-49EA-84E0-3ED1B26C91D5}"/>
              </a:ext>
            </a:extLst>
          </p:cNvPr>
          <p:cNvSpPr/>
          <p:nvPr/>
        </p:nvSpPr>
        <p:spPr>
          <a:xfrm>
            <a:off x="6754401" y="5448561"/>
            <a:ext cx="381383" cy="228600"/>
          </a:xfrm>
          <a:prstGeom prst="rightArrow">
            <a:avLst/>
          </a:prstGeom>
          <a:solidFill>
            <a:schemeClr val="tx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vak 2">
                <a:extLst>
                  <a:ext uri="{FF2B5EF4-FFF2-40B4-BE49-F238E27FC236}">
                    <a16:creationId xmlns:a16="http://schemas.microsoft.com/office/drawing/2014/main" id="{3CF4C285-C408-4BC7-B39D-164984313AD3}"/>
                  </a:ext>
                </a:extLst>
              </p:cNvPr>
              <p:cNvSpPr txBox="1"/>
              <p:nvPr/>
            </p:nvSpPr>
            <p:spPr>
              <a:xfrm>
                <a:off x="3637721" y="5266054"/>
                <a:ext cx="85459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nl-NL" sz="3200" dirty="0"/>
              </a:p>
            </p:txBody>
          </p:sp>
        </mc:Choice>
        <mc:Fallback xmlns="">
          <p:sp>
            <p:nvSpPr>
              <p:cNvPr id="3" name="Tekstvak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CF4C285-C408-4BC7-B39D-164984313A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7721" y="5266054"/>
                <a:ext cx="854593" cy="49244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vak 8">
                <a:extLst>
                  <a:ext uri="{FF2B5EF4-FFF2-40B4-BE49-F238E27FC236}">
                    <a16:creationId xmlns:a16="http://schemas.microsoft.com/office/drawing/2014/main" id="{46EF19D6-8D77-477D-B66D-C60E351C4C06}"/>
                  </a:ext>
                </a:extLst>
              </p:cNvPr>
              <p:cNvSpPr txBox="1"/>
              <p:nvPr/>
            </p:nvSpPr>
            <p:spPr>
              <a:xfrm>
                <a:off x="5295869" y="5512277"/>
                <a:ext cx="119821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l-NL" sz="3200" i="1" dirty="0"/>
              </a:p>
            </p:txBody>
          </p:sp>
        </mc:Choice>
        <mc:Fallback xmlns="">
          <p:sp>
            <p:nvSpPr>
              <p:cNvPr id="9" name="Tekstvak 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6EF19D6-8D77-477D-B66D-C60E351C4C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869" y="5512277"/>
                <a:ext cx="1198213" cy="49244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vak 9">
                <a:extLst>
                  <a:ext uri="{FF2B5EF4-FFF2-40B4-BE49-F238E27FC236}">
                    <a16:creationId xmlns:a16="http://schemas.microsoft.com/office/drawing/2014/main" id="{B916C4EB-B5DD-47E1-8904-BCD33748F752}"/>
                  </a:ext>
                </a:extLst>
              </p:cNvPr>
              <p:cNvSpPr txBox="1"/>
              <p:nvPr/>
            </p:nvSpPr>
            <p:spPr>
              <a:xfrm>
                <a:off x="7236689" y="5266055"/>
                <a:ext cx="202536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???</m:t>
                      </m:r>
                    </m:oMath>
                  </m:oMathPara>
                </a14:m>
                <a:endParaRPr lang="nl-NL" sz="3200" i="1" dirty="0"/>
              </a:p>
            </p:txBody>
          </p:sp>
        </mc:Choice>
        <mc:Fallback xmlns="">
          <p:sp>
            <p:nvSpPr>
              <p:cNvPr id="10" name="Tekstvak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916C4EB-B5DD-47E1-8904-BCD33748F7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689" y="5266055"/>
                <a:ext cx="2025362" cy="49244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AF101757-5B36-4039-95BF-1036BF85B7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1575321"/>
            <a:ext cx="9144000" cy="274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289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EB11E1-61A0-4E35-B9C2-B26C52DF1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119" y="404664"/>
            <a:ext cx="680736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Convolutie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23</a:t>
            </a:fld>
            <a:endParaRPr lang="en-US"/>
          </a:p>
        </p:txBody>
      </p:sp>
      <p:sp>
        <p:nvSpPr>
          <p:cNvPr id="1631" name="Rechthoek 1630">
            <a:extLst>
              <a:ext uri="{FF2B5EF4-FFF2-40B4-BE49-F238E27FC236}">
                <a16:creationId xmlns:a16="http://schemas.microsoft.com/office/drawing/2014/main" id="{EAA7CEBD-DF91-4688-95F8-6B14B84DE615}"/>
              </a:ext>
            </a:extLst>
          </p:cNvPr>
          <p:cNvSpPr/>
          <p:nvPr/>
        </p:nvSpPr>
        <p:spPr>
          <a:xfrm>
            <a:off x="2559050" y="2191298"/>
            <a:ext cx="7175500" cy="45500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32" name="Rechthoek 1631">
            <a:extLst>
              <a:ext uri="{FF2B5EF4-FFF2-40B4-BE49-F238E27FC236}">
                <a16:creationId xmlns:a16="http://schemas.microsoft.com/office/drawing/2014/main" id="{FC9A767C-AE3F-4174-AE90-397E9475D898}"/>
              </a:ext>
            </a:extLst>
          </p:cNvPr>
          <p:cNvSpPr/>
          <p:nvPr/>
        </p:nvSpPr>
        <p:spPr>
          <a:xfrm>
            <a:off x="2457450" y="3753395"/>
            <a:ext cx="7175500" cy="31268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33" name="Rechthoek 1632">
            <a:extLst>
              <a:ext uri="{FF2B5EF4-FFF2-40B4-BE49-F238E27FC236}">
                <a16:creationId xmlns:a16="http://schemas.microsoft.com/office/drawing/2014/main" id="{3DCC65BC-E5A1-482D-9BE5-037FE65A04E7}"/>
              </a:ext>
            </a:extLst>
          </p:cNvPr>
          <p:cNvSpPr/>
          <p:nvPr/>
        </p:nvSpPr>
        <p:spPr>
          <a:xfrm>
            <a:off x="2609850" y="5225144"/>
            <a:ext cx="7175500" cy="16328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623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1" grpId="0" animBg="1"/>
      <p:bldP spid="1632" grpId="0" animBg="1"/>
      <p:bldP spid="163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EB11E1-61A0-4E35-B9C2-B26C52DF1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119" y="404664"/>
            <a:ext cx="680736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Convolutie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5039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Convolutie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hthoek 4">
                <a:extLst>
                  <a:ext uri="{FF2B5EF4-FFF2-40B4-BE49-F238E27FC236}">
                    <a16:creationId xmlns:a16="http://schemas.microsoft.com/office/drawing/2014/main" id="{D22D3132-E0EF-40F6-8FBE-86D4EA47FFBF}"/>
                  </a:ext>
                </a:extLst>
              </p:cNvPr>
              <p:cNvSpPr/>
              <p:nvPr/>
            </p:nvSpPr>
            <p:spPr>
              <a:xfrm>
                <a:off x="3361858" y="879519"/>
                <a:ext cx="5756319" cy="45858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000" i="1" dirty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l-NL" sz="20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0−1</m:t>
                          </m:r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0−2</m:t>
                          </m:r>
                        </m:e>
                      </m:d>
                      <m:r>
                        <a:rPr lang="en-US" sz="2000">
                          <a:latin typeface="Cambria Math" panose="02040503050406030204" pitchFamily="18" charset="0"/>
                        </a:rPr>
                        <m:t>       </m:t>
                      </m:r>
                    </m:oMath>
                  </m:oMathPara>
                </a14:m>
                <a:endParaRPr lang="en-US" sz="2000" dirty="0">
                  <a:latin typeface="Cambria Math" panose="02040503050406030204" pitchFamily="18" charset="0"/>
                </a:endParaRPr>
              </a:p>
              <a:p>
                <a:r>
                  <a:rPr lang="en-US" sz="2000" i="1" dirty="0">
                    <a:latin typeface="Cambria Math" panose="020405030504060302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US" sz="20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dirty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US" sz="2000" b="1" i="1" dirty="0">
                  <a:latin typeface="Cambria Math" panose="02040503050406030204" pitchFamily="18" charset="0"/>
                </a:endParaRPr>
              </a:p>
              <a:p>
                <a:endParaRPr lang="en-US" sz="2000" b="1" i="1" dirty="0">
                  <a:latin typeface="Cambria Math" panose="02040503050406030204" pitchFamily="18" charset="0"/>
                </a:endParaRPr>
              </a:p>
              <a:p>
                <a:endParaRPr lang="nl-NL" sz="2000" dirty="0"/>
              </a:p>
              <a:p>
                <a:endParaRPr lang="nl-NL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000" i="1" dirty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l-NL" sz="20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1−1</m:t>
                          </m:r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1−2</m:t>
                          </m:r>
                        </m:e>
                      </m:d>
                    </m:oMath>
                  </m:oMathPara>
                </a14:m>
                <a:endParaRPr lang="nl-NL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         =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2000" b="1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dirty="0"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sz="2000" b="1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dirty="0" err="1"/>
                  <a:t>Enz</a:t>
                </a:r>
                <a:r>
                  <a:rPr lang="en-US" sz="2000" dirty="0"/>
                  <a:t>.</a:t>
                </a:r>
              </a:p>
              <a:p>
                <a:endParaRPr lang="en-US" sz="2000" dirty="0"/>
              </a:p>
              <a:p>
                <a:r>
                  <a:rPr lang="en-US" sz="3200" dirty="0" err="1"/>
                  <a:t>Algemeen</a:t>
                </a:r>
                <a:r>
                  <a:rPr lang="en-US" sz="3200" dirty="0"/>
                  <a:t>:</a:t>
                </a:r>
                <a:endParaRPr lang="nl-NL" sz="32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5" name="Rechthoek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22D3132-E0EF-40F6-8FBE-86D4EA47FF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1858" y="879519"/>
                <a:ext cx="5756319" cy="4585871"/>
              </a:xfrm>
              <a:prstGeom prst="rect">
                <a:avLst/>
              </a:prstGeom>
              <a:blipFill rotWithShape="0">
                <a:blip r:embed="rId2"/>
                <a:stretch>
                  <a:fillRect l="-2646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hthoek 10">
                <a:extLst>
                  <a:ext uri="{FF2B5EF4-FFF2-40B4-BE49-F238E27FC236}">
                    <a16:creationId xmlns:a16="http://schemas.microsoft.com/office/drawing/2014/main" id="{276E65A3-196A-41F3-9FE4-3A28021B04F5}"/>
                  </a:ext>
                </a:extLst>
              </p:cNvPr>
              <p:cNvSpPr/>
              <p:nvPr/>
            </p:nvSpPr>
            <p:spPr>
              <a:xfrm>
                <a:off x="8604836" y="1092368"/>
                <a:ext cx="3443828" cy="11309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[0]=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[0−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nl-NL" sz="2400" dirty="0"/>
              </a:p>
            </p:txBody>
          </p:sp>
        </mc:Choice>
        <mc:Fallback xmlns="">
          <p:sp>
            <p:nvSpPr>
              <p:cNvPr id="11" name="Rechthoek 10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276E65A3-196A-41F3-9FE4-3A28021B04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4836" y="1092368"/>
                <a:ext cx="3443828" cy="113095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hthoek 11">
                <a:extLst>
                  <a:ext uri="{FF2B5EF4-FFF2-40B4-BE49-F238E27FC236}">
                    <a16:creationId xmlns:a16="http://schemas.microsoft.com/office/drawing/2014/main" id="{9DC1640A-6BD3-46C9-9EC8-B8B0F6C6FB2E}"/>
                  </a:ext>
                </a:extLst>
              </p:cNvPr>
              <p:cNvSpPr/>
              <p:nvPr/>
            </p:nvSpPr>
            <p:spPr>
              <a:xfrm>
                <a:off x="8634233" y="2491151"/>
                <a:ext cx="3443828" cy="11309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[1]=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[1−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nl-NL" sz="2400" dirty="0"/>
              </a:p>
            </p:txBody>
          </p:sp>
        </mc:Choice>
        <mc:Fallback xmlns="">
          <p:sp>
            <p:nvSpPr>
              <p:cNvPr id="12" name="Rechthoek 1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9DC1640A-6BD3-46C9-9EC8-B8B0F6C6FB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4233" y="2491151"/>
                <a:ext cx="3443828" cy="113095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hthoek 12">
                <a:extLst>
                  <a:ext uri="{FF2B5EF4-FFF2-40B4-BE49-F238E27FC236}">
                    <a16:creationId xmlns:a16="http://schemas.microsoft.com/office/drawing/2014/main" id="{A183836C-CA29-475C-B6FE-D22982814F14}"/>
                  </a:ext>
                </a:extLst>
              </p:cNvPr>
              <p:cNvSpPr/>
              <p:nvPr/>
            </p:nvSpPr>
            <p:spPr>
              <a:xfrm>
                <a:off x="5467180" y="4113211"/>
                <a:ext cx="4888967" cy="14350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]=</m:t>
                      </m:r>
                      <m:nary>
                        <m:naryPr>
                          <m:chr m:val="∑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nl-NL" sz="3200" dirty="0"/>
              </a:p>
            </p:txBody>
          </p:sp>
        </mc:Choice>
        <mc:Fallback xmlns="">
          <p:sp>
            <p:nvSpPr>
              <p:cNvPr id="13" name="Rechthoek 1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A183836C-CA29-475C-B6FE-D22982814F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7180" y="4113211"/>
                <a:ext cx="4888967" cy="143507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D11DFE0E-3FA4-4EC9-BC91-D53F7A2552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048414" y="391412"/>
            <a:ext cx="6807362" cy="6858000"/>
          </a:xfrm>
          <a:prstGeom prst="rect">
            <a:avLst/>
          </a:prstGeom>
        </p:spPr>
      </p:pic>
      <p:sp>
        <p:nvSpPr>
          <p:cNvPr id="9" name="Rounded Rectangle 5"/>
          <p:cNvSpPr/>
          <p:nvPr/>
        </p:nvSpPr>
        <p:spPr>
          <a:xfrm>
            <a:off x="3600472" y="6039823"/>
            <a:ext cx="7488251" cy="641914"/>
          </a:xfrm>
          <a:prstGeom prst="roundRect">
            <a:avLst/>
          </a:prstGeom>
          <a:solidFill>
            <a:schemeClr val="bg1"/>
          </a:solidFill>
          <a:ln>
            <a:solidFill>
              <a:srgbClr val="CF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</a:rPr>
              <a:t>Deze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operatie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wordt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nl-NL" sz="3200" b="1" dirty="0">
                <a:solidFill>
                  <a:srgbClr val="C00000"/>
                </a:solidFill>
              </a:rPr>
              <a:t>convolutie</a:t>
            </a:r>
            <a:r>
              <a:rPr lang="nl-NL" sz="3200" b="1" dirty="0">
                <a:solidFill>
                  <a:schemeClr val="tx1"/>
                </a:solidFill>
              </a:rPr>
              <a:t> </a:t>
            </a:r>
            <a:r>
              <a:rPr lang="nl-NL" sz="3200" dirty="0">
                <a:solidFill>
                  <a:schemeClr val="tx1"/>
                </a:solidFill>
              </a:rPr>
              <a:t>genoemd.</a:t>
            </a:r>
          </a:p>
        </p:txBody>
      </p:sp>
    </p:spTree>
    <p:extLst>
      <p:ext uri="{BB962C8B-B14F-4D97-AF65-F5344CB8AC3E}">
        <p14:creationId xmlns:p14="http://schemas.microsoft.com/office/powerpoint/2010/main" val="256796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Eigenschappen van convolutie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nl-NL" dirty="0"/>
                  <a:t>Convolutie wordt vaak genoteerd als: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:pPr marL="0" indent="0">
                  <a:buNone/>
                </a:pPr>
                <a:r>
                  <a:rPr lang="nl-NL" dirty="0"/>
                  <a:t>Hiermee kun je rekenen alsof het een gewoon product is, d.w.z.: </a:t>
                </a:r>
              </a:p>
              <a:p>
                <a:pPr marL="0" indent="0">
                  <a:buNone/>
                </a:pPr>
                <a:endParaRPr lang="nl-NL" sz="9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 , </m:t>
                      </m:r>
                    </m:oMath>
                  </m:oMathPara>
                </a14:m>
                <a:endParaRPr lang="nl-NL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 , </m:t>
                      </m:r>
                    </m:oMath>
                  </m:oMathPara>
                </a14:m>
                <a:endParaRPr lang="nl-NL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 ∗</m:t>
                          </m:r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 ∗</m:t>
                          </m:r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l-NL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89" t="-1529" r="-111" b="-6471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>
              <a:xfrm>
                <a:off x="3631474" y="3132692"/>
                <a:ext cx="6994008" cy="128382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CF00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NL" sz="2400" dirty="0">
                    <a:solidFill>
                      <a:schemeClr val="tx1"/>
                    </a:solidFill>
                  </a:rPr>
                  <a:t>We schuiven hier als het ware </a:t>
                </a:r>
                <a14:m>
                  <m:oMath xmlns:m="http://schemas.openxmlformats.org/officeDocument/2006/math">
                    <m:r>
                      <a:rPr lang="nl-NL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nl-NL" sz="2400" dirty="0">
                    <a:solidFill>
                      <a:schemeClr val="tx1"/>
                    </a:solidFill>
                  </a:rPr>
                  <a:t> door naar het moment in de tijd waarin we geïnteresseerd zijn (</a:t>
                </a:r>
                <a14:m>
                  <m:oMath xmlns:m="http://schemas.openxmlformats.org/officeDocument/2006/math">
                    <m:r>
                      <a:rPr lang="nl-NL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l-NL" sz="2400" dirty="0">
                    <a:solidFill>
                      <a:schemeClr val="tx1"/>
                    </a:solidFill>
                  </a:rPr>
                  <a:t>).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1474" y="3132692"/>
                <a:ext cx="6994008" cy="128382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V="1">
            <a:off x="9101299" y="2641945"/>
            <a:ext cx="6548" cy="482598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543109" y="2625634"/>
            <a:ext cx="1024539" cy="1630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kstvak 4">
            <a:extLst>
              <a:ext uri="{FF2B5EF4-FFF2-40B4-BE49-F238E27FC236}">
                <a16:creationId xmlns:a16="http://schemas.microsoft.com/office/drawing/2014/main" id="{867F5465-C334-ABAB-2385-7181734E5709}"/>
              </a:ext>
            </a:extLst>
          </p:cNvPr>
          <p:cNvSpPr txBox="1"/>
          <p:nvPr/>
        </p:nvSpPr>
        <p:spPr>
          <a:xfrm>
            <a:off x="9453308" y="5431536"/>
            <a:ext cx="2219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/>
              <a:t>Commutatief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626A7B4-D217-016A-76B6-782A20582674}"/>
              </a:ext>
            </a:extLst>
          </p:cNvPr>
          <p:cNvSpPr txBox="1"/>
          <p:nvPr/>
        </p:nvSpPr>
        <p:spPr>
          <a:xfrm>
            <a:off x="9453308" y="5826252"/>
            <a:ext cx="2219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/>
              <a:t>Distributief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18034E0F-684C-0519-74A4-5A5DE7B035C4}"/>
              </a:ext>
            </a:extLst>
          </p:cNvPr>
          <p:cNvSpPr txBox="1"/>
          <p:nvPr/>
        </p:nvSpPr>
        <p:spPr>
          <a:xfrm>
            <a:off x="9453308" y="6220968"/>
            <a:ext cx="2219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/>
              <a:t>Associatief</a:t>
            </a:r>
          </a:p>
        </p:txBody>
      </p:sp>
    </p:spTree>
    <p:extLst>
      <p:ext uri="{BB962C8B-B14F-4D97-AF65-F5344CB8AC3E}">
        <p14:creationId xmlns:p14="http://schemas.microsoft.com/office/powerpoint/2010/main" val="358949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Commutatieve eigenschap van convolutie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nl-NL" dirty="0"/>
                  <a:t>Convolutie wordt ook genoteerd als: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89" t="-1529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27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631474" y="3733458"/>
            <a:ext cx="6994008" cy="683062"/>
          </a:xfrm>
          <a:prstGeom prst="roundRect">
            <a:avLst/>
          </a:prstGeom>
          <a:solidFill>
            <a:schemeClr val="bg1"/>
          </a:solidFill>
          <a:ln>
            <a:solidFill>
              <a:srgbClr val="CF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</a:rPr>
              <a:t>We gaan ervan uit dat het systeem causaal is.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>
            <a:cxnSpLocks/>
          </p:cNvCxnSpPr>
          <p:nvPr/>
        </p:nvCxnSpPr>
        <p:spPr>
          <a:xfrm flipV="1">
            <a:off x="6704281" y="3034836"/>
            <a:ext cx="0" cy="698106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/>
        </p:nvCxnSpPr>
        <p:spPr>
          <a:xfrm>
            <a:off x="6309360" y="3027840"/>
            <a:ext cx="64008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57740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Voorbeeld</a:t>
            </a:r>
            <a:r>
              <a:rPr lang="en-US" dirty="0"/>
              <a:t> 1 </a:t>
            </a:r>
            <a:r>
              <a:rPr lang="en-US" dirty="0" err="1"/>
              <a:t>convolutie</a:t>
            </a:r>
            <a:r>
              <a:rPr lang="en-US" dirty="0"/>
              <a:t> (1/3)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nl-NL" dirty="0"/>
                  <a:t>Gegeven een digitaal systeem met impulsresponsie </a:t>
                </a:r>
                <a14:m>
                  <m:oMath xmlns:m="http://schemas.openxmlformats.org/officeDocument/2006/math">
                    <m:r>
                      <a:rPr lang="nl-NL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nl-NL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 dirty="0"/>
                  <a:t>. </a:t>
                </a:r>
              </a:p>
              <a:p>
                <a:r>
                  <a:rPr lang="nl-NL" dirty="0"/>
                  <a:t>Op dit systeem wordt het ingangssignaal </a:t>
                </a:r>
                <a14:m>
                  <m:oMath xmlns:m="http://schemas.openxmlformats.org/officeDocument/2006/math">
                    <m:r>
                      <a:rPr lang="nl-NL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l-NL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 dirty="0"/>
                  <a:t> aangeboden.</a:t>
                </a:r>
              </a:p>
              <a:p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:r>
                  <a:rPr lang="nl-NL" dirty="0"/>
                  <a:t>Bereken het uitgangssignaal </a:t>
                </a:r>
                <a14:m>
                  <m:oMath xmlns:m="http://schemas.openxmlformats.org/officeDocument/2006/math">
                    <m:r>
                      <a:rPr lang="nl-NL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l-NL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nl-NL" dirty="0"/>
              </a:p>
              <a:p>
                <a:endParaRPr lang="nl-NL" sz="3600" dirty="0"/>
              </a:p>
              <a:p>
                <a:endParaRPr lang="nl-NL" sz="3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78" t="-1412" b="-5529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014" y="2522181"/>
            <a:ext cx="4256242" cy="31921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955" y="2522180"/>
            <a:ext cx="4231307" cy="317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9512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374" y="116632"/>
            <a:ext cx="6890358" cy="576064"/>
          </a:xfrm>
        </p:spPr>
        <p:txBody>
          <a:bodyPr/>
          <a:lstStyle/>
          <a:p>
            <a:r>
              <a:rPr lang="en-US" dirty="0" err="1"/>
              <a:t>Voorbeeld</a:t>
            </a:r>
            <a:r>
              <a:rPr lang="en-US" dirty="0"/>
              <a:t> 1 </a:t>
            </a:r>
            <a:r>
              <a:rPr lang="en-US" dirty="0" err="1"/>
              <a:t>convolutie</a:t>
            </a:r>
            <a:r>
              <a:rPr lang="en-US" dirty="0"/>
              <a:t> (2/3)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082988" y="1319348"/>
                <a:ext cx="7109012" cy="4989971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18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1800" i="1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nary>
                      <m:r>
                        <a:rPr lang="nl-NL" sz="1800" i="1">
                          <a:latin typeface="Cambria Math" panose="02040503050406030204" pitchFamily="18" charset="0"/>
                        </a:rPr>
                        <m:t>]= </m:t>
                      </m:r>
                      <m:nary>
                        <m:naryPr>
                          <m:chr m:val="∑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=3</m:t>
                          </m:r>
                        </m:sub>
                        <m:sup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  <m:e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  <m:r>
                        <a:rPr lang="nl-NL" sz="1800" i="1">
                          <a:latin typeface="Cambria Math" panose="02040503050406030204" pitchFamily="18" charset="0"/>
                        </a:rPr>
                        <m:t>                  </m:t>
                      </m:r>
                    </m:oMath>
                  </m:oMathPara>
                </a14:m>
                <a:endParaRPr lang="nl-NL" sz="1800" dirty="0"/>
              </a:p>
              <a:p>
                <a:endParaRPr lang="nl-NL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18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nl-NL" sz="1800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nl-NL" sz="1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sz="18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nl-NL" sz="1800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nl-NL" sz="1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sz="18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nl-NL" sz="1800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l-NL" sz="18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sz="18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1800" i="1">
                          <a:latin typeface="Cambria Math" panose="02040503050406030204" pitchFamily="18" charset="0"/>
                        </a:rPr>
                        <m:t>−5]</m:t>
                      </m:r>
                    </m:oMath>
                  </m:oMathPara>
                </a14:m>
                <a:endParaRPr lang="nl-NL" sz="1800" dirty="0"/>
              </a:p>
              <a:p>
                <a:pPr marL="0" indent="0">
                  <a:buNone/>
                </a:pPr>
                <a:endParaRPr lang="nl-NL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1800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nl-NL" sz="1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sz="1800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nl-NL" sz="1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sz="1800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nl-NL" sz="1800" i="1">
                          <a:latin typeface="Cambria Math" panose="02040503050406030204" pitchFamily="18" charset="0"/>
                        </a:rPr>
                        <m:t>                          </m:t>
                      </m:r>
                    </m:oMath>
                  </m:oMathPara>
                </a14:m>
                <a:endParaRPr lang="nl-NL" sz="1800" dirty="0"/>
              </a:p>
              <a:p>
                <a:pPr marL="0" indent="0">
                  <a:buNone/>
                </a:pPr>
                <a:r>
                  <a:rPr lang="nl-NL" sz="2800" dirty="0"/>
                  <a:t>Dus:  </a:t>
                </a:r>
              </a:p>
              <a:p>
                <a:pPr marL="0" indent="0">
                  <a:buNone/>
                </a:pPr>
                <a:r>
                  <a:rPr lang="nl-NL" sz="1800" dirty="0"/>
                  <a:t> </a:t>
                </a:r>
                <a14:m>
                  <m:oMath xmlns:m="http://schemas.openxmlformats.org/officeDocument/2006/math">
                    <m:r>
                      <a:rPr lang="nl-NL" sz="1800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≤3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l-NL" sz="1800" dirty="0"/>
                  <a:t> </a:t>
                </a:r>
              </a:p>
              <a:p>
                <a:pPr marL="0" indent="0">
                  <a:buNone/>
                </a:pPr>
                <a:endParaRPr lang="nl-NL" sz="900" dirty="0"/>
              </a:p>
              <a:p>
                <a:pPr marL="0" indent="0">
                  <a:buNone/>
                </a:pPr>
                <a:r>
                  <a:rPr lang="nl-NL" sz="1800" dirty="0"/>
                  <a:t> </a:t>
                </a:r>
                <a14:m>
                  <m:oMath xmlns:m="http://schemas.openxmlformats.org/officeDocument/2006/math">
                    <m:r>
                      <a:rPr lang="nl-NL" sz="1800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=0+0+0=0</m:t>
                    </m:r>
                  </m:oMath>
                </a14:m>
                <a:endParaRPr lang="nl-NL" sz="1800" dirty="0"/>
              </a:p>
              <a:p>
                <a:pPr marL="0" indent="0">
                  <a:buNone/>
                </a:pPr>
                <a:r>
                  <a:rPr lang="nl-NL" sz="1800" dirty="0"/>
                  <a:t> </a:t>
                </a:r>
                <a14:m>
                  <m:oMath xmlns:m="http://schemas.openxmlformats.org/officeDocument/2006/math">
                    <m:r>
                      <a:rPr lang="nl-NL" sz="1800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=1+0+0=1</m:t>
                    </m:r>
                  </m:oMath>
                </a14:m>
                <a:endParaRPr lang="nl-NL" sz="1800" dirty="0"/>
              </a:p>
              <a:p>
                <a:pPr marL="0" indent="0">
                  <a:buNone/>
                </a:pPr>
                <a:r>
                  <a:rPr lang="nl-NL" sz="1800" dirty="0"/>
                  <a:t> </a:t>
                </a:r>
                <a14:m>
                  <m:oMath xmlns:m="http://schemas.openxmlformats.org/officeDocument/2006/math">
                    <m:r>
                      <a:rPr lang="nl-NL" sz="1800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=2+1+0=3</m:t>
                    </m:r>
                  </m:oMath>
                </a14:m>
                <a:endParaRPr lang="nl-NL" sz="1800" dirty="0"/>
              </a:p>
              <a:p>
                <a:pPr marL="0" indent="0">
                  <a:buNone/>
                </a:pPr>
                <a:r>
                  <a:rPr lang="nl-NL" sz="1800" dirty="0"/>
                  <a:t> </a:t>
                </a:r>
                <a14:m>
                  <m:oMath xmlns:m="http://schemas.openxmlformats.org/officeDocument/2006/math">
                    <m:r>
                      <a:rPr lang="nl-NL" sz="1800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=0+2+1=3</m:t>
                    </m:r>
                  </m:oMath>
                </a14:m>
                <a:endParaRPr lang="nl-NL" sz="1800" dirty="0"/>
              </a:p>
              <a:p>
                <a:pPr marL="0" indent="0">
                  <a:buNone/>
                </a:pPr>
                <a:r>
                  <a:rPr lang="nl-NL" sz="1800" dirty="0"/>
                  <a:t> </a:t>
                </a:r>
                <a14:m>
                  <m:oMath xmlns:m="http://schemas.openxmlformats.org/officeDocument/2006/math">
                    <m:r>
                      <a:rPr lang="nl-NL" sz="1800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=0+0+2=2</m:t>
                    </m:r>
                  </m:oMath>
                </a14:m>
                <a:endParaRPr lang="nl-NL" sz="1800" dirty="0"/>
              </a:p>
              <a:p>
                <a:pPr marL="0" indent="0">
                  <a:buNone/>
                </a:pPr>
                <a:r>
                  <a:rPr lang="nl-NL" sz="1800" dirty="0"/>
                  <a:t> </a:t>
                </a:r>
                <a14:m>
                  <m:oMath xmlns:m="http://schemas.openxmlformats.org/officeDocument/2006/math">
                    <m:r>
                      <a:rPr lang="nl-NL" sz="1800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=0+0+0=0</m:t>
                    </m:r>
                  </m:oMath>
                </a14:m>
                <a:endParaRPr lang="nl-NL" sz="1800" dirty="0"/>
              </a:p>
              <a:p>
                <a:pPr marL="0" indent="0">
                  <a:buNone/>
                </a:pPr>
                <a:endParaRPr lang="nl-NL" sz="900" dirty="0"/>
              </a:p>
              <a:p>
                <a:pPr marL="0" indent="0">
                  <a:buNone/>
                </a:pPr>
                <a:r>
                  <a:rPr lang="nl-NL" sz="1800" dirty="0"/>
                  <a:t> </a:t>
                </a:r>
                <a14:m>
                  <m:oMath xmlns:m="http://schemas.openxmlformats.org/officeDocument/2006/math">
                    <m:r>
                      <a:rPr lang="nl-NL" sz="1800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≥10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nl-NL" sz="1800" dirty="0"/>
              </a:p>
              <a:p>
                <a:pPr marL="0" indent="0">
                  <a:buNone/>
                </a:pPr>
                <a:endParaRPr lang="nl-NL" sz="1800" dirty="0"/>
              </a:p>
              <a:p>
                <a:pPr marL="0" indent="0">
                  <a:buNone/>
                </a:pPr>
                <a:endParaRPr lang="nl-NL" sz="1800" dirty="0"/>
              </a:p>
              <a:p>
                <a:pPr marL="0" indent="0">
                  <a:buNone/>
                </a:pPr>
                <a:endParaRPr lang="nl-NL" sz="1800" dirty="0"/>
              </a:p>
              <a:p>
                <a:pPr marL="0" indent="0">
                  <a:buNone/>
                </a:pPr>
                <a:endParaRPr lang="nl-NL" sz="1800" dirty="0"/>
              </a:p>
              <a:p>
                <a:pPr marL="0" indent="0">
                  <a:buNone/>
                </a:pPr>
                <a:endParaRPr lang="nl-NL" sz="1800" dirty="0"/>
              </a:p>
              <a:p>
                <a:endParaRPr lang="nl-NL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82988" y="1319348"/>
                <a:ext cx="7109012" cy="4989971"/>
              </a:xfrm>
              <a:blipFill>
                <a:blip r:embed="rId2"/>
                <a:stretch>
                  <a:fillRect l="-1801" b="-1172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10" y="1124743"/>
            <a:ext cx="3733333" cy="280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10" y="3914251"/>
            <a:ext cx="3733333" cy="28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7">
                <a:extLst>
                  <a:ext uri="{FF2B5EF4-FFF2-40B4-BE49-F238E27FC236}">
                    <a16:creationId xmlns:a16="http://schemas.microsoft.com/office/drawing/2014/main" id="{7BD2E7E5-CC80-AB31-A4B3-323135EDFBB7}"/>
                  </a:ext>
                </a:extLst>
              </p:cNvPr>
              <p:cNvSpPr/>
              <p:nvPr/>
            </p:nvSpPr>
            <p:spPr>
              <a:xfrm>
                <a:off x="7416801" y="116632"/>
                <a:ext cx="4326708" cy="1150465"/>
              </a:xfrm>
              <a:prstGeom prst="roundRect">
                <a:avLst/>
              </a:prstGeom>
              <a:ln>
                <a:solidFill>
                  <a:srgbClr val="CF0033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ounded Rectangle 7">
                <a:extLst>
                  <a:ext uri="{FF2B5EF4-FFF2-40B4-BE49-F238E27FC236}">
                    <a16:creationId xmlns:a16="http://schemas.microsoft.com/office/drawing/2014/main" id="{7BD2E7E5-CC80-AB31-A4B3-323135EDFB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6801" y="116632"/>
                <a:ext cx="4326708" cy="115046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0343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373" y="116632"/>
            <a:ext cx="6864233" cy="576064"/>
          </a:xfrm>
        </p:spPr>
        <p:txBody>
          <a:bodyPr/>
          <a:lstStyle/>
          <a:p>
            <a:r>
              <a:rPr lang="en-US" dirty="0" err="1"/>
              <a:t>Voorbeeld</a:t>
            </a:r>
            <a:r>
              <a:rPr lang="en-US" dirty="0"/>
              <a:t> 1 </a:t>
            </a:r>
            <a:r>
              <a:rPr lang="en-US" dirty="0" err="1"/>
              <a:t>convolutie</a:t>
            </a:r>
            <a:r>
              <a:rPr lang="en-US" dirty="0"/>
              <a:t> (3/3)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082988" y="1338942"/>
                <a:ext cx="7109012" cy="4970377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180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1800" i="1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l-NL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nl-NL" sz="1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nary>
                      <m:r>
                        <a:rPr lang="nl-NL" sz="1800" i="1">
                          <a:latin typeface="Cambria Math" panose="02040503050406030204" pitchFamily="18" charset="0"/>
                        </a:rPr>
                        <m:t>]= </m:t>
                      </m:r>
                      <m:nary>
                        <m:naryPr>
                          <m:chr m:val="∑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l-NL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l-NL" sz="1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r>
                            <a:rPr lang="nl-NL" sz="1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18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nl-NL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  <m:r>
                        <a:rPr lang="nl-NL" sz="1800" i="1">
                          <a:latin typeface="Cambria Math" panose="02040503050406030204" pitchFamily="18" charset="0"/>
                        </a:rPr>
                        <m:t>                  </m:t>
                      </m:r>
                    </m:oMath>
                  </m:oMathPara>
                </a14:m>
                <a:endParaRPr lang="nl-NL" sz="1800" dirty="0"/>
              </a:p>
              <a:p>
                <a:endParaRPr lang="nl-NL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18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l-NL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nl-NL" sz="1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sz="18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1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nl-NL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nl-NL" sz="1800" dirty="0"/>
              </a:p>
              <a:p>
                <a:pPr marL="0" indent="0">
                  <a:buNone/>
                </a:pPr>
                <a:endParaRPr lang="nl-NL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1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nl-NL" sz="1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sz="1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l-NL" sz="18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1800" i="1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nl-NL" sz="1800" dirty="0"/>
              </a:p>
              <a:p>
                <a:pPr marL="0" indent="0">
                  <a:buNone/>
                </a:pPr>
                <a:r>
                  <a:rPr lang="nl-NL" sz="2800" dirty="0"/>
                  <a:t>Dus:  </a:t>
                </a:r>
              </a:p>
              <a:p>
                <a:pPr marL="0" indent="0">
                  <a:buNone/>
                </a:pPr>
                <a:r>
                  <a:rPr lang="nl-NL" sz="1800" dirty="0"/>
                  <a:t> </a:t>
                </a:r>
                <a14:m>
                  <m:oMath xmlns:m="http://schemas.openxmlformats.org/officeDocument/2006/math">
                    <m:r>
                      <a:rPr lang="nl-NL" sz="1800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≤3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l-NL" sz="1800" dirty="0"/>
                  <a:t> </a:t>
                </a:r>
              </a:p>
              <a:p>
                <a:pPr marL="0" indent="0">
                  <a:buNone/>
                </a:pPr>
                <a:endParaRPr lang="nl-NL" sz="900" dirty="0"/>
              </a:p>
              <a:p>
                <a:pPr marL="0" indent="0">
                  <a:buNone/>
                </a:pPr>
                <a:r>
                  <a:rPr lang="nl-NL" sz="1800" dirty="0"/>
                  <a:t> </a:t>
                </a:r>
                <a14:m>
                  <m:oMath xmlns:m="http://schemas.openxmlformats.org/officeDocument/2006/math">
                    <m:r>
                      <a:rPr lang="nl-NL" sz="1800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=0+2⋅0=0</m:t>
                    </m:r>
                  </m:oMath>
                </a14:m>
                <a:endParaRPr lang="nl-NL" sz="1800" dirty="0"/>
              </a:p>
              <a:p>
                <a:pPr marL="0" indent="0">
                  <a:buNone/>
                </a:pPr>
                <a:r>
                  <a:rPr lang="nl-NL" sz="1800" dirty="0"/>
                  <a:t> </a:t>
                </a:r>
                <a14:m>
                  <m:oMath xmlns:m="http://schemas.openxmlformats.org/officeDocument/2006/math">
                    <m:r>
                      <a:rPr lang="nl-NL" sz="1800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=1+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2⋅0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nl-NL" sz="1800" dirty="0"/>
              </a:p>
              <a:p>
                <a:pPr marL="0" indent="0">
                  <a:buNone/>
                </a:pPr>
                <a:r>
                  <a:rPr lang="nl-NL" sz="1800" dirty="0"/>
                  <a:t> </a:t>
                </a:r>
                <a14:m>
                  <m:oMath xmlns:m="http://schemas.openxmlformats.org/officeDocument/2006/math">
                    <m:r>
                      <a:rPr lang="nl-NL" sz="1800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+2⋅1=3</m:t>
                    </m:r>
                  </m:oMath>
                </a14:m>
                <a:endParaRPr lang="nl-NL" sz="1800" dirty="0"/>
              </a:p>
              <a:p>
                <a:pPr marL="0" indent="0">
                  <a:buNone/>
                </a:pPr>
                <a:r>
                  <a:rPr lang="nl-NL" sz="1800" dirty="0"/>
                  <a:t> </a:t>
                </a:r>
                <a14:m>
                  <m:oMath xmlns:m="http://schemas.openxmlformats.org/officeDocument/2006/math">
                    <m:r>
                      <a:rPr lang="nl-NL" sz="1800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+2⋅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nl-NL" sz="1800" dirty="0"/>
              </a:p>
              <a:p>
                <a:pPr marL="0" indent="0">
                  <a:buNone/>
                </a:pPr>
                <a:r>
                  <a:rPr lang="nl-NL" sz="1800" dirty="0"/>
                  <a:t> </a:t>
                </a:r>
                <a14:m>
                  <m:oMath xmlns:m="http://schemas.openxmlformats.org/officeDocument/2006/math">
                    <m:r>
                      <a:rPr lang="nl-NL" sz="1800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=0+2⋅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nl-NL" sz="18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nl-NL" sz="1800" dirty="0"/>
              </a:p>
              <a:p>
                <a:pPr marL="0" indent="0">
                  <a:buNone/>
                </a:pPr>
                <a:r>
                  <a:rPr lang="nl-NL" sz="1800" dirty="0"/>
                  <a:t> </a:t>
                </a:r>
                <a14:m>
                  <m:oMath xmlns:m="http://schemas.openxmlformats.org/officeDocument/2006/math">
                    <m:r>
                      <a:rPr lang="nl-NL" sz="1800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l-NL" sz="1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=0+2⋅0=0</m:t>
                    </m:r>
                  </m:oMath>
                </a14:m>
                <a:endParaRPr lang="nl-NL" sz="1800" dirty="0"/>
              </a:p>
              <a:p>
                <a:pPr marL="0" indent="0">
                  <a:buNone/>
                </a:pPr>
                <a:endParaRPr lang="nl-NL" sz="900" dirty="0"/>
              </a:p>
              <a:p>
                <a:pPr marL="0" indent="0">
                  <a:buNone/>
                </a:pPr>
                <a:r>
                  <a:rPr lang="nl-NL" sz="1800" dirty="0"/>
                  <a:t> </a:t>
                </a:r>
                <a14:m>
                  <m:oMath xmlns:m="http://schemas.openxmlformats.org/officeDocument/2006/math">
                    <m:r>
                      <a:rPr lang="nl-NL" sz="1800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l-NL" sz="1800" i="1">
                            <a:latin typeface="Cambria Math" panose="02040503050406030204" pitchFamily="18" charset="0"/>
                          </a:rPr>
                          <m:t>≥10</m:t>
                        </m:r>
                      </m:e>
                    </m:d>
                    <m:r>
                      <a:rPr lang="nl-NL" sz="18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nl-NL" sz="1800" dirty="0"/>
              </a:p>
              <a:p>
                <a:pPr marL="0" indent="0">
                  <a:buNone/>
                </a:pPr>
                <a:endParaRPr lang="nl-NL" sz="1800" dirty="0"/>
              </a:p>
              <a:p>
                <a:pPr marL="0" indent="0">
                  <a:buNone/>
                </a:pPr>
                <a:endParaRPr lang="nl-NL" sz="1800" dirty="0"/>
              </a:p>
              <a:p>
                <a:pPr marL="0" indent="0">
                  <a:buNone/>
                </a:pPr>
                <a:endParaRPr lang="nl-NL" sz="1800" dirty="0"/>
              </a:p>
              <a:p>
                <a:pPr marL="0" indent="0">
                  <a:buNone/>
                </a:pPr>
                <a:endParaRPr lang="nl-NL" sz="1800" dirty="0"/>
              </a:p>
              <a:p>
                <a:pPr marL="0" indent="0">
                  <a:buNone/>
                </a:pPr>
                <a:endParaRPr lang="nl-NL" sz="1800" dirty="0"/>
              </a:p>
              <a:p>
                <a:endParaRPr lang="nl-NL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82988" y="1338942"/>
                <a:ext cx="7109012" cy="4970377"/>
              </a:xfrm>
              <a:blipFill>
                <a:blip r:embed="rId2"/>
                <a:stretch>
                  <a:fillRect l="-1801" b="-12147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10" y="1124743"/>
            <a:ext cx="3733333" cy="280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10" y="3914251"/>
            <a:ext cx="3733333" cy="28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7">
                <a:extLst>
                  <a:ext uri="{FF2B5EF4-FFF2-40B4-BE49-F238E27FC236}">
                    <a16:creationId xmlns:a16="http://schemas.microsoft.com/office/drawing/2014/main" id="{E3EF76D5-7010-702E-265D-72DE8F39428D}"/>
                  </a:ext>
                </a:extLst>
              </p:cNvPr>
              <p:cNvSpPr/>
              <p:nvPr/>
            </p:nvSpPr>
            <p:spPr>
              <a:xfrm>
                <a:off x="7416801" y="116632"/>
                <a:ext cx="4326708" cy="1150465"/>
              </a:xfrm>
              <a:prstGeom prst="roundRect">
                <a:avLst/>
              </a:prstGeom>
              <a:ln>
                <a:solidFill>
                  <a:srgbClr val="CF0033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ounded Rectangle 7">
                <a:extLst>
                  <a:ext uri="{FF2B5EF4-FFF2-40B4-BE49-F238E27FC236}">
                    <a16:creationId xmlns:a16="http://schemas.microsoft.com/office/drawing/2014/main" id="{E3EF76D5-7010-702E-265D-72DE8F3942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6801" y="116632"/>
                <a:ext cx="4326708" cy="115046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6944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Voorbeeld</a:t>
            </a:r>
            <a:r>
              <a:rPr lang="en-US" dirty="0"/>
              <a:t> 2 </a:t>
            </a:r>
            <a:r>
              <a:rPr lang="en-US" dirty="0" err="1"/>
              <a:t>convolutie</a:t>
            </a:r>
            <a:r>
              <a:rPr lang="en-US" dirty="0"/>
              <a:t> (1/4)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7529" y="821267"/>
                <a:ext cx="11223811" cy="5875866"/>
              </a:xfrm>
            </p:spPr>
            <p:txBody>
              <a:bodyPr>
                <a:noAutofit/>
              </a:bodyPr>
              <a:lstStyle/>
              <a:p>
                <a:r>
                  <a:rPr lang="nl-NL" sz="2800" dirty="0"/>
                  <a:t>Gegeven een digitaal systeem met impulsresponsie </a:t>
                </a:r>
                <a14:m>
                  <m:oMath xmlns:m="http://schemas.openxmlformats.org/officeDocument/2006/math">
                    <m:r>
                      <a:rPr lang="nl-NL" sz="2800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nl-NL" sz="28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sz="28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2800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 sz="2800" dirty="0"/>
                  <a:t>. </a:t>
                </a:r>
              </a:p>
              <a:p>
                <a:r>
                  <a:rPr lang="nl-NL" sz="2800" dirty="0"/>
                  <a:t>Op dit systeem wordt het ingangssignaal </a:t>
                </a:r>
                <a14:m>
                  <m:oMath xmlns:m="http://schemas.openxmlformats.org/officeDocument/2006/math">
                    <m:r>
                      <a:rPr lang="nl-NL" sz="28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l-NL" sz="28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sz="28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2800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 sz="2800" dirty="0"/>
                  <a:t> aangeboden.</a:t>
                </a:r>
                <a:endParaRPr lang="nl-NL" sz="2000" dirty="0"/>
              </a:p>
              <a:p>
                <a:endParaRPr lang="nl-NL" sz="2800" dirty="0"/>
              </a:p>
              <a:p>
                <a:endParaRPr lang="nl-NL" sz="2800" dirty="0"/>
              </a:p>
              <a:p>
                <a:endParaRPr lang="nl-NL" sz="2800" dirty="0"/>
              </a:p>
              <a:p>
                <a:endParaRPr lang="nl-NL" sz="2800" dirty="0"/>
              </a:p>
              <a:p>
                <a:endParaRPr lang="nl-NL" sz="2800" dirty="0"/>
              </a:p>
              <a:p>
                <a:endParaRPr lang="nl-NL" sz="2800" dirty="0"/>
              </a:p>
              <a:p>
                <a:endParaRPr lang="nl-NL" sz="2400" dirty="0"/>
              </a:p>
              <a:p>
                <a:r>
                  <a:rPr lang="nl-NL" sz="2800" dirty="0"/>
                  <a:t>Bepaal het uitgangssignaal </a:t>
                </a:r>
                <a14:m>
                  <m:oMath xmlns:m="http://schemas.openxmlformats.org/officeDocument/2006/math">
                    <m:r>
                      <a:rPr lang="nl-NL" sz="28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l-NL" sz="28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sz="28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2800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 sz="2800" dirty="0"/>
                  <a:t>:</a:t>
                </a:r>
              </a:p>
              <a:p>
                <a:pPr marL="682229" lvl="1" indent="-457200">
                  <a:buFont typeface="+mj-lt"/>
                  <a:buAutoNum type="alphaLcParenR"/>
                </a:pPr>
                <a:r>
                  <a:rPr lang="nl-NL" dirty="0"/>
                  <a:t>M.b.v. de convolutiesom</a:t>
                </a:r>
              </a:p>
              <a:p>
                <a:pPr marL="682229" lvl="1" indent="-457200">
                  <a:buFont typeface="+mj-lt"/>
                  <a:buAutoNum type="alphaLcParenR"/>
                </a:pPr>
                <a:r>
                  <a:rPr lang="nl-NL" dirty="0"/>
                  <a:t>Grafisch</a:t>
                </a:r>
              </a:p>
              <a:p>
                <a:endParaRPr lang="nl-NL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7529" y="821267"/>
                <a:ext cx="11223811" cy="5875866"/>
              </a:xfrm>
              <a:blipFill rotWithShape="0">
                <a:blip r:embed="rId3"/>
                <a:stretch>
                  <a:fillRect l="-978" t="-1037" b="-64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015" y="1810882"/>
            <a:ext cx="4239109" cy="36335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4906" y="1810884"/>
            <a:ext cx="4239109" cy="363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1793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374" y="116632"/>
            <a:ext cx="6923015" cy="576064"/>
          </a:xfrm>
        </p:spPr>
        <p:txBody>
          <a:bodyPr>
            <a:noAutofit/>
          </a:bodyPr>
          <a:lstStyle/>
          <a:p>
            <a:r>
              <a:rPr lang="en-US" dirty="0" err="1"/>
              <a:t>Voorbeeld</a:t>
            </a:r>
            <a:r>
              <a:rPr lang="en-US" dirty="0"/>
              <a:t> 2 </a:t>
            </a:r>
            <a:r>
              <a:rPr lang="en-US" dirty="0" err="1"/>
              <a:t>convolutie</a:t>
            </a:r>
            <a:r>
              <a:rPr lang="en-US" dirty="0"/>
              <a:t> (2/4)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7017" y="4467388"/>
                <a:ext cx="11564983" cy="203787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−0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=1⋅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+1]+2⋅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−0]+3⋅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−1]+</m:t>
                      </m:r>
                      <m:d>
                        <m:d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−2]</m:t>
                      </m:r>
                    </m:oMath>
                  </m:oMathPara>
                </a14:m>
                <a:br>
                  <a:rPr lang="nl-NL" sz="2400" dirty="0"/>
                </a:br>
                <a:endParaRPr lang="nl-NL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=1⋅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+2⋅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+3⋅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=1⋅1+2⋅0+3⋅0−1⋅0=1</m:t>
                      </m:r>
                    </m:oMath>
                  </m:oMathPara>
                </a14:m>
                <a:endParaRPr lang="nl-NL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=1⋅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+2⋅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  +3⋅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=1⋅−1+2⋅1+3⋅0−1⋅0=1</m:t>
                      </m:r>
                    </m:oMath>
                  </m:oMathPara>
                </a14:m>
                <a:endParaRPr lang="nl-NL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=1⋅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+2⋅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  +3⋅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 −1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=1⋅2+2⋅−1+3⋅1−1⋅0=3</m:t>
                      </m:r>
                    </m:oMath>
                  </m:oMathPara>
                </a14:m>
                <a:endParaRPr lang="nl-NL" sz="2400" dirty="0"/>
              </a:p>
              <a:p>
                <a:pPr marL="0" indent="0">
                  <a:buNone/>
                </a:pPr>
                <a:br>
                  <a:rPr lang="nl-NL" sz="2400" dirty="0"/>
                </a:b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7017" y="4467388"/>
                <a:ext cx="11564983" cy="2037878"/>
              </a:xfrm>
              <a:blipFill>
                <a:blip r:embed="rId2"/>
                <a:stretch>
                  <a:fillRect l="-158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32</a:t>
            </a:fld>
            <a:endParaRPr lang="en-US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64A25585-B33A-4871-B556-12758429A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132" y="1102960"/>
            <a:ext cx="3726648" cy="3194270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68D0E8FF-8CE4-4D3A-8ED6-FC1B6C560A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023" y="1102962"/>
            <a:ext cx="3726648" cy="31942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>
              <a:xfrm>
                <a:off x="7416801" y="116632"/>
                <a:ext cx="4326708" cy="1150465"/>
              </a:xfrm>
              <a:prstGeom prst="roundRect">
                <a:avLst/>
              </a:prstGeom>
              <a:ln>
                <a:solidFill>
                  <a:srgbClr val="CF0033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6801" y="116632"/>
                <a:ext cx="4326708" cy="1150465"/>
              </a:xfrm>
              <a:prstGeom prst="round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kstvak 4">
            <a:extLst>
              <a:ext uri="{FF2B5EF4-FFF2-40B4-BE49-F238E27FC236}">
                <a16:creationId xmlns:a16="http://schemas.microsoft.com/office/drawing/2014/main" id="{9E43C54B-58C2-1109-97CD-9699089CDD2E}"/>
              </a:ext>
            </a:extLst>
          </p:cNvPr>
          <p:cNvSpPr txBox="1"/>
          <p:nvPr/>
        </p:nvSpPr>
        <p:spPr>
          <a:xfrm>
            <a:off x="9228909" y="6279703"/>
            <a:ext cx="1566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/>
              <a:t>enzovoorts</a:t>
            </a:r>
          </a:p>
        </p:txBody>
      </p:sp>
    </p:spTree>
    <p:extLst>
      <p:ext uri="{BB962C8B-B14F-4D97-AF65-F5344CB8AC3E}">
        <p14:creationId xmlns:p14="http://schemas.microsoft.com/office/powerpoint/2010/main" val="28469722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374" y="116632"/>
            <a:ext cx="6923015" cy="576064"/>
          </a:xfrm>
        </p:spPr>
        <p:txBody>
          <a:bodyPr>
            <a:noAutofit/>
          </a:bodyPr>
          <a:lstStyle/>
          <a:p>
            <a:r>
              <a:rPr lang="en-US" dirty="0" err="1"/>
              <a:t>Voorbeeld</a:t>
            </a:r>
            <a:r>
              <a:rPr lang="en-US" dirty="0"/>
              <a:t> 2 </a:t>
            </a:r>
            <a:r>
              <a:rPr lang="en-US" dirty="0" err="1"/>
              <a:t>convolutie</a:t>
            </a:r>
            <a:r>
              <a:rPr lang="en-US" dirty="0"/>
              <a:t> (3/4)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49086" y="4467388"/>
                <a:ext cx="11103428" cy="203787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−0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1⋅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−0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−1]+2⋅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−2]</m:t>
                      </m:r>
                    </m:oMath>
                  </m:oMathPara>
                </a14:m>
                <a:endParaRPr lang="nl-NL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1⋅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1⋅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+2⋅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=1⋅1−1⋅0+2⋅0=1</m:t>
                      </m:r>
                    </m:oMath>
                  </m:oMathPara>
                </a14:m>
                <a:endParaRPr lang="nl-NL" sz="24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1⋅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  −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1⋅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+2⋅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=1⋅2−1⋅1+2⋅0=1</m:t>
                      </m:r>
                    </m:oMath>
                  </m:oMathPara>
                </a14:m>
                <a:endParaRPr lang="nl-NL" sz="24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1⋅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  −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1⋅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 +2⋅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=1⋅3−1⋅2+2⋅1=3</m:t>
                      </m:r>
                    </m:oMath>
                  </m:oMathPara>
                </a14:m>
                <a:endParaRPr lang="nl-NL" sz="2400" b="0" dirty="0"/>
              </a:p>
              <a:p>
                <a:pPr marL="0" indent="0">
                  <a:buNone/>
                </a:pPr>
                <a:endParaRPr lang="nl-NL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49086" y="4467388"/>
                <a:ext cx="11103428" cy="2037878"/>
              </a:xfrm>
              <a:blipFill>
                <a:blip r:embed="rId2"/>
                <a:stretch>
                  <a:fillRect l="-16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33</a:t>
            </a:fld>
            <a:endParaRPr lang="en-US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64A25585-B33A-4871-B556-12758429A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132" y="1102960"/>
            <a:ext cx="3726648" cy="3194270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68D0E8FF-8CE4-4D3A-8ED6-FC1B6C560A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023" y="1102962"/>
            <a:ext cx="3726648" cy="31942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>
              <a:xfrm>
                <a:off x="7416801" y="116632"/>
                <a:ext cx="4326708" cy="1150465"/>
              </a:xfrm>
              <a:prstGeom prst="roundRect">
                <a:avLst/>
              </a:prstGeom>
              <a:ln>
                <a:solidFill>
                  <a:srgbClr val="CF0033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6801" y="116632"/>
                <a:ext cx="4326708" cy="115046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kstvak 4">
            <a:extLst>
              <a:ext uri="{FF2B5EF4-FFF2-40B4-BE49-F238E27FC236}">
                <a16:creationId xmlns:a16="http://schemas.microsoft.com/office/drawing/2014/main" id="{9E43C54B-58C2-1109-97CD-9699089CDD2E}"/>
              </a:ext>
            </a:extLst>
          </p:cNvPr>
          <p:cNvSpPr txBox="1"/>
          <p:nvPr/>
        </p:nvSpPr>
        <p:spPr>
          <a:xfrm>
            <a:off x="9228909" y="6279703"/>
            <a:ext cx="1566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/>
              <a:t>enzovoorts</a:t>
            </a:r>
          </a:p>
        </p:txBody>
      </p:sp>
    </p:spTree>
    <p:extLst>
      <p:ext uri="{BB962C8B-B14F-4D97-AF65-F5344CB8AC3E}">
        <p14:creationId xmlns:p14="http://schemas.microsoft.com/office/powerpoint/2010/main" val="24709726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374" y="116632"/>
            <a:ext cx="6985428" cy="576064"/>
          </a:xfrm>
        </p:spPr>
        <p:txBody>
          <a:bodyPr/>
          <a:lstStyle/>
          <a:p>
            <a:r>
              <a:rPr lang="en-US" dirty="0" err="1"/>
              <a:t>Voorbeeld</a:t>
            </a:r>
            <a:r>
              <a:rPr lang="en-US" dirty="0"/>
              <a:t> 2 </a:t>
            </a:r>
            <a:r>
              <a:rPr lang="en-US" dirty="0" err="1"/>
              <a:t>convolutie</a:t>
            </a:r>
            <a:r>
              <a:rPr lang="en-US" dirty="0"/>
              <a:t> (4/4)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34</a:t>
            </a:fld>
            <a:endParaRPr lang="en-US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41" y="966651"/>
            <a:ext cx="11146668" cy="562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7"/>
              <p:cNvSpPr/>
              <p:nvPr/>
            </p:nvSpPr>
            <p:spPr>
              <a:xfrm>
                <a:off x="7416801" y="116632"/>
                <a:ext cx="4326708" cy="1150465"/>
              </a:xfrm>
              <a:prstGeom prst="roundRect">
                <a:avLst/>
              </a:prstGeom>
              <a:ln>
                <a:solidFill>
                  <a:srgbClr val="CF0033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6801" y="116632"/>
                <a:ext cx="4326708" cy="1150465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rgbClr val="CF0033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Rechte verbindingslijn 7"/>
          <p:cNvCxnSpPr/>
          <p:nvPr/>
        </p:nvCxnSpPr>
        <p:spPr>
          <a:xfrm flipH="1">
            <a:off x="3910724" y="1139691"/>
            <a:ext cx="13364" cy="534270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>
            <a:off x="8216537" y="1427313"/>
            <a:ext cx="13639" cy="505508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4596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Voorbereiding week 3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Huiswerk week 2 les 2</a:t>
            </a:r>
            <a:endParaRPr lang="en-US" dirty="0"/>
          </a:p>
          <a:p>
            <a:r>
              <a:rPr lang="nl-NL" dirty="0"/>
              <a:t>Opgaven: </a:t>
            </a:r>
            <a:r>
              <a:rPr lang="nl-NL" dirty="0">
                <a:hlinkClick r:id="rId3"/>
              </a:rPr>
              <a:t>2.10 </a:t>
            </a:r>
            <a:r>
              <a:rPr lang="nl-NL" dirty="0" err="1">
                <a:hlinkClick r:id="rId3"/>
              </a:rPr>
              <a:t>a+b</a:t>
            </a:r>
            <a:endParaRPr lang="en-US" dirty="0"/>
          </a:p>
          <a:p>
            <a:r>
              <a:rPr lang="en-US" dirty="0" err="1"/>
              <a:t>Doornemen</a:t>
            </a:r>
            <a:r>
              <a:rPr lang="en-US" dirty="0"/>
              <a:t> </a:t>
            </a:r>
            <a:r>
              <a:rPr lang="en-US" dirty="0" err="1"/>
              <a:t>presentatie</a:t>
            </a:r>
            <a:r>
              <a:rPr lang="en-US" dirty="0"/>
              <a:t> week 2</a:t>
            </a:r>
          </a:p>
          <a:p>
            <a:r>
              <a:rPr lang="en-US" dirty="0"/>
              <a:t>Lezen (</a:t>
            </a:r>
            <a:r>
              <a:rPr lang="en-US" dirty="0" err="1"/>
              <a:t>verdieping</a:t>
            </a:r>
            <a:r>
              <a:rPr lang="en-US" dirty="0"/>
              <a:t>):</a:t>
            </a:r>
          </a:p>
          <a:p>
            <a:pPr marL="257175" lvl="1" indent="0">
              <a:buNone/>
            </a:pPr>
            <a:r>
              <a:rPr lang="nl-NL" dirty="0"/>
              <a:t>§2.4 Digitale convolutie </a:t>
            </a:r>
            <a:br>
              <a:rPr lang="nl-NL" dirty="0"/>
            </a:br>
            <a:r>
              <a:rPr lang="nl-NL" dirty="0"/>
              <a:t>(11 pagina’s)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957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PCP">
      <a:dk1>
        <a:sysClr val="windowText" lastClr="000000"/>
      </a:dk1>
      <a:lt1>
        <a:sysClr val="window" lastClr="FFFFFF"/>
      </a:lt1>
      <a:dk2>
        <a:srgbClr val="C00000"/>
      </a:dk2>
      <a:lt2>
        <a:srgbClr val="FFFFFF"/>
      </a:lt2>
      <a:accent1>
        <a:srgbClr val="C00000"/>
      </a:accent1>
      <a:accent2>
        <a:srgbClr val="C0504D"/>
      </a:accent2>
      <a:accent3>
        <a:srgbClr val="1F497D"/>
      </a:accent3>
      <a:accent4>
        <a:srgbClr val="4F81BD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8e963da-112d-402c-956e-5af79f0b067b" xsi:nil="true"/>
    <lcf76f155ced4ddcb4097134ff3c332f xmlns="29616316-1aa5-4fa3-a691-4a532bc3402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89CF096EA0F74E95A1679122595694" ma:contentTypeVersion="18" ma:contentTypeDescription="Create a new document." ma:contentTypeScope="" ma:versionID="fca11d151aa41cced82f390af1b317e8">
  <xsd:schema xmlns:xsd="http://www.w3.org/2001/XMLSchema" xmlns:xs="http://www.w3.org/2001/XMLSchema" xmlns:p="http://schemas.microsoft.com/office/2006/metadata/properties" xmlns:ns2="29616316-1aa5-4fa3-a691-4a532bc3402d" xmlns:ns3="98e963da-112d-402c-956e-5af79f0b067b" targetNamespace="http://schemas.microsoft.com/office/2006/metadata/properties" ma:root="true" ma:fieldsID="14a90cecfea4b81dc4923ddb16ed4502" ns2:_="" ns3:_="">
    <xsd:import namespace="29616316-1aa5-4fa3-a691-4a532bc3402d"/>
    <xsd:import namespace="98e963da-112d-402c-956e-5af79f0b06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616316-1aa5-4fa3-a691-4a532bc340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5477cde-f098-4d32-ba13-c78038edde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e963da-112d-402c-956e-5af79f0b067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f7d4953-e0e4-4c29-8050-1efe1e8a515b}" ma:internalName="TaxCatchAll" ma:showField="CatchAllData" ma:web="98e963da-112d-402c-956e-5af79f0b06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63F7A1C-A133-4D60-9E36-284C30216AA0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98e963da-112d-402c-956e-5af79f0b067b"/>
    <ds:schemaRef ds:uri="29616316-1aa5-4fa3-a691-4a532bc3402d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F9CDA82-E098-4987-A7BD-0BF486689A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0846338-41EC-416A-90F6-6DC3C4E5C9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616316-1aa5-4fa3-a691-4a532bc3402d"/>
    <ds:schemaRef ds:uri="98e963da-112d-402c-956e-5af79f0b06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2057</Words>
  <Application>Microsoft Office PowerPoint</Application>
  <PresentationFormat>Widescreen</PresentationFormat>
  <Paragraphs>363</Paragraphs>
  <Slides>35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Cambria Math</vt:lpstr>
      <vt:lpstr>Office-thema</vt:lpstr>
      <vt:lpstr>PowerPoint Presentation</vt:lpstr>
      <vt:lpstr>Vorige week</vt:lpstr>
      <vt:lpstr>Lineaire tijd invariante (LTI) systemen</vt:lpstr>
      <vt:lpstr>Overige eigenschappen van LTI-systemen</vt:lpstr>
      <vt:lpstr>Deze week</vt:lpstr>
      <vt:lpstr>Signaalbeschrijving d.m.v. impulsen</vt:lpstr>
      <vt:lpstr>Impulsresponsie (1/3)</vt:lpstr>
      <vt:lpstr>Impulsresponsie (2/3)</vt:lpstr>
      <vt:lpstr>Impulsresponsie (3/3)</vt:lpstr>
      <vt:lpstr>Voorbeeld impulsresponsie (1/4)</vt:lpstr>
      <vt:lpstr>Voorbeeld impulsresponsie (2/4)</vt:lpstr>
      <vt:lpstr>Voorbeeld impulsresponsie (3/4)</vt:lpstr>
      <vt:lpstr>Voorbeeld impulsresponsie (4/4)</vt:lpstr>
      <vt:lpstr>Impulsresponsie in frequentiedomein</vt:lpstr>
      <vt:lpstr>Oefening impulsresponsie</vt:lpstr>
      <vt:lpstr>Stapresponsie</vt:lpstr>
      <vt:lpstr>Voorbeeld stapresponsie (1/3)</vt:lpstr>
      <vt:lpstr>Voorbeeld stapresponsie (2/3)</vt:lpstr>
      <vt:lpstr>Voorbeeld stapresponsie (3/3)</vt:lpstr>
      <vt:lpstr>Oefeningen stapresponsie</vt:lpstr>
      <vt:lpstr>Voorbereiding les 2</vt:lpstr>
      <vt:lpstr>Convolutie </vt:lpstr>
      <vt:lpstr>Convolutie </vt:lpstr>
      <vt:lpstr>Convolutie </vt:lpstr>
      <vt:lpstr>Convolutie </vt:lpstr>
      <vt:lpstr>Eigenschappen van convolutie</vt:lpstr>
      <vt:lpstr>Commutatieve eigenschap van convolutie</vt:lpstr>
      <vt:lpstr>Voorbeeld 1 convolutie (1/3)</vt:lpstr>
      <vt:lpstr>Voorbeeld 1 convolutie (2/3)</vt:lpstr>
      <vt:lpstr>Voorbeeld 1 convolutie (3/3)</vt:lpstr>
      <vt:lpstr>Voorbeeld 2 convolutie (1/4)</vt:lpstr>
      <vt:lpstr>Voorbeeld 2 convolutie (2/4)</vt:lpstr>
      <vt:lpstr>Voorbeeld 2 convolutie (3/4)</vt:lpstr>
      <vt:lpstr>Voorbeeld 2 convolutie (4/4)</vt:lpstr>
      <vt:lpstr>Voorbereiding week 3</vt:lpstr>
    </vt:vector>
  </TitlesOfParts>
  <Company>Hogeschool Rotterdam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Peltenburg, J.W.</dc:creator>
  <cp:lastModifiedBy>Straver, J.G. (Joris)</cp:lastModifiedBy>
  <cp:revision>356</cp:revision>
  <cp:lastPrinted>2015-11-17T07:15:52Z</cp:lastPrinted>
  <dcterms:created xsi:type="dcterms:W3CDTF">2014-11-10T13:25:11Z</dcterms:created>
  <dcterms:modified xsi:type="dcterms:W3CDTF">2025-02-10T08:54:50Z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0x0101002889CF096EA0F74E95A1679122595694</vt:lpwstr>
  </property>
  <property fmtid="{D5CDD505-2E9C-101B-9397-08002B2CF9AE}" pid="3" name="MediaServiceImageTags">
    <vt:lpwstr/>
  </property>
</Properties>
</file>