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sdx" ContentType="application/vnd.ms-visio.drawing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7"/>
  </p:notesMasterIdLst>
  <p:sldIdLst>
    <p:sldId id="346" r:id="rId5"/>
    <p:sldId id="320" r:id="rId6"/>
    <p:sldId id="300" r:id="rId7"/>
    <p:sldId id="380" r:id="rId8"/>
    <p:sldId id="382" r:id="rId9"/>
    <p:sldId id="383" r:id="rId10"/>
    <p:sldId id="384" r:id="rId11"/>
    <p:sldId id="385" r:id="rId12"/>
    <p:sldId id="426" r:id="rId13"/>
    <p:sldId id="332" r:id="rId14"/>
    <p:sldId id="386" r:id="rId15"/>
    <p:sldId id="387" r:id="rId16"/>
    <p:sldId id="388" r:id="rId17"/>
    <p:sldId id="389" r:id="rId18"/>
    <p:sldId id="431" r:id="rId19"/>
    <p:sldId id="432" r:id="rId20"/>
    <p:sldId id="433" r:id="rId21"/>
    <p:sldId id="434" r:id="rId22"/>
    <p:sldId id="381" r:id="rId23"/>
    <p:sldId id="339" r:id="rId24"/>
    <p:sldId id="340" r:id="rId25"/>
    <p:sldId id="441" r:id="rId26"/>
    <p:sldId id="405" r:id="rId27"/>
    <p:sldId id="347" r:id="rId28"/>
    <p:sldId id="422" r:id="rId29"/>
    <p:sldId id="412" r:id="rId30"/>
    <p:sldId id="413" r:id="rId31"/>
    <p:sldId id="391" r:id="rId32"/>
    <p:sldId id="392" r:id="rId33"/>
    <p:sldId id="393" r:id="rId34"/>
    <p:sldId id="343" r:id="rId35"/>
    <p:sldId id="344" r:id="rId36"/>
    <p:sldId id="394" r:id="rId37"/>
    <p:sldId id="395" r:id="rId38"/>
    <p:sldId id="396" r:id="rId39"/>
    <p:sldId id="397" r:id="rId40"/>
    <p:sldId id="398" r:id="rId41"/>
    <p:sldId id="399" r:id="rId42"/>
    <p:sldId id="400" r:id="rId43"/>
    <p:sldId id="401" r:id="rId44"/>
    <p:sldId id="365" r:id="rId45"/>
    <p:sldId id="429" r:id="rId46"/>
    <p:sldId id="345" r:id="rId47"/>
    <p:sldId id="436" r:id="rId48"/>
    <p:sldId id="428" r:id="rId49"/>
    <p:sldId id="416" r:id="rId50"/>
    <p:sldId id="430" r:id="rId51"/>
    <p:sldId id="418" r:id="rId52"/>
    <p:sldId id="438" r:id="rId53"/>
    <p:sldId id="437" r:id="rId54"/>
    <p:sldId id="420" r:id="rId55"/>
    <p:sldId id="439" r:id="rId56"/>
    <p:sldId id="440" r:id="rId57"/>
    <p:sldId id="328" r:id="rId58"/>
    <p:sldId id="415" r:id="rId59"/>
    <p:sldId id="417" r:id="rId60"/>
    <p:sldId id="419" r:id="rId61"/>
    <p:sldId id="435" r:id="rId62"/>
    <p:sldId id="421" r:id="rId63"/>
    <p:sldId id="354" r:id="rId64"/>
    <p:sldId id="379" r:id="rId65"/>
    <p:sldId id="423" r:id="rId6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FE3CA2FE-432B-4149-BC3A-E8B5292739F8}">
          <p14:sldIdLst>
            <p14:sldId id="346"/>
            <p14:sldId id="320"/>
            <p14:sldId id="300"/>
            <p14:sldId id="380"/>
            <p14:sldId id="382"/>
            <p14:sldId id="383"/>
            <p14:sldId id="384"/>
            <p14:sldId id="385"/>
            <p14:sldId id="426"/>
            <p14:sldId id="332"/>
            <p14:sldId id="386"/>
            <p14:sldId id="387"/>
            <p14:sldId id="388"/>
            <p14:sldId id="389"/>
            <p14:sldId id="431"/>
            <p14:sldId id="432"/>
            <p14:sldId id="433"/>
            <p14:sldId id="434"/>
            <p14:sldId id="381"/>
            <p14:sldId id="339"/>
            <p14:sldId id="340"/>
            <p14:sldId id="441"/>
            <p14:sldId id="405"/>
            <p14:sldId id="347"/>
            <p14:sldId id="422"/>
            <p14:sldId id="412"/>
            <p14:sldId id="413"/>
            <p14:sldId id="391"/>
            <p14:sldId id="392"/>
            <p14:sldId id="393"/>
            <p14:sldId id="343"/>
            <p14:sldId id="344"/>
            <p14:sldId id="394"/>
            <p14:sldId id="395"/>
            <p14:sldId id="396"/>
            <p14:sldId id="397"/>
            <p14:sldId id="398"/>
            <p14:sldId id="399"/>
            <p14:sldId id="400"/>
            <p14:sldId id="401"/>
            <p14:sldId id="365"/>
            <p14:sldId id="429"/>
            <p14:sldId id="345"/>
            <p14:sldId id="436"/>
            <p14:sldId id="428"/>
            <p14:sldId id="416"/>
            <p14:sldId id="430"/>
            <p14:sldId id="418"/>
            <p14:sldId id="438"/>
            <p14:sldId id="437"/>
            <p14:sldId id="420"/>
            <p14:sldId id="439"/>
            <p14:sldId id="440"/>
            <p14:sldId id="328"/>
            <p14:sldId id="415"/>
            <p14:sldId id="417"/>
            <p14:sldId id="419"/>
            <p14:sldId id="435"/>
            <p14:sldId id="421"/>
            <p14:sldId id="354"/>
            <p14:sldId id="379"/>
            <p14:sldId id="423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root Nibbelink, S." initials="GNS" lastIdx="0" clrIdx="0">
    <p:extLst>
      <p:ext uri="{19B8F6BF-5375-455C-9EA6-DF929625EA0E}">
        <p15:presenceInfo xmlns:p15="http://schemas.microsoft.com/office/powerpoint/2012/main" userId="S-1-5-21-3831018493-1879117838-2292080148-276715" providerId="AD"/>
      </p:ext>
    </p:extLst>
  </p:cmAuthor>
  <p:cmAuthor id="2" name="Broeders, J.Z.M. (Harry)" initials="BJ(" lastIdx="1" clrIdx="1">
    <p:extLst>
      <p:ext uri="{19B8F6BF-5375-455C-9EA6-DF929625EA0E}">
        <p15:presenceInfo xmlns:p15="http://schemas.microsoft.com/office/powerpoint/2012/main" userId="S::BroJZ@hr.nl::41fbf053-7391-48d7-be5b-e14598b20e7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8CBCB"/>
    <a:srgbClr val="F4E7E7"/>
    <a:srgbClr val="CF0033"/>
    <a:srgbClr val="F2DCDA"/>
    <a:srgbClr val="DDD6E5"/>
    <a:srgbClr val="DBEEF3"/>
    <a:srgbClr val="EBF1DF"/>
    <a:srgbClr val="FFF2CC"/>
    <a:srgbClr val="F27876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660B408-B3CF-4A94-85FC-2B1E0A45F4A2}" styleName="Stijl, donker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66" d="100"/>
          <a:sy n="66" d="100"/>
        </p:scale>
        <p:origin x="0" y="0"/>
      </p:cViewPr>
      <p:guideLst/>
    </p:cSldViewPr>
  </p:slide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slide" Target="slides/slide62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presProps" Target="pres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tableStyles" Target="tableStyle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" Type="http://schemas.openxmlformats.org/officeDocument/2006/relationships/slide" Target="slides/slide3.xml"/><Relationship Id="rId71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raver, J.G. (Joris)" userId="ab209a89-e1e9-4f81-9d75-87b348077d19" providerId="ADAL" clId="{A29237B5-A44B-41FC-956F-E306896083A4}"/>
    <pc:docChg chg="modSld sldOrd">
      <pc:chgData name="Straver, J.G. (Joris)" userId="ab209a89-e1e9-4f81-9d75-87b348077d19" providerId="ADAL" clId="{A29237B5-A44B-41FC-956F-E306896083A4}" dt="2025-02-17T10:08:48.024" v="1"/>
      <pc:docMkLst>
        <pc:docMk/>
      </pc:docMkLst>
      <pc:sldChg chg="ord">
        <pc:chgData name="Straver, J.G. (Joris)" userId="ab209a89-e1e9-4f81-9d75-87b348077d19" providerId="ADAL" clId="{A29237B5-A44B-41FC-956F-E306896083A4}" dt="2025-02-17T10:08:48.024" v="1"/>
        <pc:sldMkLst>
          <pc:docMk/>
          <pc:sldMk cId="1513404293" sldId="387"/>
        </pc:sldMkLst>
      </pc:sldChg>
    </pc:docChg>
  </pc:docChgLst>
  <pc:docChgLst>
    <pc:chgData name="Broeders, J.Z.M. (Harry)" userId="41fbf053-7391-48d7-be5b-e14598b20e70" providerId="ADAL" clId="{60E759EB-43AC-4116-8F12-03E82062A153}"/>
    <pc:docChg chg="custSel modSld">
      <pc:chgData name="Broeders, J.Z.M. (Harry)" userId="41fbf053-7391-48d7-be5b-e14598b20e70" providerId="ADAL" clId="{60E759EB-43AC-4116-8F12-03E82062A153}" dt="2024-01-23T19:57:13.342" v="522"/>
      <pc:docMkLst>
        <pc:docMk/>
      </pc:docMkLst>
      <pc:sldChg chg="addSp delSp modSp mod">
        <pc:chgData name="Broeders, J.Z.M. (Harry)" userId="41fbf053-7391-48d7-be5b-e14598b20e70" providerId="ADAL" clId="{60E759EB-43AC-4116-8F12-03E82062A153}" dt="2024-01-23T19:57:08.964" v="107"/>
        <pc:sldMkLst>
          <pc:docMk/>
          <pc:sldMk cId="457440696" sldId="300"/>
        </pc:sldMkLst>
        <pc:spChg chg="add del mod">
          <ac:chgData name="Broeders, J.Z.M. (Harry)" userId="41fbf053-7391-48d7-be5b-e14598b20e70" providerId="ADAL" clId="{60E759EB-43AC-4116-8F12-03E82062A153}" dt="2024-01-23T19:57:08.933" v="88"/>
          <ac:spMkLst>
            <pc:docMk/>
            <pc:sldMk cId="457440696" sldId="300"/>
            <ac:spMk id="5" creationId="{9C284643-34A1-50D9-2988-CDCE6C05D7BD}"/>
          </ac:spMkLst>
        </pc:spChg>
        <pc:cxnChg chg="add mod modVis">
          <ac:chgData name="Broeders, J.Z.M. (Harry)" userId="41fbf053-7391-48d7-be5b-e14598b20e70" providerId="ADAL" clId="{60E759EB-43AC-4116-8F12-03E82062A153}" dt="2024-01-23T19:57:08.964" v="107"/>
          <ac:cxnSpMkLst>
            <pc:docMk/>
            <pc:sldMk cId="457440696" sldId="300"/>
            <ac:cxnSpMk id="6" creationId="{D41D7F29-D93F-6192-79F3-C084B655F27B}"/>
          </ac:cxnSpMkLst>
        </pc:cxnChg>
      </pc:sldChg>
      <pc:sldChg chg="addSp delSp modSp mod delAnim modAnim">
        <pc:chgData name="Broeders, J.Z.M. (Harry)" userId="41fbf053-7391-48d7-be5b-e14598b20e70" providerId="ADAL" clId="{60E759EB-43AC-4116-8F12-03E82062A153}" dt="2024-01-23T19:57:08.792" v="85"/>
        <pc:sldMkLst>
          <pc:docMk/>
          <pc:sldMk cId="1939908832" sldId="320"/>
        </pc:sldMkLst>
        <pc:spChg chg="add del mod">
          <ac:chgData name="Broeders, J.Z.M. (Harry)" userId="41fbf053-7391-48d7-be5b-e14598b20e70" providerId="ADAL" clId="{60E759EB-43AC-4116-8F12-03E82062A153}" dt="2024-01-23T19:57:08.494" v="66"/>
          <ac:spMkLst>
            <pc:docMk/>
            <pc:sldMk cId="1939908832" sldId="320"/>
            <ac:spMk id="12" creationId="{1927ADED-CB86-BFF1-330C-A4525BA225D0}"/>
          </ac:spMkLst>
        </pc:spChg>
        <pc:cxnChg chg="add mod modVis">
          <ac:chgData name="Broeders, J.Z.M. (Harry)" userId="41fbf053-7391-48d7-be5b-e14598b20e70" providerId="ADAL" clId="{60E759EB-43AC-4116-8F12-03E82062A153}" dt="2024-01-23T19:57:08.792" v="85"/>
          <ac:cxnSpMkLst>
            <pc:docMk/>
            <pc:sldMk cId="1939908832" sldId="320"/>
            <ac:cxnSpMk id="13" creationId="{0DEB0F80-C052-A6A5-4D31-0048F5AC66DC}"/>
          </ac:cxnSpMkLst>
        </pc:cxnChg>
      </pc:sldChg>
      <pc:sldChg chg="addSp delSp modSp mod">
        <pc:chgData name="Broeders, J.Z.M. (Harry)" userId="41fbf053-7391-48d7-be5b-e14598b20e70" providerId="ADAL" clId="{60E759EB-43AC-4116-8F12-03E82062A153}" dt="2024-01-23T19:57:10.377" v="261"/>
        <pc:sldMkLst>
          <pc:docMk/>
          <pc:sldMk cId="276480349" sldId="332"/>
        </pc:sldMkLst>
        <pc:spChg chg="add del mod">
          <ac:chgData name="Broeders, J.Z.M. (Harry)" userId="41fbf053-7391-48d7-be5b-e14598b20e70" providerId="ADAL" clId="{60E759EB-43AC-4116-8F12-03E82062A153}" dt="2024-01-23T19:57:10.256" v="242"/>
          <ac:spMkLst>
            <pc:docMk/>
            <pc:sldMk cId="276480349" sldId="332"/>
            <ac:spMk id="6" creationId="{E94DD2D1-51ED-B576-B585-61D6C0B0C99B}"/>
          </ac:spMkLst>
        </pc:spChg>
        <pc:cxnChg chg="add mod modVis">
          <ac:chgData name="Broeders, J.Z.M. (Harry)" userId="41fbf053-7391-48d7-be5b-e14598b20e70" providerId="ADAL" clId="{60E759EB-43AC-4116-8F12-03E82062A153}" dt="2024-01-23T19:57:10.377" v="261"/>
          <ac:cxnSpMkLst>
            <pc:docMk/>
            <pc:sldMk cId="276480349" sldId="332"/>
            <ac:cxnSpMk id="7" creationId="{9A19F604-1A3D-CA57-E092-6E8B9EA393DD}"/>
          </ac:cxnSpMkLst>
        </pc:cxnChg>
      </pc:sldChg>
      <pc:sldChg chg="addSp delSp modSp mod">
        <pc:chgData name="Broeders, J.Z.M. (Harry)" userId="41fbf053-7391-48d7-be5b-e14598b20e70" providerId="ADAL" clId="{60E759EB-43AC-4116-8F12-03E82062A153}" dt="2024-01-23T19:57:12.589" v="475"/>
        <pc:sldMkLst>
          <pc:docMk/>
          <pc:sldMk cId="133021922" sldId="339"/>
        </pc:sldMkLst>
        <pc:spChg chg="add del mod">
          <ac:chgData name="Broeders, J.Z.M. (Harry)" userId="41fbf053-7391-48d7-be5b-e14598b20e70" providerId="ADAL" clId="{60E759EB-43AC-4116-8F12-03E82062A153}" dt="2024-01-23T19:57:12.495" v="456"/>
          <ac:spMkLst>
            <pc:docMk/>
            <pc:sldMk cId="133021922" sldId="339"/>
            <ac:spMk id="6" creationId="{5979F205-4051-439D-A3CB-38917F8B39F5}"/>
          </ac:spMkLst>
        </pc:spChg>
        <pc:cxnChg chg="add mod modVis">
          <ac:chgData name="Broeders, J.Z.M. (Harry)" userId="41fbf053-7391-48d7-be5b-e14598b20e70" providerId="ADAL" clId="{60E759EB-43AC-4116-8F12-03E82062A153}" dt="2024-01-23T19:57:12.589" v="475"/>
          <ac:cxnSpMkLst>
            <pc:docMk/>
            <pc:sldMk cId="133021922" sldId="339"/>
            <ac:cxnSpMk id="7" creationId="{47E928CB-0003-C275-0664-528BE7FF0B21}"/>
          </ac:cxnSpMkLst>
        </pc:cxnChg>
      </pc:sldChg>
      <pc:sldChg chg="addSp delSp modSp mod">
        <pc:chgData name="Broeders, J.Z.M. (Harry)" userId="41fbf053-7391-48d7-be5b-e14598b20e70" providerId="ADAL" clId="{60E759EB-43AC-4116-8F12-03E82062A153}" dt="2024-01-23T19:57:12.699" v="497"/>
        <pc:sldMkLst>
          <pc:docMk/>
          <pc:sldMk cId="1356489972" sldId="340"/>
        </pc:sldMkLst>
        <pc:spChg chg="add del mod">
          <ac:chgData name="Broeders, J.Z.M. (Harry)" userId="41fbf053-7391-48d7-be5b-e14598b20e70" providerId="ADAL" clId="{60E759EB-43AC-4116-8F12-03E82062A153}" dt="2024-01-23T19:57:12.605" v="478"/>
          <ac:spMkLst>
            <pc:docMk/>
            <pc:sldMk cId="1356489972" sldId="340"/>
            <ac:spMk id="5" creationId="{37AD79E1-1D7E-F1FC-489D-0997D3466A6E}"/>
          </ac:spMkLst>
        </pc:spChg>
        <pc:cxnChg chg="add mod modVis">
          <ac:chgData name="Broeders, J.Z.M. (Harry)" userId="41fbf053-7391-48d7-be5b-e14598b20e70" providerId="ADAL" clId="{60E759EB-43AC-4116-8F12-03E82062A153}" dt="2024-01-23T19:57:12.699" v="497"/>
          <ac:cxnSpMkLst>
            <pc:docMk/>
            <pc:sldMk cId="1356489972" sldId="340"/>
            <ac:cxnSpMk id="6" creationId="{69578CC9-F169-A7BB-BAD1-0D1D7BC606FA}"/>
          </ac:cxnSpMkLst>
        </pc:cxnChg>
      </pc:sldChg>
      <pc:sldChg chg="addSp modSp mod">
        <pc:chgData name="Broeders, J.Z.M. (Harry)" userId="41fbf053-7391-48d7-be5b-e14598b20e70" providerId="ADAL" clId="{60E759EB-43AC-4116-8F12-03E82062A153}" dt="2024-01-23T19:57:08.431" v="63"/>
        <pc:sldMkLst>
          <pc:docMk/>
          <pc:sldMk cId="2930609573" sldId="346"/>
        </pc:sldMkLst>
        <pc:cxnChg chg="add mod modVis">
          <ac:chgData name="Broeders, J.Z.M. (Harry)" userId="41fbf053-7391-48d7-be5b-e14598b20e70" providerId="ADAL" clId="{60E759EB-43AC-4116-8F12-03E82062A153}" dt="2024-01-23T19:57:08.431" v="63"/>
          <ac:cxnSpMkLst>
            <pc:docMk/>
            <pc:sldMk cId="2930609573" sldId="346"/>
            <ac:cxnSpMk id="2" creationId="{C15ADDB9-F7AD-4C55-5D0C-9BE1B6A71F11}"/>
          </ac:cxnSpMkLst>
        </pc:cxnChg>
      </pc:sldChg>
      <pc:sldChg chg="modSp mod">
        <pc:chgData name="Broeders, J.Z.M. (Harry)" userId="41fbf053-7391-48d7-be5b-e14598b20e70" providerId="ADAL" clId="{60E759EB-43AC-4116-8F12-03E82062A153}" dt="2024-01-22T21:33:27.618" v="12" actId="20577"/>
        <pc:sldMkLst>
          <pc:docMk/>
          <pc:sldMk cId="1456467837" sldId="347"/>
        </pc:sldMkLst>
        <pc:spChg chg="mod">
          <ac:chgData name="Broeders, J.Z.M. (Harry)" userId="41fbf053-7391-48d7-be5b-e14598b20e70" providerId="ADAL" clId="{60E759EB-43AC-4116-8F12-03E82062A153}" dt="2024-01-22T21:33:27.618" v="12" actId="20577"/>
          <ac:spMkLst>
            <pc:docMk/>
            <pc:sldMk cId="1456467837" sldId="347"/>
            <ac:spMk id="5" creationId="{2E7266C9-C653-4D84-9DFE-46A749981C18}"/>
          </ac:spMkLst>
        </pc:spChg>
      </pc:sldChg>
      <pc:sldChg chg="modSp mod">
        <pc:chgData name="Broeders, J.Z.M. (Harry)" userId="41fbf053-7391-48d7-be5b-e14598b20e70" providerId="ADAL" clId="{60E759EB-43AC-4116-8F12-03E82062A153}" dt="2024-01-22T21:34:08.328" v="39" actId="20577"/>
        <pc:sldMkLst>
          <pc:docMk/>
          <pc:sldMk cId="292099772" sldId="354"/>
        </pc:sldMkLst>
        <pc:spChg chg="mod">
          <ac:chgData name="Broeders, J.Z.M. (Harry)" userId="41fbf053-7391-48d7-be5b-e14598b20e70" providerId="ADAL" clId="{60E759EB-43AC-4116-8F12-03E82062A153}" dt="2024-01-22T21:34:08.328" v="39" actId="20577"/>
          <ac:spMkLst>
            <pc:docMk/>
            <pc:sldMk cId="292099772" sldId="354"/>
            <ac:spMk id="3" creationId="{00000000-0000-0000-0000-000000000000}"/>
          </ac:spMkLst>
        </pc:spChg>
      </pc:sldChg>
      <pc:sldChg chg="addSp delSp modSp mod">
        <pc:chgData name="Broeders, J.Z.M. (Harry)" userId="41fbf053-7391-48d7-be5b-e14598b20e70" providerId="ADAL" clId="{60E759EB-43AC-4116-8F12-03E82062A153}" dt="2024-01-23T19:57:09.027" v="129"/>
        <pc:sldMkLst>
          <pc:docMk/>
          <pc:sldMk cId="4205273142" sldId="380"/>
        </pc:sldMkLst>
        <pc:spChg chg="add del mod">
          <ac:chgData name="Broeders, J.Z.M. (Harry)" userId="41fbf053-7391-48d7-be5b-e14598b20e70" providerId="ADAL" clId="{60E759EB-43AC-4116-8F12-03E82062A153}" dt="2024-01-23T19:57:08.996" v="110"/>
          <ac:spMkLst>
            <pc:docMk/>
            <pc:sldMk cId="4205273142" sldId="380"/>
            <ac:spMk id="6" creationId="{ADABE301-EFC0-E0AF-8C15-9F9602F86C5C}"/>
          </ac:spMkLst>
        </pc:spChg>
        <pc:cxnChg chg="add mod modVis">
          <ac:chgData name="Broeders, J.Z.M. (Harry)" userId="41fbf053-7391-48d7-be5b-e14598b20e70" providerId="ADAL" clId="{60E759EB-43AC-4116-8F12-03E82062A153}" dt="2024-01-23T19:57:09.027" v="129"/>
          <ac:cxnSpMkLst>
            <pc:docMk/>
            <pc:sldMk cId="4205273142" sldId="380"/>
            <ac:cxnSpMk id="7" creationId="{A3418C8E-A3F7-3BC9-2E3F-D9AD0F4E6F57}"/>
          </ac:cxnSpMkLst>
        </pc:cxnChg>
      </pc:sldChg>
      <pc:sldChg chg="addSp delSp modSp mod">
        <pc:chgData name="Broeders, J.Z.M. (Harry)" userId="41fbf053-7391-48d7-be5b-e14598b20e70" providerId="ADAL" clId="{60E759EB-43AC-4116-8F12-03E82062A153}" dt="2024-01-23T19:57:12.479" v="453"/>
        <pc:sldMkLst>
          <pc:docMk/>
          <pc:sldMk cId="1448016828" sldId="381"/>
        </pc:sldMkLst>
        <pc:spChg chg="add del mod">
          <ac:chgData name="Broeders, J.Z.M. (Harry)" userId="41fbf053-7391-48d7-be5b-e14598b20e70" providerId="ADAL" clId="{60E759EB-43AC-4116-8F12-03E82062A153}" dt="2024-01-23T19:57:12.181" v="434"/>
          <ac:spMkLst>
            <pc:docMk/>
            <pc:sldMk cId="1448016828" sldId="381"/>
            <ac:spMk id="5" creationId="{91598BB9-469F-C510-F439-86D44FB952DC}"/>
          </ac:spMkLst>
        </pc:spChg>
        <pc:cxnChg chg="add mod modVis">
          <ac:chgData name="Broeders, J.Z.M. (Harry)" userId="41fbf053-7391-48d7-be5b-e14598b20e70" providerId="ADAL" clId="{60E759EB-43AC-4116-8F12-03E82062A153}" dt="2024-01-23T19:57:12.479" v="453"/>
          <ac:cxnSpMkLst>
            <pc:docMk/>
            <pc:sldMk cId="1448016828" sldId="381"/>
            <ac:cxnSpMk id="6" creationId="{2C501A2C-8517-2344-B2C8-9420EFA4E175}"/>
          </ac:cxnSpMkLst>
        </pc:cxnChg>
      </pc:sldChg>
      <pc:sldChg chg="addSp delSp modSp mod delAnim modAnim">
        <pc:chgData name="Broeders, J.Z.M. (Harry)" userId="41fbf053-7391-48d7-be5b-e14598b20e70" providerId="ADAL" clId="{60E759EB-43AC-4116-8F12-03E82062A153}" dt="2024-01-23T19:57:09.309" v="151"/>
        <pc:sldMkLst>
          <pc:docMk/>
          <pc:sldMk cId="2013846893" sldId="382"/>
        </pc:sldMkLst>
        <pc:spChg chg="add del mod">
          <ac:chgData name="Broeders, J.Z.M. (Harry)" userId="41fbf053-7391-48d7-be5b-e14598b20e70" providerId="ADAL" clId="{60E759EB-43AC-4116-8F12-03E82062A153}" dt="2024-01-23T19:57:09.059" v="132"/>
          <ac:spMkLst>
            <pc:docMk/>
            <pc:sldMk cId="2013846893" sldId="382"/>
            <ac:spMk id="5" creationId="{D2162FD1-91F6-2E4B-5864-40B3F0BE6DC8}"/>
          </ac:spMkLst>
        </pc:spChg>
        <pc:cxnChg chg="add mod modVis">
          <ac:chgData name="Broeders, J.Z.M. (Harry)" userId="41fbf053-7391-48d7-be5b-e14598b20e70" providerId="ADAL" clId="{60E759EB-43AC-4116-8F12-03E82062A153}" dt="2024-01-23T19:57:09.309" v="151"/>
          <ac:cxnSpMkLst>
            <pc:docMk/>
            <pc:sldMk cId="2013846893" sldId="382"/>
            <ac:cxnSpMk id="6" creationId="{F6469585-4DD6-05F8-3997-D8FEF027EECD}"/>
          </ac:cxnSpMkLst>
        </pc:cxnChg>
      </pc:sldChg>
      <pc:sldChg chg="addSp delSp modSp mod">
        <pc:chgData name="Broeders, J.Z.M. (Harry)" userId="41fbf053-7391-48d7-be5b-e14598b20e70" providerId="ADAL" clId="{60E759EB-43AC-4116-8F12-03E82062A153}" dt="2024-01-23T19:57:09.482" v="173"/>
        <pc:sldMkLst>
          <pc:docMk/>
          <pc:sldMk cId="626325390" sldId="383"/>
        </pc:sldMkLst>
        <pc:spChg chg="add del mod">
          <ac:chgData name="Broeders, J.Z.M. (Harry)" userId="41fbf053-7391-48d7-be5b-e14598b20e70" providerId="ADAL" clId="{60E759EB-43AC-4116-8F12-03E82062A153}" dt="2024-01-23T19:57:09.357" v="154"/>
          <ac:spMkLst>
            <pc:docMk/>
            <pc:sldMk cId="626325390" sldId="383"/>
            <ac:spMk id="5" creationId="{96317002-B473-912A-5879-2246C8A7BBA8}"/>
          </ac:spMkLst>
        </pc:spChg>
        <pc:cxnChg chg="add mod modVis">
          <ac:chgData name="Broeders, J.Z.M. (Harry)" userId="41fbf053-7391-48d7-be5b-e14598b20e70" providerId="ADAL" clId="{60E759EB-43AC-4116-8F12-03E82062A153}" dt="2024-01-23T19:57:09.482" v="173"/>
          <ac:cxnSpMkLst>
            <pc:docMk/>
            <pc:sldMk cId="626325390" sldId="383"/>
            <ac:cxnSpMk id="8" creationId="{9CB23ACC-8EF1-3C20-081A-81C8A5C91E6A}"/>
          </ac:cxnSpMkLst>
        </pc:cxnChg>
      </pc:sldChg>
      <pc:sldChg chg="addSp delSp modSp mod">
        <pc:chgData name="Broeders, J.Z.M. (Harry)" userId="41fbf053-7391-48d7-be5b-e14598b20e70" providerId="ADAL" clId="{60E759EB-43AC-4116-8F12-03E82062A153}" dt="2024-01-23T19:57:09.843" v="195"/>
        <pc:sldMkLst>
          <pc:docMk/>
          <pc:sldMk cId="4155689405" sldId="384"/>
        </pc:sldMkLst>
        <pc:spChg chg="add del mod">
          <ac:chgData name="Broeders, J.Z.M. (Harry)" userId="41fbf053-7391-48d7-be5b-e14598b20e70" providerId="ADAL" clId="{60E759EB-43AC-4116-8F12-03E82062A153}" dt="2024-01-23T19:57:09.513" v="176"/>
          <ac:spMkLst>
            <pc:docMk/>
            <pc:sldMk cId="4155689405" sldId="384"/>
            <ac:spMk id="3" creationId="{09D0F077-7790-92CF-F2C3-A1B418E6349E}"/>
          </ac:spMkLst>
        </pc:spChg>
        <pc:cxnChg chg="add mod modVis">
          <ac:chgData name="Broeders, J.Z.M. (Harry)" userId="41fbf053-7391-48d7-be5b-e14598b20e70" providerId="ADAL" clId="{60E759EB-43AC-4116-8F12-03E82062A153}" dt="2024-01-23T19:57:09.843" v="195"/>
          <ac:cxnSpMkLst>
            <pc:docMk/>
            <pc:sldMk cId="4155689405" sldId="384"/>
            <ac:cxnSpMk id="7" creationId="{5EF778A3-9711-423D-BE73-128954E4F983}"/>
          </ac:cxnSpMkLst>
        </pc:cxnChg>
      </pc:sldChg>
      <pc:sldChg chg="addSp delSp modSp mod delAnim modAnim">
        <pc:chgData name="Broeders, J.Z.M. (Harry)" userId="41fbf053-7391-48d7-be5b-e14598b20e70" providerId="ADAL" clId="{60E759EB-43AC-4116-8F12-03E82062A153}" dt="2024-01-23T19:57:10.125" v="217"/>
        <pc:sldMkLst>
          <pc:docMk/>
          <pc:sldMk cId="84599309" sldId="385"/>
        </pc:sldMkLst>
        <pc:spChg chg="add del mod">
          <ac:chgData name="Broeders, J.Z.M. (Harry)" userId="41fbf053-7391-48d7-be5b-e14598b20e70" providerId="ADAL" clId="{60E759EB-43AC-4116-8F12-03E82062A153}" dt="2024-01-23T19:57:10" v="198"/>
          <ac:spMkLst>
            <pc:docMk/>
            <pc:sldMk cId="84599309" sldId="385"/>
            <ac:spMk id="7" creationId="{658E4E55-4EB1-2106-CCD9-8A28591204AC}"/>
          </ac:spMkLst>
        </pc:spChg>
        <pc:cxnChg chg="add mod modVis">
          <ac:chgData name="Broeders, J.Z.M. (Harry)" userId="41fbf053-7391-48d7-be5b-e14598b20e70" providerId="ADAL" clId="{60E759EB-43AC-4116-8F12-03E82062A153}" dt="2024-01-23T19:57:10.125" v="217"/>
          <ac:cxnSpMkLst>
            <pc:docMk/>
            <pc:sldMk cId="84599309" sldId="385"/>
            <ac:cxnSpMk id="8" creationId="{730500B3-0D05-43E1-A509-8D8A904F95A7}"/>
          </ac:cxnSpMkLst>
        </pc:cxnChg>
      </pc:sldChg>
      <pc:sldChg chg="addSp delSp modSp mod">
        <pc:chgData name="Broeders, J.Z.M. (Harry)" userId="41fbf053-7391-48d7-be5b-e14598b20e70" providerId="ADAL" clId="{60E759EB-43AC-4116-8F12-03E82062A153}" dt="2024-01-23T19:57:10.628" v="283"/>
        <pc:sldMkLst>
          <pc:docMk/>
          <pc:sldMk cId="1174479533" sldId="386"/>
        </pc:sldMkLst>
        <pc:spChg chg="add del mod">
          <ac:chgData name="Broeders, J.Z.M. (Harry)" userId="41fbf053-7391-48d7-be5b-e14598b20e70" providerId="ADAL" clId="{60E759EB-43AC-4116-8F12-03E82062A153}" dt="2024-01-23T19:57:10.392" v="264"/>
          <ac:spMkLst>
            <pc:docMk/>
            <pc:sldMk cId="1174479533" sldId="386"/>
            <ac:spMk id="7" creationId="{4CCCB666-E96C-1D2B-5C48-965980B74A06}"/>
          </ac:spMkLst>
        </pc:spChg>
        <pc:cxnChg chg="add mod modVis">
          <ac:chgData name="Broeders, J.Z.M. (Harry)" userId="41fbf053-7391-48d7-be5b-e14598b20e70" providerId="ADAL" clId="{60E759EB-43AC-4116-8F12-03E82062A153}" dt="2024-01-23T19:57:10.628" v="283"/>
          <ac:cxnSpMkLst>
            <pc:docMk/>
            <pc:sldMk cId="1174479533" sldId="386"/>
            <ac:cxnSpMk id="8" creationId="{182DF8AA-2113-AEE5-E0EB-7E8F6D6ABD14}"/>
          </ac:cxnSpMkLst>
        </pc:cxnChg>
      </pc:sldChg>
      <pc:sldChg chg="addSp delSp modSp mod">
        <pc:chgData name="Broeders, J.Z.M. (Harry)" userId="41fbf053-7391-48d7-be5b-e14598b20e70" providerId="ADAL" clId="{60E759EB-43AC-4116-8F12-03E82062A153}" dt="2024-01-23T19:57:11.036" v="305"/>
        <pc:sldMkLst>
          <pc:docMk/>
          <pc:sldMk cId="1513404293" sldId="387"/>
        </pc:sldMkLst>
        <pc:spChg chg="add del mod">
          <ac:chgData name="Broeders, J.Z.M. (Harry)" userId="41fbf053-7391-48d7-be5b-e14598b20e70" providerId="ADAL" clId="{60E759EB-43AC-4116-8F12-03E82062A153}" dt="2024-01-23T19:57:10.722" v="286"/>
          <ac:spMkLst>
            <pc:docMk/>
            <pc:sldMk cId="1513404293" sldId="387"/>
            <ac:spMk id="5" creationId="{96F439FD-B552-85E4-B5EB-D7C18681F15B}"/>
          </ac:spMkLst>
        </pc:spChg>
        <pc:cxnChg chg="add mod modVis">
          <ac:chgData name="Broeders, J.Z.M. (Harry)" userId="41fbf053-7391-48d7-be5b-e14598b20e70" providerId="ADAL" clId="{60E759EB-43AC-4116-8F12-03E82062A153}" dt="2024-01-23T19:57:11.036" v="305"/>
          <ac:cxnSpMkLst>
            <pc:docMk/>
            <pc:sldMk cId="1513404293" sldId="387"/>
            <ac:cxnSpMk id="7" creationId="{D853CA72-6A5E-8D9D-4CE4-9AE83DF8BAC2}"/>
          </ac:cxnSpMkLst>
        </pc:cxnChg>
      </pc:sldChg>
      <pc:sldChg chg="addSp delSp modSp mod">
        <pc:chgData name="Broeders, J.Z.M. (Harry)" userId="41fbf053-7391-48d7-be5b-e14598b20e70" providerId="ADAL" clId="{60E759EB-43AC-4116-8F12-03E82062A153}" dt="2024-01-23T19:57:11.208" v="327"/>
        <pc:sldMkLst>
          <pc:docMk/>
          <pc:sldMk cId="3089693447" sldId="388"/>
        </pc:sldMkLst>
        <pc:spChg chg="add del mod">
          <ac:chgData name="Broeders, J.Z.M. (Harry)" userId="41fbf053-7391-48d7-be5b-e14598b20e70" providerId="ADAL" clId="{60E759EB-43AC-4116-8F12-03E82062A153}" dt="2024-01-23T19:57:11.058" v="308"/>
          <ac:spMkLst>
            <pc:docMk/>
            <pc:sldMk cId="3089693447" sldId="388"/>
            <ac:spMk id="5" creationId="{D086B739-9A5C-331F-2274-55D85501D88F}"/>
          </ac:spMkLst>
        </pc:spChg>
        <pc:cxnChg chg="add mod modVis">
          <ac:chgData name="Broeders, J.Z.M. (Harry)" userId="41fbf053-7391-48d7-be5b-e14598b20e70" providerId="ADAL" clId="{60E759EB-43AC-4116-8F12-03E82062A153}" dt="2024-01-23T19:57:11.208" v="327"/>
          <ac:cxnSpMkLst>
            <pc:docMk/>
            <pc:sldMk cId="3089693447" sldId="388"/>
            <ac:cxnSpMk id="6" creationId="{0DC4C296-A9F4-9CD1-260B-D485C46E7F3E}"/>
          </ac:cxnSpMkLst>
        </pc:cxnChg>
      </pc:sldChg>
      <pc:sldChg chg="addSp delSp modSp mod">
        <pc:chgData name="Broeders, J.Z.M. (Harry)" userId="41fbf053-7391-48d7-be5b-e14598b20e70" providerId="ADAL" clId="{60E759EB-43AC-4116-8F12-03E82062A153}" dt="2024-01-23T19:57:11.318" v="349"/>
        <pc:sldMkLst>
          <pc:docMk/>
          <pc:sldMk cId="4176428083" sldId="389"/>
        </pc:sldMkLst>
        <pc:spChg chg="add del mod">
          <ac:chgData name="Broeders, J.Z.M. (Harry)" userId="41fbf053-7391-48d7-be5b-e14598b20e70" providerId="ADAL" clId="{60E759EB-43AC-4116-8F12-03E82062A153}" dt="2024-01-23T19:57:11.224" v="330"/>
          <ac:spMkLst>
            <pc:docMk/>
            <pc:sldMk cId="4176428083" sldId="389"/>
            <ac:spMk id="5" creationId="{F9564568-F095-C03A-E2F6-ABFD87CDACB9}"/>
          </ac:spMkLst>
        </pc:spChg>
        <pc:cxnChg chg="add mod modVis">
          <ac:chgData name="Broeders, J.Z.M. (Harry)" userId="41fbf053-7391-48d7-be5b-e14598b20e70" providerId="ADAL" clId="{60E759EB-43AC-4116-8F12-03E82062A153}" dt="2024-01-23T19:57:11.318" v="349"/>
          <ac:cxnSpMkLst>
            <pc:docMk/>
            <pc:sldMk cId="4176428083" sldId="389"/>
            <ac:cxnSpMk id="8" creationId="{7507099A-CB67-21D4-1994-E2FFF674ED84}"/>
          </ac:cxnSpMkLst>
        </pc:cxnChg>
      </pc:sldChg>
      <pc:sldChg chg="addSp delSp modSp mod">
        <pc:chgData name="Broeders, J.Z.M. (Harry)" userId="41fbf053-7391-48d7-be5b-e14598b20e70" providerId="ADAL" clId="{60E759EB-43AC-4116-8F12-03E82062A153}" dt="2024-01-23T19:57:13.342" v="522"/>
        <pc:sldMkLst>
          <pc:docMk/>
          <pc:sldMk cId="2801909910" sldId="405"/>
        </pc:sldMkLst>
        <pc:spChg chg="add del mod">
          <ac:chgData name="Broeders, J.Z.M. (Harry)" userId="41fbf053-7391-48d7-be5b-e14598b20e70" providerId="ADAL" clId="{60E759EB-43AC-4116-8F12-03E82062A153}" dt="2024-01-23T19:57:13.342" v="522"/>
          <ac:spMkLst>
            <pc:docMk/>
            <pc:sldMk cId="2801909910" sldId="405"/>
            <ac:spMk id="5" creationId="{5EB6E6BC-6FCE-AC8A-B9FC-7D325168D2F1}"/>
          </ac:spMkLst>
        </pc:spChg>
      </pc:sldChg>
      <pc:sldChg chg="modSp mod">
        <pc:chgData name="Broeders, J.Z.M. (Harry)" userId="41fbf053-7391-48d7-be5b-e14598b20e70" providerId="ADAL" clId="{60E759EB-43AC-4116-8F12-03E82062A153}" dt="2024-01-23T19:56:19.469" v="44" actId="20577"/>
        <pc:sldMkLst>
          <pc:docMk/>
          <pc:sldMk cId="1914551645" sldId="423"/>
        </pc:sldMkLst>
        <pc:spChg chg="mod">
          <ac:chgData name="Broeders, J.Z.M. (Harry)" userId="41fbf053-7391-48d7-be5b-e14598b20e70" providerId="ADAL" clId="{60E759EB-43AC-4116-8F12-03E82062A153}" dt="2024-01-23T19:56:19.469" v="44" actId="20577"/>
          <ac:spMkLst>
            <pc:docMk/>
            <pc:sldMk cId="1914551645" sldId="423"/>
            <ac:spMk id="5" creationId="{2E7266C9-C653-4D84-9DFE-46A749981C18}"/>
          </ac:spMkLst>
        </pc:spChg>
      </pc:sldChg>
      <pc:sldChg chg="addSp delSp modSp mod delAnim modAnim">
        <pc:chgData name="Broeders, J.Z.M. (Harry)" userId="41fbf053-7391-48d7-be5b-e14598b20e70" providerId="ADAL" clId="{60E759EB-43AC-4116-8F12-03E82062A153}" dt="2024-01-23T19:57:10.220" v="239"/>
        <pc:sldMkLst>
          <pc:docMk/>
          <pc:sldMk cId="4160688436" sldId="426"/>
        </pc:sldMkLst>
        <pc:spChg chg="add del mod">
          <ac:chgData name="Broeders, J.Z.M. (Harry)" userId="41fbf053-7391-48d7-be5b-e14598b20e70" providerId="ADAL" clId="{60E759EB-43AC-4116-8F12-03E82062A153}" dt="2024-01-23T19:57:10.141" v="220"/>
          <ac:spMkLst>
            <pc:docMk/>
            <pc:sldMk cId="4160688436" sldId="426"/>
            <ac:spMk id="5" creationId="{D24CAB9B-7FB2-0BF9-8349-DBD0BDB8F08D}"/>
          </ac:spMkLst>
        </pc:spChg>
        <pc:cxnChg chg="add mod modVis">
          <ac:chgData name="Broeders, J.Z.M. (Harry)" userId="41fbf053-7391-48d7-be5b-e14598b20e70" providerId="ADAL" clId="{60E759EB-43AC-4116-8F12-03E82062A153}" dt="2024-01-23T19:57:10.220" v="239"/>
          <ac:cxnSpMkLst>
            <pc:docMk/>
            <pc:sldMk cId="4160688436" sldId="426"/>
            <ac:cxnSpMk id="6" creationId="{A6A95247-9503-1597-C541-907E7F5B5020}"/>
          </ac:cxnSpMkLst>
        </pc:cxnChg>
      </pc:sldChg>
      <pc:sldChg chg="addSp delSp modSp mod delAnim modAnim">
        <pc:chgData name="Broeders, J.Z.M. (Harry)" userId="41fbf053-7391-48d7-be5b-e14598b20e70" providerId="ADAL" clId="{60E759EB-43AC-4116-8F12-03E82062A153}" dt="2024-01-23T19:57:11.773" v="371"/>
        <pc:sldMkLst>
          <pc:docMk/>
          <pc:sldMk cId="2655202781" sldId="431"/>
        </pc:sldMkLst>
        <pc:spChg chg="add del mod">
          <ac:chgData name="Broeders, J.Z.M. (Harry)" userId="41fbf053-7391-48d7-be5b-e14598b20e70" providerId="ADAL" clId="{60E759EB-43AC-4116-8F12-03E82062A153}" dt="2024-01-23T19:57:11.349" v="352"/>
          <ac:spMkLst>
            <pc:docMk/>
            <pc:sldMk cId="2655202781" sldId="431"/>
            <ac:spMk id="5" creationId="{4178B776-4E69-E336-5236-8AC9B53D8492}"/>
          </ac:spMkLst>
        </pc:spChg>
        <pc:cxnChg chg="add mod modVis">
          <ac:chgData name="Broeders, J.Z.M. (Harry)" userId="41fbf053-7391-48d7-be5b-e14598b20e70" providerId="ADAL" clId="{60E759EB-43AC-4116-8F12-03E82062A153}" dt="2024-01-23T19:57:11.773" v="371"/>
          <ac:cxnSpMkLst>
            <pc:docMk/>
            <pc:sldMk cId="2655202781" sldId="431"/>
            <ac:cxnSpMk id="6" creationId="{D4F1F7AB-C8FD-4F03-85CE-01CE97279720}"/>
          </ac:cxnSpMkLst>
        </pc:cxnChg>
      </pc:sldChg>
      <pc:sldChg chg="addSp modSp mod">
        <pc:chgData name="Broeders, J.Z.M. (Harry)" userId="41fbf053-7391-48d7-be5b-e14598b20e70" providerId="ADAL" clId="{60E759EB-43AC-4116-8F12-03E82062A153}" dt="2024-01-23T19:57:11.820" v="390"/>
        <pc:sldMkLst>
          <pc:docMk/>
          <pc:sldMk cId="2664587381" sldId="432"/>
        </pc:sldMkLst>
        <pc:cxnChg chg="add mod modVis">
          <ac:chgData name="Broeders, J.Z.M. (Harry)" userId="41fbf053-7391-48d7-be5b-e14598b20e70" providerId="ADAL" clId="{60E759EB-43AC-4116-8F12-03E82062A153}" dt="2024-01-23T19:57:11.820" v="390"/>
          <ac:cxnSpMkLst>
            <pc:docMk/>
            <pc:sldMk cId="2664587381" sldId="432"/>
            <ac:cxnSpMk id="3" creationId="{6D3600AD-A1E0-1E00-FA5B-34849C9C6D3B}"/>
          </ac:cxnSpMkLst>
        </pc:cxnChg>
      </pc:sldChg>
      <pc:sldChg chg="addSp modSp mod">
        <pc:chgData name="Broeders, J.Z.M. (Harry)" userId="41fbf053-7391-48d7-be5b-e14598b20e70" providerId="ADAL" clId="{60E759EB-43AC-4116-8F12-03E82062A153}" dt="2024-01-23T19:57:12.060" v="409"/>
        <pc:sldMkLst>
          <pc:docMk/>
          <pc:sldMk cId="1739442211" sldId="433"/>
        </pc:sldMkLst>
        <pc:cxnChg chg="add mod modVis">
          <ac:chgData name="Broeders, J.Z.M. (Harry)" userId="41fbf053-7391-48d7-be5b-e14598b20e70" providerId="ADAL" clId="{60E759EB-43AC-4116-8F12-03E82062A153}" dt="2024-01-23T19:57:12.060" v="409"/>
          <ac:cxnSpMkLst>
            <pc:docMk/>
            <pc:sldMk cId="1739442211" sldId="433"/>
            <ac:cxnSpMk id="5" creationId="{C89AFFA9-3B48-7175-AB85-2F2DC37816CE}"/>
          </ac:cxnSpMkLst>
        </pc:cxnChg>
      </pc:sldChg>
      <pc:sldChg chg="addSp delSp modSp mod delAnim modAnim">
        <pc:chgData name="Broeders, J.Z.M. (Harry)" userId="41fbf053-7391-48d7-be5b-e14598b20e70" providerId="ADAL" clId="{60E759EB-43AC-4116-8F12-03E82062A153}" dt="2024-01-23T19:57:12.166" v="431"/>
        <pc:sldMkLst>
          <pc:docMk/>
          <pc:sldMk cId="2144943565" sldId="434"/>
        </pc:sldMkLst>
        <pc:spChg chg="add del mod">
          <ac:chgData name="Broeders, J.Z.M. (Harry)" userId="41fbf053-7391-48d7-be5b-e14598b20e70" providerId="ADAL" clId="{60E759EB-43AC-4116-8F12-03E82062A153}" dt="2024-01-23T19:57:12.103" v="412"/>
          <ac:spMkLst>
            <pc:docMk/>
            <pc:sldMk cId="2144943565" sldId="434"/>
            <ac:spMk id="3" creationId="{C858F05A-659D-5C6E-17A4-13445688A31C}"/>
          </ac:spMkLst>
        </pc:spChg>
        <pc:cxnChg chg="add mod modVis">
          <ac:chgData name="Broeders, J.Z.M. (Harry)" userId="41fbf053-7391-48d7-be5b-e14598b20e70" providerId="ADAL" clId="{60E759EB-43AC-4116-8F12-03E82062A153}" dt="2024-01-23T19:57:12.166" v="431"/>
          <ac:cxnSpMkLst>
            <pc:docMk/>
            <pc:sldMk cId="2144943565" sldId="434"/>
            <ac:cxnSpMk id="5" creationId="{C94EF2A7-9DD3-3429-74BE-CC9656810AC4}"/>
          </ac:cxnSpMkLst>
        </pc:cxnChg>
      </pc:sldChg>
      <pc:sldChg chg="addSp delSp modSp mod delAnim modAnim">
        <pc:chgData name="Broeders, J.Z.M. (Harry)" userId="41fbf053-7391-48d7-be5b-e14598b20e70" providerId="ADAL" clId="{60E759EB-43AC-4116-8F12-03E82062A153}" dt="2024-01-23T19:57:13.326" v="519"/>
        <pc:sldMkLst>
          <pc:docMk/>
          <pc:sldMk cId="3339242985" sldId="441"/>
        </pc:sldMkLst>
        <pc:spChg chg="add del mod">
          <ac:chgData name="Broeders, J.Z.M. (Harry)" userId="41fbf053-7391-48d7-be5b-e14598b20e70" providerId="ADAL" clId="{60E759EB-43AC-4116-8F12-03E82062A153}" dt="2024-01-23T19:57:12.715" v="500"/>
          <ac:spMkLst>
            <pc:docMk/>
            <pc:sldMk cId="3339242985" sldId="441"/>
            <ac:spMk id="5" creationId="{6B65CFB0-63BD-EEF6-74C6-41FE10E3D6B5}"/>
          </ac:spMkLst>
        </pc:spChg>
        <pc:cxnChg chg="add mod modVis">
          <ac:chgData name="Broeders, J.Z.M. (Harry)" userId="41fbf053-7391-48d7-be5b-e14598b20e70" providerId="ADAL" clId="{60E759EB-43AC-4116-8F12-03E82062A153}" dt="2024-01-23T19:57:13.326" v="519"/>
          <ac:cxnSpMkLst>
            <pc:docMk/>
            <pc:sldMk cId="3339242985" sldId="441"/>
            <ac:cxnSpMk id="6" creationId="{B79F12EF-9EF0-C50D-CCF0-80D9CA07EB92}"/>
          </ac:cxnSpMkLst>
        </pc:cxnChg>
      </pc:sldChg>
    </pc:docChg>
  </pc:docChgLst>
  <pc:docChgLst>
    <pc:chgData name="Broeders, J.Z.M. (Harry)" userId="41fbf053-7391-48d7-be5b-e14598b20e70" providerId="ADAL" clId="{01AEEEB8-F31D-4092-8343-E7F98975D15B}"/>
    <pc:docChg chg="undo custSel modSld">
      <pc:chgData name="Broeders, J.Z.M. (Harry)" userId="41fbf053-7391-48d7-be5b-e14598b20e70" providerId="ADAL" clId="{01AEEEB8-F31D-4092-8343-E7F98975D15B}" dt="2025-02-02T19:48:00.053" v="18" actId="120"/>
      <pc:docMkLst>
        <pc:docMk/>
      </pc:docMkLst>
      <pc:sldChg chg="modSp mod">
        <pc:chgData name="Broeders, J.Z.M. (Harry)" userId="41fbf053-7391-48d7-be5b-e14598b20e70" providerId="ADAL" clId="{01AEEEB8-F31D-4092-8343-E7F98975D15B}" dt="2025-02-02T19:48:00.053" v="18" actId="120"/>
        <pc:sldMkLst>
          <pc:docMk/>
          <pc:sldMk cId="1914551645" sldId="423"/>
        </pc:sldMkLst>
        <pc:spChg chg="mod">
          <ac:chgData name="Broeders, J.Z.M. (Harry)" userId="41fbf053-7391-48d7-be5b-e14598b20e70" providerId="ADAL" clId="{01AEEEB8-F31D-4092-8343-E7F98975D15B}" dt="2025-02-02T19:48:00.053" v="18" actId="120"/>
          <ac:spMkLst>
            <pc:docMk/>
            <pc:sldMk cId="1914551645" sldId="423"/>
            <ac:spMk id="5" creationId="{2E7266C9-C653-4D84-9DFE-46A749981C18}"/>
          </ac:spMkLst>
        </pc:spChg>
      </pc:sldChg>
    </pc:docChg>
  </pc:docChgLst>
  <pc:docChgLst>
    <pc:chgData name="Broeders, J.Z.M. (Harry)" userId="41fbf053-7391-48d7-be5b-e14598b20e70" providerId="ADAL" clId="{D83B4078-E2B8-4C75-8EC3-F03DCC18FD08}"/>
    <pc:docChg chg="undo custSel addSld delSld modSld sldOrd modSection">
      <pc:chgData name="Broeders, J.Z.M. (Harry)" userId="41fbf053-7391-48d7-be5b-e14598b20e70" providerId="ADAL" clId="{D83B4078-E2B8-4C75-8EC3-F03DCC18FD08}" dt="2023-03-02T11:31:35.554" v="3887" actId="20577"/>
      <pc:docMkLst>
        <pc:docMk/>
      </pc:docMkLst>
      <pc:sldChg chg="addSp modSp mod modAnim">
        <pc:chgData name="Broeders, J.Z.M. (Harry)" userId="41fbf053-7391-48d7-be5b-e14598b20e70" providerId="ADAL" clId="{D83B4078-E2B8-4C75-8EC3-F03DCC18FD08}" dt="2023-03-01T13:28:45.111" v="3388" actId="20577"/>
        <pc:sldMkLst>
          <pc:docMk/>
          <pc:sldMk cId="1939908832" sldId="320"/>
        </pc:sldMkLst>
        <pc:spChg chg="mod">
          <ac:chgData name="Broeders, J.Z.M. (Harry)" userId="41fbf053-7391-48d7-be5b-e14598b20e70" providerId="ADAL" clId="{D83B4078-E2B8-4C75-8EC3-F03DCC18FD08}" dt="2023-03-01T13:28:45.111" v="3388" actId="20577"/>
          <ac:spMkLst>
            <pc:docMk/>
            <pc:sldMk cId="1939908832" sldId="320"/>
            <ac:spMk id="3" creationId="{00000000-0000-0000-0000-000000000000}"/>
          </ac:spMkLst>
        </pc:spChg>
        <pc:spChg chg="add mod ord">
          <ac:chgData name="Broeders, J.Z.M. (Harry)" userId="41fbf053-7391-48d7-be5b-e14598b20e70" providerId="ADAL" clId="{D83B4078-E2B8-4C75-8EC3-F03DCC18FD08}" dt="2023-02-28T14:14:28.939" v="292" actId="14100"/>
          <ac:spMkLst>
            <pc:docMk/>
            <pc:sldMk cId="1939908832" sldId="320"/>
            <ac:spMk id="11" creationId="{79A5DA47-48DE-59F3-4544-619B62685769}"/>
          </ac:spMkLst>
        </pc:spChg>
      </pc:sldChg>
      <pc:sldChg chg="modSp ord">
        <pc:chgData name="Broeders, J.Z.M. (Harry)" userId="41fbf053-7391-48d7-be5b-e14598b20e70" providerId="ADAL" clId="{D83B4078-E2B8-4C75-8EC3-F03DCC18FD08}" dt="2023-03-01T09:08:33.730" v="1920" actId="20577"/>
        <pc:sldMkLst>
          <pc:docMk/>
          <pc:sldMk cId="2336114761" sldId="328"/>
        </pc:sldMkLst>
        <pc:spChg chg="mod">
          <ac:chgData name="Broeders, J.Z.M. (Harry)" userId="41fbf053-7391-48d7-be5b-e14598b20e70" providerId="ADAL" clId="{D83B4078-E2B8-4C75-8EC3-F03DCC18FD08}" dt="2023-03-01T09:08:33.730" v="1920" actId="20577"/>
          <ac:spMkLst>
            <pc:docMk/>
            <pc:sldMk cId="2336114761" sldId="328"/>
            <ac:spMk id="2" creationId="{00000000-0000-0000-0000-000000000000}"/>
          </ac:spMkLst>
        </pc:spChg>
      </pc:sldChg>
      <pc:sldChg chg="del ord">
        <pc:chgData name="Broeders, J.Z.M. (Harry)" userId="41fbf053-7391-48d7-be5b-e14598b20e70" providerId="ADAL" clId="{D83B4078-E2B8-4C75-8EC3-F03DCC18FD08}" dt="2023-03-01T09:07:47.048" v="1918" actId="2696"/>
        <pc:sldMkLst>
          <pc:docMk/>
          <pc:sldMk cId="1162811264" sldId="329"/>
        </pc:sldMkLst>
      </pc:sldChg>
      <pc:sldChg chg="add del">
        <pc:chgData name="Broeders, J.Z.M. (Harry)" userId="41fbf053-7391-48d7-be5b-e14598b20e70" providerId="ADAL" clId="{D83B4078-E2B8-4C75-8EC3-F03DCC18FD08}" dt="2023-03-01T08:16:12.897" v="1217"/>
        <pc:sldMkLst>
          <pc:docMk/>
          <pc:sldMk cId="2581094355" sldId="336"/>
        </pc:sldMkLst>
      </pc:sldChg>
      <pc:sldChg chg="del">
        <pc:chgData name="Broeders, J.Z.M. (Harry)" userId="41fbf053-7391-48d7-be5b-e14598b20e70" providerId="ADAL" clId="{D83B4078-E2B8-4C75-8EC3-F03DCC18FD08}" dt="2023-03-01T08:16:07.219" v="1215" actId="2696"/>
        <pc:sldMkLst>
          <pc:docMk/>
          <pc:sldMk cId="3170849517" sldId="336"/>
        </pc:sldMkLst>
      </pc:sldChg>
      <pc:sldChg chg="modSp">
        <pc:chgData name="Broeders, J.Z.M. (Harry)" userId="41fbf053-7391-48d7-be5b-e14598b20e70" providerId="ADAL" clId="{D83B4078-E2B8-4C75-8EC3-F03DCC18FD08}" dt="2023-02-28T21:38:10.662" v="1214" actId="20577"/>
        <pc:sldMkLst>
          <pc:docMk/>
          <pc:sldMk cId="1356489972" sldId="340"/>
        </pc:sldMkLst>
        <pc:spChg chg="mod">
          <ac:chgData name="Broeders, J.Z.M. (Harry)" userId="41fbf053-7391-48d7-be5b-e14598b20e70" providerId="ADAL" clId="{D83B4078-E2B8-4C75-8EC3-F03DCC18FD08}" dt="2023-02-28T21:38:10.662" v="1214" actId="20577"/>
          <ac:spMkLst>
            <pc:docMk/>
            <pc:sldMk cId="1356489972" sldId="340"/>
            <ac:spMk id="3" creationId="{00000000-0000-0000-0000-000000000000}"/>
          </ac:spMkLst>
        </pc:spChg>
      </pc:sldChg>
      <pc:sldChg chg="modSp add mod">
        <pc:chgData name="Broeders, J.Z.M. (Harry)" userId="41fbf053-7391-48d7-be5b-e14598b20e70" providerId="ADAL" clId="{D83B4078-E2B8-4C75-8EC3-F03DCC18FD08}" dt="2023-03-01T16:34:19.127" v="3719"/>
        <pc:sldMkLst>
          <pc:docMk/>
          <pc:sldMk cId="1400736651" sldId="345"/>
        </pc:sldMkLst>
        <pc:spChg chg="mod">
          <ac:chgData name="Broeders, J.Z.M. (Harry)" userId="41fbf053-7391-48d7-be5b-e14598b20e70" providerId="ADAL" clId="{D83B4078-E2B8-4C75-8EC3-F03DCC18FD08}" dt="2023-03-01T16:34:19.127" v="3719"/>
          <ac:spMkLst>
            <pc:docMk/>
            <pc:sldMk cId="1400736651" sldId="345"/>
            <ac:spMk id="3" creationId="{00000000-0000-0000-0000-000000000000}"/>
          </ac:spMkLst>
        </pc:spChg>
        <pc:picChg chg="mod">
          <ac:chgData name="Broeders, J.Z.M. (Harry)" userId="41fbf053-7391-48d7-be5b-e14598b20e70" providerId="ADAL" clId="{D83B4078-E2B8-4C75-8EC3-F03DCC18FD08}" dt="2023-02-28T21:16:36.159" v="863" actId="1036"/>
          <ac:picMkLst>
            <pc:docMk/>
            <pc:sldMk cId="1400736651" sldId="345"/>
            <ac:picMk id="5" creationId="{00000000-0000-0000-0000-000000000000}"/>
          </ac:picMkLst>
        </pc:picChg>
      </pc:sldChg>
      <pc:sldChg chg="add">
        <pc:chgData name="Broeders, J.Z.M. (Harry)" userId="41fbf053-7391-48d7-be5b-e14598b20e70" providerId="ADAL" clId="{D83B4078-E2B8-4C75-8EC3-F03DCC18FD08}" dt="2023-03-01T13:25:16.522" v="3365"/>
        <pc:sldMkLst>
          <pc:docMk/>
          <pc:sldMk cId="292099772" sldId="354"/>
        </pc:sldMkLst>
      </pc:sldChg>
      <pc:sldChg chg="del">
        <pc:chgData name="Broeders, J.Z.M. (Harry)" userId="41fbf053-7391-48d7-be5b-e14598b20e70" providerId="ADAL" clId="{D83B4078-E2B8-4C75-8EC3-F03DCC18FD08}" dt="2023-03-01T08:19:02.031" v="1230" actId="2696"/>
        <pc:sldMkLst>
          <pc:docMk/>
          <pc:sldMk cId="573697768" sldId="354"/>
        </pc:sldMkLst>
      </pc:sldChg>
      <pc:sldChg chg="add del">
        <pc:chgData name="Broeders, J.Z.M. (Harry)" userId="41fbf053-7391-48d7-be5b-e14598b20e70" providerId="ADAL" clId="{D83B4078-E2B8-4C75-8EC3-F03DCC18FD08}" dt="2023-03-01T13:25:05.207" v="3364" actId="2696"/>
        <pc:sldMkLst>
          <pc:docMk/>
          <pc:sldMk cId="4001064968" sldId="354"/>
        </pc:sldMkLst>
      </pc:sldChg>
      <pc:sldChg chg="addSp modSp mod">
        <pc:chgData name="Broeders, J.Z.M. (Harry)" userId="41fbf053-7391-48d7-be5b-e14598b20e70" providerId="ADAL" clId="{D83B4078-E2B8-4C75-8EC3-F03DCC18FD08}" dt="2023-02-28T21:35:33.517" v="1188"/>
        <pc:sldMkLst>
          <pc:docMk/>
          <pc:sldMk cId="181271232" sldId="365"/>
        </pc:sldMkLst>
        <pc:spChg chg="mod">
          <ac:chgData name="Broeders, J.Z.M. (Harry)" userId="41fbf053-7391-48d7-be5b-e14598b20e70" providerId="ADAL" clId="{D83B4078-E2B8-4C75-8EC3-F03DCC18FD08}" dt="2023-02-28T21:35:33.517" v="1188"/>
          <ac:spMkLst>
            <pc:docMk/>
            <pc:sldMk cId="181271232" sldId="365"/>
            <ac:spMk id="3" creationId="{00000000-0000-0000-0000-000000000000}"/>
          </ac:spMkLst>
        </pc:spChg>
        <pc:spChg chg="add mod">
          <ac:chgData name="Broeders, J.Z.M. (Harry)" userId="41fbf053-7391-48d7-be5b-e14598b20e70" providerId="ADAL" clId="{D83B4078-E2B8-4C75-8EC3-F03DCC18FD08}" dt="2023-02-28T21:02:56.290" v="670"/>
          <ac:spMkLst>
            <pc:docMk/>
            <pc:sldMk cId="181271232" sldId="365"/>
            <ac:spMk id="5" creationId="{4B50ADC7-29EE-1D69-FAF6-A4A836F37552}"/>
          </ac:spMkLst>
        </pc:spChg>
      </pc:sldChg>
      <pc:sldChg chg="del ord">
        <pc:chgData name="Broeders, J.Z.M. (Harry)" userId="41fbf053-7391-48d7-be5b-e14598b20e70" providerId="ADAL" clId="{D83B4078-E2B8-4C75-8EC3-F03DCC18FD08}" dt="2023-03-01T13:25:29.003" v="3366" actId="2696"/>
        <pc:sldMkLst>
          <pc:docMk/>
          <pc:sldMk cId="1025533459" sldId="379"/>
        </pc:sldMkLst>
      </pc:sldChg>
      <pc:sldChg chg="modSp add mod">
        <pc:chgData name="Broeders, J.Z.M. (Harry)" userId="41fbf053-7391-48d7-be5b-e14598b20e70" providerId="ADAL" clId="{D83B4078-E2B8-4C75-8EC3-F03DCC18FD08}" dt="2023-03-02T11:31:35.554" v="3887" actId="20577"/>
        <pc:sldMkLst>
          <pc:docMk/>
          <pc:sldMk cId="2294788073" sldId="379"/>
        </pc:sldMkLst>
        <pc:spChg chg="mod">
          <ac:chgData name="Broeders, J.Z.M. (Harry)" userId="41fbf053-7391-48d7-be5b-e14598b20e70" providerId="ADAL" clId="{D83B4078-E2B8-4C75-8EC3-F03DCC18FD08}" dt="2023-03-02T11:31:35.554" v="3887" actId="20577"/>
          <ac:spMkLst>
            <pc:docMk/>
            <pc:sldMk cId="2294788073" sldId="379"/>
            <ac:spMk id="3" creationId="{00000000-0000-0000-0000-000000000000}"/>
          </ac:spMkLst>
        </pc:spChg>
      </pc:sldChg>
      <pc:sldChg chg="modSp mod">
        <pc:chgData name="Broeders, J.Z.M. (Harry)" userId="41fbf053-7391-48d7-be5b-e14598b20e70" providerId="ADAL" clId="{D83B4078-E2B8-4C75-8EC3-F03DCC18FD08}" dt="2023-03-02T10:33:35.556" v="3773" actId="20577"/>
        <pc:sldMkLst>
          <pc:docMk/>
          <pc:sldMk cId="4155689405" sldId="384"/>
        </pc:sldMkLst>
        <pc:spChg chg="mod">
          <ac:chgData name="Broeders, J.Z.M. (Harry)" userId="41fbf053-7391-48d7-be5b-e14598b20e70" providerId="ADAL" clId="{D83B4078-E2B8-4C75-8EC3-F03DCC18FD08}" dt="2023-03-02T10:33:35.556" v="3773" actId="20577"/>
          <ac:spMkLst>
            <pc:docMk/>
            <pc:sldMk cId="4155689405" sldId="384"/>
            <ac:spMk id="5" creationId="{00000000-0000-0000-0000-000000000000}"/>
          </ac:spMkLst>
        </pc:spChg>
      </pc:sldChg>
      <pc:sldChg chg="modSp">
        <pc:chgData name="Broeders, J.Z.M. (Harry)" userId="41fbf053-7391-48d7-be5b-e14598b20e70" providerId="ADAL" clId="{D83B4078-E2B8-4C75-8EC3-F03DCC18FD08}" dt="2023-03-01T13:29:09.502" v="3390" actId="20577"/>
        <pc:sldMkLst>
          <pc:docMk/>
          <pc:sldMk cId="84599309" sldId="385"/>
        </pc:sldMkLst>
        <pc:spChg chg="mod">
          <ac:chgData name="Broeders, J.Z.M. (Harry)" userId="41fbf053-7391-48d7-be5b-e14598b20e70" providerId="ADAL" clId="{D83B4078-E2B8-4C75-8EC3-F03DCC18FD08}" dt="2023-03-01T13:29:09.502" v="3390" actId="20577"/>
          <ac:spMkLst>
            <pc:docMk/>
            <pc:sldMk cId="84599309" sldId="385"/>
            <ac:spMk id="3" creationId="{00000000-0000-0000-0000-000000000000}"/>
          </ac:spMkLst>
        </pc:spChg>
      </pc:sldChg>
      <pc:sldChg chg="modSp mod">
        <pc:chgData name="Broeders, J.Z.M. (Harry)" userId="41fbf053-7391-48d7-be5b-e14598b20e70" providerId="ADAL" clId="{D83B4078-E2B8-4C75-8EC3-F03DCC18FD08}" dt="2023-02-28T20:30:37.177" v="343" actId="20577"/>
        <pc:sldMkLst>
          <pc:docMk/>
          <pc:sldMk cId="3266598988" sldId="395"/>
        </pc:sldMkLst>
        <pc:spChg chg="mod">
          <ac:chgData name="Broeders, J.Z.M. (Harry)" userId="41fbf053-7391-48d7-be5b-e14598b20e70" providerId="ADAL" clId="{D83B4078-E2B8-4C75-8EC3-F03DCC18FD08}" dt="2023-02-28T20:30:37.177" v="343" actId="20577"/>
          <ac:spMkLst>
            <pc:docMk/>
            <pc:sldMk cId="3266598988" sldId="395"/>
            <ac:spMk id="6" creationId="{00000000-0000-0000-0000-000000000000}"/>
          </ac:spMkLst>
        </pc:spChg>
      </pc:sldChg>
      <pc:sldChg chg="addSp delSp modSp mod">
        <pc:chgData name="Broeders, J.Z.M. (Harry)" userId="41fbf053-7391-48d7-be5b-e14598b20e70" providerId="ADAL" clId="{D83B4078-E2B8-4C75-8EC3-F03DCC18FD08}" dt="2023-03-01T18:49:47.032" v="3760"/>
        <pc:sldMkLst>
          <pc:docMk/>
          <pc:sldMk cId="2295045178" sldId="400"/>
        </pc:sldMkLst>
        <pc:picChg chg="add del mod">
          <ac:chgData name="Broeders, J.Z.M. (Harry)" userId="41fbf053-7391-48d7-be5b-e14598b20e70" providerId="ADAL" clId="{D83B4078-E2B8-4C75-8EC3-F03DCC18FD08}" dt="2023-02-28T20:48:08.013" v="475" actId="478"/>
          <ac:picMkLst>
            <pc:docMk/>
            <pc:sldMk cId="2295045178" sldId="400"/>
            <ac:picMk id="6" creationId="{0E05CF86-71B7-26C5-3AC3-A36C4C2FECD1}"/>
          </ac:picMkLst>
        </pc:picChg>
        <pc:picChg chg="add mod">
          <ac:chgData name="Broeders, J.Z.M. (Harry)" userId="41fbf053-7391-48d7-be5b-e14598b20e70" providerId="ADAL" clId="{D83B4078-E2B8-4C75-8EC3-F03DCC18FD08}" dt="2023-03-01T18:49:47.032" v="3760"/>
          <ac:picMkLst>
            <pc:docMk/>
            <pc:sldMk cId="2295045178" sldId="400"/>
            <ac:picMk id="6" creationId="{7B1EC49E-1ED4-9F7A-F14B-0F2FB8CD5171}"/>
          </ac:picMkLst>
        </pc:picChg>
        <pc:picChg chg="del">
          <ac:chgData name="Broeders, J.Z.M. (Harry)" userId="41fbf053-7391-48d7-be5b-e14598b20e70" providerId="ADAL" clId="{D83B4078-E2B8-4C75-8EC3-F03DCC18FD08}" dt="2023-02-28T20:42:52.992" v="344" actId="478"/>
          <ac:picMkLst>
            <pc:docMk/>
            <pc:sldMk cId="2295045178" sldId="400"/>
            <ac:picMk id="9" creationId="{00000000-0000-0000-0000-000000000000}"/>
          </ac:picMkLst>
        </pc:picChg>
        <pc:picChg chg="add del mod">
          <ac:chgData name="Broeders, J.Z.M. (Harry)" userId="41fbf053-7391-48d7-be5b-e14598b20e70" providerId="ADAL" clId="{D83B4078-E2B8-4C75-8EC3-F03DCC18FD08}" dt="2023-03-01T18:49:28.262" v="3757" actId="478"/>
          <ac:picMkLst>
            <pc:docMk/>
            <pc:sldMk cId="2295045178" sldId="400"/>
            <ac:picMk id="10" creationId="{D812B04A-6AFE-2D41-2C02-C16885E0D4DC}"/>
          </ac:picMkLst>
        </pc:picChg>
      </pc:sldChg>
      <pc:sldChg chg="addSp modSp mod modAnim">
        <pc:chgData name="Broeders, J.Z.M. (Harry)" userId="41fbf053-7391-48d7-be5b-e14598b20e70" providerId="ADAL" clId="{D83B4078-E2B8-4C75-8EC3-F03DCC18FD08}" dt="2023-03-01T12:02:21.691" v="3363" actId="20577"/>
        <pc:sldMkLst>
          <pc:docMk/>
          <pc:sldMk cId="3945483700" sldId="401"/>
        </pc:sldMkLst>
        <pc:spChg chg="mod">
          <ac:chgData name="Broeders, J.Z.M. (Harry)" userId="41fbf053-7391-48d7-be5b-e14598b20e70" providerId="ADAL" clId="{D83B4078-E2B8-4C75-8EC3-F03DCC18FD08}" dt="2023-03-01T12:02:21.691" v="3363" actId="20577"/>
          <ac:spMkLst>
            <pc:docMk/>
            <pc:sldMk cId="3945483700" sldId="401"/>
            <ac:spMk id="3" creationId="{00000000-0000-0000-0000-000000000000}"/>
          </ac:spMkLst>
        </pc:spChg>
        <pc:spChg chg="add mod">
          <ac:chgData name="Broeders, J.Z.M. (Harry)" userId="41fbf053-7391-48d7-be5b-e14598b20e70" providerId="ADAL" clId="{D83B4078-E2B8-4C75-8EC3-F03DCC18FD08}" dt="2023-02-28T20:57:12.540" v="508"/>
          <ac:spMkLst>
            <pc:docMk/>
            <pc:sldMk cId="3945483700" sldId="401"/>
            <ac:spMk id="5" creationId="{81D8711B-C203-79AA-796D-F20D151FA3F2}"/>
          </ac:spMkLst>
        </pc:spChg>
        <pc:spChg chg="add mod">
          <ac:chgData name="Broeders, J.Z.M. (Harry)" userId="41fbf053-7391-48d7-be5b-e14598b20e70" providerId="ADAL" clId="{D83B4078-E2B8-4C75-8EC3-F03DCC18FD08}" dt="2023-02-28T21:02:00.348" v="668" actId="6549"/>
          <ac:spMkLst>
            <pc:docMk/>
            <pc:sldMk cId="3945483700" sldId="401"/>
            <ac:spMk id="6" creationId="{079F401F-A126-D6C3-76B3-0B6AF9D33302}"/>
          </ac:spMkLst>
        </pc:spChg>
      </pc:sldChg>
      <pc:sldChg chg="modSp mod">
        <pc:chgData name="Broeders, J.Z.M. (Harry)" userId="41fbf053-7391-48d7-be5b-e14598b20e70" providerId="ADAL" clId="{D83B4078-E2B8-4C75-8EC3-F03DCC18FD08}" dt="2023-02-28T21:37:40.097" v="1205"/>
        <pc:sldMkLst>
          <pc:docMk/>
          <pc:sldMk cId="2801909910" sldId="405"/>
        </pc:sldMkLst>
        <pc:spChg chg="mod">
          <ac:chgData name="Broeders, J.Z.M. (Harry)" userId="41fbf053-7391-48d7-be5b-e14598b20e70" providerId="ADAL" clId="{D83B4078-E2B8-4C75-8EC3-F03DCC18FD08}" dt="2023-02-28T21:37:40.097" v="1205"/>
          <ac:spMkLst>
            <pc:docMk/>
            <pc:sldMk cId="2801909910" sldId="405"/>
            <ac:spMk id="3" creationId="{00000000-0000-0000-0000-000000000000}"/>
          </ac:spMkLst>
        </pc:spChg>
      </pc:sldChg>
      <pc:sldChg chg="del">
        <pc:chgData name="Broeders, J.Z.M. (Harry)" userId="41fbf053-7391-48d7-be5b-e14598b20e70" providerId="ADAL" clId="{D83B4078-E2B8-4C75-8EC3-F03DCC18FD08}" dt="2023-02-28T20:28:49.773" v="326" actId="2696"/>
        <pc:sldMkLst>
          <pc:docMk/>
          <pc:sldMk cId="3909777817" sldId="407"/>
        </pc:sldMkLst>
      </pc:sldChg>
      <pc:sldChg chg="del">
        <pc:chgData name="Broeders, J.Z.M. (Harry)" userId="41fbf053-7391-48d7-be5b-e14598b20e70" providerId="ADAL" clId="{D83B4078-E2B8-4C75-8EC3-F03DCC18FD08}" dt="2023-02-28T20:28:49.773" v="326" actId="2696"/>
        <pc:sldMkLst>
          <pc:docMk/>
          <pc:sldMk cId="2011180025" sldId="408"/>
        </pc:sldMkLst>
      </pc:sldChg>
      <pc:sldChg chg="del">
        <pc:chgData name="Broeders, J.Z.M. (Harry)" userId="41fbf053-7391-48d7-be5b-e14598b20e70" providerId="ADAL" clId="{D83B4078-E2B8-4C75-8EC3-F03DCC18FD08}" dt="2023-02-28T20:28:49.773" v="326" actId="2696"/>
        <pc:sldMkLst>
          <pc:docMk/>
          <pc:sldMk cId="2564391891" sldId="409"/>
        </pc:sldMkLst>
      </pc:sldChg>
      <pc:sldChg chg="del">
        <pc:chgData name="Broeders, J.Z.M. (Harry)" userId="41fbf053-7391-48d7-be5b-e14598b20e70" providerId="ADAL" clId="{D83B4078-E2B8-4C75-8EC3-F03DCC18FD08}" dt="2023-03-01T08:16:07.219" v="1215" actId="2696"/>
        <pc:sldMkLst>
          <pc:docMk/>
          <pc:sldMk cId="2842189119" sldId="414"/>
        </pc:sldMkLst>
      </pc:sldChg>
      <pc:sldChg chg="add del">
        <pc:chgData name="Broeders, J.Z.M. (Harry)" userId="41fbf053-7391-48d7-be5b-e14598b20e70" providerId="ADAL" clId="{D83B4078-E2B8-4C75-8EC3-F03DCC18FD08}" dt="2023-03-01T08:16:12.897" v="1217"/>
        <pc:sldMkLst>
          <pc:docMk/>
          <pc:sldMk cId="3940809593" sldId="414"/>
        </pc:sldMkLst>
      </pc:sldChg>
      <pc:sldChg chg="modSp mod">
        <pc:chgData name="Broeders, J.Z.M. (Harry)" userId="41fbf053-7391-48d7-be5b-e14598b20e70" providerId="ADAL" clId="{D83B4078-E2B8-4C75-8EC3-F03DCC18FD08}" dt="2023-03-02T11:30:51.433" v="3883" actId="20577"/>
        <pc:sldMkLst>
          <pc:docMk/>
          <pc:sldMk cId="2519349700" sldId="415"/>
        </pc:sldMkLst>
        <pc:spChg chg="mod">
          <ac:chgData name="Broeders, J.Z.M. (Harry)" userId="41fbf053-7391-48d7-be5b-e14598b20e70" providerId="ADAL" clId="{D83B4078-E2B8-4C75-8EC3-F03DCC18FD08}" dt="2023-03-02T11:30:51.433" v="3883" actId="20577"/>
          <ac:spMkLst>
            <pc:docMk/>
            <pc:sldMk cId="2519349700" sldId="415"/>
            <ac:spMk id="2" creationId="{00000000-0000-0000-0000-000000000000}"/>
          </ac:spMkLst>
        </pc:spChg>
        <pc:spChg chg="mod">
          <ac:chgData name="Broeders, J.Z.M. (Harry)" userId="41fbf053-7391-48d7-be5b-e14598b20e70" providerId="ADAL" clId="{D83B4078-E2B8-4C75-8EC3-F03DCC18FD08}" dt="2023-03-01T11:59:37.172" v="3361" actId="6549"/>
          <ac:spMkLst>
            <pc:docMk/>
            <pc:sldMk cId="2519349700" sldId="415"/>
            <ac:spMk id="3" creationId="{00000000-0000-0000-0000-000000000000}"/>
          </ac:spMkLst>
        </pc:spChg>
      </pc:sldChg>
      <pc:sldChg chg="del">
        <pc:chgData name="Broeders, J.Z.M. (Harry)" userId="41fbf053-7391-48d7-be5b-e14598b20e70" providerId="ADAL" clId="{D83B4078-E2B8-4C75-8EC3-F03DCC18FD08}" dt="2023-03-01T08:18:16.482" v="1226" actId="2696"/>
        <pc:sldMkLst>
          <pc:docMk/>
          <pc:sldMk cId="358481249" sldId="416"/>
        </pc:sldMkLst>
      </pc:sldChg>
      <pc:sldChg chg="add">
        <pc:chgData name="Broeders, J.Z.M. (Harry)" userId="41fbf053-7391-48d7-be5b-e14598b20e70" providerId="ADAL" clId="{D83B4078-E2B8-4C75-8EC3-F03DCC18FD08}" dt="2023-03-01T08:18:23.536" v="1227"/>
        <pc:sldMkLst>
          <pc:docMk/>
          <pc:sldMk cId="965464991" sldId="416"/>
        </pc:sldMkLst>
      </pc:sldChg>
      <pc:sldChg chg="modSp mod ord modAnim">
        <pc:chgData name="Broeders, J.Z.M. (Harry)" userId="41fbf053-7391-48d7-be5b-e14598b20e70" providerId="ADAL" clId="{D83B4078-E2B8-4C75-8EC3-F03DCC18FD08}" dt="2023-03-02T11:31:00.900" v="3885" actId="20577"/>
        <pc:sldMkLst>
          <pc:docMk/>
          <pc:sldMk cId="3552420247" sldId="417"/>
        </pc:sldMkLst>
        <pc:spChg chg="mod">
          <ac:chgData name="Broeders, J.Z.M. (Harry)" userId="41fbf053-7391-48d7-be5b-e14598b20e70" providerId="ADAL" clId="{D83B4078-E2B8-4C75-8EC3-F03DCC18FD08}" dt="2023-03-02T11:31:00.900" v="3885" actId="20577"/>
          <ac:spMkLst>
            <pc:docMk/>
            <pc:sldMk cId="3552420247" sldId="417"/>
            <ac:spMk id="2" creationId="{00000000-0000-0000-0000-000000000000}"/>
          </ac:spMkLst>
        </pc:spChg>
        <pc:spChg chg="mod">
          <ac:chgData name="Broeders, J.Z.M. (Harry)" userId="41fbf053-7391-48d7-be5b-e14598b20e70" providerId="ADAL" clId="{D83B4078-E2B8-4C75-8EC3-F03DCC18FD08}" dt="2023-03-01T08:45:34.703" v="1596"/>
          <ac:spMkLst>
            <pc:docMk/>
            <pc:sldMk cId="3552420247" sldId="417"/>
            <ac:spMk id="3" creationId="{00000000-0000-0000-0000-000000000000}"/>
          </ac:spMkLst>
        </pc:spChg>
      </pc:sldChg>
      <pc:sldChg chg="modSp add mod">
        <pc:chgData name="Broeders, J.Z.M. (Harry)" userId="41fbf053-7391-48d7-be5b-e14598b20e70" providerId="ADAL" clId="{D83B4078-E2B8-4C75-8EC3-F03DCC18FD08}" dt="2023-03-01T08:20:20.985" v="1232" actId="207"/>
        <pc:sldMkLst>
          <pc:docMk/>
          <pc:sldMk cId="1466347823" sldId="418"/>
        </pc:sldMkLst>
        <pc:spChg chg="mod">
          <ac:chgData name="Broeders, J.Z.M. (Harry)" userId="41fbf053-7391-48d7-be5b-e14598b20e70" providerId="ADAL" clId="{D83B4078-E2B8-4C75-8EC3-F03DCC18FD08}" dt="2023-03-01T08:17:25.631" v="1225" actId="404"/>
          <ac:spMkLst>
            <pc:docMk/>
            <pc:sldMk cId="1466347823" sldId="418"/>
            <ac:spMk id="2" creationId="{00000000-0000-0000-0000-000000000000}"/>
          </ac:spMkLst>
        </pc:spChg>
        <pc:spChg chg="mod">
          <ac:chgData name="Broeders, J.Z.M. (Harry)" userId="41fbf053-7391-48d7-be5b-e14598b20e70" providerId="ADAL" clId="{D83B4078-E2B8-4C75-8EC3-F03DCC18FD08}" dt="2023-03-01T08:20:20.985" v="1232" actId="207"/>
          <ac:spMkLst>
            <pc:docMk/>
            <pc:sldMk cId="1466347823" sldId="418"/>
            <ac:spMk id="3" creationId="{00000000-0000-0000-0000-000000000000}"/>
          </ac:spMkLst>
        </pc:spChg>
      </pc:sldChg>
      <pc:sldChg chg="del">
        <pc:chgData name="Broeders, J.Z.M. (Harry)" userId="41fbf053-7391-48d7-be5b-e14598b20e70" providerId="ADAL" clId="{D83B4078-E2B8-4C75-8EC3-F03DCC18FD08}" dt="2023-03-01T08:16:49.006" v="1218" actId="2696"/>
        <pc:sldMkLst>
          <pc:docMk/>
          <pc:sldMk cId="3646838945" sldId="418"/>
        </pc:sldMkLst>
      </pc:sldChg>
      <pc:sldChg chg="modSp mod">
        <pc:chgData name="Broeders, J.Z.M. (Harry)" userId="41fbf053-7391-48d7-be5b-e14598b20e70" providerId="ADAL" clId="{D83B4078-E2B8-4C75-8EC3-F03DCC18FD08}" dt="2023-03-01T13:39:49.508" v="3394" actId="20577"/>
        <pc:sldMkLst>
          <pc:docMk/>
          <pc:sldMk cId="3714163389" sldId="419"/>
        </pc:sldMkLst>
        <pc:spChg chg="mod">
          <ac:chgData name="Broeders, J.Z.M. (Harry)" userId="41fbf053-7391-48d7-be5b-e14598b20e70" providerId="ADAL" clId="{D83B4078-E2B8-4C75-8EC3-F03DCC18FD08}" dt="2023-03-01T13:39:49.508" v="3394" actId="20577"/>
          <ac:spMkLst>
            <pc:docMk/>
            <pc:sldMk cId="3714163389" sldId="419"/>
            <ac:spMk id="3" creationId="{00000000-0000-0000-0000-000000000000}"/>
          </ac:spMkLst>
        </pc:spChg>
      </pc:sldChg>
      <pc:sldChg chg="modSp mod ord modAnim">
        <pc:chgData name="Broeders, J.Z.M. (Harry)" userId="41fbf053-7391-48d7-be5b-e14598b20e70" providerId="ADAL" clId="{D83B4078-E2B8-4C75-8EC3-F03DCC18FD08}" dt="2023-03-02T11:30:23.642" v="3881" actId="20577"/>
        <pc:sldMkLst>
          <pc:docMk/>
          <pc:sldMk cId="126605511" sldId="420"/>
        </pc:sldMkLst>
        <pc:spChg chg="mod">
          <ac:chgData name="Broeders, J.Z.M. (Harry)" userId="41fbf053-7391-48d7-be5b-e14598b20e70" providerId="ADAL" clId="{D83B4078-E2B8-4C75-8EC3-F03DCC18FD08}" dt="2023-03-02T11:30:23.642" v="3881" actId="20577"/>
          <ac:spMkLst>
            <pc:docMk/>
            <pc:sldMk cId="126605511" sldId="420"/>
            <ac:spMk id="3" creationId="{00000000-0000-0000-0000-000000000000}"/>
          </ac:spMkLst>
        </pc:spChg>
      </pc:sldChg>
      <pc:sldChg chg="modSp mod">
        <pc:chgData name="Broeders, J.Z.M. (Harry)" userId="41fbf053-7391-48d7-be5b-e14598b20e70" providerId="ADAL" clId="{D83B4078-E2B8-4C75-8EC3-F03DCC18FD08}" dt="2023-03-01T18:36:38.717" v="3756" actId="20577"/>
        <pc:sldMkLst>
          <pc:docMk/>
          <pc:sldMk cId="1914551645" sldId="423"/>
        </pc:sldMkLst>
        <pc:spChg chg="mod">
          <ac:chgData name="Broeders, J.Z.M. (Harry)" userId="41fbf053-7391-48d7-be5b-e14598b20e70" providerId="ADAL" clId="{D83B4078-E2B8-4C75-8EC3-F03DCC18FD08}" dt="2023-03-01T18:36:38.717" v="3756" actId="20577"/>
          <ac:spMkLst>
            <pc:docMk/>
            <pc:sldMk cId="1914551645" sldId="423"/>
            <ac:spMk id="5" creationId="{2E7266C9-C653-4D84-9DFE-46A749981C18}"/>
          </ac:spMkLst>
        </pc:spChg>
      </pc:sldChg>
      <pc:sldChg chg="addSp modSp">
        <pc:chgData name="Broeders, J.Z.M. (Harry)" userId="41fbf053-7391-48d7-be5b-e14598b20e70" providerId="ADAL" clId="{D83B4078-E2B8-4C75-8EC3-F03DCC18FD08}" dt="2023-02-28T21:03:20.498" v="672"/>
        <pc:sldMkLst>
          <pc:docMk/>
          <pc:sldMk cId="2389083131" sldId="428"/>
        </pc:sldMkLst>
        <pc:spChg chg="mod">
          <ac:chgData name="Broeders, J.Z.M. (Harry)" userId="41fbf053-7391-48d7-be5b-e14598b20e70" providerId="ADAL" clId="{D83B4078-E2B8-4C75-8EC3-F03DCC18FD08}" dt="2023-02-28T20:50:16.474" v="483" actId="20577"/>
          <ac:spMkLst>
            <pc:docMk/>
            <pc:sldMk cId="2389083131" sldId="428"/>
            <ac:spMk id="3" creationId="{00000000-0000-0000-0000-000000000000}"/>
          </ac:spMkLst>
        </pc:spChg>
        <pc:spChg chg="add mod">
          <ac:chgData name="Broeders, J.Z.M. (Harry)" userId="41fbf053-7391-48d7-be5b-e14598b20e70" providerId="ADAL" clId="{D83B4078-E2B8-4C75-8EC3-F03DCC18FD08}" dt="2023-02-28T21:03:20.498" v="672"/>
          <ac:spMkLst>
            <pc:docMk/>
            <pc:sldMk cId="2389083131" sldId="428"/>
            <ac:spMk id="5" creationId="{DA8A92AB-E4D5-AA3B-F148-633742F0C316}"/>
          </ac:spMkLst>
        </pc:spChg>
      </pc:sldChg>
      <pc:sldChg chg="addSp modSp mod ord">
        <pc:chgData name="Broeders, J.Z.M. (Harry)" userId="41fbf053-7391-48d7-be5b-e14598b20e70" providerId="ADAL" clId="{D83B4078-E2B8-4C75-8EC3-F03DCC18FD08}" dt="2023-02-28T21:16:02.960" v="822" actId="20577"/>
        <pc:sldMkLst>
          <pc:docMk/>
          <pc:sldMk cId="3017094906" sldId="429"/>
        </pc:sldMkLst>
        <pc:spChg chg="mod">
          <ac:chgData name="Broeders, J.Z.M. (Harry)" userId="41fbf053-7391-48d7-be5b-e14598b20e70" providerId="ADAL" clId="{D83B4078-E2B8-4C75-8EC3-F03DCC18FD08}" dt="2023-02-28T21:06:43.217" v="677"/>
          <ac:spMkLst>
            <pc:docMk/>
            <pc:sldMk cId="3017094906" sldId="429"/>
            <ac:spMk id="2" creationId="{00000000-0000-0000-0000-000000000000}"/>
          </ac:spMkLst>
        </pc:spChg>
        <pc:spChg chg="mod">
          <ac:chgData name="Broeders, J.Z.M. (Harry)" userId="41fbf053-7391-48d7-be5b-e14598b20e70" providerId="ADAL" clId="{D83B4078-E2B8-4C75-8EC3-F03DCC18FD08}" dt="2023-02-28T21:16:02.960" v="822" actId="20577"/>
          <ac:spMkLst>
            <pc:docMk/>
            <pc:sldMk cId="3017094906" sldId="429"/>
            <ac:spMk id="3" creationId="{00000000-0000-0000-0000-000000000000}"/>
          </ac:spMkLst>
        </pc:spChg>
        <pc:spChg chg="add mod">
          <ac:chgData name="Broeders, J.Z.M. (Harry)" userId="41fbf053-7391-48d7-be5b-e14598b20e70" providerId="ADAL" clId="{D83B4078-E2B8-4C75-8EC3-F03DCC18FD08}" dt="2023-02-28T20:54:40.189" v="495" actId="1076"/>
          <ac:spMkLst>
            <pc:docMk/>
            <pc:sldMk cId="3017094906" sldId="429"/>
            <ac:spMk id="6" creationId="{6ABF8E6E-73CD-80E2-9146-607A58227009}"/>
          </ac:spMkLst>
        </pc:spChg>
      </pc:sldChg>
      <pc:sldChg chg="addSp modSp mod">
        <pc:chgData name="Broeders, J.Z.M. (Harry)" userId="41fbf053-7391-48d7-be5b-e14598b20e70" providerId="ADAL" clId="{D83B4078-E2B8-4C75-8EC3-F03DCC18FD08}" dt="2023-03-02T11:29:55.629" v="3876" actId="20577"/>
        <pc:sldMkLst>
          <pc:docMk/>
          <pc:sldMk cId="1069714704" sldId="430"/>
        </pc:sldMkLst>
        <pc:spChg chg="mod">
          <ac:chgData name="Broeders, J.Z.M. (Harry)" userId="41fbf053-7391-48d7-be5b-e14598b20e70" providerId="ADAL" clId="{D83B4078-E2B8-4C75-8EC3-F03DCC18FD08}" dt="2023-03-02T11:29:55.629" v="3876" actId="20577"/>
          <ac:spMkLst>
            <pc:docMk/>
            <pc:sldMk cId="1069714704" sldId="430"/>
            <ac:spMk id="2" creationId="{00000000-0000-0000-0000-000000000000}"/>
          </ac:spMkLst>
        </pc:spChg>
        <pc:spChg chg="mod">
          <ac:chgData name="Broeders, J.Z.M. (Harry)" userId="41fbf053-7391-48d7-be5b-e14598b20e70" providerId="ADAL" clId="{D83B4078-E2B8-4C75-8EC3-F03DCC18FD08}" dt="2023-03-02T08:27:04.539" v="3764" actId="2711"/>
          <ac:spMkLst>
            <pc:docMk/>
            <pc:sldMk cId="1069714704" sldId="430"/>
            <ac:spMk id="3" creationId="{00000000-0000-0000-0000-000000000000}"/>
          </ac:spMkLst>
        </pc:spChg>
        <pc:spChg chg="add mod">
          <ac:chgData name="Broeders, J.Z.M. (Harry)" userId="41fbf053-7391-48d7-be5b-e14598b20e70" providerId="ADAL" clId="{D83B4078-E2B8-4C75-8EC3-F03DCC18FD08}" dt="2023-02-28T21:03:49.626" v="674" actId="1076"/>
          <ac:spMkLst>
            <pc:docMk/>
            <pc:sldMk cId="1069714704" sldId="430"/>
            <ac:spMk id="5" creationId="{75CBD297-1D34-BF75-89BC-9127228C22EB}"/>
          </ac:spMkLst>
        </pc:spChg>
      </pc:sldChg>
      <pc:sldChg chg="modSp mod modAnim">
        <pc:chgData name="Broeders, J.Z.M. (Harry)" userId="41fbf053-7391-48d7-be5b-e14598b20e70" providerId="ADAL" clId="{D83B4078-E2B8-4C75-8EC3-F03DCC18FD08}" dt="2023-03-01T10:49:49.936" v="3030"/>
        <pc:sldMkLst>
          <pc:docMk/>
          <pc:sldMk cId="2655202781" sldId="431"/>
        </pc:sldMkLst>
        <pc:spChg chg="mod">
          <ac:chgData name="Broeders, J.Z.M. (Harry)" userId="41fbf053-7391-48d7-be5b-e14598b20e70" providerId="ADAL" clId="{D83B4078-E2B8-4C75-8EC3-F03DCC18FD08}" dt="2023-03-01T10:48:55.532" v="3027" actId="207"/>
          <ac:spMkLst>
            <pc:docMk/>
            <pc:sldMk cId="2655202781" sldId="431"/>
            <ac:spMk id="3" creationId="{6646D1E7-A205-4B65-9AE5-9FB0D18B16BB}"/>
          </ac:spMkLst>
        </pc:spChg>
      </pc:sldChg>
      <pc:sldChg chg="addSp delSp modSp mod">
        <pc:chgData name="Broeders, J.Z.M. (Harry)" userId="41fbf053-7391-48d7-be5b-e14598b20e70" providerId="ADAL" clId="{D83B4078-E2B8-4C75-8EC3-F03DCC18FD08}" dt="2023-03-01T10:18:28.882" v="2626" actId="20577"/>
        <pc:sldMkLst>
          <pc:docMk/>
          <pc:sldMk cId="2664587381" sldId="432"/>
        </pc:sldMkLst>
        <pc:spChg chg="mod">
          <ac:chgData name="Broeders, J.Z.M. (Harry)" userId="41fbf053-7391-48d7-be5b-e14598b20e70" providerId="ADAL" clId="{D83B4078-E2B8-4C75-8EC3-F03DCC18FD08}" dt="2023-03-01T10:18:28.882" v="2626" actId="20577"/>
          <ac:spMkLst>
            <pc:docMk/>
            <pc:sldMk cId="2664587381" sldId="432"/>
            <ac:spMk id="2" creationId="{72B40916-48F4-4ABE-8199-3FAD681CC63B}"/>
          </ac:spMkLst>
        </pc:spChg>
        <pc:picChg chg="add mod">
          <ac:chgData name="Broeders, J.Z.M. (Harry)" userId="41fbf053-7391-48d7-be5b-e14598b20e70" providerId="ADAL" clId="{D83B4078-E2B8-4C75-8EC3-F03DCC18FD08}" dt="2023-02-14T14:31:00.009" v="226" actId="12788"/>
          <ac:picMkLst>
            <pc:docMk/>
            <pc:sldMk cId="2664587381" sldId="432"/>
            <ac:picMk id="5" creationId="{FD0C2924-82A6-1A11-B5AA-9BFA72851811}"/>
          </ac:picMkLst>
        </pc:picChg>
        <pc:picChg chg="del">
          <ac:chgData name="Broeders, J.Z.M. (Harry)" userId="41fbf053-7391-48d7-be5b-e14598b20e70" providerId="ADAL" clId="{D83B4078-E2B8-4C75-8EC3-F03DCC18FD08}" dt="2023-02-14T14:30:46.017" v="223" actId="478"/>
          <ac:picMkLst>
            <pc:docMk/>
            <pc:sldMk cId="2664587381" sldId="432"/>
            <ac:picMk id="6" creationId="{00000000-0000-0000-0000-000000000000}"/>
          </ac:picMkLst>
        </pc:picChg>
      </pc:sldChg>
      <pc:sldChg chg="modSp mod">
        <pc:chgData name="Broeders, J.Z.M. (Harry)" userId="41fbf053-7391-48d7-be5b-e14598b20e70" providerId="ADAL" clId="{D83B4078-E2B8-4C75-8EC3-F03DCC18FD08}" dt="2023-03-02T10:35:57.086" v="3779" actId="114"/>
        <pc:sldMkLst>
          <pc:docMk/>
          <pc:sldMk cId="2144943565" sldId="434"/>
        </pc:sldMkLst>
        <pc:spChg chg="mod">
          <ac:chgData name="Broeders, J.Z.M. (Harry)" userId="41fbf053-7391-48d7-be5b-e14598b20e70" providerId="ADAL" clId="{D83B4078-E2B8-4C75-8EC3-F03DCC18FD08}" dt="2023-03-02T10:35:57.086" v="3779" actId="114"/>
          <ac:spMkLst>
            <pc:docMk/>
            <pc:sldMk cId="2144943565" sldId="434"/>
            <ac:spMk id="2" creationId="{72B40916-48F4-4ABE-8199-3FAD681CC63B}"/>
          </ac:spMkLst>
        </pc:spChg>
        <pc:spChg chg="mod">
          <ac:chgData name="Broeders, J.Z.M. (Harry)" userId="41fbf053-7391-48d7-be5b-e14598b20e70" providerId="ADAL" clId="{D83B4078-E2B8-4C75-8EC3-F03DCC18FD08}" dt="2023-03-01T14:33:43.597" v="3396" actId="20577"/>
          <ac:spMkLst>
            <pc:docMk/>
            <pc:sldMk cId="2144943565" sldId="434"/>
            <ac:spMk id="6" creationId="{00000000-0000-0000-0000-000000000000}"/>
          </ac:spMkLst>
        </pc:spChg>
      </pc:sldChg>
      <pc:sldChg chg="add">
        <pc:chgData name="Broeders, J.Z.M. (Harry)" userId="41fbf053-7391-48d7-be5b-e14598b20e70" providerId="ADAL" clId="{D83B4078-E2B8-4C75-8EC3-F03DCC18FD08}" dt="2023-02-28T21:06:21.260" v="676"/>
        <pc:sldMkLst>
          <pc:docMk/>
          <pc:sldMk cId="3665247220" sldId="436"/>
        </pc:sldMkLst>
      </pc:sldChg>
      <pc:sldChg chg="modSp add del mod ord modAnim">
        <pc:chgData name="Broeders, J.Z.M. (Harry)" userId="41fbf053-7391-48d7-be5b-e14598b20e70" providerId="ADAL" clId="{D83B4078-E2B8-4C75-8EC3-F03DCC18FD08}" dt="2023-03-02T11:30:13.819" v="3878" actId="20577"/>
        <pc:sldMkLst>
          <pc:docMk/>
          <pc:sldMk cId="150642629" sldId="437"/>
        </pc:sldMkLst>
        <pc:spChg chg="mod">
          <ac:chgData name="Broeders, J.Z.M. (Harry)" userId="41fbf053-7391-48d7-be5b-e14598b20e70" providerId="ADAL" clId="{D83B4078-E2B8-4C75-8EC3-F03DCC18FD08}" dt="2023-03-02T11:30:13.819" v="3878" actId="20577"/>
          <ac:spMkLst>
            <pc:docMk/>
            <pc:sldMk cId="150642629" sldId="437"/>
            <ac:spMk id="2" creationId="{00000000-0000-0000-0000-000000000000}"/>
          </ac:spMkLst>
        </pc:spChg>
        <pc:spChg chg="mod">
          <ac:chgData name="Broeders, J.Z.M. (Harry)" userId="41fbf053-7391-48d7-be5b-e14598b20e70" providerId="ADAL" clId="{D83B4078-E2B8-4C75-8EC3-F03DCC18FD08}" dt="2023-03-01T08:32:49.403" v="1430" actId="6549"/>
          <ac:spMkLst>
            <pc:docMk/>
            <pc:sldMk cId="150642629" sldId="437"/>
            <ac:spMk id="3" creationId="{00000000-0000-0000-0000-000000000000}"/>
          </ac:spMkLst>
        </pc:spChg>
      </pc:sldChg>
      <pc:sldChg chg="add del">
        <pc:chgData name="Broeders, J.Z.M. (Harry)" userId="41fbf053-7391-48d7-be5b-e14598b20e70" providerId="ADAL" clId="{D83B4078-E2B8-4C75-8EC3-F03DCC18FD08}" dt="2023-03-01T08:21:14.659" v="1234"/>
        <pc:sldMkLst>
          <pc:docMk/>
          <pc:sldMk cId="1250925615" sldId="437"/>
        </pc:sldMkLst>
      </pc:sldChg>
      <pc:sldChg chg="addSp delSp modSp add mod">
        <pc:chgData name="Broeders, J.Z.M. (Harry)" userId="41fbf053-7391-48d7-be5b-e14598b20e70" providerId="ADAL" clId="{D83B4078-E2B8-4C75-8EC3-F03DCC18FD08}" dt="2023-03-01T09:02:56.063" v="1912" actId="1036"/>
        <pc:sldMkLst>
          <pc:docMk/>
          <pc:sldMk cId="3609155510" sldId="438"/>
        </pc:sldMkLst>
        <pc:spChg chg="mod">
          <ac:chgData name="Broeders, J.Z.M. (Harry)" userId="41fbf053-7391-48d7-be5b-e14598b20e70" providerId="ADAL" clId="{D83B4078-E2B8-4C75-8EC3-F03DCC18FD08}" dt="2023-03-01T09:00:03.792" v="1767" actId="20577"/>
          <ac:spMkLst>
            <pc:docMk/>
            <pc:sldMk cId="3609155510" sldId="438"/>
            <ac:spMk id="2" creationId="{00000000-0000-0000-0000-000000000000}"/>
          </ac:spMkLst>
        </pc:spChg>
        <pc:spChg chg="mod">
          <ac:chgData name="Broeders, J.Z.M. (Harry)" userId="41fbf053-7391-48d7-be5b-e14598b20e70" providerId="ADAL" clId="{D83B4078-E2B8-4C75-8EC3-F03DCC18FD08}" dt="2023-03-01T09:02:49.364" v="1887" actId="1035"/>
          <ac:spMkLst>
            <pc:docMk/>
            <pc:sldMk cId="3609155510" sldId="438"/>
            <ac:spMk id="3" creationId="{00000000-0000-0000-0000-000000000000}"/>
          </ac:spMkLst>
        </pc:spChg>
        <pc:grpChg chg="del">
          <ac:chgData name="Broeders, J.Z.M. (Harry)" userId="41fbf053-7391-48d7-be5b-e14598b20e70" providerId="ADAL" clId="{D83B4078-E2B8-4C75-8EC3-F03DCC18FD08}" dt="2023-03-01T08:58:21.956" v="1674" actId="478"/>
          <ac:grpSpMkLst>
            <pc:docMk/>
            <pc:sldMk cId="3609155510" sldId="438"/>
            <ac:grpSpMk id="5" creationId="{00000000-0000-0000-0000-000000000000}"/>
          </ac:grpSpMkLst>
        </pc:grpChg>
        <pc:picChg chg="add mod">
          <ac:chgData name="Broeders, J.Z.M. (Harry)" userId="41fbf053-7391-48d7-be5b-e14598b20e70" providerId="ADAL" clId="{D83B4078-E2B8-4C75-8EC3-F03DCC18FD08}" dt="2023-03-01T09:02:56.063" v="1912" actId="1036"/>
          <ac:picMkLst>
            <pc:docMk/>
            <pc:sldMk cId="3609155510" sldId="438"/>
            <ac:picMk id="12" creationId="{C8C11C9F-AD89-BAA5-7534-8CFC551F71D7}"/>
          </ac:picMkLst>
        </pc:picChg>
      </pc:sldChg>
      <pc:sldChg chg="addSp delSp modSp add mod modAnim">
        <pc:chgData name="Broeders, J.Z.M. (Harry)" userId="41fbf053-7391-48d7-be5b-e14598b20e70" providerId="ADAL" clId="{D83B4078-E2B8-4C75-8EC3-F03DCC18FD08}" dt="2023-03-01T13:39:29.913" v="3392" actId="14100"/>
        <pc:sldMkLst>
          <pc:docMk/>
          <pc:sldMk cId="2714766971" sldId="439"/>
        </pc:sldMkLst>
        <pc:spChg chg="mod">
          <ac:chgData name="Broeders, J.Z.M. (Harry)" userId="41fbf053-7391-48d7-be5b-e14598b20e70" providerId="ADAL" clId="{D83B4078-E2B8-4C75-8EC3-F03DCC18FD08}" dt="2023-03-01T13:39:29.913" v="3392" actId="14100"/>
          <ac:spMkLst>
            <pc:docMk/>
            <pc:sldMk cId="2714766971" sldId="439"/>
            <ac:spMk id="3" creationId="{00000000-0000-0000-0000-000000000000}"/>
          </ac:spMkLst>
        </pc:spChg>
        <pc:graphicFrameChg chg="add del mod modGraphic">
          <ac:chgData name="Broeders, J.Z.M. (Harry)" userId="41fbf053-7391-48d7-be5b-e14598b20e70" providerId="ADAL" clId="{D83B4078-E2B8-4C75-8EC3-F03DCC18FD08}" dt="2023-03-01T10:10:38.254" v="2555" actId="478"/>
          <ac:graphicFrameMkLst>
            <pc:docMk/>
            <pc:sldMk cId="2714766971" sldId="439"/>
            <ac:graphicFrameMk id="5" creationId="{577BBF79-CA99-FB6E-2C36-A728D257F496}"/>
          </ac:graphicFrameMkLst>
        </pc:graphicFrameChg>
      </pc:sldChg>
      <pc:sldChg chg="addSp modSp add mod modAnim">
        <pc:chgData name="Broeders, J.Z.M. (Harry)" userId="41fbf053-7391-48d7-be5b-e14598b20e70" providerId="ADAL" clId="{D83B4078-E2B8-4C75-8EC3-F03DCC18FD08}" dt="2023-03-01T18:11:56.392" v="3726" actId="1036"/>
        <pc:sldMkLst>
          <pc:docMk/>
          <pc:sldMk cId="2284307715" sldId="440"/>
        </pc:sldMkLst>
        <pc:spChg chg="mod">
          <ac:chgData name="Broeders, J.Z.M. (Harry)" userId="41fbf053-7391-48d7-be5b-e14598b20e70" providerId="ADAL" clId="{D83B4078-E2B8-4C75-8EC3-F03DCC18FD08}" dt="2023-03-01T10:10:11.153" v="2554" actId="403"/>
          <ac:spMkLst>
            <pc:docMk/>
            <pc:sldMk cId="2284307715" sldId="440"/>
            <ac:spMk id="3" creationId="{00000000-0000-0000-0000-000000000000}"/>
          </ac:spMkLst>
        </pc:spChg>
        <pc:spChg chg="add mod">
          <ac:chgData name="Broeders, J.Z.M. (Harry)" userId="41fbf053-7391-48d7-be5b-e14598b20e70" providerId="ADAL" clId="{D83B4078-E2B8-4C75-8EC3-F03DCC18FD08}" dt="2023-03-01T11:51:17.438" v="3318" actId="207"/>
          <ac:spMkLst>
            <pc:docMk/>
            <pc:sldMk cId="2284307715" sldId="440"/>
            <ac:spMk id="6" creationId="{54A62391-D862-5B4B-BF6C-CC0DBB532C79}"/>
          </ac:spMkLst>
        </pc:spChg>
        <pc:spChg chg="add mod">
          <ac:chgData name="Broeders, J.Z.M. (Harry)" userId="41fbf053-7391-48d7-be5b-e14598b20e70" providerId="ADAL" clId="{D83B4078-E2B8-4C75-8EC3-F03DCC18FD08}" dt="2023-03-01T11:51:09.437" v="3316" actId="207"/>
          <ac:spMkLst>
            <pc:docMk/>
            <pc:sldMk cId="2284307715" sldId="440"/>
            <ac:spMk id="7" creationId="{E825044E-ACEA-A64B-4403-95B672AFF075}"/>
          </ac:spMkLst>
        </pc:spChg>
        <pc:spChg chg="add mod">
          <ac:chgData name="Broeders, J.Z.M. (Harry)" userId="41fbf053-7391-48d7-be5b-e14598b20e70" providerId="ADAL" clId="{D83B4078-E2B8-4C75-8EC3-F03DCC18FD08}" dt="2023-03-01T11:50:47.056" v="3314" actId="1076"/>
          <ac:spMkLst>
            <pc:docMk/>
            <pc:sldMk cId="2284307715" sldId="440"/>
            <ac:spMk id="8" creationId="{F314D191-E7CA-D05C-516C-1298BB297D6B}"/>
          </ac:spMkLst>
        </pc:spChg>
        <pc:spChg chg="add mod">
          <ac:chgData name="Broeders, J.Z.M. (Harry)" userId="41fbf053-7391-48d7-be5b-e14598b20e70" providerId="ADAL" clId="{D83B4078-E2B8-4C75-8EC3-F03DCC18FD08}" dt="2023-03-01T11:49:38.604" v="3302" actId="14100"/>
          <ac:spMkLst>
            <pc:docMk/>
            <pc:sldMk cId="2284307715" sldId="440"/>
            <ac:spMk id="9" creationId="{2D0E4565-F0CD-3DEE-07A7-3359F67A18AF}"/>
          </ac:spMkLst>
        </pc:spChg>
        <pc:spChg chg="add mod">
          <ac:chgData name="Broeders, J.Z.M. (Harry)" userId="41fbf053-7391-48d7-be5b-e14598b20e70" providerId="ADAL" clId="{D83B4078-E2B8-4C75-8EC3-F03DCC18FD08}" dt="2023-03-01T11:49:54.698" v="3305" actId="207"/>
          <ac:spMkLst>
            <pc:docMk/>
            <pc:sldMk cId="2284307715" sldId="440"/>
            <ac:spMk id="10" creationId="{FAA59D19-B51C-272B-B7B1-9FA9AB081674}"/>
          </ac:spMkLst>
        </pc:spChg>
        <pc:spChg chg="add mod">
          <ac:chgData name="Broeders, J.Z.M. (Harry)" userId="41fbf053-7391-48d7-be5b-e14598b20e70" providerId="ADAL" clId="{D83B4078-E2B8-4C75-8EC3-F03DCC18FD08}" dt="2023-03-01T18:11:56.392" v="3726" actId="1036"/>
          <ac:spMkLst>
            <pc:docMk/>
            <pc:sldMk cId="2284307715" sldId="440"/>
            <ac:spMk id="11" creationId="{73EA56C2-8BD2-AE7D-0214-19205669CAB1}"/>
          </ac:spMkLst>
        </pc:spChg>
        <pc:graphicFrameChg chg="mod modGraphic">
          <ac:chgData name="Broeders, J.Z.M. (Harry)" userId="41fbf053-7391-48d7-be5b-e14598b20e70" providerId="ADAL" clId="{D83B4078-E2B8-4C75-8EC3-F03DCC18FD08}" dt="2023-03-01T18:10:17.715" v="3721" actId="20577"/>
          <ac:graphicFrameMkLst>
            <pc:docMk/>
            <pc:sldMk cId="2284307715" sldId="440"/>
            <ac:graphicFrameMk id="5" creationId="{577BBF79-CA99-FB6E-2C36-A728D257F496}"/>
          </ac:graphicFrameMkLst>
        </pc:graphicFrameChg>
      </pc:sldChg>
      <pc:sldChg chg="addSp delSp modSp add del mod delAnim">
        <pc:chgData name="Broeders, J.Z.M. (Harry)" userId="41fbf053-7391-48d7-be5b-e14598b20e70" providerId="ADAL" clId="{D83B4078-E2B8-4C75-8EC3-F03DCC18FD08}" dt="2023-03-01T10:08:54.635" v="2544" actId="47"/>
        <pc:sldMkLst>
          <pc:docMk/>
          <pc:sldMk cId="3204827883" sldId="440"/>
        </pc:sldMkLst>
        <pc:spChg chg="del">
          <ac:chgData name="Broeders, J.Z.M. (Harry)" userId="41fbf053-7391-48d7-be5b-e14598b20e70" providerId="ADAL" clId="{D83B4078-E2B8-4C75-8EC3-F03DCC18FD08}" dt="2023-03-01T10:07:40.525" v="2485" actId="478"/>
          <ac:spMkLst>
            <pc:docMk/>
            <pc:sldMk cId="3204827883" sldId="440"/>
            <ac:spMk id="3" creationId="{00000000-0000-0000-0000-000000000000}"/>
          </ac:spMkLst>
        </pc:spChg>
        <pc:spChg chg="add del mod">
          <ac:chgData name="Broeders, J.Z.M. (Harry)" userId="41fbf053-7391-48d7-be5b-e14598b20e70" providerId="ADAL" clId="{D83B4078-E2B8-4C75-8EC3-F03DCC18FD08}" dt="2023-03-01T10:07:46.254" v="2486" actId="478"/>
          <ac:spMkLst>
            <pc:docMk/>
            <pc:sldMk cId="3204827883" sldId="440"/>
            <ac:spMk id="7" creationId="{57ECD8FB-220A-F38F-7517-22C314CF94B5}"/>
          </ac:spMkLst>
        </pc:spChg>
        <pc:graphicFrameChg chg="mod modGraphic">
          <ac:chgData name="Broeders, J.Z.M. (Harry)" userId="41fbf053-7391-48d7-be5b-e14598b20e70" providerId="ADAL" clId="{D83B4078-E2B8-4C75-8EC3-F03DCC18FD08}" dt="2023-03-01T10:08:16.198" v="2543" actId="1076"/>
          <ac:graphicFrameMkLst>
            <pc:docMk/>
            <pc:sldMk cId="3204827883" sldId="440"/>
            <ac:graphicFrameMk id="5" creationId="{577BBF79-CA99-FB6E-2C36-A728D257F496}"/>
          </ac:graphicFrameMkLst>
        </pc:graphicFrameChg>
      </pc:sldChg>
      <pc:sldChg chg="modSp add mod modAnim">
        <pc:chgData name="Broeders, J.Z.M. (Harry)" userId="41fbf053-7391-48d7-be5b-e14598b20e70" providerId="ADAL" clId="{D83B4078-E2B8-4C75-8EC3-F03DCC18FD08}" dt="2023-03-02T11:27:00.646" v="3874"/>
        <pc:sldMkLst>
          <pc:docMk/>
          <pc:sldMk cId="3339242985" sldId="441"/>
        </pc:sldMkLst>
        <pc:spChg chg="mod">
          <ac:chgData name="Broeders, J.Z.M. (Harry)" userId="41fbf053-7391-48d7-be5b-e14598b20e70" providerId="ADAL" clId="{D83B4078-E2B8-4C75-8EC3-F03DCC18FD08}" dt="2023-03-01T14:37:39.672" v="3412" actId="20577"/>
          <ac:spMkLst>
            <pc:docMk/>
            <pc:sldMk cId="3339242985" sldId="441"/>
            <ac:spMk id="2" creationId="{00000000-0000-0000-0000-000000000000}"/>
          </ac:spMkLst>
        </pc:spChg>
        <pc:spChg chg="mod">
          <ac:chgData name="Broeders, J.Z.M. (Harry)" userId="41fbf053-7391-48d7-be5b-e14598b20e70" providerId="ADAL" clId="{D83B4078-E2B8-4C75-8EC3-F03DCC18FD08}" dt="2023-03-02T11:25:30.437" v="3873" actId="20577"/>
          <ac:spMkLst>
            <pc:docMk/>
            <pc:sldMk cId="3339242985" sldId="441"/>
            <ac:spMk id="3" creationId="{00000000-0000-0000-0000-000000000000}"/>
          </ac:spMkLst>
        </pc:spChg>
      </pc:sldChg>
    </pc:docChg>
  </pc:docChgLst>
  <pc:docChgLst>
    <pc:chgData name="Broeders, J.Z.M. (Harry)" userId="41fbf053-7391-48d7-be5b-e14598b20e70" providerId="ADAL" clId="{B05A80DE-0681-4B55-8CD1-785EFEE8E047}"/>
    <pc:docChg chg="undo custSel addSld modSld sldOrd modMainMaster">
      <pc:chgData name="Broeders, J.Z.M. (Harry)" userId="41fbf053-7391-48d7-be5b-e14598b20e70" providerId="ADAL" clId="{B05A80DE-0681-4B55-8CD1-785EFEE8E047}" dt="2021-03-05T07:33:58.966" v="2092" actId="6549"/>
      <pc:docMkLst>
        <pc:docMk/>
      </pc:docMkLst>
      <pc:sldChg chg="modSp mod">
        <pc:chgData name="Broeders, J.Z.M. (Harry)" userId="41fbf053-7391-48d7-be5b-e14598b20e70" providerId="ADAL" clId="{B05A80DE-0681-4B55-8CD1-785EFEE8E047}" dt="2021-02-09T16:20:08.185" v="249" actId="403"/>
        <pc:sldMkLst>
          <pc:docMk/>
          <pc:sldMk cId="457440696" sldId="300"/>
        </pc:sldMkLst>
        <pc:spChg chg="mod">
          <ac:chgData name="Broeders, J.Z.M. (Harry)" userId="41fbf053-7391-48d7-be5b-e14598b20e70" providerId="ADAL" clId="{B05A80DE-0681-4B55-8CD1-785EFEE8E047}" dt="2021-02-09T16:20:08.185" v="249" actId="403"/>
          <ac:spMkLst>
            <pc:docMk/>
            <pc:sldMk cId="457440696" sldId="300"/>
            <ac:spMk id="3" creationId="{00000000-0000-0000-0000-000000000000}"/>
          </ac:spMkLst>
        </pc:spChg>
      </pc:sldChg>
      <pc:sldChg chg="modSp mod">
        <pc:chgData name="Broeders, J.Z.M. (Harry)" userId="41fbf053-7391-48d7-be5b-e14598b20e70" providerId="ADAL" clId="{B05A80DE-0681-4B55-8CD1-785EFEE8E047}" dt="2021-02-09T16:25:08.332" v="285" actId="14100"/>
        <pc:sldMkLst>
          <pc:docMk/>
          <pc:sldMk cId="1939908832" sldId="320"/>
        </pc:sldMkLst>
        <pc:spChg chg="mod">
          <ac:chgData name="Broeders, J.Z.M. (Harry)" userId="41fbf053-7391-48d7-be5b-e14598b20e70" providerId="ADAL" clId="{B05A80DE-0681-4B55-8CD1-785EFEE8E047}" dt="2021-02-09T16:25:08.332" v="285" actId="14100"/>
          <ac:spMkLst>
            <pc:docMk/>
            <pc:sldMk cId="1939908832" sldId="320"/>
            <ac:spMk id="3" creationId="{00000000-0000-0000-0000-000000000000}"/>
          </ac:spMkLst>
        </pc:spChg>
      </pc:sldChg>
      <pc:sldChg chg="modTransition">
        <pc:chgData name="Broeders, J.Z.M. (Harry)" userId="41fbf053-7391-48d7-be5b-e14598b20e70" providerId="ADAL" clId="{B05A80DE-0681-4B55-8CD1-785EFEE8E047}" dt="2021-02-09T16:29:47.670" v="328"/>
        <pc:sldMkLst>
          <pc:docMk/>
          <pc:sldMk cId="1256064449" sldId="321"/>
        </pc:sldMkLst>
      </pc:sldChg>
      <pc:sldChg chg="modTransition">
        <pc:chgData name="Broeders, J.Z.M. (Harry)" userId="41fbf053-7391-48d7-be5b-e14598b20e70" providerId="ADAL" clId="{B05A80DE-0681-4B55-8CD1-785EFEE8E047}" dt="2021-02-09T16:29:55.908" v="329"/>
        <pc:sldMkLst>
          <pc:docMk/>
          <pc:sldMk cId="3338916647" sldId="322"/>
        </pc:sldMkLst>
      </pc:sldChg>
      <pc:sldChg chg="modTransition">
        <pc:chgData name="Broeders, J.Z.M. (Harry)" userId="41fbf053-7391-48d7-be5b-e14598b20e70" providerId="ADAL" clId="{B05A80DE-0681-4B55-8CD1-785EFEE8E047}" dt="2021-02-09T16:43:56.671" v="460"/>
        <pc:sldMkLst>
          <pc:docMk/>
          <pc:sldMk cId="1987002937" sldId="324"/>
        </pc:sldMkLst>
      </pc:sldChg>
      <pc:sldChg chg="modTransition">
        <pc:chgData name="Broeders, J.Z.M. (Harry)" userId="41fbf053-7391-48d7-be5b-e14598b20e70" providerId="ADAL" clId="{B05A80DE-0681-4B55-8CD1-785EFEE8E047}" dt="2021-02-09T16:29:59.856" v="330"/>
        <pc:sldMkLst>
          <pc:docMk/>
          <pc:sldMk cId="3144046556" sldId="325"/>
        </pc:sldMkLst>
      </pc:sldChg>
      <pc:sldChg chg="modTransition">
        <pc:chgData name="Broeders, J.Z.M. (Harry)" userId="41fbf053-7391-48d7-be5b-e14598b20e70" providerId="ADAL" clId="{B05A80DE-0681-4B55-8CD1-785EFEE8E047}" dt="2021-02-09T16:30:04.961" v="331"/>
        <pc:sldMkLst>
          <pc:docMk/>
          <pc:sldMk cId="3882567591" sldId="326"/>
        </pc:sldMkLst>
      </pc:sldChg>
      <pc:sldChg chg="addSp delSp modSp modTransition">
        <pc:chgData name="Broeders, J.Z.M. (Harry)" userId="41fbf053-7391-48d7-be5b-e14598b20e70" providerId="ADAL" clId="{B05A80DE-0681-4B55-8CD1-785EFEE8E047}" dt="2021-02-09T16:30:14.490" v="334"/>
        <pc:sldMkLst>
          <pc:docMk/>
          <pc:sldMk cId="43234135" sldId="327"/>
        </pc:sldMkLst>
        <pc:spChg chg="mod">
          <ac:chgData name="Broeders, J.Z.M. (Harry)" userId="41fbf053-7391-48d7-be5b-e14598b20e70" providerId="ADAL" clId="{B05A80DE-0681-4B55-8CD1-785EFEE8E047}" dt="2021-02-09T16:30:11.359" v="333"/>
          <ac:spMkLst>
            <pc:docMk/>
            <pc:sldMk cId="43234135" sldId="327"/>
            <ac:spMk id="2" creationId="{00000000-0000-0000-0000-000000000000}"/>
          </ac:spMkLst>
        </pc:spChg>
        <pc:spChg chg="mod">
          <ac:chgData name="Broeders, J.Z.M. (Harry)" userId="41fbf053-7391-48d7-be5b-e14598b20e70" providerId="ADAL" clId="{B05A80DE-0681-4B55-8CD1-785EFEE8E047}" dt="2021-02-09T16:30:11.359" v="333"/>
          <ac:spMkLst>
            <pc:docMk/>
            <pc:sldMk cId="43234135" sldId="327"/>
            <ac:spMk id="3" creationId="{00000000-0000-0000-0000-000000000000}"/>
          </ac:spMkLst>
        </pc:spChg>
        <pc:spChg chg="mod">
          <ac:chgData name="Broeders, J.Z.M. (Harry)" userId="41fbf053-7391-48d7-be5b-e14598b20e70" providerId="ADAL" clId="{B05A80DE-0681-4B55-8CD1-785EFEE8E047}" dt="2021-02-09T16:30:11.359" v="333"/>
          <ac:spMkLst>
            <pc:docMk/>
            <pc:sldMk cId="43234135" sldId="327"/>
            <ac:spMk id="4" creationId="{00000000-0000-0000-0000-000000000000}"/>
          </ac:spMkLst>
        </pc:spChg>
        <pc:spChg chg="add del mod">
          <ac:chgData name="Broeders, J.Z.M. (Harry)" userId="41fbf053-7391-48d7-be5b-e14598b20e70" providerId="ADAL" clId="{B05A80DE-0681-4B55-8CD1-785EFEE8E047}" dt="2021-02-09T16:30:11.359" v="333"/>
          <ac:spMkLst>
            <pc:docMk/>
            <pc:sldMk cId="43234135" sldId="327"/>
            <ac:spMk id="7" creationId="{1F2DA5BB-3A50-4F61-AD6B-12B30D7DD59D}"/>
          </ac:spMkLst>
        </pc:spChg>
        <pc:spChg chg="add del mod">
          <ac:chgData name="Broeders, J.Z.M. (Harry)" userId="41fbf053-7391-48d7-be5b-e14598b20e70" providerId="ADAL" clId="{B05A80DE-0681-4B55-8CD1-785EFEE8E047}" dt="2021-02-09T16:30:11.359" v="333"/>
          <ac:spMkLst>
            <pc:docMk/>
            <pc:sldMk cId="43234135" sldId="327"/>
            <ac:spMk id="8" creationId="{C3BAB683-17AA-4BE8-8255-313AFC751DE7}"/>
          </ac:spMkLst>
        </pc:spChg>
        <pc:spChg chg="add del mod">
          <ac:chgData name="Broeders, J.Z.M. (Harry)" userId="41fbf053-7391-48d7-be5b-e14598b20e70" providerId="ADAL" clId="{B05A80DE-0681-4B55-8CD1-785EFEE8E047}" dt="2021-02-09T16:30:11.359" v="333"/>
          <ac:spMkLst>
            <pc:docMk/>
            <pc:sldMk cId="43234135" sldId="327"/>
            <ac:spMk id="9" creationId="{1279A860-3AB3-41A2-AF18-667F7EB8C270}"/>
          </ac:spMkLst>
        </pc:spChg>
      </pc:sldChg>
      <pc:sldChg chg="modSp mod">
        <pc:chgData name="Broeders, J.Z.M. (Harry)" userId="41fbf053-7391-48d7-be5b-e14598b20e70" providerId="ADAL" clId="{B05A80DE-0681-4B55-8CD1-785EFEE8E047}" dt="2021-02-09T20:04:46.571" v="1628" actId="1076"/>
        <pc:sldMkLst>
          <pc:docMk/>
          <pc:sldMk cId="2336114761" sldId="328"/>
        </pc:sldMkLst>
        <pc:picChg chg="mod">
          <ac:chgData name="Broeders, J.Z.M. (Harry)" userId="41fbf053-7391-48d7-be5b-e14598b20e70" providerId="ADAL" clId="{B05A80DE-0681-4B55-8CD1-785EFEE8E047}" dt="2021-02-09T20:04:46.571" v="1628" actId="1076"/>
          <ac:picMkLst>
            <pc:docMk/>
            <pc:sldMk cId="2336114761" sldId="328"/>
            <ac:picMk id="3" creationId="{BF4B2D28-3F46-480D-BA73-DEE0CCBB7FA4}"/>
          </ac:picMkLst>
        </pc:picChg>
      </pc:sldChg>
      <pc:sldChg chg="modSp mod">
        <pc:chgData name="Broeders, J.Z.M. (Harry)" userId="41fbf053-7391-48d7-be5b-e14598b20e70" providerId="ADAL" clId="{B05A80DE-0681-4B55-8CD1-785EFEE8E047}" dt="2021-02-09T20:04:27.244" v="1625" actId="1076"/>
        <pc:sldMkLst>
          <pc:docMk/>
          <pc:sldMk cId="1162811264" sldId="329"/>
        </pc:sldMkLst>
        <pc:picChg chg="mod">
          <ac:chgData name="Broeders, J.Z.M. (Harry)" userId="41fbf053-7391-48d7-be5b-e14598b20e70" providerId="ADAL" clId="{B05A80DE-0681-4B55-8CD1-785EFEE8E047}" dt="2021-02-09T20:04:27.244" v="1625" actId="1076"/>
          <ac:picMkLst>
            <pc:docMk/>
            <pc:sldMk cId="1162811264" sldId="329"/>
            <ac:picMk id="3" creationId="{578A8A03-7E20-4E5F-9FB1-2EFAA690D703}"/>
          </ac:picMkLst>
        </pc:picChg>
      </pc:sldChg>
      <pc:sldChg chg="modSp mod">
        <pc:chgData name="Broeders, J.Z.M. (Harry)" userId="41fbf053-7391-48d7-be5b-e14598b20e70" providerId="ADAL" clId="{B05A80DE-0681-4B55-8CD1-785EFEE8E047}" dt="2021-02-09T16:54:33.301" v="543" actId="1036"/>
        <pc:sldMkLst>
          <pc:docMk/>
          <pc:sldMk cId="276480349" sldId="332"/>
        </pc:sldMkLst>
        <pc:spChg chg="mod">
          <ac:chgData name="Broeders, J.Z.M. (Harry)" userId="41fbf053-7391-48d7-be5b-e14598b20e70" providerId="ADAL" clId="{B05A80DE-0681-4B55-8CD1-785EFEE8E047}" dt="2021-02-09T16:54:22.930" v="518" actId="14100"/>
          <ac:spMkLst>
            <pc:docMk/>
            <pc:sldMk cId="276480349" sldId="332"/>
            <ac:spMk id="3" creationId="{00000000-0000-0000-0000-000000000000}"/>
          </ac:spMkLst>
        </pc:spChg>
        <pc:graphicFrameChg chg="mod">
          <ac:chgData name="Broeders, J.Z.M. (Harry)" userId="41fbf053-7391-48d7-be5b-e14598b20e70" providerId="ADAL" clId="{B05A80DE-0681-4B55-8CD1-785EFEE8E047}" dt="2021-02-09T16:54:33.301" v="543" actId="1036"/>
          <ac:graphicFrameMkLst>
            <pc:docMk/>
            <pc:sldMk cId="276480349" sldId="332"/>
            <ac:graphicFrameMk id="5" creationId="{00000000-0000-0000-0000-000000000000}"/>
          </ac:graphicFrameMkLst>
        </pc:graphicFrameChg>
      </pc:sldChg>
      <pc:sldChg chg="modSp mod">
        <pc:chgData name="Broeders, J.Z.M. (Harry)" userId="41fbf053-7391-48d7-be5b-e14598b20e70" providerId="ADAL" clId="{B05A80DE-0681-4B55-8CD1-785EFEE8E047}" dt="2021-02-09T19:26:42.251" v="1426" actId="1036"/>
        <pc:sldMkLst>
          <pc:docMk/>
          <pc:sldMk cId="3170849517" sldId="336"/>
        </pc:sldMkLst>
        <pc:spChg chg="mod">
          <ac:chgData name="Broeders, J.Z.M. (Harry)" userId="41fbf053-7391-48d7-be5b-e14598b20e70" providerId="ADAL" clId="{B05A80DE-0681-4B55-8CD1-785EFEE8E047}" dt="2021-02-09T19:26:33.607" v="1394" actId="403"/>
          <ac:spMkLst>
            <pc:docMk/>
            <pc:sldMk cId="3170849517" sldId="336"/>
            <ac:spMk id="7" creationId="{00000000-0000-0000-0000-000000000000}"/>
          </ac:spMkLst>
        </pc:spChg>
        <pc:picChg chg="mod">
          <ac:chgData name="Broeders, J.Z.M. (Harry)" userId="41fbf053-7391-48d7-be5b-e14598b20e70" providerId="ADAL" clId="{B05A80DE-0681-4B55-8CD1-785EFEE8E047}" dt="2021-02-09T19:26:42.251" v="1426" actId="1036"/>
          <ac:picMkLst>
            <pc:docMk/>
            <pc:sldMk cId="3170849517" sldId="336"/>
            <ac:picMk id="3" creationId="{706248D7-031E-4337-A98A-007EAC302CB8}"/>
          </ac:picMkLst>
        </pc:picChg>
      </pc:sldChg>
      <pc:sldChg chg="modTransition">
        <pc:chgData name="Broeders, J.Z.M. (Harry)" userId="41fbf053-7391-48d7-be5b-e14598b20e70" providerId="ADAL" clId="{B05A80DE-0681-4B55-8CD1-785EFEE8E047}" dt="2021-02-09T16:30:20.364" v="335"/>
        <pc:sldMkLst>
          <pc:docMk/>
          <pc:sldMk cId="682114819" sldId="338"/>
        </pc:sldMkLst>
      </pc:sldChg>
      <pc:sldChg chg="modSp mod">
        <pc:chgData name="Broeders, J.Z.M. (Harry)" userId="41fbf053-7391-48d7-be5b-e14598b20e70" providerId="ADAL" clId="{B05A80DE-0681-4B55-8CD1-785EFEE8E047}" dt="2021-02-18T20:33:55.097" v="1884" actId="6549"/>
        <pc:sldMkLst>
          <pc:docMk/>
          <pc:sldMk cId="133021922" sldId="339"/>
        </pc:sldMkLst>
        <pc:spChg chg="mod">
          <ac:chgData name="Broeders, J.Z.M. (Harry)" userId="41fbf053-7391-48d7-be5b-e14598b20e70" providerId="ADAL" clId="{B05A80DE-0681-4B55-8CD1-785EFEE8E047}" dt="2021-02-18T20:33:55.097" v="1884" actId="6549"/>
          <ac:spMkLst>
            <pc:docMk/>
            <pc:sldMk cId="133021922" sldId="339"/>
            <ac:spMk id="3" creationId="{00000000-0000-0000-0000-000000000000}"/>
          </ac:spMkLst>
        </pc:spChg>
        <pc:graphicFrameChg chg="mod modGraphic">
          <ac:chgData name="Broeders, J.Z.M. (Harry)" userId="41fbf053-7391-48d7-be5b-e14598b20e70" providerId="ADAL" clId="{B05A80DE-0681-4B55-8CD1-785EFEE8E047}" dt="2021-02-09T17:14:06.218" v="911" actId="14100"/>
          <ac:graphicFrameMkLst>
            <pc:docMk/>
            <pc:sldMk cId="133021922" sldId="339"/>
            <ac:graphicFrameMk id="5" creationId="{00000000-0000-0000-0000-000000000000}"/>
          </ac:graphicFrameMkLst>
        </pc:graphicFrameChg>
      </pc:sldChg>
      <pc:sldChg chg="modSp mod">
        <pc:chgData name="Broeders, J.Z.M. (Harry)" userId="41fbf053-7391-48d7-be5b-e14598b20e70" providerId="ADAL" clId="{B05A80DE-0681-4B55-8CD1-785EFEE8E047}" dt="2021-02-09T17:16:03.572" v="919" actId="403"/>
        <pc:sldMkLst>
          <pc:docMk/>
          <pc:sldMk cId="1356489972" sldId="340"/>
        </pc:sldMkLst>
        <pc:spChg chg="mod">
          <ac:chgData name="Broeders, J.Z.M. (Harry)" userId="41fbf053-7391-48d7-be5b-e14598b20e70" providerId="ADAL" clId="{B05A80DE-0681-4B55-8CD1-785EFEE8E047}" dt="2021-02-09T17:16:03.572" v="919" actId="403"/>
          <ac:spMkLst>
            <pc:docMk/>
            <pc:sldMk cId="1356489972" sldId="340"/>
            <ac:spMk id="3" creationId="{00000000-0000-0000-0000-000000000000}"/>
          </ac:spMkLst>
        </pc:spChg>
      </pc:sldChg>
      <pc:sldChg chg="modSp mod">
        <pc:chgData name="Broeders, J.Z.M. (Harry)" userId="41fbf053-7391-48d7-be5b-e14598b20e70" providerId="ADAL" clId="{B05A80DE-0681-4B55-8CD1-785EFEE8E047}" dt="2021-02-09T19:05:57.355" v="1251" actId="1076"/>
        <pc:sldMkLst>
          <pc:docMk/>
          <pc:sldMk cId="1099605289" sldId="343"/>
        </pc:sldMkLst>
        <pc:picChg chg="mod">
          <ac:chgData name="Broeders, J.Z.M. (Harry)" userId="41fbf053-7391-48d7-be5b-e14598b20e70" providerId="ADAL" clId="{B05A80DE-0681-4B55-8CD1-785EFEE8E047}" dt="2021-02-09T19:05:57.355" v="1251" actId="1076"/>
          <ac:picMkLst>
            <pc:docMk/>
            <pc:sldMk cId="1099605289" sldId="343"/>
            <ac:picMk id="7" creationId="{00000000-0000-0000-0000-000000000000}"/>
          </ac:picMkLst>
        </pc:picChg>
      </pc:sldChg>
      <pc:sldChg chg="modSp mod">
        <pc:chgData name="Broeders, J.Z.M. (Harry)" userId="41fbf053-7391-48d7-be5b-e14598b20e70" providerId="ADAL" clId="{B05A80DE-0681-4B55-8CD1-785EFEE8E047}" dt="2021-02-09T18:59:26.672" v="1176" actId="1076"/>
        <pc:sldMkLst>
          <pc:docMk/>
          <pc:sldMk cId="1620914127" sldId="344"/>
        </pc:sldMkLst>
        <pc:picChg chg="mod">
          <ac:chgData name="Broeders, J.Z.M. (Harry)" userId="41fbf053-7391-48d7-be5b-e14598b20e70" providerId="ADAL" clId="{B05A80DE-0681-4B55-8CD1-785EFEE8E047}" dt="2021-02-09T18:59:26.672" v="1176" actId="1076"/>
          <ac:picMkLst>
            <pc:docMk/>
            <pc:sldMk cId="1620914127" sldId="344"/>
            <ac:picMk id="8" creationId="{00000000-0000-0000-0000-000000000000}"/>
          </ac:picMkLst>
        </pc:picChg>
      </pc:sldChg>
      <pc:sldChg chg="modTransition">
        <pc:chgData name="Broeders, J.Z.M. (Harry)" userId="41fbf053-7391-48d7-be5b-e14598b20e70" providerId="ADAL" clId="{B05A80DE-0681-4B55-8CD1-785EFEE8E047}" dt="2021-02-09T19:25:05.006" v="1386"/>
        <pc:sldMkLst>
          <pc:docMk/>
          <pc:sldMk cId="1400736651" sldId="345"/>
        </pc:sldMkLst>
      </pc:sldChg>
      <pc:sldChg chg="delSp modSp mod">
        <pc:chgData name="Broeders, J.Z.M. (Harry)" userId="41fbf053-7391-48d7-be5b-e14598b20e70" providerId="ADAL" clId="{B05A80DE-0681-4B55-8CD1-785EFEE8E047}" dt="2021-02-09T18:42:40.326" v="996" actId="166"/>
        <pc:sldMkLst>
          <pc:docMk/>
          <pc:sldMk cId="2930609573" sldId="346"/>
        </pc:sldMkLst>
        <pc:spChg chg="del">
          <ac:chgData name="Broeders, J.Z.M. (Harry)" userId="41fbf053-7391-48d7-be5b-e14598b20e70" providerId="ADAL" clId="{B05A80DE-0681-4B55-8CD1-785EFEE8E047}" dt="2021-02-09T16:15:08.470" v="0" actId="478"/>
          <ac:spMkLst>
            <pc:docMk/>
            <pc:sldMk cId="2930609573" sldId="346"/>
            <ac:spMk id="2" creationId="{00000000-0000-0000-0000-000000000000}"/>
          </ac:spMkLst>
        </pc:spChg>
        <pc:spChg chg="mod">
          <ac:chgData name="Broeders, J.Z.M. (Harry)" userId="41fbf053-7391-48d7-be5b-e14598b20e70" providerId="ADAL" clId="{B05A80DE-0681-4B55-8CD1-785EFEE8E047}" dt="2021-02-09T18:42:40.326" v="996" actId="166"/>
          <ac:spMkLst>
            <pc:docMk/>
            <pc:sldMk cId="2930609573" sldId="346"/>
            <ac:spMk id="10" creationId="{00000000-0000-0000-0000-000000000000}"/>
          </ac:spMkLst>
        </pc:spChg>
      </pc:sldChg>
      <pc:sldChg chg="modSp mod">
        <pc:chgData name="Broeders, J.Z.M. (Harry)" userId="41fbf053-7391-48d7-be5b-e14598b20e70" providerId="ADAL" clId="{B05A80DE-0681-4B55-8CD1-785EFEE8E047}" dt="2021-02-09T18:41:09.792" v="941" actId="20577"/>
        <pc:sldMkLst>
          <pc:docMk/>
          <pc:sldMk cId="1456467837" sldId="347"/>
        </pc:sldMkLst>
        <pc:spChg chg="mod">
          <ac:chgData name="Broeders, J.Z.M. (Harry)" userId="41fbf053-7391-48d7-be5b-e14598b20e70" providerId="ADAL" clId="{B05A80DE-0681-4B55-8CD1-785EFEE8E047}" dt="2021-02-09T18:41:09.792" v="941" actId="20577"/>
          <ac:spMkLst>
            <pc:docMk/>
            <pc:sldMk cId="1456467837" sldId="347"/>
            <ac:spMk id="5" creationId="{2E7266C9-C653-4D84-9DFE-46A749981C18}"/>
          </ac:spMkLst>
        </pc:spChg>
      </pc:sldChg>
      <pc:sldChg chg="modSp mod">
        <pc:chgData name="Broeders, J.Z.M. (Harry)" userId="41fbf053-7391-48d7-be5b-e14598b20e70" providerId="ADAL" clId="{B05A80DE-0681-4B55-8CD1-785EFEE8E047}" dt="2021-02-09T19:11:24.606" v="1281" actId="255"/>
        <pc:sldMkLst>
          <pc:docMk/>
          <pc:sldMk cId="181271232" sldId="365"/>
        </pc:sldMkLst>
        <pc:spChg chg="mod">
          <ac:chgData name="Broeders, J.Z.M. (Harry)" userId="41fbf053-7391-48d7-be5b-e14598b20e70" providerId="ADAL" clId="{B05A80DE-0681-4B55-8CD1-785EFEE8E047}" dt="2021-02-09T19:11:24.606" v="1281" actId="255"/>
          <ac:spMkLst>
            <pc:docMk/>
            <pc:sldMk cId="181271232" sldId="365"/>
            <ac:spMk id="3" creationId="{00000000-0000-0000-0000-000000000000}"/>
          </ac:spMkLst>
        </pc:spChg>
      </pc:sldChg>
      <pc:sldChg chg="modSp mod">
        <pc:chgData name="Broeders, J.Z.M. (Harry)" userId="41fbf053-7391-48d7-be5b-e14598b20e70" providerId="ADAL" clId="{B05A80DE-0681-4B55-8CD1-785EFEE8E047}" dt="2021-02-09T19:25:50.737" v="1388" actId="403"/>
        <pc:sldMkLst>
          <pc:docMk/>
          <pc:sldMk cId="1025533459" sldId="379"/>
        </pc:sldMkLst>
        <pc:spChg chg="mod">
          <ac:chgData name="Broeders, J.Z.M. (Harry)" userId="41fbf053-7391-48d7-be5b-e14598b20e70" providerId="ADAL" clId="{B05A80DE-0681-4B55-8CD1-785EFEE8E047}" dt="2021-02-09T19:25:50.737" v="1388" actId="403"/>
          <ac:spMkLst>
            <pc:docMk/>
            <pc:sldMk cId="1025533459" sldId="379"/>
            <ac:spMk id="3" creationId="{00000000-0000-0000-0000-000000000000}"/>
          </ac:spMkLst>
        </pc:spChg>
      </pc:sldChg>
      <pc:sldChg chg="modSp mod">
        <pc:chgData name="Broeders, J.Z.M. (Harry)" userId="41fbf053-7391-48d7-be5b-e14598b20e70" providerId="ADAL" clId="{B05A80DE-0681-4B55-8CD1-785EFEE8E047}" dt="2021-02-09T16:27:02.143" v="327" actId="20577"/>
        <pc:sldMkLst>
          <pc:docMk/>
          <pc:sldMk cId="4205273142" sldId="380"/>
        </pc:sldMkLst>
        <pc:spChg chg="mod">
          <ac:chgData name="Broeders, J.Z.M. (Harry)" userId="41fbf053-7391-48d7-be5b-e14598b20e70" providerId="ADAL" clId="{B05A80DE-0681-4B55-8CD1-785EFEE8E047}" dt="2021-02-09T16:27:02.143" v="327" actId="20577"/>
          <ac:spMkLst>
            <pc:docMk/>
            <pc:sldMk cId="4205273142" sldId="380"/>
            <ac:spMk id="3" creationId="{00000000-0000-0000-0000-000000000000}"/>
          </ac:spMkLst>
        </pc:spChg>
      </pc:sldChg>
      <pc:sldChg chg="modSp mod">
        <pc:chgData name="Broeders, J.Z.M. (Harry)" userId="41fbf053-7391-48d7-be5b-e14598b20e70" providerId="ADAL" clId="{B05A80DE-0681-4B55-8CD1-785EFEE8E047}" dt="2021-02-18T20:24:51.892" v="1744" actId="20577"/>
        <pc:sldMkLst>
          <pc:docMk/>
          <pc:sldMk cId="1448016828" sldId="381"/>
        </pc:sldMkLst>
        <pc:spChg chg="mod">
          <ac:chgData name="Broeders, J.Z.M. (Harry)" userId="41fbf053-7391-48d7-be5b-e14598b20e70" providerId="ADAL" clId="{B05A80DE-0681-4B55-8CD1-785EFEE8E047}" dt="2021-02-17T09:51:41.768" v="1681" actId="207"/>
          <ac:spMkLst>
            <pc:docMk/>
            <pc:sldMk cId="1448016828" sldId="381"/>
            <ac:spMk id="3" creationId="{00000000-0000-0000-0000-000000000000}"/>
          </ac:spMkLst>
        </pc:spChg>
        <pc:graphicFrameChg chg="mod modGraphic">
          <ac:chgData name="Broeders, J.Z.M. (Harry)" userId="41fbf053-7391-48d7-be5b-e14598b20e70" providerId="ADAL" clId="{B05A80DE-0681-4B55-8CD1-785EFEE8E047}" dt="2021-02-18T20:24:51.892" v="1744" actId="20577"/>
          <ac:graphicFrameMkLst>
            <pc:docMk/>
            <pc:sldMk cId="1448016828" sldId="381"/>
            <ac:graphicFrameMk id="7" creationId="{1FF58455-611B-44DF-A21E-4C1EB396C423}"/>
          </ac:graphicFrameMkLst>
        </pc:graphicFrameChg>
        <pc:picChg chg="mod">
          <ac:chgData name="Broeders, J.Z.M. (Harry)" userId="41fbf053-7391-48d7-be5b-e14598b20e70" providerId="ADAL" clId="{B05A80DE-0681-4B55-8CD1-785EFEE8E047}" dt="2021-02-09T17:11:48.578" v="897" actId="14100"/>
          <ac:picMkLst>
            <pc:docMk/>
            <pc:sldMk cId="1448016828" sldId="381"/>
            <ac:picMk id="8" creationId="{FF4C21E0-90E2-4FFD-81AB-8B260A7D0113}"/>
          </ac:picMkLst>
        </pc:picChg>
      </pc:sldChg>
      <pc:sldChg chg="modSp mod modAnim">
        <pc:chgData name="Broeders, J.Z.M. (Harry)" userId="41fbf053-7391-48d7-be5b-e14598b20e70" providerId="ADAL" clId="{B05A80DE-0681-4B55-8CD1-785EFEE8E047}" dt="2021-02-09T16:33:32.869" v="369"/>
        <pc:sldMkLst>
          <pc:docMk/>
          <pc:sldMk cId="2013846893" sldId="382"/>
        </pc:sldMkLst>
        <pc:spChg chg="mod">
          <ac:chgData name="Broeders, J.Z.M. (Harry)" userId="41fbf053-7391-48d7-be5b-e14598b20e70" providerId="ADAL" clId="{B05A80DE-0681-4B55-8CD1-785EFEE8E047}" dt="2021-02-09T16:32:19.536" v="366" actId="207"/>
          <ac:spMkLst>
            <pc:docMk/>
            <pc:sldMk cId="2013846893" sldId="382"/>
            <ac:spMk id="3" creationId="{00000000-0000-0000-0000-000000000000}"/>
          </ac:spMkLst>
        </pc:spChg>
      </pc:sldChg>
      <pc:sldChg chg="modSp mod">
        <pc:chgData name="Broeders, J.Z.M. (Harry)" userId="41fbf053-7391-48d7-be5b-e14598b20e70" providerId="ADAL" clId="{B05A80DE-0681-4B55-8CD1-785EFEE8E047}" dt="2021-02-09T18:50:26.771" v="1117" actId="122"/>
        <pc:sldMkLst>
          <pc:docMk/>
          <pc:sldMk cId="626325390" sldId="383"/>
        </pc:sldMkLst>
        <pc:grpChg chg="mod">
          <ac:chgData name="Broeders, J.Z.M. (Harry)" userId="41fbf053-7391-48d7-be5b-e14598b20e70" providerId="ADAL" clId="{B05A80DE-0681-4B55-8CD1-785EFEE8E047}" dt="2021-02-09T18:50:26.771" v="1117" actId="122"/>
          <ac:grpSpMkLst>
            <pc:docMk/>
            <pc:sldMk cId="626325390" sldId="383"/>
            <ac:grpSpMk id="14" creationId="{A08CEFCB-1D71-45A9-B527-F480D0A4605F}"/>
          </ac:grpSpMkLst>
        </pc:grpChg>
        <pc:grpChg chg="mod">
          <ac:chgData name="Broeders, J.Z.M. (Harry)" userId="41fbf053-7391-48d7-be5b-e14598b20e70" providerId="ADAL" clId="{B05A80DE-0681-4B55-8CD1-785EFEE8E047}" dt="2021-02-09T18:50:26.771" v="1117" actId="122"/>
          <ac:grpSpMkLst>
            <pc:docMk/>
            <pc:sldMk cId="626325390" sldId="383"/>
            <ac:grpSpMk id="59" creationId="{00000000-0000-0000-0000-000000000000}"/>
          </ac:grpSpMkLst>
        </pc:grpChg>
        <pc:grpChg chg="mod">
          <ac:chgData name="Broeders, J.Z.M. (Harry)" userId="41fbf053-7391-48d7-be5b-e14598b20e70" providerId="ADAL" clId="{B05A80DE-0681-4B55-8CD1-785EFEE8E047}" dt="2021-02-09T18:50:26.771" v="1117" actId="122"/>
          <ac:grpSpMkLst>
            <pc:docMk/>
            <pc:sldMk cId="626325390" sldId="383"/>
            <ac:grpSpMk id="60" creationId="{00000000-0000-0000-0000-000000000000}"/>
          </ac:grpSpMkLst>
        </pc:grpChg>
        <pc:grpChg chg="mod">
          <ac:chgData name="Broeders, J.Z.M. (Harry)" userId="41fbf053-7391-48d7-be5b-e14598b20e70" providerId="ADAL" clId="{B05A80DE-0681-4B55-8CD1-785EFEE8E047}" dt="2021-02-09T18:50:26.771" v="1117" actId="122"/>
          <ac:grpSpMkLst>
            <pc:docMk/>
            <pc:sldMk cId="626325390" sldId="383"/>
            <ac:grpSpMk id="61" creationId="{00000000-0000-0000-0000-000000000000}"/>
          </ac:grpSpMkLst>
        </pc:grpChg>
        <pc:grpChg chg="mod">
          <ac:chgData name="Broeders, J.Z.M. (Harry)" userId="41fbf053-7391-48d7-be5b-e14598b20e70" providerId="ADAL" clId="{B05A80DE-0681-4B55-8CD1-785EFEE8E047}" dt="2021-02-09T18:50:26.771" v="1117" actId="122"/>
          <ac:grpSpMkLst>
            <pc:docMk/>
            <pc:sldMk cId="626325390" sldId="383"/>
            <ac:grpSpMk id="62" creationId="{00000000-0000-0000-0000-000000000000}"/>
          </ac:grpSpMkLst>
        </pc:grpChg>
        <pc:grpChg chg="mod">
          <ac:chgData name="Broeders, J.Z.M. (Harry)" userId="41fbf053-7391-48d7-be5b-e14598b20e70" providerId="ADAL" clId="{B05A80DE-0681-4B55-8CD1-785EFEE8E047}" dt="2021-02-09T18:50:26.771" v="1117" actId="122"/>
          <ac:grpSpMkLst>
            <pc:docMk/>
            <pc:sldMk cId="626325390" sldId="383"/>
            <ac:grpSpMk id="63" creationId="{00000000-0000-0000-0000-000000000000}"/>
          </ac:grpSpMkLst>
        </pc:grpChg>
        <pc:cxnChg chg="mod">
          <ac:chgData name="Broeders, J.Z.M. (Harry)" userId="41fbf053-7391-48d7-be5b-e14598b20e70" providerId="ADAL" clId="{B05A80DE-0681-4B55-8CD1-785EFEE8E047}" dt="2021-02-09T16:48:37.620" v="478" actId="692"/>
          <ac:cxnSpMkLst>
            <pc:docMk/>
            <pc:sldMk cId="626325390" sldId="383"/>
            <ac:cxnSpMk id="6" creationId="{00000000-0000-0000-0000-000000000000}"/>
          </ac:cxnSpMkLst>
        </pc:cxnChg>
        <pc:cxnChg chg="mod">
          <ac:chgData name="Broeders, J.Z.M. (Harry)" userId="41fbf053-7391-48d7-be5b-e14598b20e70" providerId="ADAL" clId="{B05A80DE-0681-4B55-8CD1-785EFEE8E047}" dt="2021-02-09T16:48:42.399" v="479" actId="692"/>
          <ac:cxnSpMkLst>
            <pc:docMk/>
            <pc:sldMk cId="626325390" sldId="383"/>
            <ac:cxnSpMk id="10" creationId="{00000000-0000-0000-0000-000000000000}"/>
          </ac:cxnSpMkLst>
        </pc:cxnChg>
        <pc:cxnChg chg="mod">
          <ac:chgData name="Broeders, J.Z.M. (Harry)" userId="41fbf053-7391-48d7-be5b-e14598b20e70" providerId="ADAL" clId="{B05A80DE-0681-4B55-8CD1-785EFEE8E047}" dt="2021-02-09T16:48:56.108" v="482" actId="692"/>
          <ac:cxnSpMkLst>
            <pc:docMk/>
            <pc:sldMk cId="626325390" sldId="383"/>
            <ac:cxnSpMk id="22" creationId="{00000000-0000-0000-0000-000000000000}"/>
          </ac:cxnSpMkLst>
        </pc:cxnChg>
        <pc:cxnChg chg="mod">
          <ac:chgData name="Broeders, J.Z.M. (Harry)" userId="41fbf053-7391-48d7-be5b-e14598b20e70" providerId="ADAL" clId="{B05A80DE-0681-4B55-8CD1-785EFEE8E047}" dt="2021-02-09T16:49:00.370" v="483" actId="692"/>
          <ac:cxnSpMkLst>
            <pc:docMk/>
            <pc:sldMk cId="626325390" sldId="383"/>
            <ac:cxnSpMk id="26" creationId="{5D2F3ACD-B81D-4691-894C-06C8F98A8AC5}"/>
          </ac:cxnSpMkLst>
        </pc:cxnChg>
        <pc:cxnChg chg="mod">
          <ac:chgData name="Broeders, J.Z.M. (Harry)" userId="41fbf053-7391-48d7-be5b-e14598b20e70" providerId="ADAL" clId="{B05A80DE-0681-4B55-8CD1-785EFEE8E047}" dt="2021-02-09T16:48:46.920" v="480" actId="692"/>
          <ac:cxnSpMkLst>
            <pc:docMk/>
            <pc:sldMk cId="626325390" sldId="383"/>
            <ac:cxnSpMk id="27" creationId="{00000000-0000-0000-0000-000000000000}"/>
          </ac:cxnSpMkLst>
        </pc:cxnChg>
        <pc:cxnChg chg="mod">
          <ac:chgData name="Broeders, J.Z.M. (Harry)" userId="41fbf053-7391-48d7-be5b-e14598b20e70" providerId="ADAL" clId="{B05A80DE-0681-4B55-8CD1-785EFEE8E047}" dt="2021-02-09T16:48:51.728" v="481" actId="692"/>
          <ac:cxnSpMkLst>
            <pc:docMk/>
            <pc:sldMk cId="626325390" sldId="383"/>
            <ac:cxnSpMk id="44" creationId="{00000000-0000-0000-0000-000000000000}"/>
          </ac:cxnSpMkLst>
        </pc:cxnChg>
      </pc:sldChg>
      <pc:sldChg chg="modSp mod">
        <pc:chgData name="Broeders, J.Z.M. (Harry)" userId="41fbf053-7391-48d7-be5b-e14598b20e70" providerId="ADAL" clId="{B05A80DE-0681-4B55-8CD1-785EFEE8E047}" dt="2021-02-09T16:49:55.080" v="490" actId="404"/>
        <pc:sldMkLst>
          <pc:docMk/>
          <pc:sldMk cId="4155689405" sldId="384"/>
        </pc:sldMkLst>
        <pc:spChg chg="mod">
          <ac:chgData name="Broeders, J.Z.M. (Harry)" userId="41fbf053-7391-48d7-be5b-e14598b20e70" providerId="ADAL" clId="{B05A80DE-0681-4B55-8CD1-785EFEE8E047}" dt="2021-02-09T16:44:51.516" v="466" actId="6549"/>
          <ac:spMkLst>
            <pc:docMk/>
            <pc:sldMk cId="4155689405" sldId="384"/>
            <ac:spMk id="5" creationId="{00000000-0000-0000-0000-000000000000}"/>
          </ac:spMkLst>
        </pc:spChg>
        <pc:spChg chg="mod">
          <ac:chgData name="Broeders, J.Z.M. (Harry)" userId="41fbf053-7391-48d7-be5b-e14598b20e70" providerId="ADAL" clId="{B05A80DE-0681-4B55-8CD1-785EFEE8E047}" dt="2021-02-09T16:49:55.080" v="490" actId="404"/>
          <ac:spMkLst>
            <pc:docMk/>
            <pc:sldMk cId="4155689405" sldId="384"/>
            <ac:spMk id="6" creationId="{00000000-0000-0000-0000-000000000000}"/>
          </ac:spMkLst>
        </pc:spChg>
      </pc:sldChg>
      <pc:sldChg chg="addSp modSp mod modAnim">
        <pc:chgData name="Broeders, J.Z.M. (Harry)" userId="41fbf053-7391-48d7-be5b-e14598b20e70" providerId="ADAL" clId="{B05A80DE-0681-4B55-8CD1-785EFEE8E047}" dt="2021-02-09T16:51:13.655" v="510" actId="122"/>
        <pc:sldMkLst>
          <pc:docMk/>
          <pc:sldMk cId="84599309" sldId="385"/>
        </pc:sldMkLst>
        <pc:spChg chg="mod">
          <ac:chgData name="Broeders, J.Z.M. (Harry)" userId="41fbf053-7391-48d7-be5b-e14598b20e70" providerId="ADAL" clId="{B05A80DE-0681-4B55-8CD1-785EFEE8E047}" dt="2021-02-09T16:46:43.054" v="477" actId="27636"/>
          <ac:spMkLst>
            <pc:docMk/>
            <pc:sldMk cId="84599309" sldId="385"/>
            <ac:spMk id="3" creationId="{00000000-0000-0000-0000-000000000000}"/>
          </ac:spMkLst>
        </pc:spChg>
        <pc:spChg chg="add mod">
          <ac:chgData name="Broeders, J.Z.M. (Harry)" userId="41fbf053-7391-48d7-be5b-e14598b20e70" providerId="ADAL" clId="{B05A80DE-0681-4B55-8CD1-785EFEE8E047}" dt="2021-02-09T16:51:13.655" v="510" actId="122"/>
          <ac:spMkLst>
            <pc:docMk/>
            <pc:sldMk cId="84599309" sldId="385"/>
            <ac:spMk id="6" creationId="{8610F4B1-0C55-4F55-8A3E-C251AEE0D6DC}"/>
          </ac:spMkLst>
        </pc:spChg>
        <pc:cxnChg chg="add mod">
          <ac:chgData name="Broeders, J.Z.M. (Harry)" userId="41fbf053-7391-48d7-be5b-e14598b20e70" providerId="ADAL" clId="{B05A80DE-0681-4B55-8CD1-785EFEE8E047}" dt="2021-02-09T16:51:03.461" v="509" actId="403"/>
          <ac:cxnSpMkLst>
            <pc:docMk/>
            <pc:sldMk cId="84599309" sldId="385"/>
            <ac:cxnSpMk id="5" creationId="{B2ADA1D8-88B7-4339-82A4-644808563EB1}"/>
          </ac:cxnSpMkLst>
        </pc:cxnChg>
      </pc:sldChg>
      <pc:sldChg chg="modSp mod">
        <pc:chgData name="Broeders, J.Z.M. (Harry)" userId="41fbf053-7391-48d7-be5b-e14598b20e70" providerId="ADAL" clId="{B05A80DE-0681-4B55-8CD1-785EFEE8E047}" dt="2021-02-09T16:57:32.789" v="645" actId="122"/>
        <pc:sldMkLst>
          <pc:docMk/>
          <pc:sldMk cId="1174479533" sldId="386"/>
        </pc:sldMkLst>
        <pc:spChg chg="mod">
          <ac:chgData name="Broeders, J.Z.M. (Harry)" userId="41fbf053-7391-48d7-be5b-e14598b20e70" providerId="ADAL" clId="{B05A80DE-0681-4B55-8CD1-785EFEE8E047}" dt="2021-02-09T16:56:11.912" v="554" actId="255"/>
          <ac:spMkLst>
            <pc:docMk/>
            <pc:sldMk cId="1174479533" sldId="386"/>
            <ac:spMk id="3" creationId="{00000000-0000-0000-0000-000000000000}"/>
          </ac:spMkLst>
        </pc:spChg>
        <pc:spChg chg="mod">
          <ac:chgData name="Broeders, J.Z.M. (Harry)" userId="41fbf053-7391-48d7-be5b-e14598b20e70" providerId="ADAL" clId="{B05A80DE-0681-4B55-8CD1-785EFEE8E047}" dt="2021-02-09T16:56:37.787" v="637" actId="1038"/>
          <ac:spMkLst>
            <pc:docMk/>
            <pc:sldMk cId="1174479533" sldId="386"/>
            <ac:spMk id="6" creationId="{00000000-0000-0000-0000-000000000000}"/>
          </ac:spMkLst>
        </pc:spChg>
        <pc:spChg chg="mod">
          <ac:chgData name="Broeders, J.Z.M. (Harry)" userId="41fbf053-7391-48d7-be5b-e14598b20e70" providerId="ADAL" clId="{B05A80DE-0681-4B55-8CD1-785EFEE8E047}" dt="2021-02-09T16:57:32.789" v="645" actId="122"/>
          <ac:spMkLst>
            <pc:docMk/>
            <pc:sldMk cId="1174479533" sldId="386"/>
            <ac:spMk id="10" creationId="{00000000-0000-0000-0000-000000000000}"/>
          </ac:spMkLst>
        </pc:spChg>
        <pc:cxnChg chg="mod">
          <ac:chgData name="Broeders, J.Z.M. (Harry)" userId="41fbf053-7391-48d7-be5b-e14598b20e70" providerId="ADAL" clId="{B05A80DE-0681-4B55-8CD1-785EFEE8E047}" dt="2021-02-09T16:57:29.345" v="644" actId="692"/>
          <ac:cxnSpMkLst>
            <pc:docMk/>
            <pc:sldMk cId="1174479533" sldId="386"/>
            <ac:cxnSpMk id="9" creationId="{00000000-0000-0000-0000-000000000000}"/>
          </ac:cxnSpMkLst>
        </pc:cxnChg>
      </pc:sldChg>
      <pc:sldChg chg="modSp mod">
        <pc:chgData name="Broeders, J.Z.M. (Harry)" userId="41fbf053-7391-48d7-be5b-e14598b20e70" providerId="ADAL" clId="{B05A80DE-0681-4B55-8CD1-785EFEE8E047}" dt="2021-02-18T20:32:19.137" v="1864" actId="20577"/>
        <pc:sldMkLst>
          <pc:docMk/>
          <pc:sldMk cId="1513404293" sldId="387"/>
        </pc:sldMkLst>
        <pc:spChg chg="mod">
          <ac:chgData name="Broeders, J.Z.M. (Harry)" userId="41fbf053-7391-48d7-be5b-e14598b20e70" providerId="ADAL" clId="{B05A80DE-0681-4B55-8CD1-785EFEE8E047}" dt="2021-02-09T16:58:20.018" v="648" actId="14100"/>
          <ac:spMkLst>
            <pc:docMk/>
            <pc:sldMk cId="1513404293" sldId="387"/>
            <ac:spMk id="2" creationId="{00000000-0000-0000-0000-000000000000}"/>
          </ac:spMkLst>
        </pc:spChg>
        <pc:spChg chg="mod">
          <ac:chgData name="Broeders, J.Z.M. (Harry)" userId="41fbf053-7391-48d7-be5b-e14598b20e70" providerId="ADAL" clId="{B05A80DE-0681-4B55-8CD1-785EFEE8E047}" dt="2021-02-18T20:32:19.137" v="1864" actId="20577"/>
          <ac:spMkLst>
            <pc:docMk/>
            <pc:sldMk cId="1513404293" sldId="387"/>
            <ac:spMk id="3" creationId="{00000000-0000-0000-0000-000000000000}"/>
          </ac:spMkLst>
        </pc:spChg>
        <pc:spChg chg="mod">
          <ac:chgData name="Broeders, J.Z.M. (Harry)" userId="41fbf053-7391-48d7-be5b-e14598b20e70" providerId="ADAL" clId="{B05A80DE-0681-4B55-8CD1-785EFEE8E047}" dt="2021-02-09T16:59:23.634" v="665" actId="1076"/>
          <ac:spMkLst>
            <pc:docMk/>
            <pc:sldMk cId="1513404293" sldId="387"/>
            <ac:spMk id="6" creationId="{00000000-0000-0000-0000-000000000000}"/>
          </ac:spMkLst>
        </pc:spChg>
        <pc:spChg chg="mod">
          <ac:chgData name="Broeders, J.Z.M. (Harry)" userId="41fbf053-7391-48d7-be5b-e14598b20e70" providerId="ADAL" clId="{B05A80DE-0681-4B55-8CD1-785EFEE8E047}" dt="2021-02-18T20:27:39.252" v="1776" actId="1076"/>
          <ac:spMkLst>
            <pc:docMk/>
            <pc:sldMk cId="1513404293" sldId="387"/>
            <ac:spMk id="10" creationId="{00000000-0000-0000-0000-000000000000}"/>
          </ac:spMkLst>
        </pc:spChg>
        <pc:graphicFrameChg chg="mod">
          <ac:chgData name="Broeders, J.Z.M. (Harry)" userId="41fbf053-7391-48d7-be5b-e14598b20e70" providerId="ADAL" clId="{B05A80DE-0681-4B55-8CD1-785EFEE8E047}" dt="2021-02-18T20:19:24.707" v="1713" actId="6549"/>
          <ac:graphicFrameMkLst>
            <pc:docMk/>
            <pc:sldMk cId="1513404293" sldId="387"/>
            <ac:graphicFrameMk id="11" creationId="{00000000-0000-0000-0000-000000000000}"/>
          </ac:graphicFrameMkLst>
        </pc:graphicFrameChg>
        <pc:cxnChg chg="mod">
          <ac:chgData name="Broeders, J.Z.M. (Harry)" userId="41fbf053-7391-48d7-be5b-e14598b20e70" providerId="ADAL" clId="{B05A80DE-0681-4B55-8CD1-785EFEE8E047}" dt="2021-02-18T20:27:46.542" v="1777" actId="14100"/>
          <ac:cxnSpMkLst>
            <pc:docMk/>
            <pc:sldMk cId="1513404293" sldId="387"/>
            <ac:cxnSpMk id="9" creationId="{00000000-0000-0000-0000-000000000000}"/>
          </ac:cxnSpMkLst>
        </pc:cxnChg>
      </pc:sldChg>
      <pc:sldChg chg="modSp mod">
        <pc:chgData name="Broeders, J.Z.M. (Harry)" userId="41fbf053-7391-48d7-be5b-e14598b20e70" providerId="ADAL" clId="{B05A80DE-0681-4B55-8CD1-785EFEE8E047}" dt="2021-02-18T20:21:28.392" v="1726" actId="6549"/>
        <pc:sldMkLst>
          <pc:docMk/>
          <pc:sldMk cId="3089693447" sldId="388"/>
        </pc:sldMkLst>
        <pc:spChg chg="mod">
          <ac:chgData name="Broeders, J.Z.M. (Harry)" userId="41fbf053-7391-48d7-be5b-e14598b20e70" providerId="ADAL" clId="{B05A80DE-0681-4B55-8CD1-785EFEE8E047}" dt="2021-02-18T20:21:28.392" v="1726" actId="6549"/>
          <ac:spMkLst>
            <pc:docMk/>
            <pc:sldMk cId="3089693447" sldId="388"/>
            <ac:spMk id="3" creationId="{00000000-0000-0000-0000-000000000000}"/>
          </ac:spMkLst>
        </pc:spChg>
        <pc:spChg chg="mod">
          <ac:chgData name="Broeders, J.Z.M. (Harry)" userId="41fbf053-7391-48d7-be5b-e14598b20e70" providerId="ADAL" clId="{B05A80DE-0681-4B55-8CD1-785EFEE8E047}" dt="2021-02-09T17:02:45.535" v="784" actId="14100"/>
          <ac:spMkLst>
            <pc:docMk/>
            <pc:sldMk cId="3089693447" sldId="388"/>
            <ac:spMk id="15" creationId="{00000000-0000-0000-0000-000000000000}"/>
          </ac:spMkLst>
        </pc:spChg>
        <pc:spChg chg="mod">
          <ac:chgData name="Broeders, J.Z.M. (Harry)" userId="41fbf053-7391-48d7-be5b-e14598b20e70" providerId="ADAL" clId="{B05A80DE-0681-4B55-8CD1-785EFEE8E047}" dt="2021-02-09T17:03:25.194" v="793" actId="122"/>
          <ac:spMkLst>
            <pc:docMk/>
            <pc:sldMk cId="3089693447" sldId="388"/>
            <ac:spMk id="21" creationId="{00000000-0000-0000-0000-000000000000}"/>
          </ac:spMkLst>
        </pc:spChg>
        <pc:spChg chg="mod">
          <ac:chgData name="Broeders, J.Z.M. (Harry)" userId="41fbf053-7391-48d7-be5b-e14598b20e70" providerId="ADAL" clId="{B05A80DE-0681-4B55-8CD1-785EFEE8E047}" dt="2021-02-09T17:03:33.451" v="795" actId="14100"/>
          <ac:spMkLst>
            <pc:docMk/>
            <pc:sldMk cId="3089693447" sldId="388"/>
            <ac:spMk id="24" creationId="{00000000-0000-0000-0000-000000000000}"/>
          </ac:spMkLst>
        </pc:spChg>
        <pc:grpChg chg="mod">
          <ac:chgData name="Broeders, J.Z.M. (Harry)" userId="41fbf053-7391-48d7-be5b-e14598b20e70" providerId="ADAL" clId="{B05A80DE-0681-4B55-8CD1-785EFEE8E047}" dt="2021-02-09T17:01:03.886" v="768" actId="1037"/>
          <ac:grpSpMkLst>
            <pc:docMk/>
            <pc:sldMk cId="3089693447" sldId="388"/>
            <ac:grpSpMk id="28" creationId="{00000000-0000-0000-0000-000000000000}"/>
          </ac:grpSpMkLst>
        </pc:grpChg>
        <pc:grpChg chg="mod">
          <ac:chgData name="Broeders, J.Z.M. (Harry)" userId="41fbf053-7391-48d7-be5b-e14598b20e70" providerId="ADAL" clId="{B05A80DE-0681-4B55-8CD1-785EFEE8E047}" dt="2021-02-09T17:03:19.454" v="792" actId="403"/>
          <ac:grpSpMkLst>
            <pc:docMk/>
            <pc:sldMk cId="3089693447" sldId="388"/>
            <ac:grpSpMk id="29" creationId="{00000000-0000-0000-0000-000000000000}"/>
          </ac:grpSpMkLst>
        </pc:grpChg>
        <pc:picChg chg="mod">
          <ac:chgData name="Broeders, J.Z.M. (Harry)" userId="41fbf053-7391-48d7-be5b-e14598b20e70" providerId="ADAL" clId="{B05A80DE-0681-4B55-8CD1-785EFEE8E047}" dt="2021-02-09T17:01:03.886" v="768" actId="1037"/>
          <ac:picMkLst>
            <pc:docMk/>
            <pc:sldMk cId="3089693447" sldId="388"/>
            <ac:picMk id="10" creationId="{00000000-0000-0000-0000-000000000000}"/>
          </ac:picMkLst>
        </pc:picChg>
        <pc:picChg chg="mod">
          <ac:chgData name="Broeders, J.Z.M. (Harry)" userId="41fbf053-7391-48d7-be5b-e14598b20e70" providerId="ADAL" clId="{B05A80DE-0681-4B55-8CD1-785EFEE8E047}" dt="2021-02-09T17:01:03.886" v="768" actId="1037"/>
          <ac:picMkLst>
            <pc:docMk/>
            <pc:sldMk cId="3089693447" sldId="388"/>
            <ac:picMk id="13" creationId="{00000000-0000-0000-0000-000000000000}"/>
          </ac:picMkLst>
        </pc:picChg>
        <pc:cxnChg chg="mod">
          <ac:chgData name="Broeders, J.Z.M. (Harry)" userId="41fbf053-7391-48d7-be5b-e14598b20e70" providerId="ADAL" clId="{B05A80DE-0681-4B55-8CD1-785EFEE8E047}" dt="2021-02-09T17:02:45.535" v="784" actId="14100"/>
          <ac:cxnSpMkLst>
            <pc:docMk/>
            <pc:sldMk cId="3089693447" sldId="388"/>
            <ac:cxnSpMk id="14" creationId="{00000000-0000-0000-0000-000000000000}"/>
          </ac:cxnSpMkLst>
        </pc:cxnChg>
        <pc:cxnChg chg="mod">
          <ac:chgData name="Broeders, J.Z.M. (Harry)" userId="41fbf053-7391-48d7-be5b-e14598b20e70" providerId="ADAL" clId="{B05A80DE-0681-4B55-8CD1-785EFEE8E047}" dt="2021-02-09T17:03:19.454" v="792" actId="403"/>
          <ac:cxnSpMkLst>
            <pc:docMk/>
            <pc:sldMk cId="3089693447" sldId="388"/>
            <ac:cxnSpMk id="20" creationId="{00000000-0000-0000-0000-000000000000}"/>
          </ac:cxnSpMkLst>
        </pc:cxnChg>
        <pc:cxnChg chg="mod">
          <ac:chgData name="Broeders, J.Z.M. (Harry)" userId="41fbf053-7391-48d7-be5b-e14598b20e70" providerId="ADAL" clId="{B05A80DE-0681-4B55-8CD1-785EFEE8E047}" dt="2021-02-09T17:02:33.161" v="782" actId="692"/>
          <ac:cxnSpMkLst>
            <pc:docMk/>
            <pc:sldMk cId="3089693447" sldId="388"/>
            <ac:cxnSpMk id="23" creationId="{00000000-0000-0000-0000-000000000000}"/>
          </ac:cxnSpMkLst>
        </pc:cxnChg>
      </pc:sldChg>
      <pc:sldChg chg="modSp mod">
        <pc:chgData name="Broeders, J.Z.M. (Harry)" userId="41fbf053-7391-48d7-be5b-e14598b20e70" providerId="ADAL" clId="{B05A80DE-0681-4B55-8CD1-785EFEE8E047}" dt="2021-02-09T17:08:24.177" v="869" actId="14100"/>
        <pc:sldMkLst>
          <pc:docMk/>
          <pc:sldMk cId="4176428083" sldId="389"/>
        </pc:sldMkLst>
        <pc:spChg chg="mod">
          <ac:chgData name="Broeders, J.Z.M. (Harry)" userId="41fbf053-7391-48d7-be5b-e14598b20e70" providerId="ADAL" clId="{B05A80DE-0681-4B55-8CD1-785EFEE8E047}" dt="2021-02-09T17:08:13.688" v="867" actId="122"/>
          <ac:spMkLst>
            <pc:docMk/>
            <pc:sldMk cId="4176428083" sldId="389"/>
            <ac:spMk id="6" creationId="{1C6C3E55-97D5-4E54-9259-02E0F059F95B}"/>
          </ac:spMkLst>
        </pc:spChg>
        <pc:picChg chg="mod">
          <ac:chgData name="Broeders, J.Z.M. (Harry)" userId="41fbf053-7391-48d7-be5b-e14598b20e70" providerId="ADAL" clId="{B05A80DE-0681-4B55-8CD1-785EFEE8E047}" dt="2021-02-09T17:07:12.587" v="855" actId="1038"/>
          <ac:picMkLst>
            <pc:docMk/>
            <pc:sldMk cId="4176428083" sldId="389"/>
            <ac:picMk id="8" creationId="{00000000-0000-0000-0000-000000000000}"/>
          </ac:picMkLst>
        </pc:picChg>
        <pc:cxnChg chg="mod">
          <ac:chgData name="Broeders, J.Z.M. (Harry)" userId="41fbf053-7391-48d7-be5b-e14598b20e70" providerId="ADAL" clId="{B05A80DE-0681-4B55-8CD1-785EFEE8E047}" dt="2021-02-09T17:08:24.177" v="869" actId="14100"/>
          <ac:cxnSpMkLst>
            <pc:docMk/>
            <pc:sldMk cId="4176428083" sldId="389"/>
            <ac:cxnSpMk id="7" creationId="{E02C940B-C9CF-41E2-A555-E82B08FABD07}"/>
          </ac:cxnSpMkLst>
        </pc:cxnChg>
      </pc:sldChg>
      <pc:sldChg chg="modSp mod">
        <pc:chgData name="Broeders, J.Z.M. (Harry)" userId="41fbf053-7391-48d7-be5b-e14598b20e70" providerId="ADAL" clId="{B05A80DE-0681-4B55-8CD1-785EFEE8E047}" dt="2021-02-09T19:05:08.786" v="1249" actId="207"/>
        <pc:sldMkLst>
          <pc:docMk/>
          <pc:sldMk cId="4005431580" sldId="391"/>
        </pc:sldMkLst>
        <pc:spChg chg="mod">
          <ac:chgData name="Broeders, J.Z.M. (Harry)" userId="41fbf053-7391-48d7-be5b-e14598b20e70" providerId="ADAL" clId="{B05A80DE-0681-4B55-8CD1-785EFEE8E047}" dt="2021-02-09T19:05:08.786" v="1249" actId="207"/>
          <ac:spMkLst>
            <pc:docMk/>
            <pc:sldMk cId="4005431580" sldId="391"/>
            <ac:spMk id="6" creationId="{00000000-0000-0000-0000-000000000000}"/>
          </ac:spMkLst>
        </pc:spChg>
        <pc:spChg chg="mod">
          <ac:chgData name="Broeders, J.Z.M. (Harry)" userId="41fbf053-7391-48d7-be5b-e14598b20e70" providerId="ADAL" clId="{B05A80DE-0681-4B55-8CD1-785EFEE8E047}" dt="2021-02-09T19:02:47.892" v="1230" actId="1035"/>
          <ac:spMkLst>
            <pc:docMk/>
            <pc:sldMk cId="4005431580" sldId="391"/>
            <ac:spMk id="7" creationId="{00000000-0000-0000-0000-000000000000}"/>
          </ac:spMkLst>
        </pc:spChg>
        <pc:picChg chg="mod">
          <ac:chgData name="Broeders, J.Z.M. (Harry)" userId="41fbf053-7391-48d7-be5b-e14598b20e70" providerId="ADAL" clId="{B05A80DE-0681-4B55-8CD1-785EFEE8E047}" dt="2021-02-09T18:58:34.592" v="1170" actId="1076"/>
          <ac:picMkLst>
            <pc:docMk/>
            <pc:sldMk cId="4005431580" sldId="391"/>
            <ac:picMk id="10" creationId="{00000000-0000-0000-0000-000000000000}"/>
          </ac:picMkLst>
        </pc:picChg>
      </pc:sldChg>
      <pc:sldChg chg="modSp mod">
        <pc:chgData name="Broeders, J.Z.M. (Harry)" userId="41fbf053-7391-48d7-be5b-e14598b20e70" providerId="ADAL" clId="{B05A80DE-0681-4B55-8CD1-785EFEE8E047}" dt="2021-02-09T19:03:58.124" v="1241" actId="20577"/>
        <pc:sldMkLst>
          <pc:docMk/>
          <pc:sldMk cId="2647636818" sldId="392"/>
        </pc:sldMkLst>
        <pc:spChg chg="mod">
          <ac:chgData name="Broeders, J.Z.M. (Harry)" userId="41fbf053-7391-48d7-be5b-e14598b20e70" providerId="ADAL" clId="{B05A80DE-0681-4B55-8CD1-785EFEE8E047}" dt="2021-02-09T19:03:58.124" v="1241" actId="20577"/>
          <ac:spMkLst>
            <pc:docMk/>
            <pc:sldMk cId="2647636818" sldId="392"/>
            <ac:spMk id="6" creationId="{00000000-0000-0000-0000-000000000000}"/>
          </ac:spMkLst>
        </pc:spChg>
        <pc:picChg chg="mod">
          <ac:chgData name="Broeders, J.Z.M. (Harry)" userId="41fbf053-7391-48d7-be5b-e14598b20e70" providerId="ADAL" clId="{B05A80DE-0681-4B55-8CD1-785EFEE8E047}" dt="2021-02-09T18:58:57.823" v="1172" actId="1076"/>
          <ac:picMkLst>
            <pc:docMk/>
            <pc:sldMk cId="2647636818" sldId="392"/>
            <ac:picMk id="9" creationId="{00000000-0000-0000-0000-000000000000}"/>
          </ac:picMkLst>
        </pc:picChg>
      </pc:sldChg>
      <pc:sldChg chg="modSp mod">
        <pc:chgData name="Broeders, J.Z.M. (Harry)" userId="41fbf053-7391-48d7-be5b-e14598b20e70" providerId="ADAL" clId="{B05A80DE-0681-4B55-8CD1-785EFEE8E047}" dt="2021-02-09T18:59:12.832" v="1174" actId="1076"/>
        <pc:sldMkLst>
          <pc:docMk/>
          <pc:sldMk cId="1047193150" sldId="393"/>
        </pc:sldMkLst>
        <pc:picChg chg="mod">
          <ac:chgData name="Broeders, J.Z.M. (Harry)" userId="41fbf053-7391-48d7-be5b-e14598b20e70" providerId="ADAL" clId="{B05A80DE-0681-4B55-8CD1-785EFEE8E047}" dt="2021-02-09T18:59:12.832" v="1174" actId="1076"/>
          <ac:picMkLst>
            <pc:docMk/>
            <pc:sldMk cId="1047193150" sldId="393"/>
            <ac:picMk id="7" creationId="{00000000-0000-0000-0000-000000000000}"/>
          </ac:picMkLst>
        </pc:picChg>
      </pc:sldChg>
      <pc:sldChg chg="modSp mod">
        <pc:chgData name="Broeders, J.Z.M. (Harry)" userId="41fbf053-7391-48d7-be5b-e14598b20e70" providerId="ADAL" clId="{B05A80DE-0681-4B55-8CD1-785EFEE8E047}" dt="2021-02-09T18:59:42.626" v="1178" actId="1076"/>
        <pc:sldMkLst>
          <pc:docMk/>
          <pc:sldMk cId="801991800" sldId="394"/>
        </pc:sldMkLst>
        <pc:picChg chg="mod">
          <ac:chgData name="Broeders, J.Z.M. (Harry)" userId="41fbf053-7391-48d7-be5b-e14598b20e70" providerId="ADAL" clId="{B05A80DE-0681-4B55-8CD1-785EFEE8E047}" dt="2021-02-09T18:59:42.626" v="1178" actId="1076"/>
          <ac:picMkLst>
            <pc:docMk/>
            <pc:sldMk cId="801991800" sldId="394"/>
            <ac:picMk id="9" creationId="{00000000-0000-0000-0000-000000000000}"/>
          </ac:picMkLst>
        </pc:picChg>
      </pc:sldChg>
      <pc:sldChg chg="modSp mod">
        <pc:chgData name="Broeders, J.Z.M. (Harry)" userId="41fbf053-7391-48d7-be5b-e14598b20e70" providerId="ADAL" clId="{B05A80DE-0681-4B55-8CD1-785EFEE8E047}" dt="2021-02-09T19:04:53.245" v="1248" actId="207"/>
        <pc:sldMkLst>
          <pc:docMk/>
          <pc:sldMk cId="3266598988" sldId="395"/>
        </pc:sldMkLst>
        <pc:spChg chg="mod">
          <ac:chgData name="Broeders, J.Z.M. (Harry)" userId="41fbf053-7391-48d7-be5b-e14598b20e70" providerId="ADAL" clId="{B05A80DE-0681-4B55-8CD1-785EFEE8E047}" dt="2021-02-09T19:04:53.245" v="1248" actId="207"/>
          <ac:spMkLst>
            <pc:docMk/>
            <pc:sldMk cId="3266598988" sldId="395"/>
            <ac:spMk id="6" creationId="{00000000-0000-0000-0000-000000000000}"/>
          </ac:spMkLst>
        </pc:spChg>
        <pc:spChg chg="mod">
          <ac:chgData name="Broeders, J.Z.M. (Harry)" userId="41fbf053-7391-48d7-be5b-e14598b20e70" providerId="ADAL" clId="{B05A80DE-0681-4B55-8CD1-785EFEE8E047}" dt="2021-02-09T19:04:48.610" v="1247" actId="1076"/>
          <ac:spMkLst>
            <pc:docMk/>
            <pc:sldMk cId="3266598988" sldId="395"/>
            <ac:spMk id="7" creationId="{00000000-0000-0000-0000-000000000000}"/>
          </ac:spMkLst>
        </pc:spChg>
        <pc:picChg chg="mod">
          <ac:chgData name="Broeders, J.Z.M. (Harry)" userId="41fbf053-7391-48d7-be5b-e14598b20e70" providerId="ADAL" clId="{B05A80DE-0681-4B55-8CD1-785EFEE8E047}" dt="2021-02-09T19:00:13.938" v="1180" actId="1076"/>
          <ac:picMkLst>
            <pc:docMk/>
            <pc:sldMk cId="3266598988" sldId="395"/>
            <ac:picMk id="12" creationId="{00000000-0000-0000-0000-000000000000}"/>
          </ac:picMkLst>
        </pc:picChg>
      </pc:sldChg>
      <pc:sldChg chg="modSp mod">
        <pc:chgData name="Broeders, J.Z.M. (Harry)" userId="41fbf053-7391-48d7-be5b-e14598b20e70" providerId="ADAL" clId="{B05A80DE-0681-4B55-8CD1-785EFEE8E047}" dt="2021-02-09T19:00:32.066" v="1182" actId="1076"/>
        <pc:sldMkLst>
          <pc:docMk/>
          <pc:sldMk cId="1215144131" sldId="396"/>
        </pc:sldMkLst>
        <pc:picChg chg="mod">
          <ac:chgData name="Broeders, J.Z.M. (Harry)" userId="41fbf053-7391-48d7-be5b-e14598b20e70" providerId="ADAL" clId="{B05A80DE-0681-4B55-8CD1-785EFEE8E047}" dt="2021-02-09T19:00:32.066" v="1182" actId="1076"/>
          <ac:picMkLst>
            <pc:docMk/>
            <pc:sldMk cId="1215144131" sldId="396"/>
            <ac:picMk id="10" creationId="{00000000-0000-0000-0000-000000000000}"/>
          </ac:picMkLst>
        </pc:picChg>
      </pc:sldChg>
      <pc:sldChg chg="modSp mod">
        <pc:chgData name="Broeders, J.Z.M. (Harry)" userId="41fbf053-7391-48d7-be5b-e14598b20e70" providerId="ADAL" clId="{B05A80DE-0681-4B55-8CD1-785EFEE8E047}" dt="2021-02-09T19:00:46.968" v="1184" actId="1076"/>
        <pc:sldMkLst>
          <pc:docMk/>
          <pc:sldMk cId="4284927387" sldId="397"/>
        </pc:sldMkLst>
        <pc:picChg chg="mod">
          <ac:chgData name="Broeders, J.Z.M. (Harry)" userId="41fbf053-7391-48d7-be5b-e14598b20e70" providerId="ADAL" clId="{B05A80DE-0681-4B55-8CD1-785EFEE8E047}" dt="2021-02-09T19:00:46.968" v="1184" actId="1076"/>
          <ac:picMkLst>
            <pc:docMk/>
            <pc:sldMk cId="4284927387" sldId="397"/>
            <ac:picMk id="9" creationId="{00000000-0000-0000-0000-000000000000}"/>
          </ac:picMkLst>
        </pc:picChg>
      </pc:sldChg>
      <pc:sldChg chg="modSp mod">
        <pc:chgData name="Broeders, J.Z.M. (Harry)" userId="41fbf053-7391-48d7-be5b-e14598b20e70" providerId="ADAL" clId="{B05A80DE-0681-4B55-8CD1-785EFEE8E047}" dt="2021-02-09T19:34:40.088" v="1475" actId="1076"/>
        <pc:sldMkLst>
          <pc:docMk/>
          <pc:sldMk cId="3550156959" sldId="398"/>
        </pc:sldMkLst>
        <pc:picChg chg="mod">
          <ac:chgData name="Broeders, J.Z.M. (Harry)" userId="41fbf053-7391-48d7-be5b-e14598b20e70" providerId="ADAL" clId="{B05A80DE-0681-4B55-8CD1-785EFEE8E047}" dt="2021-02-09T19:34:40.088" v="1475" actId="1076"/>
          <ac:picMkLst>
            <pc:docMk/>
            <pc:sldMk cId="3550156959" sldId="398"/>
            <ac:picMk id="9" creationId="{00000000-0000-0000-0000-000000000000}"/>
          </ac:picMkLst>
        </pc:picChg>
      </pc:sldChg>
      <pc:sldChg chg="modSp mod">
        <pc:chgData name="Broeders, J.Z.M. (Harry)" userId="41fbf053-7391-48d7-be5b-e14598b20e70" providerId="ADAL" clId="{B05A80DE-0681-4B55-8CD1-785EFEE8E047}" dt="2021-02-09T19:01:05.652" v="1186" actId="1076"/>
        <pc:sldMkLst>
          <pc:docMk/>
          <pc:sldMk cId="1321196064" sldId="399"/>
        </pc:sldMkLst>
        <pc:picChg chg="mod">
          <ac:chgData name="Broeders, J.Z.M. (Harry)" userId="41fbf053-7391-48d7-be5b-e14598b20e70" providerId="ADAL" clId="{B05A80DE-0681-4B55-8CD1-785EFEE8E047}" dt="2021-02-09T19:01:05.652" v="1186" actId="1076"/>
          <ac:picMkLst>
            <pc:docMk/>
            <pc:sldMk cId="1321196064" sldId="399"/>
            <ac:picMk id="7" creationId="{00000000-0000-0000-0000-000000000000}"/>
          </ac:picMkLst>
        </pc:picChg>
      </pc:sldChg>
      <pc:sldChg chg="modSp mod">
        <pc:chgData name="Broeders, J.Z.M. (Harry)" userId="41fbf053-7391-48d7-be5b-e14598b20e70" providerId="ADAL" clId="{B05A80DE-0681-4B55-8CD1-785EFEE8E047}" dt="2021-02-09T19:08:42.631" v="1276" actId="1076"/>
        <pc:sldMkLst>
          <pc:docMk/>
          <pc:sldMk cId="2295045178" sldId="400"/>
        </pc:sldMkLst>
        <pc:spChg chg="mod">
          <ac:chgData name="Broeders, J.Z.M. (Harry)" userId="41fbf053-7391-48d7-be5b-e14598b20e70" providerId="ADAL" clId="{B05A80DE-0681-4B55-8CD1-785EFEE8E047}" dt="2021-02-09T19:08:42.631" v="1276" actId="1076"/>
          <ac:spMkLst>
            <pc:docMk/>
            <pc:sldMk cId="2295045178" sldId="400"/>
            <ac:spMk id="5" creationId="{00000000-0000-0000-0000-000000000000}"/>
          </ac:spMkLst>
        </pc:spChg>
        <pc:spChg chg="mod">
          <ac:chgData name="Broeders, J.Z.M. (Harry)" userId="41fbf053-7391-48d7-be5b-e14598b20e70" providerId="ADAL" clId="{B05A80DE-0681-4B55-8CD1-785EFEE8E047}" dt="2021-02-09T19:07:29.904" v="1256" actId="14100"/>
          <ac:spMkLst>
            <pc:docMk/>
            <pc:sldMk cId="2295045178" sldId="400"/>
            <ac:spMk id="7" creationId="{00000000-0000-0000-0000-000000000000}"/>
          </ac:spMkLst>
        </pc:spChg>
        <pc:picChg chg="mod">
          <ac:chgData name="Broeders, J.Z.M. (Harry)" userId="41fbf053-7391-48d7-be5b-e14598b20e70" providerId="ADAL" clId="{B05A80DE-0681-4B55-8CD1-785EFEE8E047}" dt="2021-02-09T19:01:30.599" v="1188" actId="1076"/>
          <ac:picMkLst>
            <pc:docMk/>
            <pc:sldMk cId="2295045178" sldId="400"/>
            <ac:picMk id="9" creationId="{00000000-0000-0000-0000-000000000000}"/>
          </ac:picMkLst>
        </pc:picChg>
      </pc:sldChg>
      <pc:sldChg chg="modSp mod">
        <pc:chgData name="Broeders, J.Z.M. (Harry)" userId="41fbf053-7391-48d7-be5b-e14598b20e70" providerId="ADAL" clId="{B05A80DE-0681-4B55-8CD1-785EFEE8E047}" dt="2021-03-04T12:36:44.519" v="2074"/>
        <pc:sldMkLst>
          <pc:docMk/>
          <pc:sldMk cId="3945483700" sldId="401"/>
        </pc:sldMkLst>
        <pc:spChg chg="mod">
          <ac:chgData name="Broeders, J.Z.M. (Harry)" userId="41fbf053-7391-48d7-be5b-e14598b20e70" providerId="ADAL" clId="{B05A80DE-0681-4B55-8CD1-785EFEE8E047}" dt="2021-03-04T12:36:44.519" v="2074"/>
          <ac:spMkLst>
            <pc:docMk/>
            <pc:sldMk cId="3945483700" sldId="401"/>
            <ac:spMk id="3" creationId="{00000000-0000-0000-0000-000000000000}"/>
          </ac:spMkLst>
        </pc:spChg>
      </pc:sldChg>
      <pc:sldChg chg="modSp">
        <pc:chgData name="Broeders, J.Z.M. (Harry)" userId="41fbf053-7391-48d7-be5b-e14598b20e70" providerId="ADAL" clId="{B05A80DE-0681-4B55-8CD1-785EFEE8E047}" dt="2021-02-09T18:27:52.209" v="922" actId="403"/>
        <pc:sldMkLst>
          <pc:docMk/>
          <pc:sldMk cId="2801909910" sldId="405"/>
        </pc:sldMkLst>
        <pc:spChg chg="mod">
          <ac:chgData name="Broeders, J.Z.M. (Harry)" userId="41fbf053-7391-48d7-be5b-e14598b20e70" providerId="ADAL" clId="{B05A80DE-0681-4B55-8CD1-785EFEE8E047}" dt="2021-02-09T18:27:52.209" v="922" actId="403"/>
          <ac:spMkLst>
            <pc:docMk/>
            <pc:sldMk cId="2801909910" sldId="405"/>
            <ac:spMk id="3" creationId="{00000000-0000-0000-0000-000000000000}"/>
          </ac:spMkLst>
        </pc:spChg>
      </pc:sldChg>
      <pc:sldChg chg="modSp">
        <pc:chgData name="Broeders, J.Z.M. (Harry)" userId="41fbf053-7391-48d7-be5b-e14598b20e70" providerId="ADAL" clId="{B05A80DE-0681-4B55-8CD1-785EFEE8E047}" dt="2021-02-09T18:29:53.738" v="926" actId="404"/>
        <pc:sldMkLst>
          <pc:docMk/>
          <pc:sldMk cId="3909777817" sldId="407"/>
        </pc:sldMkLst>
        <pc:spChg chg="mod">
          <ac:chgData name="Broeders, J.Z.M. (Harry)" userId="41fbf053-7391-48d7-be5b-e14598b20e70" providerId="ADAL" clId="{B05A80DE-0681-4B55-8CD1-785EFEE8E047}" dt="2021-02-09T18:29:53.738" v="926" actId="404"/>
          <ac:spMkLst>
            <pc:docMk/>
            <pc:sldMk cId="3909777817" sldId="407"/>
            <ac:spMk id="3" creationId="{00000000-0000-0000-0000-000000000000}"/>
          </ac:spMkLst>
        </pc:spChg>
      </pc:sldChg>
      <pc:sldChg chg="modTransition">
        <pc:chgData name="Broeders, J.Z.M. (Harry)" userId="41fbf053-7391-48d7-be5b-e14598b20e70" providerId="ADAL" clId="{B05A80DE-0681-4B55-8CD1-785EFEE8E047}" dt="2021-02-09T18:33:07.477" v="927"/>
        <pc:sldMkLst>
          <pc:docMk/>
          <pc:sldMk cId="3930958676" sldId="410"/>
        </pc:sldMkLst>
      </pc:sldChg>
      <pc:sldChg chg="modSp mod modTransition">
        <pc:chgData name="Broeders, J.Z.M. (Harry)" userId="41fbf053-7391-48d7-be5b-e14598b20e70" providerId="ADAL" clId="{B05A80DE-0681-4B55-8CD1-785EFEE8E047}" dt="2021-02-09T17:17:42.656" v="921"/>
        <pc:sldMkLst>
          <pc:docMk/>
          <pc:sldMk cId="1296193366" sldId="411"/>
        </pc:sldMkLst>
        <pc:spChg chg="mod">
          <ac:chgData name="Broeders, J.Z.M. (Harry)" userId="41fbf053-7391-48d7-be5b-e14598b20e70" providerId="ADAL" clId="{B05A80DE-0681-4B55-8CD1-785EFEE8E047}" dt="2021-02-09T17:17:35.508" v="920" actId="404"/>
          <ac:spMkLst>
            <pc:docMk/>
            <pc:sldMk cId="1296193366" sldId="411"/>
            <ac:spMk id="2" creationId="{00000000-0000-0000-0000-000000000000}"/>
          </ac:spMkLst>
        </pc:spChg>
      </pc:sldChg>
      <pc:sldChg chg="addSp delSp modSp mod">
        <pc:chgData name="Broeders, J.Z.M. (Harry)" userId="41fbf053-7391-48d7-be5b-e14598b20e70" providerId="ADAL" clId="{B05A80DE-0681-4B55-8CD1-785EFEE8E047}" dt="2021-02-09T18:50:01.549" v="1116" actId="692"/>
        <pc:sldMkLst>
          <pc:docMk/>
          <pc:sldMk cId="3877188732" sldId="412"/>
        </pc:sldMkLst>
        <pc:spChg chg="mod">
          <ac:chgData name="Broeders, J.Z.M. (Harry)" userId="41fbf053-7391-48d7-be5b-e14598b20e70" providerId="ADAL" clId="{B05A80DE-0681-4B55-8CD1-785EFEE8E047}" dt="2021-02-09T18:49:42.521" v="1113" actId="122"/>
          <ac:spMkLst>
            <pc:docMk/>
            <pc:sldMk cId="3877188732" sldId="412"/>
            <ac:spMk id="13" creationId="{00000000-0000-0000-0000-000000000000}"/>
          </ac:spMkLst>
        </pc:spChg>
        <pc:spChg chg="add del">
          <ac:chgData name="Broeders, J.Z.M. (Harry)" userId="41fbf053-7391-48d7-be5b-e14598b20e70" providerId="ADAL" clId="{B05A80DE-0681-4B55-8CD1-785EFEE8E047}" dt="2021-02-09T18:48:15.595" v="1095" actId="478"/>
          <ac:spMkLst>
            <pc:docMk/>
            <pc:sldMk cId="3877188732" sldId="412"/>
            <ac:spMk id="15" creationId="{00000000-0000-0000-0000-000000000000}"/>
          </ac:spMkLst>
        </pc:spChg>
        <pc:spChg chg="mod">
          <ac:chgData name="Broeders, J.Z.M. (Harry)" userId="41fbf053-7391-48d7-be5b-e14598b20e70" providerId="ADAL" clId="{B05A80DE-0681-4B55-8CD1-785EFEE8E047}" dt="2021-02-09T18:49:34.598" v="1111" actId="122"/>
          <ac:spMkLst>
            <pc:docMk/>
            <pc:sldMk cId="3877188732" sldId="412"/>
            <ac:spMk id="17" creationId="{00000000-0000-0000-0000-000000000000}"/>
          </ac:spMkLst>
        </pc:spChg>
        <pc:spChg chg="mod">
          <ac:chgData name="Broeders, J.Z.M. (Harry)" userId="41fbf053-7391-48d7-be5b-e14598b20e70" providerId="ADAL" clId="{B05A80DE-0681-4B55-8CD1-785EFEE8E047}" dt="2021-02-09T18:49:31.325" v="1110" actId="122"/>
          <ac:spMkLst>
            <pc:docMk/>
            <pc:sldMk cId="3877188732" sldId="412"/>
            <ac:spMk id="22" creationId="{00000000-0000-0000-0000-000000000000}"/>
          </ac:spMkLst>
        </pc:spChg>
        <pc:spChg chg="mod">
          <ac:chgData name="Broeders, J.Z.M. (Harry)" userId="41fbf053-7391-48d7-be5b-e14598b20e70" providerId="ADAL" clId="{B05A80DE-0681-4B55-8CD1-785EFEE8E047}" dt="2021-02-09T18:49:45.996" v="1114" actId="122"/>
          <ac:spMkLst>
            <pc:docMk/>
            <pc:sldMk cId="3877188732" sldId="412"/>
            <ac:spMk id="26" creationId="{00000000-0000-0000-0000-000000000000}"/>
          </ac:spMkLst>
        </pc:spChg>
        <pc:spChg chg="mod">
          <ac:chgData name="Broeders, J.Z.M. (Harry)" userId="41fbf053-7391-48d7-be5b-e14598b20e70" providerId="ADAL" clId="{B05A80DE-0681-4B55-8CD1-785EFEE8E047}" dt="2021-02-09T18:49:45.996" v="1114" actId="122"/>
          <ac:spMkLst>
            <pc:docMk/>
            <pc:sldMk cId="3877188732" sldId="412"/>
            <ac:spMk id="27" creationId="{00000000-0000-0000-0000-000000000000}"/>
          </ac:spMkLst>
        </pc:spChg>
        <pc:spChg chg="mod">
          <ac:chgData name="Broeders, J.Z.M. (Harry)" userId="41fbf053-7391-48d7-be5b-e14598b20e70" providerId="ADAL" clId="{B05A80DE-0681-4B55-8CD1-785EFEE8E047}" dt="2021-02-09T18:49:49.462" v="1115" actId="122"/>
          <ac:spMkLst>
            <pc:docMk/>
            <pc:sldMk cId="3877188732" sldId="412"/>
            <ac:spMk id="29" creationId="{00000000-0000-0000-0000-000000000000}"/>
          </ac:spMkLst>
        </pc:spChg>
        <pc:spChg chg="mod">
          <ac:chgData name="Broeders, J.Z.M. (Harry)" userId="41fbf053-7391-48d7-be5b-e14598b20e70" providerId="ADAL" clId="{B05A80DE-0681-4B55-8CD1-785EFEE8E047}" dt="2021-02-09T18:49:49.462" v="1115" actId="122"/>
          <ac:spMkLst>
            <pc:docMk/>
            <pc:sldMk cId="3877188732" sldId="412"/>
            <ac:spMk id="31" creationId="{00000000-0000-0000-0000-000000000000}"/>
          </ac:spMkLst>
        </pc:spChg>
        <pc:spChg chg="mod">
          <ac:chgData name="Broeders, J.Z.M. (Harry)" userId="41fbf053-7391-48d7-be5b-e14598b20e70" providerId="ADAL" clId="{B05A80DE-0681-4B55-8CD1-785EFEE8E047}" dt="2021-02-09T18:49:38.570" v="1112" actId="122"/>
          <ac:spMkLst>
            <pc:docMk/>
            <pc:sldMk cId="3877188732" sldId="412"/>
            <ac:spMk id="34" creationId="{00000000-0000-0000-0000-000000000000}"/>
          </ac:spMkLst>
        </pc:spChg>
        <pc:spChg chg="mod">
          <ac:chgData name="Broeders, J.Z.M. (Harry)" userId="41fbf053-7391-48d7-be5b-e14598b20e70" providerId="ADAL" clId="{B05A80DE-0681-4B55-8CD1-785EFEE8E047}" dt="2021-02-09T18:49:26.639" v="1109" actId="122"/>
          <ac:spMkLst>
            <pc:docMk/>
            <pc:sldMk cId="3877188732" sldId="412"/>
            <ac:spMk id="38" creationId="{00000000-0000-0000-0000-000000000000}"/>
          </ac:spMkLst>
        </pc:spChg>
        <pc:spChg chg="mod">
          <ac:chgData name="Broeders, J.Z.M. (Harry)" userId="41fbf053-7391-48d7-be5b-e14598b20e70" providerId="ADAL" clId="{B05A80DE-0681-4B55-8CD1-785EFEE8E047}" dt="2021-02-09T18:49:13.614" v="1107" actId="20577"/>
          <ac:spMkLst>
            <pc:docMk/>
            <pc:sldMk cId="3877188732" sldId="412"/>
            <ac:spMk id="39" creationId="{00000000-0000-0000-0000-000000000000}"/>
          </ac:spMkLst>
        </pc:spChg>
        <pc:grpChg chg="mod">
          <ac:chgData name="Broeders, J.Z.M. (Harry)" userId="41fbf053-7391-48d7-be5b-e14598b20e70" providerId="ADAL" clId="{B05A80DE-0681-4B55-8CD1-785EFEE8E047}" dt="2021-02-09T18:49:13.614" v="1107" actId="20577"/>
          <ac:grpSpMkLst>
            <pc:docMk/>
            <pc:sldMk cId="3877188732" sldId="412"/>
            <ac:grpSpMk id="48" creationId="{00000000-0000-0000-0000-000000000000}"/>
          </ac:grpSpMkLst>
        </pc:grpChg>
        <pc:cxnChg chg="mod">
          <ac:chgData name="Broeders, J.Z.M. (Harry)" userId="41fbf053-7391-48d7-be5b-e14598b20e70" providerId="ADAL" clId="{B05A80DE-0681-4B55-8CD1-785EFEE8E047}" dt="2021-02-09T18:48:32.064" v="1097" actId="692"/>
          <ac:cxnSpMkLst>
            <pc:docMk/>
            <pc:sldMk cId="3877188732" sldId="412"/>
            <ac:cxnSpMk id="14" creationId="{00000000-0000-0000-0000-000000000000}"/>
          </ac:cxnSpMkLst>
        </pc:cxnChg>
        <pc:cxnChg chg="mod">
          <ac:chgData name="Broeders, J.Z.M. (Harry)" userId="41fbf053-7391-48d7-be5b-e14598b20e70" providerId="ADAL" clId="{B05A80DE-0681-4B55-8CD1-785EFEE8E047}" dt="2021-02-09T18:48:48.214" v="1100" actId="692"/>
          <ac:cxnSpMkLst>
            <pc:docMk/>
            <pc:sldMk cId="3877188732" sldId="412"/>
            <ac:cxnSpMk id="18" creationId="{00000000-0000-0000-0000-000000000000}"/>
          </ac:cxnSpMkLst>
        </pc:cxnChg>
        <pc:cxnChg chg="mod">
          <ac:chgData name="Broeders, J.Z.M. (Harry)" userId="41fbf053-7391-48d7-be5b-e14598b20e70" providerId="ADAL" clId="{B05A80DE-0681-4B55-8CD1-785EFEE8E047}" dt="2021-02-09T18:49:13.803" v="1108" actId="692"/>
          <ac:cxnSpMkLst>
            <pc:docMk/>
            <pc:sldMk cId="3877188732" sldId="412"/>
            <ac:cxnSpMk id="21" creationId="{00000000-0000-0000-0000-000000000000}"/>
          </ac:cxnSpMkLst>
        </pc:cxnChg>
        <pc:cxnChg chg="mod">
          <ac:chgData name="Broeders, J.Z.M. (Harry)" userId="41fbf053-7391-48d7-be5b-e14598b20e70" providerId="ADAL" clId="{B05A80DE-0681-4B55-8CD1-785EFEE8E047}" dt="2021-02-09T18:48:37.775" v="1098" actId="692"/>
          <ac:cxnSpMkLst>
            <pc:docMk/>
            <pc:sldMk cId="3877188732" sldId="412"/>
            <ac:cxnSpMk id="25" creationId="{00000000-0000-0000-0000-000000000000}"/>
          </ac:cxnSpMkLst>
        </pc:cxnChg>
        <pc:cxnChg chg="mod">
          <ac:chgData name="Broeders, J.Z.M. (Harry)" userId="41fbf053-7391-48d7-be5b-e14598b20e70" providerId="ADAL" clId="{B05A80DE-0681-4B55-8CD1-785EFEE8E047}" dt="2021-02-09T18:48:27.195" v="1096" actId="692"/>
          <ac:cxnSpMkLst>
            <pc:docMk/>
            <pc:sldMk cId="3877188732" sldId="412"/>
            <ac:cxnSpMk id="30" creationId="{00000000-0000-0000-0000-000000000000}"/>
          </ac:cxnSpMkLst>
        </pc:cxnChg>
        <pc:cxnChg chg="mod">
          <ac:chgData name="Broeders, J.Z.M. (Harry)" userId="41fbf053-7391-48d7-be5b-e14598b20e70" providerId="ADAL" clId="{B05A80DE-0681-4B55-8CD1-785EFEE8E047}" dt="2021-02-09T18:48:42.572" v="1099" actId="692"/>
          <ac:cxnSpMkLst>
            <pc:docMk/>
            <pc:sldMk cId="3877188732" sldId="412"/>
            <ac:cxnSpMk id="33" creationId="{00000000-0000-0000-0000-000000000000}"/>
          </ac:cxnSpMkLst>
        </pc:cxnChg>
        <pc:cxnChg chg="mod">
          <ac:chgData name="Broeders, J.Z.M. (Harry)" userId="41fbf053-7391-48d7-be5b-e14598b20e70" providerId="ADAL" clId="{B05A80DE-0681-4B55-8CD1-785EFEE8E047}" dt="2021-02-09T18:50:01.549" v="1116" actId="692"/>
          <ac:cxnSpMkLst>
            <pc:docMk/>
            <pc:sldMk cId="3877188732" sldId="412"/>
            <ac:cxnSpMk id="37" creationId="{00000000-0000-0000-0000-000000000000}"/>
          </ac:cxnSpMkLst>
        </pc:cxnChg>
      </pc:sldChg>
      <pc:sldChg chg="modSp mod">
        <pc:chgData name="Broeders, J.Z.M. (Harry)" userId="41fbf053-7391-48d7-be5b-e14598b20e70" providerId="ADAL" clId="{B05A80DE-0681-4B55-8CD1-785EFEE8E047}" dt="2021-02-09T19:28:00.575" v="1436" actId="403"/>
        <pc:sldMkLst>
          <pc:docMk/>
          <pc:sldMk cId="2519349700" sldId="415"/>
        </pc:sldMkLst>
        <pc:spChg chg="mod">
          <ac:chgData name="Broeders, J.Z.M. (Harry)" userId="41fbf053-7391-48d7-be5b-e14598b20e70" providerId="ADAL" clId="{B05A80DE-0681-4B55-8CD1-785EFEE8E047}" dt="2021-02-09T19:28:00.575" v="1436" actId="403"/>
          <ac:spMkLst>
            <pc:docMk/>
            <pc:sldMk cId="2519349700" sldId="415"/>
            <ac:spMk id="3" creationId="{00000000-0000-0000-0000-000000000000}"/>
          </ac:spMkLst>
        </pc:spChg>
      </pc:sldChg>
      <pc:sldChg chg="modSp mod">
        <pc:chgData name="Broeders, J.Z.M. (Harry)" userId="41fbf053-7391-48d7-be5b-e14598b20e70" providerId="ADAL" clId="{B05A80DE-0681-4B55-8CD1-785EFEE8E047}" dt="2021-02-09T19:29:06.513" v="1440" actId="6549"/>
        <pc:sldMkLst>
          <pc:docMk/>
          <pc:sldMk cId="358481249" sldId="416"/>
        </pc:sldMkLst>
        <pc:spChg chg="mod">
          <ac:chgData name="Broeders, J.Z.M. (Harry)" userId="41fbf053-7391-48d7-be5b-e14598b20e70" providerId="ADAL" clId="{B05A80DE-0681-4B55-8CD1-785EFEE8E047}" dt="2021-02-09T19:29:06.513" v="1440" actId="6549"/>
          <ac:spMkLst>
            <pc:docMk/>
            <pc:sldMk cId="358481249" sldId="416"/>
            <ac:spMk id="3" creationId="{00000000-0000-0000-0000-000000000000}"/>
          </ac:spMkLst>
        </pc:spChg>
      </pc:sldChg>
      <pc:sldChg chg="modSp mod">
        <pc:chgData name="Broeders, J.Z.M. (Harry)" userId="41fbf053-7391-48d7-be5b-e14598b20e70" providerId="ADAL" clId="{B05A80DE-0681-4B55-8CD1-785EFEE8E047}" dt="2021-02-09T19:29:59.990" v="1445" actId="403"/>
        <pc:sldMkLst>
          <pc:docMk/>
          <pc:sldMk cId="3552420247" sldId="417"/>
        </pc:sldMkLst>
        <pc:spChg chg="mod">
          <ac:chgData name="Broeders, J.Z.M. (Harry)" userId="41fbf053-7391-48d7-be5b-e14598b20e70" providerId="ADAL" clId="{B05A80DE-0681-4B55-8CD1-785EFEE8E047}" dt="2021-02-09T19:29:59.990" v="1445" actId="403"/>
          <ac:spMkLst>
            <pc:docMk/>
            <pc:sldMk cId="3552420247" sldId="417"/>
            <ac:spMk id="3" creationId="{00000000-0000-0000-0000-000000000000}"/>
          </ac:spMkLst>
        </pc:spChg>
      </pc:sldChg>
      <pc:sldChg chg="modSp mod modAnim">
        <pc:chgData name="Broeders, J.Z.M. (Harry)" userId="41fbf053-7391-48d7-be5b-e14598b20e70" providerId="ADAL" clId="{B05A80DE-0681-4B55-8CD1-785EFEE8E047}" dt="2021-02-09T19:36:54.008" v="1531" actId="1035"/>
        <pc:sldMkLst>
          <pc:docMk/>
          <pc:sldMk cId="3646838945" sldId="418"/>
        </pc:sldMkLst>
        <pc:spChg chg="mod">
          <ac:chgData name="Broeders, J.Z.M. (Harry)" userId="41fbf053-7391-48d7-be5b-e14598b20e70" providerId="ADAL" clId="{B05A80DE-0681-4B55-8CD1-785EFEE8E047}" dt="2021-02-09T19:32:03.190" v="1472" actId="6549"/>
          <ac:spMkLst>
            <pc:docMk/>
            <pc:sldMk cId="3646838945" sldId="418"/>
            <ac:spMk id="3" creationId="{00000000-0000-0000-0000-000000000000}"/>
          </ac:spMkLst>
        </pc:spChg>
        <pc:spChg chg="mod">
          <ac:chgData name="Broeders, J.Z.M. (Harry)" userId="41fbf053-7391-48d7-be5b-e14598b20e70" providerId="ADAL" clId="{B05A80DE-0681-4B55-8CD1-785EFEE8E047}" dt="2021-02-09T19:36:54.008" v="1531" actId="1035"/>
          <ac:spMkLst>
            <pc:docMk/>
            <pc:sldMk cId="3646838945" sldId="418"/>
            <ac:spMk id="9" creationId="{00000000-0000-0000-0000-000000000000}"/>
          </ac:spMkLst>
        </pc:spChg>
        <pc:picChg chg="mod">
          <ac:chgData name="Broeders, J.Z.M. (Harry)" userId="41fbf053-7391-48d7-be5b-e14598b20e70" providerId="ADAL" clId="{B05A80DE-0681-4B55-8CD1-785EFEE8E047}" dt="2021-02-09T19:31:58.824" v="1471" actId="1036"/>
          <ac:picMkLst>
            <pc:docMk/>
            <pc:sldMk cId="3646838945" sldId="418"/>
            <ac:picMk id="6" creationId="{00000000-0000-0000-0000-000000000000}"/>
          </ac:picMkLst>
        </pc:picChg>
      </pc:sldChg>
      <pc:sldChg chg="modSp mod">
        <pc:chgData name="Broeders, J.Z.M. (Harry)" userId="41fbf053-7391-48d7-be5b-e14598b20e70" providerId="ADAL" clId="{B05A80DE-0681-4B55-8CD1-785EFEE8E047}" dt="2021-02-09T19:39:38.891" v="1593" actId="1035"/>
        <pc:sldMkLst>
          <pc:docMk/>
          <pc:sldMk cId="3714163389" sldId="419"/>
        </pc:sldMkLst>
        <pc:spChg chg="mod">
          <ac:chgData name="Broeders, J.Z.M. (Harry)" userId="41fbf053-7391-48d7-be5b-e14598b20e70" providerId="ADAL" clId="{B05A80DE-0681-4B55-8CD1-785EFEE8E047}" dt="2021-02-09T19:38:49.201" v="1539" actId="6549"/>
          <ac:spMkLst>
            <pc:docMk/>
            <pc:sldMk cId="3714163389" sldId="419"/>
            <ac:spMk id="3" creationId="{00000000-0000-0000-0000-000000000000}"/>
          </ac:spMkLst>
        </pc:spChg>
        <pc:spChg chg="mod">
          <ac:chgData name="Broeders, J.Z.M. (Harry)" userId="41fbf053-7391-48d7-be5b-e14598b20e70" providerId="ADAL" clId="{B05A80DE-0681-4B55-8CD1-785EFEE8E047}" dt="2021-02-09T19:39:31.242" v="1583" actId="1035"/>
          <ac:spMkLst>
            <pc:docMk/>
            <pc:sldMk cId="3714163389" sldId="419"/>
            <ac:spMk id="8" creationId="{00000000-0000-0000-0000-000000000000}"/>
          </ac:spMkLst>
        </pc:spChg>
        <pc:spChg chg="mod">
          <ac:chgData name="Broeders, J.Z.M. (Harry)" userId="41fbf053-7391-48d7-be5b-e14598b20e70" providerId="ADAL" clId="{B05A80DE-0681-4B55-8CD1-785EFEE8E047}" dt="2021-02-09T19:39:38.891" v="1593" actId="1035"/>
          <ac:spMkLst>
            <pc:docMk/>
            <pc:sldMk cId="3714163389" sldId="419"/>
            <ac:spMk id="9" creationId="{00000000-0000-0000-0000-000000000000}"/>
          </ac:spMkLst>
        </pc:spChg>
        <pc:spChg chg="mod">
          <ac:chgData name="Broeders, J.Z.M. (Harry)" userId="41fbf053-7391-48d7-be5b-e14598b20e70" providerId="ADAL" clId="{B05A80DE-0681-4B55-8CD1-785EFEE8E047}" dt="2021-02-09T19:39:20.825" v="1568" actId="1036"/>
          <ac:spMkLst>
            <pc:docMk/>
            <pc:sldMk cId="3714163389" sldId="419"/>
            <ac:spMk id="13" creationId="{00000000-0000-0000-0000-000000000000}"/>
          </ac:spMkLst>
        </pc:spChg>
        <pc:spChg chg="mod">
          <ac:chgData name="Broeders, J.Z.M. (Harry)" userId="41fbf053-7391-48d7-be5b-e14598b20e70" providerId="ADAL" clId="{B05A80DE-0681-4B55-8CD1-785EFEE8E047}" dt="2021-02-09T19:39:14.841" v="1563" actId="1037"/>
          <ac:spMkLst>
            <pc:docMk/>
            <pc:sldMk cId="3714163389" sldId="419"/>
            <ac:spMk id="14" creationId="{00000000-0000-0000-0000-000000000000}"/>
          </ac:spMkLst>
        </pc:spChg>
      </pc:sldChg>
      <pc:sldChg chg="modSp mod">
        <pc:chgData name="Broeders, J.Z.M. (Harry)" userId="41fbf053-7391-48d7-be5b-e14598b20e70" providerId="ADAL" clId="{B05A80DE-0681-4B55-8CD1-785EFEE8E047}" dt="2021-02-09T20:03:09.064" v="1620" actId="1035"/>
        <pc:sldMkLst>
          <pc:docMk/>
          <pc:sldMk cId="126605511" sldId="420"/>
        </pc:sldMkLst>
        <pc:spChg chg="mod">
          <ac:chgData name="Broeders, J.Z.M. (Harry)" userId="41fbf053-7391-48d7-be5b-e14598b20e70" providerId="ADAL" clId="{B05A80DE-0681-4B55-8CD1-785EFEE8E047}" dt="2021-02-09T20:03:09.064" v="1620" actId="1035"/>
          <ac:spMkLst>
            <pc:docMk/>
            <pc:sldMk cId="126605511" sldId="420"/>
            <ac:spMk id="3" creationId="{00000000-0000-0000-0000-000000000000}"/>
          </ac:spMkLst>
        </pc:spChg>
      </pc:sldChg>
      <pc:sldChg chg="addSp delSp modSp mod ord modAnim">
        <pc:chgData name="Broeders, J.Z.M. (Harry)" userId="41fbf053-7391-48d7-be5b-e14598b20e70" providerId="ADAL" clId="{B05A80DE-0681-4B55-8CD1-785EFEE8E047}" dt="2021-02-18T20:48:30.757" v="2054"/>
        <pc:sldMkLst>
          <pc:docMk/>
          <pc:sldMk cId="1495789623" sldId="421"/>
        </pc:sldMkLst>
        <pc:spChg chg="mod">
          <ac:chgData name="Broeders, J.Z.M. (Harry)" userId="41fbf053-7391-48d7-be5b-e14598b20e70" providerId="ADAL" clId="{B05A80DE-0681-4B55-8CD1-785EFEE8E047}" dt="2021-02-09T20:05:33.015" v="1645" actId="20577"/>
          <ac:spMkLst>
            <pc:docMk/>
            <pc:sldMk cId="1495789623" sldId="421"/>
            <ac:spMk id="3" creationId="{971C4402-BFC8-4B01-9A41-E000FDE4EDCF}"/>
          </ac:spMkLst>
        </pc:spChg>
        <pc:spChg chg="mod">
          <ac:chgData name="Broeders, J.Z.M. (Harry)" userId="41fbf053-7391-48d7-be5b-e14598b20e70" providerId="ADAL" clId="{B05A80DE-0681-4B55-8CD1-785EFEE8E047}" dt="2021-02-18T20:42:52.242" v="1906" actId="1038"/>
          <ac:spMkLst>
            <pc:docMk/>
            <pc:sldMk cId="1495789623" sldId="421"/>
            <ac:spMk id="6" creationId="{97A34E37-A88F-479E-B9BD-B4536231BF5B}"/>
          </ac:spMkLst>
        </pc:spChg>
        <pc:picChg chg="mod">
          <ac:chgData name="Broeders, J.Z.M. (Harry)" userId="41fbf053-7391-48d7-be5b-e14598b20e70" providerId="ADAL" clId="{B05A80DE-0681-4B55-8CD1-785EFEE8E047}" dt="2021-02-09T20:05:56.539" v="1649" actId="1076"/>
          <ac:picMkLst>
            <pc:docMk/>
            <pc:sldMk cId="1495789623" sldId="421"/>
            <ac:picMk id="5" creationId="{E1AEF32D-8AEA-481E-B8A2-532FE04F0ADA}"/>
          </ac:picMkLst>
        </pc:picChg>
        <pc:picChg chg="add del mod">
          <ac:chgData name="Broeders, J.Z.M. (Harry)" userId="41fbf053-7391-48d7-be5b-e14598b20e70" providerId="ADAL" clId="{B05A80DE-0681-4B55-8CD1-785EFEE8E047}" dt="2021-02-18T20:43:39.076" v="1912" actId="478"/>
          <ac:picMkLst>
            <pc:docMk/>
            <pc:sldMk cId="1495789623" sldId="421"/>
            <ac:picMk id="2050" creationId="{474E15F9-574E-4BA0-B040-BA25CA1479A9}"/>
          </ac:picMkLst>
        </pc:picChg>
      </pc:sldChg>
      <pc:sldChg chg="delSp modSp mod">
        <pc:chgData name="Broeders, J.Z.M. (Harry)" userId="41fbf053-7391-48d7-be5b-e14598b20e70" providerId="ADAL" clId="{B05A80DE-0681-4B55-8CD1-785EFEE8E047}" dt="2021-02-09T18:42:27.497" v="995" actId="166"/>
        <pc:sldMkLst>
          <pc:docMk/>
          <pc:sldMk cId="2671690663" sldId="422"/>
        </pc:sldMkLst>
        <pc:spChg chg="mod">
          <ac:chgData name="Broeders, J.Z.M. (Harry)" userId="41fbf053-7391-48d7-be5b-e14598b20e70" providerId="ADAL" clId="{B05A80DE-0681-4B55-8CD1-785EFEE8E047}" dt="2021-02-09T18:42:27.497" v="995" actId="166"/>
          <ac:spMkLst>
            <pc:docMk/>
            <pc:sldMk cId="2671690663" sldId="422"/>
            <ac:spMk id="10" creationId="{00000000-0000-0000-0000-000000000000}"/>
          </ac:spMkLst>
        </pc:spChg>
        <pc:spChg chg="mod">
          <ac:chgData name="Broeders, J.Z.M. (Harry)" userId="41fbf053-7391-48d7-be5b-e14598b20e70" providerId="ADAL" clId="{B05A80DE-0681-4B55-8CD1-785EFEE8E047}" dt="2021-02-09T18:41:48.656" v="994" actId="1038"/>
          <ac:spMkLst>
            <pc:docMk/>
            <pc:sldMk cId="2671690663" sldId="422"/>
            <ac:spMk id="11" creationId="{00000000-0000-0000-0000-000000000000}"/>
          </ac:spMkLst>
        </pc:spChg>
        <pc:spChg chg="del">
          <ac:chgData name="Broeders, J.Z.M. (Harry)" userId="41fbf053-7391-48d7-be5b-e14598b20e70" providerId="ADAL" clId="{B05A80DE-0681-4B55-8CD1-785EFEE8E047}" dt="2021-02-09T18:41:17.181" v="942" actId="478"/>
          <ac:spMkLst>
            <pc:docMk/>
            <pc:sldMk cId="2671690663" sldId="422"/>
            <ac:spMk id="19" creationId="{00000000-0000-0000-0000-000000000000}"/>
          </ac:spMkLst>
        </pc:spChg>
      </pc:sldChg>
      <pc:sldChg chg="modSp mod">
        <pc:chgData name="Broeders, J.Z.M. (Harry)" userId="41fbf053-7391-48d7-be5b-e14598b20e70" providerId="ADAL" clId="{B05A80DE-0681-4B55-8CD1-785EFEE8E047}" dt="2021-03-05T07:33:58.966" v="2092" actId="6549"/>
        <pc:sldMkLst>
          <pc:docMk/>
          <pc:sldMk cId="1914551645" sldId="423"/>
        </pc:sldMkLst>
        <pc:spChg chg="mod">
          <ac:chgData name="Broeders, J.Z.M. (Harry)" userId="41fbf053-7391-48d7-be5b-e14598b20e70" providerId="ADAL" clId="{B05A80DE-0681-4B55-8CD1-785EFEE8E047}" dt="2021-03-05T07:33:58.966" v="2092" actId="6549"/>
          <ac:spMkLst>
            <pc:docMk/>
            <pc:sldMk cId="1914551645" sldId="423"/>
            <ac:spMk id="5" creationId="{2E7266C9-C653-4D84-9DFE-46A749981C18}"/>
          </ac:spMkLst>
        </pc:spChg>
      </pc:sldChg>
      <pc:sldChg chg="modSp mod">
        <pc:chgData name="Broeders, J.Z.M. (Harry)" userId="41fbf053-7391-48d7-be5b-e14598b20e70" providerId="ADAL" clId="{B05A80DE-0681-4B55-8CD1-785EFEE8E047}" dt="2021-02-09T16:53:24.352" v="516" actId="1076"/>
        <pc:sldMkLst>
          <pc:docMk/>
          <pc:sldMk cId="4160688436" sldId="426"/>
        </pc:sldMkLst>
        <pc:spChg chg="mod">
          <ac:chgData name="Broeders, J.Z.M. (Harry)" userId="41fbf053-7391-48d7-be5b-e14598b20e70" providerId="ADAL" clId="{B05A80DE-0681-4B55-8CD1-785EFEE8E047}" dt="2021-02-09T16:53:01.972" v="513" actId="6549"/>
          <ac:spMkLst>
            <pc:docMk/>
            <pc:sldMk cId="4160688436" sldId="426"/>
            <ac:spMk id="3" creationId="{00000000-0000-0000-0000-000000000000}"/>
          </ac:spMkLst>
        </pc:spChg>
        <pc:picChg chg="mod">
          <ac:chgData name="Broeders, J.Z.M. (Harry)" userId="41fbf053-7391-48d7-be5b-e14598b20e70" providerId="ADAL" clId="{B05A80DE-0681-4B55-8CD1-785EFEE8E047}" dt="2021-02-09T16:53:24.352" v="516" actId="1076"/>
          <ac:picMkLst>
            <pc:docMk/>
            <pc:sldMk cId="4160688436" sldId="426"/>
            <ac:picMk id="29" creationId="{A52A12D4-564D-4FE7-BB5D-A4C3E4EE1A1C}"/>
          </ac:picMkLst>
        </pc:picChg>
      </pc:sldChg>
      <pc:sldChg chg="modSp mod modAnim">
        <pc:chgData name="Broeders, J.Z.M. (Harry)" userId="41fbf053-7391-48d7-be5b-e14598b20e70" providerId="ADAL" clId="{B05A80DE-0681-4B55-8CD1-785EFEE8E047}" dt="2021-02-09T16:43:25.125" v="459"/>
        <pc:sldMkLst>
          <pc:docMk/>
          <pc:sldMk cId="3814044314" sldId="427"/>
        </pc:sldMkLst>
        <pc:spChg chg="mod">
          <ac:chgData name="Broeders, J.Z.M. (Harry)" userId="41fbf053-7391-48d7-be5b-e14598b20e70" providerId="ADAL" clId="{B05A80DE-0681-4B55-8CD1-785EFEE8E047}" dt="2021-02-09T16:40:55.334" v="452" actId="20577"/>
          <ac:spMkLst>
            <pc:docMk/>
            <pc:sldMk cId="3814044314" sldId="427"/>
            <ac:spMk id="3" creationId="{6646D1E7-A205-4B65-9AE5-9FB0D18B16BB}"/>
          </ac:spMkLst>
        </pc:spChg>
      </pc:sldChg>
      <pc:sldChg chg="modSp mod">
        <pc:chgData name="Broeders, J.Z.M. (Harry)" userId="41fbf053-7391-48d7-be5b-e14598b20e70" providerId="ADAL" clId="{B05A80DE-0681-4B55-8CD1-785EFEE8E047}" dt="2021-02-09T19:15:42.883" v="1324" actId="6549"/>
        <pc:sldMkLst>
          <pc:docMk/>
          <pc:sldMk cId="2389083131" sldId="428"/>
        </pc:sldMkLst>
        <pc:spChg chg="mod">
          <ac:chgData name="Broeders, J.Z.M. (Harry)" userId="41fbf053-7391-48d7-be5b-e14598b20e70" providerId="ADAL" clId="{B05A80DE-0681-4B55-8CD1-785EFEE8E047}" dt="2021-02-09T19:15:42.883" v="1324" actId="6549"/>
          <ac:spMkLst>
            <pc:docMk/>
            <pc:sldMk cId="2389083131" sldId="428"/>
            <ac:spMk id="3" creationId="{00000000-0000-0000-0000-000000000000}"/>
          </ac:spMkLst>
        </pc:spChg>
      </pc:sldChg>
      <pc:sldChg chg="modSp mod">
        <pc:chgData name="Broeders, J.Z.M. (Harry)" userId="41fbf053-7391-48d7-be5b-e14598b20e70" providerId="ADAL" clId="{B05A80DE-0681-4B55-8CD1-785EFEE8E047}" dt="2021-02-09T19:17:23.823" v="1327" actId="404"/>
        <pc:sldMkLst>
          <pc:docMk/>
          <pc:sldMk cId="3017094906" sldId="429"/>
        </pc:sldMkLst>
        <pc:spChg chg="mod">
          <ac:chgData name="Broeders, J.Z.M. (Harry)" userId="41fbf053-7391-48d7-be5b-e14598b20e70" providerId="ADAL" clId="{B05A80DE-0681-4B55-8CD1-785EFEE8E047}" dt="2021-02-09T19:17:23.823" v="1327" actId="404"/>
          <ac:spMkLst>
            <pc:docMk/>
            <pc:sldMk cId="3017094906" sldId="429"/>
            <ac:spMk id="3" creationId="{00000000-0000-0000-0000-000000000000}"/>
          </ac:spMkLst>
        </pc:spChg>
      </pc:sldChg>
      <pc:sldChg chg="modSp mod">
        <pc:chgData name="Broeders, J.Z.M. (Harry)" userId="41fbf053-7391-48d7-be5b-e14598b20e70" providerId="ADAL" clId="{B05A80DE-0681-4B55-8CD1-785EFEE8E047}" dt="2021-02-09T19:23:53.242" v="1385" actId="16959"/>
        <pc:sldMkLst>
          <pc:docMk/>
          <pc:sldMk cId="1069714704" sldId="430"/>
        </pc:sldMkLst>
        <pc:spChg chg="mod">
          <ac:chgData name="Broeders, J.Z.M. (Harry)" userId="41fbf053-7391-48d7-be5b-e14598b20e70" providerId="ADAL" clId="{B05A80DE-0681-4B55-8CD1-785EFEE8E047}" dt="2021-02-09T19:23:53.242" v="1385" actId="16959"/>
          <ac:spMkLst>
            <pc:docMk/>
            <pc:sldMk cId="1069714704" sldId="430"/>
            <ac:spMk id="3" creationId="{00000000-0000-0000-0000-000000000000}"/>
          </ac:spMkLst>
        </pc:spChg>
      </pc:sldChg>
      <pc:sldChg chg="add modTransition">
        <pc:chgData name="Broeders, J.Z.M. (Harry)" userId="41fbf053-7391-48d7-be5b-e14598b20e70" providerId="ADAL" clId="{B05A80DE-0681-4B55-8CD1-785EFEE8E047}" dt="2021-02-09T16:19:56.791" v="246"/>
        <pc:sldMkLst>
          <pc:docMk/>
          <pc:sldMk cId="453105682" sldId="431"/>
        </pc:sldMkLst>
      </pc:sldChg>
      <pc:sldChg chg="addSp delSp modSp add mod delAnim modAnim">
        <pc:chgData name="Broeders, J.Z.M. (Harry)" userId="41fbf053-7391-48d7-be5b-e14598b20e70" providerId="ADAL" clId="{B05A80DE-0681-4B55-8CD1-785EFEE8E047}" dt="2021-02-18T20:48:13.172" v="2053"/>
        <pc:sldMkLst>
          <pc:docMk/>
          <pc:sldMk cId="2621301341" sldId="435"/>
        </pc:sldMkLst>
        <pc:spChg chg="add mod">
          <ac:chgData name="Broeders, J.Z.M. (Harry)" userId="41fbf053-7391-48d7-be5b-e14598b20e70" providerId="ADAL" clId="{B05A80DE-0681-4B55-8CD1-785EFEE8E047}" dt="2021-02-18T20:46:29.572" v="2050" actId="20577"/>
          <ac:spMkLst>
            <pc:docMk/>
            <pc:sldMk cId="2621301341" sldId="435"/>
            <ac:spMk id="7" creationId="{7CFFDDD8-5EEA-4C9F-AD7A-7F8A844A1C5D}"/>
          </ac:spMkLst>
        </pc:spChg>
        <pc:picChg chg="del">
          <ac:chgData name="Broeders, J.Z.M. (Harry)" userId="41fbf053-7391-48d7-be5b-e14598b20e70" providerId="ADAL" clId="{B05A80DE-0681-4B55-8CD1-785EFEE8E047}" dt="2021-02-18T20:43:29.985" v="1909" actId="478"/>
          <ac:picMkLst>
            <pc:docMk/>
            <pc:sldMk cId="2621301341" sldId="435"/>
            <ac:picMk id="5" creationId="{E1AEF32D-8AEA-481E-B8A2-532FE04F0ADA}"/>
          </ac:picMkLst>
        </pc:picChg>
        <pc:picChg chg="mod">
          <ac:chgData name="Broeders, J.Z.M. (Harry)" userId="41fbf053-7391-48d7-be5b-e14598b20e70" providerId="ADAL" clId="{B05A80DE-0681-4B55-8CD1-785EFEE8E047}" dt="2021-02-18T20:45:28.312" v="2005" actId="1076"/>
          <ac:picMkLst>
            <pc:docMk/>
            <pc:sldMk cId="2621301341" sldId="435"/>
            <ac:picMk id="2050" creationId="{474E15F9-574E-4BA0-B040-BA25CA1479A9}"/>
          </ac:picMkLst>
        </pc:picChg>
      </pc:sldChg>
      <pc:sldMasterChg chg="modSldLayout">
        <pc:chgData name="Broeders, J.Z.M. (Harry)" userId="41fbf053-7391-48d7-be5b-e14598b20e70" providerId="ADAL" clId="{B05A80DE-0681-4B55-8CD1-785EFEE8E047}" dt="2021-02-09T16:22:48.329" v="269" actId="3064"/>
        <pc:sldMasterMkLst>
          <pc:docMk/>
          <pc:sldMasterMk cId="739917327" sldId="2147483660"/>
        </pc:sldMasterMkLst>
        <pc:sldLayoutChg chg="modSp mod">
          <pc:chgData name="Broeders, J.Z.M. (Harry)" userId="41fbf053-7391-48d7-be5b-e14598b20e70" providerId="ADAL" clId="{B05A80DE-0681-4B55-8CD1-785EFEE8E047}" dt="2021-02-09T16:22:48.329" v="269" actId="3064"/>
          <pc:sldLayoutMkLst>
            <pc:docMk/>
            <pc:sldMasterMk cId="739917327" sldId="2147483660"/>
            <pc:sldLayoutMk cId="3324872798" sldId="2147483662"/>
          </pc:sldLayoutMkLst>
          <pc:spChg chg="mod">
            <ac:chgData name="Broeders, J.Z.M. (Harry)" userId="41fbf053-7391-48d7-be5b-e14598b20e70" providerId="ADAL" clId="{B05A80DE-0681-4B55-8CD1-785EFEE8E047}" dt="2021-02-09T16:22:48.329" v="269" actId="3064"/>
            <ac:spMkLst>
              <pc:docMk/>
              <pc:sldMasterMk cId="739917327" sldId="2147483660"/>
              <pc:sldLayoutMk cId="3324872798" sldId="2147483662"/>
              <ac:spMk id="3" creationId="{00000000-0000-0000-0000-000000000000}"/>
            </ac:spMkLst>
          </pc:spChg>
          <pc:spChg chg="mod">
            <ac:chgData name="Broeders, J.Z.M. (Harry)" userId="41fbf053-7391-48d7-be5b-e14598b20e70" providerId="ADAL" clId="{B05A80DE-0681-4B55-8CD1-785EFEE8E047}" dt="2021-02-09T16:15:45.325" v="158" actId="1038"/>
            <ac:spMkLst>
              <pc:docMk/>
              <pc:sldMasterMk cId="739917327" sldId="2147483660"/>
              <pc:sldLayoutMk cId="3324872798" sldId="2147483662"/>
              <ac:spMk id="6" creationId="{00000000-0000-0000-0000-000000000000}"/>
            </ac:spMkLst>
          </pc:spChg>
        </pc:sldLayoutChg>
      </pc:sldMasterChg>
    </pc:docChg>
  </pc:docChgLst>
  <pc:docChgLst>
    <pc:chgData name="Broeders, J.Z.M. (Harry)" userId="41fbf053-7391-48d7-be5b-e14598b20e70" providerId="ADAL" clId="{B868B2DD-543E-4E53-8919-DE7E87F7680C}"/>
    <pc:docChg chg="undo custSel modSld">
      <pc:chgData name="Broeders, J.Z.M. (Harry)" userId="41fbf053-7391-48d7-be5b-e14598b20e70" providerId="ADAL" clId="{B868B2DD-543E-4E53-8919-DE7E87F7680C}" dt="2023-01-17T18:26:23.460" v="689" actId="207"/>
      <pc:docMkLst>
        <pc:docMk/>
      </pc:docMkLst>
      <pc:sldChg chg="modSp mod">
        <pc:chgData name="Broeders, J.Z.M. (Harry)" userId="41fbf053-7391-48d7-be5b-e14598b20e70" providerId="ADAL" clId="{B868B2DD-543E-4E53-8919-DE7E87F7680C}" dt="2023-01-17T18:25:23.093" v="656" actId="20577"/>
        <pc:sldMkLst>
          <pc:docMk/>
          <pc:sldMk cId="1456467837" sldId="347"/>
        </pc:sldMkLst>
        <pc:spChg chg="mod">
          <ac:chgData name="Broeders, J.Z.M. (Harry)" userId="41fbf053-7391-48d7-be5b-e14598b20e70" providerId="ADAL" clId="{B868B2DD-543E-4E53-8919-DE7E87F7680C}" dt="2023-01-17T18:25:23.093" v="656" actId="20577"/>
          <ac:spMkLst>
            <pc:docMk/>
            <pc:sldMk cId="1456467837" sldId="347"/>
            <ac:spMk id="5" creationId="{2E7266C9-C653-4D84-9DFE-46A749981C18}"/>
          </ac:spMkLst>
        </pc:spChg>
      </pc:sldChg>
      <pc:sldChg chg="modSp mod">
        <pc:chgData name="Broeders, J.Z.M. (Harry)" userId="41fbf053-7391-48d7-be5b-e14598b20e70" providerId="ADAL" clId="{B868B2DD-543E-4E53-8919-DE7E87F7680C}" dt="2023-01-17T16:13:12.724" v="481" actId="20577"/>
        <pc:sldMkLst>
          <pc:docMk/>
          <pc:sldMk cId="181271232" sldId="365"/>
        </pc:sldMkLst>
        <pc:spChg chg="mod">
          <ac:chgData name="Broeders, J.Z.M. (Harry)" userId="41fbf053-7391-48d7-be5b-e14598b20e70" providerId="ADAL" clId="{B868B2DD-543E-4E53-8919-DE7E87F7680C}" dt="2023-01-17T16:13:12.724" v="481" actId="20577"/>
          <ac:spMkLst>
            <pc:docMk/>
            <pc:sldMk cId="181271232" sldId="365"/>
            <ac:spMk id="3" creationId="{00000000-0000-0000-0000-000000000000}"/>
          </ac:spMkLst>
        </pc:spChg>
      </pc:sldChg>
      <pc:sldChg chg="modSp mod">
        <pc:chgData name="Broeders, J.Z.M. (Harry)" userId="41fbf053-7391-48d7-be5b-e14598b20e70" providerId="ADAL" clId="{B868B2DD-543E-4E53-8919-DE7E87F7680C}" dt="2023-01-17T13:28:23.143" v="48" actId="6549"/>
        <pc:sldMkLst>
          <pc:docMk/>
          <pc:sldMk cId="626325390" sldId="383"/>
        </pc:sldMkLst>
        <pc:spChg chg="mod">
          <ac:chgData name="Broeders, J.Z.M. (Harry)" userId="41fbf053-7391-48d7-be5b-e14598b20e70" providerId="ADAL" clId="{B868B2DD-543E-4E53-8919-DE7E87F7680C}" dt="2023-01-17T12:31:54.058" v="7" actId="20577"/>
          <ac:spMkLst>
            <pc:docMk/>
            <pc:sldMk cId="626325390" sldId="383"/>
            <ac:spMk id="3" creationId="{00000000-0000-0000-0000-000000000000}"/>
          </ac:spMkLst>
        </pc:spChg>
        <pc:spChg chg="mod">
          <ac:chgData name="Broeders, J.Z.M. (Harry)" userId="41fbf053-7391-48d7-be5b-e14598b20e70" providerId="ADAL" clId="{B868B2DD-543E-4E53-8919-DE7E87F7680C}" dt="2023-01-17T13:27:55.911" v="43"/>
          <ac:spMkLst>
            <pc:docMk/>
            <pc:sldMk cId="626325390" sldId="383"/>
            <ac:spMk id="25" creationId="{B6811B86-E691-41D4-89D8-41C75AA2B5E8}"/>
          </ac:spMkLst>
        </pc:spChg>
        <pc:spChg chg="mod">
          <ac:chgData name="Broeders, J.Z.M. (Harry)" userId="41fbf053-7391-48d7-be5b-e14598b20e70" providerId="ADAL" clId="{B868B2DD-543E-4E53-8919-DE7E87F7680C}" dt="2023-01-17T13:28:23.143" v="48" actId="6549"/>
          <ac:spMkLst>
            <pc:docMk/>
            <pc:sldMk cId="626325390" sldId="383"/>
            <ac:spMk id="43" creationId="{00000000-0000-0000-0000-000000000000}"/>
          </ac:spMkLst>
        </pc:spChg>
        <pc:grpChg chg="mod">
          <ac:chgData name="Broeders, J.Z.M. (Harry)" userId="41fbf053-7391-48d7-be5b-e14598b20e70" providerId="ADAL" clId="{B868B2DD-543E-4E53-8919-DE7E87F7680C}" dt="2023-01-17T13:27:55.911" v="43"/>
          <ac:grpSpMkLst>
            <pc:docMk/>
            <pc:sldMk cId="626325390" sldId="383"/>
            <ac:grpSpMk id="14" creationId="{A08CEFCB-1D71-45A9-B527-F480D0A4605F}"/>
          </ac:grpSpMkLst>
        </pc:grpChg>
        <pc:cxnChg chg="mod">
          <ac:chgData name="Broeders, J.Z.M. (Harry)" userId="41fbf053-7391-48d7-be5b-e14598b20e70" providerId="ADAL" clId="{B868B2DD-543E-4E53-8919-DE7E87F7680C}" dt="2023-01-17T13:27:55.911" v="43"/>
          <ac:cxnSpMkLst>
            <pc:docMk/>
            <pc:sldMk cId="626325390" sldId="383"/>
            <ac:cxnSpMk id="26" creationId="{5D2F3ACD-B81D-4691-894C-06C8F98A8AC5}"/>
          </ac:cxnSpMkLst>
        </pc:cxnChg>
        <pc:cxnChg chg="mod">
          <ac:chgData name="Broeders, J.Z.M. (Harry)" userId="41fbf053-7391-48d7-be5b-e14598b20e70" providerId="ADAL" clId="{B868B2DD-543E-4E53-8919-DE7E87F7680C}" dt="2023-01-17T12:33:02.295" v="10" actId="1038"/>
          <ac:cxnSpMkLst>
            <pc:docMk/>
            <pc:sldMk cId="626325390" sldId="383"/>
            <ac:cxnSpMk id="44" creationId="{00000000-0000-0000-0000-000000000000}"/>
          </ac:cxnSpMkLst>
        </pc:cxnChg>
      </pc:sldChg>
      <pc:sldChg chg="modSp">
        <pc:chgData name="Broeders, J.Z.M. (Harry)" userId="41fbf053-7391-48d7-be5b-e14598b20e70" providerId="ADAL" clId="{B868B2DD-543E-4E53-8919-DE7E87F7680C}" dt="2023-01-17T13:29:23.754" v="53" actId="6549"/>
        <pc:sldMkLst>
          <pc:docMk/>
          <pc:sldMk cId="1513404293" sldId="387"/>
        </pc:sldMkLst>
        <pc:spChg chg="mod">
          <ac:chgData name="Broeders, J.Z.M. (Harry)" userId="41fbf053-7391-48d7-be5b-e14598b20e70" providerId="ADAL" clId="{B868B2DD-543E-4E53-8919-DE7E87F7680C}" dt="2023-01-17T13:29:23.754" v="53" actId="6549"/>
          <ac:spMkLst>
            <pc:docMk/>
            <pc:sldMk cId="1513404293" sldId="387"/>
            <ac:spMk id="10" creationId="{00000000-0000-0000-0000-000000000000}"/>
          </ac:spMkLst>
        </pc:spChg>
        <pc:cxnChg chg="mod">
          <ac:chgData name="Broeders, J.Z.M. (Harry)" userId="41fbf053-7391-48d7-be5b-e14598b20e70" providerId="ADAL" clId="{B868B2DD-543E-4E53-8919-DE7E87F7680C}" dt="2023-01-17T13:29:22.309" v="52"/>
          <ac:cxnSpMkLst>
            <pc:docMk/>
            <pc:sldMk cId="1513404293" sldId="387"/>
            <ac:cxnSpMk id="9" creationId="{00000000-0000-0000-0000-000000000000}"/>
          </ac:cxnSpMkLst>
        </pc:cxnChg>
      </pc:sldChg>
      <pc:sldChg chg="modSp mod addAnim delAnim modAnim">
        <pc:chgData name="Broeders, J.Z.M. (Harry)" userId="41fbf053-7391-48d7-be5b-e14598b20e70" providerId="ADAL" clId="{B868B2DD-543E-4E53-8919-DE7E87F7680C}" dt="2023-01-17T13:31:55.065" v="82" actId="20577"/>
        <pc:sldMkLst>
          <pc:docMk/>
          <pc:sldMk cId="3089693447" sldId="388"/>
        </pc:sldMkLst>
        <pc:spChg chg="mod">
          <ac:chgData name="Broeders, J.Z.M. (Harry)" userId="41fbf053-7391-48d7-be5b-e14598b20e70" providerId="ADAL" clId="{B868B2DD-543E-4E53-8919-DE7E87F7680C}" dt="2023-01-17T13:31:55.065" v="82" actId="20577"/>
          <ac:spMkLst>
            <pc:docMk/>
            <pc:sldMk cId="3089693447" sldId="388"/>
            <ac:spMk id="15" creationId="{00000000-0000-0000-0000-000000000000}"/>
          </ac:spMkLst>
        </pc:spChg>
      </pc:sldChg>
      <pc:sldChg chg="modSp">
        <pc:chgData name="Broeders, J.Z.M. (Harry)" userId="41fbf053-7391-48d7-be5b-e14598b20e70" providerId="ADAL" clId="{B868B2DD-543E-4E53-8919-DE7E87F7680C}" dt="2023-01-17T13:32:53.242" v="85" actId="20577"/>
        <pc:sldMkLst>
          <pc:docMk/>
          <pc:sldMk cId="4176428083" sldId="389"/>
        </pc:sldMkLst>
        <pc:spChg chg="mod">
          <ac:chgData name="Broeders, J.Z.M. (Harry)" userId="41fbf053-7391-48d7-be5b-e14598b20e70" providerId="ADAL" clId="{B868B2DD-543E-4E53-8919-DE7E87F7680C}" dt="2023-01-17T13:32:53.242" v="85" actId="20577"/>
          <ac:spMkLst>
            <pc:docMk/>
            <pc:sldMk cId="4176428083" sldId="389"/>
            <ac:spMk id="6" creationId="{1C6C3E55-97D5-4E54-9259-02E0F059F95B}"/>
          </ac:spMkLst>
        </pc:spChg>
      </pc:sldChg>
      <pc:sldChg chg="modSp mod">
        <pc:chgData name="Broeders, J.Z.M. (Harry)" userId="41fbf053-7391-48d7-be5b-e14598b20e70" providerId="ADAL" clId="{B868B2DD-543E-4E53-8919-DE7E87F7680C}" dt="2023-01-17T16:07:49.404" v="357" actId="1076"/>
        <pc:sldMkLst>
          <pc:docMk/>
          <pc:sldMk cId="2647636818" sldId="392"/>
        </pc:sldMkLst>
        <pc:spChg chg="mod">
          <ac:chgData name="Broeders, J.Z.M. (Harry)" userId="41fbf053-7391-48d7-be5b-e14598b20e70" providerId="ADAL" clId="{B868B2DD-543E-4E53-8919-DE7E87F7680C}" dt="2023-01-17T16:07:37.053" v="355"/>
          <ac:spMkLst>
            <pc:docMk/>
            <pc:sldMk cId="2647636818" sldId="392"/>
            <ac:spMk id="6" creationId="{00000000-0000-0000-0000-000000000000}"/>
          </ac:spMkLst>
        </pc:spChg>
        <pc:picChg chg="mod">
          <ac:chgData name="Broeders, J.Z.M. (Harry)" userId="41fbf053-7391-48d7-be5b-e14598b20e70" providerId="ADAL" clId="{B868B2DD-543E-4E53-8919-DE7E87F7680C}" dt="2023-01-17T16:07:49.404" v="357" actId="1076"/>
          <ac:picMkLst>
            <pc:docMk/>
            <pc:sldMk cId="2647636818" sldId="392"/>
            <ac:picMk id="9" creationId="{00000000-0000-0000-0000-000000000000}"/>
          </ac:picMkLst>
        </pc:picChg>
      </pc:sldChg>
      <pc:sldChg chg="modSp mod">
        <pc:chgData name="Broeders, J.Z.M. (Harry)" userId="41fbf053-7391-48d7-be5b-e14598b20e70" providerId="ADAL" clId="{B868B2DD-543E-4E53-8919-DE7E87F7680C}" dt="2023-01-17T16:02:19.057" v="283" actId="20577"/>
        <pc:sldMkLst>
          <pc:docMk/>
          <pc:sldMk cId="2801909910" sldId="405"/>
        </pc:sldMkLst>
        <pc:spChg chg="mod">
          <ac:chgData name="Broeders, J.Z.M. (Harry)" userId="41fbf053-7391-48d7-be5b-e14598b20e70" providerId="ADAL" clId="{B868B2DD-543E-4E53-8919-DE7E87F7680C}" dt="2023-01-17T16:02:19.057" v="283" actId="20577"/>
          <ac:spMkLst>
            <pc:docMk/>
            <pc:sldMk cId="2801909910" sldId="405"/>
            <ac:spMk id="3" creationId="{00000000-0000-0000-0000-000000000000}"/>
          </ac:spMkLst>
        </pc:spChg>
      </pc:sldChg>
      <pc:sldChg chg="modSp mod">
        <pc:chgData name="Broeders, J.Z.M. (Harry)" userId="41fbf053-7391-48d7-be5b-e14598b20e70" providerId="ADAL" clId="{B868B2DD-543E-4E53-8919-DE7E87F7680C}" dt="2023-01-17T16:31:48.489" v="575" actId="20577"/>
        <pc:sldMkLst>
          <pc:docMk/>
          <pc:sldMk cId="3909777817" sldId="407"/>
        </pc:sldMkLst>
        <pc:spChg chg="mod">
          <ac:chgData name="Broeders, J.Z.M. (Harry)" userId="41fbf053-7391-48d7-be5b-e14598b20e70" providerId="ADAL" clId="{B868B2DD-543E-4E53-8919-DE7E87F7680C}" dt="2023-01-17T16:31:48.489" v="575" actId="20577"/>
          <ac:spMkLst>
            <pc:docMk/>
            <pc:sldMk cId="3909777817" sldId="407"/>
            <ac:spMk id="3" creationId="{00000000-0000-0000-0000-000000000000}"/>
          </ac:spMkLst>
        </pc:spChg>
      </pc:sldChg>
      <pc:sldChg chg="modSp">
        <pc:chgData name="Broeders, J.Z.M. (Harry)" userId="41fbf053-7391-48d7-be5b-e14598b20e70" providerId="ADAL" clId="{B868B2DD-543E-4E53-8919-DE7E87F7680C}" dt="2023-01-17T16:40:29.771" v="619" actId="20577"/>
        <pc:sldMkLst>
          <pc:docMk/>
          <pc:sldMk cId="2011180025" sldId="408"/>
        </pc:sldMkLst>
        <pc:spChg chg="mod">
          <ac:chgData name="Broeders, J.Z.M. (Harry)" userId="41fbf053-7391-48d7-be5b-e14598b20e70" providerId="ADAL" clId="{B868B2DD-543E-4E53-8919-DE7E87F7680C}" dt="2023-01-17T16:40:29.771" v="619" actId="20577"/>
          <ac:spMkLst>
            <pc:docMk/>
            <pc:sldMk cId="2011180025" sldId="408"/>
            <ac:spMk id="3" creationId="{00000000-0000-0000-0000-000000000000}"/>
          </ac:spMkLst>
        </pc:spChg>
      </pc:sldChg>
      <pc:sldChg chg="modSp mod">
        <pc:chgData name="Broeders, J.Z.M. (Harry)" userId="41fbf053-7391-48d7-be5b-e14598b20e70" providerId="ADAL" clId="{B868B2DD-543E-4E53-8919-DE7E87F7680C}" dt="2023-01-17T16:07:11.488" v="352" actId="20577"/>
        <pc:sldMkLst>
          <pc:docMk/>
          <pc:sldMk cId="3877188732" sldId="412"/>
        </pc:sldMkLst>
        <pc:spChg chg="mod">
          <ac:chgData name="Broeders, J.Z.M. (Harry)" userId="41fbf053-7391-48d7-be5b-e14598b20e70" providerId="ADAL" clId="{B868B2DD-543E-4E53-8919-DE7E87F7680C}" dt="2023-01-17T16:06:54.542" v="349" actId="20577"/>
          <ac:spMkLst>
            <pc:docMk/>
            <pc:sldMk cId="3877188732" sldId="412"/>
            <ac:spMk id="13" creationId="{00000000-0000-0000-0000-000000000000}"/>
          </ac:spMkLst>
        </pc:spChg>
        <pc:spChg chg="mod">
          <ac:chgData name="Broeders, J.Z.M. (Harry)" userId="41fbf053-7391-48d7-be5b-e14598b20e70" providerId="ADAL" clId="{B868B2DD-543E-4E53-8919-DE7E87F7680C}" dt="2023-01-17T16:07:11.488" v="352" actId="20577"/>
          <ac:spMkLst>
            <pc:docMk/>
            <pc:sldMk cId="3877188732" sldId="412"/>
            <ac:spMk id="29" creationId="{00000000-0000-0000-0000-000000000000}"/>
          </ac:spMkLst>
        </pc:spChg>
      </pc:sldChg>
      <pc:sldChg chg="modSp mod">
        <pc:chgData name="Broeders, J.Z.M. (Harry)" userId="41fbf053-7391-48d7-be5b-e14598b20e70" providerId="ADAL" clId="{B868B2DD-543E-4E53-8919-DE7E87F7680C}" dt="2023-01-17T18:26:23.460" v="689" actId="207"/>
        <pc:sldMkLst>
          <pc:docMk/>
          <pc:sldMk cId="1914551645" sldId="423"/>
        </pc:sldMkLst>
        <pc:spChg chg="mod">
          <ac:chgData name="Broeders, J.Z.M. (Harry)" userId="41fbf053-7391-48d7-be5b-e14598b20e70" providerId="ADAL" clId="{B868B2DD-543E-4E53-8919-DE7E87F7680C}" dt="2023-01-17T18:26:23.460" v="689" actId="207"/>
          <ac:spMkLst>
            <pc:docMk/>
            <pc:sldMk cId="1914551645" sldId="423"/>
            <ac:spMk id="5" creationId="{2E7266C9-C653-4D84-9DFE-46A749981C18}"/>
          </ac:spMkLst>
        </pc:spChg>
      </pc:sldChg>
      <pc:sldChg chg="modSp mod">
        <pc:chgData name="Broeders, J.Z.M. (Harry)" userId="41fbf053-7391-48d7-be5b-e14598b20e70" providerId="ADAL" clId="{B868B2DD-543E-4E53-8919-DE7E87F7680C}" dt="2023-01-17T16:17:46.222" v="547" actId="20577"/>
        <pc:sldMkLst>
          <pc:docMk/>
          <pc:sldMk cId="2389083131" sldId="428"/>
        </pc:sldMkLst>
        <pc:spChg chg="mod">
          <ac:chgData name="Broeders, J.Z.M. (Harry)" userId="41fbf053-7391-48d7-be5b-e14598b20e70" providerId="ADAL" clId="{B868B2DD-543E-4E53-8919-DE7E87F7680C}" dt="2023-01-17T16:17:46.222" v="547" actId="20577"/>
          <ac:spMkLst>
            <pc:docMk/>
            <pc:sldMk cId="2389083131" sldId="428"/>
            <ac:spMk id="3" creationId="{00000000-0000-0000-0000-000000000000}"/>
          </ac:spMkLst>
        </pc:spChg>
      </pc:sldChg>
      <pc:sldChg chg="modSp mod">
        <pc:chgData name="Broeders, J.Z.M. (Harry)" userId="41fbf053-7391-48d7-be5b-e14598b20e70" providerId="ADAL" clId="{B868B2DD-543E-4E53-8919-DE7E87F7680C}" dt="2023-01-17T16:40:59.485" v="628" actId="20577"/>
        <pc:sldMkLst>
          <pc:docMk/>
          <pc:sldMk cId="3017094906" sldId="429"/>
        </pc:sldMkLst>
        <pc:spChg chg="mod">
          <ac:chgData name="Broeders, J.Z.M. (Harry)" userId="41fbf053-7391-48d7-be5b-e14598b20e70" providerId="ADAL" clId="{B868B2DD-543E-4E53-8919-DE7E87F7680C}" dt="2023-01-17T16:39:54.813" v="607" actId="20577"/>
          <ac:spMkLst>
            <pc:docMk/>
            <pc:sldMk cId="3017094906" sldId="429"/>
            <ac:spMk id="2" creationId="{00000000-0000-0000-0000-000000000000}"/>
          </ac:spMkLst>
        </pc:spChg>
        <pc:spChg chg="mod">
          <ac:chgData name="Broeders, J.Z.M. (Harry)" userId="41fbf053-7391-48d7-be5b-e14598b20e70" providerId="ADAL" clId="{B868B2DD-543E-4E53-8919-DE7E87F7680C}" dt="2023-01-17T16:40:59.485" v="628" actId="20577"/>
          <ac:spMkLst>
            <pc:docMk/>
            <pc:sldMk cId="3017094906" sldId="429"/>
            <ac:spMk id="3" creationId="{00000000-0000-0000-0000-000000000000}"/>
          </ac:spMkLst>
        </pc:spChg>
      </pc:sldChg>
      <pc:sldChg chg="modSp">
        <pc:chgData name="Broeders, J.Z.M. (Harry)" userId="41fbf053-7391-48d7-be5b-e14598b20e70" providerId="ADAL" clId="{B868B2DD-543E-4E53-8919-DE7E87F7680C}" dt="2023-01-17T13:33:36.935" v="92" actId="20577"/>
        <pc:sldMkLst>
          <pc:docMk/>
          <pc:sldMk cId="2655202781" sldId="431"/>
        </pc:sldMkLst>
        <pc:spChg chg="mod">
          <ac:chgData name="Broeders, J.Z.M. (Harry)" userId="41fbf053-7391-48d7-be5b-e14598b20e70" providerId="ADAL" clId="{B868B2DD-543E-4E53-8919-DE7E87F7680C}" dt="2023-01-17T13:33:36.935" v="92" actId="20577"/>
          <ac:spMkLst>
            <pc:docMk/>
            <pc:sldMk cId="2655202781" sldId="431"/>
            <ac:spMk id="3" creationId="{6646D1E7-A205-4B65-9AE5-9FB0D18B16BB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601CA8-86BB-4D00-881C-2D21E2C6ED68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EEBCA9-6C78-46EF-954C-3C0CFB0145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5528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EBCA9-6C78-46EF-954C-3C0CFB01458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50310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AEEBCA9-6C78-46EF-954C-3C0CFB01458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47829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4079776" y="0"/>
            <a:ext cx="8112224" cy="6858000"/>
          </a:xfrm>
          <a:prstGeom prst="rect">
            <a:avLst/>
          </a:prstGeom>
          <a:solidFill>
            <a:srgbClr val="CA00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13"/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4079776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13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4367809" y="620688"/>
            <a:ext cx="7584843" cy="2016224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4367809" y="2708920"/>
            <a:ext cx="7584843" cy="936104"/>
          </a:xfrm>
        </p:spPr>
        <p:txBody>
          <a:bodyPr>
            <a:normAutofit/>
          </a:bodyPr>
          <a:lstStyle>
            <a:lvl1pPr marL="0" indent="0" algn="ctr">
              <a:buNone/>
              <a:defRPr sz="1575">
                <a:solidFill>
                  <a:schemeClr val="accent2">
                    <a:lumMod val="20000"/>
                    <a:lumOff val="80000"/>
                  </a:schemeClr>
                </a:solidFill>
              </a:defRPr>
            </a:lvl1pPr>
            <a:lvl2pPr marL="2571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14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7715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2858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543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800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nl-NL"/>
          </a:p>
        </p:txBody>
      </p:sp>
      <p:pic>
        <p:nvPicPr>
          <p:cNvPr id="7" name="Picture 6" descr="HR_Logo_websafe_punt bove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7038" y="620713"/>
            <a:ext cx="1870364" cy="187036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051412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 hasCustomPrompt="1"/>
          </p:nvPr>
        </p:nvSpPr>
        <p:spPr/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ELECTA01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11032257" y="6492882"/>
            <a:ext cx="422128" cy="365125"/>
          </a:xfrm>
        </p:spPr>
        <p:txBody>
          <a:bodyPr/>
          <a:lstStyle/>
          <a:p>
            <a:fld id="{1F5ACEC0-5556-43A8-ADDA-F7E8966475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48727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31373" y="116632"/>
            <a:ext cx="11617291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nl-NL"/>
              <a:t>Klik om het opmaakprofiel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124744"/>
            <a:ext cx="10972800" cy="51845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opmaakprofielen van de modeltekst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623392" y="6492882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nl-NL"/>
              <a:t>DSP01</a:t>
            </a:r>
            <a:endParaRPr lang="en-US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4655840" y="6492882"/>
            <a:ext cx="24962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5ACEC0-5556-43A8-ADDA-F7E896647525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7" descr="fond_rood_websaf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383117" cy="6858000"/>
          </a:xfrm>
          <a:prstGeom prst="rect">
            <a:avLst/>
          </a:prstGeom>
          <a:noFill/>
        </p:spPr>
      </p:pic>
      <p:cxnSp>
        <p:nvCxnSpPr>
          <p:cNvPr id="12" name="Straight Connector 11"/>
          <p:cNvCxnSpPr/>
          <p:nvPr/>
        </p:nvCxnSpPr>
        <p:spPr>
          <a:xfrm>
            <a:off x="527384" y="764704"/>
            <a:ext cx="11425269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5" descr="HR_Logo_websafe_punt#1015D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447732" y="6309320"/>
            <a:ext cx="510069" cy="51006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399173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hf hdr="0" ftr="0" dt="0"/>
  <p:txStyles>
    <p:titleStyle>
      <a:lvl1pPr algn="ctr" defTabSz="514350" rtl="0" eaLnBrk="1" latinLnBrk="0" hangingPunct="1">
        <a:spcBef>
          <a:spcPct val="0"/>
        </a:spcBef>
        <a:buNone/>
        <a:defRPr sz="4000" b="1" i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2881" indent="-192881" algn="l" defTabSz="51435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417910" indent="-160735" algn="l" defTabSz="51435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51435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51435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51435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spcBef>
          <a:spcPct val="20000"/>
        </a:spcBef>
        <a:buFont typeface="Arial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spcBef>
          <a:spcPct val="20000"/>
        </a:spcBef>
        <a:buFont typeface="Arial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spcBef>
          <a:spcPct val="20000"/>
        </a:spcBef>
        <a:buFont typeface="Arial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spcBef>
          <a:spcPct val="20000"/>
        </a:spcBef>
        <a:buFont typeface="Arial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13" Type="http://schemas.openxmlformats.org/officeDocument/2006/relationships/image" Target="../media/image55.png"/><Relationship Id="rId18" Type="http://schemas.openxmlformats.org/officeDocument/2006/relationships/image" Target="../media/image60.png"/><Relationship Id="rId3" Type="http://schemas.openxmlformats.org/officeDocument/2006/relationships/image" Target="../media/image45.png"/><Relationship Id="rId21" Type="http://schemas.openxmlformats.org/officeDocument/2006/relationships/image" Target="../media/image63.png"/><Relationship Id="rId7" Type="http://schemas.openxmlformats.org/officeDocument/2006/relationships/image" Target="../media/image49.png"/><Relationship Id="rId12" Type="http://schemas.openxmlformats.org/officeDocument/2006/relationships/image" Target="../media/image54.png"/><Relationship Id="rId17" Type="http://schemas.openxmlformats.org/officeDocument/2006/relationships/image" Target="../media/image59.png"/><Relationship Id="rId2" Type="http://schemas.openxmlformats.org/officeDocument/2006/relationships/image" Target="../media/image44.png"/><Relationship Id="rId16" Type="http://schemas.openxmlformats.org/officeDocument/2006/relationships/image" Target="../media/image58.png"/><Relationship Id="rId20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11" Type="http://schemas.openxmlformats.org/officeDocument/2006/relationships/image" Target="../media/image53.png"/><Relationship Id="rId5" Type="http://schemas.openxmlformats.org/officeDocument/2006/relationships/image" Target="../media/image47.png"/><Relationship Id="rId15" Type="http://schemas.openxmlformats.org/officeDocument/2006/relationships/image" Target="../media/image57.png"/><Relationship Id="rId10" Type="http://schemas.openxmlformats.org/officeDocument/2006/relationships/image" Target="../media/image52.png"/><Relationship Id="rId19" Type="http://schemas.openxmlformats.org/officeDocument/2006/relationships/image" Target="../media/image61.png"/><Relationship Id="rId4" Type="http://schemas.openxmlformats.org/officeDocument/2006/relationships/image" Target="../media/image46.png"/><Relationship Id="rId9" Type="http://schemas.openxmlformats.org/officeDocument/2006/relationships/image" Target="../media/image51.png"/><Relationship Id="rId14" Type="http://schemas.openxmlformats.org/officeDocument/2006/relationships/image" Target="../media/image56.png"/><Relationship Id="rId22" Type="http://schemas.openxmlformats.org/officeDocument/2006/relationships/image" Target="../media/image6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nl.wikipedia.org/wiki/Complex_geconjugeerde" TargetMode="External"/><Relationship Id="rId7" Type="http://schemas.openxmlformats.org/officeDocument/2006/relationships/image" Target="../media/image67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6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emf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bitbucket.org/HR_ELEKTRO/dis10/wiki/Opgaven/WK3_H3_opgaven.pdf" TargetMode="External"/><Relationship Id="rId2" Type="http://schemas.openxmlformats.org/officeDocument/2006/relationships/hyperlink" Target="https://bitbucket.org/HR_ELEKTRO/dis10/wiki/Huiswerk/Huiswerk_WK3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bitbucket.org/HR_ELEKTRO/dis10/wiki/Opgaven/WK3_H3_opgaven.pdf#Item.5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7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3" Type="http://schemas.openxmlformats.org/officeDocument/2006/relationships/image" Target="../media/image78.png"/><Relationship Id="rId7" Type="http://schemas.openxmlformats.org/officeDocument/2006/relationships/image" Target="../media/image8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1.png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s://bitbucket.org/HR_ELEKTRO/dis10/wiki/DIS10_Formuleblad.pdf" TargetMode="External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4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s://bitbucket.org/HR_ELEKTRO/dis10/wiki/DIS10_Formuleblad.pdf" TargetMode="External"/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https://bitbucket.org/HR_ELEKTRO/dis10/wiki/DIS10_Formuleblad.pdf" TargetMode="External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emf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https://bitbucket.org/HR_ELEKTRO/dis10/wiki/DIS10_Formuleblad.pdf" TargetMode="External"/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hyperlink" Target="https://bitbucket.org/HR_ELEKTRO/dis10/wiki/DIS10_Formuleblad.pdf" TargetMode="External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hyperlink" Target="https://bitbucket.org/HR_ELEKTRO/dis10/wiki/DIS10_Formuleblad.pdf" TargetMode="External"/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6.png"/><Relationship Id="rId4" Type="http://schemas.openxmlformats.org/officeDocument/2006/relationships/image" Target="../media/image115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9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Visio_Drawing_1C8188B3.vsdx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1.emf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png"/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png"/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6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emf"/><Relationship Id="rId2" Type="http://schemas.openxmlformats.org/officeDocument/2006/relationships/image" Target="../media/image127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Visio_Drawing_1C8188B3.vsdx"/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1.emf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png"/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png"/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4.jpe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png"/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3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png"/><Relationship Id="rId2" Type="http://schemas.openxmlformats.org/officeDocument/2006/relationships/hyperlink" Target="https://bitbucket.org/HR_ELEKTRO/dis10/wiki/DIS10_Formuleblad.pdf" TargetMode="Externa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7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hyperlink" Target="https://bitbucket.org/HR_ELEKTRO/dis10/wiki/Opgaven/WK3_H3_opgaven.pdf#Item.10" TargetMode="External"/><Relationship Id="rId2" Type="http://schemas.openxmlformats.org/officeDocument/2006/relationships/hyperlink" Target="https://bitbucket.org/HR_ELEKTRO/dis10/wiki/Huiswerk/Huiswerk_WK3.pdf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bitbucket.org/HR_ELEKTRO/dis10/wiki/Matlab_Jupyter-Notebook_installeren.md" TargetMode="External"/><Relationship Id="rId4" Type="http://schemas.openxmlformats.org/officeDocument/2006/relationships/hyperlink" Target="https://bitbucket.org/HR_ELEKTRO/dis10/wiki/Opgaven/WK3_H3_opgaven.pdf#Item.19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1524000" y="5481228"/>
            <a:ext cx="9144000" cy="13767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nip Diagonal Corner Rectangle 10"/>
          <p:cNvSpPr/>
          <p:nvPr/>
        </p:nvSpPr>
        <p:spPr>
          <a:xfrm>
            <a:off x="3017434" y="4924400"/>
            <a:ext cx="7641123" cy="1681163"/>
          </a:xfrm>
          <a:prstGeom prst="snip2DiagRect">
            <a:avLst>
              <a:gd name="adj1" fmla="val 29847"/>
              <a:gd name="adj2" fmla="val 31591"/>
            </a:avLst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2800" b="1">
                <a:solidFill>
                  <a:schemeClr val="tx1"/>
                </a:solidFill>
              </a:rPr>
              <a:t>ELEDIS10</a:t>
            </a:r>
            <a:br>
              <a:rPr lang="nl-NL">
                <a:solidFill>
                  <a:srgbClr val="CF0033"/>
                </a:solidFill>
              </a:rPr>
            </a:br>
            <a:r>
              <a:rPr lang="nl-NL" sz="5400" b="1">
                <a:solidFill>
                  <a:srgbClr val="CF0033"/>
                </a:solidFill>
              </a:rPr>
              <a:t>Digitale Systemen</a:t>
            </a:r>
            <a:endParaRPr lang="nl-NL" sz="5400" b="1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41D0C98-7637-4776-87A4-D2DE84AC6A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5027" y="-156400"/>
            <a:ext cx="5162550" cy="4762500"/>
          </a:xfrm>
          <a:prstGeom prst="roundRect">
            <a:avLst>
              <a:gd name="adj" fmla="val 16667"/>
            </a:avLst>
          </a:prstGeom>
          <a:ln w="19050">
            <a:solidFill>
              <a:schemeClr val="tx1"/>
            </a:solidFill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contourClr>
              <a:srgbClr val="969696"/>
            </a:contourClr>
          </a:sp3d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4" name="Rectangle 3">
                <a:extLst>
                  <a:ext uri="{FF2B5EF4-FFF2-40B4-BE49-F238E27FC236}">
                    <a16:creationId xmlns:a16="http://schemas.microsoft.com/office/drawing/2014/main" id="{8EC260DD-95E3-4E9D-941A-3040EC92246B}"/>
                  </a:ext>
                </a:extLst>
              </p:cNvPr>
              <p:cNvSpPr/>
              <p:nvPr/>
            </p:nvSpPr>
            <p:spPr>
              <a:xfrm>
                <a:off x="1767971" y="2876082"/>
                <a:ext cx="3447056" cy="141568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  <a:reflection blurRad="6350" stA="50000" endA="300" endPos="55000" dir="5400000" sy="-100000" algn="bl" rotWithShape="0"/>
              </a:effectLst>
              <a:scene3d>
                <a:camera prst="perspectiveHeroicExtremeRightFacing"/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l-NL" sz="20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l-NL" sz="20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b>
                          <m:r>
                            <a:rPr lang="nl-NL" sz="20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𝒌</m:t>
                          </m:r>
                        </m:sub>
                      </m:sSub>
                      <m:r>
                        <a:rPr lang="nl-NL" sz="20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l-NL" sz="20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NL" sz="20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nl-NL" sz="20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𝑵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nl-NL" sz="20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nl-NL" sz="20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𝒏</m:t>
                          </m:r>
                          <m:r>
                            <a:rPr lang="nl-NL" sz="20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nl-NL" sz="20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𝟎</m:t>
                          </m:r>
                        </m:sub>
                        <m:sup>
                          <m:r>
                            <a:rPr lang="nl-NL" sz="20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𝑵</m:t>
                          </m:r>
                          <m:r>
                            <a:rPr lang="nl-NL" sz="20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l-NL" sz="20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p>
                        <m:e>
                          <m:r>
                            <a:rPr lang="nl-NL" sz="20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l-NL" sz="20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l-NL" sz="20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𝒏</m:t>
                              </m:r>
                            </m:e>
                          </m:d>
                          <m:r>
                            <a:rPr lang="nl-NL" sz="20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⋅</m:t>
                          </m:r>
                          <m:sSup>
                            <m:sSupPr>
                              <m:ctrlPr>
                                <a:rPr lang="nl-NL" sz="20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l-NL" sz="20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𝒆</m:t>
                              </m:r>
                            </m:e>
                            <m:sup>
                              <m:r>
                                <a:rPr lang="nl-NL" sz="20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nl-NL" sz="20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𝒋</m:t>
                              </m:r>
                              <m:r>
                                <a:rPr lang="nl-NL" sz="20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  <m:r>
                                <a:rPr lang="nl-NL" sz="20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𝝅</m:t>
                              </m:r>
                              <m:r>
                                <a:rPr lang="nl-NL" sz="20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𝒌𝒏</m:t>
                              </m:r>
                              <m:r>
                                <a:rPr lang="nl-NL" sz="20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/</m:t>
                              </m:r>
                              <m:r>
                                <a:rPr lang="nl-NL" sz="20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𝑵</m:t>
                              </m:r>
                              <m:r>
                                <a:rPr lang="nl-NL" sz="20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en-US" sz="2000" b="1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14" name="Rectangle 3">
                <a:extLst>
                  <a:ext uri="{FF2B5EF4-FFF2-40B4-BE49-F238E27FC236}">
                    <a16:creationId xmlns:a16="http://schemas.microsoft.com/office/drawing/2014/main" id="{8EC260DD-95E3-4E9D-941A-3040EC92246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7971" y="2876082"/>
                <a:ext cx="3447056" cy="141568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19050">
                <a:solidFill>
                  <a:schemeClr val="tx1"/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  <a:reflection blurRad="6350" stA="50000" endA="300" endPos="55000" dir="5400000" sy="-100000" algn="bl" rotWithShape="0"/>
              </a:effectLst>
            </p:spPr>
            <p:txBody>
              <a:bodyPr/>
              <a:lstStyle/>
              <a:p>
                <a:r>
                  <a:rPr lang="en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ijdelijke aanduiding voor tekst 3"/>
          <p:cNvSpPr txBox="1">
            <a:spLocks/>
          </p:cNvSpPr>
          <p:nvPr/>
        </p:nvSpPr>
        <p:spPr bwMode="auto">
          <a:xfrm>
            <a:off x="1631504" y="5976416"/>
            <a:ext cx="1944216" cy="50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28588" indent="-128588" algn="l" defTabSz="514350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6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3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11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8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6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63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81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8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l-NL" sz="1200" b="1">
                <a:solidFill>
                  <a:srgbClr val="CC0033"/>
                </a:solidFill>
                <a:latin typeface="+mj-lt"/>
                <a:ea typeface="ヒラギノ角ゴ Pro W3" charset="-128"/>
                <a:cs typeface="Arial" panose="020B0604020202020204" pitchFamily="34" charset="0"/>
              </a:rPr>
              <a:t>Opleiding Elektrotechniek</a:t>
            </a:r>
          </a:p>
        </p:txBody>
      </p:sp>
    </p:spTree>
    <p:extLst>
      <p:ext uri="{BB962C8B-B14F-4D97-AF65-F5344CB8AC3E}">
        <p14:creationId xmlns:p14="http://schemas.microsoft.com/office/powerpoint/2010/main" val="29306095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kstballon: rechthoek met afgeronde hoeken 10">
            <a:extLst>
              <a:ext uri="{FF2B5EF4-FFF2-40B4-BE49-F238E27FC236}">
                <a16:creationId xmlns:a16="http://schemas.microsoft.com/office/drawing/2014/main" id="{79A5DA47-48DE-59F3-4544-619B62685769}"/>
              </a:ext>
            </a:extLst>
          </p:cNvPr>
          <p:cNvSpPr/>
          <p:nvPr/>
        </p:nvSpPr>
        <p:spPr>
          <a:xfrm>
            <a:off x="9278604" y="3296557"/>
            <a:ext cx="2628477" cy="655340"/>
          </a:xfrm>
          <a:prstGeom prst="wedgeRoundRectCallout">
            <a:avLst>
              <a:gd name="adj1" fmla="val -75020"/>
              <a:gd name="adj2" fmla="val 424516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/>
              <a:t>We gaan ervan uit dat het systeem causaal is.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noProof="0"/>
              <a:t>Vorige week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25438" y="3359915"/>
                <a:ext cx="11716604" cy="3108965"/>
              </a:xfrm>
            </p:spPr>
            <p:txBody>
              <a:bodyPr>
                <a:noAutofit/>
              </a:bodyPr>
              <a:lstStyle/>
              <a:p>
                <a:r>
                  <a:rPr lang="nl-NL" sz="2800" noProof="0"/>
                  <a:t>Impulsresponsie:                       </a:t>
                </a:r>
                <a14:m>
                  <m:oMath xmlns:m="http://schemas.openxmlformats.org/officeDocument/2006/math">
                    <m:r>
                      <a:rPr lang="nl-NL" sz="2800" i="1">
                        <a:latin typeface="Cambria Math" panose="02040503050406030204" pitchFamily="18" charset="0"/>
                      </a:rPr>
                      <m:t>𝛿</m:t>
                    </m:r>
                    <m:d>
                      <m:dPr>
                        <m:begChr m:val="["/>
                        <m:endChr m:val="]"/>
                        <m:ctrlPr>
                          <a:rPr lang="nl-NL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l-NL" sz="2800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nl-NL" sz="2800" b="0" i="1" smtClean="0">
                        <a:latin typeface="Cambria Math" panose="02040503050406030204" pitchFamily="18" charset="0"/>
                      </a:rPr>
                      <m:t>   </m:t>
                    </m:r>
                    <m:r>
                      <a:rPr lang="nl-NL" sz="2800" i="1">
                        <a:latin typeface="Cambria Math" panose="02040503050406030204" pitchFamily="18" charset="0"/>
                      </a:rPr>
                      <m:t>→</m:t>
                    </m:r>
                    <m:r>
                      <a:rPr lang="nl-NL" sz="2800" b="0" i="1" smtClean="0">
                        <a:latin typeface="Cambria Math" panose="02040503050406030204" pitchFamily="18" charset="0"/>
                      </a:rPr>
                      <m:t>   </m:t>
                    </m:r>
                    <m:r>
                      <a:rPr lang="nl-NL" sz="2800" i="1">
                        <a:latin typeface="Cambria Math" panose="02040503050406030204" pitchFamily="18" charset="0"/>
                      </a:rPr>
                      <m:t>h</m:t>
                    </m:r>
                    <m:r>
                      <a:rPr lang="nl-NL" sz="2800" i="1">
                        <a:latin typeface="Cambria Math" panose="02040503050406030204" pitchFamily="18" charset="0"/>
                      </a:rPr>
                      <m:t>[</m:t>
                    </m:r>
                    <m:r>
                      <a:rPr lang="nl-NL" sz="2800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nl-NL" sz="2800" i="1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endParaRPr lang="nl-NL" sz="2800"/>
              </a:p>
              <a:p>
                <a:pPr marL="0" indent="0">
                  <a:buNone/>
                </a:pPr>
                <a:endParaRPr lang="nl-NL" sz="1000" noProof="0"/>
              </a:p>
              <a:p>
                <a:r>
                  <a:rPr lang="nl-NL" sz="2800" noProof="0"/>
                  <a:t>Stapresponsie:</a:t>
                </a:r>
                <a14:m>
                  <m:oMath xmlns:m="http://schemas.openxmlformats.org/officeDocument/2006/math">
                    <m:r>
                      <a:rPr lang="nl-NL" sz="2800" i="1">
                        <a:latin typeface="Cambria Math" panose="02040503050406030204" pitchFamily="18" charset="0"/>
                      </a:rPr>
                      <m:t>                   </m:t>
                    </m:r>
                    <m:r>
                      <a:rPr lang="nl-NL" sz="2800" b="0" i="1" smtClean="0">
                        <a:latin typeface="Cambria Math" panose="02040503050406030204" pitchFamily="18" charset="0"/>
                      </a:rPr>
                      <m:t>        </m:t>
                    </m:r>
                    <m:r>
                      <a:rPr lang="nl-NL" sz="28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nl-NL" sz="2800" i="1">
                        <a:latin typeface="Cambria Math" panose="02040503050406030204" pitchFamily="18" charset="0"/>
                      </a:rPr>
                      <m:t>𝑢</m:t>
                    </m:r>
                    <m:d>
                      <m:dPr>
                        <m:begChr m:val="["/>
                        <m:endChr m:val="]"/>
                        <m:ctrlPr>
                          <a:rPr lang="nl-NL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l-NL" sz="2800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nl-NL" sz="2800" b="0" i="1" smtClean="0">
                        <a:latin typeface="Cambria Math" panose="02040503050406030204" pitchFamily="18" charset="0"/>
                      </a:rPr>
                      <m:t>   </m:t>
                    </m:r>
                    <m:r>
                      <a:rPr lang="nl-NL" sz="2800" i="1">
                        <a:latin typeface="Cambria Math" panose="02040503050406030204" pitchFamily="18" charset="0"/>
                      </a:rPr>
                      <m:t>→</m:t>
                    </m:r>
                    <m:r>
                      <a:rPr lang="nl-NL" sz="2800" b="0" i="1" smtClean="0">
                        <a:latin typeface="Cambria Math" panose="02040503050406030204" pitchFamily="18" charset="0"/>
                      </a:rPr>
                      <m:t>   </m:t>
                    </m:r>
                    <m:r>
                      <a:rPr lang="nl-NL" sz="2800" i="1">
                        <a:latin typeface="Cambria Math" panose="02040503050406030204" pitchFamily="18" charset="0"/>
                      </a:rPr>
                      <m:t>𝑠</m:t>
                    </m:r>
                    <m:d>
                      <m:dPr>
                        <m:begChr m:val="["/>
                        <m:endChr m:val="]"/>
                        <m:ctrlPr>
                          <a:rPr lang="nl-NL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l-NL" sz="2800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nl-NL" sz="2800" i="1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ctrlPr>
                          <a:rPr lang="nl-NL" sz="28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nl-NL" sz="2800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nl-NL" sz="2800" i="1">
                            <a:latin typeface="Cambria Math" panose="02040503050406030204" pitchFamily="18" charset="0"/>
                          </a:rPr>
                          <m:t>=0</m:t>
                        </m:r>
                      </m:sub>
                      <m:sup>
                        <m:r>
                          <a:rPr lang="nl-NL" sz="2800" i="1">
                            <a:latin typeface="Cambria Math" panose="02040503050406030204" pitchFamily="18" charset="0"/>
                          </a:rPr>
                          <m:t>∞</m:t>
                        </m:r>
                      </m:sup>
                      <m:e>
                        <m:r>
                          <a:rPr lang="nl-NL" sz="2800" i="1">
                            <a:latin typeface="Cambria Math" panose="02040503050406030204" pitchFamily="18" charset="0"/>
                          </a:rPr>
                          <m:t>h</m:t>
                        </m:r>
                        <m:r>
                          <a:rPr lang="nl-NL" sz="2800" i="1">
                            <a:latin typeface="Cambria Math" panose="02040503050406030204" pitchFamily="18" charset="0"/>
                          </a:rPr>
                          <m:t>[</m:t>
                        </m:r>
                        <m:r>
                          <a:rPr lang="nl-NL" sz="2800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nl-NL" sz="28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nl-NL" sz="2800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nl-NL" sz="2800" i="1">
                            <a:latin typeface="Cambria Math" panose="02040503050406030204" pitchFamily="18" charset="0"/>
                          </a:rPr>
                          <m:t>]</m:t>
                        </m:r>
                      </m:e>
                    </m:nary>
                  </m:oMath>
                </a14:m>
                <a:endParaRPr lang="nl-NL" sz="2800" noProof="0"/>
              </a:p>
              <a:p>
                <a:endParaRPr lang="nl-NL" sz="1000" noProof="0"/>
              </a:p>
              <a:p>
                <a:r>
                  <a:rPr lang="nl-NL" sz="2800" noProof="0"/>
                  <a:t>Algemene responsie:        </a:t>
                </a:r>
                <a14:m>
                  <m:oMath xmlns:m="http://schemas.openxmlformats.org/officeDocument/2006/math">
                    <m:r>
                      <a:rPr lang="nl-NL" sz="28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nl-NL" sz="2800" b="0" i="1" smtClean="0">
                        <a:latin typeface="Cambria Math" panose="02040503050406030204" pitchFamily="18" charset="0"/>
                      </a:rPr>
                      <m:t>       </m:t>
                    </m:r>
                    <m:r>
                      <a:rPr lang="nl-NL" sz="2800" i="1"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begChr m:val="["/>
                        <m:endChr m:val="]"/>
                        <m:ctrlPr>
                          <a:rPr lang="nl-NL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l-NL" sz="2800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nl-NL" sz="2800" b="0" i="1" smtClean="0">
                        <a:latin typeface="Cambria Math" panose="02040503050406030204" pitchFamily="18" charset="0"/>
                      </a:rPr>
                      <m:t>   </m:t>
                    </m:r>
                    <m:r>
                      <a:rPr lang="nl-NL" sz="2800" i="1">
                        <a:latin typeface="Cambria Math" panose="02040503050406030204" pitchFamily="18" charset="0"/>
                      </a:rPr>
                      <m:t>→</m:t>
                    </m:r>
                    <m:r>
                      <a:rPr lang="nl-NL" sz="2800" b="0" i="1" smtClean="0">
                        <a:latin typeface="Cambria Math" panose="02040503050406030204" pitchFamily="18" charset="0"/>
                      </a:rPr>
                      <m:t>   </m:t>
                    </m:r>
                    <m:r>
                      <a:rPr lang="nl-NL" sz="2800" i="1">
                        <a:latin typeface="Cambria Math" panose="02040503050406030204" pitchFamily="18" charset="0"/>
                      </a:rPr>
                      <m:t>𝑦</m:t>
                    </m:r>
                    <m:d>
                      <m:dPr>
                        <m:begChr m:val="["/>
                        <m:endChr m:val="]"/>
                        <m:ctrlPr>
                          <a:rPr lang="nl-NL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l-NL" sz="2800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nl-NL" sz="28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nl-NL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d>
                      <m:dPr>
                        <m:begChr m:val="["/>
                        <m:endChr m:val="]"/>
                        <m:ctrlPr>
                          <a:rPr lang="nl-NL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l-NL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nl-NL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∗</m:t>
                    </m:r>
                    <m:r>
                      <a:rPr lang="nl-NL" sz="2800" i="1">
                        <a:latin typeface="Cambria Math" panose="02040503050406030204" pitchFamily="18" charset="0"/>
                      </a:rPr>
                      <m:t>h</m:t>
                    </m:r>
                    <m:r>
                      <a:rPr lang="nl-NL" sz="2800" i="1">
                        <a:latin typeface="Cambria Math" panose="02040503050406030204" pitchFamily="18" charset="0"/>
                      </a:rPr>
                      <m:t>[</m:t>
                    </m:r>
                    <m:r>
                      <a:rPr lang="nl-NL" sz="2800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nl-NL" sz="2800" i="1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br>
                  <a:rPr lang="nl-NL" sz="2800" noProof="0"/>
                </a:br>
                <a:r>
                  <a:rPr lang="nl-NL" sz="2800" noProof="0"/>
                  <a:t>convolutie         </a:t>
                </a:r>
                <a14:m>
                  <m:oMath xmlns:m="http://schemas.openxmlformats.org/officeDocument/2006/math">
                    <m:r>
                      <a:rPr lang="nl-NL" sz="2800" b="0" i="0" smtClean="0">
                        <a:latin typeface="Cambria Math" panose="02040503050406030204" pitchFamily="18" charset="0"/>
                      </a:rPr>
                      <m:t>                                            </m:t>
                    </m:r>
                    <m:r>
                      <a:rPr lang="nl-NL" sz="2800" b="0" i="1" smtClean="0">
                        <a:latin typeface="Cambria Math" panose="02040503050406030204" pitchFamily="18" charset="0"/>
                      </a:rPr>
                      <m:t>             </m:t>
                    </m:r>
                    <m:r>
                      <a:rPr lang="nl-NL" sz="2800" i="1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ctrlPr>
                          <a:rPr lang="nl-NL" sz="28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nl-NL" sz="2800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nl-NL" sz="2800" i="1">
                            <a:latin typeface="Cambria Math" panose="02040503050406030204" pitchFamily="18" charset="0"/>
                          </a:rPr>
                          <m:t>=−∞</m:t>
                        </m:r>
                      </m:sub>
                      <m:sup>
                        <m:r>
                          <a:rPr lang="nl-NL" sz="2800" i="1">
                            <a:latin typeface="Cambria Math" panose="02040503050406030204" pitchFamily="18" charset="0"/>
                          </a:rPr>
                          <m:t>∞</m:t>
                        </m:r>
                      </m:sup>
                      <m:e>
                        <m:r>
                          <a:rPr lang="nl-NL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nl-NL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l-NL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𝑘</m:t>
                            </m:r>
                          </m:e>
                        </m:d>
                        <m:r>
                          <a:rPr lang="nl-NL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⋅</m:t>
                        </m:r>
                        <m:r>
                          <a:rPr lang="nl-NL" sz="2800" i="1">
                            <a:latin typeface="Cambria Math" panose="02040503050406030204" pitchFamily="18" charset="0"/>
                          </a:rPr>
                          <m:t>h</m:t>
                        </m:r>
                        <m:r>
                          <a:rPr lang="nl-NL" sz="2800" i="1">
                            <a:latin typeface="Cambria Math" panose="02040503050406030204" pitchFamily="18" charset="0"/>
                          </a:rPr>
                          <m:t>[</m:t>
                        </m:r>
                        <m:r>
                          <a:rPr lang="nl-NL" sz="2800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nl-NL" sz="28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nl-NL" sz="2800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nl-NL" sz="2800" i="1">
                            <a:latin typeface="Cambria Math" panose="02040503050406030204" pitchFamily="18" charset="0"/>
                          </a:rPr>
                          <m:t>]</m:t>
                        </m:r>
                      </m:e>
                    </m:nary>
                  </m:oMath>
                </a14:m>
                <a:endParaRPr lang="nl-NL" sz="2800"/>
              </a:p>
              <a:p>
                <a:r>
                  <a:rPr lang="nl-NL" sz="2800"/>
                  <a:t>Alternatief:                         </a:t>
                </a:r>
                <a14:m>
                  <m:oMath xmlns:m="http://schemas.openxmlformats.org/officeDocument/2006/math">
                    <m:r>
                      <a:rPr lang="nl-NL" sz="2800" b="0" i="0" smtClean="0">
                        <a:latin typeface="Cambria Math" panose="02040503050406030204" pitchFamily="18" charset="0"/>
                      </a:rPr>
                      <m:t>        </m:t>
                    </m:r>
                    <m:r>
                      <a:rPr lang="nl-NL" sz="2800" i="1"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begChr m:val="["/>
                        <m:endChr m:val="]"/>
                        <m:ctrlPr>
                          <a:rPr lang="nl-NL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l-NL" sz="2800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nl-NL" sz="2800" b="0" i="1" smtClean="0">
                        <a:latin typeface="Cambria Math" panose="02040503050406030204" pitchFamily="18" charset="0"/>
                      </a:rPr>
                      <m:t>   </m:t>
                    </m:r>
                    <m:r>
                      <a:rPr lang="nl-NL" sz="2800" i="1">
                        <a:latin typeface="Cambria Math" panose="02040503050406030204" pitchFamily="18" charset="0"/>
                      </a:rPr>
                      <m:t>→</m:t>
                    </m:r>
                    <m:r>
                      <a:rPr lang="nl-NL" sz="2800" b="0" i="1" smtClean="0">
                        <a:latin typeface="Cambria Math" panose="02040503050406030204" pitchFamily="18" charset="0"/>
                      </a:rPr>
                      <m:t>   </m:t>
                    </m:r>
                    <m:r>
                      <a:rPr lang="nl-NL" sz="2800" i="1">
                        <a:latin typeface="Cambria Math" panose="02040503050406030204" pitchFamily="18" charset="0"/>
                      </a:rPr>
                      <m:t>𝑦</m:t>
                    </m:r>
                    <m:d>
                      <m:dPr>
                        <m:begChr m:val="["/>
                        <m:endChr m:val="]"/>
                        <m:ctrlPr>
                          <a:rPr lang="nl-NL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l-NL" sz="2800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nl-NL" sz="28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nl-NL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h</m:t>
                    </m:r>
                    <m:d>
                      <m:dPr>
                        <m:begChr m:val="["/>
                        <m:endChr m:val="]"/>
                        <m:ctrlPr>
                          <a:rPr lang="nl-NL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l-NL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nl-NL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∗</m:t>
                    </m:r>
                    <m:r>
                      <a:rPr lang="nl-NL" sz="28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nl-NL" sz="2800" i="1">
                        <a:latin typeface="Cambria Math" panose="02040503050406030204" pitchFamily="18" charset="0"/>
                      </a:rPr>
                      <m:t>[</m:t>
                    </m:r>
                    <m:r>
                      <a:rPr lang="nl-NL" sz="2800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nl-NL" sz="2800" i="1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br>
                  <a:rPr lang="nl-NL" sz="2800"/>
                </a:br>
                <a:r>
                  <a:rPr lang="nl-NL" sz="2800"/>
                  <a:t>convolutie         </a:t>
                </a:r>
                <a14:m>
                  <m:oMath xmlns:m="http://schemas.openxmlformats.org/officeDocument/2006/math">
                    <m:r>
                      <a:rPr lang="nl-NL" sz="2800">
                        <a:latin typeface="Cambria Math" panose="02040503050406030204" pitchFamily="18" charset="0"/>
                      </a:rPr>
                      <m:t>                         </m:t>
                    </m:r>
                    <m:r>
                      <a:rPr lang="nl-NL" sz="2800" b="0" i="0" smtClean="0">
                        <a:latin typeface="Cambria Math" panose="02040503050406030204" pitchFamily="18" charset="0"/>
                      </a:rPr>
                      <m:t>       </m:t>
                    </m:r>
                    <m:r>
                      <a:rPr lang="nl-NL" sz="2800">
                        <a:latin typeface="Cambria Math" panose="02040503050406030204" pitchFamily="18" charset="0"/>
                      </a:rPr>
                      <m:t>               </m:t>
                    </m:r>
                    <m:r>
                      <a:rPr lang="nl-NL" sz="2800" b="0" i="0" smtClean="0">
                        <a:latin typeface="Cambria Math" panose="02040503050406030204" pitchFamily="18" charset="0"/>
                      </a:rPr>
                      <m:t>      </m:t>
                    </m:r>
                    <m:r>
                      <a:rPr lang="nl-NL" sz="2800">
                        <a:latin typeface="Cambria Math" panose="02040503050406030204" pitchFamily="18" charset="0"/>
                      </a:rPr>
                      <m:t>    </m:t>
                    </m:r>
                    <m:r>
                      <a:rPr lang="nl-NL" sz="2800" i="1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ctrlPr>
                          <a:rPr lang="nl-NL" sz="28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nl-NL" sz="2800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nl-NL" sz="2800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nl-NL" sz="28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nl-NL" sz="2800" i="1">
                            <a:latin typeface="Cambria Math" panose="02040503050406030204" pitchFamily="18" charset="0"/>
                          </a:rPr>
                          <m:t>∞</m:t>
                        </m:r>
                      </m:sup>
                      <m:e>
                        <m:r>
                          <a:rPr lang="nl-NL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h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nl-NL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l-NL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𝑘</m:t>
                            </m:r>
                          </m:e>
                        </m:d>
                        <m:r>
                          <a:rPr lang="nl-NL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⋅</m:t>
                        </m:r>
                        <m:r>
                          <a:rPr lang="nl-NL" sz="2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nl-NL" sz="2800" i="1">
                            <a:latin typeface="Cambria Math" panose="02040503050406030204" pitchFamily="18" charset="0"/>
                          </a:rPr>
                          <m:t>[</m:t>
                        </m:r>
                        <m:r>
                          <a:rPr lang="nl-NL" sz="2800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nl-NL" sz="28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nl-NL" sz="2800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nl-NL" sz="2800" i="1">
                            <a:latin typeface="Cambria Math" panose="02040503050406030204" pitchFamily="18" charset="0"/>
                          </a:rPr>
                          <m:t>]</m:t>
                        </m:r>
                      </m:e>
                    </m:nary>
                    <m:r>
                      <a:rPr lang="nl-NL" sz="28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br>
                  <a:rPr lang="nl-NL" sz="2800"/>
                </a:br>
                <a:endParaRPr lang="nl-NL" sz="2800"/>
              </a:p>
              <a:p>
                <a:endParaRPr lang="nl-NL" sz="2800" noProof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25438" y="3359915"/>
                <a:ext cx="11716604" cy="3108965"/>
              </a:xfrm>
              <a:blipFill>
                <a:blip r:embed="rId2"/>
                <a:stretch>
                  <a:fillRect l="-937" t="-1765" b="-10980"/>
                </a:stretch>
              </a:blipFill>
            </p:spPr>
            <p:txBody>
              <a:bodyPr/>
              <a:lstStyle/>
              <a:p>
                <a:r>
                  <a:rPr lang="en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ACEC0-5556-43A8-ADDA-F7E896647525}" type="slidenum">
              <a:rPr lang="en-US" smtClean="0"/>
              <a:t>2</a:t>
            </a:fld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2638028" y="941184"/>
            <a:ext cx="7395889" cy="2165651"/>
            <a:chOff x="384978" y="1120018"/>
            <a:chExt cx="8571793" cy="2899833"/>
          </a:xfrm>
        </p:grpSpPr>
        <p:sp>
          <p:nvSpPr>
            <p:cNvPr id="5" name="Rectangle 4"/>
            <p:cNvSpPr/>
            <p:nvPr/>
          </p:nvSpPr>
          <p:spPr>
            <a:xfrm>
              <a:off x="4201649" y="2011300"/>
              <a:ext cx="990600" cy="931333"/>
            </a:xfrm>
            <a:prstGeom prst="rect">
              <a:avLst/>
            </a:prstGeom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1400"/>
                <a:t>Systeem</a:t>
              </a:r>
              <a:endParaRPr lang="en-US" sz="1400"/>
            </a:p>
          </p:txBody>
        </p:sp>
        <p:sp>
          <p:nvSpPr>
            <p:cNvPr id="6" name="Right Arrow 5"/>
            <p:cNvSpPr/>
            <p:nvPr/>
          </p:nvSpPr>
          <p:spPr>
            <a:xfrm>
              <a:off x="3768117" y="2332868"/>
              <a:ext cx="425064" cy="228600"/>
            </a:xfrm>
            <a:prstGeom prst="rightArrow">
              <a:avLst/>
            </a:prstGeom>
            <a:solidFill>
              <a:schemeClr val="tx1"/>
            </a:solidFill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ight Arrow 6"/>
            <p:cNvSpPr/>
            <p:nvPr/>
          </p:nvSpPr>
          <p:spPr>
            <a:xfrm>
              <a:off x="5192249" y="2332868"/>
              <a:ext cx="381383" cy="228600"/>
            </a:xfrm>
            <a:prstGeom prst="rightArrow">
              <a:avLst/>
            </a:prstGeom>
            <a:solidFill>
              <a:schemeClr val="tx1"/>
            </a:solidFill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84978" y="1120018"/>
              <a:ext cx="3383139" cy="2899833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573632" y="1120018"/>
              <a:ext cx="3383139" cy="2899833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pic>
      </p:grpSp>
    </p:spTree>
    <p:extLst>
      <p:ext uri="{BB962C8B-B14F-4D97-AF65-F5344CB8AC3E}">
        <p14:creationId xmlns:p14="http://schemas.microsoft.com/office/powerpoint/2010/main" val="1939908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noProof="0"/>
              <a:t>Deze week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nl-NL"/>
              <a:t>Spectrum</a:t>
            </a:r>
          </a:p>
          <a:p>
            <a:pPr>
              <a:lnSpc>
                <a:spcPct val="200000"/>
              </a:lnSpc>
            </a:pPr>
            <a:r>
              <a:rPr lang="nl-NL"/>
              <a:t>Discrete </a:t>
            </a:r>
            <a:r>
              <a:rPr lang="nl-NL" err="1"/>
              <a:t>Fourier-reeks</a:t>
            </a:r>
            <a:endParaRPr lang="nl-NL"/>
          </a:p>
          <a:p>
            <a:pPr>
              <a:lnSpc>
                <a:spcPct val="200000"/>
              </a:lnSpc>
            </a:pPr>
            <a:r>
              <a:rPr lang="en-US"/>
              <a:t>Fourier-</a:t>
            </a:r>
            <a:r>
              <a:rPr lang="en-US" err="1"/>
              <a:t>transformatie</a:t>
            </a:r>
            <a:endParaRPr lang="nl-NL"/>
          </a:p>
          <a:p>
            <a:endParaRPr lang="nl-NL" sz="4000" noProof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ACEC0-5556-43A8-ADDA-F7E89664752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74406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F</a:t>
            </a:r>
            <a:r>
              <a:rPr lang="nl-NL" noProof="0" err="1"/>
              <a:t>requentiedomein</a:t>
            </a:r>
            <a:endParaRPr lang="nl-NL" noProof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3282286"/>
            <a:ext cx="10972800" cy="3027033"/>
          </a:xfrm>
        </p:spPr>
        <p:txBody>
          <a:bodyPr>
            <a:noAutofit/>
          </a:bodyPr>
          <a:lstStyle/>
          <a:p>
            <a:r>
              <a:rPr lang="nl-NL" sz="2800"/>
              <a:t>Signalen komen binnen in ons systeem in het continue-tijdsdomein.</a:t>
            </a:r>
          </a:p>
          <a:p>
            <a:r>
              <a:rPr lang="nl-NL" sz="2800"/>
              <a:t>Daarna kunnen wij door middel van sampling naar het discrete-tijdsdomein.</a:t>
            </a:r>
          </a:p>
          <a:p>
            <a:pPr lvl="1"/>
            <a:r>
              <a:rPr lang="nl-NL" sz="2400"/>
              <a:t> </a:t>
            </a:r>
            <a:r>
              <a:rPr lang="nl-NL" sz="2800"/>
              <a:t>In dit domein geven wij samples weer d.m.v. gewogen en verschoven impuls functies.</a:t>
            </a:r>
            <a:endParaRPr lang="nl-NL"/>
          </a:p>
          <a:p>
            <a:r>
              <a:rPr lang="nl-NL" sz="2800"/>
              <a:t>Van het discrete-tijdsdomein kunnen wij ook naar het discrete frequentiedomein. Dat is wat wij nu gaan doen.</a:t>
            </a:r>
          </a:p>
          <a:p>
            <a:pPr marL="0" indent="0">
              <a:buNone/>
            </a:pPr>
            <a:endParaRPr lang="nl-NL" sz="2800"/>
          </a:p>
          <a:p>
            <a:pPr marL="0" indent="0">
              <a:buNone/>
            </a:pPr>
            <a:endParaRPr lang="nl-NL" sz="280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ACEC0-5556-43A8-ADDA-F7E896647525}" type="slidenum">
              <a:rPr lang="en-US" smtClean="0"/>
              <a:t>4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4AD8785-8A61-4320-8A45-BBA932BB5F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9532" y="1072711"/>
            <a:ext cx="5088468" cy="1471766"/>
          </a:xfrm>
          <a:prstGeom prst="rect">
            <a:avLst/>
          </a:prstGeom>
          <a:solidFill>
            <a:srgbClr val="FFFFFF">
              <a:shade val="85000"/>
            </a:srgbClr>
          </a:solidFill>
          <a:ln w="12700" cap="rnd">
            <a:solidFill>
              <a:schemeClr val="tx1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  <a:reflection blurRad="6350" stA="52000" endA="300" endPos="35000" dir="5400000" sy="-100000" algn="bl" rotWithShape="0"/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42052731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Spectrum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77500" lnSpcReduction="20000"/>
              </a:bodyPr>
              <a:lstStyle/>
              <a:p>
                <a:r>
                  <a:rPr lang="nl-NL"/>
                  <a:t>Het spectrum van een signaal laat zien hoeveel een sinus of cosinus van een bepaalde frequentie aanwezig is in het signaal.</a:t>
                </a:r>
              </a:p>
              <a:p>
                <a:endParaRPr lang="nl-NL"/>
              </a:p>
              <a:p>
                <a:r>
                  <a:rPr lang="nl-NL"/>
                  <a:t>Als we de correlatie van het signaal en een sinus/cosinus van een bepaalde frequentie berekenen, weten we hoeveel van die frequentie in het signaal zit.</a:t>
                </a:r>
              </a:p>
              <a:p>
                <a:endParaRPr lang="nl-NL"/>
              </a:p>
              <a:p>
                <a:r>
                  <a:rPr lang="nl-NL"/>
                  <a:t>Zo kunnen we dus het spectrum uitrekenen!</a:t>
                </a:r>
              </a:p>
              <a:p>
                <a:endParaRPr lang="nl-NL"/>
              </a:p>
              <a:p>
                <a:r>
                  <a:rPr lang="nl-NL"/>
                  <a:t>Bij DSP gebruiken we bij </a:t>
                </a:r>
                <a:r>
                  <a:rPr lang="nl-NL">
                    <a:solidFill>
                      <a:srgbClr val="C00000"/>
                    </a:solidFill>
                  </a:rPr>
                  <a:t>periodieke signalen</a:t>
                </a:r>
                <a:r>
                  <a:rPr lang="nl-NL"/>
                  <a:t> hiervoor een formule genaamd de </a:t>
                </a:r>
                <a:r>
                  <a:rPr lang="nl-NL" b="1"/>
                  <a:t>Discrete </a:t>
                </a:r>
                <a:r>
                  <a:rPr lang="nl-NL" b="1" err="1"/>
                  <a:t>Fourier-reeks</a:t>
                </a:r>
                <a:r>
                  <a:rPr lang="nl-NL"/>
                  <a:t>:</a:t>
                </a:r>
              </a:p>
              <a:p>
                <a:pPr marL="0" indent="0">
                  <a:buNone/>
                </a:pPr>
                <a:endParaRPr lang="nl-NL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l-NL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l-NL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nl-NL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nl-NL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l-NL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NL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l-NL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nl-NL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nl-NL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nl-NL" b="0" i="1" smtClean="0"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  <m:sup>
                          <m:r>
                            <a:rPr lang="nl-NL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nl-NL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  <m:e>
                          <m:r>
                            <a:rPr lang="nl-NL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l-NL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l-NL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d>
                          <m:r>
                            <a:rPr lang="nl-NL" b="0" i="1" smtClean="0">
                              <a:latin typeface="Cambria Math" panose="02040503050406030204" pitchFamily="18" charset="0"/>
                            </a:rPr>
                            <m:t>⋅</m:t>
                          </m:r>
                          <m:sSup>
                            <m:sSupPr>
                              <m:ctrlPr>
                                <a:rPr lang="nl-NL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l-NL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nl-NL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nl-NL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nl-NL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nl-NL" b="0" i="1" smtClean="0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  <m:r>
                                <a:rPr lang="nl-NL" b="0" i="1" smtClean="0">
                                  <a:latin typeface="Cambria Math" panose="02040503050406030204" pitchFamily="18" charset="0"/>
                                </a:rPr>
                                <m:t>𝑘𝑛</m:t>
                              </m:r>
                              <m:r>
                                <a:rPr lang="nl-NL" b="0" i="1" smtClean="0">
                                  <a:latin typeface="Cambria Math" panose="02040503050406030204" pitchFamily="18" charset="0"/>
                                </a:rPr>
                                <m:t>/</m:t>
                              </m:r>
                              <m:r>
                                <a:rPr lang="nl-NL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  <m:r>
                                <a:rPr lang="nl-NL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nl-NL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778" t="-2235"/>
                </a:stretch>
              </a:blipFill>
            </p:spPr>
            <p:txBody>
              <a:bodyPr/>
              <a:lstStyle/>
              <a:p>
                <a:r>
                  <a:rPr lang="en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ACEC0-5556-43A8-ADDA-F7E89664752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3846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/>
          <p:cNvGrpSpPr/>
          <p:nvPr/>
        </p:nvGrpSpPr>
        <p:grpSpPr>
          <a:xfrm>
            <a:off x="4641458" y="1043875"/>
            <a:ext cx="4658989" cy="5328525"/>
            <a:chOff x="3117457" y="1043874"/>
            <a:chExt cx="4658989" cy="5328525"/>
          </a:xfrm>
        </p:grpSpPr>
        <p:sp>
          <p:nvSpPr>
            <p:cNvPr id="29" name="Rectangle 28"/>
            <p:cNvSpPr/>
            <p:nvPr/>
          </p:nvSpPr>
          <p:spPr>
            <a:xfrm>
              <a:off x="3117457" y="1043874"/>
              <a:ext cx="4658989" cy="1994468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43" name="TextBox 42"/>
                <p:cNvSpPr txBox="1"/>
                <p:nvPr/>
              </p:nvSpPr>
              <p:spPr>
                <a:xfrm>
                  <a:off x="4350480" y="4895071"/>
                  <a:ext cx="2192942" cy="1477328"/>
                </a:xfrm>
                <a:prstGeom prst="rect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 w="28575">
                  <a:solidFill>
                    <a:schemeClr val="accent6"/>
                  </a:solidFill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nl-NL"/>
                    <a:t>Kruiscorrelatie tussen het signaal en de sinus en cosinus behorend bij </a:t>
                  </a:r>
                </a:p>
                <a:p>
                  <a:pPr algn="ctr"/>
                  <a14:m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Ω</m:t>
                      </m:r>
                      <m:r>
                        <a:rPr lang="nl-NL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nl-NL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nl-NL" i="1">
                          <a:latin typeface="Cambria Math" panose="02040503050406030204" pitchFamily="18" charset="0"/>
                        </a:rPr>
                        <m:t>𝜋</m:t>
                      </m:r>
                      <m:r>
                        <a:rPr lang="nl-NL" i="1"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nl-NL" i="1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nl-NL" i="1">
                          <a:latin typeface="Cambria Math" panose="02040503050406030204" pitchFamily="18" charset="0"/>
                        </a:rPr>
                        <m:t>𝑁</m:t>
                      </m:r>
                    </m:oMath>
                  </a14:m>
                  <a:r>
                    <a:rPr lang="nl-NL"/>
                    <a:t>.</a:t>
                  </a:r>
                </a:p>
              </p:txBody>
            </p:sp>
          </mc:Choice>
          <mc:Fallback>
            <p:sp>
              <p:nvSpPr>
                <p:cNvPr id="43" name="TextBox 4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350480" y="4895071"/>
                  <a:ext cx="2192942" cy="1477328"/>
                </a:xfrm>
                <a:prstGeom prst="rect">
                  <a:avLst/>
                </a:prstGeom>
                <a:blipFill>
                  <a:blip r:embed="rId2"/>
                  <a:stretch>
                    <a:fillRect l="-1923" t="-1619" r="-3571" b="-4453"/>
                  </a:stretch>
                </a:blipFill>
                <a:ln w="28575">
                  <a:solidFill>
                    <a:schemeClr val="accent6"/>
                  </a:solidFill>
                </a:ln>
              </p:spPr>
              <p:txBody>
                <a:bodyPr/>
                <a:lstStyle/>
                <a:p>
                  <a:r>
                    <a:rPr lang="en-NL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4" name="Straight Arrow Connector 43"/>
            <p:cNvCxnSpPr>
              <a:stCxn id="43" idx="0"/>
              <a:endCxn id="29" idx="2"/>
            </p:cNvCxnSpPr>
            <p:nvPr/>
          </p:nvCxnSpPr>
          <p:spPr>
            <a:xfrm flipV="1">
              <a:off x="5446951" y="3038342"/>
              <a:ext cx="1" cy="1856729"/>
            </a:xfrm>
            <a:prstGeom prst="straightConnector1">
              <a:avLst/>
            </a:prstGeom>
            <a:ln w="28575">
              <a:solidFill>
                <a:schemeClr val="accent6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Discrete </a:t>
            </a:r>
            <a:r>
              <a:rPr lang="nl-NL" err="1"/>
              <a:t>Fourier-reeks</a:t>
            </a:r>
            <a:r>
              <a:rPr lang="nl-NL"/>
              <a:t> voor periodieke signalen (1/2)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981200" y="1187823"/>
                <a:ext cx="8229600" cy="5184576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l-NL" sz="4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l-NL" sz="40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nl-NL" sz="4000" i="1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nl-NL" sz="40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l-NL" sz="4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NL" sz="40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l-NL" sz="4000" i="1"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nl-NL" sz="40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nl-NL" sz="40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nl-NL" sz="4000" i="1"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  <m:sup>
                          <m:r>
                            <a:rPr lang="nl-NL" sz="4000" i="1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nl-NL" sz="4000" i="1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  <m:e>
                          <m:r>
                            <a:rPr lang="nl-NL" sz="4000" i="1">
                              <a:latin typeface="Cambria Math" panose="02040503050406030204" pitchFamily="18" charset="0"/>
                            </a:rPr>
                            <m:t>𝑥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l-NL" sz="4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l-NL" sz="40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d>
                          <m:r>
                            <a:rPr lang="nl-NL" sz="4000" i="1">
                              <a:latin typeface="Cambria Math" panose="02040503050406030204" pitchFamily="18" charset="0"/>
                            </a:rPr>
                            <m:t>⋅</m:t>
                          </m:r>
                          <m:sSup>
                            <m:sSupPr>
                              <m:ctrlPr>
                                <a:rPr lang="nl-NL" sz="4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l-NL" sz="40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nl-NL" sz="40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nl-NL" sz="40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nl-NL" sz="4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nl-NL" sz="4000" i="1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  <m:r>
                                <a:rPr lang="nl-NL" sz="4000" i="1">
                                  <a:latin typeface="Cambria Math" panose="02040503050406030204" pitchFamily="18" charset="0"/>
                                </a:rPr>
                                <m:t>𝑘𝑛</m:t>
                              </m:r>
                              <m:r>
                                <a:rPr lang="nl-NL" sz="4000" i="1">
                                  <a:latin typeface="Cambria Math" panose="02040503050406030204" pitchFamily="18" charset="0"/>
                                </a:rPr>
                                <m:t>/</m:t>
                              </m:r>
                              <m:r>
                                <a:rPr lang="nl-NL" sz="4000" i="1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  <m:r>
                                <a:rPr lang="nl-NL" sz="4000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nl-NL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81200" y="1187823"/>
                <a:ext cx="8229600" cy="5184576"/>
              </a:xfr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ACEC0-5556-43A8-ADDA-F7E896647525}" type="slidenum">
              <a:rPr lang="nl-NL" smtClean="0"/>
              <a:t>6</a:t>
            </a:fld>
            <a:endParaRPr lang="nl-NL"/>
          </a:p>
        </p:txBody>
      </p:sp>
      <p:grpSp>
        <p:nvGrpSpPr>
          <p:cNvPr id="60" name="Group 59"/>
          <p:cNvGrpSpPr/>
          <p:nvPr/>
        </p:nvGrpSpPr>
        <p:grpSpPr>
          <a:xfrm>
            <a:off x="3721998" y="1299327"/>
            <a:ext cx="1726641" cy="4289747"/>
            <a:chOff x="2197997" y="1299326"/>
            <a:chExt cx="1726641" cy="4289747"/>
          </a:xfrm>
        </p:grpSpPr>
        <mc:AlternateContent xmlns:mc="http://schemas.openxmlformats.org/markup-compatibility/2006">
          <mc:Choice xmlns:a14="http://schemas.microsoft.com/office/drawing/2010/main" Requires="a14">
            <p:sp>
              <p:nvSpPr>
                <p:cNvPr id="9" name="TextBox 8"/>
                <p:cNvSpPr txBox="1"/>
                <p:nvPr/>
              </p:nvSpPr>
              <p:spPr>
                <a:xfrm>
                  <a:off x="2197997" y="3834747"/>
                  <a:ext cx="1726641" cy="1754326"/>
                </a:xfrm>
                <a:prstGeom prst="rect">
                  <a:avLst/>
                </a:prstGeom>
                <a:ln w="28575">
                  <a:solidFill>
                    <a:srgbClr val="CF0033"/>
                  </a:solidFill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nl-NL"/>
                    <a:t>Middelen met het totaal aantal samples </a:t>
                  </a:r>
                  <a14:m>
                    <m:oMath xmlns:m="http://schemas.openxmlformats.org/officeDocument/2006/math">
                      <m:r>
                        <a:rPr lang="nl-NL" i="1">
                          <a:latin typeface="Cambria Math" panose="02040503050406030204" pitchFamily="18" charset="0"/>
                        </a:rPr>
                        <m:t>𝑁</m:t>
                      </m:r>
                    </m:oMath>
                  </a14:m>
                  <a:r>
                    <a:rPr lang="nl-NL"/>
                    <a:t> per periode van het periodieke signaal </a:t>
                  </a:r>
                  <a14:m>
                    <m:oMath xmlns:m="http://schemas.openxmlformats.org/officeDocument/2006/math">
                      <m:r>
                        <a:rPr lang="nl-NL" i="1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begChr m:val="["/>
                          <m:endChr m:val="]"/>
                          <m:ctrlPr>
                            <a:rPr lang="nl-NL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</m:oMath>
                  </a14:m>
                  <a:r>
                    <a:rPr lang="nl-NL"/>
                    <a:t>.</a:t>
                  </a:r>
                </a:p>
              </p:txBody>
            </p:sp>
          </mc:Choice>
          <mc:Fallback>
            <p:sp>
              <p:nvSpPr>
                <p:cNvPr id="9" name="TextBox 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97997" y="3834747"/>
                  <a:ext cx="1726641" cy="1754326"/>
                </a:xfrm>
                <a:prstGeom prst="rect">
                  <a:avLst/>
                </a:prstGeom>
                <a:blipFill>
                  <a:blip r:embed="rId4"/>
                  <a:stretch>
                    <a:fillRect l="-2431" t="-1024" r="-3819" b="-3413"/>
                  </a:stretch>
                </a:blipFill>
                <a:ln w="28575">
                  <a:solidFill>
                    <a:srgbClr val="CF0033"/>
                  </a:solidFill>
                </a:ln>
              </p:spPr>
              <p:txBody>
                <a:bodyPr/>
                <a:lstStyle/>
                <a:p>
                  <a:r>
                    <a:rPr lang="en-NL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0" name="Straight Arrow Connector 9"/>
            <p:cNvCxnSpPr>
              <a:endCxn id="36" idx="2"/>
            </p:cNvCxnSpPr>
            <p:nvPr/>
          </p:nvCxnSpPr>
          <p:spPr>
            <a:xfrm flipV="1">
              <a:off x="2872671" y="2696551"/>
              <a:ext cx="73840" cy="1158980"/>
            </a:xfrm>
            <a:prstGeom prst="straightConnector1">
              <a:avLst/>
            </a:prstGeom>
            <a:ln w="28575">
              <a:solidFill>
                <a:srgbClr val="CF0033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Rectangle 35"/>
            <p:cNvSpPr/>
            <p:nvPr/>
          </p:nvSpPr>
          <p:spPr>
            <a:xfrm>
              <a:off x="2694646" y="1299326"/>
              <a:ext cx="503730" cy="1397225"/>
            </a:xfrm>
            <a:prstGeom prst="rect">
              <a:avLst/>
            </a:prstGeom>
            <a:noFill/>
            <a:ln>
              <a:solidFill>
                <a:srgbClr val="CF00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1895221" y="1869261"/>
            <a:ext cx="1765076" cy="3463599"/>
            <a:chOff x="371221" y="1869260"/>
            <a:chExt cx="1765076" cy="3463599"/>
          </a:xfrm>
        </p:grpSpPr>
        <p:cxnSp>
          <p:nvCxnSpPr>
            <p:cNvPr id="6" name="Straight Arrow Connector 5"/>
            <p:cNvCxnSpPr/>
            <p:nvPr/>
          </p:nvCxnSpPr>
          <p:spPr>
            <a:xfrm flipV="1">
              <a:off x="1286632" y="2490137"/>
              <a:ext cx="490580" cy="1344611"/>
            </a:xfrm>
            <a:prstGeom prst="straightConnector1">
              <a:avLst/>
            </a:prstGeom>
            <a:ln w="28575">
              <a:solidFill>
                <a:srgbClr val="CF0033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7" name="TextBox 6"/>
                <p:cNvSpPr txBox="1"/>
                <p:nvPr/>
              </p:nvSpPr>
              <p:spPr>
                <a:xfrm>
                  <a:off x="371221" y="3855531"/>
                  <a:ext cx="1576935" cy="1477328"/>
                </a:xfrm>
                <a:prstGeom prst="rect">
                  <a:avLst/>
                </a:prstGeom>
                <a:ln w="28575">
                  <a:solidFill>
                    <a:srgbClr val="CF0033"/>
                  </a:solidFill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nl-NL"/>
                    <a:t>De </a:t>
                  </a:r>
                  <a14:m>
                    <m:oMath xmlns:m="http://schemas.openxmlformats.org/officeDocument/2006/math">
                      <m:r>
                        <a:rPr lang="nl-NL" i="1">
                          <a:latin typeface="Cambria Math" panose="02040503050406030204" pitchFamily="18" charset="0"/>
                        </a:rPr>
                        <m:t>𝑘</m:t>
                      </m:r>
                    </m:oMath>
                  </a14:m>
                  <a:r>
                    <a:rPr lang="nl-NL"/>
                    <a:t>-de </a:t>
                  </a:r>
                  <a:r>
                    <a:rPr lang="nl-NL" i="1"/>
                    <a:t>spectrale coëfficiënt </a:t>
                  </a:r>
                </a:p>
                <a:p>
                  <a:pPr algn="ctr"/>
                  <a:r>
                    <a:rPr lang="nl-NL" i="1"/>
                    <a:t>(</a:t>
                  </a:r>
                  <a14:m>
                    <m:oMath xmlns:m="http://schemas.openxmlformats.org/officeDocument/2006/math">
                      <m:r>
                        <a:rPr lang="nl-NL" i="1">
                          <a:latin typeface="Cambria Math" panose="02040503050406030204" pitchFamily="18" charset="0"/>
                        </a:rPr>
                        <m:t>𝑘</m:t>
                      </m:r>
                    </m:oMath>
                  </a14:m>
                  <a:r>
                    <a:rPr lang="nl-NL"/>
                    <a:t>-de harmonische).</a:t>
                  </a:r>
                </a:p>
              </p:txBody>
            </p:sp>
          </mc:Choice>
          <mc:Fallback>
            <p:sp>
              <p:nvSpPr>
                <p:cNvPr id="7" name="TextBox 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1221" y="3855531"/>
                  <a:ext cx="1576935" cy="1477328"/>
                </a:xfrm>
                <a:prstGeom prst="rect">
                  <a:avLst/>
                </a:prstGeom>
                <a:blipFill>
                  <a:blip r:embed="rId5"/>
                  <a:stretch>
                    <a:fillRect l="-1515" t="-1210" r="-379" b="-4032"/>
                  </a:stretch>
                </a:blipFill>
                <a:ln w="28575">
                  <a:solidFill>
                    <a:srgbClr val="CF0033"/>
                  </a:solidFill>
                </a:ln>
              </p:spPr>
              <p:txBody>
                <a:bodyPr/>
                <a:lstStyle/>
                <a:p>
                  <a:r>
                    <a:rPr lang="en-NL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8" name="Rectangle 37"/>
            <p:cNvSpPr/>
            <p:nvPr/>
          </p:nvSpPr>
          <p:spPr>
            <a:xfrm>
              <a:off x="1468702" y="1869260"/>
              <a:ext cx="667595" cy="620877"/>
            </a:xfrm>
            <a:prstGeom prst="rect">
              <a:avLst/>
            </a:prstGeom>
            <a:noFill/>
            <a:ln>
              <a:solidFill>
                <a:srgbClr val="CF00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5513374" y="1699328"/>
            <a:ext cx="1130862" cy="3055891"/>
            <a:chOff x="3989374" y="1699327"/>
            <a:chExt cx="1130862" cy="3055891"/>
          </a:xfrm>
        </p:grpSpPr>
        <p:cxnSp>
          <p:nvCxnSpPr>
            <p:cNvPr id="27" name="Straight Arrow Connector 26"/>
            <p:cNvCxnSpPr/>
            <p:nvPr/>
          </p:nvCxnSpPr>
          <p:spPr>
            <a:xfrm flipH="1" flipV="1">
              <a:off x="4410159" y="2435703"/>
              <a:ext cx="383361" cy="1511131"/>
            </a:xfrm>
            <a:prstGeom prst="straightConnector1">
              <a:avLst/>
            </a:prstGeom>
            <a:ln w="28575">
              <a:solidFill>
                <a:srgbClr val="CF0033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/>
            <p:cNvSpPr txBox="1"/>
            <p:nvPr/>
          </p:nvSpPr>
          <p:spPr>
            <a:xfrm>
              <a:off x="4110754" y="3831888"/>
              <a:ext cx="1009482" cy="923330"/>
            </a:xfrm>
            <a:prstGeom prst="rect">
              <a:avLst/>
            </a:prstGeom>
            <a:ln w="28575">
              <a:solidFill>
                <a:srgbClr val="CF0033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nl-NL"/>
                <a:t>Samples van het signaal.</a:t>
              </a:r>
            </a:p>
          </p:txBody>
        </p:sp>
        <p:sp>
          <p:nvSpPr>
            <p:cNvPr id="40" name="Rectangle 39"/>
            <p:cNvSpPr/>
            <p:nvPr/>
          </p:nvSpPr>
          <p:spPr>
            <a:xfrm>
              <a:off x="3989374" y="1699327"/>
              <a:ext cx="1116700" cy="732183"/>
            </a:xfrm>
            <a:prstGeom prst="rect">
              <a:avLst/>
            </a:prstGeom>
            <a:noFill/>
            <a:ln>
              <a:solidFill>
                <a:srgbClr val="CF00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6847627" y="1699327"/>
            <a:ext cx="3043538" cy="2773588"/>
            <a:chOff x="5323627" y="1699327"/>
            <a:chExt cx="3043538" cy="2773588"/>
          </a:xfrm>
        </p:grpSpPr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3" name="TextBox 12"/>
                <p:cNvSpPr txBox="1"/>
                <p:nvPr/>
              </p:nvSpPr>
              <p:spPr>
                <a:xfrm>
                  <a:off x="5919323" y="3826584"/>
                  <a:ext cx="2447842" cy="646331"/>
                </a:xfrm>
                <a:prstGeom prst="rect">
                  <a:avLst/>
                </a:prstGeom>
                <a:ln w="28575">
                  <a:solidFill>
                    <a:srgbClr val="CF0033"/>
                  </a:solidFill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nl-NL"/>
                    <a:t>Cosinussen en sinussen met frequentie </a:t>
                  </a:r>
                  <a14:m>
                    <m:oMath xmlns:m="http://schemas.openxmlformats.org/officeDocument/2006/math">
                      <m:r>
                        <a:rPr lang="nl-NL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nl-NL" i="1">
                          <a:latin typeface="Cambria Math" panose="02040503050406030204" pitchFamily="18" charset="0"/>
                        </a:rPr>
                        <m:t>𝜋</m:t>
                      </m:r>
                      <m:r>
                        <a:rPr lang="nl-NL" i="1"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nl-NL" i="1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nl-NL" i="1">
                          <a:latin typeface="Cambria Math" panose="02040503050406030204" pitchFamily="18" charset="0"/>
                        </a:rPr>
                        <m:t>𝑁</m:t>
                      </m:r>
                    </m:oMath>
                  </a14:m>
                  <a:r>
                    <a:rPr lang="nl-NL"/>
                    <a:t>.</a:t>
                  </a:r>
                </a:p>
              </p:txBody>
            </p:sp>
          </mc:Choice>
          <mc:Fallback>
            <p:sp>
              <p:nvSpPr>
                <p:cNvPr id="13" name="TextBox 1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19323" y="3826584"/>
                  <a:ext cx="2447842" cy="646331"/>
                </a:xfrm>
                <a:prstGeom prst="rect">
                  <a:avLst/>
                </a:prstGeom>
                <a:blipFill>
                  <a:blip r:embed="rId6"/>
                  <a:stretch>
                    <a:fillRect l="-246" t="-3604" r="-1229" b="-10811"/>
                  </a:stretch>
                </a:blipFill>
                <a:ln w="28575">
                  <a:solidFill>
                    <a:srgbClr val="CF0033"/>
                  </a:solidFill>
                </a:ln>
              </p:spPr>
              <p:txBody>
                <a:bodyPr/>
                <a:lstStyle/>
                <a:p>
                  <a:r>
                    <a:rPr lang="en-NL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2" name="Straight Arrow Connector 21"/>
            <p:cNvCxnSpPr>
              <a:stCxn id="13" idx="0"/>
              <a:endCxn id="41" idx="2"/>
            </p:cNvCxnSpPr>
            <p:nvPr/>
          </p:nvCxnSpPr>
          <p:spPr>
            <a:xfrm flipH="1" flipV="1">
              <a:off x="6456512" y="2431510"/>
              <a:ext cx="686732" cy="1395074"/>
            </a:xfrm>
            <a:prstGeom prst="straightConnector1">
              <a:avLst/>
            </a:prstGeom>
            <a:ln w="28575">
              <a:solidFill>
                <a:srgbClr val="CF0033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Rectangle 40"/>
            <p:cNvSpPr/>
            <p:nvPr/>
          </p:nvSpPr>
          <p:spPr>
            <a:xfrm>
              <a:off x="5323627" y="1699327"/>
              <a:ext cx="2265769" cy="732183"/>
            </a:xfrm>
            <a:prstGeom prst="rect">
              <a:avLst/>
            </a:prstGeom>
            <a:noFill/>
            <a:ln>
              <a:solidFill>
                <a:srgbClr val="CF00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08CEFCB-1D71-45A9-B527-F480D0A4605F}"/>
              </a:ext>
            </a:extLst>
          </p:cNvPr>
          <p:cNvGrpSpPr/>
          <p:nvPr/>
        </p:nvGrpSpPr>
        <p:grpSpPr>
          <a:xfrm>
            <a:off x="8484163" y="4472917"/>
            <a:ext cx="1976479" cy="2061388"/>
            <a:chOff x="6969265" y="4465495"/>
            <a:chExt cx="1822822" cy="2602270"/>
          </a:xfrm>
        </p:grpSpPr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B6811B86-E691-41D4-89D8-41C75AA2B5E8}"/>
                    </a:ext>
                  </a:extLst>
                </p:cNvPr>
                <p:cNvSpPr txBox="1"/>
                <p:nvPr/>
              </p:nvSpPr>
              <p:spPr>
                <a:xfrm>
                  <a:off x="6969265" y="4853126"/>
                  <a:ext cx="1822822" cy="2214639"/>
                </a:xfrm>
                <a:prstGeom prst="rect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 w="28575">
                  <a:solidFill>
                    <a:schemeClr val="accent6"/>
                  </a:solidFill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pPr algn="ctr"/>
                  <a14:m>
                    <m:oMath xmlns:m="http://schemas.openxmlformats.org/officeDocument/2006/math">
                      <m:r>
                        <a:rPr lang="nl-NL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nl-NL" i="1">
                          <a:latin typeface="Cambria Math" panose="02040503050406030204" pitchFamily="18" charset="0"/>
                        </a:rPr>
                        <m:t>𝜋</m:t>
                      </m:r>
                      <m:r>
                        <a:rPr lang="nl-NL" i="1"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nl-NL" i="1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nl-NL" i="1">
                          <a:latin typeface="Cambria Math" panose="02040503050406030204" pitchFamily="18" charset="0"/>
                        </a:rPr>
                        <m:t>𝑁</m:t>
                      </m:r>
                    </m:oMath>
                  </a14:m>
                  <a:r>
                    <a:rPr lang="nl-NL"/>
                    <a:t> </a:t>
                  </a:r>
                  <a:br>
                    <a:rPr lang="nl-NL"/>
                  </a:br>
                  <a:r>
                    <a:rPr lang="nl-NL"/>
                    <a:t>noemen we de genormaliseerde hoekfrequentie </a:t>
                  </a:r>
                  <a14:m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Ω</m:t>
                      </m:r>
                      <m:r>
                        <a:rPr lang="el-GR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</m:oMath>
                  </a14:m>
                  <a:r>
                    <a:rPr lang="nl-NL"/>
                    <a:t>in radialen/sample.</a:t>
                  </a:r>
                </a:p>
              </p:txBody>
            </p:sp>
          </mc:Choice>
          <mc:Fallback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B6811B86-E691-41D4-89D8-41C75AA2B5E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69265" y="4853126"/>
                  <a:ext cx="1822822" cy="2214639"/>
                </a:xfrm>
                <a:prstGeom prst="rect">
                  <a:avLst/>
                </a:prstGeom>
                <a:blipFill>
                  <a:blip r:embed="rId7"/>
                  <a:stretch>
                    <a:fillRect b="-3413"/>
                  </a:stretch>
                </a:blipFill>
                <a:ln w="28575">
                  <a:solidFill>
                    <a:schemeClr val="accent6"/>
                  </a:solidFill>
                </a:ln>
              </p:spPr>
              <p:txBody>
                <a:bodyPr/>
                <a:lstStyle/>
                <a:p>
                  <a:r>
                    <a:rPr lang="en-NL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5D2F3ACD-B81D-4691-894C-06C8F98A8AC5}"/>
                </a:ext>
              </a:extLst>
            </p:cNvPr>
            <p:cNvCxnSpPr>
              <a:cxnSpLocks/>
              <a:stCxn id="25" idx="0"/>
            </p:cNvCxnSpPr>
            <p:nvPr/>
          </p:nvCxnSpPr>
          <p:spPr>
            <a:xfrm flipV="1">
              <a:off x="7880676" y="4465495"/>
              <a:ext cx="0" cy="387631"/>
            </a:xfrm>
            <a:prstGeom prst="straightConnector1">
              <a:avLst/>
            </a:prstGeom>
            <a:ln w="28575">
              <a:solidFill>
                <a:schemeClr val="accent6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626325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Discrete Fourier-reeks</a:t>
            </a:r>
            <a:r>
              <a:rPr lang="nl-NL"/>
              <a:t> voor periodieke signalen</a:t>
            </a:r>
            <a:r>
              <a:rPr lang="en-US"/>
              <a:t> (2/2)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ACEC0-5556-43A8-ADDA-F7E896647525}" type="slidenum">
              <a:rPr lang="en-US" smtClean="0"/>
              <a:t>7</a:t>
            </a:fld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87571" y="1124744"/>
                <a:ext cx="11171275" cy="5616624"/>
              </a:xfrm>
            </p:spPr>
            <p:txBody>
              <a:bodyPr>
                <a:no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l-NL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m:rPr>
                          <m:aln/>
                        </m:rPr>
                        <a:rPr lang="nl-NL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l-NL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nl-NL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nl-NL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  <m:sup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  <m:e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l-NL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d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⋅</m:t>
                          </m:r>
                          <m:sSup>
                            <m:sSupPr>
                              <m:ctrlPr>
                                <a:rPr lang="nl-NL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𝑘𝑛</m:t>
                              </m:r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/</m:t>
                              </m:r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sup>
                          </m:sSup>
                        </m:e>
                      </m:nary>
                    </m:oMath>
                    <m:oMath xmlns:m="http://schemas.openxmlformats.org/officeDocument/2006/math"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  <m:oMath xmlns:m="http://schemas.openxmlformats.org/officeDocument/2006/math">
                      <m:r>
                        <m:rPr>
                          <m:aln/>
                        </m:rPr>
                        <a:rPr lang="nl-NL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l-NL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nl-NL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nl-NL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  <m:sup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l-NL" sz="2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l-NL" sz="2400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</m:d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  <m:func>
                                <m:funcPr>
                                  <m:ctrlPr>
                                    <a:rPr lang="nl-NL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nl-NL" sz="2400" b="0" i="0" smtClean="0"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nl-NL" sz="2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nl-NL" sz="24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nl-NL" sz="2400" b="0" i="1" smtClean="0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  <m:r>
                                            <a:rPr lang="nl-NL" sz="2400" b="0" i="1" smtClean="0">
                                              <a:latin typeface="Cambria Math" panose="02040503050406030204" pitchFamily="18" charset="0"/>
                                            </a:rPr>
                                            <m:t>𝜋</m:t>
                                          </m:r>
                                          <m:r>
                                            <a:rPr lang="nl-NL" sz="2400" b="0" i="1" smtClean="0">
                                              <a:latin typeface="Cambria Math" panose="02040503050406030204" pitchFamily="18" charset="0"/>
                                            </a:rPr>
                                            <m:t>𝑘𝑛</m:t>
                                          </m:r>
                                        </m:num>
                                        <m:den>
                                          <m:r>
                                            <a:rPr lang="nl-NL" sz="2400" b="0" i="1" smtClean="0">
                                              <a:latin typeface="Cambria Math" panose="02040503050406030204" pitchFamily="18" charset="0"/>
                                            </a:rPr>
                                            <m:t>𝑁</m:t>
                                          </m:r>
                                        </m:den>
                                      </m:f>
                                    </m:e>
                                  </m:d>
                                </m:e>
                              </m:func>
                              <m:r>
                                <a:rPr lang="nl-NL" sz="24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nl-NL" sz="2400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nl-NL" sz="2400" b="0" i="1" smtClean="0"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  <m:r>
                                <a:rPr lang="nl-NL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l-NL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l-NL" sz="24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</m:d>
                              <m:r>
                                <a:rPr lang="nl-NL" sz="2400" b="0" i="1" smtClean="0"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  <m:func>
                                <m:funcPr>
                                  <m:ctrlPr>
                                    <a:rPr lang="nl-NL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nl-NL" sz="2400" b="0" i="0" smtClean="0">
                                      <a:latin typeface="Cambria Math" panose="02040503050406030204" pitchFamily="18" charset="0"/>
                                    </a:rPr>
                                    <m:t>sin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nl-NL" sz="2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nl-NL" sz="24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nl-NL" sz="2400" b="0" i="1" smtClean="0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  <m:r>
                                            <a:rPr lang="nl-NL" sz="2400" b="0" i="1" smtClean="0">
                                              <a:latin typeface="Cambria Math" panose="02040503050406030204" pitchFamily="18" charset="0"/>
                                            </a:rPr>
                                            <m:t>𝜋</m:t>
                                          </m:r>
                                          <m:r>
                                            <a:rPr lang="nl-NL" sz="2400" b="0" i="1" smtClean="0">
                                              <a:latin typeface="Cambria Math" panose="02040503050406030204" pitchFamily="18" charset="0"/>
                                            </a:rPr>
                                            <m:t>𝑘𝑛</m:t>
                                          </m:r>
                                        </m:num>
                                        <m:den>
                                          <m:r>
                                            <m:rPr>
                                              <m:sty m:val="p"/>
                                            </m:rPr>
                                            <a:rPr lang="nl-NL" sz="2400" b="0" i="1" smtClean="0">
                                              <a:latin typeface="Cambria Math" panose="02040503050406030204" pitchFamily="18" charset="0"/>
                                            </a:rPr>
                                            <m:t>N</m:t>
                                          </m:r>
                                        </m:den>
                                      </m:f>
                                    </m:e>
                                  </m:d>
                                </m:e>
                              </m:func>
                            </m:e>
                          </m:d>
                        </m:e>
                      </m:nary>
                    </m:oMath>
                  </m:oMathPara>
                </a14:m>
                <a:endParaRPr lang="nl-NL" sz="2400"/>
              </a:p>
              <a:p>
                <a:endParaRPr lang="nl-NL" sz="2400"/>
              </a:p>
              <a:p>
                <a:r>
                  <a:rPr lang="en-US" sz="2400"/>
                  <a:t>D</a:t>
                </a:r>
                <a:r>
                  <a:rPr lang="nl-NL" sz="2400" err="1"/>
                  <a:t>it</a:t>
                </a:r>
                <a:r>
                  <a:rPr lang="nl-NL" sz="2400"/>
                  <a:t> wordt de </a:t>
                </a:r>
                <a:r>
                  <a:rPr lang="nl-NL" sz="2400" b="1">
                    <a:solidFill>
                      <a:srgbClr val="C00000"/>
                    </a:solidFill>
                  </a:rPr>
                  <a:t>analysevergelijking </a:t>
                </a:r>
                <a:r>
                  <a:rPr lang="nl-NL" sz="2400"/>
                  <a:t>van de discrete Fourierreeks genoemd.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l-NL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l-NL" sz="240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nl-NL" sz="240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nl-NL" sz="2400"/>
                  <a:t> kan dus een </a:t>
                </a:r>
                <a:r>
                  <a:rPr lang="nl-NL" sz="2400" b="1">
                    <a:solidFill>
                      <a:srgbClr val="C00000"/>
                    </a:solidFill>
                  </a:rPr>
                  <a:t>complex</a:t>
                </a:r>
                <a:r>
                  <a:rPr lang="nl-NL" sz="2400"/>
                  <a:t> getal opleveren.</a:t>
                </a:r>
              </a:p>
              <a:p>
                <a:r>
                  <a:rPr lang="nl-NL" sz="2400"/>
                  <a:t>‘De hoeveelheid </a:t>
                </a:r>
                <a:r>
                  <a:rPr lang="nl-NL" sz="2400" b="1">
                    <a:solidFill>
                      <a:srgbClr val="C00000"/>
                    </a:solidFill>
                  </a:rPr>
                  <a:t>cosinus</a:t>
                </a:r>
                <a:r>
                  <a:rPr lang="nl-NL" sz="2400"/>
                  <a:t>’ is te zien in het </a:t>
                </a:r>
                <a:r>
                  <a:rPr lang="nl-NL" sz="2400" b="1">
                    <a:solidFill>
                      <a:srgbClr val="C00000"/>
                    </a:solidFill>
                  </a:rPr>
                  <a:t>reële deel</a:t>
                </a:r>
                <a:r>
                  <a:rPr lang="nl-NL" sz="2400">
                    <a:solidFill>
                      <a:srgbClr val="C00000"/>
                    </a:solidFill>
                  </a:rPr>
                  <a:t> </a:t>
                </a:r>
                <a:r>
                  <a:rPr lang="nl-NL" sz="2400"/>
                  <a:t>van het getal.</a:t>
                </a:r>
              </a:p>
              <a:p>
                <a:r>
                  <a:rPr lang="nl-NL" sz="2400"/>
                  <a:t>‘De hoeveelheid </a:t>
                </a:r>
                <a:r>
                  <a:rPr lang="nl-NL" sz="2400" b="1">
                    <a:solidFill>
                      <a:srgbClr val="C00000"/>
                    </a:solidFill>
                  </a:rPr>
                  <a:t>sinus</a:t>
                </a:r>
                <a:r>
                  <a:rPr lang="nl-NL" sz="2400"/>
                  <a:t>’ is te zien in het </a:t>
                </a:r>
                <a:r>
                  <a:rPr lang="nl-NL" sz="2400" b="1">
                    <a:solidFill>
                      <a:srgbClr val="C00000"/>
                    </a:solidFill>
                  </a:rPr>
                  <a:t>imaginaire deel</a:t>
                </a:r>
                <a:r>
                  <a:rPr lang="nl-NL" sz="2400" b="1">
                    <a:solidFill>
                      <a:srgbClr val="CF0033"/>
                    </a:solidFill>
                  </a:rPr>
                  <a:t> </a:t>
                </a:r>
                <a:r>
                  <a:rPr lang="nl-NL" sz="2400"/>
                  <a:t>van het getal.</a:t>
                </a:r>
              </a:p>
              <a:p>
                <a:endParaRPr lang="nl-NL" sz="2400"/>
              </a:p>
              <a:p>
                <a:r>
                  <a:rPr lang="nl-NL" sz="2400"/>
                  <a:t>Als je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l-NL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l-NL" sz="2400" b="0" i="1" smtClean="0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nl-NL" sz="240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nl-NL" sz="240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nl-NL" sz="2400" b="0" i="1" smtClean="0">
                        <a:latin typeface="Cambria Math" panose="02040503050406030204" pitchFamily="18" charset="0"/>
                      </a:rPr>
                      <m:t>|</m:t>
                    </m:r>
                  </m:oMath>
                </a14:m>
                <a:r>
                  <a:rPr lang="nl-NL" sz="2400"/>
                  <a:t> uitzet tegen </a:t>
                </a:r>
                <a14:m>
                  <m:oMath xmlns:m="http://schemas.openxmlformats.org/officeDocument/2006/math">
                    <m:r>
                      <a:rPr lang="nl-NL" sz="2400" i="1" dirty="0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nl-NL" sz="2400"/>
                  <a:t>, dan krijg je een amplitude-spectrum.</a:t>
                </a:r>
              </a:p>
              <a:p>
                <a:endParaRPr lang="nl-NL" sz="2400"/>
              </a:p>
            </p:txBody>
          </p:sp>
        </mc:Choice>
        <mc:Fallback>
          <p:sp>
            <p:nvSpPr>
              <p:cNvPr id="5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87571" y="1124744"/>
                <a:ext cx="11171275" cy="5616624"/>
              </a:xfrm>
              <a:blipFill>
                <a:blip r:embed="rId2"/>
                <a:stretch>
                  <a:fillRect l="-764" b="-1954"/>
                </a:stretch>
              </a:blipFill>
            </p:spPr>
            <p:txBody>
              <a:bodyPr/>
              <a:lstStyle/>
              <a:p>
                <a:r>
                  <a:rPr lang="en-N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6888089" y="945012"/>
                <a:ext cx="4679934" cy="848309"/>
              </a:xfrm>
              <a:prstGeom prst="rect">
                <a:avLst/>
              </a:prstGeom>
              <a:ln>
                <a:solidFill>
                  <a:srgbClr val="CF0033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US" sz="2400"/>
                  <a:t>Euler: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nl-NL" sz="2400" i="1">
                          <a:latin typeface="Cambria Math" panose="02040503050406030204" pitchFamily="18" charset="0"/>
                        </a:rPr>
                        <m:t>⋅</m:t>
                      </m:r>
                      <m:sSup>
                        <m:sSupPr>
                          <m:ctrlPr>
                            <a:rPr lang="nl-NL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nl-NL" sz="2400" i="1">
                              <a:latin typeface="Cambria Math" panose="02040503050406030204" pitchFamily="18" charset="0"/>
                            </a:rPr>
                            <m:t>e</m:t>
                          </m:r>
                        </m:e>
                        <m:sup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nl-NL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sup>
                      </m:sSup>
                      <m:r>
                        <a:rPr lang="nl-NL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nl-NL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nl-NL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⋅</m:t>
                      </m:r>
                      <m:func>
                        <m:funcPr>
                          <m:ctrlPr>
                            <a:rPr lang="nl-NL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l-NL" sz="24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nl-NL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l-NL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𝛽</m:t>
                              </m:r>
                            </m:e>
                          </m:d>
                        </m:e>
                      </m:func>
                      <m:r>
                        <a:rPr lang="nl-NL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nl-NL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nl-NL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⋅</m:t>
                      </m:r>
                      <m:r>
                        <a:rPr lang="nl-NL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𝑗</m:t>
                      </m:r>
                      <m:r>
                        <a:rPr lang="nl-NL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⋅</m:t>
                      </m:r>
                      <m:func>
                        <m:funcPr>
                          <m:ctrlPr>
                            <a:rPr lang="nl-NL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l-NL" sz="24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ctrlPr>
                                <a:rPr lang="nl-NL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l-NL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𝛽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sz="2400"/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88089" y="945012"/>
                <a:ext cx="4679934" cy="848309"/>
              </a:xfrm>
              <a:prstGeom prst="rect">
                <a:avLst/>
              </a:prstGeom>
              <a:blipFill>
                <a:blip r:embed="rId3"/>
                <a:stretch>
                  <a:fillRect l="-1813" t="-4196" b="-7692"/>
                </a:stretch>
              </a:blipFill>
              <a:ln>
                <a:solidFill>
                  <a:srgbClr val="CF0033"/>
                </a:solidFill>
              </a:ln>
            </p:spPr>
            <p:txBody>
              <a:bodyPr/>
              <a:lstStyle/>
              <a:p>
                <a:r>
                  <a:rPr lang="en-N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556894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Voorbeeld</a:t>
            </a:r>
            <a:r>
              <a:rPr lang="en-US"/>
              <a:t> 1 Discrete Fourier-reeks (1/7)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09599" y="1124743"/>
                <a:ext cx="11263423" cy="5680093"/>
              </a:xfrm>
            </p:spPr>
            <p:txBody>
              <a:bodyPr>
                <a:normAutofit/>
              </a:bodyPr>
              <a:lstStyle/>
              <a:p>
                <a:r>
                  <a:rPr lang="nl-NL"/>
                  <a:t>Stel dat we een signaal hebben:</a:t>
                </a:r>
                <a:br>
                  <a:rPr lang="nl-NL"/>
                </a:br>
                <a:endParaRPr lang="nl-NL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b="0" i="1" smtClean="0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begChr m:val="["/>
                          <m:endChr m:val="]"/>
                          <m:ctrlPr>
                            <a:rPr lang="nl-NL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nl-NL" b="0" i="1" smtClean="0">
                          <a:latin typeface="Cambria Math" panose="02040503050406030204" pitchFamily="18" charset="0"/>
                        </a:rPr>
                        <m:t>=1+</m:t>
                      </m:r>
                      <m:func>
                        <m:funcPr>
                          <m:ctrlPr>
                            <a:rPr lang="nl-NL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l-NL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ctrlPr>
                                <a:rPr lang="nl-NL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nl-NL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nl-NL" b="0" i="1" smtClean="0">
                                      <a:latin typeface="Cambria Math" panose="02040503050406030204" pitchFamily="18" charset="0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nl-NL" b="0" i="1" smtClean="0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den>
                              </m:f>
                              <m:r>
                                <a:rPr lang="nl-NL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d>
                        </m:e>
                      </m:func>
                      <m:r>
                        <a:rPr lang="nl-NL" b="0" i="1" smtClean="0">
                          <a:latin typeface="Cambria Math" panose="02040503050406030204" pitchFamily="18" charset="0"/>
                        </a:rPr>
                        <m:t>+2⋅</m:t>
                      </m:r>
                      <m:func>
                        <m:funcPr>
                          <m:ctrlPr>
                            <a:rPr lang="nl-NL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l-NL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nl-NL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nl-NL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nl-NL" b="0" i="1" smtClean="0">
                                      <a:latin typeface="Cambria Math" panose="02040503050406030204" pitchFamily="18" charset="0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nl-NL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nl-NL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nl-NL"/>
              </a:p>
              <a:p>
                <a:pPr marL="0" indent="0">
                  <a:buNone/>
                </a:pPr>
                <a:br>
                  <a:rPr lang="nl-NL"/>
                </a:br>
                <a:r>
                  <a:rPr lang="nl-NL"/>
                  <a:t>We zien hier: </a:t>
                </a:r>
              </a:p>
              <a:p>
                <a:r>
                  <a:rPr lang="nl-NL"/>
                  <a:t>een DC-component van </a:t>
                </a:r>
                <a14:m>
                  <m:oMath xmlns:m="http://schemas.openxmlformats.org/officeDocument/2006/math">
                    <m:r>
                      <a:rPr lang="nl-NL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nl-NL" b="0" i="0" smtClean="0">
                        <a:latin typeface="Cambria Math" panose="02040503050406030204" pitchFamily="18" charset="0"/>
                      </a:rPr>
                      <m:t>;</m:t>
                    </m:r>
                  </m:oMath>
                </a14:m>
                <a:endParaRPr lang="nl-NL"/>
              </a:p>
              <a:p>
                <a:r>
                  <a:rPr lang="nl-NL"/>
                  <a:t>een sinus met amplitude </a:t>
                </a:r>
                <a14:m>
                  <m:oMath xmlns:m="http://schemas.openxmlformats.org/officeDocument/2006/math">
                    <m:r>
                      <a:rPr lang="nl-NL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nl-NL"/>
                  <a:t> en 8 samples per periode van </a:t>
                </a:r>
                <a14:m>
                  <m:oMath xmlns:m="http://schemas.openxmlformats.org/officeDocument/2006/math">
                    <m:r>
                      <a:rPr lang="nl-NL" i="1" dirty="0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nl-NL" b="0" i="1" dirty="0" smtClean="0">
                        <a:latin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nl-NL"/>
                  <a:t> </a:t>
                </a:r>
                <a:br>
                  <a:rPr lang="nl-NL"/>
                </a:br>
                <a:r>
                  <a:rPr lang="nl-NL"/>
                  <a:t>(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l-NL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dus</m:t>
                    </m:r>
                  </m:oMath>
                </a14:m>
                <a:r>
                  <a:rPr lang="nl-NL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Ω</m:t>
                    </m:r>
                    <m:r>
                      <a:rPr lang="nl-NL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nl-NL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nl-NL" i="1">
                            <a:latin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  <m:r>
                      <a:rPr lang="nl-NL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nl-NL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nl-NL"/>
                  <a:t> in radialen/sample);</a:t>
                </a:r>
              </a:p>
              <a:p>
                <a:r>
                  <a:rPr lang="nl-NL"/>
                  <a:t>een cosinus met amplitude </a:t>
                </a:r>
                <a14:m>
                  <m:oMath xmlns:m="http://schemas.openxmlformats.org/officeDocument/2006/math">
                    <m:r>
                      <a:rPr lang="nl-NL" i="1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nl-NL"/>
                  <a:t> en 4 samples/periode (Ω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l-NL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nl-NL"/>
                  <a:t>).</a:t>
                </a:r>
              </a:p>
              <a:p>
                <a:pPr marL="0" indent="0">
                  <a:buNone/>
                </a:pPr>
                <a:endParaRPr lang="nl-NL"/>
              </a:p>
              <a:p>
                <a:endParaRPr lang="nl-NL"/>
              </a:p>
              <a:p>
                <a:endParaRPr lang="nl-NL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599" y="1124743"/>
                <a:ext cx="11263423" cy="5680093"/>
              </a:xfrm>
              <a:blipFill>
                <a:blip r:embed="rId2"/>
                <a:stretch>
                  <a:fillRect l="-1353" t="-1396" b="-1289"/>
                </a:stretch>
              </a:blipFill>
            </p:spPr>
            <p:txBody>
              <a:bodyPr/>
              <a:lstStyle/>
              <a:p>
                <a:r>
                  <a:rPr lang="en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ACEC0-5556-43A8-ADDA-F7E896647525}" type="slidenum">
              <a:rPr lang="en-US" smtClean="0"/>
              <a:t>8</a:t>
            </a:fld>
            <a:endParaRPr lang="en-US"/>
          </a:p>
        </p:txBody>
      </p:sp>
      <p:cxnSp>
        <p:nvCxnSpPr>
          <p:cNvPr id="5" name="Straight Arrow Connector 8">
            <a:extLst>
              <a:ext uri="{FF2B5EF4-FFF2-40B4-BE49-F238E27FC236}">
                <a16:creationId xmlns:a16="http://schemas.microsoft.com/office/drawing/2014/main" id="{B2ADA1D8-88B7-4339-82A4-644808563EB1}"/>
              </a:ext>
            </a:extLst>
          </p:cNvPr>
          <p:cNvCxnSpPr>
            <a:cxnSpLocks/>
            <a:stCxn id="6" idx="1"/>
          </p:cNvCxnSpPr>
          <p:nvPr/>
        </p:nvCxnSpPr>
        <p:spPr>
          <a:xfrm flipH="1">
            <a:off x="6193767" y="4044293"/>
            <a:ext cx="1475004" cy="769247"/>
          </a:xfrm>
          <a:prstGeom prst="straightConnector1">
            <a:avLst/>
          </a:prstGeom>
          <a:ln w="28575">
            <a:solidFill>
              <a:srgbClr val="CF0033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9">
            <a:extLst>
              <a:ext uri="{FF2B5EF4-FFF2-40B4-BE49-F238E27FC236}">
                <a16:creationId xmlns:a16="http://schemas.microsoft.com/office/drawing/2014/main" id="{8610F4B1-0C55-4F55-8A3E-C251AEE0D6DC}"/>
              </a:ext>
            </a:extLst>
          </p:cNvPr>
          <p:cNvSpPr txBox="1"/>
          <p:nvPr/>
        </p:nvSpPr>
        <p:spPr>
          <a:xfrm>
            <a:off x="7668771" y="3782683"/>
            <a:ext cx="2091519" cy="523220"/>
          </a:xfrm>
          <a:prstGeom prst="rect">
            <a:avLst/>
          </a:prstGeom>
          <a:ln w="28575">
            <a:solidFill>
              <a:srgbClr val="CF0033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err="1"/>
              <a:t>Waarom</a:t>
            </a:r>
            <a:r>
              <a:rPr lang="en-US" sz="2800"/>
              <a:t> 8?</a:t>
            </a:r>
          </a:p>
        </p:txBody>
      </p:sp>
    </p:spTree>
    <p:extLst>
      <p:ext uri="{BB962C8B-B14F-4D97-AF65-F5344CB8AC3E}">
        <p14:creationId xmlns:p14="http://schemas.microsoft.com/office/powerpoint/2010/main" val="84599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Voorbeeld</a:t>
            </a:r>
            <a:r>
              <a:rPr lang="en-US"/>
              <a:t> 1 Discrete Fourier-reeks (2/7)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08400" y="1124744"/>
                <a:ext cx="11264400" cy="5184576"/>
              </a:xfrm>
            </p:spPr>
            <p:txBody>
              <a:bodyPr/>
              <a:lstStyle/>
              <a:p>
                <a:r>
                  <a:rPr lang="nl-NL"/>
                  <a:t>Stel dat we een signaal hebben:</a:t>
                </a:r>
                <a:br>
                  <a:rPr lang="nl-NL"/>
                </a:br>
                <a:endParaRPr lang="nl-NL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i="1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begChr m:val="["/>
                          <m:endChr m:val="]"/>
                          <m:ctrlPr>
                            <a:rPr lang="nl-NL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nl-NL" i="1">
                          <a:latin typeface="Cambria Math" panose="02040503050406030204" pitchFamily="18" charset="0"/>
                        </a:rPr>
                        <m:t>=1+</m:t>
                      </m:r>
                      <m:func>
                        <m:funcPr>
                          <m:ctrlPr>
                            <a:rPr lang="nl-NL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l-NL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ctrlPr>
                                <a:rPr lang="nl-NL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nl-NL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nl-NL" i="1">
                                      <a:latin typeface="Cambria Math" panose="02040503050406030204" pitchFamily="18" charset="0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nl-NL" i="1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den>
                              </m:f>
                              <m:r>
                                <a:rPr lang="nl-NL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d>
                        </m:e>
                      </m:func>
                      <m:r>
                        <a:rPr lang="nl-NL" i="1">
                          <a:latin typeface="Cambria Math" panose="02040503050406030204" pitchFamily="18" charset="0"/>
                        </a:rPr>
                        <m:t>+2⋅</m:t>
                      </m:r>
                      <m:func>
                        <m:funcPr>
                          <m:ctrlPr>
                            <a:rPr lang="nl-NL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l-NL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nl-NL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nl-NL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nl-NL" i="1">
                                      <a:latin typeface="Cambria Math" panose="02040503050406030204" pitchFamily="18" charset="0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nl-NL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nl-NL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nl-NL"/>
              </a:p>
              <a:p>
                <a:pPr marL="0" indent="0">
                  <a:buNone/>
                </a:pPr>
                <a:endParaRPr lang="nl-NL"/>
              </a:p>
              <a:p>
                <a:pPr marL="0" indent="0">
                  <a:buNone/>
                </a:pPr>
                <a:r>
                  <a:rPr lang="nl-NL"/>
                  <a:t>Schrijf </a:t>
                </a:r>
                <a14:m>
                  <m:oMath xmlns:m="http://schemas.openxmlformats.org/officeDocument/2006/math">
                    <m:r>
                      <a:rPr lang="nl-NL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nl-NL" i="1" dirty="0" smtClean="0">
                        <a:latin typeface="Cambria Math" panose="02040503050406030204" pitchFamily="18" charset="0"/>
                      </a:rPr>
                      <m:t>[</m:t>
                    </m:r>
                    <m:r>
                      <a:rPr lang="nl-NL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nl-NL" i="1" dirty="0" smtClean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nl-NL"/>
                  <a:t> op door middel van </a:t>
                </a:r>
                <a14:m>
                  <m:oMath xmlns:m="http://schemas.openxmlformats.org/officeDocument/2006/math">
                    <m:r>
                      <a:rPr lang="nl-NL" i="1" dirty="0" smtClean="0">
                        <a:latin typeface="Cambria Math" panose="02040503050406030204" pitchFamily="18" charset="0"/>
                      </a:rPr>
                      <m:t>𝑒</m:t>
                    </m:r>
                  </m:oMath>
                </a14:m>
                <a:r>
                  <a:rPr lang="nl-NL"/>
                  <a:t>-machten.</a:t>
                </a:r>
              </a:p>
              <a:p>
                <a:pPr marL="0" indent="0">
                  <a:buNone/>
                </a:pPr>
                <a:r>
                  <a:rPr lang="nl-NL"/>
                  <a:t>Dit levert het volgende spectrum op (zie week 1):</a:t>
                </a:r>
              </a:p>
              <a:p>
                <a:endParaRPr lang="nl-NL"/>
              </a:p>
              <a:p>
                <a:endParaRPr lang="nl-NL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8400" y="1124744"/>
                <a:ext cx="11264400" cy="5184576"/>
              </a:xfrm>
              <a:blipFill>
                <a:blip r:embed="rId2"/>
                <a:stretch>
                  <a:fillRect l="-1407" t="-1529"/>
                </a:stretch>
              </a:blipFill>
            </p:spPr>
            <p:txBody>
              <a:bodyPr/>
              <a:lstStyle/>
              <a:p>
                <a:r>
                  <a:rPr lang="en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ACEC0-5556-43A8-ADDA-F7E896647525}" type="slidenum">
              <a:rPr lang="en-US" smtClean="0"/>
              <a:t>9</a:t>
            </a:fld>
            <a:endParaRPr lang="en-US"/>
          </a:p>
        </p:txBody>
      </p:sp>
      <p:pic>
        <p:nvPicPr>
          <p:cNvPr id="29" name="Picture 21">
            <a:extLst>
              <a:ext uri="{FF2B5EF4-FFF2-40B4-BE49-F238E27FC236}">
                <a16:creationId xmlns:a16="http://schemas.microsoft.com/office/drawing/2014/main" id="{A52A12D4-564D-4FE7-BB5D-A4C3E4EE1A1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9280" y="4823385"/>
            <a:ext cx="7993440" cy="2034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0688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Voorbeeld</a:t>
            </a:r>
            <a:r>
              <a:rPr lang="en-US"/>
              <a:t> 1 Discrete Fourier-reeks (3/7)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15992" y="1124744"/>
                <a:ext cx="10998680" cy="1982440"/>
              </a:xfrm>
            </p:spPr>
            <p:txBody>
              <a:bodyPr>
                <a:normAutofit fontScale="77500" lnSpcReduction="20000"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i="1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begChr m:val="["/>
                          <m:endChr m:val="]"/>
                          <m:ctrlPr>
                            <a:rPr lang="nl-NL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nl-NL" i="1">
                          <a:latin typeface="Cambria Math" panose="02040503050406030204" pitchFamily="18" charset="0"/>
                        </a:rPr>
                        <m:t>=1+</m:t>
                      </m:r>
                      <m:func>
                        <m:funcPr>
                          <m:ctrlPr>
                            <a:rPr lang="nl-NL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l-NL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ctrlPr>
                                <a:rPr lang="nl-NL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nl-NL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nl-NL" i="1">
                                      <a:latin typeface="Cambria Math" panose="02040503050406030204" pitchFamily="18" charset="0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nl-NL" i="1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den>
                              </m:f>
                              <m:r>
                                <a:rPr lang="nl-NL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d>
                        </m:e>
                      </m:func>
                      <m:r>
                        <a:rPr lang="nl-NL" i="1">
                          <a:latin typeface="Cambria Math" panose="02040503050406030204" pitchFamily="18" charset="0"/>
                        </a:rPr>
                        <m:t>+2⋅</m:t>
                      </m:r>
                      <m:func>
                        <m:funcPr>
                          <m:ctrlPr>
                            <a:rPr lang="nl-NL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l-NL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nl-NL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nl-NL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nl-NL" i="1">
                                      <a:latin typeface="Cambria Math" panose="02040503050406030204" pitchFamily="18" charset="0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nl-NL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nl-NL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/>
              </a:p>
              <a:p>
                <a:pPr marL="0" indent="0">
                  <a:buNone/>
                </a:pPr>
                <a:endParaRPr lang="en-US"/>
              </a:p>
              <a:p>
                <a:pPr marL="0" indent="0">
                  <a:buNone/>
                </a:pPr>
                <a:r>
                  <a:rPr lang="en-US"/>
                  <a:t>Samples </a:t>
                </a:r>
                <a:r>
                  <a:rPr lang="en-US" err="1"/>
                  <a:t>maken</a:t>
                </a:r>
                <a:r>
                  <a:rPr lang="en-US"/>
                  <a:t>:</a:t>
                </a:r>
              </a:p>
              <a:p>
                <a:r>
                  <a:rPr lang="en-US" err="1"/>
                  <a:t>Aantal</a:t>
                </a:r>
                <a:r>
                  <a:rPr lang="en-US"/>
                  <a:t> samples per </a:t>
                </a:r>
                <a:r>
                  <a:rPr lang="en-US" err="1"/>
                  <a:t>periode</a:t>
                </a:r>
                <a:r>
                  <a:rPr lang="en-US"/>
                  <a:t> van x[n]: N = 8 </a:t>
                </a:r>
              </a:p>
              <a:p>
                <a:pPr marL="0" indent="0">
                  <a:buNone/>
                </a:pPr>
                <a:endParaRPr lang="en-US"/>
              </a:p>
              <a:p>
                <a:pPr marL="0" indent="0">
                  <a:buNone/>
                </a:pPr>
                <a:endParaRPr lang="en-US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15992" y="1124744"/>
                <a:ext cx="10998680" cy="1982440"/>
              </a:xfrm>
              <a:blipFill>
                <a:blip r:embed="rId2"/>
                <a:stretch>
                  <a:fillRect l="-886" b="-4308"/>
                </a:stretch>
              </a:blipFill>
            </p:spPr>
            <p:txBody>
              <a:bodyPr/>
              <a:lstStyle/>
              <a:p>
                <a:r>
                  <a:rPr lang="en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ACEC0-5556-43A8-ADDA-F7E896647525}" type="slidenum">
              <a:rPr lang="en-US" smtClean="0"/>
              <a:t>10</a:t>
            </a:fld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45002230"/>
                  </p:ext>
                </p:extLst>
              </p:nvPr>
            </p:nvGraphicFramePr>
            <p:xfrm>
              <a:off x="3778978" y="3454947"/>
              <a:ext cx="4634044" cy="2907157"/>
            </p:xfrm>
            <a:graphic>
              <a:graphicData uri="http://schemas.openxmlformats.org/drawingml/2006/table">
                <a:tbl>
                  <a:tblPr firstRow="1" bandRow="1">
                    <a:tableStyleId>{69012ECD-51FC-41F1-AA8D-1B2483CD663E}</a:tableStyleId>
                  </a:tblPr>
                  <a:tblGrid>
                    <a:gridCol w="1158511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158511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158511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158511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3927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400" b="1" i="1" dirty="0" smtClean="0">
                                    <a:latin typeface="Cambria Math" panose="02040503050406030204" pitchFamily="18" charset="0"/>
                                  </a:rPr>
                                  <m:t>𝒏</m:t>
                                </m:r>
                              </m:oMath>
                            </m:oMathPara>
                          </a14:m>
                          <a:endParaRPr lang="en-US" sz="1400" b="1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F0033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l-NL" sz="1400" b="1" i="0" smtClean="0">
                                    <a:latin typeface="Cambria Math" panose="02040503050406030204" pitchFamily="18" charset="0"/>
                                  </a:rPr>
                                  <m:t>𝐬𝐢𝐧</m:t>
                                </m:r>
                                <m:d>
                                  <m:dPr>
                                    <m:ctrlPr>
                                      <a:rPr lang="nl-NL" sz="14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f>
                                      <m:fPr>
                                        <m:ctrlPr>
                                          <a:rPr lang="nl-NL" sz="1400" b="1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nl-NL" sz="1400" b="1" i="1" smtClean="0">
                                            <a:latin typeface="Cambria Math" panose="02040503050406030204" pitchFamily="18" charset="0"/>
                                          </a:rPr>
                                          <m:t>𝝅</m:t>
                                        </m:r>
                                        <m:r>
                                          <a:rPr lang="nl-NL" sz="1400" b="1" i="1" smtClean="0">
                                            <a:latin typeface="Cambria Math" panose="02040503050406030204" pitchFamily="18" charset="0"/>
                                          </a:rPr>
                                          <m:t>𝒏</m:t>
                                        </m:r>
                                      </m:num>
                                      <m:den>
                                        <m:r>
                                          <a:rPr lang="nl-NL" sz="1400" b="1" i="1" smtClean="0">
                                            <a:latin typeface="Cambria Math" panose="02040503050406030204" pitchFamily="18" charset="0"/>
                                          </a:rPr>
                                          <m:t>𝟒</m:t>
                                        </m:r>
                                      </m:den>
                                    </m:f>
                                  </m:e>
                                </m:d>
                              </m:oMath>
                            </m:oMathPara>
                          </a14:m>
                          <a:endParaRPr lang="en-US" sz="1400" b="1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F0033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l-NL" sz="1400" b="1" i="1" smtClean="0"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  <m:r>
                                  <a:rPr lang="nl-NL" sz="1400" b="1" smtClean="0">
                                    <a:latin typeface="Cambria Math" panose="02040503050406030204" pitchFamily="18" charset="0"/>
                                  </a:rPr>
                                  <m:t>⋅</m:t>
                                </m:r>
                                <m:r>
                                  <a:rPr lang="nl-NL" sz="1400" b="1" i="0" smtClean="0">
                                    <a:latin typeface="Cambria Math" panose="02040503050406030204" pitchFamily="18" charset="0"/>
                                  </a:rPr>
                                  <m:t>𝐜𝐨𝐬</m:t>
                                </m:r>
                                <m:d>
                                  <m:dPr>
                                    <m:ctrlPr>
                                      <a:rPr lang="nl-NL" sz="14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f>
                                      <m:fPr>
                                        <m:ctrlPr>
                                          <a:rPr lang="nl-NL" sz="1400" b="1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nl-NL" sz="1400" b="1" i="1" smtClean="0">
                                            <a:latin typeface="Cambria Math" panose="02040503050406030204" pitchFamily="18" charset="0"/>
                                          </a:rPr>
                                          <m:t>𝝅</m:t>
                                        </m:r>
                                        <m:r>
                                          <a:rPr lang="nl-NL" sz="1400" b="1" i="1" smtClean="0">
                                            <a:latin typeface="Cambria Math" panose="02040503050406030204" pitchFamily="18" charset="0"/>
                                          </a:rPr>
                                          <m:t>𝒏</m:t>
                                        </m:r>
                                      </m:num>
                                      <m:den>
                                        <m:r>
                                          <a:rPr lang="nl-NL" sz="1400" b="1" i="1" smtClean="0">
                                            <a:latin typeface="Cambria Math" panose="02040503050406030204" pitchFamily="18" charset="0"/>
                                          </a:rPr>
                                          <m:t>𝟐</m:t>
                                        </m:r>
                                      </m:den>
                                    </m:f>
                                  </m:e>
                                </m:d>
                              </m:oMath>
                            </m:oMathPara>
                          </a14:m>
                          <a:endParaRPr lang="en-US" sz="1400" b="1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F0033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l-NL" sz="1400" b="1" i="1" smtClean="0"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nl-NL" sz="14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l-NL" sz="1400" b="1" i="1" smtClean="0">
                                        <a:latin typeface="Cambria Math" panose="02040503050406030204" pitchFamily="18" charset="0"/>
                                      </a:rPr>
                                      <m:t>𝒏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400" b="1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F0033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225557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400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US" sz="1400" b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400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US" sz="1400" b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400" dirty="0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US" sz="1400" b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400" dirty="0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en-US" sz="1400" b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225557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400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US" sz="1400" b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400" dirty="0" smtClean="0">
                                    <a:latin typeface="Cambria Math" panose="02040503050406030204" pitchFamily="18" charset="0"/>
                                  </a:rPr>
                                  <m:t>0,707</m:t>
                                </m:r>
                              </m:oMath>
                            </m:oMathPara>
                          </a14:m>
                          <a:endParaRPr lang="en-US" sz="1400" b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400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US" sz="1400" b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400" dirty="0" smtClean="0">
                                    <a:latin typeface="Cambria Math" panose="02040503050406030204" pitchFamily="18" charset="0"/>
                                  </a:rPr>
                                  <m:t>1,707</m:t>
                                </m:r>
                              </m:oMath>
                            </m:oMathPara>
                          </a14:m>
                          <a:endParaRPr lang="en-US" sz="1400" b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225557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400" dirty="0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US" sz="1400" b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400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US" sz="1400" b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400" dirty="0" smtClean="0">
                                    <a:latin typeface="Cambria Math" panose="02040503050406030204" pitchFamily="18" charset="0"/>
                                  </a:rPr>
                                  <m:t>−2</m:t>
                                </m:r>
                              </m:oMath>
                            </m:oMathPara>
                          </a14:m>
                          <a:endParaRPr lang="en-US" sz="1400" b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400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US" sz="1400" b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225557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400" dirty="0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en-US" sz="1400" b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400" dirty="0" smtClean="0">
                                    <a:latin typeface="Cambria Math" panose="02040503050406030204" pitchFamily="18" charset="0"/>
                                  </a:rPr>
                                  <m:t>0,707</m:t>
                                </m:r>
                              </m:oMath>
                            </m:oMathPara>
                          </a14:m>
                          <a:endParaRPr lang="en-US" sz="1400" b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400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US" sz="1400" b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400" dirty="0" smtClean="0">
                                    <a:latin typeface="Cambria Math" panose="02040503050406030204" pitchFamily="18" charset="0"/>
                                  </a:rPr>
                                  <m:t>1,707</m:t>
                                </m:r>
                              </m:oMath>
                            </m:oMathPara>
                          </a14:m>
                          <a:endParaRPr lang="en-US" sz="1400" b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225557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400" dirty="0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oMath>
                            </m:oMathPara>
                          </a14:m>
                          <a:endParaRPr lang="en-US" sz="1400" b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400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US" sz="1400" b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400" dirty="0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US" sz="1400" b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400" dirty="0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en-US" sz="1400" b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225557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400" dirty="0" smtClean="0"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en-US" sz="1400" b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400" dirty="0" smtClean="0">
                                    <a:latin typeface="Cambria Math" panose="02040503050406030204" pitchFamily="18" charset="0"/>
                                  </a:rPr>
                                  <m:t>−0,707</m:t>
                                </m:r>
                              </m:oMath>
                            </m:oMathPara>
                          </a14:m>
                          <a:endParaRPr lang="en-US" sz="1400" b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400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US" sz="1400" b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400" dirty="0" smtClean="0">
                                    <a:latin typeface="Cambria Math" panose="02040503050406030204" pitchFamily="18" charset="0"/>
                                  </a:rPr>
                                  <m:t>0,293</m:t>
                                </m:r>
                              </m:oMath>
                            </m:oMathPara>
                          </a14:m>
                          <a:endParaRPr lang="en-US" sz="1400" b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225557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400" dirty="0" smtClean="0"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oMath>
                            </m:oMathPara>
                          </a14:m>
                          <a:endParaRPr lang="en-US" sz="1400" b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400" dirty="0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oMath>
                            </m:oMathPara>
                          </a14:m>
                          <a:endParaRPr lang="en-US" sz="1400" b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400" dirty="0" smtClean="0">
                                    <a:latin typeface="Cambria Math" panose="02040503050406030204" pitchFamily="18" charset="0"/>
                                  </a:rPr>
                                  <m:t>−2</m:t>
                                </m:r>
                              </m:oMath>
                            </m:oMathPara>
                          </a14:m>
                          <a:endParaRPr lang="en-US" sz="1400" b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400" dirty="0" smtClean="0">
                                    <a:latin typeface="Cambria Math" panose="02040503050406030204" pitchFamily="18" charset="0"/>
                                  </a:rPr>
                                  <m:t>−2</m:t>
                                </m:r>
                              </m:oMath>
                            </m:oMathPara>
                          </a14:m>
                          <a:endParaRPr lang="en-US" sz="1400" b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225557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400" dirty="0" smtClean="0">
                                    <a:latin typeface="Cambria Math" panose="02040503050406030204" pitchFamily="18" charset="0"/>
                                  </a:rPr>
                                  <m:t>7</m:t>
                                </m:r>
                              </m:oMath>
                            </m:oMathPara>
                          </a14:m>
                          <a:endParaRPr lang="en-US" sz="1400" b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400" dirty="0" smtClean="0">
                                    <a:latin typeface="Cambria Math" panose="02040503050406030204" pitchFamily="18" charset="0"/>
                                  </a:rPr>
                                  <m:t>−0,707</m:t>
                                </m:r>
                              </m:oMath>
                            </m:oMathPara>
                          </a14:m>
                          <a:endParaRPr lang="en-US" sz="1400" b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400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US" sz="1400" b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400" dirty="0" smtClean="0">
                                    <a:latin typeface="Cambria Math" panose="02040503050406030204" pitchFamily="18" charset="0"/>
                                  </a:rPr>
                                  <m:t>0,293</m:t>
                                </m:r>
                              </m:oMath>
                            </m:oMathPara>
                          </a14:m>
                          <a:endParaRPr lang="en-US" sz="1400" b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45002230"/>
                  </p:ext>
                </p:extLst>
              </p:nvPr>
            </p:nvGraphicFramePr>
            <p:xfrm>
              <a:off x="3778978" y="3454947"/>
              <a:ext cx="4634044" cy="2907157"/>
            </p:xfrm>
            <a:graphic>
              <a:graphicData uri="http://schemas.openxmlformats.org/drawingml/2006/table">
                <a:tbl>
                  <a:tblPr firstRow="1" bandRow="1">
                    <a:tableStyleId>{69012ECD-51FC-41F1-AA8D-1B2483CD663E}</a:tableStyleId>
                  </a:tblPr>
                  <a:tblGrid>
                    <a:gridCol w="1158511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158511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158511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158511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468757">
                    <a:tc>
                      <a:txBody>
                        <a:bodyPr/>
                        <a:lstStyle/>
                        <a:p>
                          <a:endParaRPr lang="en-NL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524" t="-1299" r="-300000" b="-52337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NL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1053" t="-1299" r="-201579" b="-52337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NL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00000" t="-1299" r="-100524" b="-52337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NL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01579" t="-1299" r="-1053" b="-52337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endParaRPr lang="en-NL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524" t="-156000" r="-300000" b="-706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NL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1053" t="-156000" r="-201579" b="-706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NL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00000" t="-156000" r="-100524" b="-706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NL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01579" t="-156000" r="-1053" b="-706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endParaRPr lang="en-NL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524" t="-256000" r="-300000" b="-606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NL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1053" t="-256000" r="-201579" b="-606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NL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00000" t="-256000" r="-100524" b="-606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NL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01579" t="-256000" r="-1053" b="-606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endParaRPr lang="en-NL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524" t="-356000" r="-300000" b="-506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NL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1053" t="-356000" r="-201579" b="-506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NL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00000" t="-356000" r="-100524" b="-506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NL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01579" t="-356000" r="-1053" b="-506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endParaRPr lang="en-NL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524" t="-447059" r="-300000" b="-39607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NL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1053" t="-447059" r="-201579" b="-39607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NL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00000" t="-447059" r="-100524" b="-39607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NL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01579" t="-447059" r="-1053" b="-39607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endParaRPr lang="en-NL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524" t="-558000" r="-300000" b="-304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NL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1053" t="-558000" r="-201579" b="-304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NL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00000" t="-558000" r="-100524" b="-304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NL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01579" t="-558000" r="-1053" b="-304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endParaRPr lang="en-NL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524" t="-658000" r="-300000" b="-204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NL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1053" t="-658000" r="-201579" b="-204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NL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00000" t="-658000" r="-100524" b="-204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NL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01579" t="-658000" r="-1053" b="-204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endParaRPr lang="en-NL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524" t="-758000" r="-300000" b="-104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NL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1053" t="-758000" r="-201579" b="-104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NL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00000" t="-758000" r="-100524" b="-104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NL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01579" t="-758000" r="-1053" b="-104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endParaRPr lang="en-NL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524" t="-858000" r="-300000" b="-4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NL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1053" t="-858000" r="-201579" b="-4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NL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00000" t="-858000" r="-100524" b="-4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NL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01579" t="-858000" r="-1053" b="-4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764803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Voorbeeld</a:t>
            </a:r>
            <a:r>
              <a:rPr lang="en-US"/>
              <a:t> 1 Discrete Fourier-reeks (4/7)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64234" y="4183583"/>
                <a:ext cx="11257472" cy="2557785"/>
              </a:xfrm>
            </p:spPr>
            <p:txBody>
              <a:bodyPr>
                <a:noAutofit/>
              </a:bodyPr>
              <a:lstStyle/>
              <a:p>
                <a:pPr marL="0" indent="0">
                  <a:buNone/>
                </a:pPr>
                <a:r>
                  <a:rPr lang="nl-NL" sz="2200"/>
                  <a:t>Invullen voor </a:t>
                </a:r>
                <a14:m>
                  <m:oMath xmlns:m="http://schemas.openxmlformats.org/officeDocument/2006/math">
                    <m:r>
                      <a:rPr lang="nl-NL" sz="2200" i="1" dirty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nl-NL" sz="2200" i="1" dirty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nl-NL" sz="2200"/>
                  <a:t> geeft: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l-NL" sz="2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l-NL" sz="22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nl-NL" sz="2200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m:rPr>
                          <m:aln/>
                        </m:rPr>
                        <a:rPr lang="nl-NL" sz="22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l-NL" sz="2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NL" sz="22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l-NL" sz="2200" i="1">
                              <a:latin typeface="Cambria Math" panose="02040503050406030204" pitchFamily="18" charset="0"/>
                            </a:rPr>
                            <m:t>8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nl-NL" sz="22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nl-NL" sz="22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nl-NL" sz="2200" i="1"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  <m:sup>
                          <m:r>
                            <a:rPr lang="nl-NL" sz="2200" i="1">
                              <a:latin typeface="Cambria Math" panose="02040503050406030204" pitchFamily="18" charset="0"/>
                            </a:rPr>
                            <m:t>7</m:t>
                          </m:r>
                        </m:sup>
                        <m:e>
                          <m:r>
                            <a:rPr lang="nl-NL" sz="2200" i="1">
                              <a:latin typeface="Cambria Math" panose="02040503050406030204" pitchFamily="18" charset="0"/>
                            </a:rPr>
                            <m:t>𝑥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l-NL" sz="2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l-NL" sz="22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d>
                          <m:r>
                            <a:rPr lang="nl-NL" sz="2200" i="1">
                              <a:latin typeface="Cambria Math" panose="02040503050406030204" pitchFamily="18" charset="0"/>
                            </a:rPr>
                            <m:t>⋅</m:t>
                          </m:r>
                          <m:sSup>
                            <m:sSupPr>
                              <m:ctrlPr>
                                <a:rPr lang="nl-NL" sz="2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l-NL" sz="22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nl-NL" sz="22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p>
                          </m:sSup>
                        </m:e>
                      </m:nary>
                    </m:oMath>
                    <m:oMath xmlns:m="http://schemas.openxmlformats.org/officeDocument/2006/math">
                      <m:r>
                        <m:rPr>
                          <m:aln/>
                        </m:rPr>
                        <a:rPr lang="nl-NL" sz="22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l-NL" sz="2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NL" sz="22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l-NL" sz="2200" i="1">
                              <a:latin typeface="Cambria Math" panose="02040503050406030204" pitchFamily="18" charset="0"/>
                            </a:rPr>
                            <m:t>8</m:t>
                          </m:r>
                        </m:den>
                      </m:f>
                      <m:r>
                        <a:rPr lang="nl-NL" sz="2200" i="1">
                          <a:latin typeface="Cambria Math" panose="02040503050406030204" pitchFamily="18" charset="0"/>
                        </a:rPr>
                        <m:t>⋅</m:t>
                      </m:r>
                      <m:d>
                        <m:dPr>
                          <m:ctrlPr>
                            <a:rPr lang="nl-NL" sz="2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200" i="1">
                              <a:latin typeface="Cambria Math" panose="02040503050406030204" pitchFamily="18" charset="0"/>
                            </a:rPr>
                            <m:t>3⋅1+1</m:t>
                          </m:r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l-NL" sz="2200" i="1">
                              <a:latin typeface="Cambria Math" panose="02040503050406030204" pitchFamily="18" charset="0"/>
                            </a:rPr>
                            <m:t>707⋅1+0⋅1+1</m:t>
                          </m:r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l-NL" sz="2200" i="1">
                              <a:latin typeface="Cambria Math" panose="02040503050406030204" pitchFamily="18" charset="0"/>
                            </a:rPr>
                            <m:t>707⋅1+3⋅1+0</m:t>
                          </m:r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l-NL" sz="2200" i="1">
                              <a:latin typeface="Cambria Math" panose="02040503050406030204" pitchFamily="18" charset="0"/>
                            </a:rPr>
                            <m:t>293⋅1+</m:t>
                          </m:r>
                          <m:d>
                            <m:dPr>
                              <m:ctrlPr>
                                <a:rPr lang="nl-NL" sz="2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l-NL" sz="2200" i="1"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</m:e>
                          </m:d>
                          <m:r>
                            <a:rPr lang="nl-NL" sz="2200" i="1">
                              <a:latin typeface="Cambria Math" panose="02040503050406030204" pitchFamily="18" charset="0"/>
                            </a:rPr>
                            <m:t>⋅1+0</m:t>
                          </m:r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l-NL" sz="2200" i="1">
                              <a:latin typeface="Cambria Math" panose="02040503050406030204" pitchFamily="18" charset="0"/>
                            </a:rPr>
                            <m:t>293⋅1</m:t>
                          </m:r>
                        </m:e>
                      </m:d>
                    </m:oMath>
                    <m:oMath xmlns:m="http://schemas.openxmlformats.org/officeDocument/2006/math">
                      <m:sSub>
                        <m:sSubPr>
                          <m:ctrlPr>
                            <a:rPr lang="nl-NL" sz="2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l-NL" sz="22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nl-NL" sz="2200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m:rPr>
                          <m:aln/>
                        </m:rPr>
                        <a:rPr lang="nl-NL" sz="22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l-NL" sz="2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NL" sz="22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l-NL" sz="2200" i="1">
                              <a:latin typeface="Cambria Math" panose="02040503050406030204" pitchFamily="18" charset="0"/>
                            </a:rPr>
                            <m:t>8</m:t>
                          </m:r>
                        </m:den>
                      </m:f>
                      <m:r>
                        <a:rPr lang="nl-NL" sz="2200" i="1">
                          <a:latin typeface="Cambria Math" panose="02040503050406030204" pitchFamily="18" charset="0"/>
                        </a:rPr>
                        <m:t>⋅8=1</m:t>
                      </m:r>
                    </m:oMath>
                  </m:oMathPara>
                </a14:m>
                <a:endParaRPr lang="en-US" sz="220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64234" y="4183583"/>
                <a:ext cx="11257472" cy="2557785"/>
              </a:xfrm>
              <a:blipFill>
                <a:blip r:embed="rId2"/>
                <a:stretch>
                  <a:fillRect l="-704" t="-1429" b="-1190"/>
                </a:stretch>
              </a:blipFill>
            </p:spPr>
            <p:txBody>
              <a:bodyPr/>
              <a:lstStyle/>
              <a:p>
                <a:r>
                  <a:rPr lang="en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ACEC0-5556-43A8-ADDA-F7E896647525}" type="slidenum">
              <a:rPr lang="en-US" smtClean="0"/>
              <a:t>11</a:t>
            </a:fld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5" name="Table 4"/>
              <p:cNvGraphicFramePr>
                <a:graphicFrameLocks noGrp="1"/>
              </p:cNvGraphicFramePr>
              <p:nvPr/>
            </p:nvGraphicFramePr>
            <p:xfrm>
              <a:off x="1981201" y="1127112"/>
              <a:ext cx="1790421" cy="2777675"/>
            </p:xfrm>
            <a:graphic>
              <a:graphicData uri="http://schemas.openxmlformats.org/drawingml/2006/table">
                <a:tbl>
                  <a:tblPr firstRow="1" bandRow="1">
                    <a:tableStyleId>{69012ECD-51FC-41F1-AA8D-1B2483CD663E}</a:tableStyleId>
                  </a:tblPr>
                  <a:tblGrid>
                    <a:gridCol w="432109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53781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604531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33927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400" b="1" i="1" dirty="0" smtClean="0">
                                    <a:latin typeface="Cambria Math" panose="02040503050406030204" pitchFamily="18" charset="0"/>
                                  </a:rPr>
                                  <m:t>𝒏</m:t>
                                </m:r>
                              </m:oMath>
                            </m:oMathPara>
                          </a14:m>
                          <a:endParaRPr lang="en-US" sz="1400" b="1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F0033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l-NL" sz="1400" b="1" i="1" smtClean="0"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nl-NL" sz="14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l-NL" sz="1400" b="1" i="1" smtClean="0">
                                        <a:latin typeface="Cambria Math" panose="02040503050406030204" pitchFamily="18" charset="0"/>
                                      </a:rPr>
                                      <m:t>𝒏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400" b="1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F0033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nl-NL" sz="14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nl-NL" sz="1400" b="1" i="1" smtClean="0">
                                        <a:latin typeface="Cambria Math" panose="02040503050406030204" pitchFamily="18" charset="0"/>
                                      </a:rPr>
                                      <m:t>𝒆</m:t>
                                    </m:r>
                                  </m:e>
                                  <m:sup>
                                    <m:r>
                                      <a:rPr lang="nl-NL" sz="1400" b="1" i="1" smtClean="0">
                                        <a:latin typeface="Cambria Math" panose="02040503050406030204" pitchFamily="18" charset="0"/>
                                      </a:rPr>
                                      <m:t>𝟎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400" b="1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F0033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225557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400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US" sz="1400" b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400" dirty="0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en-US" sz="1400" b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0"/>
                            <a:t>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225557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400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US" sz="1400" b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400" dirty="0" smtClean="0">
                                    <a:latin typeface="Cambria Math" panose="02040503050406030204" pitchFamily="18" charset="0"/>
                                  </a:rPr>
                                  <m:t>1,707</m:t>
                                </m:r>
                              </m:oMath>
                            </m:oMathPara>
                          </a14:m>
                          <a:endParaRPr lang="en-US" sz="1400" b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0"/>
                            <a:t>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225557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400" dirty="0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US" sz="1400" b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400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US" sz="1400" b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0"/>
                            <a:t>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225557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400" dirty="0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en-US" sz="1400" b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400" dirty="0" smtClean="0">
                                    <a:latin typeface="Cambria Math" panose="02040503050406030204" pitchFamily="18" charset="0"/>
                                  </a:rPr>
                                  <m:t>1,707</m:t>
                                </m:r>
                              </m:oMath>
                            </m:oMathPara>
                          </a14:m>
                          <a:endParaRPr lang="en-US" sz="1400" b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0"/>
                            <a:t>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225557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400" dirty="0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oMath>
                            </m:oMathPara>
                          </a14:m>
                          <a:endParaRPr lang="en-US" sz="1400" b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400" dirty="0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en-US" sz="1400" b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0"/>
                            <a:t>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225557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400" dirty="0" smtClean="0"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en-US" sz="1400" b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400" dirty="0" smtClean="0">
                                    <a:latin typeface="Cambria Math" panose="02040503050406030204" pitchFamily="18" charset="0"/>
                                  </a:rPr>
                                  <m:t>0,293</m:t>
                                </m:r>
                              </m:oMath>
                            </m:oMathPara>
                          </a14:m>
                          <a:endParaRPr lang="en-US" sz="1400" b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0"/>
                            <a:t>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225557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400" dirty="0" smtClean="0"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oMath>
                            </m:oMathPara>
                          </a14:m>
                          <a:endParaRPr lang="en-US" sz="1400" b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400" dirty="0" smtClean="0">
                                    <a:latin typeface="Cambria Math" panose="02040503050406030204" pitchFamily="18" charset="0"/>
                                  </a:rPr>
                                  <m:t>−2</m:t>
                                </m:r>
                              </m:oMath>
                            </m:oMathPara>
                          </a14:m>
                          <a:endParaRPr lang="en-US" sz="1400" b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0"/>
                            <a:t>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225557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400" dirty="0" smtClean="0">
                                    <a:latin typeface="Cambria Math" panose="02040503050406030204" pitchFamily="18" charset="0"/>
                                  </a:rPr>
                                  <m:t>7</m:t>
                                </m:r>
                              </m:oMath>
                            </m:oMathPara>
                          </a14:m>
                          <a:endParaRPr lang="en-US" sz="1400" b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400" dirty="0" smtClean="0">
                                    <a:latin typeface="Cambria Math" panose="02040503050406030204" pitchFamily="18" charset="0"/>
                                  </a:rPr>
                                  <m:t>0,293</m:t>
                                </m:r>
                              </m:oMath>
                            </m:oMathPara>
                          </a14:m>
                          <a:endParaRPr lang="en-US" sz="1400" b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0"/>
                            <a:t>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5" name="Table 4"/>
              <p:cNvGraphicFramePr>
                <a:graphicFrameLocks noGrp="1"/>
              </p:cNvGraphicFramePr>
              <p:nvPr/>
            </p:nvGraphicFramePr>
            <p:xfrm>
              <a:off x="1981201" y="1127112"/>
              <a:ext cx="1790421" cy="2777675"/>
            </p:xfrm>
            <a:graphic>
              <a:graphicData uri="http://schemas.openxmlformats.org/drawingml/2006/table">
                <a:tbl>
                  <a:tblPr firstRow="1" bandRow="1">
                    <a:tableStyleId>{69012ECD-51FC-41F1-AA8D-1B2483CD663E}</a:tableStyleId>
                  </a:tblPr>
                  <a:tblGrid>
                    <a:gridCol w="432109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53781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604531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339275">
                    <a:tc>
                      <a:txBody>
                        <a:bodyPr/>
                        <a:lstStyle/>
                        <a:p>
                          <a:endParaRPr lang="en-NL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817" t="-1786" r="-316901" b="-7339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NL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58871" t="-1786" r="-81452" b="-7339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NL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98990" t="-1786" r="-2020" b="-73392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endParaRPr lang="en-NL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817" t="-114000" r="-316901" b="-722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NL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58871" t="-114000" r="-81452" b="-722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0"/>
                            <a:t>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endParaRPr lang="en-NL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817" t="-214000" r="-316901" b="-622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NL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58871" t="-214000" r="-81452" b="-622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0"/>
                            <a:t>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endParaRPr lang="en-NL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817" t="-314000" r="-316901" b="-522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NL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58871" t="-314000" r="-81452" b="-522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0"/>
                            <a:t>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endParaRPr lang="en-NL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817" t="-414000" r="-316901" b="-422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NL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58871" t="-414000" r="-81452" b="-422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0"/>
                            <a:t>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endParaRPr lang="en-NL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817" t="-503922" r="-316901" b="-31372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NL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58871" t="-503922" r="-81452" b="-31372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0"/>
                            <a:t>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endParaRPr lang="en-NL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817" t="-616000" r="-316901" b="-22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NL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58871" t="-616000" r="-81452" b="-22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0"/>
                            <a:t>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endParaRPr lang="en-NL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817" t="-716000" r="-316901" b="-12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NL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58871" t="-716000" r="-81452" b="-12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0"/>
                            <a:t>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endParaRPr lang="en-NL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817" t="-816000" r="-316901" b="-2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NL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58871" t="-816000" r="-81452" b="-2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0"/>
                            <a:t>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angle 5"/>
              <p:cNvSpPr/>
              <p:nvPr/>
            </p:nvSpPr>
            <p:spPr>
              <a:xfrm>
                <a:off x="7030513" y="1127111"/>
                <a:ext cx="4903618" cy="1304268"/>
              </a:xfrm>
              <a:prstGeom prst="rect">
                <a:avLst/>
              </a:prstGeom>
              <a:ln>
                <a:solidFill>
                  <a:srgbClr val="CF0033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l-NL" sz="2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l-NL" sz="28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nl-NL" sz="2800" i="1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m:rPr>
                          <m:aln/>
                        </m:rPr>
                        <a:rPr lang="nl-NL" sz="28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l-NL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NL" sz="28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l-NL" sz="2800" i="1"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nl-NL" sz="28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nl-NL" sz="28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nl-NL" sz="2800" i="1"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  <m:sup>
                          <m:r>
                            <a:rPr lang="nl-NL" sz="2800" i="1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nl-NL" sz="2800" i="1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  <m:e>
                          <m:r>
                            <a:rPr lang="nl-NL" sz="2800" i="1">
                              <a:latin typeface="Cambria Math" panose="02040503050406030204" pitchFamily="18" charset="0"/>
                            </a:rPr>
                            <m:t>𝑥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l-NL" sz="2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l-NL" sz="28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d>
                          <m:r>
                            <a:rPr lang="nl-NL" sz="2800" i="1">
                              <a:latin typeface="Cambria Math" panose="02040503050406030204" pitchFamily="18" charset="0"/>
                            </a:rPr>
                            <m:t>⋅</m:t>
                          </m:r>
                          <m:sSup>
                            <m:sSupPr>
                              <m:ctrlPr>
                                <a:rPr lang="nl-NL" sz="28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l-NL" sz="28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nl-NL" sz="28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nl-NL" sz="28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nl-NL" sz="28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nl-NL" sz="2800" i="1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  <m:r>
                                <a:rPr lang="nl-NL" sz="2800" i="1">
                                  <a:latin typeface="Cambria Math" panose="02040503050406030204" pitchFamily="18" charset="0"/>
                                </a:rPr>
                                <m:t>𝑘𝑛</m:t>
                              </m:r>
                              <m:r>
                                <a:rPr lang="nl-NL" sz="2800" i="1">
                                  <a:latin typeface="Cambria Math" panose="02040503050406030204" pitchFamily="18" charset="0"/>
                                </a:rPr>
                                <m:t>/</m:t>
                              </m:r>
                              <m:r>
                                <a:rPr lang="nl-NL" sz="2800" i="1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  <m:r>
                                <a:rPr lang="nl-NL" sz="2800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en-US" sz="2800"/>
              </a:p>
            </p:txBody>
          </p:sp>
        </mc:Choice>
        <mc:Fallback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30513" y="1127111"/>
                <a:ext cx="4903618" cy="130426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rgbClr val="CF0033"/>
                </a:solidFill>
              </a:ln>
            </p:spPr>
            <p:txBody>
              <a:bodyPr/>
              <a:lstStyle/>
              <a:p>
                <a:r>
                  <a:rPr lang="en-NL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/>
          <p:cNvCxnSpPr>
            <a:cxnSpLocks/>
            <a:stCxn id="10" idx="1"/>
          </p:cNvCxnSpPr>
          <p:nvPr/>
        </p:nvCxnSpPr>
        <p:spPr>
          <a:xfrm flipH="1">
            <a:off x="3976777" y="4389045"/>
            <a:ext cx="2329021" cy="600164"/>
          </a:xfrm>
          <a:prstGeom prst="straightConnector1">
            <a:avLst/>
          </a:prstGeom>
          <a:ln w="28575">
            <a:solidFill>
              <a:srgbClr val="CF0033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6305798" y="3788880"/>
                <a:ext cx="3769854" cy="1200329"/>
              </a:xfrm>
              <a:prstGeom prst="rect">
                <a:avLst/>
              </a:prstGeom>
              <a:ln w="28575">
                <a:solidFill>
                  <a:srgbClr val="CF0033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/>
                  <a:t>We </a:t>
                </a:r>
                <a:r>
                  <a:rPr lang="en-US" sz="2400" err="1"/>
                  <a:t>bekijken</a:t>
                </a:r>
                <a:r>
                  <a:rPr lang="en-US" sz="2400"/>
                  <a:t> </a:t>
                </a:r>
                <a:r>
                  <a:rPr lang="en-US" sz="2400" err="1"/>
                  <a:t>eigenlijk</a:t>
                </a:r>
                <a:r>
                  <a:rPr lang="en-US" sz="2400"/>
                  <a:t> </a:t>
                </a:r>
                <a:r>
                  <a:rPr lang="en-US" sz="2400" err="1"/>
                  <a:t>hoeveel</a:t>
                </a:r>
                <a:r>
                  <a:rPr lang="en-US" sz="2400"/>
                  <a:t> DC </a:t>
                </a:r>
                <a:r>
                  <a:rPr lang="en-US" sz="2400" err="1"/>
                  <a:t>er</a:t>
                </a:r>
                <a:r>
                  <a:rPr lang="en-US" sz="2400"/>
                  <a:t> in het </a:t>
                </a:r>
                <a:r>
                  <a:rPr lang="en-US" sz="2400" err="1"/>
                  <a:t>signaal</a:t>
                </a:r>
                <a:r>
                  <a:rPr lang="en-US" sz="2400"/>
                  <a:t> zit, </a:t>
                </a:r>
                <a:r>
                  <a:rPr lang="en-US" sz="2400" err="1"/>
                  <a:t>immers</a:t>
                </a:r>
                <a:r>
                  <a:rPr lang="en-US" sz="240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p>
                    <m:r>
                      <a:rPr lang="en-US" sz="2400" i="1" dirty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sz="2400"/>
                  <a:t>.</a:t>
                </a:r>
              </a:p>
            </p:txBody>
          </p:sp>
        </mc:Choice>
        <mc:Fallback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5798" y="3788880"/>
                <a:ext cx="3769854" cy="1200329"/>
              </a:xfrm>
              <a:prstGeom prst="rect">
                <a:avLst/>
              </a:prstGeom>
              <a:blipFill>
                <a:blip r:embed="rId5"/>
                <a:stretch>
                  <a:fillRect t="-2985" b="-9453"/>
                </a:stretch>
              </a:blipFill>
              <a:ln w="28575">
                <a:solidFill>
                  <a:srgbClr val="CF0033"/>
                </a:solidFill>
              </a:ln>
            </p:spPr>
            <p:txBody>
              <a:bodyPr/>
              <a:lstStyle/>
              <a:p>
                <a:r>
                  <a:rPr lang="en-N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74479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6211" y="116632"/>
            <a:ext cx="11429999" cy="576064"/>
          </a:xfrm>
        </p:spPr>
        <p:txBody>
          <a:bodyPr>
            <a:noAutofit/>
          </a:bodyPr>
          <a:lstStyle/>
          <a:p>
            <a:r>
              <a:rPr lang="en-US" err="1"/>
              <a:t>Voorbeeld</a:t>
            </a:r>
            <a:r>
              <a:rPr lang="en-US"/>
              <a:t> 1 Discrete Fourier-reeks (5/7)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64233" y="4183583"/>
                <a:ext cx="11119449" cy="2125737"/>
              </a:xfrm>
            </p:spPr>
            <p:txBody>
              <a:bodyPr>
                <a:noAutofit/>
              </a:bodyPr>
              <a:lstStyle/>
              <a:p>
                <a:pPr marL="0" indent="0">
                  <a:buNone/>
                </a:pPr>
                <a:r>
                  <a:rPr lang="nl-NL" sz="2200"/>
                  <a:t>Invullen voor </a:t>
                </a:r>
                <a14:m>
                  <m:oMath xmlns:m="http://schemas.openxmlformats.org/officeDocument/2006/math">
                    <m:r>
                      <a:rPr lang="nl-NL" sz="2200" i="1" dirty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nl-NL" sz="2200" i="1" dirty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nl-NL" sz="2200"/>
                  <a:t> geeft: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l-NL" sz="2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l-NL" sz="22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nl-NL" sz="22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m:rPr>
                          <m:aln/>
                        </m:rPr>
                        <a:rPr lang="nl-NL" sz="22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l-NL" sz="2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NL" sz="22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l-NL" sz="2200" i="1">
                              <a:latin typeface="Cambria Math" panose="02040503050406030204" pitchFamily="18" charset="0"/>
                            </a:rPr>
                            <m:t>8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nl-NL" sz="22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nl-NL" sz="22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nl-NL" sz="2200" i="1"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  <m:sup>
                          <m:r>
                            <a:rPr lang="nl-NL" sz="2200" i="1">
                              <a:latin typeface="Cambria Math" panose="02040503050406030204" pitchFamily="18" charset="0"/>
                            </a:rPr>
                            <m:t>7</m:t>
                          </m:r>
                        </m:sup>
                        <m:e>
                          <m:r>
                            <a:rPr lang="nl-NL" sz="2200" i="1">
                              <a:latin typeface="Cambria Math" panose="02040503050406030204" pitchFamily="18" charset="0"/>
                            </a:rPr>
                            <m:t>𝑥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l-NL" sz="2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l-NL" sz="22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d>
                          <m:r>
                            <a:rPr lang="nl-NL" sz="2200" i="1">
                              <a:latin typeface="Cambria Math" panose="02040503050406030204" pitchFamily="18" charset="0"/>
                            </a:rPr>
                            <m:t>⋅</m:t>
                          </m:r>
                          <m:sSup>
                            <m:sSupPr>
                              <m:ctrlPr>
                                <a:rPr lang="nl-NL" sz="2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l-NL" sz="22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nl-NL" sz="22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nl-NL" sz="22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nl-NL" sz="2200" i="1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  <m:r>
                                <a:rPr lang="nl-NL" sz="22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nl-NL" sz="2200" i="1">
                                  <a:latin typeface="Cambria Math" panose="02040503050406030204" pitchFamily="18" charset="0"/>
                                </a:rPr>
                                <m:t>/4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br>
                  <a:rPr lang="nl-NL" sz="2200" i="1">
                    <a:latin typeface="Cambria Math" panose="02040503050406030204" pitchFamily="18" charset="0"/>
                  </a:rPr>
                </a:br>
                <a:r>
                  <a:rPr lang="nl-NL" sz="2200" i="1">
                    <a:latin typeface="Cambria Math" panose="02040503050406030204" pitchFamily="18" charset="0"/>
                  </a:rPr>
                  <a:t>      </a:t>
                </a:r>
                <a14:m>
                  <m:oMath xmlns:m="http://schemas.openxmlformats.org/officeDocument/2006/math">
                    <m:r>
                      <m:rPr>
                        <m:aln/>
                      </m:rPr>
                      <a:rPr lang="nl-NL" sz="22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nl-NL" sz="2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sz="22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nl-NL" sz="2200" i="1"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  <m:r>
                      <a:rPr lang="nl-NL" sz="2200" i="1">
                        <a:latin typeface="Cambria Math" panose="02040503050406030204" pitchFamily="18" charset="0"/>
                      </a:rPr>
                      <m:t>⋅</m:t>
                    </m:r>
                    <m:d>
                      <m:dPr>
                        <m:ctrlPr>
                          <a:rPr lang="nl-NL" sz="2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l-NL" sz="2200" b="0" i="1" smtClean="0">
                            <a:latin typeface="Cambria Math" panose="02040503050406030204" pitchFamily="18" charset="0"/>
                          </a:rPr>
                          <m:t>3+1,207−1,207</m:t>
                        </m:r>
                        <m:r>
                          <a:rPr lang="nl-NL" sz="22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nl-NL" sz="2200" b="0" i="1" smtClean="0">
                            <a:latin typeface="Cambria Math" panose="02040503050406030204" pitchFamily="18" charset="0"/>
                          </a:rPr>
                          <m:t>−1,207−1,207</m:t>
                        </m:r>
                        <m:r>
                          <a:rPr lang="nl-NL" sz="22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nl-NL" sz="22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nl-NL" sz="2200" b="0" i="1" smtClean="0">
                            <a:latin typeface="Cambria Math" panose="02040503050406030204" pitchFamily="18" charset="0"/>
                          </a:rPr>
                          <m:t>3−0,207+0,207</m:t>
                        </m:r>
                        <m:r>
                          <a:rPr lang="nl-NL" sz="22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nl-NL" sz="2200" b="0" i="1" smtClean="0">
                            <a:latin typeface="Cambria Math" panose="02040503050406030204" pitchFamily="18" charset="0"/>
                          </a:rPr>
                          <m:t>−2</m:t>
                        </m:r>
                        <m:r>
                          <a:rPr lang="nl-NL" sz="22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nl-NL" sz="2200" b="0" i="1" smtClean="0">
                            <a:latin typeface="Cambria Math" panose="02040503050406030204" pitchFamily="18" charset="0"/>
                          </a:rPr>
                          <m:t>+0,207+0,207</m:t>
                        </m:r>
                        <m:r>
                          <a:rPr lang="nl-NL" sz="22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e>
                    </m:d>
                  </m:oMath>
                </a14:m>
                <a:endParaRPr lang="nl-NL" sz="2200" i="1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nl-NL" sz="2200" b="0"/>
                  <a:t> </a:t>
                </a:r>
                <a14:m>
                  <m:oMath xmlns:m="http://schemas.openxmlformats.org/officeDocument/2006/math">
                    <m:r>
                      <a:rPr lang="nl-NL" sz="2200" b="0" i="1" smtClean="0">
                        <a:latin typeface="Cambria Math" panose="02040503050406030204" pitchFamily="18" charset="0"/>
                      </a:rPr>
                      <m:t>     =</m:t>
                    </m:r>
                    <m:f>
                      <m:fPr>
                        <m:ctrlPr>
                          <a:rPr lang="nl-NL" sz="2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sz="22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nl-NL" sz="2200" i="1"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  <m:r>
                      <a:rPr lang="nl-NL" sz="2200" i="1">
                        <a:latin typeface="Cambria Math" panose="02040503050406030204" pitchFamily="18" charset="0"/>
                      </a:rPr>
                      <m:t>⋅</m:t>
                    </m:r>
                    <m:d>
                      <m:dPr>
                        <m:ctrlPr>
                          <a:rPr lang="nl-NL" sz="2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l-NL" sz="2200" i="1">
                            <a:latin typeface="Cambria Math" panose="02040503050406030204" pitchFamily="18" charset="0"/>
                          </a:rPr>
                          <m:t>0−4</m:t>
                        </m:r>
                        <m:r>
                          <a:rPr lang="nl-NL" sz="2200" i="1">
                            <a:latin typeface="Cambria Math" panose="02040503050406030204" pitchFamily="18" charset="0"/>
                          </a:rPr>
                          <m:t>𝑗</m:t>
                        </m:r>
                      </m:e>
                    </m:d>
                    <m:r>
                      <a:rPr lang="nl-NL" sz="2200" i="1">
                        <a:latin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nl-NL" sz="2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sz="22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nl-NL" sz="2200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nl-NL" sz="2200" i="1">
                        <a:latin typeface="Cambria Math" panose="02040503050406030204" pitchFamily="18" charset="0"/>
                      </a:rPr>
                      <m:t>𝑗</m:t>
                    </m:r>
                  </m:oMath>
                </a14:m>
                <a:endParaRPr lang="en-US" sz="220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64233" y="4183583"/>
                <a:ext cx="11119449" cy="2125737"/>
              </a:xfrm>
              <a:blipFill>
                <a:blip r:embed="rId2"/>
                <a:stretch>
                  <a:fillRect l="-713" t="-1719" b="-16046"/>
                </a:stretch>
              </a:blipFill>
            </p:spPr>
            <p:txBody>
              <a:bodyPr/>
              <a:lstStyle/>
              <a:p>
                <a:r>
                  <a:rPr lang="en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ACEC0-5556-43A8-ADDA-F7E896647525}" type="slidenum">
              <a:rPr lang="en-US" smtClean="0"/>
              <a:t>12</a:t>
            </a:fld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angle 5"/>
              <p:cNvSpPr/>
              <p:nvPr/>
            </p:nvSpPr>
            <p:spPr>
              <a:xfrm>
                <a:off x="7413428" y="1182332"/>
                <a:ext cx="4542782" cy="1304268"/>
              </a:xfrm>
              <a:prstGeom prst="rect">
                <a:avLst/>
              </a:prstGeom>
              <a:ln>
                <a:solidFill>
                  <a:srgbClr val="CF0033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l-NL" sz="2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l-NL" sz="28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nl-NL" sz="2800" i="1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m:rPr>
                          <m:aln/>
                        </m:rPr>
                        <a:rPr lang="nl-NL" sz="28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l-NL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NL" sz="28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l-NL" sz="2800" i="1"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nl-NL" sz="28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nl-NL" sz="28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nl-NL" sz="2800" i="1"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  <m:sup>
                          <m:r>
                            <a:rPr lang="nl-NL" sz="2800" i="1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nl-NL" sz="2800" i="1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  <m:e>
                          <m:r>
                            <a:rPr lang="nl-NL" sz="2800" i="1">
                              <a:latin typeface="Cambria Math" panose="02040503050406030204" pitchFamily="18" charset="0"/>
                            </a:rPr>
                            <m:t>𝑥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l-NL" sz="2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l-NL" sz="28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d>
                          <m:r>
                            <a:rPr lang="nl-NL" sz="2800" i="1">
                              <a:latin typeface="Cambria Math" panose="02040503050406030204" pitchFamily="18" charset="0"/>
                            </a:rPr>
                            <m:t>⋅</m:t>
                          </m:r>
                          <m:sSup>
                            <m:sSupPr>
                              <m:ctrlPr>
                                <a:rPr lang="nl-NL" sz="28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l-NL" sz="28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nl-NL" sz="28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nl-NL" sz="28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nl-NL" sz="28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nl-NL" sz="2800" i="1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  <m:r>
                                <m:rPr>
                                  <m:sty m:val="p"/>
                                </m:rPr>
                                <a:rPr lang="nl-NL" sz="2800" i="1">
                                  <a:latin typeface="Cambria Math" panose="02040503050406030204" pitchFamily="18" charset="0"/>
                                </a:rPr>
                                <m:t>kn</m:t>
                              </m:r>
                              <m:r>
                                <a:rPr lang="nl-NL" sz="2800" i="1">
                                  <a:latin typeface="Cambria Math" panose="02040503050406030204" pitchFamily="18" charset="0"/>
                                </a:rPr>
                                <m:t>/</m:t>
                              </m:r>
                              <m:r>
                                <a:rPr lang="nl-NL" sz="2800" i="1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  <m:r>
                                <a:rPr lang="nl-NL" sz="2800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en-US" sz="2800"/>
              </a:p>
            </p:txBody>
          </p:sp>
        </mc:Choice>
        <mc:Fallback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13428" y="1182332"/>
                <a:ext cx="4542782" cy="130426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rgbClr val="CF0033"/>
                </a:solidFill>
              </a:ln>
            </p:spPr>
            <p:txBody>
              <a:bodyPr/>
              <a:lstStyle/>
              <a:p>
                <a:r>
                  <a:rPr lang="en-NL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/>
          <p:cNvCxnSpPr>
            <a:cxnSpLocks/>
            <a:stCxn id="10" idx="1"/>
          </p:cNvCxnSpPr>
          <p:nvPr/>
        </p:nvCxnSpPr>
        <p:spPr>
          <a:xfrm flipH="1">
            <a:off x="3816096" y="4294141"/>
            <a:ext cx="3236089" cy="676463"/>
          </a:xfrm>
          <a:prstGeom prst="straightConnector1">
            <a:avLst/>
          </a:prstGeom>
          <a:ln w="28575">
            <a:solidFill>
              <a:srgbClr val="CF0033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7052185" y="3429000"/>
                <a:ext cx="3349086" cy="1730282"/>
              </a:xfrm>
              <a:prstGeom prst="rect">
                <a:avLst/>
              </a:prstGeom>
              <a:ln w="28575">
                <a:solidFill>
                  <a:srgbClr val="CF0033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nl-NL" sz="2400"/>
                  <a:t>We bekijken eigenlijk hoeveel sinus/cosinus met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Ω</m:t>
                    </m:r>
                    <m:r>
                      <a:rPr lang="nl-NL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nl-NL" sz="2400">
                        <a:latin typeface="Cambria Math" panose="02040503050406030204" pitchFamily="18" charset="0"/>
                      </a:rPr>
                      <m:t>2</m:t>
                    </m:r>
                    <m:r>
                      <a:rPr lang="nl-NL" sz="2400" i="1">
                        <a:latin typeface="Cambria Math" panose="02040503050406030204" pitchFamily="18" charset="0"/>
                      </a:rPr>
                      <m:t>𝜋</m:t>
                    </m:r>
                    <m:f>
                      <m:fPr>
                        <m:ctrlPr>
                          <a:rPr lang="nl-NL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sz="2400" i="1">
                            <a:latin typeface="Cambria Math" panose="02040503050406030204" pitchFamily="18" charset="0"/>
                          </a:rPr>
                          <m:t>𝑘</m:t>
                        </m:r>
                      </m:num>
                      <m:den>
                        <m:r>
                          <a:rPr lang="nl-NL" sz="2400" i="1">
                            <a:latin typeface="Cambria Math" panose="02040503050406030204" pitchFamily="18" charset="0"/>
                          </a:rPr>
                          <m:t>𝑁</m:t>
                        </m:r>
                      </m:den>
                    </m:f>
                    <m:r>
                      <a:rPr lang="nl-NL" sz="24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nl-NL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sz="24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nl-NL" sz="2400" i="1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nl-NL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nl-NL" sz="2400"/>
                  <a:t> in het signaal zit.</a:t>
                </a:r>
              </a:p>
            </p:txBody>
          </p:sp>
        </mc:Choice>
        <mc:Fallback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2185" y="3429000"/>
                <a:ext cx="3349086" cy="1730282"/>
              </a:xfrm>
              <a:prstGeom prst="rect">
                <a:avLst/>
              </a:prstGeom>
              <a:blipFill>
                <a:blip r:embed="rId4"/>
                <a:stretch>
                  <a:fillRect t="-2083" b="-5903"/>
                </a:stretch>
              </a:blipFill>
              <a:ln w="28575">
                <a:solidFill>
                  <a:srgbClr val="CF0033"/>
                </a:solidFill>
              </a:ln>
            </p:spPr>
            <p:txBody>
              <a:bodyPr/>
              <a:lstStyle/>
              <a:p>
                <a:r>
                  <a:rPr lang="en-N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11" name="Table 1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39881979"/>
                  </p:ext>
                </p:extLst>
              </p:nvPr>
            </p:nvGraphicFramePr>
            <p:xfrm>
              <a:off x="1541262" y="1182334"/>
              <a:ext cx="4888251" cy="2777675"/>
            </p:xfrm>
            <a:graphic>
              <a:graphicData uri="http://schemas.openxmlformats.org/drawingml/2006/table">
                <a:tbl>
                  <a:tblPr firstRow="1" bandRow="1">
                    <a:tableStyleId>{69012ECD-51FC-41F1-AA8D-1B2483CD663E}</a:tableStyleId>
                  </a:tblPr>
                  <a:tblGrid>
                    <a:gridCol w="37198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20824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2103361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692084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3927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400" b="1" i="1" dirty="0" smtClean="0">
                                    <a:latin typeface="Cambria Math" panose="02040503050406030204" pitchFamily="18" charset="0"/>
                                  </a:rPr>
                                  <m:t>𝒏</m:t>
                                </m:r>
                              </m:oMath>
                            </m:oMathPara>
                          </a14:m>
                          <a:endParaRPr lang="en-US" sz="1400" b="1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F0033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l-NL" sz="1400" b="1" i="1" smtClean="0"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nl-NL" sz="14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l-NL" sz="1400" b="1" i="1" smtClean="0">
                                        <a:latin typeface="Cambria Math" panose="02040503050406030204" pitchFamily="18" charset="0"/>
                                      </a:rPr>
                                      <m:t>𝒏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400" b="1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F0033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nl-NL" sz="14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nl-NL" sz="1400" b="1" i="1" smtClean="0">
                                        <a:latin typeface="Cambria Math" panose="02040503050406030204" pitchFamily="18" charset="0"/>
                                      </a:rPr>
                                      <m:t>𝒆</m:t>
                                    </m:r>
                                  </m:e>
                                  <m:sup>
                                    <m:r>
                                      <a:rPr lang="nl-NL" sz="1400" b="1" i="1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nl-NL" sz="1400" b="1" i="1" smtClean="0">
                                        <a:latin typeface="Cambria Math" panose="02040503050406030204" pitchFamily="18" charset="0"/>
                                      </a:rPr>
                                      <m:t>𝒋</m:t>
                                    </m:r>
                                    <m:r>
                                      <a:rPr lang="nl-NL" sz="1400" b="1" i="1" smtClean="0">
                                        <a:latin typeface="Cambria Math" panose="02040503050406030204" pitchFamily="18" charset="0"/>
                                      </a:rPr>
                                      <m:t>𝝅</m:t>
                                    </m:r>
                                    <m:r>
                                      <a:rPr lang="nl-NL" sz="1400" b="1" i="1" smtClean="0">
                                        <a:latin typeface="Cambria Math" panose="02040503050406030204" pitchFamily="18" charset="0"/>
                                      </a:rPr>
                                      <m:t>𝒏</m:t>
                                    </m:r>
                                    <m:r>
                                      <a:rPr lang="nl-NL" sz="1400" b="1" i="1" smtClean="0">
                                        <a:latin typeface="Cambria Math" panose="02040503050406030204" pitchFamily="18" charset="0"/>
                                      </a:rPr>
                                      <m:t>/</m:t>
                                    </m:r>
                                    <m:r>
                                      <a:rPr lang="nl-NL" sz="1400" b="1" i="1" smtClean="0">
                                        <a:latin typeface="Cambria Math" panose="02040503050406030204" pitchFamily="18" charset="0"/>
                                      </a:rPr>
                                      <m:t>𝟒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400" b="1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F0033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l" defTabSz="51435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l-NL" sz="1400" b="1" i="1" smtClean="0"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nl-NL" sz="14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l-NL" sz="1400" b="1" i="1" smtClean="0">
                                        <a:latin typeface="Cambria Math" panose="02040503050406030204" pitchFamily="18" charset="0"/>
                                      </a:rPr>
                                      <m:t>𝒏</m:t>
                                    </m:r>
                                  </m:e>
                                </m:d>
                                <m:r>
                                  <a:rPr lang="nl-NL" sz="1400" b="1" i="1" smtClean="0">
                                    <a:latin typeface="Cambria Math" panose="02040503050406030204" pitchFamily="18" charset="0"/>
                                  </a:rPr>
                                  <m:t>⋅</m:t>
                                </m:r>
                                <m:sSup>
                                  <m:sSupPr>
                                    <m:ctrlPr>
                                      <a:rPr lang="nl-NL" sz="14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nl-NL" sz="1400" b="1" i="1" smtClean="0">
                                        <a:latin typeface="Cambria Math" panose="02040503050406030204" pitchFamily="18" charset="0"/>
                                      </a:rPr>
                                      <m:t>𝒆</m:t>
                                    </m:r>
                                  </m:e>
                                  <m:sup>
                                    <m:r>
                                      <a:rPr lang="nl-NL" sz="1400" b="1" i="1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nl-NL" sz="1400" b="1" i="1" smtClean="0">
                                        <a:latin typeface="Cambria Math" panose="02040503050406030204" pitchFamily="18" charset="0"/>
                                      </a:rPr>
                                      <m:t>𝒋</m:t>
                                    </m:r>
                                    <m:r>
                                      <a:rPr lang="nl-NL" sz="1400" b="1" i="1" smtClean="0">
                                        <a:latin typeface="Cambria Math" panose="02040503050406030204" pitchFamily="18" charset="0"/>
                                      </a:rPr>
                                      <m:t>𝝅</m:t>
                                    </m:r>
                                    <m:r>
                                      <a:rPr lang="nl-NL" sz="1400" b="1" i="1" smtClean="0">
                                        <a:latin typeface="Cambria Math" panose="02040503050406030204" pitchFamily="18" charset="0"/>
                                      </a:rPr>
                                      <m:t>𝒏</m:t>
                                    </m:r>
                                    <m:r>
                                      <a:rPr lang="nl-NL" sz="1400" b="1" i="1" smtClean="0">
                                        <a:latin typeface="Cambria Math" panose="02040503050406030204" pitchFamily="18" charset="0"/>
                                      </a:rPr>
                                      <m:t>/</m:t>
                                    </m:r>
                                    <m:r>
                                      <a:rPr lang="nl-NL" sz="1400" b="1" i="1" smtClean="0">
                                        <a:latin typeface="Cambria Math" panose="02040503050406030204" pitchFamily="18" charset="0"/>
                                      </a:rPr>
                                      <m:t>𝟒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400" b="1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F0033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225557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400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US" sz="1400" b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400" dirty="0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en-US" sz="1400" b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400" b="0" i="1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US" sz="1400" b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400" b="0" i="1" dirty="0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en-US" sz="1400" b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225557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400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US" sz="1400" b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400" dirty="0" smtClean="0">
                                    <a:latin typeface="Cambria Math" panose="02040503050406030204" pitchFamily="18" charset="0"/>
                                  </a:rPr>
                                  <m:t>1,707</m:t>
                                </m:r>
                              </m:oMath>
                            </m:oMathPara>
                          </a14:m>
                          <a:endParaRPr lang="en-US" sz="1400" b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400" b="0" i="1" dirty="0" smtClean="0">
                                    <a:latin typeface="Cambria Math" panose="02040503050406030204" pitchFamily="18" charset="0"/>
                                  </a:rPr>
                                  <m:t>0,707 </m:t>
                                </m:r>
                                <m:r>
                                  <a:rPr lang="nl-NL" sz="1400" b="0" i="1" dirty="0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1400" b="0" i="1" dirty="0" smtClean="0">
                                    <a:latin typeface="Cambria Math" panose="02040503050406030204" pitchFamily="18" charset="0"/>
                                  </a:rPr>
                                  <m:t> 0,707</m:t>
                                </m:r>
                                <m:r>
                                  <a:rPr lang="en-US" sz="1400" b="0" i="1" dirty="0" smtClean="0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oMath>
                            </m:oMathPara>
                          </a14:m>
                          <a:endParaRPr lang="en-US" sz="1400" b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400" b="0" i="1" dirty="0" smtClean="0">
                                    <a:latin typeface="Cambria Math" panose="02040503050406030204" pitchFamily="18" charset="0"/>
                                  </a:rPr>
                                  <m:t>1,207</m:t>
                                </m:r>
                                <m:r>
                                  <a:rPr lang="nl-NL" sz="1400" b="0" i="1" dirty="0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1400" b="0" i="1" dirty="0" smtClean="0">
                                    <a:latin typeface="Cambria Math" panose="02040503050406030204" pitchFamily="18" charset="0"/>
                                  </a:rPr>
                                  <m:t>1,207</m:t>
                                </m:r>
                                <m:r>
                                  <a:rPr lang="en-US" sz="1400" b="0" i="1" dirty="0" smtClean="0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oMath>
                            </m:oMathPara>
                          </a14:m>
                          <a:endParaRPr lang="en-US" sz="1400" b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225557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400" dirty="0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US" sz="1400" b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400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US" sz="1400" b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l-NL" sz="1400" b="0" i="1" dirty="0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1400" b="0" i="1" dirty="0" smtClean="0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oMath>
                            </m:oMathPara>
                          </a14:m>
                          <a:endParaRPr lang="en-US" sz="1400" b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400" b="0" i="1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US" sz="1400" b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225557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400" dirty="0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en-US" sz="1400" b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400" dirty="0" smtClean="0">
                                    <a:latin typeface="Cambria Math" panose="02040503050406030204" pitchFamily="18" charset="0"/>
                                  </a:rPr>
                                  <m:t>1,707</m:t>
                                </m:r>
                              </m:oMath>
                            </m:oMathPara>
                          </a14:m>
                          <a:endParaRPr lang="en-US" sz="1400" b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400" b="0" i="1" dirty="0" smtClean="0">
                                    <a:latin typeface="Cambria Math" panose="02040503050406030204" pitchFamily="18" charset="0"/>
                                  </a:rPr>
                                  <m:t>−0,707 </m:t>
                                </m:r>
                                <m:r>
                                  <a:rPr lang="nl-NL" sz="1400" b="0" i="1" dirty="0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1400" b="0" i="1" dirty="0" smtClean="0">
                                    <a:latin typeface="Cambria Math" panose="02040503050406030204" pitchFamily="18" charset="0"/>
                                  </a:rPr>
                                  <m:t> 0,707</m:t>
                                </m:r>
                                <m:r>
                                  <a:rPr lang="en-US" sz="1400" b="0" i="1" dirty="0" smtClean="0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oMath>
                            </m:oMathPara>
                          </a14:m>
                          <a:endParaRPr lang="en-US" sz="1400" b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400" b="0" i="1" dirty="0" smtClean="0">
                                    <a:latin typeface="Cambria Math" panose="02040503050406030204" pitchFamily="18" charset="0"/>
                                  </a:rPr>
                                  <m:t>−1,207</m:t>
                                </m:r>
                                <m:r>
                                  <a:rPr lang="nl-NL" sz="1400" b="0" i="1" dirty="0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1400" b="0" i="1" dirty="0" smtClean="0">
                                    <a:latin typeface="Cambria Math" panose="02040503050406030204" pitchFamily="18" charset="0"/>
                                  </a:rPr>
                                  <m:t>1,207</m:t>
                                </m:r>
                                <m:r>
                                  <a:rPr lang="en-US" sz="1400" b="0" i="1" dirty="0" smtClean="0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oMath>
                            </m:oMathPara>
                          </a14:m>
                          <a:endParaRPr lang="en-US" sz="1400" b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225557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400" dirty="0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oMath>
                            </m:oMathPara>
                          </a14:m>
                          <a:endParaRPr lang="en-US" sz="1400" b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400" dirty="0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en-US" sz="1400" b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400" b="0" i="1" dirty="0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oMath>
                            </m:oMathPara>
                          </a14:m>
                          <a:endParaRPr lang="en-US" sz="1400" b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400" b="0" i="1" dirty="0" smtClean="0">
                                    <a:latin typeface="Cambria Math" panose="02040503050406030204" pitchFamily="18" charset="0"/>
                                  </a:rPr>
                                  <m:t>−3</m:t>
                                </m:r>
                              </m:oMath>
                            </m:oMathPara>
                          </a14:m>
                          <a:endParaRPr lang="en-US" sz="1400" b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225557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400" dirty="0" smtClean="0"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en-US" sz="1400" b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400" dirty="0" smtClean="0">
                                    <a:latin typeface="Cambria Math" panose="02040503050406030204" pitchFamily="18" charset="0"/>
                                  </a:rPr>
                                  <m:t>0,293</m:t>
                                </m:r>
                              </m:oMath>
                            </m:oMathPara>
                          </a14:m>
                          <a:endParaRPr lang="en-US" sz="1400" b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l" defTabSz="51435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400" b="0" i="1" dirty="0" smtClean="0">
                                    <a:latin typeface="Cambria Math" panose="02040503050406030204" pitchFamily="18" charset="0"/>
                                  </a:rPr>
                                  <m:t>−0,707 +0,707</m:t>
                                </m:r>
                                <m:r>
                                  <a:rPr lang="en-US" sz="1400" b="0" i="1" dirty="0" smtClean="0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oMath>
                            </m:oMathPara>
                          </a14:m>
                          <a:endParaRPr lang="en-US" sz="1400" b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l" defTabSz="51435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400" b="0" i="1" dirty="0" smtClean="0">
                                    <a:latin typeface="Cambria Math" panose="02040503050406030204" pitchFamily="18" charset="0"/>
                                  </a:rPr>
                                  <m:t>−0,207</m:t>
                                </m:r>
                                <m:r>
                                  <a:rPr lang="nl-NL" sz="1400" b="0" i="1" dirty="0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sz="1400" b="0" i="1" dirty="0" smtClean="0">
                                    <a:latin typeface="Cambria Math" panose="02040503050406030204" pitchFamily="18" charset="0"/>
                                  </a:rPr>
                                  <m:t>0,207</m:t>
                                </m:r>
                                <m:r>
                                  <a:rPr lang="en-US" sz="1400" b="0" i="1" dirty="0" smtClean="0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oMath>
                            </m:oMathPara>
                          </a14:m>
                          <a:endParaRPr lang="en-US" sz="1400" b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225557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400" dirty="0" smtClean="0"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oMath>
                            </m:oMathPara>
                          </a14:m>
                          <a:endParaRPr lang="en-US" sz="1400" b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400" dirty="0" smtClean="0">
                                    <a:latin typeface="Cambria Math" panose="02040503050406030204" pitchFamily="18" charset="0"/>
                                  </a:rPr>
                                  <m:t>−2</m:t>
                                </m:r>
                              </m:oMath>
                            </m:oMathPara>
                          </a14:m>
                          <a:endParaRPr lang="en-US" sz="1400" b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400" b="0" i="1" dirty="0" smtClean="0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oMath>
                            </m:oMathPara>
                          </a14:m>
                          <a:endParaRPr lang="en-US" sz="1400" b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l-NL" sz="1400" b="0" i="1" dirty="0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1400" b="0" i="1" dirty="0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US" sz="1400" b="0" i="1" dirty="0" smtClean="0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oMath>
                            </m:oMathPara>
                          </a14:m>
                          <a:endParaRPr lang="en-US" sz="1400" b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225557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400" dirty="0" smtClean="0">
                                    <a:latin typeface="Cambria Math" panose="02040503050406030204" pitchFamily="18" charset="0"/>
                                  </a:rPr>
                                  <m:t>7</m:t>
                                </m:r>
                              </m:oMath>
                            </m:oMathPara>
                          </a14:m>
                          <a:endParaRPr lang="en-US" sz="1400" b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400" dirty="0" smtClean="0">
                                    <a:latin typeface="Cambria Math" panose="02040503050406030204" pitchFamily="18" charset="0"/>
                                  </a:rPr>
                                  <m:t>0,293</m:t>
                                </m:r>
                              </m:oMath>
                            </m:oMathPara>
                          </a14:m>
                          <a:endParaRPr lang="en-US" sz="1400" b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400" b="0" i="1" dirty="0" smtClean="0">
                                    <a:latin typeface="Cambria Math" panose="02040503050406030204" pitchFamily="18" charset="0"/>
                                  </a:rPr>
                                  <m:t>0,707</m:t>
                                </m:r>
                                <m:r>
                                  <a:rPr lang="nl-NL" sz="1400" b="0" i="1" dirty="0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sz="1400" b="0" i="1" dirty="0" smtClean="0">
                                    <a:latin typeface="Cambria Math" panose="02040503050406030204" pitchFamily="18" charset="0"/>
                                  </a:rPr>
                                  <m:t> 0,707</m:t>
                                </m:r>
                                <m:r>
                                  <a:rPr lang="en-US" sz="1400" b="0" i="1" dirty="0" smtClean="0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oMath>
                            </m:oMathPara>
                          </a14:m>
                          <a:endParaRPr lang="en-US" sz="1400" b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400" b="0" i="1" dirty="0" smtClean="0">
                                    <a:latin typeface="Cambria Math" panose="02040503050406030204" pitchFamily="18" charset="0"/>
                                  </a:rPr>
                                  <m:t>0,207</m:t>
                                </m:r>
                                <m:r>
                                  <a:rPr lang="nl-NL" sz="1400" b="0" i="1" dirty="0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sz="1400" b="0" i="1" dirty="0" smtClean="0">
                                    <a:latin typeface="Cambria Math" panose="02040503050406030204" pitchFamily="18" charset="0"/>
                                  </a:rPr>
                                  <m:t>0,207</m:t>
                                </m:r>
                                <m:r>
                                  <a:rPr lang="en-US" sz="1400" b="0" i="1" dirty="0" smtClean="0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oMath>
                            </m:oMathPara>
                          </a14:m>
                          <a:endParaRPr lang="en-US" sz="1400" b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11" name="Table 1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39881979"/>
                  </p:ext>
                </p:extLst>
              </p:nvPr>
            </p:nvGraphicFramePr>
            <p:xfrm>
              <a:off x="1541262" y="1182334"/>
              <a:ext cx="4888251" cy="2777675"/>
            </p:xfrm>
            <a:graphic>
              <a:graphicData uri="http://schemas.openxmlformats.org/drawingml/2006/table">
                <a:tbl>
                  <a:tblPr firstRow="1" bandRow="1">
                    <a:tableStyleId>{69012ECD-51FC-41F1-AA8D-1B2483CD663E}</a:tableStyleId>
                  </a:tblPr>
                  <a:tblGrid>
                    <a:gridCol w="37198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20824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2103361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692084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39275">
                    <a:tc>
                      <a:txBody>
                        <a:bodyPr/>
                        <a:lstStyle/>
                        <a:p>
                          <a:endParaRPr lang="en-NL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1639" t="-1786" r="-1219672" b="-72321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NL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52101" t="-1786" r="-525210" b="-72321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NL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52464" t="-1786" r="-81159" b="-72321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NL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189209" t="-1786" r="-719" b="-72321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endParaRPr lang="en-NL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1639" t="-114000" r="-1219672" b="-71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NL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52101" t="-114000" r="-525210" b="-71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NL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52464" t="-114000" r="-81159" b="-71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NL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189209" t="-114000" r="-719" b="-71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endParaRPr lang="en-NL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1639" t="-214000" r="-1219672" b="-61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NL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52101" t="-214000" r="-525210" b="-61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NL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52464" t="-214000" r="-81159" b="-61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NL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189209" t="-214000" r="-719" b="-61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endParaRPr lang="en-NL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1639" t="-314000" r="-1219672" b="-51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NL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52101" t="-314000" r="-525210" b="-51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NL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52464" t="-314000" r="-81159" b="-51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NL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189209" t="-314000" r="-719" b="-51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endParaRPr lang="en-NL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1639" t="-414000" r="-1219672" b="-41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NL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52101" t="-414000" r="-525210" b="-41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NL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52464" t="-414000" r="-81159" b="-41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NL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189209" t="-414000" r="-719" b="-41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endParaRPr lang="en-NL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1639" t="-503922" r="-1219672" b="-30196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NL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52101" t="-503922" r="-525210" b="-30196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NL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52464" t="-503922" r="-81159" b="-30196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NL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189209" t="-503922" r="-719" b="-30196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endParaRPr lang="en-NL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1639" t="-616000" r="-1219672" b="-208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NL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52101" t="-616000" r="-525210" b="-208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NL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52464" t="-616000" r="-81159" b="-208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NL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189209" t="-616000" r="-719" b="-208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endParaRPr lang="en-NL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1639" t="-716000" r="-1219672" b="-108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NL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52101" t="-716000" r="-525210" b="-108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NL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52464" t="-716000" r="-81159" b="-108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NL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189209" t="-716000" r="-719" b="-108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endParaRPr lang="en-NL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1639" t="-816000" r="-1219672" b="-8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NL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52101" t="-816000" r="-525210" b="-8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NL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52464" t="-816000" r="-81159" b="-8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NL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189209" t="-816000" r="-719" b="-8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513404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Voorbeeld 1 Discrete </a:t>
            </a:r>
            <a:r>
              <a:rPr lang="nl-NL" err="1"/>
              <a:t>Fourier-reeks</a:t>
            </a:r>
            <a:r>
              <a:rPr lang="nl-NL"/>
              <a:t> (6/7)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24940" y="1124744"/>
                <a:ext cx="5675860" cy="5184576"/>
              </a:xfrm>
            </p:spPr>
            <p:txBody>
              <a:bodyPr>
                <a:normAutofit/>
              </a:bodyPr>
              <a:lstStyle/>
              <a:p>
                <a:r>
                  <a:rPr lang="nl-NL" sz="2200"/>
                  <a:t>Als je zo verder gaat vind je:</a:t>
                </a:r>
              </a:p>
              <a:p>
                <a:endParaRPr lang="nl-NL" sz="220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l-NL" sz="2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l-NL" sz="22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nl-NL" sz="22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nl-NL" sz="2200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  <m:oMath xmlns:m="http://schemas.openxmlformats.org/officeDocument/2006/math">
                      <m:sSub>
                        <m:sSubPr>
                          <m:ctrlPr>
                            <a:rPr lang="nl-NL" sz="2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l-NL" sz="22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nl-NL" sz="22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l-NL" sz="2200" i="1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nl-NL" sz="2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NL" sz="22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l-NL" sz="22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nl-NL" sz="2200" i="1">
                          <a:latin typeface="Cambria Math" panose="02040503050406030204" pitchFamily="18" charset="0"/>
                        </a:rPr>
                        <m:t>𝑗</m:t>
                      </m:r>
                    </m:oMath>
                    <m:oMath xmlns:m="http://schemas.openxmlformats.org/officeDocument/2006/math">
                      <m:sSub>
                        <m:sSubPr>
                          <m:ctrlPr>
                            <a:rPr lang="nl-NL" sz="2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l-NL" sz="22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nl-NL" sz="2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l-NL" sz="2200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  <m:oMath xmlns:m="http://schemas.openxmlformats.org/officeDocument/2006/math">
                      <m:sSub>
                        <m:sSubPr>
                          <m:ctrlPr>
                            <a:rPr lang="nl-NL" sz="2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l-NL" sz="22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nl-NL" sz="22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nl-NL" sz="22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  <m:oMath xmlns:m="http://schemas.openxmlformats.org/officeDocument/2006/math">
                      <m:sSub>
                        <m:sSubPr>
                          <m:ctrlPr>
                            <a:rPr lang="nl-NL" sz="2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l-NL" sz="22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nl-NL" sz="22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nl-NL" sz="22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  <m:oMath xmlns:m="http://schemas.openxmlformats.org/officeDocument/2006/math">
                      <m:sSub>
                        <m:sSubPr>
                          <m:ctrlPr>
                            <a:rPr lang="nl-NL" sz="2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l-NL" sz="22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nl-NL" sz="22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r>
                        <a:rPr lang="nl-NL" sz="22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  <m:oMath xmlns:m="http://schemas.openxmlformats.org/officeDocument/2006/math">
                      <m:sSub>
                        <m:sSubPr>
                          <m:ctrlPr>
                            <a:rPr lang="nl-NL" sz="2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l-NL" sz="22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nl-NL" sz="22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b>
                      </m:sSub>
                      <m:r>
                        <a:rPr lang="nl-NL" sz="2200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  <m:oMath xmlns:m="http://schemas.openxmlformats.org/officeDocument/2006/math">
                      <m:sSub>
                        <m:sSubPr>
                          <m:ctrlPr>
                            <a:rPr lang="nl-NL" sz="2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l-NL" sz="22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nl-NL" sz="2200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sub>
                      </m:sSub>
                      <m:r>
                        <a:rPr lang="nl-NL" sz="2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l-NL" sz="2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NL" sz="2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l-NL" sz="2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nl-NL" sz="2200" b="0" i="1" smtClean="0">
                          <a:latin typeface="Cambria Math" panose="02040503050406030204" pitchFamily="18" charset="0"/>
                        </a:rPr>
                        <m:t>𝑗</m:t>
                      </m:r>
                    </m:oMath>
                  </m:oMathPara>
                </a14:m>
                <a:endParaRPr lang="nl-NL" sz="2200"/>
              </a:p>
              <a:p>
                <a:pPr marL="0" indent="0">
                  <a:buNone/>
                </a:pPr>
                <a:endParaRPr lang="nl-NL" sz="2200"/>
              </a:p>
              <a:p>
                <a:pPr marL="0" indent="0">
                  <a:buNone/>
                </a:pPr>
                <a:r>
                  <a:rPr lang="nl-NL" sz="2200"/>
                  <a:t>Dit zou je uit kunnen zetten in twee grafieken: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24940" y="1124744"/>
                <a:ext cx="5675860" cy="5184576"/>
              </a:xfrm>
              <a:blipFill>
                <a:blip r:embed="rId2"/>
                <a:stretch>
                  <a:fillRect l="-1396" t="-824"/>
                </a:stretch>
              </a:blipFill>
            </p:spPr>
            <p:txBody>
              <a:bodyPr/>
              <a:lstStyle/>
              <a:p>
                <a:r>
                  <a:rPr lang="en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ACEC0-5556-43A8-ADDA-F7E896647525}" type="slidenum">
              <a:rPr lang="nl-NL" smtClean="0"/>
              <a:t>13</a:t>
            </a:fld>
            <a:endParaRPr lang="nl-NL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4562" y="920442"/>
            <a:ext cx="5551135" cy="3172077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324562" y="3685922"/>
            <a:ext cx="5551136" cy="3172078"/>
          </a:xfrm>
          <a:prstGeom prst="rect">
            <a:avLst/>
          </a:prstGeom>
        </p:spPr>
      </p:pic>
      <p:cxnSp>
        <p:nvCxnSpPr>
          <p:cNvPr id="14" name="Straight Arrow Connector 13"/>
          <p:cNvCxnSpPr>
            <a:cxnSpLocks/>
            <a:stCxn id="15" idx="3"/>
          </p:cNvCxnSpPr>
          <p:nvPr/>
        </p:nvCxnSpPr>
        <p:spPr>
          <a:xfrm>
            <a:off x="6200302" y="3381696"/>
            <a:ext cx="712568" cy="388048"/>
          </a:xfrm>
          <a:prstGeom prst="straightConnector1">
            <a:avLst/>
          </a:prstGeom>
          <a:ln w="28575">
            <a:solidFill>
              <a:srgbClr val="CF0033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/>
              <p:cNvSpPr txBox="1"/>
              <p:nvPr/>
            </p:nvSpPr>
            <p:spPr>
              <a:xfrm>
                <a:off x="3209026" y="1799660"/>
                <a:ext cx="2991276" cy="3164071"/>
              </a:xfrm>
              <a:prstGeom prst="rect">
                <a:avLst/>
              </a:prstGeom>
              <a:ln w="28575">
                <a:solidFill>
                  <a:srgbClr val="CF0033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nl-NL" sz="2400" b="0" i="1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nl-NL" sz="2400"/>
                  <a:t> geeft de frequentie weer die bij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l-NL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l-NL" sz="24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nl-NL" sz="2400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nl-NL" sz="2400"/>
                  <a:t> hoort: </a:t>
                </a:r>
                <a14:m>
                  <m:oMath xmlns:m="http://schemas.openxmlformats.org/officeDocument/2006/math">
                    <m:r>
                      <a:rPr lang="nl-NL" sz="2400" i="1">
                        <a:latin typeface="Cambria Math" panose="02040503050406030204" pitchFamily="18" charset="0"/>
                      </a:rPr>
                      <m:t>𝑓</m:t>
                    </m:r>
                    <m:r>
                      <a:rPr lang="nl-NL" sz="2400">
                        <a:latin typeface="Cambria Math" panose="02040503050406030204" pitchFamily="18" charset="0"/>
                      </a:rPr>
                      <m:t>=</m:t>
                    </m:r>
                    <m:r>
                      <a:rPr lang="nl-NL" sz="2400" i="1">
                        <a:latin typeface="Cambria Math" panose="02040503050406030204" pitchFamily="18" charset="0"/>
                      </a:rPr>
                      <m:t>𝑘</m:t>
                    </m:r>
                    <m:r>
                      <a:rPr lang="nl-NL" sz="2400" i="1">
                        <a:latin typeface="Cambria Math" panose="02040503050406030204" pitchFamily="18" charset="0"/>
                      </a:rPr>
                      <m:t>⋅</m:t>
                    </m:r>
                    <m:f>
                      <m:fPr>
                        <m:ctrlPr>
                          <a:rPr lang="nl-NL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nl-NL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l-NL" sz="2400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nl-NL" sz="2400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b>
                        </m:sSub>
                      </m:num>
                      <m:den>
                        <m:r>
                          <a:rPr lang="nl-NL" sz="2400" i="1">
                            <a:latin typeface="Cambria Math" panose="02040503050406030204" pitchFamily="18" charset="0"/>
                          </a:rPr>
                          <m:t>𝑁</m:t>
                        </m:r>
                      </m:den>
                    </m:f>
                  </m:oMath>
                </a14:m>
                <a:endParaRPr lang="nl-NL" sz="2400"/>
              </a:p>
              <a:p>
                <a:pPr algn="ctr"/>
                <a:r>
                  <a:rPr lang="nl-NL" sz="2400"/>
                  <a:t>De bijbehorende genormeerde hoekfrequenties is: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l-NL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Ω</m:t>
                      </m:r>
                      <m:r>
                        <a:rPr lang="nl-NL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l-NL" sz="2400" i="1"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nl-NL" sz="2400" i="1">
                          <a:latin typeface="Cambria Math" panose="02040503050406030204" pitchFamily="18" charset="0"/>
                        </a:rPr>
                        <m:t>⋅</m:t>
                      </m:r>
                      <m:f>
                        <m:fPr>
                          <m:ctrlPr>
                            <a:rPr lang="nl-NL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</m:oMath>
                  </m:oMathPara>
                </a14:m>
                <a:endParaRPr lang="nl-NL" sz="2400"/>
              </a:p>
            </p:txBody>
          </p:sp>
        </mc:Choice>
        <mc:Fallback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9026" y="1799660"/>
                <a:ext cx="2991276" cy="3164071"/>
              </a:xfrm>
              <a:prstGeom prst="rect">
                <a:avLst/>
              </a:prstGeom>
              <a:blipFill>
                <a:blip r:embed="rId5"/>
                <a:stretch>
                  <a:fillRect l="-403" t="-1145" r="-2621"/>
                </a:stretch>
              </a:blipFill>
              <a:ln w="28575">
                <a:solidFill>
                  <a:srgbClr val="CF0033"/>
                </a:solidFill>
              </a:ln>
            </p:spPr>
            <p:txBody>
              <a:bodyPr/>
              <a:lstStyle/>
              <a:p>
                <a:r>
                  <a:rPr lang="en-NL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9" name="Group 28"/>
          <p:cNvGrpSpPr/>
          <p:nvPr/>
        </p:nvGrpSpPr>
        <p:grpSpPr>
          <a:xfrm>
            <a:off x="7302339" y="3458177"/>
            <a:ext cx="1585086" cy="1236968"/>
            <a:chOff x="4748030" y="3814414"/>
            <a:chExt cx="1585086" cy="1236968"/>
          </a:xfrm>
        </p:grpSpPr>
        <p:cxnSp>
          <p:nvCxnSpPr>
            <p:cNvPr id="20" name="Straight Arrow Connector 19"/>
            <p:cNvCxnSpPr>
              <a:cxnSpLocks/>
            </p:cNvCxnSpPr>
            <p:nvPr/>
          </p:nvCxnSpPr>
          <p:spPr>
            <a:xfrm>
              <a:off x="5648711" y="4725443"/>
              <a:ext cx="333158" cy="325939"/>
            </a:xfrm>
            <a:prstGeom prst="straightConnector1">
              <a:avLst/>
            </a:prstGeom>
            <a:ln w="28575">
              <a:solidFill>
                <a:srgbClr val="CF0033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1" name="TextBox 20"/>
                <p:cNvSpPr txBox="1"/>
                <p:nvPr/>
              </p:nvSpPr>
              <p:spPr>
                <a:xfrm>
                  <a:off x="4748030" y="3814414"/>
                  <a:ext cx="1585086" cy="923330"/>
                </a:xfrm>
                <a:prstGeom prst="rect">
                  <a:avLst/>
                </a:prstGeom>
                <a:ln w="28575">
                  <a:solidFill>
                    <a:srgbClr val="CF0033"/>
                  </a:solidFill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nl-NL"/>
                    <a:t>Hier zie je welke sinussen in </a:t>
                  </a:r>
                  <a14:m>
                    <m:oMath xmlns:m="http://schemas.openxmlformats.org/officeDocument/2006/math">
                      <m:r>
                        <a:rPr lang="nl-NL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l-NL" i="1"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nl-NL" i="1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nl-NL" i="1">
                          <a:latin typeface="Cambria Math" panose="02040503050406030204" pitchFamily="18" charset="0"/>
                        </a:rPr>
                        <m:t>] </m:t>
                      </m:r>
                    </m:oMath>
                  </a14:m>
                  <a:r>
                    <a:rPr lang="nl-NL"/>
                    <a:t>zitten.</a:t>
                  </a:r>
                </a:p>
              </p:txBody>
            </p:sp>
          </mc:Choice>
          <mc:Fallback>
            <p:sp>
              <p:nvSpPr>
                <p:cNvPr id="21" name="TextBox 2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748030" y="3814414"/>
                  <a:ext cx="1585086" cy="923330"/>
                </a:xfrm>
                <a:prstGeom prst="rect">
                  <a:avLst/>
                </a:prstGeom>
                <a:blipFill>
                  <a:blip r:embed="rId6"/>
                  <a:stretch>
                    <a:fillRect l="-2642" t="-1911" r="-4151" b="-7006"/>
                  </a:stretch>
                </a:blipFill>
                <a:ln w="28575">
                  <a:solidFill>
                    <a:srgbClr val="CF0033"/>
                  </a:solidFill>
                </a:ln>
              </p:spPr>
              <p:txBody>
                <a:bodyPr/>
                <a:lstStyle/>
                <a:p>
                  <a:r>
                    <a:rPr lang="en-NL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8" name="Group 27"/>
          <p:cNvGrpSpPr/>
          <p:nvPr/>
        </p:nvGrpSpPr>
        <p:grpSpPr>
          <a:xfrm>
            <a:off x="9436858" y="3102092"/>
            <a:ext cx="1790131" cy="1328385"/>
            <a:chOff x="7021900" y="3372284"/>
            <a:chExt cx="1492372" cy="1328385"/>
          </a:xfrm>
        </p:grpSpPr>
        <p:cxnSp>
          <p:nvCxnSpPr>
            <p:cNvPr id="23" name="Straight Arrow Connector 22"/>
            <p:cNvCxnSpPr/>
            <p:nvPr/>
          </p:nvCxnSpPr>
          <p:spPr>
            <a:xfrm flipH="1" flipV="1">
              <a:off x="7420396" y="3372284"/>
              <a:ext cx="77235" cy="410896"/>
            </a:xfrm>
            <a:prstGeom prst="straightConnector1">
              <a:avLst/>
            </a:prstGeom>
            <a:ln w="28575">
              <a:solidFill>
                <a:srgbClr val="CF0033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4" name="TextBox 23"/>
                <p:cNvSpPr txBox="1"/>
                <p:nvPr/>
              </p:nvSpPr>
              <p:spPr>
                <a:xfrm>
                  <a:off x="7021900" y="3777339"/>
                  <a:ext cx="1492372" cy="923330"/>
                </a:xfrm>
                <a:prstGeom prst="rect">
                  <a:avLst/>
                </a:prstGeom>
                <a:ln w="28575">
                  <a:solidFill>
                    <a:srgbClr val="CF0033"/>
                  </a:solidFill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nl-NL"/>
                    <a:t>Hier zie je welke cosinussen in</a:t>
                  </a:r>
                  <a14:m>
                    <m:oMath xmlns:m="http://schemas.openxmlformats.org/officeDocument/2006/math">
                      <m:r>
                        <a:rPr lang="nl-NL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l-NL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l-NL" i="1"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nl-NL" i="1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nl-NL" i="1">
                          <a:latin typeface="Cambria Math" panose="02040503050406030204" pitchFamily="18" charset="0"/>
                        </a:rPr>
                        <m:t>] </m:t>
                      </m:r>
                    </m:oMath>
                  </a14:m>
                  <a:r>
                    <a:rPr lang="nl-NL"/>
                    <a:t>zitten.</a:t>
                  </a:r>
                </a:p>
              </p:txBody>
            </p:sp>
          </mc:Choice>
          <mc:Fallback>
            <p:sp>
              <p:nvSpPr>
                <p:cNvPr id="24" name="TextBox 2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021900" y="3777339"/>
                  <a:ext cx="1492372" cy="923330"/>
                </a:xfrm>
                <a:prstGeom prst="rect">
                  <a:avLst/>
                </a:prstGeom>
                <a:blipFill>
                  <a:blip r:embed="rId7"/>
                  <a:stretch>
                    <a:fillRect t="-1911" r="-1672" b="-7006"/>
                  </a:stretch>
                </a:blipFill>
                <a:ln w="28575">
                  <a:solidFill>
                    <a:srgbClr val="CF0033"/>
                  </a:solidFill>
                </a:ln>
              </p:spPr>
              <p:txBody>
                <a:bodyPr/>
                <a:lstStyle/>
                <a:p>
                  <a:r>
                    <a:rPr lang="en-NL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089693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Voorbeeld 1 Discrete </a:t>
            </a:r>
            <a:r>
              <a:rPr lang="nl-NL" err="1"/>
              <a:t>Fourier-reeks</a:t>
            </a:r>
            <a:r>
              <a:rPr lang="nl-NL"/>
              <a:t> (7/7)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nl-NL"/>
                  <a:t>Het amplitude-spectrum kunnen we nu vinden door de modulus te nemen van iedere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l-NL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l-NL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nl-NL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nl-NL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l-NL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l-NL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nl-NL" b="0" i="1" smtClean="0">
                        <a:latin typeface="Cambria Math" panose="02040503050406030204" pitchFamily="18" charset="0"/>
                      </a:rPr>
                      <m:t>𝑗𝑏</m:t>
                    </m:r>
                    <m:r>
                      <a:rPr lang="nl-NL" b="0" i="1" smtClean="0">
                        <a:latin typeface="Cambria Math" panose="02040503050406030204" pitchFamily="18" charset="0"/>
                      </a:rPr>
                      <m:t>→</m:t>
                    </m:r>
                    <m:d>
                      <m:dPr>
                        <m:begChr m:val="|"/>
                        <m:endChr m:val="|"/>
                        <m:ctrlPr>
                          <a:rPr lang="nl-NL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l-NL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l-NL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nl-NL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e>
                    </m:d>
                    <m:r>
                      <a:rPr lang="nl-NL" b="0" i="1" smtClean="0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nl-NL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nl-NL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l-NL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nl-NL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nl-NL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l-NL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  <m:sup>
                            <m:r>
                              <a:rPr lang="nl-NL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rad>
                  </m:oMath>
                </a14:m>
                <a:endParaRPr lang="nl-NL"/>
              </a:p>
              <a:p>
                <a:r>
                  <a:rPr lang="nl-NL"/>
                  <a:t>Dit komt overeen met het al bekende spectrum (sheet 9):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78" t="-1529"/>
                </a:stretch>
              </a:blipFill>
            </p:spPr>
            <p:txBody>
              <a:bodyPr/>
              <a:lstStyle/>
              <a:p>
                <a:r>
                  <a:rPr lang="en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ACEC0-5556-43A8-ADDA-F7E896647525}" type="slidenum">
              <a:rPr lang="nl-NL" smtClean="0"/>
              <a:t>14</a:t>
            </a:fld>
            <a:endParaRPr lang="nl-NL"/>
          </a:p>
        </p:txBody>
      </p:sp>
      <p:pic>
        <p:nvPicPr>
          <p:cNvPr id="9" name="Picture 21">
            <a:extLst>
              <a:ext uri="{FF2B5EF4-FFF2-40B4-BE49-F238E27FC236}">
                <a16:creationId xmlns:a16="http://schemas.microsoft.com/office/drawing/2014/main" id="{A52A12D4-564D-4FE7-BB5D-A4C3E4EE1A1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0945" y="4348836"/>
            <a:ext cx="7993440" cy="2034615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C6C3E55-97D5-4E54-9259-02E0F059F95B}"/>
                  </a:ext>
                </a:extLst>
              </p:cNvPr>
              <p:cNvSpPr txBox="1"/>
              <p:nvPr/>
            </p:nvSpPr>
            <p:spPr>
              <a:xfrm>
                <a:off x="850006" y="2955798"/>
                <a:ext cx="4438271" cy="1522468"/>
              </a:xfrm>
              <a:prstGeom prst="rect">
                <a:avLst/>
              </a:prstGeom>
              <a:ln w="28575">
                <a:solidFill>
                  <a:srgbClr val="CF0033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nl-NL" sz="2400"/>
                  <a:t>De genormeerde hoekfrequentie die bij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l-NL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l-NL" sz="24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nl-NL" sz="2400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nl-NL" sz="2400"/>
                  <a:t> hoort: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l-NL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Ω</m:t>
                      </m:r>
                      <m:r>
                        <a:rPr lang="nl-NL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l-NL" sz="2400" i="1"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nl-NL" sz="2400" i="1">
                          <a:latin typeface="Cambria Math" panose="02040503050406030204" pitchFamily="18" charset="0"/>
                        </a:rPr>
                        <m:t>⋅</m:t>
                      </m:r>
                      <m:f>
                        <m:fPr>
                          <m:ctrlPr>
                            <a:rPr lang="nl-NL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</m:oMath>
                  </m:oMathPara>
                </a14:m>
                <a:endParaRPr lang="nl-NL" sz="2400"/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C6C3E55-97D5-4E54-9259-02E0F059F9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0006" y="2955798"/>
                <a:ext cx="4438271" cy="1522468"/>
              </a:xfrm>
              <a:prstGeom prst="rect">
                <a:avLst/>
              </a:prstGeom>
              <a:blipFill>
                <a:blip r:embed="rId4"/>
                <a:stretch>
                  <a:fillRect t="-2353" r="-1364"/>
                </a:stretch>
              </a:blipFill>
              <a:ln w="28575">
                <a:solidFill>
                  <a:srgbClr val="CF0033"/>
                </a:solidFill>
              </a:ln>
            </p:spPr>
            <p:txBody>
              <a:bodyPr/>
              <a:lstStyle/>
              <a:p>
                <a:r>
                  <a:rPr lang="en-NL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E02C940B-C9CF-41E2-A555-E82B08FABD07}"/>
              </a:ext>
            </a:extLst>
          </p:cNvPr>
          <p:cNvCxnSpPr>
            <a:cxnSpLocks/>
          </p:cNvCxnSpPr>
          <p:nvPr/>
        </p:nvCxnSpPr>
        <p:spPr>
          <a:xfrm>
            <a:off x="2098256" y="4482681"/>
            <a:ext cx="1572223" cy="1388623"/>
          </a:xfrm>
          <a:prstGeom prst="straightConnector1">
            <a:avLst/>
          </a:prstGeom>
          <a:ln w="28575">
            <a:solidFill>
              <a:srgbClr val="CF0033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6428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el 1">
                <a:extLst>
                  <a:ext uri="{FF2B5EF4-FFF2-40B4-BE49-F238E27FC236}">
                    <a16:creationId xmlns:a16="http://schemas.microsoft.com/office/drawing/2014/main" id="{72B40916-48F4-4ABE-8199-3FAD681CC63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nl-NL"/>
                  <a:t>Genormeerde hoekfrequentie </a:t>
                </a:r>
                <a14:m>
                  <m:oMath xmlns:m="http://schemas.openxmlformats.org/officeDocument/2006/math">
                    <m:r>
                      <a:rPr lang="el-GR" i="1" dirty="0" smtClean="0">
                        <a:latin typeface="Cambria Math" panose="02040503050406030204" pitchFamily="18" charset="0"/>
                      </a:rPr>
                      <m:t>Ω</m:t>
                    </m:r>
                  </m:oMath>
                </a14:m>
                <a:endParaRPr lang="nl-NL"/>
              </a:p>
            </p:txBody>
          </p:sp>
        </mc:Choice>
        <mc:Fallback>
          <p:sp>
            <p:nvSpPr>
              <p:cNvPr id="2" name="Titel 1">
                <a:extLst>
                  <a:ext uri="{FF2B5EF4-FFF2-40B4-BE49-F238E27FC236}">
                    <a16:creationId xmlns:a16="http://schemas.microsoft.com/office/drawing/2014/main" id="{72B40916-48F4-4ABE-8199-3FAD681CC63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t="-29474" b="-55789"/>
                </a:stretch>
              </a:blipFill>
            </p:spPr>
            <p:txBody>
              <a:bodyPr/>
              <a:lstStyle/>
              <a:p>
                <a:r>
                  <a:rPr lang="en-N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Tijdelijke aanduiding voor inhoud 2">
                <a:extLst>
                  <a:ext uri="{FF2B5EF4-FFF2-40B4-BE49-F238E27FC236}">
                    <a16:creationId xmlns:a16="http://schemas.microsoft.com/office/drawing/2014/main" id="{6646D1E7-A205-4B65-9AE5-9FB0D18B16B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2483" y="990065"/>
                <a:ext cx="11569517" cy="5616624"/>
              </a:xfrm>
            </p:spPr>
            <p:txBody>
              <a:bodyPr>
                <a:noAutofit/>
              </a:bodyPr>
              <a:lstStyle/>
              <a:p>
                <a:r>
                  <a:rPr lang="nl-NL" altLang="nl-NL" sz="2000">
                    <a:sym typeface="Symbol" panose="05050102010706020507" pitchFamily="18" charset="2"/>
                  </a:rPr>
                  <a:t>We beschouwen een periodiek discreet signaal met </a:t>
                </a:r>
                <a14:m>
                  <m:oMath xmlns:m="http://schemas.openxmlformats.org/officeDocument/2006/math">
                    <m:r>
                      <a:rPr lang="nl-NL" altLang="nl-NL" sz="2000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𝑁</m:t>
                    </m:r>
                  </m:oMath>
                </a14:m>
                <a:r>
                  <a:rPr lang="nl-NL" altLang="nl-NL" sz="2000">
                    <a:sym typeface="Symbol" panose="05050102010706020507" pitchFamily="18" charset="2"/>
                  </a:rPr>
                  <a:t> samples per periode.</a:t>
                </a:r>
              </a:p>
              <a:p>
                <a:r>
                  <a:rPr lang="nl-NL" altLang="nl-NL" sz="2000">
                    <a:sym typeface="Symbol" panose="05050102010706020507" pitchFamily="18" charset="2"/>
                  </a:rPr>
                  <a:t>De periodetijd van dit signaal is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l-NL" altLang="nl-NL" sz="2000" b="0" i="1" dirty="0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sSubPr>
                      <m:e>
                        <m:r>
                          <a:rPr lang="nl-NL" altLang="nl-NL" sz="2000" i="1" dirty="0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𝑇</m:t>
                        </m:r>
                      </m:e>
                      <m:sub>
                        <m:r>
                          <a:rPr lang="nl-NL" altLang="nl-NL" sz="2000" b="0" i="1" dirty="0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0</m:t>
                        </m:r>
                      </m:sub>
                    </m:sSub>
                  </m:oMath>
                </a14:m>
                <a:r>
                  <a:rPr lang="nl-NL" altLang="nl-NL" sz="2000">
                    <a:sym typeface="Symbol" panose="05050102010706020507" pitchFamily="18" charset="2"/>
                  </a:rPr>
                  <a:t>, de (grond)frequentie is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l-NL" altLang="nl-NL" sz="2000" b="0" i="1" dirty="0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sSubPr>
                      <m:e>
                        <m:r>
                          <a:rPr lang="nl-NL" altLang="nl-NL" sz="2000" i="1" dirty="0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𝑓</m:t>
                        </m:r>
                      </m:e>
                      <m:sub>
                        <m:r>
                          <a:rPr lang="nl-NL" altLang="nl-NL" sz="2000" b="0" i="1" dirty="0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0</m:t>
                        </m:r>
                      </m:sub>
                    </m:sSub>
                    <m:r>
                      <a:rPr lang="nl-NL" altLang="nl-NL" sz="2000" b="0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=1/</m:t>
                    </m:r>
                    <m:sSub>
                      <m:sSubPr>
                        <m:ctrlPr>
                          <a:rPr lang="nl-NL" altLang="nl-NL" sz="2000" b="0" i="1" dirty="0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sSubPr>
                      <m:e>
                        <m:r>
                          <a:rPr lang="nl-NL" altLang="nl-NL" sz="2000" b="0" i="1" dirty="0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𝑇</m:t>
                        </m:r>
                      </m:e>
                      <m:sub>
                        <m:r>
                          <a:rPr lang="nl-NL" altLang="nl-NL" sz="2000" b="0" i="1" dirty="0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0</m:t>
                        </m:r>
                      </m:sub>
                    </m:sSub>
                  </m:oMath>
                </a14:m>
                <a:r>
                  <a:rPr lang="nl-NL" altLang="nl-NL" sz="2000">
                    <a:sym typeface="Symbol" panose="05050102010706020507" pitchFamily="18" charset="2"/>
                  </a:rPr>
                  <a:t> (eerste harmonische).</a:t>
                </a:r>
              </a:p>
              <a:p>
                <a:r>
                  <a:rPr lang="nl-NL" altLang="nl-NL" sz="2000">
                    <a:sym typeface="Symbol" panose="05050102010706020507" pitchFamily="18" charset="2"/>
                  </a:rPr>
                  <a:t>De hoekfrequentie van de eerste harmonische is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l-NL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en-US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nl-NL" sz="20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=2</m:t>
                    </m:r>
                    <m:r>
                      <a:rPr lang="nl-NL" sz="20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𝜋</m:t>
                    </m:r>
                    <m:sSub>
                      <m:sSubPr>
                        <m:ctrlPr>
                          <a:rPr lang="nl-NL" sz="20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l-NL" sz="20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nl-NL" sz="20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nl-NL" altLang="nl-NL" sz="2000">
                  <a:sym typeface="Symbol" panose="05050102010706020507" pitchFamily="18" charset="2"/>
                </a:endParaRPr>
              </a:p>
              <a:p>
                <a:endParaRPr lang="nl-NL" altLang="nl-NL" sz="2000">
                  <a:sym typeface="Symbol" panose="05050102010706020507" pitchFamily="18" charset="2"/>
                </a:endParaRPr>
              </a:p>
              <a:p>
                <a:r>
                  <a:rPr lang="nl-NL" altLang="nl-NL" sz="2000">
                    <a:sym typeface="Symbol" panose="05050102010706020507" pitchFamily="18" charset="2"/>
                  </a:rPr>
                  <a:t>De sample-frequentie is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l-NL" altLang="nl-NL" sz="200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sSubPr>
                      <m:e>
                        <m:r>
                          <a:rPr lang="nl-NL" altLang="nl-NL" sz="2000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𝑓</m:t>
                        </m:r>
                      </m:e>
                      <m:sub>
                        <m:r>
                          <a:rPr lang="nl-NL" altLang="nl-NL" sz="2000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𝑠</m:t>
                        </m:r>
                      </m:sub>
                    </m:sSub>
                  </m:oMath>
                </a14:m>
                <a:r>
                  <a:rPr lang="nl-NL" altLang="nl-NL" sz="2000">
                    <a:sym typeface="Symbol" panose="05050102010706020507" pitchFamily="18" charset="2"/>
                  </a:rPr>
                  <a:t>, de sampletijd is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l-NL" altLang="nl-NL" sz="2000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sSubPr>
                      <m:e>
                        <m:r>
                          <a:rPr lang="nl-NL" altLang="nl-NL" sz="2000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𝑇</m:t>
                        </m:r>
                      </m:e>
                      <m:sub>
                        <m:r>
                          <a:rPr lang="nl-NL" altLang="nl-NL" sz="2000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𝑠</m:t>
                        </m:r>
                      </m:sub>
                    </m:sSub>
                    <m:sSub>
                      <m:sSubPr>
                        <m:ctrlPr>
                          <a:rPr lang="nl-NL" altLang="nl-NL" sz="2000" i="1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sSubPr>
                      <m:e>
                        <m:r>
                          <a:rPr lang="nl-NL" altLang="nl-NL" sz="2000" i="1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=1/</m:t>
                        </m:r>
                        <m:r>
                          <a:rPr lang="nl-NL" altLang="nl-NL" sz="2000" i="1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𝑓</m:t>
                        </m:r>
                      </m:e>
                      <m:sub>
                        <m:r>
                          <a:rPr lang="nl-NL" altLang="nl-NL" sz="2000" i="1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𝑠</m:t>
                        </m:r>
                      </m:sub>
                    </m:sSub>
                  </m:oMath>
                </a14:m>
                <a:r>
                  <a:rPr lang="nl-NL" altLang="nl-NL" sz="2000">
                    <a:sym typeface="Symbol" panose="05050102010706020507" pitchFamily="18" charset="2"/>
                  </a:rPr>
                  <a:t>.</a:t>
                </a:r>
                <a:r>
                  <a:rPr lang="nl-NL" altLang="nl-NL" sz="2000"/>
                  <a:t> </a:t>
                </a:r>
                <a:endParaRPr lang="nl-NL" altLang="nl-NL" sz="2000">
                  <a:sym typeface="Symbol" panose="05050102010706020507" pitchFamily="18" charset="2"/>
                </a:endParaRPr>
              </a:p>
              <a:p>
                <a:r>
                  <a:rPr lang="nl-NL" altLang="nl-NL" sz="2000">
                    <a:sym typeface="Symbol" panose="05050102010706020507" pitchFamily="18" charset="2"/>
                  </a:rPr>
                  <a:t>Er zijn dus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nl-NL" sz="2000" i="1" dirty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sSubPr>
                      <m:e>
                        <m:r>
                          <a:rPr lang="nl-NL" altLang="nl-NL" sz="2000" i="1" dirty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𝑇</m:t>
                        </m:r>
                      </m:e>
                      <m:sub>
                        <m:r>
                          <a:rPr lang="en-US" altLang="nl-NL" sz="2000" i="1" dirty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0</m:t>
                        </m:r>
                      </m:sub>
                    </m:sSub>
                    <m:r>
                      <a:rPr lang="nl-NL" altLang="nl-NL" sz="2000" i="1" dirty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/</m:t>
                    </m:r>
                    <m:sSub>
                      <m:sSubPr>
                        <m:ctrlPr>
                          <a:rPr lang="nl-NL" altLang="nl-NL" sz="2000" b="0" i="1" dirty="0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sSubPr>
                      <m:e>
                        <m:r>
                          <a:rPr lang="nl-NL" altLang="nl-NL" sz="2000" i="1" dirty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𝑇</m:t>
                        </m:r>
                      </m:e>
                      <m:sub>
                        <m:r>
                          <a:rPr lang="nl-NL" altLang="nl-NL" sz="2000" i="1" dirty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𝑠</m:t>
                        </m:r>
                      </m:sub>
                    </m:sSub>
                    <m:r>
                      <a:rPr lang="nl-NL" altLang="nl-NL" sz="2000" i="1" dirty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 =</m:t>
                    </m:r>
                    <m:sSub>
                      <m:sSubPr>
                        <m:ctrlPr>
                          <a:rPr lang="nl-NL" altLang="nl-NL" sz="2000" i="1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sSubPr>
                      <m:e>
                        <m:r>
                          <a:rPr lang="nl-NL" altLang="nl-NL" sz="2000" i="1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𝑓</m:t>
                        </m:r>
                      </m:e>
                      <m:sub>
                        <m:r>
                          <a:rPr lang="nl-NL" altLang="nl-NL" sz="2000" i="1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𝑠</m:t>
                        </m:r>
                      </m:sub>
                    </m:sSub>
                    <m:r>
                      <a:rPr lang="nl-NL" altLang="nl-NL" sz="2000" i="1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/</m:t>
                    </m:r>
                    <m:sSub>
                      <m:sSubPr>
                        <m:ctrlPr>
                          <a:rPr lang="en-US" altLang="nl-NL" sz="2000" i="1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sSubPr>
                      <m:e>
                        <m:r>
                          <a:rPr lang="nl-NL" altLang="nl-NL" sz="2000" i="1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𝑓</m:t>
                        </m:r>
                      </m:e>
                      <m:sub>
                        <m:r>
                          <a:rPr lang="en-US" altLang="nl-NL" sz="2000" i="1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0</m:t>
                        </m:r>
                      </m:sub>
                    </m:sSub>
                  </m:oMath>
                </a14:m>
                <a:r>
                  <a:rPr lang="nl-NL" altLang="nl-NL" sz="2000">
                    <a:sym typeface="Symbol" panose="05050102010706020507" pitchFamily="18" charset="2"/>
                  </a:rPr>
                  <a:t> samples per periode, dus  </a:t>
                </a:r>
                <a14:m>
                  <m:oMath xmlns:m="http://schemas.openxmlformats.org/officeDocument/2006/math">
                    <m:r>
                      <a:rPr lang="nl-NL" altLang="nl-NL" sz="2000" i="1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𝑁</m:t>
                    </m:r>
                    <m:r>
                      <a:rPr lang="nl-NL" altLang="nl-NL" sz="2000" i="1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=</m:t>
                    </m:r>
                  </m:oMath>
                </a14:m>
                <a:r>
                  <a:rPr lang="nl-NL" altLang="nl-NL" sz="2000">
                    <a:sym typeface="Symbol" panose="05050102010706020507" pitchFamily="18" charset="2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l-NL" altLang="nl-NL" sz="2000" i="1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sSubPr>
                      <m:e>
                        <m:r>
                          <a:rPr lang="nl-NL" altLang="nl-NL" sz="2000" i="1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𝑓</m:t>
                        </m:r>
                      </m:e>
                      <m:sub>
                        <m:r>
                          <a:rPr lang="nl-NL" altLang="nl-NL" sz="2000" i="1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𝑠</m:t>
                        </m:r>
                      </m:sub>
                    </m:sSub>
                    <m:r>
                      <a:rPr lang="nl-NL" altLang="nl-NL" sz="2000" i="1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/</m:t>
                    </m:r>
                    <m:sSub>
                      <m:sSubPr>
                        <m:ctrlPr>
                          <a:rPr lang="en-US" altLang="nl-NL" sz="2000" i="1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sSubPr>
                      <m:e>
                        <m:r>
                          <a:rPr lang="nl-NL" altLang="nl-NL" sz="2000" i="1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𝑓</m:t>
                        </m:r>
                      </m:e>
                      <m:sub>
                        <m:r>
                          <a:rPr lang="en-US" altLang="nl-NL" sz="2000" i="1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0</m:t>
                        </m:r>
                      </m:sub>
                    </m:sSub>
                  </m:oMath>
                </a14:m>
                <a:r>
                  <a:rPr lang="nl-NL" altLang="nl-NL" sz="2000">
                    <a:sym typeface="Symbol" panose="05050102010706020507" pitchFamily="18" charset="2"/>
                  </a:rPr>
                  <a:t>.</a:t>
                </a:r>
              </a:p>
              <a:p>
                <a:endParaRPr lang="nl-NL" altLang="nl-NL" sz="2000">
                  <a:sym typeface="Symbol" panose="05050102010706020507" pitchFamily="18" charset="2"/>
                </a:endParaRPr>
              </a:p>
              <a:p>
                <a:r>
                  <a:rPr lang="nl-NL" altLang="nl-NL" sz="2000">
                    <a:sym typeface="Symbol" panose="05050102010706020507" pitchFamily="18" charset="2"/>
                  </a:rPr>
                  <a:t>De genormeerde hoekfrequentie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l-NL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Ω</m:t>
                    </m:r>
                  </m:oMath>
                </a14:m>
                <a:r>
                  <a:rPr lang="nl-NL" altLang="nl-NL" sz="2000">
                    <a:sym typeface="Symbol" panose="05050102010706020507" pitchFamily="18" charset="2"/>
                  </a:rPr>
                  <a:t> is gedefinieerd als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l-NL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Ω</m:t>
                    </m:r>
                    <m:r>
                      <a:rPr lang="nl-NL" sz="20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nl-NL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sz="200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nl-NL" sz="2000" i="1">
                            <a:latin typeface="Cambria Math" panose="02040503050406030204" pitchFamily="18" charset="0"/>
                          </a:rPr>
                          <m:t>𝜋</m:t>
                        </m:r>
                        <m:r>
                          <a:rPr lang="nl-NL" sz="2000" i="1">
                            <a:latin typeface="Cambria Math" panose="02040503050406030204" pitchFamily="18" charset="0"/>
                          </a:rPr>
                          <m:t>𝑘</m:t>
                        </m:r>
                      </m:num>
                      <m:den>
                        <m:r>
                          <a:rPr lang="nl-NL" sz="2000" i="1">
                            <a:latin typeface="Cambria Math" panose="02040503050406030204" pitchFamily="18" charset="0"/>
                          </a:rPr>
                          <m:t>𝑁</m:t>
                        </m:r>
                      </m:den>
                    </m:f>
                    <m:r>
                      <a:rPr lang="nl-NL" sz="2000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m:rPr>
                        <m:sty m:val="p"/>
                      </m:rPr>
                      <a:rPr lang="nl-NL" sz="2000" b="0" i="0" smtClean="0">
                        <a:latin typeface="Cambria Math" panose="02040503050406030204" pitchFamily="18" charset="0"/>
                      </a:rPr>
                      <m:t>Ω</m:t>
                    </m:r>
                    <m:r>
                      <a:rPr lang="nl-NL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l-NL" sz="2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nl-NL" sz="2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𝜋</m:t>
                    </m:r>
                    <m:r>
                      <a:rPr lang="nl-NL" sz="2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⋅</m:t>
                    </m:r>
                    <m:r>
                      <a:rPr lang="nl-NL" sz="2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𝑘</m:t>
                    </m:r>
                    <m:r>
                      <a:rPr lang="nl-NL" sz="2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⋅</m:t>
                    </m:r>
                    <m:f>
                      <m:fPr>
                        <m:ctrlPr>
                          <a:rPr lang="nl-NL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l-NL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en-US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nl-NL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l-NL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nl-NL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b>
                        </m:sSub>
                      </m:den>
                    </m:f>
                    <m:r>
                      <a:rPr lang="nl-NL" sz="2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nl-NL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l-NL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nl-NL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nl-NL" sz="2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⋅</m:t>
                    </m:r>
                    <m:r>
                      <a:rPr lang="nl-NL" sz="2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𝑘</m:t>
                    </m:r>
                    <m:r>
                      <a:rPr lang="nl-NL" sz="2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⋅</m:t>
                    </m:r>
                    <m:sSub>
                      <m:sSubPr>
                        <m:ctrlPr>
                          <a:rPr lang="nl-NL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l-NL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nl-NL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</m:oMath>
                </a14:m>
                <a:r>
                  <a:rPr lang="nl-NL" sz="2000"/>
                  <a:t>.</a:t>
                </a:r>
              </a:p>
              <a:p>
                <a:r>
                  <a:rPr lang="nl-NL" altLang="nl-NL" sz="2000">
                    <a:sym typeface="Symbol" panose="05050102010706020507" pitchFamily="18" charset="2"/>
                  </a:rPr>
                  <a:t>Voor de </a:t>
                </a:r>
                <a:r>
                  <a:rPr lang="nl-NL" altLang="nl-NL" sz="2000">
                    <a:solidFill>
                      <a:srgbClr val="C00000"/>
                    </a:solidFill>
                    <a:sym typeface="Symbol" panose="05050102010706020507" pitchFamily="18" charset="2"/>
                  </a:rPr>
                  <a:t>gelijkspanningscomponent</a:t>
                </a:r>
                <a:r>
                  <a:rPr lang="nl-NL" altLang="nl-NL" sz="2000">
                    <a:sym typeface="Symbol" panose="05050102010706020507" pitchFamily="18" charset="2"/>
                  </a:rPr>
                  <a:t> (</a:t>
                </a:r>
                <a14:m>
                  <m:oMath xmlns:m="http://schemas.openxmlformats.org/officeDocument/2006/math">
                    <m:r>
                      <a:rPr lang="nl-NL" altLang="nl-NL" sz="2000" i="1" dirty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𝑘</m:t>
                    </m:r>
                    <m:r>
                      <a:rPr lang="nl-NL" altLang="nl-NL" sz="2000" i="1" dirty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=0</m:t>
                    </m:r>
                  </m:oMath>
                </a14:m>
                <a:r>
                  <a:rPr lang="nl-NL" altLang="nl-NL" sz="2000">
                    <a:sym typeface="Symbol" panose="05050102010706020507" pitchFamily="18" charset="2"/>
                  </a:rPr>
                  <a:t>) geldt: </a:t>
                </a:r>
                <a:r>
                  <a:rPr lang="nl-NL" sz="2000">
                    <a:sym typeface="Symbol" panose="05050102010706020507" pitchFamily="18" charset="2"/>
                  </a:rPr>
                  <a:t>	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l-NL" sz="2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Ω</m:t>
                    </m:r>
                    <m:r>
                      <a:rPr lang="nl-NL" sz="2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nl-NL" altLang="nl-NL" sz="2000">
                  <a:sym typeface="Symbol" panose="05050102010706020507" pitchFamily="18" charset="2"/>
                </a:endParaRPr>
              </a:p>
              <a:p>
                <a:r>
                  <a:rPr lang="nl-NL" altLang="nl-NL" sz="2000">
                    <a:sym typeface="Symbol" panose="05050102010706020507" pitchFamily="18" charset="2"/>
                  </a:rPr>
                  <a:t>Voor de </a:t>
                </a:r>
                <a:r>
                  <a:rPr lang="nl-NL" altLang="nl-NL" sz="2000">
                    <a:solidFill>
                      <a:srgbClr val="C00000"/>
                    </a:solidFill>
                    <a:sym typeface="Symbol" panose="05050102010706020507" pitchFamily="18" charset="2"/>
                  </a:rPr>
                  <a:t>eerste harmonische </a:t>
                </a:r>
                <a:r>
                  <a:rPr lang="nl-NL" altLang="nl-NL" sz="2000">
                    <a:sym typeface="Symbol" panose="05050102010706020507" pitchFamily="18" charset="2"/>
                  </a:rPr>
                  <a:t>(</a:t>
                </a:r>
                <a14:m>
                  <m:oMath xmlns:m="http://schemas.openxmlformats.org/officeDocument/2006/math">
                    <m:r>
                      <a:rPr lang="nl-NL" altLang="nl-NL" sz="2000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𝑘</m:t>
                    </m:r>
                    <m:r>
                      <a:rPr lang="nl-NL" altLang="nl-NL" sz="2000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=1</m:t>
                    </m:r>
                  </m:oMath>
                </a14:m>
                <a:r>
                  <a:rPr lang="nl-NL" altLang="nl-NL" sz="2000">
                    <a:sym typeface="Symbol" panose="05050102010706020507" pitchFamily="18" charset="2"/>
                  </a:rPr>
                  <a:t>) geldt: </a:t>
                </a:r>
                <a:r>
                  <a:rPr lang="nl-NL" sz="2000">
                    <a:sym typeface="Symbol" panose="05050102010706020507" pitchFamily="18" charset="2"/>
                  </a:rPr>
                  <a:t>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l-NL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nl-NL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Ω</m:t>
                        </m:r>
                      </m:e>
                      <m:sub>
                        <m:r>
                          <a:rPr lang="nl-NL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nl-NL" sz="2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nl-NL" sz="200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sz="20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nl-NL" sz="20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nl-NL" sz="20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𝑁</m:t>
                        </m:r>
                      </m:den>
                    </m:f>
                    <m:r>
                      <a:rPr lang="nl-NL" sz="20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l-NL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en-US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nl-NL" sz="2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⋅</m:t>
                    </m:r>
                    <m:sSub>
                      <m:sSubPr>
                        <m:ctrlPr>
                          <a:rPr lang="nl-NL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l-NL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nl-NL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a:rPr lang="nl-NL" sz="2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=2</m:t>
                    </m:r>
                    <m:r>
                      <a:rPr lang="nl-NL" sz="2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𝜋</m:t>
                    </m:r>
                    <m:r>
                      <a:rPr lang="nl-NL" sz="2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⋅</m:t>
                    </m:r>
                    <m:f>
                      <m:fPr>
                        <m:ctrlPr>
                          <a:rPr lang="nl-NL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l-NL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en-US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nl-NL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l-NL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nl-NL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b>
                        </m:sSub>
                      </m:den>
                    </m:f>
                  </m:oMath>
                </a14:m>
                <a:endParaRPr lang="nl-NL" sz="2000">
                  <a:solidFill>
                    <a:srgbClr val="000000"/>
                  </a:solidFill>
                </a:endParaRPr>
              </a:p>
              <a:p>
                <a:r>
                  <a:rPr lang="nl-NL" altLang="nl-NL" sz="2000">
                    <a:sym typeface="Symbol" panose="05050102010706020507" pitchFamily="18" charset="2"/>
                  </a:rPr>
                  <a:t>Voor de </a:t>
                </a:r>
                <a:r>
                  <a:rPr lang="nl-NL" altLang="nl-NL" sz="2000">
                    <a:solidFill>
                      <a:srgbClr val="C00000"/>
                    </a:solidFill>
                    <a:sym typeface="Symbol" panose="05050102010706020507" pitchFamily="18" charset="2"/>
                  </a:rPr>
                  <a:t>tweede harmonische </a:t>
                </a:r>
                <a:r>
                  <a:rPr lang="nl-NL" altLang="nl-NL" sz="2000">
                    <a:sym typeface="Symbol" panose="05050102010706020507" pitchFamily="18" charset="2"/>
                  </a:rPr>
                  <a:t>(</a:t>
                </a:r>
                <a14:m>
                  <m:oMath xmlns:m="http://schemas.openxmlformats.org/officeDocument/2006/math">
                    <m:r>
                      <a:rPr lang="nl-NL" altLang="nl-NL" sz="2000" i="1" dirty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𝑘</m:t>
                    </m:r>
                    <m:r>
                      <a:rPr lang="nl-NL" altLang="nl-NL" sz="2000" i="1" dirty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=2</m:t>
                    </m:r>
                  </m:oMath>
                </a14:m>
                <a:r>
                  <a:rPr lang="nl-NL" altLang="nl-NL" sz="2000">
                    <a:sym typeface="Symbol" panose="05050102010706020507" pitchFamily="18" charset="2"/>
                  </a:rPr>
                  <a:t>) geldt: </a:t>
                </a:r>
                <a:r>
                  <a:rPr lang="nl-NL" sz="2000">
                    <a:sym typeface="Symbol" panose="05050102010706020507" pitchFamily="18" charset="2"/>
                  </a:rPr>
                  <a:t>	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l-NL" sz="2000" b="0" i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Ω</m:t>
                    </m:r>
                    <m:r>
                      <a:rPr lang="nl-NL" sz="2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nl-NL" sz="200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sz="20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nl-NL" sz="20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nl-NL" sz="20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𝑁</m:t>
                        </m:r>
                      </m:den>
                    </m:f>
                    <m:r>
                      <a:rPr lang="nl-NL" sz="2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l-NL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en-US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nl-NL" sz="2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⋅</m:t>
                    </m:r>
                    <m:r>
                      <a:rPr lang="nl-NL" sz="20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2</m:t>
                    </m:r>
                    <m:sSub>
                      <m:sSubPr>
                        <m:ctrlPr>
                          <a:rPr lang="nl-NL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l-NL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nl-NL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a:rPr lang="nl-NL" sz="2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nl-NL" sz="20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4</m:t>
                    </m:r>
                    <m:r>
                      <a:rPr lang="nl-NL" sz="2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𝜋</m:t>
                    </m:r>
                    <m:r>
                      <a:rPr lang="nl-NL" sz="2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⋅</m:t>
                    </m:r>
                    <m:f>
                      <m:fPr>
                        <m:ctrlPr>
                          <a:rPr lang="nl-NL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l-NL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en-US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nl-NL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l-NL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nl-NL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b>
                        </m:sSub>
                      </m:den>
                    </m:f>
                  </m:oMath>
                </a14:m>
                <a:endParaRPr lang="nl-NL" sz="2000">
                  <a:solidFill>
                    <a:srgbClr val="000000"/>
                  </a:solidFill>
                </a:endParaRPr>
              </a:p>
              <a:p>
                <a:r>
                  <a:rPr lang="nl-NL" sz="2000"/>
                  <a:t>…</a:t>
                </a:r>
              </a:p>
              <a:p>
                <a:r>
                  <a:rPr lang="nl-NL" sz="2000"/>
                  <a:t>Voor de </a:t>
                </a:r>
                <a:r>
                  <a:rPr lang="nl-NL" sz="2000">
                    <a:solidFill>
                      <a:srgbClr val="C00000"/>
                    </a:solidFill>
                  </a:rPr>
                  <a:t>laatste </a:t>
                </a:r>
                <a:r>
                  <a:rPr lang="nl-NL" altLang="nl-NL" sz="2000">
                    <a:solidFill>
                      <a:srgbClr val="C00000"/>
                    </a:solidFill>
                    <a:sym typeface="Symbol" panose="05050102010706020507" pitchFamily="18" charset="2"/>
                  </a:rPr>
                  <a:t>harmonische </a:t>
                </a:r>
                <a:r>
                  <a:rPr lang="nl-NL" altLang="nl-NL" sz="2000">
                    <a:sym typeface="Symbol" panose="05050102010706020507" pitchFamily="18" charset="2"/>
                  </a:rPr>
                  <a:t>(</a:t>
                </a:r>
                <a14:m>
                  <m:oMath xmlns:m="http://schemas.openxmlformats.org/officeDocument/2006/math">
                    <m:r>
                      <a:rPr lang="nl-NL" altLang="nl-NL" sz="2000" i="1" dirty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𝑘</m:t>
                    </m:r>
                    <m:r>
                      <a:rPr lang="nl-NL" altLang="nl-NL" sz="2000" i="1" dirty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=</m:t>
                    </m:r>
                    <m:r>
                      <a:rPr lang="nl-NL" altLang="nl-NL" sz="2000" b="0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𝑁</m:t>
                    </m:r>
                  </m:oMath>
                </a14:m>
                <a:r>
                  <a:rPr lang="nl-NL" altLang="nl-NL" sz="2000">
                    <a:sym typeface="Symbol" panose="05050102010706020507" pitchFamily="18" charset="2"/>
                  </a:rPr>
                  <a:t>) geldt: </a:t>
                </a:r>
                <a:r>
                  <a:rPr lang="nl-NL" sz="2000">
                    <a:sym typeface="Symbol" panose="05050102010706020507" pitchFamily="18" charset="2"/>
                  </a:rPr>
                  <a:t>	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l-NL" sz="200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Ω</m:t>
                    </m:r>
                    <m:r>
                      <a:rPr lang="nl-NL" sz="2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nl-NL" sz="200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nl-NL" sz="200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𝜋</m:t>
                    </m:r>
                    <m:r>
                      <a:rPr lang="nl-NL" sz="2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l-NL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en-US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nl-NL" sz="2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⋅</m:t>
                    </m:r>
                    <m:r>
                      <a:rPr lang="nl-NL" sz="20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𝑁</m:t>
                    </m:r>
                    <m:r>
                      <a:rPr lang="nl-NL" sz="20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⋅</m:t>
                    </m:r>
                    <m:sSub>
                      <m:sSubPr>
                        <m:ctrlPr>
                          <a:rPr lang="nl-NL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l-NL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nl-NL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a:rPr lang="nl-NL" sz="2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nl-NL" sz="20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nl-NL" sz="2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𝜋</m:t>
                    </m:r>
                    <m:r>
                      <a:rPr lang="nl-NL" sz="2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⋅</m:t>
                    </m:r>
                    <m:r>
                      <a:rPr lang="nl-NL" sz="20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𝑁</m:t>
                    </m:r>
                    <m:r>
                      <a:rPr lang="nl-NL" sz="20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⋅</m:t>
                    </m:r>
                    <m:f>
                      <m:fPr>
                        <m:ctrlPr>
                          <a:rPr lang="nl-NL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l-NL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en-US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nl-NL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l-NL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nl-NL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b>
                        </m:sSub>
                      </m:den>
                    </m:f>
                  </m:oMath>
                </a14:m>
                <a:endParaRPr lang="nl-NL" sz="2000"/>
              </a:p>
            </p:txBody>
          </p:sp>
        </mc:Choice>
        <mc:Fallback>
          <p:sp>
            <p:nvSpPr>
              <p:cNvPr id="3" name="Tijdelijke aanduiding voor inhoud 2">
                <a:extLst>
                  <a:ext uri="{FF2B5EF4-FFF2-40B4-BE49-F238E27FC236}">
                    <a16:creationId xmlns:a16="http://schemas.microsoft.com/office/drawing/2014/main" id="{6646D1E7-A205-4B65-9AE5-9FB0D18B16B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2483" y="990065"/>
                <a:ext cx="11569517" cy="5616624"/>
              </a:xfrm>
              <a:blipFill>
                <a:blip r:embed="rId3"/>
                <a:stretch>
                  <a:fillRect l="-474" t="-542" b="-217"/>
                </a:stretch>
              </a:blipFill>
            </p:spPr>
            <p:txBody>
              <a:bodyPr/>
              <a:lstStyle/>
              <a:p>
                <a:r>
                  <a:rPr lang="en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81E3BCC9-DCB7-4EE0-AFEA-280AE0BE67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ACEC0-5556-43A8-ADDA-F7E896647525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5202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el 1">
                <a:extLst>
                  <a:ext uri="{FF2B5EF4-FFF2-40B4-BE49-F238E27FC236}">
                    <a16:creationId xmlns:a16="http://schemas.microsoft.com/office/drawing/2014/main" id="{72B40916-48F4-4ABE-8199-3FAD681CC63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nl-NL"/>
                  <a:t>Verband tussen </a:t>
                </a:r>
                <a14:m>
                  <m:oMath xmlns:m="http://schemas.openxmlformats.org/officeDocument/2006/math">
                    <m:r>
                      <a:rPr lang="nl-NL" i="1" dirty="0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nl-NL"/>
                  <a:t>, </a:t>
                </a:r>
                <a14:m>
                  <m:oMath xmlns:m="http://schemas.openxmlformats.org/officeDocument/2006/math">
                    <m:r>
                      <a:rPr lang="el-GR" i="1" dirty="0" smtClean="0">
                        <a:latin typeface="Cambria Math" panose="02040503050406030204" pitchFamily="18" charset="0"/>
                      </a:rPr>
                      <m:t>Ω</m:t>
                    </m:r>
                    <m:r>
                      <a:rPr lang="nl-NL" b="1" i="0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l-NL">
                        <a:latin typeface="Cambria Math" panose="02040503050406030204" pitchFamily="18" charset="0"/>
                      </a:rPr>
                      <m:t>2</m:t>
                    </m:r>
                    <m:r>
                      <a:rPr lang="nl-NL" i="1">
                        <a:latin typeface="Cambria Math" panose="02040503050406030204" pitchFamily="18" charset="0"/>
                      </a:rPr>
                      <m:t>𝜋</m:t>
                    </m:r>
                    <m:r>
                      <a:rPr lang="nl-NL" i="1">
                        <a:latin typeface="Cambria Math" panose="02040503050406030204" pitchFamily="18" charset="0"/>
                      </a:rPr>
                      <m:t>𝑘</m:t>
                    </m:r>
                    <m:r>
                      <a:rPr lang="nl-NL" i="1">
                        <a:latin typeface="Cambria Math" panose="02040503050406030204" pitchFamily="18" charset="0"/>
                      </a:rPr>
                      <m:t>/</m:t>
                    </m:r>
                    <m:r>
                      <a:rPr lang="nl-NL" i="1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nl-NL"/>
                  <a:t> en </a:t>
                </a:r>
                <a14:m>
                  <m:oMath xmlns:m="http://schemas.openxmlformats.org/officeDocument/2006/math">
                    <m:r>
                      <a:rPr lang="nl-NL" i="1" dirty="0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nl-NL" b="1" i="1" dirty="0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nl-NL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l-NL" b="0" i="1" dirty="0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nl-NL" b="0" i="1" dirty="0" smtClean="0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a:rPr lang="nl-NL" b="0" i="1" dirty="0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nl-NL" b="0" i="1" dirty="0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nl-NL" b="0" i="1" dirty="0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endParaRPr lang="nl-NL" b="0"/>
              </a:p>
            </p:txBody>
          </p:sp>
        </mc:Choice>
        <mc:Fallback>
          <p:sp>
            <p:nvSpPr>
              <p:cNvPr id="2" name="Titel 1">
                <a:extLst>
                  <a:ext uri="{FF2B5EF4-FFF2-40B4-BE49-F238E27FC236}">
                    <a16:creationId xmlns:a16="http://schemas.microsoft.com/office/drawing/2014/main" id="{72B40916-48F4-4ABE-8199-3FAD681CC63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t="-29474" b="-55789"/>
                </a:stretch>
              </a:blipFill>
            </p:spPr>
            <p:txBody>
              <a:bodyPr/>
              <a:lstStyle/>
              <a:p>
                <a:r>
                  <a:rPr lang="en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81E3BCC9-DCB7-4EE0-AFEA-280AE0BE67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ACEC0-5556-43A8-ADDA-F7E896647525}" type="slidenum">
              <a:rPr lang="en-US" smtClean="0"/>
              <a:t>16</a:t>
            </a:fld>
            <a:endParaRPr lang="en-US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FD0C2924-82A6-1A11-B5AA-9BFA728518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6490" y="1108509"/>
            <a:ext cx="9639021" cy="5181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45873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118" y="1174593"/>
            <a:ext cx="11353800" cy="2886075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el 1">
                <a:extLst>
                  <a:ext uri="{FF2B5EF4-FFF2-40B4-BE49-F238E27FC236}">
                    <a16:creationId xmlns:a16="http://schemas.microsoft.com/office/drawing/2014/main" id="{72B40916-48F4-4ABE-8199-3FAD681CC63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nl-NL"/>
                  <a:t>Verband tussen </a:t>
                </a:r>
                <a14:m>
                  <m:oMath xmlns:m="http://schemas.openxmlformats.org/officeDocument/2006/math">
                    <m:r>
                      <a:rPr lang="nl-NL" i="1" dirty="0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nl-NL"/>
                  <a:t>, </a:t>
                </a:r>
                <a14:m>
                  <m:oMath xmlns:m="http://schemas.openxmlformats.org/officeDocument/2006/math">
                    <m:r>
                      <a:rPr lang="el-GR" i="1" dirty="0" smtClean="0">
                        <a:latin typeface="Cambria Math" panose="02040503050406030204" pitchFamily="18" charset="0"/>
                      </a:rPr>
                      <m:t>Ω</m:t>
                    </m:r>
                  </m:oMath>
                </a14:m>
                <a:r>
                  <a:rPr lang="nl-NL"/>
                  <a:t> en </a:t>
                </a:r>
                <a14:m>
                  <m:oMath xmlns:m="http://schemas.openxmlformats.org/officeDocument/2006/math">
                    <m:r>
                      <a:rPr lang="nl-NL" i="1" dirty="0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endParaRPr lang="nl-NL"/>
              </a:p>
            </p:txBody>
          </p:sp>
        </mc:Choice>
        <mc:Fallback>
          <p:sp>
            <p:nvSpPr>
              <p:cNvPr id="2" name="Titel 1">
                <a:extLst>
                  <a:ext uri="{FF2B5EF4-FFF2-40B4-BE49-F238E27FC236}">
                    <a16:creationId xmlns:a16="http://schemas.microsoft.com/office/drawing/2014/main" id="{72B40916-48F4-4ABE-8199-3FAD681CC63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3"/>
                <a:stretch>
                  <a:fillRect t="-29474" b="-55789"/>
                </a:stretch>
              </a:blipFill>
            </p:spPr>
            <p:txBody>
              <a:bodyPr/>
              <a:lstStyle/>
              <a:p>
                <a:r>
                  <a:rPr lang="en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81E3BCC9-DCB7-4EE0-AFEA-280AE0BE67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ACEC0-5556-43A8-ADDA-F7E896647525}" type="slidenum">
              <a:rPr lang="en-US" smtClean="0"/>
              <a:t>17</a:t>
            </a:fld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kstvak 2"/>
              <p:cNvSpPr txBox="1"/>
              <p:nvPr/>
            </p:nvSpPr>
            <p:spPr>
              <a:xfrm>
                <a:off x="6252898" y="4422261"/>
                <a:ext cx="51802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l-NL" sz="24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l-NL" sz="2400" i="1" dirty="0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nl-NL" sz="2400" b="0" i="1" dirty="0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nl-NL" sz="2400"/>
              </a:p>
            </p:txBody>
          </p:sp>
        </mc:Choice>
        <mc:Fallback>
          <p:sp>
            <p:nvSpPr>
              <p:cNvPr id="3" name="Tekstvak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52898" y="4422261"/>
                <a:ext cx="518027" cy="461665"/>
              </a:xfrm>
              <a:prstGeom prst="rect">
                <a:avLst/>
              </a:prstGeom>
              <a:blipFill>
                <a:blip r:embed="rId4"/>
                <a:stretch>
                  <a:fillRect l="-3529" b="-17105"/>
                </a:stretch>
              </a:blipFill>
            </p:spPr>
            <p:txBody>
              <a:bodyPr/>
              <a:lstStyle/>
              <a:p>
                <a:r>
                  <a:rPr lang="en-N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kstvak 8"/>
              <p:cNvSpPr txBox="1"/>
              <p:nvPr/>
            </p:nvSpPr>
            <p:spPr>
              <a:xfrm>
                <a:off x="5829383" y="3124459"/>
                <a:ext cx="42351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sz="2400" b="0" i="1" dirty="0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nl-NL" sz="2400"/>
              </a:p>
            </p:txBody>
          </p:sp>
        </mc:Choice>
        <mc:Fallback>
          <p:sp>
            <p:nvSpPr>
              <p:cNvPr id="9" name="Tekstvak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9383" y="3124459"/>
                <a:ext cx="423514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N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kstvak 9"/>
              <p:cNvSpPr txBox="1"/>
              <p:nvPr/>
            </p:nvSpPr>
            <p:spPr>
              <a:xfrm>
                <a:off x="6303758" y="3122311"/>
                <a:ext cx="42351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nl-NL" sz="2400"/>
              </a:p>
            </p:txBody>
          </p:sp>
        </mc:Choice>
        <mc:Fallback>
          <p:sp>
            <p:nvSpPr>
              <p:cNvPr id="10" name="Tekstvak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3758" y="3122311"/>
                <a:ext cx="423513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N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kstvak 10"/>
              <p:cNvSpPr txBox="1"/>
              <p:nvPr/>
            </p:nvSpPr>
            <p:spPr>
              <a:xfrm>
                <a:off x="6780273" y="3122311"/>
                <a:ext cx="42351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sz="2400" b="0" i="1" dirty="0" smtClean="0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nl-NL" sz="2400"/>
              </a:p>
            </p:txBody>
          </p:sp>
        </mc:Choice>
        <mc:Fallback>
          <p:sp>
            <p:nvSpPr>
              <p:cNvPr id="11" name="Tekstvak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80273" y="3122311"/>
                <a:ext cx="423514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N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kstvak 11"/>
              <p:cNvSpPr txBox="1"/>
              <p:nvPr/>
            </p:nvSpPr>
            <p:spPr>
              <a:xfrm>
                <a:off x="7254648" y="3120163"/>
                <a:ext cx="42351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sz="2400" b="0" i="1" dirty="0" smtClean="0"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nl-NL" sz="2400"/>
              </a:p>
            </p:txBody>
          </p:sp>
        </mc:Choice>
        <mc:Fallback>
          <p:sp>
            <p:nvSpPr>
              <p:cNvPr id="12" name="Tekstvak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54648" y="3120163"/>
                <a:ext cx="423514" cy="4616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N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kstvak 12"/>
              <p:cNvSpPr txBox="1"/>
              <p:nvPr/>
            </p:nvSpPr>
            <p:spPr>
              <a:xfrm>
                <a:off x="7720430" y="3122311"/>
                <a:ext cx="42351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sz="2400" b="0" i="1" dirty="0" smtClean="0"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nl-NL" sz="2400"/>
              </a:p>
            </p:txBody>
          </p:sp>
        </mc:Choice>
        <mc:Fallback>
          <p:sp>
            <p:nvSpPr>
              <p:cNvPr id="13" name="Tekstvak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20430" y="3122311"/>
                <a:ext cx="423514" cy="46166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N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kstvak 13"/>
              <p:cNvSpPr txBox="1"/>
              <p:nvPr/>
            </p:nvSpPr>
            <p:spPr>
              <a:xfrm>
                <a:off x="8194805" y="3120163"/>
                <a:ext cx="42351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nl-NL" sz="2400"/>
              </a:p>
            </p:txBody>
          </p:sp>
        </mc:Choice>
        <mc:Fallback>
          <p:sp>
            <p:nvSpPr>
              <p:cNvPr id="14" name="Tekstvak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94805" y="3120163"/>
                <a:ext cx="423513" cy="46166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N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kstvak 14"/>
              <p:cNvSpPr txBox="1"/>
              <p:nvPr/>
            </p:nvSpPr>
            <p:spPr>
              <a:xfrm>
                <a:off x="8671320" y="3120163"/>
                <a:ext cx="42351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sz="2400" b="0" i="1" dirty="0" smtClean="0">
                          <a:latin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nl-NL" sz="2400"/>
              </a:p>
            </p:txBody>
          </p:sp>
        </mc:Choice>
        <mc:Fallback>
          <p:sp>
            <p:nvSpPr>
              <p:cNvPr id="15" name="Tekstvak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71320" y="3120163"/>
                <a:ext cx="423514" cy="46166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N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kstvak 15"/>
              <p:cNvSpPr txBox="1"/>
              <p:nvPr/>
            </p:nvSpPr>
            <p:spPr>
              <a:xfrm>
                <a:off x="9145695" y="3118015"/>
                <a:ext cx="42351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sz="2400" b="0" i="1" dirty="0" smtClean="0">
                          <a:latin typeface="Cambria Math" panose="02040503050406030204" pitchFamily="18" charset="0"/>
                        </a:rPr>
                        <m:t>7</m:t>
                      </m:r>
                    </m:oMath>
                  </m:oMathPara>
                </a14:m>
                <a:endParaRPr lang="nl-NL" sz="2400"/>
              </a:p>
            </p:txBody>
          </p:sp>
        </mc:Choice>
        <mc:Fallback>
          <p:sp>
            <p:nvSpPr>
              <p:cNvPr id="16" name="Tekstvak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45695" y="3118015"/>
                <a:ext cx="423514" cy="46166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N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kstvak 16"/>
              <p:cNvSpPr txBox="1"/>
              <p:nvPr/>
            </p:nvSpPr>
            <p:spPr>
              <a:xfrm>
                <a:off x="10907953" y="3115867"/>
                <a:ext cx="84343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sz="2400" b="0" i="1" dirty="0" smtClean="0"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nl-NL" sz="2400" b="0" i="1" dirty="0" smtClean="0">
                          <a:latin typeface="Cambria Math" panose="02040503050406030204" pitchFamily="18" charset="0"/>
                        </a:rPr>
                        <m:t> →</m:t>
                      </m:r>
                    </m:oMath>
                  </m:oMathPara>
                </a14:m>
                <a:endParaRPr lang="nl-NL" sz="2400"/>
              </a:p>
            </p:txBody>
          </p:sp>
        </mc:Choice>
        <mc:Fallback>
          <p:sp>
            <p:nvSpPr>
              <p:cNvPr id="17" name="Tekstvak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07953" y="3115867"/>
                <a:ext cx="843436" cy="46166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N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kstvak 17"/>
              <p:cNvSpPr txBox="1"/>
              <p:nvPr/>
            </p:nvSpPr>
            <p:spPr>
              <a:xfrm>
                <a:off x="7680303" y="4226928"/>
                <a:ext cx="739240" cy="78380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l-NL" sz="24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f>
                            <m:fPr>
                              <m:ctrlPr>
                                <a:rPr lang="nl-NL" sz="24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l-NL" sz="2400" b="0" i="1" dirty="0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nl-NL" sz="2400" b="0" i="1" dirty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nl-NL" sz="2400" i="1" dirty="0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nl-NL" sz="2400" b="0" i="1" dirty="0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</m:oMath>
                  </m:oMathPara>
                </a14:m>
                <a:endParaRPr lang="nl-NL" sz="2400"/>
              </a:p>
            </p:txBody>
          </p:sp>
        </mc:Choice>
        <mc:Fallback>
          <p:sp>
            <p:nvSpPr>
              <p:cNvPr id="18" name="Tekstvak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80303" y="4226928"/>
                <a:ext cx="739240" cy="783804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N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" name="Tekstvak 18"/>
              <p:cNvSpPr txBox="1"/>
              <p:nvPr/>
            </p:nvSpPr>
            <p:spPr>
              <a:xfrm>
                <a:off x="9560626" y="4420113"/>
                <a:ext cx="48981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l-NL" sz="24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l-NL" sz="2400" i="1" dirty="0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nl-NL" sz="2400" b="0" i="1" dirty="0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</m:oMath>
                  </m:oMathPara>
                </a14:m>
                <a:endParaRPr lang="nl-NL" sz="2400"/>
              </a:p>
            </p:txBody>
          </p:sp>
        </mc:Choice>
        <mc:Fallback>
          <p:sp>
            <p:nvSpPr>
              <p:cNvPr id="19" name="Tekstvak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60626" y="4420113"/>
                <a:ext cx="489813" cy="461665"/>
              </a:xfrm>
              <a:prstGeom prst="rect">
                <a:avLst/>
              </a:prstGeom>
              <a:blipFill>
                <a:blip r:embed="rId15"/>
                <a:stretch>
                  <a:fillRect l="-2469" b="-17105"/>
                </a:stretch>
              </a:blipFill>
            </p:spPr>
            <p:txBody>
              <a:bodyPr/>
              <a:lstStyle/>
              <a:p>
                <a:r>
                  <a:rPr lang="en-N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" name="Tekstvak 19"/>
              <p:cNvSpPr txBox="1"/>
              <p:nvPr/>
            </p:nvSpPr>
            <p:spPr>
              <a:xfrm>
                <a:off x="10897877" y="4430844"/>
                <a:ext cx="77611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sz="2400" i="1" dirty="0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nl-NL" sz="2400" b="0" i="1" dirty="0" smtClean="0">
                          <a:latin typeface="Cambria Math" panose="02040503050406030204" pitchFamily="18" charset="0"/>
                        </a:rPr>
                        <m:t>→</m:t>
                      </m:r>
                    </m:oMath>
                  </m:oMathPara>
                </a14:m>
                <a:endParaRPr lang="nl-NL" sz="2400"/>
              </a:p>
            </p:txBody>
          </p:sp>
        </mc:Choice>
        <mc:Fallback>
          <p:sp>
            <p:nvSpPr>
              <p:cNvPr id="20" name="Tekstvak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97877" y="4430844"/>
                <a:ext cx="776110" cy="461665"/>
              </a:xfrm>
              <a:prstGeom prst="rect">
                <a:avLst/>
              </a:prstGeom>
              <a:blipFill>
                <a:blip r:embed="rId16"/>
                <a:stretch>
                  <a:fillRect l="-2362" b="-17105"/>
                </a:stretch>
              </a:blipFill>
            </p:spPr>
            <p:txBody>
              <a:bodyPr/>
              <a:lstStyle/>
              <a:p>
                <a:r>
                  <a:rPr lang="en-N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1" name="Tekstvak 20"/>
              <p:cNvSpPr txBox="1"/>
              <p:nvPr/>
            </p:nvSpPr>
            <p:spPr>
              <a:xfrm>
                <a:off x="5827235" y="4448833"/>
                <a:ext cx="42351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sz="2400" b="0" i="1" dirty="0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nl-NL" sz="2400"/>
              </a:p>
            </p:txBody>
          </p:sp>
        </mc:Choice>
        <mc:Fallback>
          <p:sp>
            <p:nvSpPr>
              <p:cNvPr id="21" name="Tekstvak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7235" y="4448833"/>
                <a:ext cx="423514" cy="461665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N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3" name="Tekstvak 22"/>
              <p:cNvSpPr txBox="1"/>
              <p:nvPr/>
            </p:nvSpPr>
            <p:spPr>
              <a:xfrm>
                <a:off x="6250750" y="3724659"/>
                <a:ext cx="60458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l-NL" sz="24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l-NL" sz="2400" b="0" i="0" dirty="0" smtClean="0">
                              <a:latin typeface="Cambria Math" panose="02040503050406030204" pitchFamily="18" charset="0"/>
                            </a:rPr>
                            <m:t>Ω</m:t>
                          </m:r>
                        </m:e>
                        <m:sub>
                          <m:r>
                            <a:rPr lang="nl-NL" sz="2400" b="0" i="1" dirty="0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nl-NL" sz="2400"/>
              </a:p>
            </p:txBody>
          </p:sp>
        </mc:Choice>
        <mc:Fallback>
          <p:sp>
            <p:nvSpPr>
              <p:cNvPr id="23" name="Tekstvak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50750" y="3724659"/>
                <a:ext cx="604589" cy="461665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N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4" name="Tekstvak 23"/>
              <p:cNvSpPr txBox="1"/>
              <p:nvPr/>
            </p:nvSpPr>
            <p:spPr>
              <a:xfrm>
                <a:off x="7716792" y="3735389"/>
                <a:ext cx="44294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sz="2400" i="1" dirty="0" smtClean="0">
                          <a:latin typeface="Cambria Math" panose="02040503050406030204" pitchFamily="18" charset="0"/>
                        </a:rPr>
                        <m:t>𝜋</m:t>
                      </m:r>
                    </m:oMath>
                  </m:oMathPara>
                </a14:m>
                <a:endParaRPr lang="nl-NL" sz="2400"/>
              </a:p>
            </p:txBody>
          </p:sp>
        </mc:Choice>
        <mc:Fallback>
          <p:sp>
            <p:nvSpPr>
              <p:cNvPr id="24" name="Tekstvak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16792" y="3735389"/>
                <a:ext cx="442942" cy="461665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N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6" name="Tekstvak 25"/>
              <p:cNvSpPr txBox="1"/>
              <p:nvPr/>
            </p:nvSpPr>
            <p:spPr>
              <a:xfrm>
                <a:off x="10895729" y="3733242"/>
                <a:ext cx="80554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l-NL" sz="2400" b="0" i="0" dirty="0" smtClean="0">
                          <a:latin typeface="Cambria Math" panose="02040503050406030204" pitchFamily="18" charset="0"/>
                        </a:rPr>
                        <m:t>Ω</m:t>
                      </m:r>
                      <m:r>
                        <a:rPr lang="nl-NL" sz="2400" b="0" i="1" dirty="0" smtClean="0">
                          <a:latin typeface="Cambria Math" panose="02040503050406030204" pitchFamily="18" charset="0"/>
                        </a:rPr>
                        <m:t>→</m:t>
                      </m:r>
                    </m:oMath>
                  </m:oMathPara>
                </a14:m>
                <a:endParaRPr lang="nl-NL" sz="2400"/>
              </a:p>
            </p:txBody>
          </p:sp>
        </mc:Choice>
        <mc:Fallback>
          <p:sp>
            <p:nvSpPr>
              <p:cNvPr id="26" name="Tekstvak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95729" y="3733242"/>
                <a:ext cx="805541" cy="461665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N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7" name="Tekstvak 26"/>
              <p:cNvSpPr txBox="1"/>
              <p:nvPr/>
            </p:nvSpPr>
            <p:spPr>
              <a:xfrm>
                <a:off x="5825087" y="3751231"/>
                <a:ext cx="42351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sz="2400" b="0" i="1" dirty="0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nl-NL" sz="2400"/>
              </a:p>
            </p:txBody>
          </p:sp>
        </mc:Choice>
        <mc:Fallback>
          <p:sp>
            <p:nvSpPr>
              <p:cNvPr id="27" name="Tekstvak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5087" y="3751231"/>
                <a:ext cx="423514" cy="461665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N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8" name="Tekstvak 27"/>
              <p:cNvSpPr txBox="1"/>
              <p:nvPr/>
            </p:nvSpPr>
            <p:spPr>
              <a:xfrm>
                <a:off x="9530567" y="3746120"/>
                <a:ext cx="61286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sz="2400" b="0" i="1" dirty="0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nl-NL" sz="2400" i="1" dirty="0" smtClean="0">
                          <a:latin typeface="Cambria Math" panose="02040503050406030204" pitchFamily="18" charset="0"/>
                        </a:rPr>
                        <m:t>𝜋</m:t>
                      </m:r>
                    </m:oMath>
                  </m:oMathPara>
                </a14:m>
                <a:endParaRPr lang="nl-NL" sz="2400"/>
              </a:p>
            </p:txBody>
          </p:sp>
        </mc:Choice>
        <mc:Fallback>
          <p:sp>
            <p:nvSpPr>
              <p:cNvPr id="28" name="Tekstvak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30567" y="3746120"/>
                <a:ext cx="612860" cy="461665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N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39442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8" grpId="0"/>
      <p:bldP spid="19" grpId="0"/>
      <p:bldP spid="20" grpId="0"/>
      <p:bldP spid="21" grpId="0"/>
      <p:bldP spid="23" grpId="0"/>
      <p:bldP spid="24" grpId="0"/>
      <p:bldP spid="26" grpId="0"/>
      <p:bldP spid="27" grpId="0"/>
      <p:bldP spid="2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el 1">
                <a:extLst>
                  <a:ext uri="{FF2B5EF4-FFF2-40B4-BE49-F238E27FC236}">
                    <a16:creationId xmlns:a16="http://schemas.microsoft.com/office/drawing/2014/main" id="{72B40916-48F4-4ABE-8199-3FAD681CC63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nl-NL"/>
                  <a:t>Symmetrie in het spectrum (bij reële </a:t>
                </a:r>
                <a14:m>
                  <m:oMath xmlns:m="http://schemas.openxmlformats.org/officeDocument/2006/math">
                    <m:r>
                      <a:rPr lang="nl-NL" b="1" i="1" dirty="0" smtClean="0">
                        <a:latin typeface="Cambria Math" panose="02040503050406030204" pitchFamily="18" charset="0"/>
                      </a:rPr>
                      <m:t>𝒙</m:t>
                    </m:r>
                    <m:r>
                      <a:rPr lang="nl-NL" b="1" i="1" dirty="0" smtClean="0">
                        <a:latin typeface="Cambria Math" panose="02040503050406030204" pitchFamily="18" charset="0"/>
                      </a:rPr>
                      <m:t>[</m:t>
                    </m:r>
                    <m:r>
                      <a:rPr lang="nl-NL" b="1" i="1" dirty="0" smtClean="0">
                        <a:latin typeface="Cambria Math" panose="02040503050406030204" pitchFamily="18" charset="0"/>
                      </a:rPr>
                      <m:t>𝒏</m:t>
                    </m:r>
                    <m:r>
                      <a:rPr lang="nl-NL" b="1" i="1" dirty="0" smtClean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nl-NL"/>
                  <a:t>)</a:t>
                </a:r>
              </a:p>
            </p:txBody>
          </p:sp>
        </mc:Choice>
        <mc:Fallback>
          <p:sp>
            <p:nvSpPr>
              <p:cNvPr id="2" name="Titel 1">
                <a:extLst>
                  <a:ext uri="{FF2B5EF4-FFF2-40B4-BE49-F238E27FC236}">
                    <a16:creationId xmlns:a16="http://schemas.microsoft.com/office/drawing/2014/main" id="{72B40916-48F4-4ABE-8199-3FAD681CC63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t="-29474" b="-55789"/>
                </a:stretch>
              </a:blipFill>
            </p:spPr>
            <p:txBody>
              <a:bodyPr/>
              <a:lstStyle/>
              <a:p>
                <a:r>
                  <a:rPr lang="en-N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ijdelijke aanduiding voor inhoud 5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nl-NL"/>
                  <a:t>Er geldt: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l-NL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l-NL" i="1" dirty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nl-NL" i="1" dirty="0"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a:rPr lang="nl-NL" i="1" dirty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nl-NL" i="1" dirty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nl-NL" b="0" i="1" dirty="0" smtClean="0">
                        <a:latin typeface="Cambria Math" panose="02040503050406030204" pitchFamily="18" charset="0"/>
                      </a:rPr>
                      <m:t>=</m:t>
                    </m:r>
                    <m:bar>
                      <m:barPr>
                        <m:pos m:val="top"/>
                        <m:ctrlPr>
                          <a:rPr lang="nl-NL" b="0" i="1" dirty="0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sSub>
                          <m:sSubPr>
                            <m:ctrlPr>
                              <a:rPr lang="nl-NL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l-NL" b="0" i="1" dirty="0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nl-NL" b="0" i="1" dirty="0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e>
                    </m:bar>
                  </m:oMath>
                </a14:m>
                <a:endParaRPr lang="nl-NL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nl-NL" sz="2400" i="1" dirty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sSub>
                          <m:sSubPr>
                            <m:ctrlPr>
                              <a:rPr lang="nl-NL" sz="24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l-NL" sz="2400" i="1" dirty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nl-NL" sz="2400" i="1" dirty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e>
                    </m:bar>
                  </m:oMath>
                </a14:m>
                <a:r>
                  <a:rPr lang="nl-NL" sz="2400"/>
                  <a:t> is </a:t>
                </a:r>
                <a:r>
                  <a:rPr lang="nl-NL" sz="2400">
                    <a:hlinkClick r:id="rId3"/>
                  </a:rPr>
                  <a:t>complex geconjugeerde</a:t>
                </a:r>
                <a:r>
                  <a:rPr lang="nl-NL" sz="2400"/>
                  <a:t> van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l-NL" sz="24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l-NL" sz="2400" i="1" dirty="0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nl-NL" sz="2400" b="0" i="1" dirty="0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endParaRPr lang="nl-NL" sz="2400"/>
              </a:p>
              <a:p>
                <a:pPr marL="0" indent="0">
                  <a:buNone/>
                </a:pPr>
                <a:r>
                  <a:rPr lang="nl-NL" sz="2400"/>
                  <a:t>Als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l-NL" sz="24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l-NL" sz="2400" i="1" dirty="0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nl-NL" sz="2400" b="0" i="1" dirty="0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nl-NL" sz="2400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l-NL" sz="2400" b="0" i="1" dirty="0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l-NL" sz="2400" b="0" i="1" dirty="0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nl-NL" sz="2400" b="0" i="1" dirty="0" smtClean="0">
                        <a:latin typeface="Cambria Math" panose="02040503050406030204" pitchFamily="18" charset="0"/>
                      </a:rPr>
                      <m:t>𝑗𝑏</m:t>
                    </m:r>
                    <m:r>
                      <a:rPr lang="nl-NL" sz="2400" b="0" i="1" dirty="0" smtClean="0">
                        <a:latin typeface="Cambria Math" panose="02040503050406030204" pitchFamily="18" charset="0"/>
                      </a:rPr>
                      <m:t>, </m:t>
                    </m:r>
                  </m:oMath>
                </a14:m>
                <a:endParaRPr lang="nl-NL" sz="2400" b="0"/>
              </a:p>
              <a:p>
                <a:pPr marL="0" indent="0">
                  <a:buNone/>
                </a:pPr>
                <a:r>
                  <a:rPr lang="nl-NL" sz="2400"/>
                  <a:t>	dan geldt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l-NL" sz="24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l-NL" sz="2400" i="1" dirty="0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nl-NL" sz="2400" b="0" i="1" dirty="0" smtClean="0"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a:rPr lang="nl-NL" sz="2400" b="0" i="1" dirty="0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nl-NL" sz="2400" b="0" i="1" dirty="0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nl-NL" sz="2400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l-NL" sz="2400" b="0" i="1" dirty="0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l-NL" sz="2400" b="0" i="1" dirty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nl-NL" sz="2400" b="0" i="1" dirty="0" smtClean="0">
                        <a:latin typeface="Cambria Math" panose="02040503050406030204" pitchFamily="18" charset="0"/>
                      </a:rPr>
                      <m:t>𝑗𝑏</m:t>
                    </m:r>
                    <m:r>
                      <a:rPr lang="nl-NL" sz="2400" b="0" i="1" dirty="0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nl-NL" sz="2400" b="0"/>
              </a:p>
              <a:p>
                <a:pPr marL="0" indent="0">
                  <a:buNone/>
                </a:pPr>
                <a:r>
                  <a:rPr lang="nl-NL"/>
                  <a:t>Dus: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l-NL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l-NL" b="0" i="1" dirty="0" smtClean="0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nl-NL" i="1" dirty="0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nl-NL" b="0" i="1" dirty="0" smtClean="0"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a:rPr lang="nl-NL" b="0" i="1" dirty="0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nl-NL" b="0" i="1" dirty="0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nl-NL" b="0" i="1" dirty="0" smtClean="0">
                        <a:latin typeface="Cambria Math" panose="02040503050406030204" pitchFamily="18" charset="0"/>
                      </a:rPr>
                      <m:t>|=|</m:t>
                    </m:r>
                    <m:sSub>
                      <m:sSubPr>
                        <m:ctrlPr>
                          <a:rPr lang="nl-NL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l-NL" b="0" i="1" dirty="0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nl-NL" b="0" i="1" dirty="0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nl-NL" b="0" i="1" dirty="0" smtClean="0">
                        <a:latin typeface="Cambria Math" panose="02040503050406030204" pitchFamily="18" charset="0"/>
                      </a:rPr>
                      <m:t>|</m:t>
                    </m:r>
                  </m:oMath>
                </a14:m>
                <a:endParaRPr lang="nl-NL"/>
              </a:p>
            </p:txBody>
          </p:sp>
        </mc:Choice>
        <mc:Fallback>
          <p:sp>
            <p:nvSpPr>
              <p:cNvPr id="6" name="Tijdelijke aanduiding voor inhoud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4"/>
                <a:stretch>
                  <a:fillRect l="-1389" t="-1412"/>
                </a:stretch>
              </a:blipFill>
            </p:spPr>
            <p:txBody>
              <a:bodyPr/>
              <a:lstStyle/>
              <a:p>
                <a:r>
                  <a:rPr lang="en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81E3BCC9-DCB7-4EE0-AFEA-280AE0BE67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ACEC0-5556-43A8-ADDA-F7E896647525}" type="slidenum">
              <a:rPr lang="en-US" smtClean="0"/>
              <a:t>18</a:t>
            </a:fld>
            <a:endParaRPr lang="en-US"/>
          </a:p>
        </p:txBody>
      </p:sp>
      <p:pic>
        <p:nvPicPr>
          <p:cNvPr id="25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4562" y="920442"/>
            <a:ext cx="5551135" cy="3172077"/>
          </a:xfrm>
          <a:prstGeom prst="rect">
            <a:avLst/>
          </a:prstGeom>
        </p:spPr>
      </p:pic>
      <p:pic>
        <p:nvPicPr>
          <p:cNvPr id="29" name="Picture 12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324562" y="3685922"/>
            <a:ext cx="5551136" cy="3172078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1268" y="3990848"/>
            <a:ext cx="5238750" cy="2562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4943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43464" y="1124744"/>
                <a:ext cx="11395494" cy="5616624"/>
              </a:xfrm>
            </p:spPr>
            <p:txBody>
              <a:bodyPr>
                <a:no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l-NL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nl-NL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l-NL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nl-NL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nl-NL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  <m:sup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  <m:e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l-NL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d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⋅</m:t>
                          </m:r>
                          <m:sSup>
                            <m:sSupPr>
                              <m:ctrlPr>
                                <a:rPr lang="nl-NL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  <m:r>
                                <m:rPr>
                                  <m:sty m:val="p"/>
                                </m:rPr>
                                <a:rPr lang="nl-NL" sz="2400" i="1">
                                  <a:latin typeface="Cambria Math" panose="02040503050406030204" pitchFamily="18" charset="0"/>
                                </a:rPr>
                                <m:t>n</m:t>
                              </m:r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/</m:t>
                              </m:r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nl-NL" sz="2400"/>
              </a:p>
              <a:p>
                <a:pPr marL="0" indent="0">
                  <a:buNone/>
                </a:pPr>
                <a:r>
                  <a:rPr lang="nl-NL" sz="2400"/>
                  <a:t>Gegeven het volgende </a:t>
                </a:r>
                <a:r>
                  <a:rPr lang="nl-NL" sz="2400" i="1">
                    <a:solidFill>
                      <a:srgbClr val="C00000"/>
                    </a:solidFill>
                  </a:rPr>
                  <a:t>periodieke</a:t>
                </a:r>
                <a:r>
                  <a:rPr lang="nl-NL" sz="2400"/>
                  <a:t> signaal:</a:t>
                </a:r>
              </a:p>
              <a:p>
                <a:pPr marL="0" indent="0">
                  <a:buNone/>
                </a:pPr>
                <a:endParaRPr lang="nl-NL" sz="2400"/>
              </a:p>
              <a:p>
                <a:pPr marL="0" indent="0">
                  <a:buNone/>
                </a:pPr>
                <a:endParaRPr lang="nl-NL" sz="2400"/>
              </a:p>
              <a:p>
                <a:pPr marL="0" indent="0">
                  <a:buNone/>
                </a:pPr>
                <a:r>
                  <a:rPr lang="nl-NL" sz="2400"/>
                  <a:t> </a:t>
                </a:r>
              </a:p>
              <a:p>
                <a:pPr marL="0" indent="0">
                  <a:buNone/>
                </a:pPr>
                <a:endParaRPr lang="nl-NL" sz="2400"/>
              </a:p>
              <a:p>
                <a:pPr marL="0" indent="0">
                  <a:buNone/>
                </a:pPr>
                <a:endParaRPr lang="nl-NL" sz="2400"/>
              </a:p>
              <a:p>
                <a:pPr marL="0" indent="0">
                  <a:buNone/>
                </a:pPr>
                <a:r>
                  <a:rPr lang="nl-NL" sz="2400"/>
                  <a:t>We kunnen de coëfficiënten van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l-NL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l-NL" sz="24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nl-NL" sz="2400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nl-NL" sz="2400"/>
                  <a:t> dan bepalen </a:t>
                </a:r>
                <a:br>
                  <a:rPr lang="nl-NL" sz="2400"/>
                </a:br>
                <a:r>
                  <a:rPr lang="nl-NL" sz="2400"/>
                  <a:t>door de analysevergelijking in te vullen en uit te </a:t>
                </a:r>
                <a:br>
                  <a:rPr lang="nl-NL" sz="2400"/>
                </a:br>
                <a:r>
                  <a:rPr lang="nl-NL" sz="2400"/>
                  <a:t>rekenen.</a:t>
                </a:r>
              </a:p>
              <a:p>
                <a:pPr marL="0" indent="0">
                  <a:buNone/>
                </a:pPr>
                <a:r>
                  <a:rPr lang="nl-NL" sz="2400"/>
                  <a:t>Hieruit krijgen wij dan een spectrum in het frequentiedomein.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43464" y="1124744"/>
                <a:ext cx="11395494" cy="5616624"/>
              </a:xfrm>
              <a:blipFill>
                <a:blip r:embed="rId2"/>
                <a:stretch>
                  <a:fillRect l="-803"/>
                </a:stretch>
              </a:blipFill>
            </p:spPr>
            <p:txBody>
              <a:bodyPr/>
              <a:lstStyle/>
              <a:p>
                <a:r>
                  <a:rPr lang="en-NL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>
            <a:extLst>
              <a:ext uri="{FF2B5EF4-FFF2-40B4-BE49-F238E27FC236}">
                <a16:creationId xmlns:a16="http://schemas.microsoft.com/office/drawing/2014/main" id="{FF4C21E0-90E2-4FFD-81AB-8B260A7D01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042" y="2732815"/>
            <a:ext cx="5842958" cy="204280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</a:t>
            </a:r>
            <a:r>
              <a:rPr lang="nl-NL" err="1"/>
              <a:t>oorbeeld</a:t>
            </a:r>
            <a:r>
              <a:rPr lang="nl-NL"/>
              <a:t> 2 Discrete </a:t>
            </a:r>
            <a:r>
              <a:rPr lang="nl-NL" err="1"/>
              <a:t>Fourier-reeks</a:t>
            </a:r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ACEC0-5556-43A8-ADDA-F7E896647525}" type="slidenum">
              <a:rPr lang="en-US" smtClean="0"/>
              <a:t>19</a:t>
            </a:fld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7" name="Table 6">
                <a:extLst>
                  <a:ext uri="{FF2B5EF4-FFF2-40B4-BE49-F238E27FC236}">
                    <a16:creationId xmlns:a16="http://schemas.microsoft.com/office/drawing/2014/main" id="{1FF58455-611B-44DF-A21E-4C1EB396C42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880272073"/>
                  </p:ext>
                </p:extLst>
              </p:nvPr>
            </p:nvGraphicFramePr>
            <p:xfrm>
              <a:off x="7073661" y="1930578"/>
              <a:ext cx="4804630" cy="4004956"/>
            </p:xfrm>
            <a:graphic>
              <a:graphicData uri="http://schemas.openxmlformats.org/drawingml/2006/table">
                <a:tbl>
                  <a:tblPr firstRow="1" bandRow="1">
                    <a:tableStyleId>{69012ECD-51FC-41F1-AA8D-1B2483CD663E}</a:tableStyleId>
                  </a:tblPr>
                  <a:tblGrid>
                    <a:gridCol w="371416">
                      <a:extLst>
                        <a:ext uri="{9D8B030D-6E8A-4147-A177-3AD203B41FA5}">
                          <a16:colId xmlns:a16="http://schemas.microsoft.com/office/drawing/2014/main" val="953146793"/>
                        </a:ext>
                      </a:extLst>
                    </a:gridCol>
                    <a:gridCol w="623597">
                      <a:extLst>
                        <a:ext uri="{9D8B030D-6E8A-4147-A177-3AD203B41FA5}">
                          <a16:colId xmlns:a16="http://schemas.microsoft.com/office/drawing/2014/main" val="2275188576"/>
                        </a:ext>
                      </a:extLst>
                    </a:gridCol>
                    <a:gridCol w="1065428">
                      <a:extLst>
                        <a:ext uri="{9D8B030D-6E8A-4147-A177-3AD203B41FA5}">
                          <a16:colId xmlns:a16="http://schemas.microsoft.com/office/drawing/2014/main" val="119720595"/>
                        </a:ext>
                      </a:extLst>
                    </a:gridCol>
                    <a:gridCol w="1065428">
                      <a:extLst>
                        <a:ext uri="{9D8B030D-6E8A-4147-A177-3AD203B41FA5}">
                          <a16:colId xmlns:a16="http://schemas.microsoft.com/office/drawing/2014/main" val="863661047"/>
                        </a:ext>
                      </a:extLst>
                    </a:gridCol>
                    <a:gridCol w="1065428">
                      <a:extLst>
                        <a:ext uri="{9D8B030D-6E8A-4147-A177-3AD203B41FA5}">
                          <a16:colId xmlns:a16="http://schemas.microsoft.com/office/drawing/2014/main" val="584629085"/>
                        </a:ext>
                      </a:extLst>
                    </a:gridCol>
                    <a:gridCol w="613333">
                      <a:extLst>
                        <a:ext uri="{9D8B030D-6E8A-4147-A177-3AD203B41FA5}">
                          <a16:colId xmlns:a16="http://schemas.microsoft.com/office/drawing/2014/main" val="3643458511"/>
                        </a:ext>
                      </a:extLst>
                    </a:gridCol>
                  </a:tblGrid>
                  <a:tr h="489968">
                    <a:tc>
                      <a:txBody>
                        <a:bodyPr/>
                        <a:lstStyle/>
                        <a:p>
                          <a:pPr marL="0" algn="l" defTabSz="514350" rtl="0" eaLnBrk="1" latinLnBrk="0" hangingPunct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1" i="1" kern="1200" dirty="0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𝒏</m:t>
                                </m:r>
                              </m:oMath>
                            </m:oMathPara>
                          </a14:m>
                          <a:endParaRPr lang="en-US" sz="1800" b="1" i="1" kern="120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F0033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l" defTabSz="514350" rtl="0" eaLnBrk="1" latinLnBrk="0" hangingPunct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l-NL" sz="1800" b="1" i="1" kern="1200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nl-NL" sz="1800" b="1" i="1" kern="1200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r>
                                      <a:rPr lang="nl-NL" sz="1800" b="1" i="1" kern="1200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𝒏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800" b="1" i="1" kern="120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F0033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l" defTabSz="514350" rtl="0" eaLnBrk="1" latinLnBrk="0" hangingPunct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nl-NL" sz="1800" b="1" i="1" kern="1200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lang="nl-NL" sz="1800" b="1" i="1" kern="1200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𝒆</m:t>
                                    </m:r>
                                  </m:e>
                                  <m:sup>
                                    <m:r>
                                      <a:rPr lang="nl-NL" sz="1800" b="1" i="1" kern="1200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𝟎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800" b="1" i="1" kern="120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F0033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l" defTabSz="514350" rtl="0" eaLnBrk="1" latinLnBrk="0" hangingPunct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nl-NL" sz="1800" b="1" i="1" kern="1200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lang="nl-NL" sz="1800" b="1" i="1" kern="1200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𝒆</m:t>
                                    </m:r>
                                  </m:e>
                                  <m:sup>
                                    <m:r>
                                      <a:rPr lang="nl-NL" sz="1800" b="1" i="1" kern="1200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−</m:t>
                                    </m:r>
                                    <m:r>
                                      <a:rPr lang="nl-NL" sz="1800" b="1" i="1" kern="1200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𝒋</m:t>
                                    </m:r>
                                    <m:r>
                                      <a:rPr lang="nl-NL" sz="1800" b="1" i="1" kern="1200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𝝅</m:t>
                                    </m:r>
                                    <m:r>
                                      <a:rPr lang="nl-NL" sz="1800" b="1" i="1" kern="1200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𝒏</m:t>
                                    </m:r>
                                    <m:r>
                                      <a:rPr lang="nl-NL" sz="1800" b="1" i="1" kern="1200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/</m:t>
                                    </m:r>
                                    <m:r>
                                      <a:rPr lang="nl-NL" sz="1800" b="1" i="1" kern="1200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𝟒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800" b="1" i="1" kern="120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F0033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l" defTabSz="514350" rtl="0" eaLnBrk="1" latinLnBrk="0" hangingPunct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nl-NL" sz="1800" b="1" i="1" kern="1200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lang="nl-NL" sz="1800" b="1" i="1" kern="1200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𝒆</m:t>
                                    </m:r>
                                  </m:e>
                                  <m:sup>
                                    <m:r>
                                      <a:rPr lang="nl-NL" sz="1800" b="1" i="1" kern="1200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−</m:t>
                                    </m:r>
                                    <m:r>
                                      <a:rPr lang="nl-NL" sz="1800" b="1" i="1" kern="1200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𝒋</m:t>
                                    </m:r>
                                    <m:r>
                                      <a:rPr lang="nl-NL" sz="1800" b="1" i="1" kern="1200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𝝅</m:t>
                                    </m:r>
                                    <m:r>
                                      <a:rPr lang="nl-NL" sz="1800" b="1" i="1" kern="1200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𝒏</m:t>
                                    </m:r>
                                    <m:r>
                                      <a:rPr lang="nl-NL" sz="1800" b="1" i="1" kern="1200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/</m:t>
                                    </m:r>
                                    <m:r>
                                      <a:rPr lang="nl-NL" sz="1800" b="1" i="1" kern="1200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800" b="1" i="1" kern="120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F0033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l" defTabSz="51435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l-NL" sz="1800" b="1" i="1" kern="1200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…</m:t>
                                </m:r>
                              </m:oMath>
                            </m:oMathPara>
                          </a14:m>
                          <a:endParaRPr lang="en-US" sz="1800" b="1" i="1" kern="120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F0033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80427779"/>
                      </a:ext>
                    </a:extLst>
                  </a:tr>
                  <a:tr h="286531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US" sz="2000" b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l-NL" sz="2000" b="0" i="0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US" sz="2000" b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/>
                            <a:t>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/>
                            <a:t>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/>
                            <a:t>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/>
                            <a:t>…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4056981816"/>
                      </a:ext>
                    </a:extLst>
                  </a:tr>
                  <a:tr h="482507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US" sz="2000" b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l-NL" sz="2000" b="0" i="0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US" sz="2000" b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/>
                            <a:t>x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/>
                            <a:t>X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/>
                            <a:t>x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51435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000" b="0"/>
                            <a:t>…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812004004"/>
                      </a:ext>
                    </a:extLst>
                  </a:tr>
                  <a:tr h="286531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dirty="0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US" sz="2000" b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l-NL" sz="2000" b="0" i="0" dirty="0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oMath>
                            </m:oMathPara>
                          </a14:m>
                          <a:endParaRPr lang="en-US" sz="2000" b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/>
                            <a:t>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/>
                            <a:t>-j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/>
                            <a:t>-1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51435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000" b="0"/>
                            <a:t>…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667879711"/>
                      </a:ext>
                    </a:extLst>
                  </a:tr>
                  <a:tr h="482507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dirty="0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en-US" sz="2000" b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l-NL" sz="2000" i="1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US" sz="2000" b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/>
                            <a:t>x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/>
                            <a:t>x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/>
                            <a:t>x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51435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000" b="0"/>
                            <a:t>…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939351174"/>
                      </a:ext>
                    </a:extLst>
                  </a:tr>
                  <a:tr h="286531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dirty="0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oMath>
                            </m:oMathPara>
                          </a14:m>
                          <a:endParaRPr lang="en-US" sz="2000" b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l-NL" sz="2000" i="0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US" sz="2000" b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/>
                            <a:t>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/>
                            <a:t>-1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/>
                            <a:t>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51435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000" b="0"/>
                            <a:t>…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58006383"/>
                      </a:ext>
                    </a:extLst>
                  </a:tr>
                  <a:tr h="482507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dirty="0" smtClean="0"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en-US" sz="2000" b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l-NL" sz="2000" b="0" i="0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US" sz="2000" b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51435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000" b="0"/>
                            <a:t>x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51435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000" b="0"/>
                            <a:t>x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51435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000" b="0"/>
                            <a:t>x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51435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000" b="0"/>
                            <a:t>…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727177467"/>
                      </a:ext>
                    </a:extLst>
                  </a:tr>
                  <a:tr h="286531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dirty="0" smtClean="0"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oMath>
                            </m:oMathPara>
                          </a14:m>
                          <a:endParaRPr lang="en-US" sz="2000" b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dirty="0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nl-NL" sz="2000" b="0" i="0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US" sz="2000" b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/>
                            <a:t>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/>
                            <a:t>j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/>
                            <a:t>-1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51435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000" b="0"/>
                            <a:t>…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761870045"/>
                      </a:ext>
                    </a:extLst>
                  </a:tr>
                  <a:tr h="482507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dirty="0" smtClean="0">
                                    <a:latin typeface="Cambria Math" panose="02040503050406030204" pitchFamily="18" charset="0"/>
                                  </a:rPr>
                                  <m:t>7</m:t>
                                </m:r>
                              </m:oMath>
                            </m:oMathPara>
                          </a14:m>
                          <a:endParaRPr lang="en-US" sz="2000" b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l-NL" sz="20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US" sz="2000" b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/>
                            <a:t>x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/>
                            <a:t>x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/>
                            <a:t>x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51435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000" b="0"/>
                            <a:t>…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734857680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7" name="Table 6">
                <a:extLst>
                  <a:ext uri="{FF2B5EF4-FFF2-40B4-BE49-F238E27FC236}">
                    <a16:creationId xmlns:a16="http://schemas.microsoft.com/office/drawing/2014/main" id="{1FF58455-611B-44DF-A21E-4C1EB396C42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880272073"/>
                  </p:ext>
                </p:extLst>
              </p:nvPr>
            </p:nvGraphicFramePr>
            <p:xfrm>
              <a:off x="7073661" y="1930578"/>
              <a:ext cx="4804630" cy="4004956"/>
            </p:xfrm>
            <a:graphic>
              <a:graphicData uri="http://schemas.openxmlformats.org/drawingml/2006/table">
                <a:tbl>
                  <a:tblPr firstRow="1" bandRow="1">
                    <a:tableStyleId>{69012ECD-51FC-41F1-AA8D-1B2483CD663E}</a:tableStyleId>
                  </a:tblPr>
                  <a:tblGrid>
                    <a:gridCol w="371416">
                      <a:extLst>
                        <a:ext uri="{9D8B030D-6E8A-4147-A177-3AD203B41FA5}">
                          <a16:colId xmlns:a16="http://schemas.microsoft.com/office/drawing/2014/main" val="953146793"/>
                        </a:ext>
                      </a:extLst>
                    </a:gridCol>
                    <a:gridCol w="623597">
                      <a:extLst>
                        <a:ext uri="{9D8B030D-6E8A-4147-A177-3AD203B41FA5}">
                          <a16:colId xmlns:a16="http://schemas.microsoft.com/office/drawing/2014/main" val="2275188576"/>
                        </a:ext>
                      </a:extLst>
                    </a:gridCol>
                    <a:gridCol w="1065428">
                      <a:extLst>
                        <a:ext uri="{9D8B030D-6E8A-4147-A177-3AD203B41FA5}">
                          <a16:colId xmlns:a16="http://schemas.microsoft.com/office/drawing/2014/main" val="119720595"/>
                        </a:ext>
                      </a:extLst>
                    </a:gridCol>
                    <a:gridCol w="1065428">
                      <a:extLst>
                        <a:ext uri="{9D8B030D-6E8A-4147-A177-3AD203B41FA5}">
                          <a16:colId xmlns:a16="http://schemas.microsoft.com/office/drawing/2014/main" val="863661047"/>
                        </a:ext>
                      </a:extLst>
                    </a:gridCol>
                    <a:gridCol w="1065428">
                      <a:extLst>
                        <a:ext uri="{9D8B030D-6E8A-4147-A177-3AD203B41FA5}">
                          <a16:colId xmlns:a16="http://schemas.microsoft.com/office/drawing/2014/main" val="584629085"/>
                        </a:ext>
                      </a:extLst>
                    </a:gridCol>
                    <a:gridCol w="613333">
                      <a:extLst>
                        <a:ext uri="{9D8B030D-6E8A-4147-A177-3AD203B41FA5}">
                          <a16:colId xmlns:a16="http://schemas.microsoft.com/office/drawing/2014/main" val="3643458511"/>
                        </a:ext>
                      </a:extLst>
                    </a:gridCol>
                  </a:tblGrid>
                  <a:tr h="489968">
                    <a:tc>
                      <a:txBody>
                        <a:bodyPr/>
                        <a:lstStyle/>
                        <a:p>
                          <a:endParaRPr lang="en-NL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639" t="-1250" r="-1196721" b="-73625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NL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60784" t="-1250" r="-615686" b="-73625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NL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93714" t="-1250" r="-258857" b="-73625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NL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93714" t="-1250" r="-158857" b="-73625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NL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293714" t="-1250" r="-58857" b="-73625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NL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682178" t="-1250" r="-1980" b="-73625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80427779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endParaRPr lang="en-NL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639" t="-122727" r="-1196721" b="-79242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NL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60784" t="-122727" r="-615686" b="-79242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/>
                            <a:t>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/>
                            <a:t>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/>
                            <a:t>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/>
                            <a:t>…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4056981816"/>
                      </a:ext>
                    </a:extLst>
                  </a:tr>
                  <a:tr h="482507">
                    <a:tc>
                      <a:txBody>
                        <a:bodyPr/>
                        <a:lstStyle/>
                        <a:p>
                          <a:endParaRPr lang="en-NL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639" t="-186076" r="-1196721" b="-56202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NL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60784" t="-186076" r="-615686" b="-56202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/>
                            <a:t>x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/>
                            <a:t>X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/>
                            <a:t>x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51435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000" b="0"/>
                            <a:t>…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812004004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endParaRPr lang="en-NL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639" t="-347692" r="-1196721" b="-58307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NL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60784" t="-347692" r="-615686" b="-58307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/>
                            <a:t>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/>
                            <a:t>-j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/>
                            <a:t>-1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51435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000" b="0"/>
                            <a:t>…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667879711"/>
                      </a:ext>
                    </a:extLst>
                  </a:tr>
                  <a:tr h="482507">
                    <a:tc>
                      <a:txBody>
                        <a:bodyPr/>
                        <a:lstStyle/>
                        <a:p>
                          <a:endParaRPr lang="en-NL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639" t="-368354" r="-1196721" b="-37974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NL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60784" t="-368354" r="-615686" b="-37974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/>
                            <a:t>x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/>
                            <a:t>x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/>
                            <a:t>x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51435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000" b="0"/>
                            <a:t>…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939351174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endParaRPr lang="en-NL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639" t="-569231" r="-1196721" b="-3615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NL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60784" t="-569231" r="-615686" b="-3615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/>
                            <a:t>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/>
                            <a:t>-1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/>
                            <a:t>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51435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000" b="0"/>
                            <a:t>…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58006383"/>
                      </a:ext>
                    </a:extLst>
                  </a:tr>
                  <a:tr h="482507">
                    <a:tc>
                      <a:txBody>
                        <a:bodyPr/>
                        <a:lstStyle/>
                        <a:p>
                          <a:endParaRPr lang="en-NL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639" t="-543750" r="-1196721" b="-19375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NL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60784" t="-543750" r="-615686" b="-19375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51435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000" b="0"/>
                            <a:t>x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51435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000" b="0"/>
                            <a:t>x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51435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000" b="0"/>
                            <a:t>x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51435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000" b="0"/>
                            <a:t>…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727177467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endParaRPr lang="en-NL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639" t="-792308" r="-1196721" b="-13846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NL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60784" t="-792308" r="-615686" b="-13846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/>
                            <a:t>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/>
                            <a:t>j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/>
                            <a:t>-1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51435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000" b="0"/>
                            <a:t>…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761870045"/>
                      </a:ext>
                    </a:extLst>
                  </a:tr>
                  <a:tr h="482507">
                    <a:tc>
                      <a:txBody>
                        <a:bodyPr/>
                        <a:lstStyle/>
                        <a:p>
                          <a:endParaRPr lang="en-NL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639" t="-734177" r="-1196721" b="-1392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NL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60784" t="-734177" r="-615686" b="-1392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/>
                            <a:t>x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/>
                            <a:t>x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/>
                            <a:t>x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51435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000" b="0"/>
                            <a:t>…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734857680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448016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/>
              <a:t>Oefening Discrete </a:t>
            </a:r>
            <a:r>
              <a:rPr lang="nl-NL" err="1"/>
              <a:t>Fourier-reeks</a:t>
            </a:r>
            <a:endParaRPr lang="nl-NL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24620" y="1380226"/>
                <a:ext cx="7406128" cy="4619289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nl-NL"/>
                  <a:t>Bepaal de spectrale coëfficiënten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l-NL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l-NL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nl-NL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nl-NL"/>
                  <a:t> en teken het spectrum (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e>
                    </m:d>
                  </m:oMath>
                </a14:m>
                <a:r>
                  <a:rPr lang="nl-NL"/>
                  <a:t> t.o.v.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nl-NL"/>
                  <a:t> van het volgende </a:t>
                </a:r>
                <a:r>
                  <a:rPr lang="nl-NL">
                    <a:solidFill>
                      <a:srgbClr val="C00000"/>
                    </a:solidFill>
                  </a:rPr>
                  <a:t>periodieke</a:t>
                </a:r>
                <a:r>
                  <a:rPr lang="nl-NL"/>
                  <a:t> signaal </a:t>
                </a:r>
                <a14:m>
                  <m:oMath xmlns:m="http://schemas.openxmlformats.org/officeDocument/2006/math">
                    <m:r>
                      <a:rPr lang="nl-NL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nl-NL" i="1">
                        <a:latin typeface="Cambria Math" panose="02040503050406030204" pitchFamily="18" charset="0"/>
                      </a:rPr>
                      <m:t>[</m:t>
                    </m:r>
                    <m:r>
                      <a:rPr lang="nl-NL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nl-NL" i="1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nl-NL"/>
                  <a:t>:</a:t>
                </a:r>
              </a:p>
              <a:p>
                <a:pPr marL="0" indent="0">
                  <a:buNone/>
                </a:pPr>
                <a:endParaRPr lang="nl-NL"/>
              </a:p>
              <a:p>
                <a:pPr marL="0" indent="0">
                  <a:buNone/>
                </a:pPr>
                <a:r>
                  <a:rPr lang="nl-NL"/>
                  <a:t>Geef vervolgens de syntheseformule voor dit signaal in termen van sinussen en cosinussen. </a:t>
                </a:r>
              </a:p>
              <a:p>
                <a:pPr marL="0" indent="0">
                  <a:buNone/>
                </a:pPr>
                <a:endParaRPr lang="nl-NL"/>
              </a:p>
              <a:p>
                <a:pPr marL="0" indent="0">
                  <a:buNone/>
                </a:pPr>
                <a:endParaRPr lang="nl-NL"/>
              </a:p>
              <a:p>
                <a:pPr marL="0" indent="0">
                  <a:buNone/>
                </a:pPr>
                <a:endParaRPr lang="nl-NL"/>
              </a:p>
              <a:p>
                <a:pPr marL="0" indent="0">
                  <a:buNone/>
                </a:pPr>
                <a:endParaRPr lang="nl-NL"/>
              </a:p>
              <a:p>
                <a:pPr marL="0" indent="0">
                  <a:buNone/>
                </a:pPr>
                <a:endParaRPr lang="nl-NL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24620" y="1380226"/>
                <a:ext cx="7406128" cy="4619289"/>
              </a:xfrm>
              <a:blipFill>
                <a:blip r:embed="rId2"/>
                <a:stretch>
                  <a:fillRect l="-2140" t="-1583"/>
                </a:stretch>
              </a:blipFill>
            </p:spPr>
            <p:txBody>
              <a:bodyPr/>
              <a:lstStyle/>
              <a:p>
                <a:r>
                  <a:rPr lang="en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ACEC0-5556-43A8-ADDA-F7E896647525}" type="slidenum">
              <a:rPr lang="en-US" smtClean="0"/>
              <a:t>20</a:t>
            </a:fld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944889142"/>
                  </p:ext>
                </p:extLst>
              </p:nvPr>
            </p:nvGraphicFramePr>
            <p:xfrm>
              <a:off x="8816197" y="1083830"/>
              <a:ext cx="2139350" cy="5212080"/>
            </p:xfrm>
            <a:graphic>
              <a:graphicData uri="http://schemas.openxmlformats.org/drawingml/2006/table">
                <a:tbl>
                  <a:tblPr firstRow="1" bandRow="1">
                    <a:tableStyleId>{69012ECD-51FC-41F1-AA8D-1B2483CD663E}</a:tableStyleId>
                  </a:tblPr>
                  <a:tblGrid>
                    <a:gridCol w="960543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178807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33927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3200" b="1" i="1" dirty="0" smtClean="0">
                                    <a:latin typeface="Cambria Math" panose="02040503050406030204" pitchFamily="18" charset="0"/>
                                  </a:rPr>
                                  <m:t>𝒏</m:t>
                                </m:r>
                              </m:oMath>
                            </m:oMathPara>
                          </a14:m>
                          <a:endParaRPr lang="en-US" sz="3200" b="1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F0033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l-NL" sz="3200" b="1" i="1" smtClean="0"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nl-NL" sz="32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l-NL" sz="3200" b="1" i="1" smtClean="0">
                                        <a:latin typeface="Cambria Math" panose="02040503050406030204" pitchFamily="18" charset="0"/>
                                      </a:rPr>
                                      <m:t>𝒏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3200" b="1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F0033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225557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3200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US" sz="3200" b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l-NL" sz="32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US" sz="3200" b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225557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3200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US" sz="3200" b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3200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US" sz="3200" b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225557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3200" dirty="0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US" sz="3200" b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3200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US" sz="3200" b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225557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3200" dirty="0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en-US" sz="3200" b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3200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US" sz="3200" b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225557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3200" dirty="0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oMath>
                            </m:oMathPara>
                          </a14:m>
                          <a:endParaRPr lang="en-US" sz="3200" b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l-NL" sz="32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US" sz="3200" b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225557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3200" dirty="0" smtClean="0"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en-US" sz="3200" b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l-NL" sz="3200" b="0" i="0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US" sz="3200" b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225557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3200" dirty="0" smtClean="0"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oMath>
                            </m:oMathPara>
                          </a14:m>
                          <a:endParaRPr lang="en-US" sz="3200" b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l-NL" sz="32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US" sz="3200" b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225557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3200" dirty="0" smtClean="0">
                                    <a:latin typeface="Cambria Math" panose="02040503050406030204" pitchFamily="18" charset="0"/>
                                  </a:rPr>
                                  <m:t>7</m:t>
                                </m:r>
                              </m:oMath>
                            </m:oMathPara>
                          </a14:m>
                          <a:endParaRPr lang="en-US" sz="3200" b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l-NL" sz="3200" b="0" i="0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US" sz="3200" b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944889142"/>
                  </p:ext>
                </p:extLst>
              </p:nvPr>
            </p:nvGraphicFramePr>
            <p:xfrm>
              <a:off x="8816197" y="1083830"/>
              <a:ext cx="2139350" cy="5212080"/>
            </p:xfrm>
            <a:graphic>
              <a:graphicData uri="http://schemas.openxmlformats.org/drawingml/2006/table">
                <a:tbl>
                  <a:tblPr firstRow="1" bandRow="1">
                    <a:tableStyleId>{69012ECD-51FC-41F1-AA8D-1B2483CD663E}</a:tableStyleId>
                  </a:tblPr>
                  <a:tblGrid>
                    <a:gridCol w="960543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178807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579120">
                    <a:tc>
                      <a:txBody>
                        <a:bodyPr/>
                        <a:lstStyle/>
                        <a:p>
                          <a:endParaRPr lang="en-NL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633" t="-1053" r="-124051" b="-80315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NL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81959" t="-1053" r="-1031" b="-80315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79120">
                    <a:tc>
                      <a:txBody>
                        <a:bodyPr/>
                        <a:lstStyle/>
                        <a:p>
                          <a:endParaRPr lang="en-NL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633" t="-101053" r="-124051" b="-70315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NL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81959" t="-101053" r="-1031" b="-70315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79120">
                    <a:tc>
                      <a:txBody>
                        <a:bodyPr/>
                        <a:lstStyle/>
                        <a:p>
                          <a:endParaRPr lang="en-NL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633" t="-201053" r="-124051" b="-60315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NL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81959" t="-201053" r="-1031" b="-60315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579120">
                    <a:tc>
                      <a:txBody>
                        <a:bodyPr/>
                        <a:lstStyle/>
                        <a:p>
                          <a:endParaRPr lang="en-NL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633" t="-301053" r="-124051" b="-50315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NL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81959" t="-301053" r="-1031" b="-50315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579120">
                    <a:tc>
                      <a:txBody>
                        <a:bodyPr/>
                        <a:lstStyle/>
                        <a:p>
                          <a:endParaRPr lang="en-NL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633" t="-396875" r="-124051" b="-39791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NL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81959" t="-396875" r="-1031" b="-39791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579120">
                    <a:tc>
                      <a:txBody>
                        <a:bodyPr/>
                        <a:lstStyle/>
                        <a:p>
                          <a:endParaRPr lang="en-NL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633" t="-502105" r="-124051" b="-30210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NL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81959" t="-502105" r="-1031" b="-30210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579120">
                    <a:tc>
                      <a:txBody>
                        <a:bodyPr/>
                        <a:lstStyle/>
                        <a:p>
                          <a:endParaRPr lang="en-NL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633" t="-602105" r="-124051" b="-20210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NL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81959" t="-602105" r="-1031" b="-20210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579120">
                    <a:tc>
                      <a:txBody>
                        <a:bodyPr/>
                        <a:lstStyle/>
                        <a:p>
                          <a:endParaRPr lang="en-NL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633" t="-702105" r="-124051" b="-10210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NL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81959" t="-702105" r="-1031" b="-10210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579120">
                    <a:tc>
                      <a:txBody>
                        <a:bodyPr/>
                        <a:lstStyle/>
                        <a:p>
                          <a:endParaRPr lang="en-NL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633" t="-802105" r="-124051" b="-210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NL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81959" t="-802105" r="-1031" b="-210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330219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Synthesevergelijking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nl-NL"/>
                  <a:t>Om vanuit het spectrum terug te gaan naar het gesamplede signaal gebruiken we de </a:t>
                </a:r>
                <a:r>
                  <a:rPr lang="nl-NL" b="1">
                    <a:solidFill>
                      <a:srgbClr val="C00000"/>
                    </a:solidFill>
                  </a:rPr>
                  <a:t>synthesevergelijking</a:t>
                </a:r>
                <a:r>
                  <a:rPr lang="nl-NL"/>
                  <a:t> van de discrete </a:t>
                </a:r>
                <a:r>
                  <a:rPr lang="nl-NL" err="1"/>
                  <a:t>Fourier-reeks</a:t>
                </a:r>
                <a:r>
                  <a:rPr lang="nl-NL"/>
                  <a:t>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i="1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begChr m:val="["/>
                          <m:endChr m:val="]"/>
                          <m:ctrlPr>
                            <a:rPr lang="nl-NL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nl-NL" i="1">
                          <a:latin typeface="Cambria Math" panose="02040503050406030204" pitchFamily="18" charset="0"/>
                        </a:rPr>
                        <m:t>= </m:t>
                      </m:r>
                      <m:nary>
                        <m:naryPr>
                          <m:chr m:val="∑"/>
                          <m:ctrlPr>
                            <a:rPr lang="nl-NL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nl-NL" i="1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  <m:sup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  <m:e>
                          <m:sSub>
                            <m:sSubPr>
                              <m:ctrlPr>
                                <a:rPr lang="nl-NL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l-NL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nl-NL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  <m:r>
                            <a:rPr lang="nl-NL" b="0" i="1" smtClean="0">
                              <a:latin typeface="Cambria Math" panose="02040503050406030204" pitchFamily="18" charset="0"/>
                            </a:rPr>
                            <m:t>⋅</m:t>
                          </m:r>
                          <m:sSup>
                            <m:sSupPr>
                              <m:ctrlPr>
                                <a:rPr lang="nl-NL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l-NL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nl-NL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nl-NL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nl-NL" i="1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  <m:r>
                                <a:rPr lang="nl-NL" i="1">
                                  <a:latin typeface="Cambria Math" panose="02040503050406030204" pitchFamily="18" charset="0"/>
                                </a:rPr>
                                <m:t>𝑘𝑛</m:t>
                              </m:r>
                              <m:r>
                                <a:rPr lang="nl-NL" i="1">
                                  <a:latin typeface="Cambria Math" panose="02040503050406030204" pitchFamily="18" charset="0"/>
                                </a:rPr>
                                <m:t>/</m:t>
                              </m:r>
                              <m:r>
                                <a:rPr lang="nl-NL" i="1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nl-NL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389" t="-1529"/>
                </a:stretch>
              </a:blipFill>
            </p:spPr>
            <p:txBody>
              <a:bodyPr/>
              <a:lstStyle/>
              <a:p>
                <a:r>
                  <a:rPr lang="en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ACEC0-5556-43A8-ADDA-F7E896647525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64899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Voorbeeld 3: Synthesevergelijking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09600" y="1124744"/>
                <a:ext cx="11244708" cy="5733256"/>
              </a:xfrm>
            </p:spPr>
            <p:txBody>
              <a:bodyPr>
                <a:normAutofit fontScale="85000" lnSpcReduction="10000"/>
              </a:bodyPr>
              <a:lstStyle/>
              <a:p>
                <a:pPr marL="0" indent="0">
                  <a:buNone/>
                </a:pPr>
                <a:r>
                  <a:rPr lang="nl-NL" sz="2800"/>
                  <a:t>Gegeven periodiek spectrum met </a:t>
                </a:r>
                <a14:m>
                  <m:oMath xmlns:m="http://schemas.openxmlformats.org/officeDocument/2006/math">
                    <m:r>
                      <a:rPr lang="nl-NL" sz="2800" i="1" dirty="0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nl-NL" sz="2800" i="1" dirty="0" smtClean="0">
                        <a:latin typeface="Cambria Math" panose="02040503050406030204" pitchFamily="18" charset="0"/>
                      </a:rPr>
                      <m:t>=4</m:t>
                    </m:r>
                  </m:oMath>
                </a14:m>
                <a:r>
                  <a:rPr lang="nl-NL" sz="2800"/>
                  <a:t> 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l-NL" sz="28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l-NL" sz="2800" i="1" dirty="0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nl-NL" sz="2800" b="0" i="1" dirty="0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nl-NL" sz="2800" b="0" i="1" dirty="0" smtClean="0">
                        <a:latin typeface="Cambria Math" panose="02040503050406030204" pitchFamily="18" charset="0"/>
                      </a:rPr>
                      <m:t>=−1, </m:t>
                    </m:r>
                    <m:sSub>
                      <m:sSubPr>
                        <m:ctrlPr>
                          <a:rPr lang="nl-NL" sz="28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l-NL" sz="2800" b="0" i="1" dirty="0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nl-NL" sz="2800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l-NL" sz="2800" b="0" i="1" dirty="0" smtClean="0">
                        <a:latin typeface="Cambria Math" panose="02040503050406030204" pitchFamily="18" charset="0"/>
                      </a:rPr>
                      <m:t>=2+</m:t>
                    </m:r>
                    <m:r>
                      <a:rPr lang="nl-NL" sz="2800" b="0" i="1" dirty="0" smtClean="0">
                        <a:latin typeface="Cambria Math" panose="02040503050406030204" pitchFamily="18" charset="0"/>
                      </a:rPr>
                      <m:t>𝑗</m:t>
                    </m:r>
                    <m:r>
                      <a:rPr lang="nl-NL" sz="2800" b="0" i="1" dirty="0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nl-NL" sz="28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l-NL" sz="2800" b="0" i="1" dirty="0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nl-NL" sz="2800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l-NL" sz="2800" b="0" i="1" dirty="0" smtClean="0">
                        <a:latin typeface="Cambria Math" panose="02040503050406030204" pitchFamily="18" charset="0"/>
                      </a:rPr>
                      <m:t>=−11 </m:t>
                    </m:r>
                    <m:r>
                      <m:rPr>
                        <m:sty m:val="p"/>
                      </m:rPr>
                      <a:rPr lang="nl-NL" sz="2800" b="0" i="0" dirty="0" smtClean="0">
                        <a:latin typeface="Cambria Math" panose="02040503050406030204" pitchFamily="18" charset="0"/>
                      </a:rPr>
                      <m:t>en</m:t>
                    </m:r>
                    <m:r>
                      <a:rPr lang="nl-NL" sz="2800" b="0" i="1" dirty="0" smtClean="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nl-NL" sz="28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l-NL" sz="2800" b="0" i="1" dirty="0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nl-NL" sz="2800" b="0" i="1" dirty="0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nl-NL" sz="2800" b="0" i="1" dirty="0" smtClean="0">
                        <a:latin typeface="Cambria Math" panose="02040503050406030204" pitchFamily="18" charset="0"/>
                      </a:rPr>
                      <m:t>=2−</m:t>
                    </m:r>
                    <m:r>
                      <a:rPr lang="nl-NL" sz="2800" b="0" i="1" dirty="0" smtClean="0">
                        <a:latin typeface="Cambria Math" panose="02040503050406030204" pitchFamily="18" charset="0"/>
                      </a:rPr>
                      <m:t>𝑗</m:t>
                    </m:r>
                    <m:r>
                      <a:rPr lang="nl-NL" sz="2800" b="0" i="1" dirty="0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nl-NL" sz="2800"/>
              </a:p>
              <a:p>
                <a:pPr marL="0" indent="0">
                  <a:buNone/>
                </a:pPr>
                <a:r>
                  <a:rPr lang="nl-NL" sz="2800"/>
                  <a:t>Bepaal </a:t>
                </a:r>
                <a14:m>
                  <m:oMath xmlns:m="http://schemas.openxmlformats.org/officeDocument/2006/math">
                    <m:r>
                      <a:rPr lang="nl-NL" sz="2800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nl-NL" sz="2800" i="1" dirty="0" smtClean="0">
                        <a:latin typeface="Cambria Math" panose="02040503050406030204" pitchFamily="18" charset="0"/>
                      </a:rPr>
                      <m:t>[</m:t>
                    </m:r>
                    <m:r>
                      <a:rPr lang="nl-NL" sz="2800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nl-NL" sz="2800" i="1" dirty="0" smtClean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nl-NL" sz="2800"/>
                  <a:t> voor </a:t>
                </a:r>
                <a14:m>
                  <m:oMath xmlns:m="http://schemas.openxmlformats.org/officeDocument/2006/math">
                    <m:r>
                      <a:rPr lang="nl-NL" sz="2800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nl-NL" sz="2800" i="1" dirty="0" smtClean="0">
                        <a:latin typeface="Cambria Math" panose="02040503050406030204" pitchFamily="18" charset="0"/>
                      </a:rPr>
                      <m:t>=0 </m:t>
                    </m:r>
                    <m:r>
                      <m:rPr>
                        <m:sty m:val="p"/>
                      </m:rPr>
                      <a:rPr lang="nl-NL" sz="2800" b="0" i="0" dirty="0" smtClean="0">
                        <a:latin typeface="Cambria Math" panose="02040503050406030204" pitchFamily="18" charset="0"/>
                      </a:rPr>
                      <m:t>tot</m:t>
                    </m:r>
                    <m:r>
                      <a:rPr lang="nl-NL" sz="2800" b="0" i="0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nl-NL" sz="2800" b="0" i="1" dirty="0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nl-NL" sz="2800"/>
                  <a:t>.</a:t>
                </a:r>
                <a:endParaRPr lang="nl-NL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sz="2800" i="1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begChr m:val="["/>
                          <m:endChr m:val="]"/>
                          <m:ctrlPr>
                            <a:rPr lang="nl-NL" sz="2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800" i="1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nl-NL" sz="2800" i="1">
                          <a:latin typeface="Cambria Math" panose="02040503050406030204" pitchFamily="18" charset="0"/>
                        </a:rPr>
                        <m:t>= </m:t>
                      </m:r>
                      <m:nary>
                        <m:naryPr>
                          <m:chr m:val="∑"/>
                          <m:ctrlPr>
                            <a:rPr lang="nl-NL" sz="28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nl-NL" sz="2800" i="1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nl-NL" sz="2800" i="1"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  <m:sup>
                          <m:r>
                            <a:rPr lang="nl-NL" sz="2800" i="1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nl-NL" sz="2800" i="1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  <m:e>
                          <m:sSub>
                            <m:sSubPr>
                              <m:ctrlPr>
                                <a:rPr lang="nl-NL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l-NL" sz="28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nl-NL" sz="2800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  <m:r>
                            <a:rPr lang="nl-NL" sz="2800" i="1">
                              <a:latin typeface="Cambria Math" panose="02040503050406030204" pitchFamily="18" charset="0"/>
                            </a:rPr>
                            <m:t>⋅</m:t>
                          </m:r>
                          <m:sSup>
                            <m:sSupPr>
                              <m:ctrlPr>
                                <a:rPr lang="nl-NL" sz="28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l-NL" sz="28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nl-NL" sz="28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nl-NL" sz="28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nl-NL" sz="2800" i="1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  <m:r>
                                <a:rPr lang="nl-NL" sz="2800" i="1">
                                  <a:latin typeface="Cambria Math" panose="02040503050406030204" pitchFamily="18" charset="0"/>
                                </a:rPr>
                                <m:t>𝑘𝑛</m:t>
                              </m:r>
                              <m:r>
                                <a:rPr lang="nl-NL" sz="2800" i="1">
                                  <a:latin typeface="Cambria Math" panose="02040503050406030204" pitchFamily="18" charset="0"/>
                                </a:rPr>
                                <m:t>/</m:t>
                              </m:r>
                              <m:r>
                                <a:rPr lang="nl-NL" sz="2800" i="1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sup>
                          </m:sSup>
                        </m:e>
                      </m:nary>
                      <m:r>
                        <a:rPr lang="nl-NL" sz="2800" i="1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nl-NL" sz="2800" i="1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sz="2400" i="1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begChr m:val="["/>
                          <m:endChr m:val="]"/>
                          <m:ctrlPr>
                            <a:rPr lang="nl-NL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nl-NL" sz="2400" i="1">
                          <a:latin typeface="Cambria Math" panose="02040503050406030204" pitchFamily="18" charset="0"/>
                        </a:rPr>
                        <m:t>= </m:t>
                      </m:r>
                      <m:nary>
                        <m:naryPr>
                          <m:chr m:val="∑"/>
                          <m:ctrlPr>
                            <a:rPr lang="nl-NL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nl-NL" sz="2400" i="1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  <m:sup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  <m:e>
                          <m:sSub>
                            <m:sSubPr>
                              <m:ctrlPr>
                                <a:rPr lang="nl-NL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⋅</m:t>
                          </m:r>
                          <m:sSup>
                            <m:sSupPr>
                              <m:ctrlPr>
                                <a:rPr lang="nl-NL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  <m:r>
                                <a:rPr lang="nl-NL" sz="2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/</m:t>
                              </m:r>
                              <m:r>
                                <a:rPr lang="nl-NL" sz="24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</m:e>
                      </m:nary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l-NL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l-NL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l-NL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l-NL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=−1+2+</m:t>
                      </m:r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𝑗</m:t>
                      </m:r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−11+2−</m:t>
                      </m:r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𝑗</m:t>
                      </m:r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=−8</m:t>
                      </m:r>
                    </m:oMath>
                  </m:oMathPara>
                </a14:m>
                <a:endParaRPr lang="nl-NL" b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sz="2400" i="1" smtClean="0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begChr m:val="["/>
                          <m:endChr m:val="]"/>
                          <m:ctrlPr>
                            <a:rPr lang="nl-NL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r>
                        <a:rPr lang="nl-NL" sz="2400" i="1">
                          <a:latin typeface="Cambria Math" panose="02040503050406030204" pitchFamily="18" charset="0"/>
                        </a:rPr>
                        <m:t>= </m:t>
                      </m:r>
                      <m:nary>
                        <m:naryPr>
                          <m:chr m:val="∑"/>
                          <m:ctrlPr>
                            <a:rPr lang="nl-NL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nl-NL" sz="2400" i="1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  <m:sup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  <m:e>
                          <m:sSub>
                            <m:sSubPr>
                              <m:ctrlPr>
                                <a:rPr lang="nl-NL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⋅</m:t>
                          </m:r>
                          <m:sSup>
                            <m:sSupPr>
                              <m:ctrlPr>
                                <a:rPr lang="nl-NL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  <m:r>
                                <a:rPr lang="nl-NL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/</m:t>
                              </m:r>
                              <m:r>
                                <a:rPr lang="nl-NL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l-NL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l-NL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p>
                        <m:sSupPr>
                          <m:ctrlPr>
                            <a:rPr lang="nl-NL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f>
                            <m:fPr>
                              <m:ctrlPr>
                                <a:rPr lang="nl-NL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l-NL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nl-NL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sup>
                      </m:sSup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l-NL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p>
                        <m:sSupPr>
                          <m:ctrlPr>
                            <a:rPr lang="nl-NL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sup>
                      </m:sSup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l-NL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sSup>
                        <m:sSupPr>
                          <m:ctrlPr>
                            <a:rPr lang="nl-NL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f>
                            <m:fPr>
                              <m:ctrlPr>
                                <a:rPr lang="nl-NL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l-NL" sz="2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nl-NL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sup>
                      </m:sSup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=−1+</m:t>
                      </m:r>
                      <m:d>
                        <m:dPr>
                          <m:ctrlPr>
                            <a:rPr lang="nl-NL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2+</m:t>
                          </m:r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e>
                      </m:d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𝑗</m:t>
                      </m:r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+11+</m:t>
                      </m:r>
                      <m:d>
                        <m:dPr>
                          <m:ctrlPr>
                            <a:rPr lang="nl-NL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2−</m:t>
                          </m:r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e>
                      </m:d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⋅−</m:t>
                      </m:r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𝑗</m:t>
                      </m:r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=8</m:t>
                      </m:r>
                    </m:oMath>
                  </m:oMathPara>
                </a14:m>
                <a:endParaRPr lang="nl-NL" sz="2400" b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sz="2400" i="1" smtClean="0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begChr m:val="["/>
                          <m:endChr m:val="]"/>
                          <m:ctrlPr>
                            <a:rPr lang="nl-NL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d>
                      <m:r>
                        <a:rPr lang="nl-NL" sz="2400" i="1">
                          <a:latin typeface="Cambria Math" panose="02040503050406030204" pitchFamily="18" charset="0"/>
                        </a:rPr>
                        <m:t>= </m:t>
                      </m:r>
                      <m:nary>
                        <m:naryPr>
                          <m:chr m:val="∑"/>
                          <m:ctrlPr>
                            <a:rPr lang="nl-NL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nl-NL" sz="2400" i="1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  <m:sup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  <m:e>
                          <m:sSub>
                            <m:sSubPr>
                              <m:ctrlPr>
                                <a:rPr lang="nl-NL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⋅</m:t>
                          </m:r>
                          <m:sSup>
                            <m:sSupPr>
                              <m:ctrlPr>
                                <a:rPr lang="nl-NL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p>
                          </m:sSup>
                        </m:e>
                      </m:nary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l-NL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l-NL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p>
                        <m:sSupPr>
                          <m:ctrlPr>
                            <a:rPr lang="nl-NL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sup>
                      </m:sSup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l-NL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p>
                        <m:sSupPr>
                          <m:ctrlPr>
                            <a:rPr lang="nl-NL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sup>
                      </m:sSup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l-NL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sSup>
                        <m:sSupPr>
                          <m:ctrlPr>
                            <a:rPr lang="nl-NL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sup>
                      </m:sSup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=−1−2−</m:t>
                      </m:r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𝑗</m:t>
                      </m:r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−11−2+</m:t>
                      </m:r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𝑗</m:t>
                      </m:r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=−16</m:t>
                      </m:r>
                    </m:oMath>
                  </m:oMathPara>
                </a14:m>
                <a:endParaRPr lang="nl-NL" sz="2400" b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sz="2400" i="1" smtClean="0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begChr m:val="["/>
                          <m:endChr m:val="]"/>
                          <m:ctrlPr>
                            <a:rPr lang="nl-NL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d>
                      <m:r>
                        <a:rPr lang="nl-NL" sz="2400" i="1">
                          <a:latin typeface="Cambria Math" panose="02040503050406030204" pitchFamily="18" charset="0"/>
                        </a:rPr>
                        <m:t>= </m:t>
                      </m:r>
                      <m:nary>
                        <m:naryPr>
                          <m:chr m:val="∑"/>
                          <m:ctrlPr>
                            <a:rPr lang="nl-NL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nl-NL" sz="2400" i="1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  <m:sup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  <m:e>
                          <m:sSub>
                            <m:sSubPr>
                              <m:ctrlPr>
                                <a:rPr lang="nl-NL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⋅</m:t>
                          </m:r>
                          <m:sSup>
                            <m:sSupPr>
                              <m:ctrlPr>
                                <a:rPr lang="nl-NL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  <m:r>
                                <a:rPr lang="nl-NL" sz="2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/</m:t>
                              </m:r>
                              <m:r>
                                <a:rPr lang="nl-NL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l-NL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l-NL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p>
                        <m:sSupPr>
                          <m:ctrlPr>
                            <a:rPr lang="nl-NL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f>
                            <m:fPr>
                              <m:ctrlPr>
                                <a:rPr lang="nl-NL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l-NL" sz="2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nl-NL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sup>
                      </m:sSup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l-NL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p>
                        <m:sSupPr>
                          <m:ctrlPr>
                            <a:rPr lang="nl-NL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sup>
                      </m:sSup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l-NL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sSup>
                        <m:sSupPr>
                          <m:ctrlPr>
                            <a:rPr lang="nl-NL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f>
                            <m:fPr>
                              <m:ctrlPr>
                                <a:rPr lang="nl-NL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l-NL" sz="2400" b="0" i="1" smtClean="0">
                                  <a:latin typeface="Cambria Math" panose="02040503050406030204" pitchFamily="18" charset="0"/>
                                </a:rPr>
                                <m:t>9</m:t>
                              </m:r>
                            </m:num>
                            <m:den>
                              <m:r>
                                <a:rPr lang="nl-NL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sup>
                      </m:sSup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l-NL" sz="2400" i="1">
                          <a:latin typeface="Cambria Math" panose="02040503050406030204" pitchFamily="18" charset="0"/>
                        </a:rPr>
                        <m:t>−1+</m:t>
                      </m:r>
                      <m:d>
                        <m:dPr>
                          <m:ctrlPr>
                            <a:rPr lang="nl-NL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2+</m:t>
                          </m:r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𝑗</m:t>
                          </m:r>
                        </m:e>
                      </m:d>
                      <m:r>
                        <a:rPr lang="nl-NL" sz="2400" i="1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nl-NL" sz="2400" i="1">
                          <a:latin typeface="Cambria Math" panose="02040503050406030204" pitchFamily="18" charset="0"/>
                        </a:rPr>
                        <m:t>𝑗</m:t>
                      </m:r>
                      <m:r>
                        <a:rPr lang="nl-NL" sz="2400" i="1">
                          <a:latin typeface="Cambria Math" panose="02040503050406030204" pitchFamily="18" charset="0"/>
                        </a:rPr>
                        <m:t>+11+</m:t>
                      </m:r>
                      <m:d>
                        <m:dPr>
                          <m:ctrlPr>
                            <a:rPr lang="nl-NL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2−</m:t>
                          </m:r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𝑗</m:t>
                          </m:r>
                        </m:e>
                      </m:d>
                      <m:r>
                        <a:rPr lang="nl-NL" sz="2400" i="1" smtClean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nl-NL" sz="2400" i="1">
                          <a:latin typeface="Cambria Math" panose="02040503050406030204" pitchFamily="18" charset="0"/>
                        </a:rPr>
                        <m:t>𝑗</m:t>
                      </m:r>
                      <m:r>
                        <a:rPr lang="nl-NL" sz="2400" i="1">
                          <a:latin typeface="Cambria Math" panose="02040503050406030204" pitchFamily="18" charset="0"/>
                        </a:rPr>
                        <m:t>=12</m:t>
                      </m:r>
                    </m:oMath>
                  </m:oMathPara>
                </a14:m>
                <a:endParaRPr lang="nl-NL" sz="2400"/>
              </a:p>
              <a:p>
                <a:pPr marL="0" indent="0">
                  <a:buNone/>
                </a:pPr>
                <a:endParaRPr lang="nl-NL" sz="2400" b="0"/>
              </a:p>
              <a:p>
                <a:pPr marL="0" indent="0">
                  <a:buNone/>
                </a:pPr>
                <a:endParaRPr lang="nl-NL" sz="2400" b="0"/>
              </a:p>
              <a:p>
                <a:pPr marL="0" indent="0">
                  <a:buNone/>
                </a:pPr>
                <a:endParaRPr lang="nl-NL" sz="2400" b="0"/>
              </a:p>
              <a:p>
                <a:pPr marL="0" indent="0">
                  <a:buNone/>
                </a:pPr>
                <a:endParaRPr lang="nl-NL" b="0"/>
              </a:p>
              <a:p>
                <a:pPr marL="0" indent="0">
                  <a:buNone/>
                </a:pPr>
                <a:endParaRPr lang="nl-NL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1124744"/>
                <a:ext cx="11244708" cy="5733256"/>
              </a:xfrm>
              <a:blipFill>
                <a:blip r:embed="rId2"/>
                <a:stretch>
                  <a:fillRect l="-813" t="-1489"/>
                </a:stretch>
              </a:blipFill>
            </p:spPr>
            <p:txBody>
              <a:bodyPr/>
              <a:lstStyle/>
              <a:p>
                <a:r>
                  <a:rPr lang="en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ACEC0-5556-43A8-ADDA-F7E896647525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9242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err="1"/>
              <a:t>Lineariteit</a:t>
            </a:r>
            <a:endParaRPr lang="nl-NL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09599" y="1124744"/>
                <a:ext cx="11098427" cy="5184576"/>
              </a:xfrm>
            </p:spPr>
            <p:txBody>
              <a:bodyPr>
                <a:noAutofit/>
              </a:bodyPr>
              <a:lstStyle/>
              <a:p>
                <a:pPr marL="0" indent="0">
                  <a:buNone/>
                </a:pPr>
                <a:r>
                  <a:rPr lang="nl-NL" sz="2400"/>
                  <a:t>Stel we hebben twee periodieke signalen met periode </a:t>
                </a:r>
                <a14:m>
                  <m:oMath xmlns:m="http://schemas.openxmlformats.org/officeDocument/2006/math">
                    <m:r>
                      <a:rPr lang="nl-NL" sz="2400" b="0" i="1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nl-NL" sz="2400"/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l-NL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l-NL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nl-NL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nl-NL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l-NL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nl-NL" sz="2400" b="0" i="1" smtClean="0">
                        <a:latin typeface="Cambria Math" panose="02040503050406030204" pitchFamily="18" charset="0"/>
                      </a:rPr>
                      <m:t>↔</m:t>
                    </m:r>
                    <m:sSub>
                      <m:sSubPr>
                        <m:ctrlPr>
                          <a:rPr lang="nl-NL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l-NL" sz="24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sSub>
                          <m:sSubPr>
                            <m:ctrlPr>
                              <a:rPr lang="nl-NL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l-NL" sz="2400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nl-NL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sub>
                    </m:sSub>
                  </m:oMath>
                </a14:m>
                <a:r>
                  <a:rPr lang="nl-NL" sz="2400"/>
                  <a:t> 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l-NL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l-NL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nl-NL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nl-NL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l-NL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nl-NL" sz="2400" b="0" i="1" smtClean="0">
                        <a:latin typeface="Cambria Math" panose="02040503050406030204" pitchFamily="18" charset="0"/>
                      </a:rPr>
                      <m:t>↔</m:t>
                    </m:r>
                    <m:sSub>
                      <m:sSubPr>
                        <m:ctrlPr>
                          <a:rPr lang="nl-NL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l-NL" sz="24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sSub>
                          <m:sSubPr>
                            <m:ctrlPr>
                              <a:rPr lang="nl-NL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l-NL" sz="2400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nl-NL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sub>
                    </m:sSub>
                  </m:oMath>
                </a14:m>
                <a:r>
                  <a:rPr lang="nl-NL" sz="2400"/>
                  <a:t>, d.w.z.: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l-NL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nl-NL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nl-NL" sz="2400" i="1">
                          <a:latin typeface="Cambria Math" panose="02040503050406030204" pitchFamily="18" charset="0"/>
                        </a:rPr>
                        <m:t>= </m:t>
                      </m:r>
                      <m:nary>
                        <m:naryPr>
                          <m:chr m:val="∑"/>
                          <m:ctrlPr>
                            <a:rPr lang="nl-NL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nl-NL" sz="2400" i="1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  <m:sup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  <m:e>
                          <m:sSub>
                            <m:sSubPr>
                              <m:ctrlPr>
                                <a:rPr lang="nl-NL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nl-NL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l-NL" sz="2400" i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nl-NL" sz="24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sub>
                          </m:sSub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⋅</m:t>
                          </m:r>
                          <m:sSup>
                            <m:sSupPr>
                              <m:ctrlPr>
                                <a:rPr lang="nl-NL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𝑛𝑘</m:t>
                              </m:r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/</m:t>
                              </m:r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sup>
                          </m:sSup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  ,  </m:t>
                          </m:r>
                        </m:e>
                      </m:nary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   </m:t>
                      </m:r>
                      <m:sSub>
                        <m:sSubPr>
                          <m:ctrlPr>
                            <a:rPr lang="nl-NL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]=</m:t>
                      </m:r>
                      <m:nary>
                        <m:naryPr>
                          <m:chr m:val="∑"/>
                          <m:ctrlPr>
                            <a:rPr lang="nl-NL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  <m:sup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  <m:e>
                          <m:sSub>
                            <m:sSubPr>
                              <m:ctrlPr>
                                <a:rPr lang="nl-NL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l-NL" sz="24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nl-NL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l-NL" sz="2400" b="0" i="1" smtClean="0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nl-NL" sz="2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sub>
                          </m:sSub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⋅</m:t>
                          </m:r>
                          <m:sSup>
                            <m:sSupPr>
                              <m:ctrlPr>
                                <a:rPr lang="nl-NL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  <m:r>
                                <a:rPr lang="nl-NL" sz="2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/</m:t>
                              </m:r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sup>
                          </m:sSup>
                        </m:e>
                      </m:nary>
                      <m:r>
                        <a:rPr lang="nl-NL" sz="2400" i="1">
                          <a:latin typeface="Cambria Math" panose="02040503050406030204" pitchFamily="18" charset="0"/>
                        </a:rPr>
                        <m:t>, </m:t>
                      </m:r>
                    </m:oMath>
                  </m:oMathPara>
                </a14:m>
                <a:endParaRPr lang="nl-NL" sz="2400"/>
              </a:p>
              <a:p>
                <a:pPr marL="0" indent="0">
                  <a:buNone/>
                </a:pPr>
                <a:r>
                  <a:rPr lang="nl-NL" sz="2400"/>
                  <a:t>dan: </a:t>
                </a:r>
              </a:p>
              <a:p>
                <a:pPr marL="0" indent="0">
                  <a:buNone/>
                </a:pPr>
                <a:endParaRPr lang="nl-NL" sz="240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l-NL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nl-NL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l-NL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nl-NL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nl-NL" sz="2400" i="1">
                          <a:latin typeface="Cambria Math" panose="02040503050406030204" pitchFamily="18" charset="0"/>
                        </a:rPr>
                        <m:t>= </m:t>
                      </m:r>
                      <m:nary>
                        <m:naryPr>
                          <m:chr m:val="∑"/>
                          <m:ctrlPr>
                            <a:rPr lang="nl-NL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nl-NL" sz="2400" i="1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  <m:sup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  <m:e>
                          <m:sSub>
                            <m:sSubPr>
                              <m:ctrlPr>
                                <a:rPr lang="nl-NL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l-NL" sz="2400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nl-NL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l-NL" sz="2400" i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nl-NL" sz="24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sub>
                          </m:sSub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l-NL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l-NL" sz="24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nl-NL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l-NL" sz="2400" b="0" i="1" smtClean="0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nl-NL" sz="2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sub>
                          </m:sSub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  <m:sSup>
                            <m:sSupPr>
                              <m:ctrlPr>
                                <a:rPr lang="nl-NL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𝑛𝑘</m:t>
                              </m:r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/</m:t>
                              </m:r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sup>
                          </m:sSup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  ,  </m:t>
                          </m:r>
                        </m:e>
                      </m:nary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          </m:t>
                      </m:r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⋅</m:t>
                      </m:r>
                      <m:sSub>
                        <m:sSubPr>
                          <m:ctrlPr>
                            <a:rPr lang="nl-NL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nl-NL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nl-NL" sz="2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nl-NL" sz="2400" i="1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  <m:sup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  <m:e>
                          <m:sSub>
                            <m:sSubPr>
                              <m:ctrlPr>
                                <a:rPr lang="nl-NL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l-NL" sz="2400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nl-NL" sz="2400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  <m:r>
                                <a:rPr lang="nl-NL" sz="24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nl-NL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l-NL" sz="2400" i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nl-NL" sz="24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sub>
                          </m:sSub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  <m:sSup>
                            <m:sSupPr>
                              <m:ctrlPr>
                                <a:rPr lang="nl-NL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𝑛𝑘</m:t>
                              </m:r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/</m:t>
                              </m:r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sup>
                          </m:sSup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nary>
                    </m:oMath>
                  </m:oMathPara>
                </a14:m>
                <a:endParaRPr lang="nl-NL" sz="2400"/>
              </a:p>
              <a:p>
                <a:pPr marL="0" indent="0">
                  <a:buNone/>
                </a:pPr>
                <a:endParaRPr lang="nl-NL" sz="2400"/>
              </a:p>
              <a:p>
                <a:pPr marL="0" indent="0">
                  <a:buNone/>
                </a:pPr>
                <a:r>
                  <a:rPr lang="nl-NL" sz="2400"/>
                  <a:t>Dus we hebben </a:t>
                </a:r>
                <a:r>
                  <a:rPr lang="nl-NL" sz="2400" err="1"/>
                  <a:t>lineariteit</a:t>
                </a:r>
                <a:r>
                  <a:rPr lang="nl-NL" sz="2400"/>
                  <a:t>: </a:t>
                </a:r>
              </a:p>
              <a:p>
                <a:pPr marL="0" indent="0">
                  <a:buNone/>
                </a:pPr>
                <a:endParaRPr lang="nl-NL" sz="240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l-NL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nl-NL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l-NL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nl-NL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↔</m:t>
                      </m:r>
                      <m:sSub>
                        <m:sSubPr>
                          <m:ctrlPr>
                            <a:rPr lang="nl-NL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sSub>
                            <m:sSubPr>
                              <m:ctrlPr>
                                <a:rPr lang="nl-NL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l-NL" sz="2400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nl-NL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sub>
                      </m:sSub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l-NL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sSub>
                            <m:sSubPr>
                              <m:ctrlPr>
                                <a:rPr lang="nl-NL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l-NL" sz="2400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nl-NL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sub>
                      </m:sSub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   ,</m:t>
                      </m:r>
                      <m:r>
                        <a:rPr lang="nl-NL" sz="24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⋅</m:t>
                      </m:r>
                      <m:sSub>
                        <m:sSubPr>
                          <m:ctrlPr>
                            <a:rPr lang="nl-NL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nl-NL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↔</m:t>
                      </m:r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⋅</m:t>
                      </m:r>
                      <m:sSub>
                        <m:sSubPr>
                          <m:ctrlPr>
                            <a:rPr lang="nl-NL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sSub>
                            <m:sSubPr>
                              <m:ctrlPr>
                                <a:rPr lang="nl-NL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l-NL" sz="2400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nl-NL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sub>
                      </m:sSub>
                    </m:oMath>
                  </m:oMathPara>
                </a14:m>
                <a:endParaRPr lang="nl-NL" sz="2400"/>
              </a:p>
              <a:p>
                <a:pPr marL="0" indent="0">
                  <a:buNone/>
                </a:pPr>
                <a:endParaRPr lang="nl-NL" sz="240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599" y="1124744"/>
                <a:ext cx="11098427" cy="5184576"/>
              </a:xfrm>
              <a:blipFill>
                <a:blip r:embed="rId2"/>
                <a:stretch>
                  <a:fillRect l="-824" t="-824" r="-275" b="-6235"/>
                </a:stretch>
              </a:blipFill>
            </p:spPr>
            <p:txBody>
              <a:bodyPr/>
              <a:lstStyle/>
              <a:p>
                <a:r>
                  <a:rPr lang="en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ACEC0-5556-43A8-ADDA-F7E896647525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190991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Voorbereiding les 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ACEC0-5556-43A8-ADDA-F7E896647525}" type="slidenum">
              <a:rPr lang="nl-NL" smtClean="0"/>
              <a:t>24</a:t>
            </a:fld>
            <a:endParaRPr lang="nl-NL"/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2E7266C9-C653-4D84-9DFE-46A749981C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2346" y="961300"/>
            <a:ext cx="11381117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>
                <a:hlinkClick r:id="rId2"/>
              </a:rPr>
              <a:t>Huiswerk week 3 les 1</a:t>
            </a:r>
            <a:endParaRPr lang="en-US"/>
          </a:p>
          <a:p>
            <a:r>
              <a:rPr lang="nl-NL"/>
              <a:t>Opgave: </a:t>
            </a:r>
            <a:r>
              <a:rPr lang="nl-NL">
                <a:hlinkClick r:id="rId3"/>
              </a:rPr>
              <a:t>3.1</a:t>
            </a:r>
            <a:endParaRPr lang="nl-NL"/>
          </a:p>
          <a:p>
            <a:r>
              <a:rPr lang="nl-NL"/>
              <a:t>Doornemen presentatie week 3</a:t>
            </a:r>
          </a:p>
          <a:p>
            <a:r>
              <a:rPr lang="nl-NL"/>
              <a:t>Lezen (verdieping):</a:t>
            </a:r>
          </a:p>
          <a:p>
            <a:pPr marL="257175" lvl="1" indent="0">
              <a:buNone/>
            </a:pPr>
            <a:r>
              <a:rPr lang="nl-NL"/>
              <a:t>§3.1 Analyse in het frequentiedomein </a:t>
            </a:r>
          </a:p>
          <a:p>
            <a:pPr marL="257175" lvl="1" indent="0">
              <a:buNone/>
            </a:pPr>
            <a:r>
              <a:rPr lang="nl-NL"/>
              <a:t>§3.2 De discrete </a:t>
            </a:r>
            <a:r>
              <a:rPr lang="nl-NL" err="1"/>
              <a:t>Fourier-reeks</a:t>
            </a:r>
            <a:endParaRPr lang="nl-NL"/>
          </a:p>
          <a:p>
            <a:pPr marL="257175" lvl="1" indent="0">
              <a:buNone/>
            </a:pPr>
            <a:r>
              <a:rPr lang="nl-NL"/>
              <a:t>(16 pagina’s)</a:t>
            </a:r>
          </a:p>
          <a:p>
            <a:r>
              <a:rPr lang="nl-NL"/>
              <a:t> Extra verdieping:</a:t>
            </a:r>
          </a:p>
          <a:p>
            <a:pPr marL="257175" lvl="1" indent="0">
              <a:buNone/>
            </a:pPr>
            <a:r>
              <a:rPr lang="nl-NL"/>
              <a:t>Opgaven </a:t>
            </a:r>
            <a:r>
              <a:rPr lang="nl-NL">
                <a:hlinkClick r:id="rId4"/>
              </a:rPr>
              <a:t>3.2 (met de hand of met een programma), 3.5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5646783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1524000" y="5481228"/>
            <a:ext cx="9144000" cy="13767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1" name="Snip Diagonal Corner Rectangle 10"/>
          <p:cNvSpPr/>
          <p:nvPr/>
        </p:nvSpPr>
        <p:spPr>
          <a:xfrm>
            <a:off x="3028610" y="4850531"/>
            <a:ext cx="7641123" cy="1681163"/>
          </a:xfrm>
          <a:prstGeom prst="snip2DiagRect">
            <a:avLst>
              <a:gd name="adj1" fmla="val 29847"/>
              <a:gd name="adj2" fmla="val 31591"/>
            </a:avLst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nl-NL" sz="2800" b="1">
                <a:solidFill>
                  <a:prstClr val="black"/>
                </a:solidFill>
                <a:latin typeface="Calibri" panose="020F0502020204030204"/>
              </a:rPr>
              <a:t>ELEDIS10</a:t>
            </a:r>
            <a:br>
              <a:rPr lang="nl-NL">
                <a:solidFill>
                  <a:srgbClr val="CF0033"/>
                </a:solidFill>
                <a:latin typeface="Calibri" panose="020F0502020204030204"/>
              </a:rPr>
            </a:br>
            <a:r>
              <a:rPr lang="nl-NL" sz="5400" b="1">
                <a:solidFill>
                  <a:srgbClr val="CF0033"/>
                </a:solidFill>
                <a:latin typeface="Calibri" panose="020F0502020204030204"/>
              </a:rPr>
              <a:t>Digitale Systemen</a:t>
            </a:r>
            <a:endParaRPr lang="nl-NL" sz="5400" b="1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9448800" y="6356350"/>
            <a:ext cx="2743200" cy="365125"/>
          </a:xfrm>
        </p:spPr>
        <p:txBody>
          <a:bodyPr/>
          <a:lstStyle/>
          <a:p>
            <a:pPr>
              <a:defRPr/>
            </a:pPr>
            <a:fld id="{E1B366DC-90C8-43B3-8D92-7D18DC7B3F3B}" type="slidenum">
              <a:rPr lang="nl-NL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>
                <a:defRPr/>
              </a:pPr>
              <a:t>25</a:t>
            </a:fld>
            <a:endParaRPr lang="nl-NL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D6BDD38-45C0-4A96-B402-3C7E1318CC2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509" t="51627" r="5856" b="1756"/>
          <a:stretch/>
        </p:blipFill>
        <p:spPr>
          <a:xfrm>
            <a:off x="5683250" y="974061"/>
            <a:ext cx="4597400" cy="2202169"/>
          </a:xfrm>
          <a:prstGeom prst="rect">
            <a:avLst/>
          </a:prstGeom>
          <a:ln w="28575">
            <a:solidFill>
              <a:schemeClr val="tx1"/>
            </a:solidFill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200000" rev="21386789"/>
            </a:camera>
            <a:lightRig rig="threePt" dir="t">
              <a:rot lat="0" lon="0" rev="2700000"/>
            </a:lightRig>
          </a:scene3d>
          <a:sp3d/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3" name="Rectangle 2">
                <a:extLst>
                  <a:ext uri="{FF2B5EF4-FFF2-40B4-BE49-F238E27FC236}">
                    <a16:creationId xmlns:a16="http://schemas.microsoft.com/office/drawing/2014/main" id="{9584D47B-28BC-4776-B506-E01734EAEE31}"/>
                  </a:ext>
                </a:extLst>
              </p:cNvPr>
              <p:cNvSpPr/>
              <p:nvPr/>
            </p:nvSpPr>
            <p:spPr>
              <a:xfrm>
                <a:off x="1936303" y="2151474"/>
                <a:ext cx="4278319" cy="1267142"/>
              </a:xfrm>
              <a:prstGeom prst="rect">
                <a:avLst/>
              </a:prstGeom>
              <a:ln w="28575"/>
              <a:effectLst>
                <a:reflection blurRad="6350" stA="50000" endA="300" endPos="55000" dir="5400000" sy="-100000" algn="bl" rotWithShape="0"/>
              </a:effectLst>
              <a:scene3d>
                <a:camera prst="perspectiveRight">
                  <a:rot lat="600000" lon="20400000" rev="0"/>
                </a:camera>
                <a:lightRig rig="threePt" dir="t"/>
              </a:scene3d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sz="2800" i="1">
                          <a:latin typeface="Cambria Math" panose="02040503050406030204" pitchFamily="18" charset="0"/>
                        </a:rPr>
                        <m:t>𝑋</m:t>
                      </m:r>
                      <m:d>
                        <m:dPr>
                          <m:ctrlPr>
                            <a:rPr lang="nl-NL" sz="2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l-NL" sz="2800">
                              <a:latin typeface="Cambria Math" panose="02040503050406030204" pitchFamily="18" charset="0"/>
                            </a:rPr>
                            <m:t>Ω</m:t>
                          </m:r>
                        </m:e>
                      </m:d>
                      <m:r>
                        <a:rPr lang="nl-NL" sz="2800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nl-NL" sz="28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nl-NL" sz="28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nl-NL" sz="2800" i="1">
                              <a:latin typeface="Cambria Math" panose="02040503050406030204" pitchFamily="18" charset="0"/>
                            </a:rPr>
                            <m:t>=−∞</m:t>
                          </m:r>
                        </m:sub>
                        <m:sup>
                          <m:r>
                            <a:rPr lang="nl-NL" sz="2800" i="1">
                              <a:latin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r>
                            <a:rPr lang="nl-NL" sz="2800" i="1">
                              <a:latin typeface="Cambria Math" panose="02040503050406030204" pitchFamily="18" charset="0"/>
                            </a:rPr>
                            <m:t>𝑥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l-NL" sz="2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l-NL" sz="28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d>
                          <m:r>
                            <a:rPr lang="nl-NL" sz="2800" i="1">
                              <a:latin typeface="Cambria Math" panose="02040503050406030204" pitchFamily="18" charset="0"/>
                            </a:rPr>
                            <m:t>⋅</m:t>
                          </m:r>
                          <m:sSup>
                            <m:sSupPr>
                              <m:ctrlPr>
                                <a:rPr lang="nl-NL" sz="28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l-NL" sz="28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nl-NL" sz="28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nl-NL" sz="28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m:rPr>
                                  <m:sty m:val="p"/>
                                </m:rPr>
                                <a:rPr lang="nl-NL" sz="2800">
                                  <a:latin typeface="Cambria Math" panose="02040503050406030204" pitchFamily="18" charset="0"/>
                                </a:rPr>
                                <m:t>Ω</m:t>
                              </m:r>
                              <m:r>
                                <a:rPr lang="nl-NL" sz="28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en-US" sz="2800"/>
              </a:p>
            </p:txBody>
          </p:sp>
        </mc:Choice>
        <mc:Fallback>
          <p:sp>
            <p:nvSpPr>
              <p:cNvPr id="13" name="Rectangle 2">
                <a:extLst>
                  <a:ext uri="{FF2B5EF4-FFF2-40B4-BE49-F238E27FC236}">
                    <a16:creationId xmlns:a16="http://schemas.microsoft.com/office/drawing/2014/main" id="{9584D47B-28BC-4776-B506-E01734EAEE3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6303" y="2151474"/>
                <a:ext cx="4278319" cy="126714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/>
              <a:effectLst>
                <a:reflection blurRad="6350" stA="50000" endA="300" endPos="55000" dir="5400000" sy="-100000" algn="bl" rotWithShape="0"/>
              </a:effectLst>
            </p:spPr>
            <p:txBody>
              <a:bodyPr/>
              <a:lstStyle/>
              <a:p>
                <a:r>
                  <a:rPr lang="en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ijdelijke aanduiding voor tekst 3"/>
          <p:cNvSpPr txBox="1">
            <a:spLocks/>
          </p:cNvSpPr>
          <p:nvPr/>
        </p:nvSpPr>
        <p:spPr bwMode="auto">
          <a:xfrm>
            <a:off x="1631504" y="5976416"/>
            <a:ext cx="1944216" cy="50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28588" indent="-128588" algn="l" defTabSz="514350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6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3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11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8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6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63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81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8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nl-NL" sz="1200" b="1">
                <a:solidFill>
                  <a:srgbClr val="CC0033"/>
                </a:solidFill>
                <a:latin typeface="Calibri Light" panose="020F0302020204030204"/>
                <a:ea typeface="ヒラギノ角ゴ Pro W3" charset="-128"/>
                <a:cs typeface="Arial" panose="020B0604020202020204" pitchFamily="34" charset="0"/>
              </a:rPr>
              <a:t>Opleiding Elektrotechniek</a:t>
            </a:r>
          </a:p>
        </p:txBody>
      </p:sp>
    </p:spTree>
    <p:extLst>
      <p:ext uri="{BB962C8B-B14F-4D97-AF65-F5344CB8AC3E}">
        <p14:creationId xmlns:p14="http://schemas.microsoft.com/office/powerpoint/2010/main" val="267169066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Group 44"/>
          <p:cNvGrpSpPr/>
          <p:nvPr/>
        </p:nvGrpSpPr>
        <p:grpSpPr>
          <a:xfrm>
            <a:off x="4641458" y="1043875"/>
            <a:ext cx="4658989" cy="5328525"/>
            <a:chOff x="3117457" y="1043874"/>
            <a:chExt cx="4658989" cy="5328525"/>
          </a:xfrm>
        </p:grpSpPr>
        <p:sp>
          <p:nvSpPr>
            <p:cNvPr id="12" name="Rectangle 11"/>
            <p:cNvSpPr/>
            <p:nvPr/>
          </p:nvSpPr>
          <p:spPr>
            <a:xfrm>
              <a:off x="3117457" y="1043874"/>
              <a:ext cx="4658989" cy="1994468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3" name="TextBox 12"/>
                <p:cNvSpPr txBox="1"/>
                <p:nvPr/>
              </p:nvSpPr>
              <p:spPr>
                <a:xfrm>
                  <a:off x="4350480" y="4895071"/>
                  <a:ext cx="2192942" cy="1477328"/>
                </a:xfrm>
                <a:prstGeom prst="rect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 w="28575">
                  <a:solidFill>
                    <a:schemeClr val="accent6"/>
                  </a:solidFill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nl-NL"/>
                    <a:t>Kruiscorrelatie tussen het signaal en de sinus en cosinus behorend bij </a:t>
                  </a:r>
                </a:p>
                <a:p>
                  <a:pPr algn="ctr"/>
                  <a14:m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Ω</m:t>
                      </m:r>
                      <m:r>
                        <a:rPr lang="nl-NL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nl-NL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nl-NL" i="1">
                          <a:latin typeface="Cambria Math" panose="02040503050406030204" pitchFamily="18" charset="0"/>
                        </a:rPr>
                        <m:t>𝜋</m:t>
                      </m:r>
                      <m:r>
                        <a:rPr lang="nl-NL" i="1"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nl-NL" i="1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nl-NL" i="1">
                          <a:latin typeface="Cambria Math" panose="02040503050406030204" pitchFamily="18" charset="0"/>
                        </a:rPr>
                        <m:t>𝑁</m:t>
                      </m:r>
                    </m:oMath>
                  </a14:m>
                  <a:r>
                    <a:rPr lang="nl-NL"/>
                    <a:t>.</a:t>
                  </a:r>
                </a:p>
              </p:txBody>
            </p:sp>
          </mc:Choice>
          <mc:Fallback>
            <p:sp>
              <p:nvSpPr>
                <p:cNvPr id="13" name="TextBox 1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350480" y="4895071"/>
                  <a:ext cx="2192942" cy="1477328"/>
                </a:xfrm>
                <a:prstGeom prst="rect">
                  <a:avLst/>
                </a:prstGeom>
                <a:blipFill>
                  <a:blip r:embed="rId2"/>
                  <a:stretch>
                    <a:fillRect l="-1923" t="-1619" r="-3571" b="-4453"/>
                  </a:stretch>
                </a:blipFill>
                <a:ln w="28575">
                  <a:solidFill>
                    <a:schemeClr val="accent6"/>
                  </a:solidFill>
                </a:ln>
              </p:spPr>
              <p:txBody>
                <a:bodyPr/>
                <a:lstStyle/>
                <a:p>
                  <a:r>
                    <a:rPr lang="en-NL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4" name="Straight Arrow Connector 13"/>
            <p:cNvCxnSpPr>
              <a:stCxn id="13" idx="0"/>
              <a:endCxn id="12" idx="2"/>
            </p:cNvCxnSpPr>
            <p:nvPr/>
          </p:nvCxnSpPr>
          <p:spPr>
            <a:xfrm flipV="1">
              <a:off x="5446951" y="3038342"/>
              <a:ext cx="1" cy="1856729"/>
            </a:xfrm>
            <a:prstGeom prst="straightConnector1">
              <a:avLst/>
            </a:prstGeom>
            <a:ln w="28575">
              <a:solidFill>
                <a:schemeClr val="accent6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F5ACEC0-5556-43A8-ADDA-F7E896647525}" type="slidenum">
              <a:rPr lang="nl-NL" smtClean="0"/>
              <a:t>26</a:t>
            </a:fld>
            <a:endParaRPr lang="nl-NL"/>
          </a:p>
        </p:txBody>
      </p:sp>
      <p:grpSp>
        <p:nvGrpSpPr>
          <p:cNvPr id="49" name="Group 48"/>
          <p:cNvGrpSpPr/>
          <p:nvPr/>
        </p:nvGrpSpPr>
        <p:grpSpPr>
          <a:xfrm>
            <a:off x="3239002" y="1417509"/>
            <a:ext cx="1614362" cy="3361352"/>
            <a:chOff x="1715002" y="1417509"/>
            <a:chExt cx="1614362" cy="3361352"/>
          </a:xfrm>
        </p:grpSpPr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7" name="TextBox 16"/>
                <p:cNvSpPr txBox="1"/>
                <p:nvPr/>
              </p:nvSpPr>
              <p:spPr>
                <a:xfrm>
                  <a:off x="1715002" y="3855531"/>
                  <a:ext cx="1614362" cy="923330"/>
                </a:xfrm>
                <a:prstGeom prst="rect">
                  <a:avLst/>
                </a:prstGeom>
                <a:solidFill>
                  <a:srgbClr val="FFDDDD"/>
                </a:solidFill>
                <a:ln w="28575">
                  <a:solidFill>
                    <a:srgbClr val="CF0033"/>
                  </a:solidFill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nl-NL"/>
                    <a:t>Middelen met het total aantal samples </a:t>
                  </a:r>
                  <a14:m>
                    <m:oMath xmlns:m="http://schemas.openxmlformats.org/officeDocument/2006/math">
                      <m:r>
                        <a:rPr lang="nl-NL" i="1">
                          <a:latin typeface="Cambria Math" panose="02040503050406030204" pitchFamily="18" charset="0"/>
                        </a:rPr>
                        <m:t>𝑁</m:t>
                      </m:r>
                    </m:oMath>
                  </a14:m>
                  <a:r>
                    <a:rPr lang="nl-NL"/>
                    <a:t>.</a:t>
                  </a:r>
                </a:p>
              </p:txBody>
            </p:sp>
          </mc:Choice>
          <mc:Fallback>
            <p:sp>
              <p:nvSpPr>
                <p:cNvPr id="17" name="TextBox 1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15002" y="3855531"/>
                  <a:ext cx="1614362" cy="923330"/>
                </a:xfrm>
                <a:prstGeom prst="rect">
                  <a:avLst/>
                </a:prstGeom>
                <a:blipFill>
                  <a:blip r:embed="rId3"/>
                  <a:stretch>
                    <a:fillRect l="-2222" t="-1911" r="-4444" b="-7006"/>
                  </a:stretch>
                </a:blipFill>
                <a:ln w="28575">
                  <a:solidFill>
                    <a:srgbClr val="CF0033"/>
                  </a:solidFill>
                </a:ln>
              </p:spPr>
              <p:txBody>
                <a:bodyPr/>
                <a:lstStyle/>
                <a:p>
                  <a:r>
                    <a:rPr lang="en-NL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8" name="Straight Arrow Connector 17"/>
            <p:cNvCxnSpPr>
              <a:stCxn id="17" idx="0"/>
              <a:endCxn id="19" idx="2"/>
            </p:cNvCxnSpPr>
            <p:nvPr/>
          </p:nvCxnSpPr>
          <p:spPr>
            <a:xfrm flipV="1">
              <a:off x="2522183" y="2685310"/>
              <a:ext cx="422761" cy="1170221"/>
            </a:xfrm>
            <a:prstGeom prst="straightConnector1">
              <a:avLst/>
            </a:prstGeom>
            <a:ln w="28575">
              <a:solidFill>
                <a:srgbClr val="CF0033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Rectangle 18"/>
            <p:cNvSpPr/>
            <p:nvPr/>
          </p:nvSpPr>
          <p:spPr>
            <a:xfrm>
              <a:off x="2713817" y="1417509"/>
              <a:ext cx="462253" cy="1267801"/>
            </a:xfrm>
            <a:prstGeom prst="rect">
              <a:avLst/>
            </a:prstGeom>
            <a:solidFill>
              <a:srgbClr val="FFDDDD"/>
            </a:solidFill>
            <a:ln>
              <a:solidFill>
                <a:srgbClr val="CF00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1847531" y="1869261"/>
            <a:ext cx="1817317" cy="2909601"/>
            <a:chOff x="323530" y="1869260"/>
            <a:chExt cx="1817317" cy="2909601"/>
          </a:xfrm>
        </p:grpSpPr>
        <p:cxnSp>
          <p:nvCxnSpPr>
            <p:cNvPr id="21" name="Straight Arrow Connector 20"/>
            <p:cNvCxnSpPr>
              <a:stCxn id="22" idx="0"/>
            </p:cNvCxnSpPr>
            <p:nvPr/>
          </p:nvCxnSpPr>
          <p:spPr>
            <a:xfrm flipV="1">
              <a:off x="985055" y="2490138"/>
              <a:ext cx="796707" cy="1365393"/>
            </a:xfrm>
            <a:prstGeom prst="straightConnector1">
              <a:avLst/>
            </a:prstGeom>
            <a:ln w="28575">
              <a:solidFill>
                <a:srgbClr val="CF003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2" name="TextBox 21"/>
                <p:cNvSpPr txBox="1"/>
                <p:nvPr/>
              </p:nvSpPr>
              <p:spPr>
                <a:xfrm>
                  <a:off x="323530" y="3855531"/>
                  <a:ext cx="1323049" cy="923330"/>
                </a:xfrm>
                <a:prstGeom prst="rect">
                  <a:avLst/>
                </a:prstGeom>
                <a:solidFill>
                  <a:srgbClr val="FFDDDD"/>
                </a:solidFill>
                <a:ln w="28575">
                  <a:solidFill>
                    <a:srgbClr val="CF0033"/>
                  </a:solidFill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nl-NL"/>
                    <a:t>De </a:t>
                  </a:r>
                  <a14:m>
                    <m:oMath xmlns:m="http://schemas.openxmlformats.org/officeDocument/2006/math">
                      <m:r>
                        <a:rPr lang="nl-NL" i="1">
                          <a:latin typeface="Cambria Math" panose="02040503050406030204" pitchFamily="18" charset="0"/>
                        </a:rPr>
                        <m:t>𝑘</m:t>
                      </m:r>
                    </m:oMath>
                  </a14:m>
                  <a:r>
                    <a:rPr lang="nl-NL"/>
                    <a:t>-de spectraal- coefficient.</a:t>
                  </a:r>
                </a:p>
              </p:txBody>
            </p:sp>
          </mc:Choice>
          <mc:Fallback>
            <p:sp>
              <p:nvSpPr>
                <p:cNvPr id="22" name="TextBox 2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3530" y="3855531"/>
                  <a:ext cx="1323049" cy="923330"/>
                </a:xfrm>
                <a:prstGeom prst="rect">
                  <a:avLst/>
                </a:prstGeom>
                <a:blipFill>
                  <a:blip r:embed="rId4"/>
                  <a:stretch>
                    <a:fillRect t="-1911" b="-7006"/>
                  </a:stretch>
                </a:blipFill>
                <a:ln w="28575">
                  <a:solidFill>
                    <a:srgbClr val="CF0033"/>
                  </a:solidFill>
                </a:ln>
              </p:spPr>
              <p:txBody>
                <a:bodyPr/>
                <a:lstStyle/>
                <a:p>
                  <a:r>
                    <a:rPr lang="en-NL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3" name="Rectangle 22"/>
            <p:cNvSpPr/>
            <p:nvPr/>
          </p:nvSpPr>
          <p:spPr>
            <a:xfrm>
              <a:off x="1473252" y="1869260"/>
              <a:ext cx="667595" cy="620877"/>
            </a:xfrm>
            <a:prstGeom prst="rect">
              <a:avLst/>
            </a:prstGeom>
            <a:solidFill>
              <a:srgbClr val="FFDDDD"/>
            </a:solidFill>
            <a:ln>
              <a:solidFill>
                <a:srgbClr val="CF00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5513374" y="1699328"/>
            <a:ext cx="1130862" cy="3055891"/>
            <a:chOff x="3989374" y="1699327"/>
            <a:chExt cx="1130862" cy="3055891"/>
          </a:xfrm>
        </p:grpSpPr>
        <p:cxnSp>
          <p:nvCxnSpPr>
            <p:cNvPr id="25" name="Straight Arrow Connector 24"/>
            <p:cNvCxnSpPr/>
            <p:nvPr/>
          </p:nvCxnSpPr>
          <p:spPr>
            <a:xfrm flipH="1" flipV="1">
              <a:off x="4410159" y="2435703"/>
              <a:ext cx="383361" cy="1511131"/>
            </a:xfrm>
            <a:prstGeom prst="straightConnector1">
              <a:avLst/>
            </a:prstGeom>
            <a:ln w="28575">
              <a:solidFill>
                <a:srgbClr val="CF0033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/>
            <p:cNvSpPr txBox="1"/>
            <p:nvPr/>
          </p:nvSpPr>
          <p:spPr>
            <a:xfrm>
              <a:off x="4110754" y="3831888"/>
              <a:ext cx="1009482" cy="923330"/>
            </a:xfrm>
            <a:prstGeom prst="rect">
              <a:avLst/>
            </a:prstGeom>
            <a:solidFill>
              <a:srgbClr val="FFDDDD"/>
            </a:solidFill>
            <a:ln w="28575">
              <a:solidFill>
                <a:srgbClr val="CF0033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nl-NL"/>
                <a:t>Samples van het signaal.</a:t>
              </a: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3989374" y="1699327"/>
              <a:ext cx="1116700" cy="732183"/>
            </a:xfrm>
            <a:prstGeom prst="rect">
              <a:avLst/>
            </a:prstGeom>
            <a:solidFill>
              <a:srgbClr val="FFDDDD"/>
            </a:solidFill>
            <a:ln>
              <a:solidFill>
                <a:srgbClr val="CF00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6847627" y="1699327"/>
            <a:ext cx="3043538" cy="2773588"/>
            <a:chOff x="5323627" y="1699327"/>
            <a:chExt cx="3043538" cy="2773588"/>
          </a:xfrm>
        </p:grpSpPr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9" name="TextBox 28"/>
                <p:cNvSpPr txBox="1"/>
                <p:nvPr/>
              </p:nvSpPr>
              <p:spPr>
                <a:xfrm>
                  <a:off x="5919323" y="3826584"/>
                  <a:ext cx="2447842" cy="646331"/>
                </a:xfrm>
                <a:prstGeom prst="rect">
                  <a:avLst/>
                </a:prstGeom>
                <a:solidFill>
                  <a:srgbClr val="FFDDDD"/>
                </a:solidFill>
                <a:ln w="28575">
                  <a:solidFill>
                    <a:srgbClr val="CF0033"/>
                  </a:solidFill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nl-NL"/>
                    <a:t>Cosinussen en sinussen met </a:t>
                  </a:r>
                  <a14:m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Ω</m:t>
                      </m:r>
                      <m:r>
                        <a:rPr lang="nl-NL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nl-NL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nl-NL" i="1">
                          <a:latin typeface="Cambria Math" panose="02040503050406030204" pitchFamily="18" charset="0"/>
                        </a:rPr>
                        <m:t>𝜋</m:t>
                      </m:r>
                      <m:r>
                        <a:rPr lang="nl-NL" i="1"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nl-NL" i="1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nl-NL" i="1">
                          <a:latin typeface="Cambria Math" panose="02040503050406030204" pitchFamily="18" charset="0"/>
                        </a:rPr>
                        <m:t>𝑁</m:t>
                      </m:r>
                    </m:oMath>
                  </a14:m>
                  <a:r>
                    <a:rPr lang="nl-NL"/>
                    <a:t>.</a:t>
                  </a:r>
                </a:p>
              </p:txBody>
            </p:sp>
          </mc:Choice>
          <mc:Fallback>
            <p:sp>
              <p:nvSpPr>
                <p:cNvPr id="29" name="TextBox 2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19323" y="3826584"/>
                  <a:ext cx="2447842" cy="646331"/>
                </a:xfrm>
                <a:prstGeom prst="rect">
                  <a:avLst/>
                </a:prstGeom>
                <a:blipFill>
                  <a:blip r:embed="rId5"/>
                  <a:stretch>
                    <a:fillRect t="-3604" r="-1229" b="-10811"/>
                  </a:stretch>
                </a:blipFill>
                <a:ln w="28575">
                  <a:solidFill>
                    <a:srgbClr val="CF0033"/>
                  </a:solidFill>
                </a:ln>
              </p:spPr>
              <p:txBody>
                <a:bodyPr/>
                <a:lstStyle/>
                <a:p>
                  <a:r>
                    <a:rPr lang="en-NL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0" name="Straight Arrow Connector 29"/>
            <p:cNvCxnSpPr>
              <a:stCxn id="29" idx="0"/>
              <a:endCxn id="31" idx="2"/>
            </p:cNvCxnSpPr>
            <p:nvPr/>
          </p:nvCxnSpPr>
          <p:spPr>
            <a:xfrm flipH="1" flipV="1">
              <a:off x="6456512" y="2431510"/>
              <a:ext cx="686732" cy="1395074"/>
            </a:xfrm>
            <a:prstGeom prst="straightConnector1">
              <a:avLst/>
            </a:prstGeom>
            <a:ln w="28575">
              <a:solidFill>
                <a:srgbClr val="CF0033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Rectangle 30"/>
            <p:cNvSpPr/>
            <p:nvPr/>
          </p:nvSpPr>
          <p:spPr>
            <a:xfrm>
              <a:off x="5323627" y="1699327"/>
              <a:ext cx="2265769" cy="732183"/>
            </a:xfrm>
            <a:prstGeom prst="rect">
              <a:avLst/>
            </a:prstGeom>
            <a:solidFill>
              <a:srgbClr val="FFDDDD"/>
            </a:solidFill>
            <a:ln>
              <a:solidFill>
                <a:srgbClr val="CF00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4593914" y="2615072"/>
            <a:ext cx="1009482" cy="3635087"/>
            <a:chOff x="3069914" y="2615071"/>
            <a:chExt cx="1009482" cy="3635087"/>
          </a:xfrm>
        </p:grpSpPr>
        <p:cxnSp>
          <p:nvCxnSpPr>
            <p:cNvPr id="33" name="Straight Arrow Connector 32"/>
            <p:cNvCxnSpPr>
              <a:endCxn id="35" idx="2"/>
            </p:cNvCxnSpPr>
            <p:nvPr/>
          </p:nvCxnSpPr>
          <p:spPr>
            <a:xfrm flipH="1" flipV="1">
              <a:off x="3607025" y="2954420"/>
              <a:ext cx="145656" cy="2487355"/>
            </a:xfrm>
            <a:prstGeom prst="straightConnector1">
              <a:avLst/>
            </a:prstGeom>
            <a:ln w="28575">
              <a:solidFill>
                <a:srgbClr val="CF0033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4" name="TextBox 33"/>
                <p:cNvSpPr txBox="1"/>
                <p:nvPr/>
              </p:nvSpPr>
              <p:spPr>
                <a:xfrm>
                  <a:off x="3069914" y="5326828"/>
                  <a:ext cx="1009482" cy="923330"/>
                </a:xfrm>
                <a:prstGeom prst="rect">
                  <a:avLst/>
                </a:prstGeom>
                <a:solidFill>
                  <a:srgbClr val="FFDDDD"/>
                </a:solidFill>
                <a:ln w="28575">
                  <a:solidFill>
                    <a:srgbClr val="CF0033"/>
                  </a:solidFill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nl-NL"/>
                    <a:t>Kleine </a:t>
                  </a:r>
                  <a14:m>
                    <m:oMath xmlns:m="http://schemas.openxmlformats.org/officeDocument/2006/math">
                      <m:r>
                        <a:rPr lang="nl-NL" i="1">
                          <a:latin typeface="Cambria Math" panose="02040503050406030204" pitchFamily="18" charset="0"/>
                        </a:rPr>
                        <m:t>𝑛</m:t>
                      </m:r>
                    </m:oMath>
                  </a14:m>
                  <a:r>
                    <a:rPr lang="nl-NL"/>
                    <a:t> start bij nul.</a:t>
                  </a:r>
                </a:p>
              </p:txBody>
            </p:sp>
          </mc:Choice>
          <mc:Fallback>
            <p:sp>
              <p:nvSpPr>
                <p:cNvPr id="34" name="TextBox 3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69914" y="5326828"/>
                  <a:ext cx="1009482" cy="923330"/>
                </a:xfrm>
                <a:prstGeom prst="rect">
                  <a:avLst/>
                </a:prstGeom>
                <a:blipFill>
                  <a:blip r:embed="rId6"/>
                  <a:stretch>
                    <a:fillRect l="-1176" t="-2564" r="-1765" b="-7692"/>
                  </a:stretch>
                </a:blipFill>
                <a:ln w="28575">
                  <a:solidFill>
                    <a:srgbClr val="CF0033"/>
                  </a:solidFill>
                </a:ln>
              </p:spPr>
              <p:txBody>
                <a:bodyPr/>
                <a:lstStyle/>
                <a:p>
                  <a:r>
                    <a:rPr lang="en-NL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5" name="Rectangle 34"/>
            <p:cNvSpPr/>
            <p:nvPr/>
          </p:nvSpPr>
          <p:spPr>
            <a:xfrm>
              <a:off x="3205457" y="2615071"/>
              <a:ext cx="803136" cy="339349"/>
            </a:xfrm>
            <a:prstGeom prst="rect">
              <a:avLst/>
            </a:prstGeom>
            <a:solidFill>
              <a:srgbClr val="FFDDDD"/>
            </a:solidFill>
            <a:ln>
              <a:solidFill>
                <a:srgbClr val="CF00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1914525" y="804177"/>
            <a:ext cx="3598848" cy="923330"/>
            <a:chOff x="390525" y="804177"/>
            <a:chExt cx="3598848" cy="923330"/>
          </a:xfrm>
        </p:grpSpPr>
        <p:cxnSp>
          <p:nvCxnSpPr>
            <p:cNvPr id="37" name="Straight Arrow Connector 36"/>
            <p:cNvCxnSpPr>
              <a:endCxn id="39" idx="1"/>
            </p:cNvCxnSpPr>
            <p:nvPr/>
          </p:nvCxnSpPr>
          <p:spPr>
            <a:xfrm>
              <a:off x="1566572" y="1240663"/>
              <a:ext cx="1638885" cy="72178"/>
            </a:xfrm>
            <a:prstGeom prst="straightConnector1">
              <a:avLst/>
            </a:prstGeom>
            <a:ln w="28575">
              <a:solidFill>
                <a:srgbClr val="CF0033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8" name="TextBox 37"/>
                <p:cNvSpPr txBox="1"/>
                <p:nvPr/>
              </p:nvSpPr>
              <p:spPr>
                <a:xfrm>
                  <a:off x="390525" y="804177"/>
                  <a:ext cx="2195368" cy="923330"/>
                </a:xfrm>
                <a:prstGeom prst="rect">
                  <a:avLst/>
                </a:prstGeom>
                <a:solidFill>
                  <a:srgbClr val="FFDDDD"/>
                </a:solidFill>
                <a:ln w="28575">
                  <a:solidFill>
                    <a:srgbClr val="CF0033"/>
                  </a:solidFill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pPr algn="ctr"/>
                  <a14:m>
                    <m:oMath xmlns:m="http://schemas.openxmlformats.org/officeDocument/2006/math">
                      <m:r>
                        <a:rPr lang="nl-NL" i="1">
                          <a:latin typeface="Cambria Math" panose="02040503050406030204" pitchFamily="18" charset="0"/>
                        </a:rPr>
                        <m:t>𝑁</m:t>
                      </m:r>
                    </m:oMath>
                  </a14:m>
                  <a:r>
                    <a:rPr lang="nl-NL"/>
                    <a:t> is het aantal samples per periode van </a:t>
                  </a:r>
                  <a14:m>
                    <m:oMath xmlns:m="http://schemas.openxmlformats.org/officeDocument/2006/math">
                      <m:r>
                        <a:rPr lang="nl-NL" i="1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begChr m:val="["/>
                          <m:endChr m:val="]"/>
                          <m:ctrlPr>
                            <a:rPr lang="nl-NL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</m:oMath>
                  </a14:m>
                  <a:r>
                    <a:rPr lang="nl-NL"/>
                    <a:t>.</a:t>
                  </a:r>
                </a:p>
              </p:txBody>
            </p:sp>
          </mc:Choice>
          <mc:Fallback>
            <p:sp>
              <p:nvSpPr>
                <p:cNvPr id="38" name="TextBox 3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90525" y="804177"/>
                  <a:ext cx="2195368" cy="923330"/>
                </a:xfrm>
                <a:prstGeom prst="rect">
                  <a:avLst/>
                </a:prstGeom>
                <a:blipFill>
                  <a:blip r:embed="rId7"/>
                  <a:stretch>
                    <a:fillRect t="-2564" r="-1096" b="-7692"/>
                  </a:stretch>
                </a:blipFill>
                <a:ln w="28575">
                  <a:solidFill>
                    <a:srgbClr val="CF0033"/>
                  </a:solidFill>
                </a:ln>
              </p:spPr>
              <p:txBody>
                <a:bodyPr/>
                <a:lstStyle/>
                <a:p>
                  <a:r>
                    <a:rPr lang="en-NL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9" name="Rectangle 38"/>
            <p:cNvSpPr/>
            <p:nvPr/>
          </p:nvSpPr>
          <p:spPr>
            <a:xfrm>
              <a:off x="3205456" y="1084613"/>
              <a:ext cx="783917" cy="456456"/>
            </a:xfrm>
            <a:prstGeom prst="rect">
              <a:avLst/>
            </a:prstGeom>
            <a:solidFill>
              <a:srgbClr val="FFDDDD"/>
            </a:solidFill>
            <a:ln>
              <a:solidFill>
                <a:srgbClr val="CF00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/>
              <a:t>Vorige Les: Discrete </a:t>
            </a:r>
            <a:r>
              <a:rPr lang="nl-NL" err="1"/>
              <a:t>Fourier-reeks</a:t>
            </a:r>
            <a:r>
              <a:rPr lang="nl-NL"/>
              <a:t> voor periodieke signalen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/>
          </a:p>
          <a:p>
            <a:pPr marL="0" indent="0">
              <a:buNone/>
            </a:pPr>
            <a:endParaRPr lang="nl-NL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Content Placeholder 2"/>
              <p:cNvSpPr txBox="1">
                <a:spLocks/>
              </p:cNvSpPr>
              <p:nvPr/>
            </p:nvSpPr>
            <p:spPr>
              <a:xfrm>
                <a:off x="1981200" y="1124744"/>
                <a:ext cx="8229600" cy="5184576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192881" indent="-192881" algn="l" defTabSz="51435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17910" indent="-160735" algn="l" defTabSz="51435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42938" indent="-128588" algn="l" defTabSz="51435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900113" indent="-128588" algn="l" defTabSz="51435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157288" indent="-128588" algn="l" defTabSz="51435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414463" indent="-128588" algn="l" defTabSz="51435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11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671638" indent="-128588" algn="l" defTabSz="51435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11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928813" indent="-128588" algn="l" defTabSz="51435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11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185988" indent="-128588" algn="l" defTabSz="51435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11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l-NL" sz="4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l-NL" sz="40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nl-NL" sz="4000" i="1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nl-NL" sz="40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l-NL" sz="4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NL" sz="40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l-NL" sz="4000" i="1"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nl-NL" sz="40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nl-NL" sz="40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nl-NL" sz="4000" i="1"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  <m:sup>
                          <m:r>
                            <a:rPr lang="nl-NL" sz="4000" i="1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nl-NL" sz="4000" i="1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  <m:e>
                          <m:r>
                            <a:rPr lang="nl-NL" sz="4000" i="1">
                              <a:latin typeface="Cambria Math" panose="02040503050406030204" pitchFamily="18" charset="0"/>
                            </a:rPr>
                            <m:t>𝑥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l-NL" sz="4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l-NL" sz="40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d>
                          <m:r>
                            <a:rPr lang="nl-NL" sz="4000" i="1">
                              <a:latin typeface="Cambria Math" panose="02040503050406030204" pitchFamily="18" charset="0"/>
                            </a:rPr>
                            <m:t>⋅</m:t>
                          </m:r>
                          <m:sSup>
                            <m:sSupPr>
                              <m:ctrlPr>
                                <a:rPr lang="nl-NL" sz="4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l-NL" sz="40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nl-NL" sz="40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nl-NL" sz="40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nl-NL" sz="4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nl-NL" sz="4000" i="1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  <m:r>
                                <a:rPr lang="nl-NL" sz="4000" i="1">
                                  <a:latin typeface="Cambria Math" panose="02040503050406030204" pitchFamily="18" charset="0"/>
                                </a:rPr>
                                <m:t>𝑘𝑛</m:t>
                              </m:r>
                              <m:r>
                                <a:rPr lang="nl-NL" sz="4000" i="1">
                                  <a:latin typeface="Cambria Math" panose="02040503050406030204" pitchFamily="18" charset="0"/>
                                </a:rPr>
                                <m:t>/</m:t>
                              </m:r>
                              <m:r>
                                <a:rPr lang="nl-NL" sz="4000" i="1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  <m:r>
                                <a:rPr lang="nl-NL" sz="4000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nl-NL"/>
              </a:p>
            </p:txBody>
          </p:sp>
        </mc:Choice>
        <mc:Fallback>
          <p:sp>
            <p:nvSpPr>
              <p:cNvPr id="15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1200" y="1124744"/>
                <a:ext cx="8229600" cy="5184576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N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77188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Overzicht deze 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l-NL" sz="2800" b="1">
                <a:solidFill>
                  <a:srgbClr val="C00000"/>
                </a:solidFill>
              </a:rPr>
              <a:t>Discrete Fourier-transformaties </a:t>
            </a:r>
            <a:r>
              <a:rPr lang="nl-NL" sz="2400"/>
              <a:t>(niet periodieke signalen) </a:t>
            </a:r>
          </a:p>
          <a:p>
            <a:pPr lvl="1">
              <a:buFontTx/>
              <a:buChar char="-"/>
            </a:pPr>
            <a:r>
              <a:rPr lang="nl-NL" sz="2400"/>
              <a:t>Inverse</a:t>
            </a:r>
          </a:p>
          <a:p>
            <a:pPr lvl="1">
              <a:buFontTx/>
              <a:buChar char="-"/>
            </a:pPr>
            <a:r>
              <a:rPr lang="nl-NL" sz="2400"/>
              <a:t>Lineariteit</a:t>
            </a:r>
          </a:p>
          <a:p>
            <a:pPr lvl="1">
              <a:buFontTx/>
              <a:buChar char="-"/>
            </a:pPr>
            <a:r>
              <a:rPr lang="nl-NL" sz="2400"/>
              <a:t>Tijdsverschuiving</a:t>
            </a:r>
          </a:p>
          <a:p>
            <a:pPr lvl="1">
              <a:buFontTx/>
              <a:buChar char="-"/>
            </a:pPr>
            <a:r>
              <a:rPr lang="nl-NL" sz="2400"/>
              <a:t>Convolutie</a:t>
            </a:r>
          </a:p>
          <a:p>
            <a:pPr lvl="1">
              <a:buFontTx/>
              <a:buChar char="-"/>
            </a:pPr>
            <a:r>
              <a:rPr lang="nl-NL" sz="2400"/>
              <a:t>Overdrachtsfuncties</a:t>
            </a:r>
          </a:p>
          <a:p>
            <a:pPr marL="0" indent="0">
              <a:buNone/>
            </a:pPr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ACEC0-5556-43A8-ADDA-F7E896647525}" type="slidenum">
              <a:rPr lang="nl-NL" smtClean="0"/>
              <a:t>27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9692993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040000" y="900000"/>
            <a:ext cx="6667500" cy="571500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i="1" smtClean="0"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lang="nl-NL" i="1" smtClean="0">
                          <a:latin typeface="Cambria Math" panose="02040503050406030204" pitchFamily="18" charset="0"/>
                        </a:rPr>
                        <m:t>=16</m:t>
                      </m:r>
                    </m:oMath>
                  </m:oMathPara>
                </a14:m>
                <a:endParaRPr lang="nl-NL"/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ACEC0-5556-43A8-ADDA-F7E896647525}" type="slidenum">
              <a:rPr lang="nl-NL" smtClean="0"/>
              <a:t>28</a:t>
            </a:fld>
            <a:endParaRPr lang="nl-NL"/>
          </a:p>
        </p:txBody>
      </p:sp>
      <p:sp>
        <p:nvSpPr>
          <p:cNvPr id="6" name="TextBox 5"/>
          <p:cNvSpPr txBox="1"/>
          <p:nvPr/>
        </p:nvSpPr>
        <p:spPr>
          <a:xfrm>
            <a:off x="864000" y="1514093"/>
            <a:ext cx="366079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NL" sz="3200"/>
              <a:t>Stel we hebben een </a:t>
            </a:r>
            <a:r>
              <a:rPr lang="nl-NL" sz="3200">
                <a:solidFill>
                  <a:srgbClr val="C00000"/>
                </a:solidFill>
              </a:rPr>
              <a:t>niet-periodiek</a:t>
            </a:r>
            <a:r>
              <a:rPr lang="nl-NL" sz="3200"/>
              <a:t> signaal: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4000" y="4193266"/>
            <a:ext cx="36607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NL" sz="3200"/>
              <a:t>Spectrum:</a:t>
            </a:r>
          </a:p>
        </p:txBody>
      </p:sp>
    </p:spTree>
    <p:extLst>
      <p:ext uri="{BB962C8B-B14F-4D97-AF65-F5344CB8AC3E}">
        <p14:creationId xmlns:p14="http://schemas.microsoft.com/office/powerpoint/2010/main" val="400543158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040000" y="900000"/>
            <a:ext cx="6667500" cy="571500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i="1" smtClean="0"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lang="nl-NL" i="1" smtClean="0">
                          <a:latin typeface="Cambria Math" panose="02040503050406030204" pitchFamily="18" charset="0"/>
                        </a:rPr>
                        <m:t>=32</m:t>
                      </m:r>
                    </m:oMath>
                  </m:oMathPara>
                </a14:m>
                <a:endParaRPr lang="nl-NL"/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ACEC0-5556-43A8-ADDA-F7E896647525}" type="slidenum">
              <a:rPr lang="nl-NL" smtClean="0"/>
              <a:t>29</a:t>
            </a:fld>
            <a:endParaRPr lang="nl-NL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621103" y="1109539"/>
                <a:ext cx="4520240" cy="52157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nl-NL" sz="2400"/>
                  <a:t>Stel we maken </a:t>
                </a:r>
                <a14:m>
                  <m:oMath xmlns:m="http://schemas.openxmlformats.org/officeDocument/2006/math">
                    <m:r>
                      <a:rPr lang="nl-NL" sz="2400" i="1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nl-NL" sz="2400"/>
                  <a:t> steeds groter.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nl-NL" sz="240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nl-NL" sz="2400"/>
                  <a:t>We vullen </a:t>
                </a:r>
                <a14:m>
                  <m:oMath xmlns:m="http://schemas.openxmlformats.org/officeDocument/2006/math">
                    <m:r>
                      <a:rPr lang="nl-NL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nl-NL" sz="2400" i="1">
                        <a:latin typeface="Cambria Math" panose="02040503050406030204" pitchFamily="18" charset="0"/>
                      </a:rPr>
                      <m:t>[</m:t>
                    </m:r>
                    <m:r>
                      <a:rPr lang="nl-NL" sz="2400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nl-NL" sz="2400" i="1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nl-NL" sz="2400"/>
                  <a:t> aan met nullen. 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nl-NL" sz="240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nl-NL" sz="2400"/>
                  <a:t>De resolutie van het spectrum wordt beter!</a:t>
                </a:r>
              </a:p>
              <a:p>
                <a:endParaRPr lang="nl-NL" sz="240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nl-NL" sz="2400"/>
                  <a:t>Voor de afstand tussen van de bijbehorende frequenties van een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l-NL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l-NL" sz="24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nl-NL" sz="2400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nl-NL" sz="2400"/>
                  <a:t> 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l-NL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l-NL" sz="24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nl-NL" sz="2400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nl-NL" sz="2400" i="1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</m:oMath>
                </a14:m>
                <a:r>
                  <a:rPr lang="nl-NL" sz="2400"/>
                  <a:t> in het spectrum geldt namelijk:</a:t>
                </a:r>
              </a:p>
              <a:p>
                <a:endParaRPr lang="nl-NL" sz="240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l-NL" sz="2400">
                          <a:latin typeface="Cambria Math" panose="02040503050406030204" pitchFamily="18" charset="0"/>
                        </a:rPr>
                        <m:t>Δ</m:t>
                      </m:r>
                      <m:r>
                        <m:rPr>
                          <m:sty m:val="p"/>
                        </m:rPr>
                        <a:rPr lang="el-GR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Ω</m:t>
                      </m:r>
                      <m:r>
                        <a:rPr lang="nl-NL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l-NL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</m:oMath>
                  </m:oMathPara>
                </a14:m>
                <a:endParaRPr lang="nl-NL" sz="2400"/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1103" y="1109539"/>
                <a:ext cx="4520240" cy="5215787"/>
              </a:xfrm>
              <a:prstGeom prst="rect">
                <a:avLst/>
              </a:prstGeom>
              <a:blipFill>
                <a:blip r:embed="rId4"/>
                <a:stretch>
                  <a:fillRect l="-1889" t="-935" r="-1215"/>
                </a:stretch>
              </a:blipFill>
            </p:spPr>
            <p:txBody>
              <a:bodyPr/>
              <a:lstStyle/>
              <a:p>
                <a:r>
                  <a:rPr lang="en-N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4763681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=64</m:t>
                      </m:r>
                    </m:oMath>
                  </m:oMathPara>
                </a14:m>
                <a:endParaRPr lang="en-US"/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ACEC0-5556-43A8-ADDA-F7E896647525}" type="slidenum">
              <a:rPr lang="en-US" smtClean="0"/>
              <a:t>30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040000" y="900000"/>
            <a:ext cx="66675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19315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=128</m:t>
                      </m:r>
                    </m:oMath>
                  </m:oMathPara>
                </a14:m>
                <a:endParaRPr lang="en-US"/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ACEC0-5556-43A8-ADDA-F7E896647525}" type="slidenum">
              <a:rPr lang="en-US" smtClean="0"/>
              <a:t>31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040000" y="900000"/>
            <a:ext cx="66675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960528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=256</m:t>
                      </m:r>
                    </m:oMath>
                  </m:oMathPara>
                </a14:m>
                <a:endParaRPr lang="en-US"/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ACEC0-5556-43A8-ADDA-F7E896647525}" type="slidenum">
              <a:rPr lang="en-US" smtClean="0"/>
              <a:t>32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040000" y="900000"/>
            <a:ext cx="66675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091412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nl-NL" b="1" i="1" dirty="0" smtClean="0">
                          <a:latin typeface="Cambria Math" panose="02040503050406030204" pitchFamily="18" charset="0"/>
                        </a:rPr>
                        <m:t>∞</m:t>
                      </m:r>
                    </m:oMath>
                  </m:oMathPara>
                </a14:m>
                <a:endParaRPr lang="en-US"/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ACEC0-5556-43A8-ADDA-F7E896647525}" type="slidenum">
              <a:rPr lang="en-US" smtClean="0"/>
              <a:t>33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040000" y="900000"/>
            <a:ext cx="6505575" cy="5724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199180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040000" y="900000"/>
            <a:ext cx="6667500" cy="571500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i="1" smtClean="0"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lang="nl-NL" i="1" smtClean="0">
                          <a:latin typeface="Cambria Math" panose="02040503050406030204" pitchFamily="18" charset="0"/>
                        </a:rPr>
                        <m:t>=16</m:t>
                      </m:r>
                    </m:oMath>
                  </m:oMathPara>
                </a14:m>
                <a:endParaRPr lang="nl-NL"/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ACEC0-5556-43A8-ADDA-F7E896647525}" type="slidenum">
              <a:rPr lang="nl-NL" smtClean="0"/>
              <a:t>34</a:t>
            </a:fld>
            <a:endParaRPr lang="nl-NL"/>
          </a:p>
        </p:txBody>
      </p:sp>
      <p:sp>
        <p:nvSpPr>
          <p:cNvPr id="6" name="TextBox 5"/>
          <p:cNvSpPr txBox="1"/>
          <p:nvPr/>
        </p:nvSpPr>
        <p:spPr>
          <a:xfrm>
            <a:off x="2109479" y="1488217"/>
            <a:ext cx="23622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NL" sz="3200"/>
              <a:t>Stel dat het signaal </a:t>
            </a:r>
            <a:r>
              <a:rPr lang="nl-NL" sz="3200" i="1">
                <a:solidFill>
                  <a:srgbClr val="C00000"/>
                </a:solidFill>
              </a:rPr>
              <a:t>wel</a:t>
            </a:r>
            <a:r>
              <a:rPr lang="nl-NL" sz="3200" i="1"/>
              <a:t> </a:t>
            </a:r>
            <a:r>
              <a:rPr lang="nl-NL" sz="3200"/>
              <a:t>periodiek is (met N=15):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109479" y="4167390"/>
            <a:ext cx="2362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NL" sz="3200"/>
              <a:t>Spectrum:</a:t>
            </a:r>
          </a:p>
        </p:txBody>
      </p:sp>
    </p:spTree>
    <p:extLst>
      <p:ext uri="{BB962C8B-B14F-4D97-AF65-F5344CB8AC3E}">
        <p14:creationId xmlns:p14="http://schemas.microsoft.com/office/powerpoint/2010/main" val="326659898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=32</m:t>
                      </m:r>
                    </m:oMath>
                  </m:oMathPara>
                </a14:m>
                <a:endParaRPr lang="en-US"/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ACEC0-5556-43A8-ADDA-F7E896647525}" type="slidenum">
              <a:rPr lang="en-US" smtClean="0"/>
              <a:t>35</a:t>
            </a:fld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040000" y="900000"/>
            <a:ext cx="66675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514413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=64</m:t>
                      </m:r>
                    </m:oMath>
                  </m:oMathPara>
                </a14:m>
                <a:endParaRPr lang="en-US"/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ACEC0-5556-43A8-ADDA-F7E896647525}" type="slidenum">
              <a:rPr lang="en-US" smtClean="0"/>
              <a:t>36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040000" y="900000"/>
            <a:ext cx="66675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92738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=128</m:t>
                      </m:r>
                    </m:oMath>
                  </m:oMathPara>
                </a14:m>
                <a:endParaRPr lang="en-US"/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ACEC0-5556-43A8-ADDA-F7E896647525}" type="slidenum">
              <a:rPr lang="en-US" smtClean="0"/>
              <a:t>37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040000" y="900000"/>
            <a:ext cx="66675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015695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=256</m:t>
                      </m:r>
                    </m:oMath>
                  </m:oMathPara>
                </a14:m>
                <a:endParaRPr lang="en-US"/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ACEC0-5556-43A8-ADDA-F7E896647525}" type="slidenum">
              <a:rPr lang="en-US" smtClean="0"/>
              <a:t>38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040000" y="900000"/>
            <a:ext cx="66675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119606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i="1" smtClean="0"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lang="nl-NL" i="1" smtClean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nl-NL" b="1" i="1" smtClean="0">
                          <a:latin typeface="Cambria Math" panose="02040503050406030204" pitchFamily="18" charset="0"/>
                        </a:rPr>
                        <m:t>∞</m:t>
                      </m:r>
                    </m:oMath>
                  </m:oMathPara>
                </a14:m>
                <a:endParaRPr lang="nl-NL"/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ACEC0-5556-43A8-ADDA-F7E896647525}" type="slidenum">
              <a:rPr lang="nl-NL" smtClean="0"/>
              <a:t>39</a:t>
            </a:fld>
            <a:endParaRPr lang="nl-NL"/>
          </a:p>
        </p:txBody>
      </p:sp>
      <p:sp>
        <p:nvSpPr>
          <p:cNvPr id="7" name="TextBox 6"/>
          <p:cNvSpPr txBox="1"/>
          <p:nvPr/>
        </p:nvSpPr>
        <p:spPr>
          <a:xfrm>
            <a:off x="646424" y="1134533"/>
            <a:ext cx="4667447" cy="24160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/>
              <a:t>Hoe meer samples we hebben van het signaal, hoe nauwkeuriger het spectrum.</a:t>
            </a:r>
          </a:p>
          <a:p>
            <a:endParaRPr lang="nl-NL" sz="2800"/>
          </a:p>
          <a:p>
            <a:r>
              <a:rPr lang="nl-NL" sz="2800"/>
              <a:t>Oorspronkelijk was dit signaal:</a:t>
            </a:r>
          </a:p>
          <a:p>
            <a:endParaRPr lang="nl-NL" sz="110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Rectangle 4"/>
              <p:cNvSpPr/>
              <p:nvPr/>
            </p:nvSpPr>
            <p:spPr>
              <a:xfrm>
                <a:off x="431373" y="4487131"/>
                <a:ext cx="5342279" cy="92217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sz="240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l-NL" sz="2400" i="1" smtClean="0"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nl-NL" sz="240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nl-NL" sz="2400" i="1" smtClean="0">
                          <a:latin typeface="Cambria Math" panose="02040503050406030204" pitchFamily="18" charset="0"/>
                        </a:rPr>
                        <m:t>]=</m:t>
                      </m:r>
                      <m:func>
                        <m:funcPr>
                          <m:ctrlPr>
                            <a:rPr lang="nl-NL" sz="24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l-NL" sz="240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nl-NL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nl-NL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nl-NL" sz="2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nl-NL" sz="2400" i="1">
                                      <a:latin typeface="Cambria Math" panose="02040503050406030204" pitchFamily="18" charset="0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nl-NL" sz="2400" i="1"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den>
                              </m:f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d>
                        </m:e>
                      </m:func>
                      <m:r>
                        <a:rPr lang="nl-NL" sz="2400" i="1">
                          <a:latin typeface="Cambria Math" panose="02040503050406030204" pitchFamily="18" charset="0"/>
                        </a:rPr>
                        <m:t> +</m:t>
                      </m:r>
                      <m:func>
                        <m:funcPr>
                          <m:ctrlPr>
                            <a:rPr lang="nl-NL" sz="24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l-NL" sz="240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ctrlPr>
                                <a:rPr lang="nl-NL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nl-NL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nl-NL" sz="2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nl-NL" sz="2400" i="1">
                                      <a:latin typeface="Cambria Math" panose="02040503050406030204" pitchFamily="18" charset="0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nl-NL" sz="2400" i="1">
                                      <a:latin typeface="Cambria Math" panose="02040503050406030204" pitchFamily="18" charset="0"/>
                                    </a:rPr>
                                    <m:t>15</m:t>
                                  </m:r>
                                </m:den>
                              </m:f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d>
                        </m:e>
                      </m:func>
                      <m:r>
                        <a:rPr lang="nl-NL" sz="2400" i="1">
                          <a:latin typeface="Cambria Math" panose="02040503050406030204" pitchFamily="18" charset="0"/>
                        </a:rPr>
                        <m:t> + 1/2</m:t>
                      </m:r>
                    </m:oMath>
                  </m:oMathPara>
                </a14:m>
                <a:endParaRPr lang="nl-NL" sz="2400"/>
              </a:p>
            </p:txBody>
          </p:sp>
        </mc:Choice>
        <mc:Fallback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1373" y="4487131"/>
                <a:ext cx="5342279" cy="92217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NL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Afbeelding 5">
            <a:extLst>
              <a:ext uri="{FF2B5EF4-FFF2-40B4-BE49-F238E27FC236}">
                <a16:creationId xmlns:a16="http://schemas.microsoft.com/office/drawing/2014/main" id="{7B1EC49E-1ED4-9F7A-F14B-0F2FB8CD517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629661" y="869477"/>
            <a:ext cx="6505575" cy="5724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504517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Discrete-Time Fourier Transform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77500" lnSpcReduction="20000"/>
              </a:bodyPr>
              <a:lstStyle/>
              <a:p>
                <a:r>
                  <a:rPr lang="nl-NL"/>
                  <a:t>Als we (doen alsof we) oneindig veel samples hebben, dan wordt het spectrum continu.</a:t>
                </a:r>
              </a:p>
              <a:p>
                <a:r>
                  <a:rPr lang="nl-NL"/>
                  <a:t>De formule van de Discrete </a:t>
                </a:r>
                <a:r>
                  <a:rPr lang="nl-NL" err="1"/>
                  <a:t>Fourier-reeks</a:t>
                </a:r>
                <a:r>
                  <a:rPr lang="nl-NL"/>
                  <a:t> gaat over in de zogenaamde </a:t>
                </a:r>
                <a:r>
                  <a:rPr lang="nl-NL" b="1">
                    <a:solidFill>
                      <a:srgbClr val="C00000"/>
                    </a:solidFill>
                  </a:rPr>
                  <a:t>Discrete-Tijd </a:t>
                </a:r>
                <a:r>
                  <a:rPr lang="nl-NL" b="1" err="1">
                    <a:solidFill>
                      <a:srgbClr val="C00000"/>
                    </a:solidFill>
                  </a:rPr>
                  <a:t>Fourier-transformatie</a:t>
                </a:r>
                <a:r>
                  <a:rPr lang="nl-NL" b="1">
                    <a:solidFill>
                      <a:srgbClr val="C00000"/>
                    </a:solidFill>
                  </a:rPr>
                  <a:t> </a:t>
                </a:r>
                <a:r>
                  <a:rPr lang="nl-NL"/>
                  <a:t>(Discrete-Time </a:t>
                </a:r>
                <a:r>
                  <a:rPr lang="nl-NL" err="1"/>
                  <a:t>Fourier</a:t>
                </a:r>
                <a:r>
                  <a:rPr lang="nl-NL"/>
                  <a:t> </a:t>
                </a:r>
                <a:r>
                  <a:rPr lang="nl-NL" err="1"/>
                  <a:t>Transform</a:t>
                </a:r>
                <a:r>
                  <a:rPr lang="nl-NL"/>
                  <a:t>, DTFT).</a:t>
                </a:r>
              </a:p>
              <a:p>
                <a:endParaRPr lang="nl-NL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l-NL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nl-NL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l-NL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nl-NL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nl-NL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  <m:sup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  <m:e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𝑥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l-NL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l-NL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d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⋅</m:t>
                          </m:r>
                          <m:sSup>
                            <m:sSupPr>
                              <m:ctrlPr>
                                <a:rPr lang="nl-NL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l-NL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nl-NL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nl-NL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nl-NL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nl-NL" i="1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  <m:r>
                                <a:rPr lang="nl-NL" i="1" smtClean="0">
                                  <a:latin typeface="Cambria Math" panose="02040503050406030204" pitchFamily="18" charset="0"/>
                                </a:rPr>
                                <m:t>𝑘𝑛</m:t>
                              </m:r>
                              <m:r>
                                <a:rPr lang="nl-NL" i="1">
                                  <a:latin typeface="Cambria Math" panose="02040503050406030204" pitchFamily="18" charset="0"/>
                                </a:rPr>
                                <m:t>/</m:t>
                              </m:r>
                              <m:r>
                                <a:rPr lang="nl-NL" i="1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  <m:r>
                                <a:rPr lang="nl-NL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sup>
                          </m:sSup>
                        </m:e>
                      </m:nary>
                      <m:r>
                        <a:rPr lang="nl-NL" b="0" i="1" smtClean="0">
                          <a:latin typeface="Cambria Math" panose="02040503050406030204" pitchFamily="18" charset="0"/>
                        </a:rPr>
                        <m:t>  </m:t>
                      </m:r>
                      <m:groupChr>
                        <m:groupChrPr>
                          <m:chr m:val="⇒"/>
                          <m:vertJc m:val="bot"/>
                          <m:ctrlPr>
                            <a:rPr lang="nl-NL" i="1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m:rPr>
                              <m:brk m:alnAt="2"/>
                            </m:rPr>
                            <a:rPr lang="nl-NL" i="1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→∞</m:t>
                          </m:r>
                        </m:e>
                      </m:groupChr>
                      <m:r>
                        <a:rPr lang="nl-NL" b="0" i="1" smtClean="0">
                          <a:latin typeface="Cambria Math" panose="02040503050406030204" pitchFamily="18" charset="0"/>
                        </a:rPr>
                        <m:t>    </m:t>
                      </m:r>
                      <m:r>
                        <a:rPr lang="nl-NL" i="1">
                          <a:latin typeface="Cambria Math" panose="02040503050406030204" pitchFamily="18" charset="0"/>
                        </a:rPr>
                        <m:t>𝑋</m:t>
                      </m:r>
                      <m:d>
                        <m:dPr>
                          <m:ctrlPr>
                            <a:rPr lang="nl-NL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l-NL">
                              <a:latin typeface="Cambria Math" panose="02040503050406030204" pitchFamily="18" charset="0"/>
                            </a:rPr>
                            <m:t>Ω</m:t>
                          </m:r>
                        </m:e>
                      </m:d>
                      <m:r>
                        <a:rPr lang="nl-NL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nl-NL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nl-NL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=−∞</m:t>
                          </m:r>
                        </m:sub>
                        <m:sup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𝑥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l-NL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l-NL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d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⋅</m:t>
                          </m:r>
                          <m:sSup>
                            <m:sSupPr>
                              <m:ctrlPr>
                                <a:rPr lang="nl-NL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l-NL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nl-NL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nl-NL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m:rPr>
                                  <m:sty m:val="p"/>
                                </m:rPr>
                                <a:rPr lang="nl-NL">
                                  <a:latin typeface="Cambria Math" panose="02040503050406030204" pitchFamily="18" charset="0"/>
                                </a:rPr>
                                <m:t>Ω</m:t>
                              </m:r>
                              <m:r>
                                <a:rPr lang="nl-NL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nl-NL"/>
              </a:p>
              <a:p>
                <a:pPr marL="0" indent="0">
                  <a:buNone/>
                </a:pPr>
                <a:endParaRPr lang="nl-NL"/>
              </a:p>
              <a:p>
                <a:r>
                  <a:rPr lang="nl-NL"/>
                  <a:t>En de inverse DTFT; de IDTFT:</a:t>
                </a:r>
              </a:p>
              <a:p>
                <a:endParaRPr lang="nl-NL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i="1" smtClean="0">
                          <a:latin typeface="Cambria Math" charset="0"/>
                        </a:rPr>
                        <m:t>𝑥</m:t>
                      </m:r>
                      <m:d>
                        <m:dPr>
                          <m:begChr m:val="["/>
                          <m:endChr m:val="]"/>
                          <m:ctrlPr>
                            <a:rPr lang="nl-NL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i="1" smtClean="0">
                              <a:latin typeface="Cambria Math" charset="0"/>
                            </a:rPr>
                            <m:t>𝑛</m:t>
                          </m:r>
                        </m:e>
                      </m:d>
                      <m:r>
                        <a:rPr lang="nl-NL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nl-NL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nl-NL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  <m:sup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  <m:e>
                          <m:sSub>
                            <m:sSubPr>
                              <m:ctrlPr>
                                <a:rPr lang="nl-NL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l-NL" i="1" smtClean="0">
                                  <a:latin typeface="Cambria Math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nl-NL" i="1" smtClean="0">
                                  <a:latin typeface="Cambria Math" charset="0"/>
                                </a:rPr>
                                <m:t>𝑘</m:t>
                              </m:r>
                            </m:sub>
                          </m:sSub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⋅</m:t>
                          </m:r>
                          <m:sSup>
                            <m:sSupPr>
                              <m:ctrlPr>
                                <a:rPr lang="nl-NL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l-NL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nl-NL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nl-NL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nl-NL" i="1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  <m:r>
                                <a:rPr lang="nl-NL" i="1">
                                  <a:latin typeface="Cambria Math" panose="02040503050406030204" pitchFamily="18" charset="0"/>
                                </a:rPr>
                                <m:t>𝑘𝑛</m:t>
                              </m:r>
                              <m:r>
                                <a:rPr lang="nl-NL" i="1">
                                  <a:latin typeface="Cambria Math" panose="02040503050406030204" pitchFamily="18" charset="0"/>
                                </a:rPr>
                                <m:t>/</m:t>
                              </m:r>
                              <m:r>
                                <a:rPr lang="nl-NL" i="1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  <m:r>
                                <a:rPr lang="nl-NL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sup>
                          </m:sSup>
                        </m:e>
                      </m:nary>
                      <m:r>
                        <a:rPr lang="nl-NL" b="0" i="1" smtClean="0">
                          <a:latin typeface="Cambria Math" panose="02040503050406030204" pitchFamily="18" charset="0"/>
                        </a:rPr>
                        <m:t>       </m:t>
                      </m:r>
                      <m:groupChr>
                        <m:groupChrPr>
                          <m:chr m:val="⇒"/>
                          <m:vertJc m:val="bot"/>
                          <m:ctrlPr>
                            <a:rPr lang="nl-NL" i="1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m:rPr>
                              <m:brk m:alnAt="2"/>
                            </m:rPr>
                            <a:rPr lang="nl-NL" i="1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→∞</m:t>
                          </m:r>
                        </m:e>
                      </m:groupChr>
                      <m:r>
                        <a:rPr lang="nl-NL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l-NL" b="0" i="1" smtClean="0">
                          <a:latin typeface="Cambria Math" panose="02040503050406030204" pitchFamily="18" charset="0"/>
                        </a:rPr>
                        <m:t>        </m:t>
                      </m:r>
                      <m:r>
                        <a:rPr lang="nl-NL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l-NL" b="0" i="1" smtClean="0"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nl-NL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nl-NL" b="0" i="1" smtClean="0">
                          <a:latin typeface="Cambria Math" panose="02040503050406030204" pitchFamily="18" charset="0"/>
                        </a:rPr>
                        <m:t>]=</m:t>
                      </m:r>
                      <m:f>
                        <m:fPr>
                          <m:ctrlPr>
                            <a:rPr lang="nl-NL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NL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l-NL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l-NL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  <m:nary>
                        <m:naryPr>
                          <m:limLoc m:val="undOvr"/>
                          <m:supHide m:val="on"/>
                          <m:ctrlPr>
                            <a:rPr lang="nl-NL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nl-NL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l-NL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sub>
                        <m:sup/>
                        <m:e>
                          <m:r>
                            <a:rPr lang="nl-NL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  <m:d>
                            <m:dPr>
                              <m:ctrlPr>
                                <a:rPr lang="nl-NL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nl-NL" b="0" i="0" smtClean="0">
                                  <a:latin typeface="Cambria Math" panose="02040503050406030204" pitchFamily="18" charset="0"/>
                                </a:rPr>
                                <m:t>Ω</m:t>
                              </m:r>
                            </m:e>
                          </m:d>
                          <m:sSup>
                            <m:sSupPr>
                              <m:ctrlPr>
                                <a:rPr lang="nl-NL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l-NL" i="1"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  <m:r>
                                <a:rPr lang="nl-NL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nl-NL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m:rPr>
                                  <m:sty m:val="p"/>
                                </m:rPr>
                                <a:rPr lang="nl-NL" b="0" i="0" smtClean="0">
                                  <a:latin typeface="Cambria Math" panose="02040503050406030204" pitchFamily="18" charset="0"/>
                                </a:rPr>
                                <m:t>Ω</m:t>
                              </m:r>
                              <m:r>
                                <a:rPr lang="nl-NL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e>
                      </m:nary>
                      <m:r>
                        <a:rPr lang="nl-NL" b="0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m:rPr>
                          <m:sty m:val="p"/>
                        </m:rPr>
                        <a:rPr lang="nl-NL" b="0" i="0" smtClean="0">
                          <a:latin typeface="Cambria Math" panose="02040503050406030204" pitchFamily="18" charset="0"/>
                        </a:rPr>
                        <m:t>Ω</m:t>
                      </m:r>
                    </m:oMath>
                  </m:oMathPara>
                </a14:m>
                <a:endParaRPr lang="nl-NL"/>
              </a:p>
              <a:p>
                <a:pPr marL="0" indent="0">
                  <a:buNone/>
                </a:pPr>
                <a:endParaRPr lang="nl-NL"/>
              </a:p>
              <a:p>
                <a:endParaRPr lang="nl-NL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778" t="-2235"/>
                </a:stretch>
              </a:blipFill>
            </p:spPr>
            <p:txBody>
              <a:bodyPr/>
              <a:lstStyle/>
              <a:p>
                <a:r>
                  <a:rPr lang="en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ACEC0-5556-43A8-ADDA-F7E896647525}" type="slidenum">
              <a:rPr lang="nl-NL" smtClean="0"/>
              <a:t>40</a:t>
            </a:fld>
            <a:endParaRPr lang="nl-NL"/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81D8711B-C203-79AA-796D-F20D151FA3F2}"/>
              </a:ext>
            </a:extLst>
          </p:cNvPr>
          <p:cNvSpPr txBox="1"/>
          <p:nvPr/>
        </p:nvSpPr>
        <p:spPr>
          <a:xfrm>
            <a:off x="8767909" y="6078487"/>
            <a:ext cx="24754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2400"/>
              <a:t>Zie </a:t>
            </a:r>
            <a:r>
              <a:rPr lang="nl-NL" sz="2400">
                <a:hlinkClick r:id="rId3"/>
              </a:rPr>
              <a:t>formuleblad</a:t>
            </a:r>
            <a:endParaRPr lang="nl-NL" sz="240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kstballon: rechthoek met afgeronde hoeken 5">
                <a:extLst>
                  <a:ext uri="{FF2B5EF4-FFF2-40B4-BE49-F238E27FC236}">
                    <a16:creationId xmlns:a16="http://schemas.microsoft.com/office/drawing/2014/main" id="{079F401F-A126-D6C3-76B3-0B6AF9D33302}"/>
                  </a:ext>
                </a:extLst>
              </p:cNvPr>
              <p:cNvSpPr/>
              <p:nvPr/>
            </p:nvSpPr>
            <p:spPr>
              <a:xfrm>
                <a:off x="1651182" y="6186558"/>
                <a:ext cx="5124587" cy="612648"/>
              </a:xfrm>
              <a:prstGeom prst="wedgeRoundRectCallout">
                <a:avLst>
                  <a:gd name="adj1" fmla="val 77191"/>
                  <a:gd name="adj2" fmla="val -56689"/>
                  <a:gd name="adj3" fmla="val 16667"/>
                </a:avLst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nl-NL"/>
                  <a:t>Integreren over 2</a:t>
                </a:r>
                <a14:m>
                  <m:oMath xmlns:m="http://schemas.openxmlformats.org/officeDocument/2006/math">
                    <m:r>
                      <a:rPr lang="nl-NL" i="1">
                        <a:latin typeface="Cambria Math" panose="02040503050406030204" pitchFamily="18" charset="0"/>
                      </a:rPr>
                      <m:t>𝜋</m:t>
                    </m:r>
                    <m:r>
                      <a:rPr lang="nl-NL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nl-NL"/>
                  <a:t>(het spectrum is periodiek over </a:t>
                </a:r>
                <a:r>
                  <a:rPr lang="nl-NL" b="0"/>
                  <a:t>2</a:t>
                </a:r>
                <a14:m>
                  <m:oMath xmlns:m="http://schemas.openxmlformats.org/officeDocument/2006/math">
                    <m:r>
                      <a:rPr lang="nl-NL" b="0" i="1" smtClean="0">
                        <a:latin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nl-NL"/>
                  <a:t>). Dus b.v. integreren van 0 tot 2</a:t>
                </a:r>
                <a14:m>
                  <m:oMath xmlns:m="http://schemas.openxmlformats.org/officeDocument/2006/math">
                    <m:r>
                      <a:rPr lang="nl-NL" i="1">
                        <a:latin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nl-NL"/>
                  <a:t> of van -𝜋</a:t>
                </a:r>
                <a:r>
                  <a:rPr lang="nl-NL" i="1"/>
                  <a:t> tot </a:t>
                </a:r>
                <a:r>
                  <a:rPr lang="nl-NL"/>
                  <a:t>𝜋</a:t>
                </a:r>
              </a:p>
            </p:txBody>
          </p:sp>
        </mc:Choice>
        <mc:Fallback>
          <p:sp>
            <p:nvSpPr>
              <p:cNvPr id="6" name="Tekstballon: rechthoek met afgeronde hoeken 5">
                <a:extLst>
                  <a:ext uri="{FF2B5EF4-FFF2-40B4-BE49-F238E27FC236}">
                    <a16:creationId xmlns:a16="http://schemas.microsoft.com/office/drawing/2014/main" id="{079F401F-A126-D6C3-76B3-0B6AF9D3330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51182" y="6186558"/>
                <a:ext cx="5124587" cy="612648"/>
              </a:xfrm>
              <a:prstGeom prst="wedgeRoundRectCallout">
                <a:avLst>
                  <a:gd name="adj1" fmla="val 77191"/>
                  <a:gd name="adj2" fmla="val -56689"/>
                  <a:gd name="adj3" fmla="val 16667"/>
                </a:avLst>
              </a:prstGeom>
              <a:blipFill>
                <a:blip r:embed="rId4"/>
                <a:stretch>
                  <a:fillRect b="-15315"/>
                </a:stretch>
              </a:blipFill>
            </p:spPr>
            <p:txBody>
              <a:bodyPr/>
              <a:lstStyle/>
              <a:p>
                <a:r>
                  <a:rPr lang="en-N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45483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Lineariteit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Autofit/>
              </a:bodyPr>
              <a:lstStyle/>
              <a:p>
                <a:pPr marL="0" indent="0">
                  <a:buNone/>
                </a:pPr>
                <a:r>
                  <a:rPr lang="nl-NL" sz="2400"/>
                  <a:t>Stel we hebben twee signalen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l-NL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l-NL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nl-NL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nl-NL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l-NL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</m:oMath>
                </a14:m>
                <a:r>
                  <a:rPr lang="nl-NL" sz="2400"/>
                  <a:t> 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l-NL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l-NL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nl-NL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nl-NL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l-NL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</m:oMath>
                </a14:m>
                <a:r>
                  <a:rPr lang="nl-NL" sz="2400"/>
                  <a:t>:</a:t>
                </a:r>
                <a:br>
                  <a:rPr lang="nl-NL" sz="2400"/>
                </a:br>
                <a:r>
                  <a:rPr lang="nl-NL" sz="2400"/>
                  <a:t>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l-NL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l-NL" sz="2400" b="0" i="1" smtClean="0">
                              <a:latin typeface="Cambria Math" charset="0"/>
                            </a:rPr>
                            <m:t>𝑥</m:t>
                          </m:r>
                        </m:e>
                        <m:sub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nl-NL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400" b="0" i="1" smtClean="0">
                              <a:latin typeface="Cambria Math" charset="0"/>
                            </a:rPr>
                            <m:t>𝑛</m:t>
                          </m:r>
                        </m:e>
                      </m:d>
                      <m:r>
                        <a:rPr lang="nl-NL" sz="2400" b="0" i="1" smtClean="0">
                          <a:latin typeface="Cambria Math" charset="0"/>
                        </a:rPr>
                        <m:t>=</m:t>
                      </m:r>
                      <m:f>
                        <m:fPr>
                          <m:ctrlPr>
                            <a:rPr lang="nl-NL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NL" sz="2400" b="0" i="1" smtClean="0">
                              <a:latin typeface="Cambria Math" charset="0"/>
                            </a:rPr>
                            <m:t>1</m:t>
                          </m:r>
                        </m:num>
                        <m:den>
                          <m:r>
                            <a:rPr lang="nl-NL" sz="2400" b="0" i="1" smtClean="0">
                              <a:latin typeface="Cambria Math" charset="0"/>
                            </a:rPr>
                            <m:t>2</m:t>
                          </m:r>
                          <m:r>
                            <a:rPr lang="nl-NL" sz="2400" b="0" i="1" smtClean="0">
                              <a:latin typeface="Cambria Math" charset="0"/>
                            </a:rPr>
                            <m:t>𝜋</m:t>
                          </m:r>
                        </m:den>
                      </m:f>
                      <m:nary>
                        <m:naryPr>
                          <m:supHide m:val="on"/>
                          <m:ctrlPr>
                            <a:rPr lang="nl-NL" sz="2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sub>
                        <m:sup/>
                        <m:e>
                          <m:r>
                            <a:rPr lang="nl-NL" sz="2400" b="0" i="1" smtClean="0">
                              <a:latin typeface="Cambria Math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nl-NL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l-NL" sz="2400" b="0" i="1" smtClean="0">
                                  <a:latin typeface="Cambria Math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nl-NL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d>
                            <m:dPr>
                              <m:ctrlPr>
                                <a:rPr lang="nl-NL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nl-NL" sz="2400" b="0" i="0" smtClean="0">
                                  <a:latin typeface="Cambria Math" charset="0"/>
                                </a:rPr>
                                <m:t>Ω</m:t>
                              </m:r>
                            </m:e>
                          </m:d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l-NL" sz="2400" i="1" smtClean="0">
                              <a:latin typeface="Cambria Math" charset="0"/>
                            </a:rPr>
                            <m:t>𝑑</m:t>
                          </m:r>
                          <m:r>
                            <m:rPr>
                              <m:sty m:val="p"/>
                            </m:rPr>
                            <a:rPr lang="nl-NL" sz="2400" smtClean="0">
                              <a:latin typeface="Cambria Math" charset="0"/>
                            </a:rPr>
                            <m:t>Ω</m:t>
                          </m:r>
                        </m:e>
                      </m:nary>
                      <m:r>
                        <a:rPr lang="nl-NL" sz="2400" i="1" smtClean="0">
                          <a:latin typeface="Cambria Math" charset="0"/>
                        </a:rPr>
                        <m:t>  ,</m:t>
                      </m:r>
                      <m:sSub>
                        <m:sSubPr>
                          <m:ctrlPr>
                            <a:rPr lang="nl-NL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nl-NL" sz="2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400" i="1" smtClean="0">
                              <a:latin typeface="Cambria Math" charset="0"/>
                            </a:rPr>
                            <m:t>𝑛</m:t>
                          </m:r>
                        </m:e>
                      </m:d>
                      <m:r>
                        <a:rPr lang="nl-NL" sz="2400" i="1" smtClean="0">
                          <a:latin typeface="Cambria Math" charset="0"/>
                        </a:rPr>
                        <m:t>=</m:t>
                      </m:r>
                      <m:f>
                        <m:fPr>
                          <m:ctrlPr>
                            <a:rPr lang="nl-NL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NL" sz="2400" i="1" smtClean="0">
                              <a:latin typeface="Cambria Math" charset="0"/>
                            </a:rPr>
                            <m:t>1</m:t>
                          </m:r>
                        </m:num>
                        <m:den>
                          <m:r>
                            <a:rPr lang="nl-NL" sz="2400" i="1" smtClean="0">
                              <a:latin typeface="Cambria Math" charset="0"/>
                            </a:rPr>
                            <m:t>2</m:t>
                          </m:r>
                          <m:r>
                            <a:rPr lang="nl-NL" sz="2400" i="1" smtClean="0">
                              <a:latin typeface="Cambria Math" charset="0"/>
                            </a:rPr>
                            <m:t>𝜋</m:t>
                          </m:r>
                        </m:den>
                      </m:f>
                      <m:nary>
                        <m:naryPr>
                          <m:supHide m:val="on"/>
                          <m:ctrlPr>
                            <a:rPr lang="nl-NL" sz="2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nl-NL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l-NL" sz="24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nl-NL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d>
                            <m:dPr>
                              <m:ctrlPr>
                                <a:rPr lang="nl-NL" sz="2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nl-NL" sz="2400" smtClean="0">
                                  <a:latin typeface="Cambria Math" charset="0"/>
                                </a:rPr>
                                <m:t>Ω</m:t>
                              </m:r>
                            </m:e>
                          </m:d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l-NL" sz="2400" i="1" smtClean="0">
                              <a:latin typeface="Cambria Math" charset="0"/>
                            </a:rPr>
                            <m:t>𝑑</m:t>
                          </m:r>
                          <m:r>
                            <m:rPr>
                              <m:sty m:val="p"/>
                            </m:rPr>
                            <a:rPr lang="nl-NL" sz="2400" smtClean="0">
                              <a:latin typeface="Cambria Math" charset="0"/>
                            </a:rPr>
                            <m:t>Ω</m:t>
                          </m:r>
                        </m:e>
                      </m:nary>
                    </m:oMath>
                  </m:oMathPara>
                </a14:m>
                <a:endParaRPr lang="nl-NL" sz="2400"/>
              </a:p>
              <a:p>
                <a:pPr marL="0" indent="0">
                  <a:buNone/>
                </a:pPr>
                <a:r>
                  <a:rPr lang="nl-NL" sz="2400"/>
                  <a:t>dan: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l-NL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l-NL" sz="240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nl-NL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l-NL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nl-NL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nl-NL" sz="2400" i="1" smtClean="0">
                          <a:latin typeface="Cambria Math" charset="0"/>
                        </a:rPr>
                        <m:t>=</m:t>
                      </m:r>
                      <m:f>
                        <m:fPr>
                          <m:ctrlPr>
                            <a:rPr lang="nl-NL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NL" sz="2400" i="1" smtClean="0">
                              <a:latin typeface="Cambria Math" charset="0"/>
                            </a:rPr>
                            <m:t>1</m:t>
                          </m:r>
                        </m:num>
                        <m:den>
                          <m:r>
                            <a:rPr lang="nl-NL" sz="2400" i="1" smtClean="0">
                              <a:latin typeface="Cambria Math" charset="0"/>
                            </a:rPr>
                            <m:t>2</m:t>
                          </m:r>
                          <m:r>
                            <a:rPr lang="nl-NL" sz="2400" i="1" smtClean="0">
                              <a:latin typeface="Cambria Math" charset="0"/>
                            </a:rPr>
                            <m:t>𝜋</m:t>
                          </m:r>
                        </m:den>
                      </m:f>
                      <m:nary>
                        <m:naryPr>
                          <m:supHide m:val="on"/>
                          <m:ctrlPr>
                            <a:rPr lang="nl-NL" sz="2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sub>
                        <m:sup/>
                        <m:e>
                          <m:d>
                            <m:dPr>
                              <m:ctrlPr>
                                <a:rPr lang="nl-NL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l-NL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l-NL" sz="2400" i="1" smtClean="0">
                                      <a:latin typeface="Cambria Math" charset="0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nl-NL" sz="24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nl-NL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m:rPr>
                                      <m:sty m:val="p"/>
                                    </m:rPr>
                                    <a:rPr lang="nl-NL" sz="2400" smtClean="0">
                                      <a:latin typeface="Cambria Math" charset="0"/>
                                    </a:rPr>
                                    <m:t>Ω</m:t>
                                  </m:r>
                                </m:e>
                              </m:d>
                              <m:r>
                                <a:rPr lang="nl-NL" sz="2400" b="0" i="1" smtClean="0">
                                  <a:latin typeface="Cambria Math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nl-NL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l-NL" sz="2400" b="0" i="1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nl-NL" sz="2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nl-NL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m:rPr>
                                      <m:sty m:val="p"/>
                                    </m:rPr>
                                    <a:rPr lang="nl-NL" sz="2400" b="0" i="0" smtClean="0">
                                      <a:latin typeface="Cambria Math" charset="0"/>
                                    </a:rPr>
                                    <m:t>Ω</m:t>
                                  </m:r>
                                </m:e>
                              </m:d>
                            </m:e>
                          </m:d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⋅</m:t>
                          </m:r>
                          <m:sSup>
                            <m:sSupPr>
                              <m:ctrlPr>
                                <a:rPr lang="nl-NL" sz="2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l-NL" sz="2400" i="1" smtClean="0">
                                  <a:latin typeface="Cambria Math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nl-NL" sz="2400" i="1" smtClean="0">
                                  <a:latin typeface="Cambria Math" charset="0"/>
                                </a:rPr>
                                <m:t>𝑗</m:t>
                              </m:r>
                              <m:r>
                                <m:rPr>
                                  <m:sty m:val="p"/>
                                </m:rPr>
                                <a:rPr lang="nl-NL" sz="2400" smtClean="0">
                                  <a:latin typeface="Cambria Math" charset="0"/>
                                </a:rPr>
                                <m:t>Ω</m:t>
                              </m:r>
                              <m:r>
                                <a:rPr lang="nl-NL" sz="2400" i="1" smtClean="0">
                                  <a:latin typeface="Cambria Math" charset="0"/>
                                </a:rPr>
                                <m:t>𝑛</m:t>
                              </m:r>
                            </m:sup>
                          </m:sSup>
                          <m:r>
                            <a:rPr lang="nl-NL" sz="2400" i="1" smtClean="0">
                              <a:latin typeface="Cambria Math" charset="0"/>
                            </a:rPr>
                            <m:t>𝑑</m:t>
                          </m:r>
                          <m:r>
                            <m:rPr>
                              <m:sty m:val="p"/>
                            </m:rPr>
                            <a:rPr lang="nl-NL" sz="2400" smtClean="0">
                              <a:latin typeface="Cambria Math" charset="0"/>
                            </a:rPr>
                            <m:t>Ω</m:t>
                          </m:r>
                        </m:e>
                      </m:nary>
                      <m:r>
                        <a:rPr lang="nl-NL" sz="2400" b="0" i="1" smtClean="0">
                          <a:latin typeface="Cambria Math" charset="0"/>
                        </a:rPr>
                        <m:t> ;</m:t>
                      </m:r>
                    </m:oMath>
                  </m:oMathPara>
                </a14:m>
                <a:endParaRPr lang="nl-NL" sz="2400" b="0" i="1">
                  <a:latin typeface="Cambria Math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⋅</m:t>
                      </m:r>
                      <m:sSub>
                        <m:sSubPr>
                          <m:ctrlPr>
                            <a:rPr lang="nl-NL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nl-NL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nl-NL" sz="2400" i="1" smtClean="0">
                          <a:latin typeface="Cambria Math" charset="0"/>
                        </a:rPr>
                        <m:t>=</m:t>
                      </m:r>
                      <m:f>
                        <m:fPr>
                          <m:ctrlPr>
                            <a:rPr lang="nl-NL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NL" sz="2400" i="1" smtClean="0">
                              <a:latin typeface="Cambria Math" charset="0"/>
                            </a:rPr>
                            <m:t>1</m:t>
                          </m:r>
                        </m:num>
                        <m:den>
                          <m:r>
                            <a:rPr lang="nl-NL" sz="2400" i="1" smtClean="0">
                              <a:latin typeface="Cambria Math" charset="0"/>
                            </a:rPr>
                            <m:t>2</m:t>
                          </m:r>
                          <m:r>
                            <a:rPr lang="nl-NL" sz="2400" i="1" smtClean="0">
                              <a:latin typeface="Cambria Math" charset="0"/>
                            </a:rPr>
                            <m:t>𝜋</m:t>
                          </m:r>
                        </m:den>
                      </m:f>
                      <m:nary>
                        <m:naryPr>
                          <m:supHide m:val="on"/>
                          <m:ctrlPr>
                            <a:rPr lang="nl-NL" sz="2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sub>
                        <m:sup/>
                        <m:e>
                          <m:d>
                            <m:dPr>
                              <m:ctrlPr>
                                <a:rPr lang="nl-NL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l-NL" sz="2400" b="0" i="1" smtClean="0">
                                  <a:latin typeface="Cambria Math" charset="0"/>
                                </a:rPr>
                                <m:t>𝑐</m:t>
                              </m:r>
                              <m:r>
                                <a:rPr lang="nl-NL" sz="2400" b="0" i="1" smtClean="0"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  <m:sSub>
                                <m:sSubPr>
                                  <m:ctrlPr>
                                    <a:rPr lang="nl-NL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l-NL" sz="2400" b="0" i="1" smtClean="0">
                                      <a:latin typeface="Cambria Math" charset="0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nl-NL" sz="24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nl-NL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m:rPr>
                                      <m:sty m:val="p"/>
                                    </m:rPr>
                                    <a:rPr lang="nl-NL" sz="2400" smtClean="0">
                                      <a:latin typeface="Cambria Math" charset="0"/>
                                    </a:rPr>
                                    <m:t>Ω</m:t>
                                  </m:r>
                                </m:e>
                              </m:d>
                            </m:e>
                          </m:d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⋅</m:t>
                          </m:r>
                          <m:sSup>
                            <m:sSupPr>
                              <m:ctrlPr>
                                <a:rPr lang="nl-NL" sz="2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l-NL" sz="2400" i="1" smtClean="0">
                                  <a:latin typeface="Cambria Math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nl-NL" sz="2400" i="1" smtClean="0">
                                  <a:latin typeface="Cambria Math" charset="0"/>
                                </a:rPr>
                                <m:t>𝑗</m:t>
                              </m:r>
                              <m:r>
                                <m:rPr>
                                  <m:sty m:val="p"/>
                                </m:rPr>
                                <a:rPr lang="nl-NL" sz="2400" smtClean="0">
                                  <a:latin typeface="Cambria Math" charset="0"/>
                                </a:rPr>
                                <m:t>Ω</m:t>
                              </m:r>
                              <m:r>
                                <a:rPr lang="nl-NL" sz="2400" i="1" smtClean="0">
                                  <a:latin typeface="Cambria Math" charset="0"/>
                                </a:rPr>
                                <m:t>𝑛</m:t>
                              </m:r>
                            </m:sup>
                          </m:sSup>
                          <m:r>
                            <a:rPr lang="nl-NL" sz="2400" i="1" smtClean="0">
                              <a:latin typeface="Cambria Math" charset="0"/>
                            </a:rPr>
                            <m:t>𝑑</m:t>
                          </m:r>
                          <m:r>
                            <m:rPr>
                              <m:sty m:val="p"/>
                            </m:rPr>
                            <a:rPr lang="nl-NL" sz="2400" smtClean="0">
                              <a:latin typeface="Cambria Math" charset="0"/>
                            </a:rPr>
                            <m:t>Ω</m:t>
                          </m:r>
                        </m:e>
                      </m:nary>
                    </m:oMath>
                  </m:oMathPara>
                </a14:m>
                <a:endParaRPr lang="nl-NL" sz="2400"/>
              </a:p>
              <a:p>
                <a:pPr marL="0" indent="0">
                  <a:buNone/>
                </a:pPr>
                <a:r>
                  <a:rPr lang="nl-NL" sz="2400"/>
                  <a:t>Dus we hebben </a:t>
                </a:r>
                <a:r>
                  <a:rPr lang="nl-NL" sz="2400" err="1"/>
                  <a:t>lineariteit</a:t>
                </a:r>
                <a:r>
                  <a:rPr lang="nl-NL" sz="2400"/>
                  <a:t>: </a:t>
                </a:r>
              </a:p>
              <a:p>
                <a:pPr marL="0" indent="0">
                  <a:buNone/>
                </a:pPr>
                <a:endParaRPr lang="nl-NL" sz="240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l-NL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nl-NL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l-NL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nl-NL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↔</m:t>
                      </m:r>
                      <m:r>
                        <a:rPr lang="nl-NL" sz="2400" b="0" i="1" smtClean="0">
                          <a:latin typeface="Cambria Math" charset="0"/>
                        </a:rPr>
                        <m:t> </m:t>
                      </m:r>
                      <m:sSub>
                        <m:sSubPr>
                          <m:ctrlPr>
                            <a:rPr lang="nl-NL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l-NL" sz="2400" b="0" i="1" smtClean="0">
                              <a:latin typeface="Cambria Math" charset="0"/>
                            </a:rPr>
                            <m:t>𝑋</m:t>
                          </m:r>
                        </m:e>
                        <m:sub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nl-NL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l-NL" sz="2400" b="0" i="0" smtClean="0">
                              <a:latin typeface="Cambria Math" charset="0"/>
                            </a:rPr>
                            <m:t>Ω</m:t>
                          </m:r>
                        </m:e>
                      </m:d>
                      <m:r>
                        <a:rPr lang="nl-NL" sz="2400" b="0" i="1" smtClean="0">
                          <a:latin typeface="Cambria Math" charset="0"/>
                        </a:rPr>
                        <m:t>+</m:t>
                      </m:r>
                      <m:sSub>
                        <m:sSubPr>
                          <m:ctrlPr>
                            <a:rPr lang="nl-NL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nl-NL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l-NL" sz="2400" b="0" i="0" smtClean="0">
                              <a:latin typeface="Cambria Math" charset="0"/>
                            </a:rPr>
                            <m:t>Ω</m:t>
                          </m:r>
                        </m:e>
                      </m:d>
                      <m:r>
                        <a:rPr lang="nl-NL" sz="2400" b="0" i="1" smtClean="0">
                          <a:latin typeface="Cambria Math" charset="0"/>
                        </a:rPr>
                        <m:t> </m:t>
                      </m:r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nl-NL" sz="24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     </m:t>
                      </m:r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⋅</m:t>
                      </m:r>
                      <m:sSub>
                        <m:sSubPr>
                          <m:ctrlPr>
                            <a:rPr lang="nl-NL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nl-NL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↔</m:t>
                      </m:r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⋅</m:t>
                      </m:r>
                      <m:sSub>
                        <m:sSubPr>
                          <m:ctrlPr>
                            <a:rPr lang="nl-NL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l-NL" sz="2400" b="0" i="1" smtClean="0">
                              <a:latin typeface="Cambria Math" charset="0"/>
                            </a:rPr>
                            <m:t>𝑋</m:t>
                          </m:r>
                        </m:e>
                        <m:sub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l-NL" sz="2400" b="0" i="1" smtClean="0">
                          <a:latin typeface="Cambria Math" charset="0"/>
                        </a:rPr>
                        <m:t>(</m:t>
                      </m:r>
                      <m:r>
                        <m:rPr>
                          <m:sty m:val="p"/>
                        </m:rPr>
                        <a:rPr lang="nl-NL" sz="2400" b="0" i="0" smtClean="0">
                          <a:latin typeface="Cambria Math" charset="0"/>
                        </a:rPr>
                        <m:t>Ω</m:t>
                      </m:r>
                      <m:r>
                        <a:rPr lang="nl-NL" sz="2400" b="0" i="1" smtClean="0">
                          <a:latin typeface="Cambria Math" charset="0"/>
                        </a:rPr>
                        <m:t>)</m:t>
                      </m:r>
                    </m:oMath>
                  </m:oMathPara>
                </a14:m>
                <a:endParaRPr lang="nl-NL" sz="2400"/>
              </a:p>
              <a:p>
                <a:pPr marL="0" indent="0">
                  <a:buNone/>
                </a:pPr>
                <a:endParaRPr lang="nl-NL" sz="240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33" t="-941"/>
                </a:stretch>
              </a:blipFill>
            </p:spPr>
            <p:txBody>
              <a:bodyPr/>
              <a:lstStyle/>
              <a:p>
                <a:r>
                  <a:rPr lang="en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ACEC0-5556-43A8-ADDA-F7E896647525}" type="slidenum">
              <a:rPr lang="nl-NL" smtClean="0"/>
              <a:t>41</a:t>
            </a:fld>
            <a:endParaRPr lang="nl-NL"/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4B50ADC7-29EE-1D69-FAF6-A4A836F37552}"/>
              </a:ext>
            </a:extLst>
          </p:cNvPr>
          <p:cNvSpPr txBox="1"/>
          <p:nvPr/>
        </p:nvSpPr>
        <p:spPr>
          <a:xfrm>
            <a:off x="8767909" y="6078487"/>
            <a:ext cx="24754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2400"/>
              <a:t>Zie </a:t>
            </a:r>
            <a:r>
              <a:rPr lang="nl-NL" sz="2400">
                <a:hlinkClick r:id="rId3"/>
              </a:rPr>
              <a:t>formuleblad</a:t>
            </a:r>
            <a:endParaRPr lang="nl-NL" sz="2400"/>
          </a:p>
        </p:txBody>
      </p:sp>
    </p:spTree>
    <p:extLst>
      <p:ext uri="{BB962C8B-B14F-4D97-AF65-F5344CB8AC3E}">
        <p14:creationId xmlns:p14="http://schemas.microsoft.com/office/powerpoint/2010/main" val="18127123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Impulsspectrum</a:t>
            </a:r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nl-NL" sz="2400"/>
                  <a:t>Het spectrum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>
                        <a:latin typeface="Cambria Math" charset="0"/>
                      </a:rPr>
                      <m:t>Δ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sz="2400">
                            <a:latin typeface="Cambria Math" charset="0"/>
                          </a:rPr>
                          <m:t>Ω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nl-NL" sz="2400"/>
                  <a:t>van het signaal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charset="0"/>
                      </a:rPr>
                      <m:t>𝛿</m:t>
                    </m:r>
                    <m:d>
                      <m:dPr>
                        <m:begChr m:val="["/>
                        <m:endChr m:val="]"/>
                        <m:ctrlPr>
                          <a:rPr lang="nl-NL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l-NL" sz="2400" i="1">
                            <a:latin typeface="Cambria Math" charset="0"/>
                          </a:rPr>
                          <m:t>𝑛</m:t>
                        </m:r>
                      </m:e>
                    </m:d>
                  </m:oMath>
                </a14:m>
                <a:r>
                  <a:rPr lang="en-US" sz="2400"/>
                  <a:t>.</a:t>
                </a:r>
              </a:p>
              <a:p>
                <a:pPr marL="0" indent="0">
                  <a:buNone/>
                </a:pPr>
                <a:endParaRPr lang="en-US" sz="240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charset="0"/>
                            </a:rPr>
                            <m:t>𝑛</m:t>
                          </m:r>
                        </m:e>
                      </m:d>
                      <m:r>
                        <a:rPr lang="en-US" sz="2400" b="0" i="1" smtClean="0">
                          <a:latin typeface="Cambria Math" charset="0"/>
                        </a:rPr>
                        <m:t> </m:t>
                      </m:r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↔</m:t>
                      </m:r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𝑋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charset="0"/>
                            </a:rPr>
                            <m:t>Ω</m:t>
                          </m:r>
                        </m:e>
                      </m:d>
                      <m:r>
                        <a:rPr lang="en-US" sz="2400" b="0" i="1" smtClean="0">
                          <a:latin typeface="Cambria Math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is-IS" sz="2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b="0" i="1" smtClean="0">
                              <a:latin typeface="Cambria Math" charset="0"/>
                            </a:rPr>
                            <m:t>𝑛</m:t>
                          </m:r>
                          <m:r>
                            <a:rPr lang="en-US" sz="2400" b="0" i="1" smtClean="0">
                              <a:latin typeface="Cambria Math" charset="0"/>
                            </a:rPr>
                            <m:t>=−∞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 charset="0"/>
                            </a:rPr>
                            <m:t>∞</m:t>
                          </m:r>
                        </m:sup>
                        <m:e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charset="0"/>
                                </a:rPr>
                                <m:t>𝑛</m:t>
                              </m:r>
                            </m:e>
                          </m:d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⋅</m:t>
                          </m:r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charset="0"/>
                                </a:rPr>
                                <m:t>−</m:t>
                              </m:r>
                              <m:r>
                                <a:rPr lang="en-US" sz="2400" b="0" i="1" smtClean="0">
                                  <a:latin typeface="Cambria Math" charset="0"/>
                                </a:rPr>
                                <m:t>𝑗</m:t>
                              </m:r>
                              <m:r>
                                <m:rPr>
                                  <m:sty m:val="p"/>
                                </m:rPr>
                                <a:rPr lang="en-US" sz="2400" b="0" i="0" smtClean="0">
                                  <a:latin typeface="Cambria Math" charset="0"/>
                                </a:rPr>
                                <m:t>Ω</m:t>
                              </m:r>
                              <m:r>
                                <a:rPr lang="en-US" sz="2400" b="0" i="1" smtClean="0">
                                  <a:latin typeface="Cambria Math" charset="0"/>
                                </a:rPr>
                                <m:t>𝑛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en-US" sz="2400"/>
              </a:p>
              <a:p>
                <a:pPr marL="0" indent="0">
                  <a:buNone/>
                </a:pPr>
                <a:endParaRPr lang="en-US" sz="2400"/>
              </a:p>
              <a:p>
                <a:pPr marL="0" indent="0">
                  <a:buNone/>
                </a:pPr>
                <a:endParaRPr lang="en-US" sz="240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charset="0"/>
                        </a:rPr>
                        <m:t>𝛿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charset="0"/>
                            </a:rPr>
                            <m:t>𝑛</m:t>
                          </m:r>
                        </m:e>
                      </m:d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↔</m:t>
                      </m:r>
                      <m:r>
                        <m:rPr>
                          <m:sty m:val="p"/>
                        </m:rPr>
                        <a:rPr lang="en-US" sz="2400">
                          <a:latin typeface="Cambria Math" charset="0"/>
                        </a:rPr>
                        <m:t>Δ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charset="0"/>
                            </a:rPr>
                            <m:t>Ω</m:t>
                          </m:r>
                        </m:e>
                      </m:d>
                      <m:r>
                        <a:rPr lang="en-US" sz="2400" i="1">
                          <a:latin typeface="Cambria Math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is-I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 charset="0"/>
                            </a:rPr>
                            <m:t>𝑛</m:t>
                          </m:r>
                          <m:r>
                            <a:rPr lang="en-US" sz="2400" i="1">
                              <a:latin typeface="Cambria Math" charset="0"/>
                            </a:rPr>
                            <m:t>=</m:t>
                          </m:r>
                          <m:r>
                            <a:rPr lang="en-US" sz="2400" b="0" i="1" smtClean="0">
                              <a:latin typeface="Cambria Math" charset="0"/>
                            </a:rPr>
                            <m:t>−∞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 charset="0"/>
                            </a:rPr>
                            <m:t>∞</m:t>
                          </m:r>
                        </m:sup>
                        <m:e>
                          <m:r>
                            <a:rPr lang="en-US" sz="2400" i="1">
                              <a:latin typeface="Cambria Math" charset="0"/>
                            </a:rPr>
                            <m:t>𝛿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 charset="0"/>
                                </a:rPr>
                                <m:t>𝑛</m:t>
                              </m:r>
                            </m:e>
                          </m:d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⋅</m:t>
                          </m:r>
                          <m:sSup>
                            <m:s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 charset="0"/>
                                </a:rPr>
                                <m:t>−</m:t>
                              </m:r>
                              <m:r>
                                <a:rPr lang="en-US" sz="2400" i="1">
                                  <a:latin typeface="Cambria Math" charset="0"/>
                                </a:rPr>
                                <m:t>𝑗</m:t>
                              </m:r>
                              <m:r>
                                <m:rPr>
                                  <m:sty m:val="p"/>
                                </m:rPr>
                                <a:rPr lang="en-US" sz="2400" b="0" i="0" smtClean="0">
                                  <a:latin typeface="Cambria Math" charset="0"/>
                                </a:rPr>
                                <m:t>Ω</m:t>
                              </m:r>
                              <m:r>
                                <a:rPr lang="en-US" sz="2400" b="0" i="1" smtClean="0">
                                  <a:latin typeface="Cambria Math" charset="0"/>
                                </a:rPr>
                                <m:t>𝑛</m:t>
                              </m:r>
                            </m:sup>
                          </m:sSup>
                        </m:e>
                      </m:nary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𝛿</m:t>
                      </m:r>
                      <m:d>
                        <m:dPr>
                          <m:begChr m:val="["/>
                          <m:endChr m:val="]"/>
                          <m:ctrlPr>
                            <a:rPr lang="nl-NL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⋅</m:t>
                      </m:r>
                      <m:sSup>
                        <m:sSupPr>
                          <m:ctrlPr>
                            <a:rPr lang="nl-NL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sz="240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33" t="-941"/>
                </a:stretch>
              </a:blipFill>
            </p:spPr>
            <p:txBody>
              <a:bodyPr/>
              <a:lstStyle/>
              <a:p>
                <a:r>
                  <a:rPr lang="en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ACEC0-5556-43A8-ADDA-F7E896647525}" type="slidenum">
              <a:rPr lang="en-US" smtClean="0"/>
              <a:t>42</a:t>
            </a:fld>
            <a:endParaRPr lang="en-US"/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6ABF8E6E-73CD-80E2-9146-607A58227009}"/>
              </a:ext>
            </a:extLst>
          </p:cNvPr>
          <p:cNvSpPr txBox="1"/>
          <p:nvPr/>
        </p:nvSpPr>
        <p:spPr>
          <a:xfrm>
            <a:off x="8767909" y="6078487"/>
            <a:ext cx="24754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2400"/>
              <a:t>Zie </a:t>
            </a:r>
            <a:r>
              <a:rPr lang="nl-NL" sz="2400">
                <a:hlinkClick r:id="rId3"/>
              </a:rPr>
              <a:t>formuleblad</a:t>
            </a:r>
            <a:endParaRPr lang="nl-NL" sz="2400"/>
          </a:p>
        </p:txBody>
      </p:sp>
    </p:spTree>
    <p:extLst>
      <p:ext uri="{BB962C8B-B14F-4D97-AF65-F5344CB8AC3E}">
        <p14:creationId xmlns:p14="http://schemas.microsoft.com/office/powerpoint/2010/main" val="301709490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Impulsspectrum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09600" y="1124744"/>
                <a:ext cx="10972800" cy="5183958"/>
              </a:xfrm>
            </p:spPr>
            <p:txBody>
              <a:bodyPr>
                <a:normAutofit lnSpcReduction="10000"/>
              </a:bodyPr>
              <a:lstStyle/>
              <a:p>
                <a:pPr marL="0" indent="0">
                  <a:buNone/>
                </a:pPr>
                <a:r>
                  <a:rPr lang="nl-NL" sz="2400"/>
                  <a:t>Het genormaliseerde spectrum van de impulsfunctie </a:t>
                </a:r>
                <a14:m>
                  <m:oMath xmlns:m="http://schemas.openxmlformats.org/officeDocument/2006/math">
                    <m:r>
                      <a:rPr lang="nl-NL" sz="2400" i="1">
                        <a:latin typeface="Cambria Math" panose="02040503050406030204" pitchFamily="18" charset="0"/>
                      </a:rPr>
                      <m:t>𝛿</m:t>
                    </m:r>
                    <m:d>
                      <m:dPr>
                        <m:begChr m:val="["/>
                        <m:endChr m:val="]"/>
                        <m:ctrlPr>
                          <a:rPr lang="nl-NL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l-NL" sz="2400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</m:oMath>
                </a14:m>
                <a:r>
                  <a:rPr lang="nl-NL" sz="2400"/>
                  <a:t> is:</a:t>
                </a:r>
              </a:p>
              <a:p>
                <a:pPr marL="0" indent="0">
                  <a:buNone/>
                </a:pPr>
                <a:endParaRPr lang="nl-NL" sz="2400"/>
              </a:p>
              <a:p>
                <a:pPr marL="0" indent="0">
                  <a:buNone/>
                </a:pPr>
                <a:endParaRPr lang="nl-NL" sz="2400"/>
              </a:p>
              <a:p>
                <a:pPr marL="0" indent="0">
                  <a:buNone/>
                </a:pPr>
                <a:endParaRPr lang="nl-NL" sz="2400"/>
              </a:p>
              <a:p>
                <a:pPr marL="0" indent="0">
                  <a:buNone/>
                </a:pPr>
                <a:endParaRPr lang="nl-NL" sz="2400"/>
              </a:p>
              <a:p>
                <a:pPr marL="0" indent="0">
                  <a:buNone/>
                </a:pPr>
                <a:endParaRPr lang="nl-NL" sz="2400"/>
              </a:p>
              <a:p>
                <a:pPr marL="0" indent="0">
                  <a:buNone/>
                </a:pPr>
                <a:endParaRPr lang="nl-NL" sz="2400"/>
              </a:p>
              <a:p>
                <a:pPr marL="0" indent="0">
                  <a:buNone/>
                </a:pPr>
                <a:endParaRPr lang="nl-NL" sz="2400"/>
              </a:p>
              <a:p>
                <a:pPr marL="0" indent="0">
                  <a:buNone/>
                </a:pPr>
                <a:endParaRPr lang="nl-NL" sz="2400"/>
              </a:p>
              <a:p>
                <a:pPr marL="0" indent="0">
                  <a:buNone/>
                </a:pPr>
                <a:endParaRPr lang="nl-NL" sz="2400"/>
              </a:p>
              <a:p>
                <a:pPr marL="0" indent="0">
                  <a:buNone/>
                </a:pPr>
                <a:r>
                  <a:rPr lang="nl-NL" sz="2400"/>
                  <a:t>De impulsfunctie bevat alle frequenties met een amplitude van 1.</a:t>
                </a:r>
              </a:p>
              <a:p>
                <a:pPr marL="0" indent="0">
                  <a:buNone/>
                </a:pPr>
                <a:r>
                  <a:rPr lang="nl-NL" sz="2400"/>
                  <a:t>We kunnen dus het </a:t>
                </a:r>
                <a:r>
                  <a:rPr lang="nl-NL" sz="2400" b="1"/>
                  <a:t>spectrum van de overdracht</a:t>
                </a:r>
                <a:r>
                  <a:rPr lang="nl-NL" sz="2400"/>
                  <a:t> van een systeem </a:t>
                </a:r>
                <a14:m>
                  <m:oMath xmlns:m="http://schemas.openxmlformats.org/officeDocument/2006/math">
                    <m:r>
                      <a:rPr lang="nl-NL" sz="2400" i="1" dirty="0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nl-NL" sz="2400" b="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sty m:val="p"/>
                      </m:rPr>
                      <a:rPr lang="nl-NL" sz="2400" b="0" i="0" dirty="0" smtClean="0">
                        <a:latin typeface="Cambria Math" panose="02040503050406030204" pitchFamily="18" charset="0"/>
                      </a:rPr>
                      <m:t>Ω</m:t>
                    </m:r>
                    <m:r>
                      <a:rPr lang="nl-NL" sz="2400" b="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nl-NL" sz="2400"/>
                  <a:t> bepalen door het </a:t>
                </a:r>
                <a:r>
                  <a:rPr lang="nl-NL" sz="2400" b="1"/>
                  <a:t>spectrum van de </a:t>
                </a:r>
                <a:r>
                  <a:rPr lang="nl-NL" sz="2400" b="1">
                    <a:solidFill>
                      <a:srgbClr val="C00000"/>
                    </a:solidFill>
                  </a:rPr>
                  <a:t>impulsresponsie</a:t>
                </a:r>
                <a:r>
                  <a:rPr lang="nl-NL" sz="2400"/>
                  <a:t> </a:t>
                </a:r>
                <a14:m>
                  <m:oMath xmlns:m="http://schemas.openxmlformats.org/officeDocument/2006/math">
                    <m:r>
                      <a:rPr lang="nl-NL" sz="2400" i="1" dirty="0" smtClean="0">
                        <a:latin typeface="Cambria Math" panose="02040503050406030204" pitchFamily="18" charset="0"/>
                      </a:rPr>
                      <m:t>h</m:t>
                    </m:r>
                    <m:r>
                      <a:rPr lang="nl-NL" sz="2400" i="1" dirty="0" smtClean="0">
                        <a:latin typeface="Cambria Math" panose="02040503050406030204" pitchFamily="18" charset="0"/>
                      </a:rPr>
                      <m:t>[</m:t>
                    </m:r>
                    <m:r>
                      <a:rPr lang="nl-NL" sz="2400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nl-NL" sz="2400" i="1" dirty="0" smtClean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nl-NL" sz="2400"/>
                  <a:t> te bepalen. 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1124744"/>
                <a:ext cx="10972800" cy="5183958"/>
              </a:xfrm>
              <a:blipFill>
                <a:blip r:embed="rId2"/>
                <a:stretch>
                  <a:fillRect l="-833" t="-1647" b="-2588"/>
                </a:stretch>
              </a:blipFill>
            </p:spPr>
            <p:txBody>
              <a:bodyPr/>
              <a:lstStyle/>
              <a:p>
                <a:r>
                  <a:rPr lang="en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ACEC0-5556-43A8-ADDA-F7E896647525}" type="slidenum">
              <a:rPr lang="en-US" smtClean="0"/>
              <a:t>43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0024" y="1890296"/>
            <a:ext cx="4120436" cy="3091849"/>
          </a:xfrm>
          <a:prstGeom prst="rect">
            <a:avLst/>
          </a:prstGeom>
          <a:ln w="12700">
            <a:noFill/>
          </a:ln>
        </p:spPr>
      </p:pic>
    </p:spTree>
    <p:extLst>
      <p:ext uri="{BB962C8B-B14F-4D97-AF65-F5344CB8AC3E}">
        <p14:creationId xmlns:p14="http://schemas.microsoft.com/office/powerpoint/2010/main" val="140073665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Voorbeeld</a:t>
            </a:r>
            <a:r>
              <a:rPr lang="en-US"/>
              <a:t> </a:t>
            </a:r>
            <a:r>
              <a:rPr lang="en-US" err="1"/>
              <a:t>tijdsverschuiving</a:t>
            </a:r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nl-NL" sz="2400"/>
                  <a:t>Het signaal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charset="0"/>
                      </a:rPr>
                      <m:t>𝛿</m:t>
                    </m:r>
                    <m:d>
                      <m:dPr>
                        <m:begChr m:val="["/>
                        <m:endChr m:val="]"/>
                        <m:ctrlPr>
                          <a:rPr lang="nl-NL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l-NL" sz="2400" i="1">
                            <a:latin typeface="Cambria Math" charset="0"/>
                          </a:rPr>
                          <m:t>𝑛</m:t>
                        </m:r>
                      </m:e>
                    </m:d>
                  </m:oMath>
                </a14:m>
                <a:r>
                  <a:rPr lang="nl-NL" sz="2400"/>
                  <a:t> gedurende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l-NL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l-NL" sz="2400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nl-NL" sz="24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nl-NL" sz="2400"/>
                  <a:t> sampletijden vertragen (verschuiven in de tijd) geeft: </a:t>
                </a:r>
                <a:endParaRPr lang="nl-NL" sz="2400" i="1">
                  <a:latin typeface="Cambria Math" charset="0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sz="2400" i="1">
                        <a:latin typeface="Cambria Math" charset="0"/>
                      </a:rPr>
                      <m:t>𝛿</m:t>
                    </m:r>
                    <m:r>
                      <a:rPr lang="en-US" sz="2400" i="1">
                        <a:latin typeface="Cambria Math" charset="0"/>
                      </a:rPr>
                      <m:t>[</m:t>
                    </m:r>
                    <m:r>
                      <a:rPr lang="en-US" sz="2400" i="1">
                        <a:latin typeface="Cambria Math" charset="0"/>
                      </a:rPr>
                      <m:t>𝑛</m:t>
                    </m:r>
                    <m:r>
                      <a:rPr lang="en-US" sz="2400" i="1">
                        <a:latin typeface="Cambria Math" charset="0"/>
                      </a:rPr>
                      <m:t>−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charset="0"/>
                          </a:rPr>
                          <m:t>𝑛</m:t>
                        </m:r>
                      </m:e>
                      <m:sub>
                        <m:r>
                          <a:rPr lang="en-US" sz="2400" i="1">
                            <a:latin typeface="Cambria Math" charset="0"/>
                          </a:rPr>
                          <m:t>0</m:t>
                        </m:r>
                      </m:sub>
                    </m:sSub>
                    <m:r>
                      <a:rPr lang="en-US" sz="2400" i="1">
                        <a:latin typeface="Cambria Math" charset="0"/>
                      </a:rPr>
                      <m:t>]</m:t>
                    </m:r>
                  </m:oMath>
                </a14:m>
                <a:r>
                  <a:rPr lang="en-US" sz="2400"/>
                  <a:t>.</a:t>
                </a:r>
              </a:p>
              <a:p>
                <a:pPr marL="0" indent="0">
                  <a:buNone/>
                </a:pPr>
                <a:endParaRPr lang="en-US" sz="240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charset="0"/>
                        </a:rPr>
                        <m:t>𝛿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charset="0"/>
                            </a:rPr>
                            <m:t>𝑛</m:t>
                          </m:r>
                        </m:e>
                      </m:d>
                      <m:r>
                        <a:rPr lang="en-US" sz="2400" b="0" i="1" smtClean="0">
                          <a:latin typeface="Cambria Math" charset="0"/>
                        </a:rPr>
                        <m:t> </m:t>
                      </m:r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↔</m:t>
                      </m:r>
                      <m:r>
                        <a:rPr lang="en-US" sz="2400" b="0" i="1" smtClean="0">
                          <a:latin typeface="Cambria Math" charset="0"/>
                        </a:rPr>
                        <m:t>   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charset="0"/>
                        </a:rPr>
                        <m:t>Δ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charset="0"/>
                            </a:rPr>
                            <m:t>Ω</m:t>
                          </m:r>
                        </m:e>
                      </m:d>
                      <m:r>
                        <a:rPr lang="en-US" sz="2400" b="0" i="1" smtClean="0">
                          <a:latin typeface="Cambria Math" charset="0"/>
                        </a:rPr>
                        <m:t>= </m:t>
                      </m:r>
                      <m:nary>
                        <m:naryPr>
                          <m:chr m:val="∑"/>
                          <m:ctrlPr>
                            <a:rPr lang="is-IS" sz="2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b="0" i="1" smtClean="0">
                              <a:latin typeface="Cambria Math" charset="0"/>
                            </a:rPr>
                            <m:t>𝑛</m:t>
                          </m:r>
                          <m:r>
                            <a:rPr lang="en-US" sz="2400" b="0" i="1" smtClean="0">
                              <a:latin typeface="Cambria Math" charset="0"/>
                            </a:rPr>
                            <m:t>=−∞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 charset="0"/>
                            </a:rPr>
                            <m:t>∞</m:t>
                          </m:r>
                        </m:sup>
                        <m:e>
                          <m:r>
                            <a:rPr lang="en-US" sz="2400" b="0" i="1" smtClean="0">
                              <a:latin typeface="Cambria Math" charset="0"/>
                            </a:rPr>
                            <m:t>𝛿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charset="0"/>
                                </a:rPr>
                                <m:t>𝑛</m:t>
                              </m:r>
                            </m:e>
                          </m:d>
                          <m:r>
                            <a:rPr lang="en-US" sz="2400" b="0" i="1" smtClean="0">
                              <a:latin typeface="Cambria Math" charset="0"/>
                            </a:rPr>
                            <m:t> </m:t>
                          </m:r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charset="0"/>
                                </a:rPr>
                                <m:t>−</m:t>
                              </m:r>
                              <m:r>
                                <a:rPr lang="en-US" sz="2400" b="0" i="1" smtClean="0">
                                  <a:latin typeface="Cambria Math" charset="0"/>
                                </a:rPr>
                                <m:t>𝑗</m:t>
                              </m:r>
                              <m:r>
                                <m:rPr>
                                  <m:sty m:val="p"/>
                                </m:rPr>
                                <a:rPr lang="en-US" sz="2400" b="0" i="0" smtClean="0">
                                  <a:latin typeface="Cambria Math" charset="0"/>
                                </a:rPr>
                                <m:t>Ω</m:t>
                              </m:r>
                              <m:r>
                                <a:rPr lang="en-US" sz="2400" b="0" i="1" smtClean="0">
                                  <a:latin typeface="Cambria Math" charset="0"/>
                                </a:rPr>
                                <m:t>𝑛</m:t>
                              </m:r>
                            </m:sup>
                          </m:sSup>
                        </m:e>
                      </m:nary>
                      <m:r>
                        <a:rPr lang="en-US" sz="2400" b="0" i="1" smtClean="0">
                          <a:latin typeface="Cambria Math" charset="0"/>
                        </a:rPr>
                        <m:t>=1</m:t>
                      </m:r>
                    </m:oMath>
                  </m:oMathPara>
                </a14:m>
                <a:endParaRPr lang="en-US" sz="2400"/>
              </a:p>
              <a:p>
                <a:pPr marL="0" indent="0">
                  <a:buNone/>
                </a:pPr>
                <a:endParaRPr lang="en-US" sz="2400"/>
              </a:p>
              <a:p>
                <a:pPr marL="0" indent="0">
                  <a:buNone/>
                </a:pPr>
                <a:endParaRPr lang="en-US" sz="240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charset="0"/>
                        </a:rPr>
                        <m:t>𝛿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charset="0"/>
                            </a:rPr>
                            <m:t>𝑛</m:t>
                          </m:r>
                          <m:r>
                            <a:rPr lang="en-US" sz="2400" b="0" i="1" smtClean="0">
                              <a:latin typeface="Cambria Math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charset="0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↔</m:t>
                      </m:r>
                      <m:r>
                        <a:rPr lang="en-US" sz="2400" b="0" i="1" smtClean="0">
                          <a:latin typeface="Cambria Math" charset="0"/>
                        </a:rPr>
                        <m:t>  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charset="0"/>
                            </a:rPr>
                            <m:t>Δ</m:t>
                          </m:r>
                        </m:e>
                        <m:sub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charset="0"/>
                                </a:rPr>
                                <m:t>0</m:t>
                              </m:r>
                            </m:sub>
                          </m:sSub>
                        </m:sub>
                      </m:sSub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charset="0"/>
                            </a:rPr>
                            <m:t>Ω</m:t>
                          </m:r>
                        </m:e>
                      </m:d>
                      <m:r>
                        <a:rPr lang="en-US" sz="2400" i="1">
                          <a:latin typeface="Cambria Math" charset="0"/>
                        </a:rPr>
                        <m:t>= </m:t>
                      </m:r>
                      <m:nary>
                        <m:naryPr>
                          <m:chr m:val="∑"/>
                          <m:ctrlPr>
                            <a:rPr lang="is-I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 charset="0"/>
                            </a:rPr>
                            <m:t>𝑛</m:t>
                          </m:r>
                          <m:r>
                            <a:rPr lang="en-US" sz="2400" i="1">
                              <a:latin typeface="Cambria Math" charset="0"/>
                            </a:rPr>
                            <m:t>=</m:t>
                          </m:r>
                          <m:r>
                            <a:rPr lang="en-US" sz="2400" b="0" i="1" smtClean="0">
                              <a:latin typeface="Cambria Math" charset="0"/>
                            </a:rPr>
                            <m:t>−∞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 charset="0"/>
                            </a:rPr>
                            <m:t>∞</m:t>
                          </m:r>
                        </m:sup>
                        <m:e>
                          <m:r>
                            <a:rPr lang="en-US" sz="2400" i="1">
                              <a:latin typeface="Cambria Math" charset="0"/>
                            </a:rPr>
                            <m:t>𝛿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 charset="0"/>
                                </a:rPr>
                                <m:t>𝑛</m:t>
                              </m:r>
                              <m:r>
                                <a:rPr lang="en-US" sz="2400" b="0" i="1" smtClean="0">
                                  <a:latin typeface="Cambria Math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 charset="0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charset="0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d>
                          <m:r>
                            <a:rPr lang="en-US" sz="2400" i="1">
                              <a:latin typeface="Cambria Math" charset="0"/>
                            </a:rPr>
                            <m:t> </m:t>
                          </m:r>
                          <m:sSup>
                            <m:s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 charset="0"/>
                                </a:rPr>
                                <m:t>−</m:t>
                              </m:r>
                              <m:r>
                                <a:rPr lang="en-US" sz="2400" i="1">
                                  <a:latin typeface="Cambria Math" charset="0"/>
                                </a:rPr>
                                <m:t>𝑗</m:t>
                              </m:r>
                              <m:r>
                                <m:rPr>
                                  <m:sty m:val="p"/>
                                </m:rPr>
                                <a:rPr lang="en-US" sz="2400" b="0" i="0" smtClean="0">
                                  <a:latin typeface="Cambria Math" charset="0"/>
                                </a:rPr>
                                <m:t>Ω</m:t>
                              </m:r>
                              <m:r>
                                <a:rPr lang="en-US" sz="2400" b="0" i="1" smtClean="0">
                                  <a:latin typeface="Cambria Math" charset="0"/>
                                </a:rPr>
                                <m:t>𝑛</m:t>
                              </m:r>
                            </m:sup>
                          </m:sSup>
                          <m:r>
                            <a:rPr lang="en-US" sz="2400" i="1">
                              <a:latin typeface="Cambria Math" charset="0"/>
                            </a:rPr>
                            <m:t>=</m:t>
                          </m:r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charset="0"/>
                                </a:rPr>
                                <m:t>−</m:t>
                              </m:r>
                              <m:r>
                                <a:rPr lang="en-US" sz="2400" b="0" i="1" smtClean="0">
                                  <a:latin typeface="Cambria Math" charset="0"/>
                                </a:rPr>
                                <m:t>𝑗</m:t>
                              </m:r>
                              <m:r>
                                <m:rPr>
                                  <m:sty m:val="p"/>
                                </m:rPr>
                                <a:rPr lang="en-US" sz="2400" b="0" i="0" smtClean="0">
                                  <a:latin typeface="Cambria Math" charset="0"/>
                                </a:rPr>
                                <m:t>Ω</m:t>
                              </m:r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 charset="0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charset="0"/>
                                    </a:rPr>
                                    <m:t>0</m:t>
                                  </m:r>
                                </m:sub>
                              </m:sSub>
                            </m:sup>
                          </m:sSup>
                        </m:e>
                      </m:nary>
                    </m:oMath>
                  </m:oMathPara>
                </a14:m>
                <a:endParaRPr lang="en-US" sz="240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33" t="-941"/>
                </a:stretch>
              </a:blipFill>
            </p:spPr>
            <p:txBody>
              <a:bodyPr/>
              <a:lstStyle/>
              <a:p>
                <a:r>
                  <a:rPr lang="en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ACEC0-5556-43A8-ADDA-F7E896647525}" type="slidenum">
              <a:rPr lang="en-US" smtClean="0"/>
              <a:t>44</a:t>
            </a:fld>
            <a:endParaRPr lang="en-US"/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6ABF8E6E-73CD-80E2-9146-607A58227009}"/>
              </a:ext>
            </a:extLst>
          </p:cNvPr>
          <p:cNvSpPr txBox="1"/>
          <p:nvPr/>
        </p:nvSpPr>
        <p:spPr>
          <a:xfrm>
            <a:off x="8767909" y="6078487"/>
            <a:ext cx="24754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2400"/>
              <a:t>Zie </a:t>
            </a:r>
            <a:r>
              <a:rPr lang="nl-NL" sz="2400">
                <a:hlinkClick r:id="rId3"/>
              </a:rPr>
              <a:t>formuleblad</a:t>
            </a:r>
            <a:endParaRPr lang="nl-NL" sz="2400"/>
          </a:p>
        </p:txBody>
      </p:sp>
    </p:spTree>
    <p:extLst>
      <p:ext uri="{BB962C8B-B14F-4D97-AF65-F5344CB8AC3E}">
        <p14:creationId xmlns:p14="http://schemas.microsoft.com/office/powerpoint/2010/main" val="366524722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Tijdsverschuiving</a:t>
            </a:r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Autofit/>
              </a:bodyPr>
              <a:lstStyle/>
              <a:p>
                <a:pPr marL="0" indent="0">
                  <a:buNone/>
                </a:pPr>
                <a:r>
                  <a:rPr lang="nl-NL" sz="2400"/>
                  <a:t>Als we een signaal </a:t>
                </a:r>
                <a14:m>
                  <m:oMath xmlns:m="http://schemas.openxmlformats.org/officeDocument/2006/math">
                    <m:r>
                      <a:rPr lang="nl-NL" sz="2400" i="1">
                        <a:latin typeface="Cambria Math" charset="0"/>
                      </a:rPr>
                      <m:t>𝑥</m:t>
                    </m:r>
                    <m:d>
                      <m:dPr>
                        <m:begChr m:val="["/>
                        <m:endChr m:val="]"/>
                        <m:ctrlPr>
                          <a:rPr lang="nl-NL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l-NL" sz="2400" i="1">
                            <a:latin typeface="Cambria Math" charset="0"/>
                          </a:rPr>
                          <m:t>𝑛</m:t>
                        </m:r>
                      </m:e>
                    </m:d>
                  </m:oMath>
                </a14:m>
                <a:r>
                  <a:rPr lang="nl-NL" sz="2400"/>
                  <a:t> gedurende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l-NL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l-NL" sz="2400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nl-NL" sz="24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nl-NL" sz="2400"/>
                  <a:t> sampletijden vertragen (verschuiven in de tijd): </a:t>
                </a:r>
                <a:endParaRPr lang="en-US" sz="2400" b="0" i="1">
                  <a:latin typeface="Cambria Math" charset="0"/>
                </a:endParaRPr>
              </a:p>
              <a:p>
                <a:pPr marL="0" indent="0">
                  <a:buNone/>
                </a:pPr>
                <a:endParaRPr lang="en-US" sz="2400" b="0" i="1">
                  <a:latin typeface="Cambria Math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charset="0"/>
                        </a:rPr>
                        <m:t>𝑥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charset="0"/>
                            </a:rPr>
                            <m:t>𝑛</m:t>
                          </m:r>
                        </m:e>
                      </m:d>
                      <m:r>
                        <a:rPr lang="en-US" sz="2400" b="0" i="1" smtClean="0">
                          <a:latin typeface="Cambria Math" charset="0"/>
                        </a:rPr>
                        <m:t>→  </m:t>
                      </m:r>
                      <m:r>
                        <a:rPr lang="en-US" sz="2400" b="0" i="1" smtClean="0">
                          <a:latin typeface="Cambria Math" charset="0"/>
                        </a:rPr>
                        <m:t>𝑥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charset="0"/>
                            </a:rPr>
                            <m:t>𝑛</m:t>
                          </m:r>
                          <m:r>
                            <a:rPr lang="en-US" sz="2400" b="0" i="1" smtClean="0">
                              <a:latin typeface="Cambria Math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charset="0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en-US" sz="2400" b="0"/>
              </a:p>
              <a:p>
                <a:pPr marL="0" indent="0">
                  <a:buNone/>
                </a:pPr>
                <a:endParaRPr lang="en-US" sz="2400" b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𝑌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sz="2400">
                              <a:latin typeface="Cambria Math" charset="0"/>
                            </a:rPr>
                            <m:t>Ω</m:t>
                          </m:r>
                        </m:e>
                      </m:d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nl-NL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nl-NL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=−∞</m:t>
                          </m:r>
                        </m:sub>
                        <m:sup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l-NL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nl-NL" sz="24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nl-NL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l-NL" sz="24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nl-NL" sz="24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d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⋅</m:t>
                          </m:r>
                          <m:sSup>
                            <m:sSupPr>
                              <m:ctrlPr>
                                <a:rPr lang="nl-NL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m:rPr>
                                  <m:sty m:val="p"/>
                                </m:rPr>
                                <a:rPr lang="nl-NL" sz="2400">
                                  <a:latin typeface="Cambria Math" panose="02040503050406030204" pitchFamily="18" charset="0"/>
                                </a:rPr>
                                <m:t>Ω</m:t>
                              </m:r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en-US" sz="2400"/>
              </a:p>
              <a:p>
                <a:pPr marL="0" indent="0">
                  <a:buNone/>
                </a:pPr>
                <a:endParaRPr lang="en-US" sz="2400"/>
              </a:p>
              <a:p>
                <a:pPr marL="0" indent="0">
                  <a:buNone/>
                </a:pPr>
                <a:r>
                  <a:rPr lang="en-US" sz="2400" err="1"/>
                  <a:t>Stel</a:t>
                </a:r>
                <a:r>
                  <a:rPr lang="en-US" sz="2400"/>
                  <a:t>: </a:t>
                </a:r>
                <a14:m>
                  <m:oMath xmlns:m="http://schemas.openxmlformats.org/officeDocument/2006/math">
                    <m:r>
                      <a:rPr lang="nl-NL" sz="2400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nl-NL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l-NL" sz="24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nl-NL" sz="24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nl-NL" sz="24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nl-NL" sz="2400" b="0" i="1" baseline="-25000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nl-NL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nl-NL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  <m:r>
                      <a:rPr lang="nl-NL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nl-NL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  <m:r>
                      <a:rPr lang="nl-NL" sz="2400" b="0" i="1" baseline="-2500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  <m:r>
                      <a:rPr lang="nl-NL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nl-NL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𝑚</m:t>
                    </m:r>
                  </m:oMath>
                </a14:m>
                <a:endParaRPr lang="nl-NL" sz="2400" i="1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sz="2400" i="1">
                          <a:latin typeface="Cambria Math" panose="02040503050406030204" pitchFamily="18" charset="0"/>
                        </a:rPr>
                        <m:t>𝑌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sz="2400">
                              <a:latin typeface="Cambria Math" charset="0"/>
                            </a:rPr>
                            <m:t>Ω</m:t>
                          </m:r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nl-NL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nl-NL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l-NL" sz="2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nl-NL" sz="2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=−∞</m:t>
                          </m:r>
                        </m:sub>
                        <m:sup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l-NL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l-NL" sz="2400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</m:d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⋅</m:t>
                          </m:r>
                          <m:sSup>
                            <m:sSupPr>
                              <m:ctrlPr>
                                <a:rPr lang="nl-NL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m:rPr>
                                  <m:sty m:val="p"/>
                                </m:rPr>
                                <a:rPr lang="nl-NL" sz="2400">
                                  <a:latin typeface="Cambria Math" panose="02040503050406030204" pitchFamily="18" charset="0"/>
                                </a:rPr>
                                <m:t>Ω</m:t>
                              </m:r>
                              <m:r>
                                <a:rPr lang="nl-NL" sz="2400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nl-NL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l-NL" sz="24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nl-NL" sz="24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nl-NL" sz="24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nl-NL" sz="2400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  <m:r>
                                <a:rPr lang="nl-NL" sz="2400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</m:e>
                      </m:nary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l-NL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m:rPr>
                              <m:sty m:val="p"/>
                            </m:rPr>
                            <a:rPr lang="nl-NL" sz="2400">
                              <a:latin typeface="Cambria Math" panose="02040503050406030204" pitchFamily="18" charset="0"/>
                            </a:rPr>
                            <m:t>Ω</m:t>
                          </m:r>
                          <m:sSub>
                            <m:sSubPr>
                              <m:ctrlPr>
                                <a:rPr lang="nl-NL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p>
                      </m:sSup>
                      <m:nary>
                        <m:naryPr>
                          <m:chr m:val="∑"/>
                          <m:ctrlPr>
                            <a:rPr lang="nl-NL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=−∞</m:t>
                          </m:r>
                        </m:sub>
                        <m:sup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l-NL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</m:d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⋅</m:t>
                          </m:r>
                          <m:sSup>
                            <m:sSupPr>
                              <m:ctrlPr>
                                <a:rPr lang="nl-NL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m:rPr>
                                  <m:sty m:val="p"/>
                                </m:rPr>
                                <a:rPr lang="nl-NL" sz="2400">
                                  <a:latin typeface="Cambria Math" panose="02040503050406030204" pitchFamily="18" charset="0"/>
                                </a:rPr>
                                <m:t>Ω</m:t>
                              </m:r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en-US" sz="2400"/>
              </a:p>
              <a:p>
                <a:pPr marL="0" indent="0">
                  <a:buNone/>
                </a:pPr>
                <a:r>
                  <a:rPr lang="en-US" sz="2400" err="1"/>
                  <a:t>Dus</a:t>
                </a:r>
                <a:r>
                  <a:rPr lang="en-US" sz="2400"/>
                  <a:t>: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𝑌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charset="0"/>
                            </a:rPr>
                            <m:t>Ω</m:t>
                          </m:r>
                        </m:e>
                      </m:d>
                      <m:r>
                        <a:rPr lang="en-US" sz="2400" b="0" i="1" smtClean="0">
                          <a:latin typeface="Cambria Math" charset="0"/>
                        </a:rPr>
                        <m:t> →</m:t>
                      </m:r>
                      <m:r>
                        <a:rPr lang="en-US" sz="2400" b="0" i="1" smtClean="0">
                          <a:latin typeface="Cambria Math" charset="0"/>
                        </a:rPr>
                        <m:t>𝑋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charset="0"/>
                            </a:rPr>
                            <m:t>Ω</m:t>
                          </m:r>
                        </m:e>
                      </m:d>
                      <m:r>
                        <a:rPr lang="en-US" sz="2400" b="0" i="1" smtClean="0">
                          <a:latin typeface="Cambria Math" charset="0"/>
                        </a:rPr>
                        <m:t> 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charset="0"/>
                            </a:rPr>
                            <m:t>𝑒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charset="0"/>
                            </a:rPr>
                            <m:t>𝑗</m:t>
                          </m:r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charset="0"/>
                            </a:rPr>
                            <m:t>Ω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charset="0"/>
                                </a:rPr>
                                <m:t>0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 sz="240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33" t="-941" b="-4588"/>
                </a:stretch>
              </a:blipFill>
            </p:spPr>
            <p:txBody>
              <a:bodyPr/>
              <a:lstStyle/>
              <a:p>
                <a:r>
                  <a:rPr lang="en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ACEC0-5556-43A8-ADDA-F7E896647525}" type="slidenum">
              <a:rPr lang="en-US" smtClean="0"/>
              <a:t>45</a:t>
            </a:fld>
            <a:endParaRPr lang="en-US"/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DA8A92AB-E4D5-AA3B-F148-633742F0C316}"/>
              </a:ext>
            </a:extLst>
          </p:cNvPr>
          <p:cNvSpPr txBox="1"/>
          <p:nvPr/>
        </p:nvSpPr>
        <p:spPr>
          <a:xfrm>
            <a:off x="8767909" y="6078487"/>
            <a:ext cx="24754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2400"/>
              <a:t>Zie </a:t>
            </a:r>
            <a:r>
              <a:rPr lang="nl-NL" sz="2400">
                <a:hlinkClick r:id="rId3"/>
              </a:rPr>
              <a:t>formuleblad</a:t>
            </a:r>
            <a:endParaRPr lang="nl-NL" sz="2400"/>
          </a:p>
        </p:txBody>
      </p:sp>
    </p:spTree>
    <p:extLst>
      <p:ext uri="{BB962C8B-B14F-4D97-AF65-F5344CB8AC3E}">
        <p14:creationId xmlns:p14="http://schemas.microsoft.com/office/powerpoint/2010/main" val="238908313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Herhaling: convolutie</a:t>
            </a:r>
            <a:endParaRPr lang="nl-NL" noProof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24619" y="3630077"/>
                <a:ext cx="11179834" cy="2679243"/>
              </a:xfrm>
            </p:spPr>
            <p:txBody>
              <a:bodyPr>
                <a:noAutofit/>
              </a:bodyPr>
              <a:lstStyle/>
              <a:p>
                <a:r>
                  <a:rPr lang="nl-NL" sz="2400" noProof="0"/>
                  <a:t>Als de impulsresponsie </a:t>
                </a:r>
                <a14:m>
                  <m:oMath xmlns:m="http://schemas.openxmlformats.org/officeDocument/2006/math">
                    <m:r>
                      <a:rPr lang="nl-NL" sz="2400" i="1" noProof="0" smtClean="0">
                        <a:latin typeface="Cambria Math" panose="02040503050406030204" pitchFamily="18" charset="0"/>
                      </a:rPr>
                      <m:t>h</m:t>
                    </m:r>
                    <m:r>
                      <a:rPr lang="nl-NL" sz="2400" i="1" noProof="0" smtClean="0">
                        <a:latin typeface="Cambria Math" panose="02040503050406030204" pitchFamily="18" charset="0"/>
                      </a:rPr>
                      <m:t>[</m:t>
                    </m:r>
                    <m:r>
                      <a:rPr lang="nl-NL" sz="2400" i="1" noProof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nl-NL" sz="2400" i="1" noProof="0" smtClean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nl-NL" sz="2400" noProof="0"/>
                  <a:t> bekend is...</a:t>
                </a:r>
              </a:p>
              <a:p>
                <a:r>
                  <a:rPr lang="nl-NL" sz="2400" noProof="0"/>
                  <a:t>Kan de uitgang van een LTI-systeem met willekeurige input worden berekenend d.m.v. convolutie: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sz="2400" i="1" noProof="0">
                          <a:latin typeface="Cambria Math" panose="02040503050406030204" pitchFamily="18" charset="0"/>
                        </a:rPr>
                        <m:t>𝑦</m:t>
                      </m:r>
                      <m:d>
                        <m:dPr>
                          <m:begChr m:val="["/>
                          <m:endChr m:val="]"/>
                          <m:ctrlPr>
                            <a:rPr lang="nl-NL" sz="2400" i="1" noProof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400" i="1" noProof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nl-NL" sz="2400" i="1" noProof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nl-NL" sz="2400" i="1" noProof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nl-NL" sz="2400" i="1" noProof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nl-NL" sz="2400" i="1" noProof="0">
                              <a:latin typeface="Cambria Math" panose="02040503050406030204" pitchFamily="18" charset="0"/>
                            </a:rPr>
                            <m:t>=−∞</m:t>
                          </m:r>
                        </m:sub>
                        <m:sup>
                          <m:r>
                            <a:rPr lang="nl-NL" sz="2400" i="1" noProof="0">
                              <a:latin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r>
                            <a:rPr lang="nl-NL" sz="2400" i="1" noProof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l-NL" sz="2400" i="1" noProof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l-NL" sz="2400" i="1" noProof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</m:e>
                          </m:d>
                          <m:r>
                            <a:rPr lang="nl-NL" sz="2400" i="1" noProof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⋅</m:t>
                          </m:r>
                          <m:r>
                            <a:rPr lang="nl-NL" sz="2400" i="1" noProof="0">
                              <a:latin typeface="Cambria Math" panose="02040503050406030204" pitchFamily="18" charset="0"/>
                            </a:rPr>
                            <m:t>h</m:t>
                          </m:r>
                          <m:r>
                            <a:rPr lang="nl-NL" sz="2400" i="1" noProof="0">
                              <a:latin typeface="Cambria Math" panose="02040503050406030204" pitchFamily="18" charset="0"/>
                            </a:rPr>
                            <m:t>[</m:t>
                          </m:r>
                          <m:r>
                            <a:rPr lang="nl-NL" sz="2400" i="1" noProof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nl-NL" sz="2400" i="1" noProof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l-NL" sz="2400" i="1" noProof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nl-NL" sz="2400" i="1" noProof="0">
                              <a:latin typeface="Cambria Math" panose="02040503050406030204" pitchFamily="18" charset="0"/>
                            </a:rPr>
                            <m:t>]</m:t>
                          </m:r>
                        </m:e>
                      </m:nary>
                    </m:oMath>
                  </m:oMathPara>
                </a14:m>
                <a:endParaRPr lang="nl-NL" sz="2400" noProof="0"/>
              </a:p>
              <a:p>
                <a:pPr marL="0" indent="0">
                  <a:buNone/>
                </a:pPr>
                <a:br>
                  <a:rPr lang="nl-NL" sz="2400" noProof="0"/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sz="2400" b="0" i="1" noProof="0" smtClean="0">
                          <a:latin typeface="Cambria Math" panose="02040503050406030204" pitchFamily="18" charset="0"/>
                        </a:rPr>
                        <m:t>𝑦</m:t>
                      </m:r>
                      <m:d>
                        <m:dPr>
                          <m:begChr m:val="["/>
                          <m:endChr m:val="]"/>
                          <m:ctrlPr>
                            <a:rPr lang="nl-NL" sz="2400" b="0" i="1" noProof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400" b="0" i="1" noProof="0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nl-NL" sz="2400" b="0" i="1" noProof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l-NL" sz="2400" b="0" i="1" noProof="0" smtClean="0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begChr m:val="["/>
                          <m:endChr m:val="]"/>
                          <m:ctrlPr>
                            <a:rPr lang="nl-NL" sz="2400" b="0" i="1" noProof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400" b="0" i="1" noProof="0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nl-NL" sz="2400" b="0" i="1" noProof="0" smtClean="0"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nl-NL" sz="2400" b="0" i="1" noProof="0" smtClean="0"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nl-NL" sz="2400" b="0" i="1" noProof="0" smtClean="0"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nl-NL" sz="2400" b="0" i="1" noProof="0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nl-NL" sz="2400" b="0" i="1" noProof="0" smtClean="0"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nl-NL" sz="2400" noProof="0"/>
              </a:p>
              <a:p>
                <a:pPr marL="0" indent="0">
                  <a:buNone/>
                </a:pPr>
                <a:endParaRPr lang="nl-NL" sz="2400" noProof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24619" y="3630077"/>
                <a:ext cx="11179834" cy="2679243"/>
              </a:xfrm>
              <a:blipFill>
                <a:blip r:embed="rId2"/>
                <a:stretch>
                  <a:fillRect l="-763" t="-1818" b="-17500"/>
                </a:stretch>
              </a:blipFill>
            </p:spPr>
            <p:txBody>
              <a:bodyPr/>
              <a:lstStyle/>
              <a:p>
                <a:r>
                  <a:rPr lang="en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ACEC0-5556-43A8-ADDA-F7E896647525}" type="slidenum">
              <a:rPr lang="en-US" smtClean="0"/>
              <a:t>46</a:t>
            </a:fld>
            <a:endParaRPr lang="en-US"/>
          </a:p>
        </p:txBody>
      </p:sp>
      <p:grpSp>
        <p:nvGrpSpPr>
          <p:cNvPr id="5" name="Group 4"/>
          <p:cNvGrpSpPr/>
          <p:nvPr/>
        </p:nvGrpSpPr>
        <p:grpSpPr>
          <a:xfrm>
            <a:off x="2338789" y="1104387"/>
            <a:ext cx="7395889" cy="2165651"/>
            <a:chOff x="384978" y="1120018"/>
            <a:chExt cx="8571793" cy="2899833"/>
          </a:xfrm>
        </p:grpSpPr>
        <p:sp>
          <p:nvSpPr>
            <p:cNvPr id="6" name="Rectangle 5"/>
            <p:cNvSpPr/>
            <p:nvPr/>
          </p:nvSpPr>
          <p:spPr>
            <a:xfrm>
              <a:off x="4201649" y="2011300"/>
              <a:ext cx="990600" cy="931333"/>
            </a:xfrm>
            <a:prstGeom prst="rect">
              <a:avLst/>
            </a:prstGeom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1400"/>
                <a:t>LTI Systeem</a:t>
              </a:r>
              <a:endParaRPr lang="en-US" sz="1400"/>
            </a:p>
          </p:txBody>
        </p:sp>
        <p:sp>
          <p:nvSpPr>
            <p:cNvPr id="7" name="Right Arrow 6"/>
            <p:cNvSpPr/>
            <p:nvPr/>
          </p:nvSpPr>
          <p:spPr>
            <a:xfrm>
              <a:off x="3768117" y="2332868"/>
              <a:ext cx="425064" cy="228600"/>
            </a:xfrm>
            <a:prstGeom prst="rightArrow">
              <a:avLst/>
            </a:prstGeom>
            <a:solidFill>
              <a:schemeClr val="tx1"/>
            </a:solidFill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ight Arrow 7"/>
            <p:cNvSpPr/>
            <p:nvPr/>
          </p:nvSpPr>
          <p:spPr>
            <a:xfrm>
              <a:off x="5192249" y="2332868"/>
              <a:ext cx="381383" cy="228600"/>
            </a:xfrm>
            <a:prstGeom prst="rightArrow">
              <a:avLst/>
            </a:prstGeom>
            <a:solidFill>
              <a:schemeClr val="tx1"/>
            </a:solidFill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84978" y="1120018"/>
              <a:ext cx="3383139" cy="2899833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573632" y="1120018"/>
              <a:ext cx="3383139" cy="2899833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pic>
      </p:grpSp>
    </p:spTree>
    <p:extLst>
      <p:ext uri="{BB962C8B-B14F-4D97-AF65-F5344CB8AC3E}">
        <p14:creationId xmlns:p14="http://schemas.microsoft.com/office/powerpoint/2010/main" val="96546499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Fourier-</a:t>
            </a:r>
            <a:r>
              <a:rPr lang="en-US" err="1"/>
              <a:t>transformatie</a:t>
            </a:r>
            <a:r>
              <a:rPr lang="en-US"/>
              <a:t> van </a:t>
            </a:r>
            <a:r>
              <a:rPr lang="en-US" err="1"/>
              <a:t>een</a:t>
            </a:r>
            <a:r>
              <a:rPr lang="en-US"/>
              <a:t> </a:t>
            </a:r>
            <a:r>
              <a:rPr lang="en-US" err="1"/>
              <a:t>convolutie</a:t>
            </a:r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37615" y="811851"/>
                <a:ext cx="11235849" cy="5681031"/>
              </a:xfrm>
            </p:spPr>
            <p:txBody>
              <a:bodyPr>
                <a:no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i="1" smtClean="0">
                          <a:latin typeface="Cambria Math" charset="0"/>
                        </a:rPr>
                        <m:t>𝑦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800" i="1">
                              <a:latin typeface="Cambria Math" charset="0"/>
                            </a:rPr>
                            <m:t>𝑛</m:t>
                          </m:r>
                        </m:e>
                      </m:d>
                      <m:r>
                        <a:rPr lang="en-US" sz="1800" i="1">
                          <a:latin typeface="Cambria Math" charset="0"/>
                        </a:rPr>
                        <m:t>=</m:t>
                      </m:r>
                      <m:r>
                        <a:rPr lang="en-US" sz="1800" i="1">
                          <a:latin typeface="Cambria Math" charset="0"/>
                        </a:rPr>
                        <m:t>𝑥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800" i="1">
                              <a:latin typeface="Cambria Math" charset="0"/>
                            </a:rPr>
                            <m:t>𝑛</m:t>
                          </m:r>
                        </m:e>
                      </m:d>
                      <m:r>
                        <a:rPr lang="en-US" sz="1800" i="1">
                          <a:latin typeface="Cambria Math" charset="0"/>
                        </a:rPr>
                        <m:t>∗</m:t>
                      </m:r>
                      <m:r>
                        <a:rPr lang="en-US" sz="1800" i="1">
                          <a:latin typeface="Cambria Math" charset="0"/>
                        </a:rPr>
                        <m:t>h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800" i="1">
                              <a:latin typeface="Cambria Math" charset="0"/>
                            </a:rPr>
                            <m:t>𝑛</m:t>
                          </m:r>
                        </m:e>
                      </m:d>
                      <m:r>
                        <a:rPr lang="en-US" sz="1800" i="1">
                          <a:latin typeface="Cambria Math" charset="0"/>
                        </a:rPr>
                        <m:t>= </m:t>
                      </m:r>
                      <m:nary>
                        <m:naryPr>
                          <m:chr m:val="∑"/>
                          <m:ctrlPr>
                            <a:rPr lang="is-IS" sz="18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nl-NL" sz="1800" i="1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1800" i="1">
                              <a:latin typeface="Cambria Math" charset="0"/>
                            </a:rPr>
                            <m:t>=−∞</m:t>
                          </m:r>
                        </m:sub>
                        <m:sup>
                          <m:r>
                            <a:rPr lang="nl-NL" sz="18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800" i="1">
                              <a:latin typeface="Cambria Math" charset="0"/>
                            </a:rPr>
                            <m:t>∞</m:t>
                          </m:r>
                        </m:sup>
                        <m:e>
                          <m:r>
                            <a:rPr lang="en-US" sz="1800" i="1">
                              <a:latin typeface="Cambria Math" charset="0"/>
                            </a:rPr>
                            <m:t>𝑥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l-NL" sz="1800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</m:d>
                          <m:r>
                            <a:rPr lang="nl-NL" sz="1800" b="0" i="1" smtClean="0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en-US" sz="1800" i="1">
                              <a:latin typeface="Cambria Math" charset="0"/>
                            </a:rPr>
                            <m:t>h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800" i="1">
                                  <a:latin typeface="Cambria Math" charset="0"/>
                                </a:rPr>
                                <m:t>𝑛</m:t>
                              </m:r>
                              <m:r>
                                <a:rPr lang="en-US" sz="1800" i="1">
                                  <a:latin typeface="Cambria Math" charset="0"/>
                                </a:rPr>
                                <m:t>−</m:t>
                              </m:r>
                              <m:r>
                                <a:rPr lang="nl-NL" sz="1800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</m:d>
                        </m:e>
                      </m:nary>
                    </m:oMath>
                  </m:oMathPara>
                </a14:m>
                <a:endParaRPr lang="en-US" sz="1800"/>
              </a:p>
              <a:p>
                <a:pPr marL="0" indent="0">
                  <a:buNone/>
                </a:pPr>
                <a:endParaRPr lang="en-US" sz="1800" i="1">
                  <a:latin typeface="Cambria Math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i="1">
                          <a:latin typeface="Cambria Math" charset="0"/>
                        </a:rPr>
                        <m:t>𝑌</m:t>
                      </m:r>
                      <m:d>
                        <m:d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sz="1800">
                              <a:latin typeface="Cambria Math" charset="0"/>
                            </a:rPr>
                            <m:t>Ω</m:t>
                          </m:r>
                        </m:e>
                      </m:d>
                      <m:r>
                        <a:rPr lang="en-US" sz="1800" i="1">
                          <a:latin typeface="Cambria Math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is-IS" sz="18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nl-NL" sz="18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800" i="1">
                              <a:latin typeface="Cambria Math" charset="0"/>
                            </a:rPr>
                            <m:t>=−∞</m:t>
                          </m:r>
                        </m:sub>
                        <m:sup>
                          <m:r>
                            <a:rPr lang="en-US" sz="1800" i="1">
                              <a:latin typeface="Cambria Math" charset="0"/>
                            </a:rPr>
                            <m:t>∞</m:t>
                          </m:r>
                        </m:sup>
                        <m:e>
                          <m:r>
                            <a:rPr lang="nl-NL" sz="1800" i="1">
                              <a:latin typeface="Cambria Math" panose="02040503050406030204" pitchFamily="18" charset="0"/>
                            </a:rPr>
                            <m:t>𝑦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l-NL" sz="18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d>
                          <m:r>
                            <a:rPr lang="nl-NL" sz="1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sSup>
                            <m:sSupPr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800" i="1">
                                  <a:latin typeface="Cambria Math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800" i="1">
                                  <a:latin typeface="Cambria Math" charset="0"/>
                                </a:rPr>
                                <m:t>−</m:t>
                              </m:r>
                              <m:r>
                                <a:rPr lang="en-US" sz="1800" i="1">
                                  <a:latin typeface="Cambria Math" charset="0"/>
                                </a:rPr>
                                <m:t>𝑗</m:t>
                              </m:r>
                              <m:r>
                                <m:rPr>
                                  <m:sty m:val="p"/>
                                </m:rPr>
                                <a:rPr lang="en-US" sz="1800">
                                  <a:latin typeface="Cambria Math" charset="0"/>
                                </a:rPr>
                                <m:t>Ω</m:t>
                              </m:r>
                              <m:r>
                                <a:rPr lang="en-US" sz="1800" i="1">
                                  <a:latin typeface="Cambria Math" charset="0"/>
                                </a:rPr>
                                <m:t>𝑛</m:t>
                              </m:r>
                            </m:sup>
                          </m:sSup>
                        </m:e>
                      </m:nary>
                      <m:r>
                        <a:rPr lang="nl-NL" sz="1800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is-IS" sz="18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nl-NL" sz="18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800" i="1">
                              <a:latin typeface="Cambria Math" charset="0"/>
                            </a:rPr>
                            <m:t>=−∞</m:t>
                          </m:r>
                        </m:sub>
                        <m:sup>
                          <m:r>
                            <a:rPr lang="nl-NL" sz="18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800" i="1">
                              <a:latin typeface="Cambria Math" charset="0"/>
                            </a:rPr>
                            <m:t>∞</m:t>
                          </m:r>
                        </m:sup>
                        <m:e>
                          <m:nary>
                            <m:naryPr>
                              <m:chr m:val="∑"/>
                              <m:ctrlPr>
                                <a:rPr lang="is-IS" sz="18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nl-NL" sz="1800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  <m:r>
                                <a:rPr lang="en-US" sz="1800" i="1">
                                  <a:latin typeface="Cambria Math" charset="0"/>
                                </a:rPr>
                                <m:t>=−∞</m:t>
                              </m:r>
                            </m:sub>
                            <m:sup>
                              <m:r>
                                <a:rPr lang="nl-NL" sz="18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1800" i="1">
                                  <a:latin typeface="Cambria Math" charset="0"/>
                                </a:rPr>
                                <m:t>∞</m:t>
                              </m:r>
                            </m:sup>
                            <m:e>
                              <m:r>
                                <a:rPr lang="en-US" sz="1800" i="1">
                                  <a:latin typeface="Cambria Math" charset="0"/>
                                </a:rPr>
                                <m:t>𝑥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l-NL" sz="1800" i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</m:d>
                              <m:r>
                                <a:rPr lang="nl-NL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∙</m:t>
                              </m:r>
                              <m:r>
                                <a:rPr lang="en-US" sz="1800" i="1">
                                  <a:latin typeface="Cambria Math" charset="0"/>
                                </a:rPr>
                                <m:t>h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800" i="1">
                                      <a:latin typeface="Cambria Math" charset="0"/>
                                    </a:rPr>
                                    <m:t>𝑛</m:t>
                                  </m:r>
                                  <m:r>
                                    <a:rPr lang="en-US" sz="1800" i="1">
                                      <a:latin typeface="Cambria Math" charset="0"/>
                                    </a:rPr>
                                    <m:t>−</m:t>
                                  </m:r>
                                  <m:r>
                                    <a:rPr lang="nl-NL" sz="1800" i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</m:d>
                              <m:r>
                                <a:rPr lang="nl-NL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∙</m:t>
                              </m:r>
                              <m:sSup>
                                <m:sSupPr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800" i="1">
                                      <a:latin typeface="Cambria Math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800" i="1">
                                      <a:latin typeface="Cambria Math" charset="0"/>
                                    </a:rPr>
                                    <m:t>−</m:t>
                                  </m:r>
                                  <m:r>
                                    <a:rPr lang="en-US" sz="1800" i="1">
                                      <a:latin typeface="Cambria Math" charset="0"/>
                                    </a:rPr>
                                    <m:t>𝑗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 sz="1800">
                                      <a:latin typeface="Cambria Math" charset="0"/>
                                    </a:rPr>
                                    <m:t>Ω</m:t>
                                  </m:r>
                                  <m:r>
                                    <a:rPr lang="en-US" sz="1800" i="1">
                                      <a:latin typeface="Cambria Math" charset="0"/>
                                    </a:rPr>
                                    <m:t>𝑛</m:t>
                                  </m:r>
                                </m:sup>
                              </m:sSup>
                            </m:e>
                          </m:nary>
                        </m:e>
                      </m:nary>
                    </m:oMath>
                  </m:oMathPara>
                </a14:m>
                <a:endParaRPr lang="en-US" sz="1800"/>
              </a:p>
              <a:p>
                <a:pPr marL="0" indent="0">
                  <a:buNone/>
                </a:pPr>
                <a:endParaRPr lang="en-US" sz="1800"/>
              </a:p>
              <a:p>
                <a:pPr marL="0" indent="0">
                  <a:buNone/>
                </a:pPr>
                <a:r>
                  <a:rPr lang="en-US" sz="1800" err="1"/>
                  <a:t>Stel</a:t>
                </a:r>
                <a:r>
                  <a:rPr lang="en-US" sz="1800"/>
                  <a:t>: </a:t>
                </a:r>
                <a14:m>
                  <m:oMath xmlns:m="http://schemas.openxmlformats.org/officeDocument/2006/math">
                    <m:r>
                      <a:rPr lang="nl-NL" sz="1800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nl-NL" sz="1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l-NL" sz="18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nl-NL" sz="18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nl-NL" sz="1800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nl-NL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nl-NL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  <m:r>
                      <a:rPr lang="nl-NL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nl-NL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𝑚</m:t>
                    </m:r>
                    <m:r>
                      <a:rPr lang="nl-NL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nl-NL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𝑘</m:t>
                    </m:r>
                  </m:oMath>
                </a14:m>
                <a:endParaRPr lang="en-US" sz="1800"/>
              </a:p>
              <a:p>
                <a:pPr marL="0" indent="0">
                  <a:buNone/>
                </a:pPr>
                <a:endParaRPr lang="en-US" sz="1800" i="1">
                  <a:latin typeface="Cambria Math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i="1">
                          <a:latin typeface="Cambria Math" charset="0"/>
                        </a:rPr>
                        <m:t>𝑌</m:t>
                      </m:r>
                      <m:d>
                        <m:d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sz="1800">
                              <a:latin typeface="Cambria Math" charset="0"/>
                            </a:rPr>
                            <m:t>Ω</m:t>
                          </m:r>
                        </m:e>
                      </m:d>
                      <m:r>
                        <a:rPr lang="en-US" sz="1800" i="1">
                          <a:latin typeface="Cambria Math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is-IS" sz="18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nl-NL" sz="1800" i="1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1800" i="1">
                              <a:latin typeface="Cambria Math" charset="0"/>
                            </a:rPr>
                            <m:t>=−∞</m:t>
                          </m:r>
                        </m:sub>
                        <m:sup>
                          <m:r>
                            <a:rPr lang="nl-NL" sz="18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800" i="1">
                              <a:latin typeface="Cambria Math" charset="0"/>
                            </a:rPr>
                            <m:t>∞</m:t>
                          </m:r>
                        </m:sup>
                        <m:e>
                          <m:r>
                            <a:rPr lang="en-US" sz="1800" i="1">
                              <a:latin typeface="Cambria Math" charset="0"/>
                            </a:rPr>
                            <m:t>𝑥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l-NL" sz="1800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</m:d>
                          <m:r>
                            <a:rPr lang="nl-NL" sz="1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nary>
                            <m:naryPr>
                              <m:chr m:val="∑"/>
                              <m:ctrlPr>
                                <a:rPr lang="is-IS" sz="18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nl-NL" sz="1800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  <m:r>
                                <a:rPr lang="nl-NL" sz="18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nl-NL" sz="1800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  <m:r>
                                <a:rPr lang="en-US" sz="1800" i="1">
                                  <a:latin typeface="Cambria Math" charset="0"/>
                                </a:rPr>
                                <m:t>=−∞</m:t>
                              </m:r>
                            </m:sub>
                            <m:sup>
                              <m:r>
                                <a:rPr lang="nl-NL" sz="18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1800" i="1">
                                  <a:latin typeface="Cambria Math" charset="0"/>
                                </a:rPr>
                                <m:t>∞</m:t>
                              </m:r>
                            </m:sup>
                            <m:e>
                              <m:r>
                                <a:rPr lang="en-US" sz="1800" i="1">
                                  <a:latin typeface="Cambria Math" charset="0"/>
                                </a:rPr>
                                <m:t>h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l-NL" sz="1800" i="1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</m:d>
                              <m:r>
                                <a:rPr lang="nl-NL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∙</m:t>
                              </m:r>
                              <m:sSup>
                                <m:sSupPr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800" i="1">
                                      <a:latin typeface="Cambria Math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800" i="1">
                                      <a:latin typeface="Cambria Math" charset="0"/>
                                    </a:rPr>
                                    <m:t>−</m:t>
                                  </m:r>
                                  <m:r>
                                    <a:rPr lang="en-US" sz="1800" i="1">
                                      <a:latin typeface="Cambria Math" charset="0"/>
                                    </a:rPr>
                                    <m:t>𝑗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 sz="1800">
                                      <a:latin typeface="Cambria Math" charset="0"/>
                                    </a:rPr>
                                    <m:t>Ω</m:t>
                                  </m:r>
                                  <m:r>
                                    <a:rPr lang="nl-NL" sz="1800" i="1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nl-NL" sz="1800" i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  <m:r>
                                    <a:rPr lang="nl-NL" sz="1800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nl-NL" sz="1800" i="1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  <m:r>
                                    <a:rPr lang="nl-NL" sz="1800" i="1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sup>
                              </m:sSup>
                            </m:e>
                          </m:nary>
                        </m:e>
                      </m:nary>
                      <m:r>
                        <a:rPr lang="nl-NL" sz="1800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is-IS" sz="18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nl-NL" sz="1800" i="1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1800" i="1">
                              <a:latin typeface="Cambria Math" charset="0"/>
                            </a:rPr>
                            <m:t>=−∞</m:t>
                          </m:r>
                        </m:sub>
                        <m:sup>
                          <m:r>
                            <a:rPr lang="nl-NL" sz="18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800" i="1">
                              <a:latin typeface="Cambria Math" charset="0"/>
                            </a:rPr>
                            <m:t>∞</m:t>
                          </m:r>
                        </m:sup>
                        <m:e>
                          <m:r>
                            <a:rPr lang="en-US" sz="1800" i="1">
                              <a:latin typeface="Cambria Math" charset="0"/>
                            </a:rPr>
                            <m:t>𝑥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l-NL" sz="1800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</m:d>
                          <m:sSup>
                            <m:sSupPr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800" i="1">
                                  <a:latin typeface="Cambria Math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800" i="1">
                                  <a:latin typeface="Cambria Math" charset="0"/>
                                </a:rPr>
                                <m:t>−</m:t>
                              </m:r>
                              <m:r>
                                <a:rPr lang="en-US" sz="1800" i="1">
                                  <a:latin typeface="Cambria Math" charset="0"/>
                                </a:rPr>
                                <m:t>𝑗</m:t>
                              </m:r>
                              <m:r>
                                <m:rPr>
                                  <m:sty m:val="p"/>
                                </m:rPr>
                                <a:rPr lang="en-US" sz="1800">
                                  <a:latin typeface="Cambria Math" charset="0"/>
                                </a:rPr>
                                <m:t>Ω</m:t>
                              </m:r>
                              <m:r>
                                <a:rPr lang="nl-NL" sz="1800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p>
                          </m:sSup>
                          <m:r>
                            <a:rPr lang="nl-NL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nary>
                            <m:naryPr>
                              <m:chr m:val="∑"/>
                              <m:ctrlPr>
                                <a:rPr lang="is-IS" sz="18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nl-NL" sz="1800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  <m:r>
                                <a:rPr lang="en-US" sz="1800" i="1">
                                  <a:latin typeface="Cambria Math" charset="0"/>
                                </a:rPr>
                                <m:t>=−∞</m:t>
                              </m:r>
                            </m:sub>
                            <m:sup>
                              <m:r>
                                <a:rPr lang="nl-NL" sz="18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1800" i="1">
                                  <a:latin typeface="Cambria Math" charset="0"/>
                                </a:rPr>
                                <m:t>∞</m:t>
                              </m:r>
                            </m:sup>
                            <m:e>
                              <m:r>
                                <a:rPr lang="en-US" sz="1800" i="1">
                                  <a:latin typeface="Cambria Math" charset="0"/>
                                </a:rPr>
                                <m:t>h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</m:d>
                              <m:r>
                                <a:rPr lang="nl-NL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∙</m:t>
                              </m:r>
                              <m:sSup>
                                <m:sSupPr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800" i="1">
                                      <a:latin typeface="Cambria Math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800" i="1">
                                      <a:latin typeface="Cambria Math" charset="0"/>
                                    </a:rPr>
                                    <m:t>−</m:t>
                                  </m:r>
                                  <m:r>
                                    <a:rPr lang="en-US" sz="1800" i="1">
                                      <a:latin typeface="Cambria Math" charset="0"/>
                                    </a:rPr>
                                    <m:t>𝑗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 sz="1800">
                                      <a:latin typeface="Cambria Math" charset="0"/>
                                    </a:rPr>
                                    <m:t>Ω</m:t>
                                  </m:r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sup>
                              </m:sSup>
                            </m:e>
                          </m:nary>
                        </m:e>
                      </m:nary>
                    </m:oMath>
                  </m:oMathPara>
                </a14:m>
                <a:endParaRPr lang="en-US" sz="1800"/>
              </a:p>
              <a:p>
                <a:pPr marL="0" indent="0">
                  <a:buNone/>
                </a:pPr>
                <a:endParaRPr lang="en-US" sz="1800" i="1">
                  <a:latin typeface="Cambria Math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i="1">
                          <a:latin typeface="Cambria Math" charset="0"/>
                        </a:rPr>
                        <m:t>↓</m:t>
                      </m:r>
                    </m:oMath>
                  </m:oMathPara>
                </a14:m>
                <a:endParaRPr lang="en-US" sz="1800"/>
              </a:p>
              <a:p>
                <a:pPr marL="0" indent="0">
                  <a:buNone/>
                </a:pPr>
                <a:endParaRPr lang="en-US" sz="180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𝑌</m:t>
                      </m:r>
                      <m:d>
                        <m:dPr>
                          <m:ctrlP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sz="18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Ω</m:t>
                          </m:r>
                        </m:e>
                      </m:d>
                      <m:r>
                        <a:rPr lang="en-US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  </m:t>
                      </m:r>
                      <m:r>
                        <a:rPr lang="en-US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𝑋</m:t>
                      </m:r>
                      <m:d>
                        <m:dPr>
                          <m:ctrlP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sz="18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Ω</m:t>
                          </m:r>
                        </m:e>
                      </m:d>
                      <m:r>
                        <a:rPr lang="nl-NL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⋅</m:t>
                      </m:r>
                      <m:r>
                        <a:rPr lang="en-US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sz="18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Ω</m:t>
                          </m:r>
                        </m:e>
                      </m:d>
                    </m:oMath>
                  </m:oMathPara>
                </a14:m>
                <a:endParaRPr lang="en-US" sz="180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en-US" sz="2400"/>
              </a:p>
              <a:p>
                <a:pPr marL="0" indent="0" algn="ctr">
                  <a:buNone/>
                </a:pPr>
                <a:r>
                  <a:rPr lang="en-US" sz="2400" err="1"/>
                  <a:t>Dus</a:t>
                </a:r>
                <a:r>
                  <a:rPr lang="en-US" sz="2400"/>
                  <a:t> </a:t>
                </a:r>
                <a:r>
                  <a:rPr lang="en-US" sz="2400" err="1"/>
                  <a:t>convolutie</a:t>
                </a:r>
                <a:r>
                  <a:rPr lang="en-US" sz="2400"/>
                  <a:t> in </a:t>
                </a:r>
                <a:r>
                  <a:rPr lang="en-US" sz="2400" err="1"/>
                  <a:t>tijddomein</a:t>
                </a:r>
                <a:r>
                  <a:rPr lang="en-US" sz="2400"/>
                  <a:t> </a:t>
                </a:r>
                <a:r>
                  <a:rPr lang="en-US" sz="2400">
                    <a:sym typeface="Wingdings" panose="05000000000000000000" pitchFamily="2" charset="2"/>
                  </a:rPr>
                  <a:t>↔</a:t>
                </a:r>
                <a:r>
                  <a:rPr lang="en-US" sz="2400"/>
                  <a:t> </a:t>
                </a:r>
                <a:r>
                  <a:rPr lang="en-US" sz="2400" err="1"/>
                  <a:t>vermenigvuldiging</a:t>
                </a:r>
                <a:r>
                  <a:rPr lang="en-US" sz="2400"/>
                  <a:t> in </a:t>
                </a:r>
                <a:r>
                  <a:rPr lang="en-US" sz="2400" err="1"/>
                  <a:t>frequentiedomein</a:t>
                </a:r>
                <a:r>
                  <a:rPr lang="en-US" sz="2400"/>
                  <a:t>.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37615" y="811851"/>
                <a:ext cx="11235849" cy="5681031"/>
              </a:xfrm>
              <a:blipFill>
                <a:blip r:embed="rId2"/>
                <a:stretch>
                  <a:fillRect l="-434" b="-4185"/>
                </a:stretch>
              </a:blipFill>
            </p:spPr>
            <p:txBody>
              <a:bodyPr/>
              <a:lstStyle/>
              <a:p>
                <a:r>
                  <a:rPr lang="en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ACEC0-5556-43A8-ADDA-F7E896647525}" type="slidenum">
              <a:rPr lang="en-US" smtClean="0"/>
              <a:t>47</a:t>
            </a:fld>
            <a:endParaRPr lang="en-US"/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75CBD297-1D34-BF75-89BC-9127228C22EB}"/>
              </a:ext>
            </a:extLst>
          </p:cNvPr>
          <p:cNvSpPr txBox="1"/>
          <p:nvPr/>
        </p:nvSpPr>
        <p:spPr>
          <a:xfrm>
            <a:off x="9498052" y="5525900"/>
            <a:ext cx="24754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2400"/>
              <a:t>Zie </a:t>
            </a:r>
            <a:r>
              <a:rPr lang="nl-NL" sz="2400">
                <a:hlinkClick r:id="rId3"/>
              </a:rPr>
              <a:t>formuleblad</a:t>
            </a:r>
            <a:endParaRPr lang="nl-NL" sz="2400"/>
          </a:p>
        </p:txBody>
      </p:sp>
    </p:spTree>
    <p:extLst>
      <p:ext uri="{BB962C8B-B14F-4D97-AF65-F5344CB8AC3E}">
        <p14:creationId xmlns:p14="http://schemas.microsoft.com/office/powerpoint/2010/main" val="106971470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2829" y="2773630"/>
            <a:ext cx="4305301" cy="322897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l-NL"/>
              <a:t>De convolutie eigenschap van de DTFT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nl-NL" sz="2800" noProof="0"/>
                  <a:t>Convolutie in het tijddomein:	              			</a:t>
                </a:r>
                <a14:m>
                  <m:oMath xmlns:m="http://schemas.openxmlformats.org/officeDocument/2006/math">
                    <m:r>
                      <a:rPr lang="nl-NL" sz="2800" i="1" noProof="0">
                        <a:latin typeface="Cambria Math" panose="02040503050406030204" pitchFamily="18" charset="0"/>
                      </a:rPr>
                      <m:t>𝑦</m:t>
                    </m:r>
                    <m:d>
                      <m:dPr>
                        <m:begChr m:val="["/>
                        <m:endChr m:val="]"/>
                        <m:ctrlPr>
                          <a:rPr lang="nl-NL" sz="2800" i="1" noProof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l-NL" sz="2800" i="1" noProof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nl-NL" sz="2800" i="1" noProof="0">
                        <a:latin typeface="Cambria Math" panose="02040503050406030204" pitchFamily="18" charset="0"/>
                      </a:rPr>
                      <m:t>=</m:t>
                    </m:r>
                    <m:r>
                      <a:rPr lang="nl-NL" sz="2800" b="0" i="1" noProof="0" smtClean="0"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begChr m:val="["/>
                        <m:endChr m:val="]"/>
                        <m:ctrlPr>
                          <a:rPr lang="nl-NL" sz="2800" b="0" i="1" noProof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l-NL" sz="2800" b="0" i="1" noProof="0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nl-NL" sz="2800" b="0" i="1" noProof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∗</m:t>
                    </m:r>
                    <m:r>
                      <a:rPr lang="nl-NL" sz="2800" b="0" i="1" noProof="0" smtClean="0"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begChr m:val="["/>
                        <m:endChr m:val="]"/>
                        <m:ctrlPr>
                          <a:rPr lang="nl-NL" sz="2800" b="0" i="1" noProof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l-NL" sz="2800" b="0" i="1" noProof="0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</m:oMath>
                </a14:m>
                <a:endParaRPr lang="nl-NL" sz="2800" b="0" noProof="0"/>
              </a:p>
              <a:p>
                <a:r>
                  <a:rPr lang="nl-NL" sz="2800" noProof="0"/>
                  <a:t>Is vermenigvuldiging in het frequentiedomein:	</a:t>
                </a:r>
                <a14:m>
                  <m:oMath xmlns:m="http://schemas.openxmlformats.org/officeDocument/2006/math">
                    <m:r>
                      <a:rPr lang="nl-NL" sz="2800" b="0" i="1" noProof="0" smtClean="0">
                        <a:latin typeface="Cambria Math" panose="02040503050406030204" pitchFamily="18" charset="0"/>
                      </a:rPr>
                      <m:t>𝑌</m:t>
                    </m:r>
                    <m:d>
                      <m:dPr>
                        <m:ctrlPr>
                          <a:rPr lang="nl-NL" sz="2800" b="0" i="1" noProof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nl-NL" sz="2800" b="0" i="0" noProof="0" smtClean="0">
                            <a:latin typeface="Cambria Math" panose="02040503050406030204" pitchFamily="18" charset="0"/>
                          </a:rPr>
                          <m:t>Ω</m:t>
                        </m:r>
                      </m:e>
                    </m:d>
                    <m:r>
                      <a:rPr lang="nl-NL" sz="2800" b="0" i="1" noProof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l-NL" sz="2800" b="0" i="1" noProof="0" smtClean="0">
                        <a:latin typeface="Cambria Math" panose="02040503050406030204" pitchFamily="18" charset="0"/>
                      </a:rPr>
                      <m:t>𝑋</m:t>
                    </m:r>
                    <m:d>
                      <m:dPr>
                        <m:ctrlPr>
                          <a:rPr lang="nl-NL" sz="2800" b="0" i="1" noProof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nl-NL" sz="2800" b="0" i="0" noProof="0" smtClean="0">
                            <a:latin typeface="Cambria Math" panose="02040503050406030204" pitchFamily="18" charset="0"/>
                          </a:rPr>
                          <m:t>Ω</m:t>
                        </m:r>
                      </m:e>
                    </m:d>
                    <m:r>
                      <a:rPr lang="nl-NL" sz="2800" b="0" i="1" noProof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⋅</m:t>
                    </m:r>
                    <m:r>
                      <a:rPr lang="nl-NL" sz="2800" b="0" i="1" noProof="0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l-NL" sz="2800" b="0" i="1" noProof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nl-NL" sz="2800" b="0" i="0" noProof="0" smtClean="0">
                            <a:latin typeface="Cambria Math" panose="02040503050406030204" pitchFamily="18" charset="0"/>
                          </a:rPr>
                          <m:t>Ω</m:t>
                        </m:r>
                      </m:e>
                    </m:d>
                  </m:oMath>
                </a14:m>
                <a:endParaRPr lang="nl-NL" sz="2800" noProof="0"/>
              </a:p>
              <a:p>
                <a:r>
                  <a:rPr lang="nl-NL" sz="2800" noProof="0"/>
                  <a:t>Voorbeeld:</a:t>
                </a:r>
              </a:p>
              <a:p>
                <a:endParaRPr lang="nl-NL" sz="2800" noProof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000" t="-1176"/>
                </a:stretch>
              </a:blipFill>
            </p:spPr>
            <p:txBody>
              <a:bodyPr/>
              <a:lstStyle/>
              <a:p>
                <a:r>
                  <a:rPr lang="en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ACEC0-5556-43A8-ADDA-F7E896647525}" type="slidenum">
              <a:rPr lang="en-US" smtClean="0"/>
              <a:t>48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47530" y="2773633"/>
            <a:ext cx="4305300" cy="3228975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6152828" y="2756377"/>
            <a:ext cx="4305301" cy="3228977"/>
          </a:xfrm>
          <a:prstGeom prst="rect">
            <a:avLst/>
          </a:prstGeom>
          <a:blipFill>
            <a:blip r:embed="rId5">
              <a:alphaModFix amt="47000"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66347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1.48148E-6 L -0.35312 0.0030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656" y="1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nl-NL"/>
                  <a:t>Overdracht in het frequentiedomein: </a:t>
                </a:r>
                <a14:m>
                  <m:oMath xmlns:m="http://schemas.openxmlformats.org/officeDocument/2006/math">
                    <m:r>
                      <a:rPr lang="nl-NL" i="1" dirty="0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nl-NL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sty m:val="p"/>
                      </m:rPr>
                      <a:rPr lang="nl-NL" b="0" i="0" dirty="0" smtClean="0">
                        <a:latin typeface="Cambria Math" panose="02040503050406030204" pitchFamily="18" charset="0"/>
                      </a:rPr>
                      <m:t>Ω</m:t>
                    </m:r>
                    <m:r>
                      <a:rPr lang="nl-NL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nl-NL" noProof="0"/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t="-29474" b="-55789"/>
                </a:stretch>
              </a:blipFill>
            </p:spPr>
            <p:txBody>
              <a:bodyPr/>
              <a:lstStyle/>
              <a:p>
                <a:r>
                  <a:rPr lang="en-N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24619" y="4177295"/>
                <a:ext cx="11179834" cy="2697769"/>
              </a:xfrm>
            </p:spPr>
            <p:txBody>
              <a:bodyPr>
                <a:noAutofit/>
              </a:bodyPr>
              <a:lstStyle/>
              <a:p>
                <a:pPr marL="0" indent="0">
                  <a:buNone/>
                </a:pPr>
                <a:endParaRPr lang="nl-NL" sz="240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sz="2400" b="0" i="1" noProof="0" smtClean="0">
                          <a:latin typeface="Cambria Math" panose="02040503050406030204" pitchFamily="18" charset="0"/>
                        </a:rPr>
                        <m:t>𝑌</m:t>
                      </m:r>
                      <m:d>
                        <m:dPr>
                          <m:ctrlPr>
                            <a:rPr lang="nl-NL" sz="2400" b="0" i="1" noProof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l-NL" sz="2400" b="0" i="0" noProof="0" smtClean="0">
                              <a:latin typeface="Cambria Math" panose="02040503050406030204" pitchFamily="18" charset="0"/>
                            </a:rPr>
                            <m:t>Ω</m:t>
                          </m:r>
                        </m:e>
                      </m:d>
                      <m:r>
                        <a:rPr lang="nl-NL" sz="2400" b="0" i="1" noProof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l-NL" sz="2400" b="0" i="1" noProof="0" smtClean="0">
                          <a:latin typeface="Cambria Math" panose="02040503050406030204" pitchFamily="18" charset="0"/>
                        </a:rPr>
                        <m:t>𝑋</m:t>
                      </m:r>
                      <m:d>
                        <m:dPr>
                          <m:ctrlPr>
                            <a:rPr lang="nl-NL" sz="2400" b="0" i="1" noProof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l-NL" sz="2400" b="0" i="0" noProof="0" smtClean="0">
                              <a:latin typeface="Cambria Math" panose="02040503050406030204" pitchFamily="18" charset="0"/>
                            </a:rPr>
                            <m:t>Ω</m:t>
                          </m:r>
                        </m:e>
                      </m:d>
                      <m:r>
                        <a:rPr lang="nl-NL" sz="2400" b="0" i="1" noProof="0" smtClean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nl-NL" sz="2400" b="0" i="1" noProof="0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nl-NL" sz="2400" b="0" i="1" noProof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m:rPr>
                          <m:sty m:val="p"/>
                        </m:rPr>
                        <a:rPr lang="nl-NL" sz="2400" b="0" i="0" noProof="0" smtClean="0">
                          <a:latin typeface="Cambria Math" panose="02040503050406030204" pitchFamily="18" charset="0"/>
                        </a:rPr>
                        <m:t>Ω</m:t>
                      </m:r>
                      <m:r>
                        <a:rPr lang="nl-NL" sz="2400" b="0" i="1" noProof="0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l-NL" sz="2400" noProof="0"/>
              </a:p>
              <a:p>
                <a:r>
                  <a:rPr lang="nl-NL" sz="2400" noProof="0"/>
                  <a:t>Dus: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sz="2400" b="0" i="1" noProof="0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l-NL" sz="2400" b="0" i="1" noProof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l-NL" sz="2400" b="0" i="0" noProof="0" smtClean="0">
                              <a:latin typeface="Cambria Math" panose="02040503050406030204" pitchFamily="18" charset="0"/>
                            </a:rPr>
                            <m:t>Ω</m:t>
                          </m:r>
                        </m:e>
                      </m:d>
                      <m:r>
                        <a:rPr lang="nl-NL" sz="2400" b="0" i="1" noProof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l-NL" sz="2400" b="0" i="1" noProof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NL" sz="2400" b="0" i="1" noProof="0" smtClean="0"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nl-NL" sz="2400" b="0" i="1" noProof="0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m:rPr>
                              <m:sty m:val="p"/>
                            </m:rPr>
                            <a:rPr lang="nl-NL" sz="2400" b="0" i="0" noProof="0" smtClean="0">
                              <a:latin typeface="Cambria Math" panose="02040503050406030204" pitchFamily="18" charset="0"/>
                            </a:rPr>
                            <m:t>Ω</m:t>
                          </m:r>
                          <m:r>
                            <a:rPr lang="nl-NL" sz="2400" b="0" i="1" noProof="0" smtClean="0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nl-NL" sz="2400" b="0" i="1" noProof="0" smtClean="0"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nl-NL" sz="2400" b="0" i="1" noProof="0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m:rPr>
                              <m:sty m:val="p"/>
                            </m:rPr>
                            <a:rPr lang="nl-NL" sz="2400" b="0" i="0" noProof="0" smtClean="0">
                              <a:latin typeface="Cambria Math" panose="02040503050406030204" pitchFamily="18" charset="0"/>
                            </a:rPr>
                            <m:t>Ω</m:t>
                          </m:r>
                          <m:r>
                            <a:rPr lang="nl-NL" sz="2400" b="0" i="1" noProof="0" smtClean="0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nl-NL" sz="2400" noProof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24619" y="4177295"/>
                <a:ext cx="11179834" cy="2697769"/>
              </a:xfrm>
              <a:blipFill>
                <a:blip r:embed="rId3"/>
                <a:stretch>
                  <a:fillRect l="-763"/>
                </a:stretch>
              </a:blipFill>
            </p:spPr>
            <p:txBody>
              <a:bodyPr/>
              <a:lstStyle/>
              <a:p>
                <a:r>
                  <a:rPr lang="en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ACEC0-5556-43A8-ADDA-F7E896647525}" type="slidenum">
              <a:rPr lang="en-US" smtClean="0"/>
              <a:t>49</a:t>
            </a:fld>
            <a:endParaRPr lang="en-US"/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C8C11C9F-AD89-BAA5-7534-8CFC551F71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81125" y="1067262"/>
            <a:ext cx="9429750" cy="3105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915551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Herhaling: LTI-</a:t>
            </a:r>
            <a:r>
              <a:rPr lang="nl-NL" noProof="0"/>
              <a:t>systemen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ACEC0-5556-43A8-ADDA-F7E896647525}" type="slidenum">
              <a:rPr lang="en-US" smtClean="0"/>
              <a:t>50</a:t>
            </a:fld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/>
              <p:cNvSpPr txBox="1"/>
              <p:nvPr/>
            </p:nvSpPr>
            <p:spPr>
              <a:xfrm>
                <a:off x="737615" y="4038830"/>
                <a:ext cx="11175463" cy="15224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/>
                  <a:t>Bepaal de output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𝑦</m:t>
                    </m:r>
                    <m:d>
                      <m:dPr>
                        <m:begChr m:val="["/>
                        <m:endChr m:val="]"/>
                        <m:ctrlPr>
                          <a:rPr lang="en-US" sz="240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nl-NL" sz="2400" b="0" i="1" dirty="0" smtClean="0">
                        <a:latin typeface="Cambria Math" panose="02040503050406030204" pitchFamily="18" charset="0"/>
                      </a:rPr>
                      <m:t>=…</m:t>
                    </m:r>
                  </m:oMath>
                </a14:m>
                <a:r>
                  <a:rPr lang="en-US" sz="2400"/>
                  <a:t> </a:t>
                </a:r>
              </a:p>
              <a:p>
                <a:endParaRPr lang="en-US" sz="240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sz="2400" i="1">
                          <a:latin typeface="Cambria Math" panose="02040503050406030204" pitchFamily="18" charset="0"/>
                        </a:rPr>
                        <m:t>𝑦</m:t>
                      </m:r>
                      <m:d>
                        <m:dPr>
                          <m:begChr m:val="["/>
                          <m:endChr m:val="]"/>
                          <m:ctrlPr>
                            <a:rPr lang="nl-NL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nl-NL" sz="2400" i="1">
                          <a:latin typeface="Cambria Math" panose="02040503050406030204" pitchFamily="18" charset="0"/>
                        </a:rPr>
                        <m:t>=2⋅</m:t>
                      </m:r>
                      <m:r>
                        <a:rPr lang="nl-NL" sz="2400" i="1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begChr m:val="["/>
                          <m:endChr m:val="]"/>
                          <m:ctrlPr>
                            <a:rPr lang="nl-NL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nl-NL" sz="2400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nl-NL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nl-NL" sz="2400" i="1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nl-NL" sz="2400" i="1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begChr m:val="["/>
                          <m:endChr m:val="]"/>
                          <m:ctrlPr>
                            <a:rPr lang="nl-NL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nl-NL" sz="2400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nl-NL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nl-NL" sz="2400" i="1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nl-NL" sz="2400" i="1">
                          <a:latin typeface="Cambria Math" panose="02040503050406030204" pitchFamily="18" charset="0"/>
                        </a:rPr>
                        <m:t>𝑦</m:t>
                      </m:r>
                      <m:d>
                        <m:dPr>
                          <m:begChr m:val="["/>
                          <m:endChr m:val="]"/>
                          <m:ctrlPr>
                            <a:rPr lang="nl-NL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</m:oMath>
                  </m:oMathPara>
                </a14:m>
                <a:endParaRPr lang="nl-NL" sz="2400"/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7615" y="4038830"/>
                <a:ext cx="11175463" cy="1522468"/>
              </a:xfrm>
              <a:prstGeom prst="rect">
                <a:avLst/>
              </a:prstGeom>
              <a:blipFill>
                <a:blip r:embed="rId2"/>
                <a:stretch>
                  <a:fillRect l="-818" t="-3213"/>
                </a:stretch>
              </a:blipFill>
            </p:spPr>
            <p:txBody>
              <a:bodyPr/>
              <a:lstStyle/>
              <a:p>
                <a:r>
                  <a:rPr lang="en-NL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8" name="Object 7"/>
          <p:cNvGraphicFramePr>
            <a:graphicFrameLocks noChangeAspect="1"/>
          </p:cNvGraphicFramePr>
          <p:nvPr/>
        </p:nvGraphicFramePr>
        <p:xfrm>
          <a:off x="2897781" y="860514"/>
          <a:ext cx="6612467" cy="27375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3" imgW="4743317" imgH="1952630" progId="Visio.Drawing.15">
                  <p:embed/>
                </p:oleObj>
              </mc:Choice>
              <mc:Fallback>
                <p:oleObj name="Visio" r:id="rId3" imgW="4743317" imgH="1952630" progId="Visio.Drawing.15">
                  <p:embed/>
                  <p:pic>
                    <p:nvPicPr>
                      <p:cNvPr id="8" name="Object 7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897781" y="860514"/>
                        <a:ext cx="6612467" cy="273756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0642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nl-NL"/>
                  <a:t>De overdrachtsfunctie: </a:t>
                </a:r>
                <a14:m>
                  <m:oMath xmlns:m="http://schemas.openxmlformats.org/officeDocument/2006/math">
                    <m:r>
                      <a:rPr lang="nl-NL" i="1">
                        <a:latin typeface="Cambria Math" panose="02040503050406030204" pitchFamily="18" charset="0"/>
                      </a:rPr>
                      <m:t>𝑯</m:t>
                    </m:r>
                    <m:d>
                      <m:dPr>
                        <m:ctrlPr>
                          <a:rPr lang="nl-NL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l-NL">
                            <a:latin typeface="Cambria Math" panose="02040503050406030204" pitchFamily="18" charset="0"/>
                          </a:rPr>
                          <m:t>𝛀</m:t>
                        </m:r>
                      </m:e>
                    </m:d>
                  </m:oMath>
                </a14:m>
                <a:endParaRPr lang="nl-NL"/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t="-29474" b="-55789"/>
                </a:stretch>
              </a:blipFill>
            </p:spPr>
            <p:txBody>
              <a:bodyPr/>
              <a:lstStyle/>
              <a:p>
                <a:r>
                  <a:rPr lang="en-N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09600" y="917720"/>
                <a:ext cx="10972800" cy="5184576"/>
              </a:xfrm>
            </p:spPr>
            <p:txBody>
              <a:bodyPr>
                <a:noAutofit/>
              </a:bodyPr>
              <a:lstStyle/>
              <a:p>
                <a14:m>
                  <m:oMath xmlns:m="http://schemas.openxmlformats.org/officeDocument/2006/math">
                    <m:r>
                      <a:rPr lang="nl-NL" sz="280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l-NL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nl-NL" sz="2800">
                            <a:latin typeface="Cambria Math" panose="02040503050406030204" pitchFamily="18" charset="0"/>
                          </a:rPr>
                          <m:t>Ω</m:t>
                        </m:r>
                      </m:e>
                    </m:d>
                  </m:oMath>
                </a14:m>
                <a:r>
                  <a:rPr lang="nl-NL" sz="2800"/>
                  <a:t> wordt de </a:t>
                </a:r>
                <a:r>
                  <a:rPr lang="nl-NL" sz="2800" b="1"/>
                  <a:t>overdrachtsfunctie</a:t>
                </a:r>
                <a:r>
                  <a:rPr lang="nl-NL" sz="2800"/>
                  <a:t> genoemd en bepaalt hoe het LTI- systeem het ingangssignaal </a:t>
                </a:r>
                <a14:m>
                  <m:oMath xmlns:m="http://schemas.openxmlformats.org/officeDocument/2006/math">
                    <m:r>
                      <a:rPr lang="nl-NL" sz="2800" i="1" dirty="0" smtClean="0">
                        <a:latin typeface="Cambria Math" panose="02040503050406030204" pitchFamily="18" charset="0"/>
                      </a:rPr>
                      <m:t>𝑋</m:t>
                    </m:r>
                    <m:d>
                      <m:dPr>
                        <m:ctrlPr>
                          <a:rPr lang="nl-NL" sz="280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nl-NL" sz="2800" i="0" dirty="0" smtClean="0">
                            <a:latin typeface="Cambria Math" panose="02040503050406030204" pitchFamily="18" charset="0"/>
                          </a:rPr>
                          <m:t>Ω</m:t>
                        </m:r>
                      </m:e>
                    </m:d>
                  </m:oMath>
                </a14:m>
                <a:r>
                  <a:rPr lang="nl-NL" sz="2800"/>
                  <a:t> omzet naar uitgangssignaal </a:t>
                </a:r>
                <a14:m>
                  <m:oMath xmlns:m="http://schemas.openxmlformats.org/officeDocument/2006/math">
                    <m:r>
                      <a:rPr lang="nl-NL" sz="2800" i="1" dirty="0" smtClean="0">
                        <a:latin typeface="Cambria Math" panose="02040503050406030204" pitchFamily="18" charset="0"/>
                      </a:rPr>
                      <m:t>𝑌</m:t>
                    </m:r>
                    <m:d>
                      <m:dPr>
                        <m:ctrlPr>
                          <a:rPr lang="nl-NL" sz="280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nl-NL" sz="2800" i="0" dirty="0" smtClean="0">
                            <a:latin typeface="Cambria Math" panose="02040503050406030204" pitchFamily="18" charset="0"/>
                          </a:rPr>
                          <m:t>Ω</m:t>
                        </m:r>
                      </m:e>
                    </m:d>
                  </m:oMath>
                </a14:m>
                <a:endParaRPr lang="nl-NL" sz="2800"/>
              </a:p>
              <a:p>
                <a:r>
                  <a:rPr lang="nl-NL" sz="2800"/>
                  <a:t>Voorbeeld: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sz="2400" i="1">
                          <a:latin typeface="Cambria Math" panose="02040503050406030204" pitchFamily="18" charset="0"/>
                        </a:rPr>
                        <m:t>𝑦</m:t>
                      </m:r>
                      <m:d>
                        <m:dPr>
                          <m:begChr m:val="["/>
                          <m:endChr m:val="]"/>
                          <m:ctrlPr>
                            <a:rPr lang="nl-NL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nl-NL" sz="2400" i="1">
                          <a:latin typeface="Cambria Math" panose="02040503050406030204" pitchFamily="18" charset="0"/>
                        </a:rPr>
                        <m:t>=2⋅</m:t>
                      </m:r>
                      <m:r>
                        <a:rPr lang="nl-NL" sz="2400" i="1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begChr m:val="["/>
                          <m:endChr m:val="]"/>
                          <m:ctrlPr>
                            <a:rPr lang="nl-NL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nl-NL" sz="2400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nl-NL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nl-NL" sz="2400" i="1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nl-NL" sz="2400" i="1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begChr m:val="["/>
                          <m:endChr m:val="]"/>
                          <m:ctrlPr>
                            <a:rPr lang="nl-NL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nl-NL" sz="2400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nl-NL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nl-NL" sz="2400" i="1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nl-NL" sz="2400" i="1">
                          <a:latin typeface="Cambria Math" panose="02040503050406030204" pitchFamily="18" charset="0"/>
                        </a:rPr>
                        <m:t>𝑦</m:t>
                      </m:r>
                      <m:d>
                        <m:dPr>
                          <m:begChr m:val="["/>
                          <m:endChr m:val="]"/>
                          <m:ctrlPr>
                            <a:rPr lang="nl-NL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</m:oMath>
                  </m:oMathPara>
                </a14:m>
                <a:endParaRPr lang="nl-NL" sz="2800"/>
              </a:p>
              <a:p>
                <a:r>
                  <a:rPr lang="nl-NL" sz="2800"/>
                  <a:t>DTFT uitvoeren:</a:t>
                </a:r>
                <a:endParaRPr lang="nl-NL" sz="2800" i="1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𝑌</m:t>
                      </m:r>
                      <m:d>
                        <m:dPr>
                          <m:ctrlPr>
                            <a:rPr lang="nl-NL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l-NL" sz="2400" b="0" i="0" smtClean="0">
                              <a:latin typeface="Cambria Math" panose="02040503050406030204" pitchFamily="18" charset="0"/>
                            </a:rPr>
                            <m:t>Ω</m:t>
                          </m:r>
                        </m:e>
                      </m:d>
                      <m:r>
                        <a:rPr lang="nl-NL" sz="2400" i="1">
                          <a:latin typeface="Cambria Math" panose="02040503050406030204" pitchFamily="18" charset="0"/>
                        </a:rPr>
                        <m:t>=2⋅</m:t>
                      </m:r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𝑋</m:t>
                      </m:r>
                      <m:d>
                        <m:dPr>
                          <m:ctrlPr>
                            <a:rPr lang="nl-NL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l-NL" sz="2400" b="0" i="0" smtClean="0">
                              <a:latin typeface="Cambria Math" panose="02040503050406030204" pitchFamily="18" charset="0"/>
                            </a:rPr>
                            <m:t>Ω</m:t>
                          </m:r>
                        </m:e>
                      </m:d>
                      <m:r>
                        <a:rPr lang="nl-NL" sz="2400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nl-NL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nl-NL" sz="2400" i="1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𝑋</m:t>
                      </m:r>
                      <m:d>
                        <m:dPr>
                          <m:ctrlPr>
                            <a:rPr lang="nl-NL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l-NL" sz="2400" b="0" i="0" smtClean="0">
                              <a:latin typeface="Cambria Math" panose="02040503050406030204" pitchFamily="18" charset="0"/>
                            </a:rPr>
                            <m:t>Ω</m:t>
                          </m:r>
                        </m:e>
                      </m:d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⋅</m:t>
                      </m:r>
                      <m:sSup>
                        <m:sSupPr>
                          <m:ctrlPr>
                            <a:rPr lang="nl-NL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m:rPr>
                              <m:sty m:val="p"/>
                            </m:rPr>
                            <a:rPr lang="nl-NL" sz="2400" b="0" i="0" smtClean="0">
                              <a:latin typeface="Cambria Math" panose="02040503050406030204" pitchFamily="18" charset="0"/>
                            </a:rPr>
                            <m:t>Ω</m:t>
                          </m:r>
                        </m:sup>
                      </m:sSup>
                      <m:r>
                        <a:rPr lang="nl-NL" sz="2400" i="1">
                          <a:latin typeface="Cambria Math" panose="02040503050406030204" pitchFamily="18" charset="0"/>
                        </a:rPr>
                        <m:t>+−</m:t>
                      </m:r>
                      <m:f>
                        <m:fPr>
                          <m:ctrlPr>
                            <a:rPr lang="nl-NL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nl-NL" sz="2400" i="1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𝑌</m:t>
                      </m:r>
                      <m:d>
                        <m:dPr>
                          <m:ctrlPr>
                            <a:rPr lang="nl-NL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l-NL" sz="2400" b="0" i="0" smtClean="0">
                              <a:latin typeface="Cambria Math" panose="02040503050406030204" pitchFamily="18" charset="0"/>
                            </a:rPr>
                            <m:t>Ω</m:t>
                          </m:r>
                        </m:e>
                      </m:d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⋅</m:t>
                      </m:r>
                      <m:sSup>
                        <m:sSupPr>
                          <m:ctrlPr>
                            <a:rPr lang="nl-NL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m:rPr>
                              <m:sty m:val="p"/>
                            </m:rPr>
                            <a:rPr lang="nl-NL" sz="2400" b="0" i="0" smtClean="0">
                              <a:latin typeface="Cambria Math" panose="02040503050406030204" pitchFamily="18" charset="0"/>
                            </a:rPr>
                            <m:t>Ω</m:t>
                          </m:r>
                        </m:sup>
                      </m:sSup>
                    </m:oMath>
                  </m:oMathPara>
                </a14:m>
                <a:endParaRPr lang="nl-NL" sz="240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𝑌</m:t>
                      </m:r>
                      <m:d>
                        <m:dPr>
                          <m:ctrlPr>
                            <a:rPr lang="nl-NL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l-NL" sz="2400" b="0" i="0" smtClean="0">
                              <a:latin typeface="Cambria Math" panose="02040503050406030204" pitchFamily="18" charset="0"/>
                            </a:rPr>
                            <m:t>Ω</m:t>
                          </m:r>
                        </m:e>
                      </m:d>
                      <m:d>
                        <m:dPr>
                          <m:ctrlPr>
                            <a:rPr lang="nl-NL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f>
                            <m:fPr>
                              <m:ctrlPr>
                                <a:rPr lang="nl-NL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  <m:sSup>
                            <m:sSupPr>
                              <m:ctrlPr>
                                <a:rPr lang="nl-NL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l-NL" sz="2400" b="0" i="1" smtClean="0"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m:rPr>
                                  <m:sty m:val="p"/>
                                </m:rPr>
                                <a:rPr lang="nl-NL" sz="2400">
                                  <a:latin typeface="Cambria Math" panose="02040503050406030204" pitchFamily="18" charset="0"/>
                                </a:rPr>
                                <m:t>Ω</m:t>
                              </m:r>
                            </m:sup>
                          </m:sSup>
                        </m:e>
                      </m:d>
                      <m:r>
                        <a:rPr lang="nl-NL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𝑋</m:t>
                      </m:r>
                      <m:d>
                        <m:dPr>
                          <m:ctrlPr>
                            <a:rPr lang="nl-NL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l-NL" sz="2400" b="0" i="0" smtClean="0">
                              <a:latin typeface="Cambria Math" panose="02040503050406030204" pitchFamily="18" charset="0"/>
                            </a:rPr>
                            <m:t>Ω</m:t>
                          </m:r>
                        </m:e>
                      </m:d>
                      <m:d>
                        <m:dPr>
                          <m:ctrlPr>
                            <a:rPr lang="nl-NL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nl-NL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⋅</m:t>
                          </m:r>
                          <m:sSup>
                            <m:sSupPr>
                              <m:ctrlPr>
                                <a:rPr lang="nl-NL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l-NL" sz="24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nl-NL" sz="24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nl-NL" sz="2400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m:rPr>
                                  <m:sty m:val="p"/>
                                </m:rPr>
                                <a:rPr lang="nl-NL" sz="2400" b="0" i="0" smtClean="0">
                                  <a:latin typeface="Cambria Math" panose="02040503050406030204" pitchFamily="18" charset="0"/>
                                </a:rPr>
                                <m:t>Ω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nl-NL" sz="2400"/>
              </a:p>
              <a:p>
                <a:r>
                  <a:rPr lang="nl-NL" sz="2800"/>
                  <a:t>Overdracht </a:t>
                </a:r>
                <a14:m>
                  <m:oMath xmlns:m="http://schemas.openxmlformats.org/officeDocument/2006/math">
                    <m:r>
                      <a:rPr lang="nl-NL" sz="2800" i="1" dirty="0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nl-NL" sz="28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sty m:val="p"/>
                      </m:rPr>
                      <a:rPr lang="nl-NL" sz="2800" b="0" i="0" dirty="0" smtClean="0">
                        <a:latin typeface="Cambria Math" panose="02040503050406030204" pitchFamily="18" charset="0"/>
                      </a:rPr>
                      <m:t>Ω</m:t>
                    </m:r>
                    <m:r>
                      <a:rPr lang="nl-NL" sz="280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nl-NL" sz="2800"/>
                  <a:t>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sz="2400" i="1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l-NL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l-NL" sz="2400">
                              <a:latin typeface="Cambria Math" panose="02040503050406030204" pitchFamily="18" charset="0"/>
                            </a:rPr>
                            <m:t>Ω</m:t>
                          </m:r>
                        </m:e>
                      </m:d>
                      <m:r>
                        <a:rPr lang="nl-NL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l-NL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𝑌</m:t>
                          </m:r>
                          <m:d>
                            <m:dPr>
                              <m:ctrlPr>
                                <a:rPr lang="nl-NL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nl-NL" sz="2400">
                                  <a:latin typeface="Cambria Math" panose="02040503050406030204" pitchFamily="18" charset="0"/>
                                </a:rPr>
                                <m:t>Ω</m:t>
                              </m:r>
                            </m:e>
                          </m:d>
                        </m:num>
                        <m:den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𝑋</m:t>
                          </m:r>
                          <m:d>
                            <m:dPr>
                              <m:ctrlPr>
                                <a:rPr lang="nl-NL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nl-NL" sz="2400">
                                  <a:latin typeface="Cambria Math" panose="02040503050406030204" pitchFamily="18" charset="0"/>
                                </a:rPr>
                                <m:t>Ω</m:t>
                              </m:r>
                            </m:e>
                          </m:d>
                        </m:den>
                      </m:f>
                      <m:r>
                        <a:rPr lang="nl-NL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l-NL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nl-NL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⋅</m:t>
                          </m:r>
                          <m:sSup>
                            <m:sSupPr>
                              <m:ctrlPr>
                                <a:rPr lang="nl-NL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m:rPr>
                                  <m:sty m:val="p"/>
                                </m:rPr>
                                <a:rPr lang="nl-NL" sz="2400">
                                  <a:latin typeface="Cambria Math" panose="02040503050406030204" pitchFamily="18" charset="0"/>
                                </a:rPr>
                                <m:t>Ω</m:t>
                              </m:r>
                            </m:sup>
                          </m:sSup>
                        </m:num>
                        <m:den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nl-NL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l-NL" sz="2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nl-NL" sz="24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  <m:sSup>
                            <m:sSupPr>
                              <m:ctrlPr>
                                <a:rPr lang="nl-NL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l-NL" sz="2400" b="0" i="1" smtClean="0"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  <m:r>
                                <a:rPr lang="nl-NL" sz="24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nl-NL" sz="24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nl-NL" sz="2400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m:rPr>
                                  <m:sty m:val="p"/>
                                </m:rPr>
                                <a:rPr lang="nl-NL" sz="2400" b="0" i="0" smtClean="0">
                                  <a:latin typeface="Cambria Math" panose="02040503050406030204" pitchFamily="18" charset="0"/>
                                </a:rPr>
                                <m:t>Ω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nl-NL" sz="240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917720"/>
                <a:ext cx="10972800" cy="5184576"/>
              </a:xfrm>
              <a:blipFill>
                <a:blip r:embed="rId3"/>
                <a:stretch>
                  <a:fillRect l="-1000" t="-1176" b="-12706"/>
                </a:stretch>
              </a:blipFill>
            </p:spPr>
            <p:txBody>
              <a:bodyPr/>
              <a:lstStyle/>
              <a:p>
                <a:r>
                  <a:rPr lang="en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ACEC0-5556-43A8-ADDA-F7E896647525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60551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nl-NL"/>
                  <a:t>De overdrachtsfunctie: </a:t>
                </a:r>
                <a14:m>
                  <m:oMath xmlns:m="http://schemas.openxmlformats.org/officeDocument/2006/math">
                    <m:r>
                      <a:rPr lang="nl-NL" i="1">
                        <a:latin typeface="Cambria Math" panose="02040503050406030204" pitchFamily="18" charset="0"/>
                      </a:rPr>
                      <m:t>𝑯</m:t>
                    </m:r>
                    <m:d>
                      <m:dPr>
                        <m:ctrlPr>
                          <a:rPr lang="nl-NL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l-NL">
                            <a:latin typeface="Cambria Math" panose="02040503050406030204" pitchFamily="18" charset="0"/>
                          </a:rPr>
                          <m:t>𝛀</m:t>
                        </m:r>
                      </m:e>
                    </m:d>
                  </m:oMath>
                </a14:m>
                <a:endParaRPr lang="nl-NL"/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t="-29474" b="-55789"/>
                </a:stretch>
              </a:blipFill>
            </p:spPr>
            <p:txBody>
              <a:bodyPr/>
              <a:lstStyle/>
              <a:p>
                <a:r>
                  <a:rPr lang="en-N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09599" y="917720"/>
                <a:ext cx="11257865" cy="5184576"/>
              </a:xfrm>
            </p:spPr>
            <p:txBody>
              <a:bodyPr>
                <a:noAutofit/>
              </a:bodyPr>
              <a:lstStyle/>
              <a:p>
                <a:r>
                  <a:rPr lang="nl-NL" sz="2800"/>
                  <a:t>Overdracht </a:t>
                </a:r>
                <a14:m>
                  <m:oMath xmlns:m="http://schemas.openxmlformats.org/officeDocument/2006/math">
                    <m:r>
                      <a:rPr lang="nl-NL" sz="2800" i="1" dirty="0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nl-NL" sz="28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sty m:val="p"/>
                      </m:rPr>
                      <a:rPr lang="nl-NL" sz="2800" b="0" i="0" dirty="0" smtClean="0">
                        <a:latin typeface="Cambria Math" panose="02040503050406030204" pitchFamily="18" charset="0"/>
                      </a:rPr>
                      <m:t>Ω</m:t>
                    </m:r>
                    <m:r>
                      <a:rPr lang="nl-NL" sz="280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nl-NL" sz="2800"/>
                  <a:t>:</a:t>
                </a:r>
                <a:endParaRPr lang="nl-NL" sz="2400" i="1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sz="240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l-NL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l-NL" sz="2400">
                              <a:latin typeface="Cambria Math" panose="02040503050406030204" pitchFamily="18" charset="0"/>
                            </a:rPr>
                            <m:t>Ω</m:t>
                          </m:r>
                        </m:e>
                      </m:d>
                      <m:r>
                        <a:rPr lang="nl-NL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l-NL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𝑌</m:t>
                          </m:r>
                          <m:d>
                            <m:dPr>
                              <m:ctrlPr>
                                <a:rPr lang="nl-NL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nl-NL" sz="2400">
                                  <a:latin typeface="Cambria Math" panose="02040503050406030204" pitchFamily="18" charset="0"/>
                                </a:rPr>
                                <m:t>Ω</m:t>
                              </m:r>
                            </m:e>
                          </m:d>
                        </m:num>
                        <m:den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𝑋</m:t>
                          </m:r>
                          <m:d>
                            <m:dPr>
                              <m:ctrlPr>
                                <a:rPr lang="nl-NL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nl-NL" sz="2400">
                                  <a:latin typeface="Cambria Math" panose="02040503050406030204" pitchFamily="18" charset="0"/>
                                </a:rPr>
                                <m:t>Ω</m:t>
                              </m:r>
                            </m:e>
                          </m:d>
                        </m:den>
                      </m:f>
                      <m:r>
                        <a:rPr lang="nl-NL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l-NL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nl-NL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⋅</m:t>
                          </m:r>
                          <m:sSup>
                            <m:sSupPr>
                              <m:ctrlPr>
                                <a:rPr lang="nl-NL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m:rPr>
                                  <m:sty m:val="p"/>
                                </m:rPr>
                                <a:rPr lang="nl-NL" sz="2400">
                                  <a:latin typeface="Cambria Math" panose="02040503050406030204" pitchFamily="18" charset="0"/>
                                </a:rPr>
                                <m:t>Ω</m:t>
                              </m:r>
                            </m:sup>
                          </m:sSup>
                        </m:num>
                        <m:den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nl-NL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l-NL" sz="2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nl-NL" sz="24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  <m:sSup>
                            <m:sSupPr>
                              <m:ctrlPr>
                                <a:rPr lang="nl-NL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l-NL" sz="24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nl-NL" sz="24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nl-NL" sz="2400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m:rPr>
                                  <m:sty m:val="p"/>
                                </m:rPr>
                                <a:rPr lang="nl-NL" sz="2400" b="0" i="0" smtClean="0">
                                  <a:latin typeface="Cambria Math" panose="02040503050406030204" pitchFamily="18" charset="0"/>
                                </a:rPr>
                                <m:t>Ω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nl-NL" sz="2400"/>
              </a:p>
              <a:p>
                <a:endParaRPr lang="nl-NL" sz="2800"/>
              </a:p>
              <a:p>
                <a:r>
                  <a:rPr lang="nl-NL" sz="2800"/>
                  <a:t>Bepaal de versterking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l-NL" sz="280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l-NL" sz="2800" i="1" dirty="0" smtClean="0">
                            <a:latin typeface="Cambria Math" panose="02040503050406030204" pitchFamily="18" charset="0"/>
                          </a:rPr>
                          <m:t>𝐻</m:t>
                        </m:r>
                        <m:d>
                          <m:dPr>
                            <m:ctrlPr>
                              <a:rPr lang="nl-NL" sz="2800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nl-NL" sz="2800" b="0" i="0" dirty="0" smtClean="0">
                                <a:latin typeface="Cambria Math" panose="02040503050406030204" pitchFamily="18" charset="0"/>
                              </a:rPr>
                              <m:t>Ω</m:t>
                            </m:r>
                          </m:e>
                        </m:d>
                      </m:e>
                    </m:d>
                  </m:oMath>
                </a14:m>
                <a:r>
                  <a:rPr lang="nl-NL" sz="2800"/>
                  <a:t> en de fasedraaiing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l-NL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nl-NL" sz="2800">
                            <a:latin typeface="Cambria Math" panose="02040503050406030204" pitchFamily="18" charset="0"/>
                          </a:rPr>
                          <m:t>Φ</m:t>
                        </m:r>
                      </m:e>
                      <m:sub>
                        <m:r>
                          <a:rPr lang="nl-NL" sz="2800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sub>
                    </m:sSub>
                    <m:d>
                      <m:dPr>
                        <m:ctrlPr>
                          <a:rPr lang="nl-NL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nl-NL" sz="2800" b="0" i="0" smtClean="0">
                            <a:latin typeface="Cambria Math" panose="02040503050406030204" pitchFamily="18" charset="0"/>
                          </a:rPr>
                          <m:t>Ω</m:t>
                        </m:r>
                      </m:e>
                    </m:d>
                  </m:oMath>
                </a14:m>
                <a:r>
                  <a:rPr lang="nl-NL" sz="2800"/>
                  <a:t> voor </a:t>
                </a:r>
                <a14:m>
                  <m:oMath xmlns:m="http://schemas.openxmlformats.org/officeDocument/2006/math">
                    <m:r>
                      <a:rPr lang="nl-NL" sz="2800" i="1" dirty="0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nl-NL" sz="2800" i="1" dirty="0" smtClean="0">
                        <a:latin typeface="Cambria Math" panose="02040503050406030204" pitchFamily="18" charset="0"/>
                      </a:rPr>
                      <m:t>=0…</m:t>
                    </m:r>
                    <m:sSub>
                      <m:sSubPr>
                        <m:ctrlPr>
                          <a:rPr lang="nl-NL" sz="28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f>
                          <m:fPr>
                            <m:ctrlPr>
                              <a:rPr lang="nl-NL" sz="2800" b="0" i="1" dirty="0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nl-NL" sz="2800" b="0" i="1" dirty="0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nl-NL" sz="2800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  <m:r>
                          <a:rPr lang="nl-NL" sz="2800" b="0" i="1" dirty="0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nl-NL" sz="2800" b="0" i="1" dirty="0" smtClean="0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</m:oMath>
                </a14:m>
                <a:r>
                  <a:rPr lang="nl-NL" sz="2800"/>
                  <a:t>.</a:t>
                </a:r>
              </a:p>
              <a:p>
                <a:endParaRPr lang="nl-NL" sz="2800"/>
              </a:p>
              <a:p>
                <a:r>
                  <a:rPr lang="nl-NL" sz="2800"/>
                  <a:t>Welke waarden van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l-NL" sz="2800" b="0" i="0" smtClean="0">
                        <a:latin typeface="Cambria Math" panose="02040503050406030204" pitchFamily="18" charset="0"/>
                      </a:rPr>
                      <m:t>Ω</m:t>
                    </m:r>
                  </m:oMath>
                </a14:m>
                <a:r>
                  <a:rPr lang="nl-NL" sz="2800"/>
                  <a:t> moet je gebruiken?</a:t>
                </a:r>
              </a:p>
              <a:p>
                <a:pPr marL="0" indent="0" algn="ctr">
                  <a:buNone/>
                </a:pPr>
                <a:endParaRPr lang="nl-NL" sz="2800">
                  <a:latin typeface="Cambria Math" panose="02040503050406030204" pitchFamily="18" charset="0"/>
                </a:endParaRP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l-NL" sz="2800">
                        <a:latin typeface="Cambria Math" panose="02040503050406030204" pitchFamily="18" charset="0"/>
                      </a:rPr>
                      <m:t>Ω</m:t>
                    </m:r>
                    <m:r>
                      <a:rPr lang="nl-NL" sz="2800" i="1">
                        <a:latin typeface="Cambria Math" panose="02040503050406030204" pitchFamily="18" charset="0"/>
                      </a:rPr>
                      <m:t>=2</m:t>
                    </m:r>
                    <m:r>
                      <a:rPr lang="nl-NL" sz="2800" i="1">
                        <a:latin typeface="Cambria Math" panose="02040503050406030204" pitchFamily="18" charset="0"/>
                      </a:rPr>
                      <m:t>𝜋</m:t>
                    </m:r>
                    <m:r>
                      <a:rPr lang="nl-NL" sz="2800" i="1">
                        <a:latin typeface="Cambria Math" panose="02040503050406030204" pitchFamily="18" charset="0"/>
                      </a:rPr>
                      <m:t>𝑓</m:t>
                    </m:r>
                    <m:r>
                      <a:rPr lang="nl-NL" sz="2800" i="1">
                        <a:latin typeface="Cambria Math" panose="02040503050406030204" pitchFamily="18" charset="0"/>
                      </a:rPr>
                      <m:t>/</m:t>
                    </m:r>
                    <m:sSub>
                      <m:sSubPr>
                        <m:ctrlPr>
                          <a:rPr lang="nl-NL" sz="28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l-NL" sz="2800" i="1" dirty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nl-NL" sz="2800" i="1" dirty="0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</m:oMath>
                </a14:m>
                <a:r>
                  <a:rPr lang="nl-NL" sz="2800"/>
                  <a:t> dus: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l-NL" sz="2800" b="0" i="0" dirty="0" smtClean="0">
                        <a:latin typeface="Cambria Math" panose="02040503050406030204" pitchFamily="18" charset="0"/>
                      </a:rPr>
                      <m:t>Ω</m:t>
                    </m:r>
                    <m:r>
                      <a:rPr lang="nl-NL" sz="2800" i="1" dirty="0">
                        <a:latin typeface="Cambria Math" panose="02040503050406030204" pitchFamily="18" charset="0"/>
                      </a:rPr>
                      <m:t>=0…</m:t>
                    </m:r>
                    <m:r>
                      <a:rPr lang="nl-NL" sz="2800" b="0" i="1" dirty="0" smtClean="0">
                        <a:latin typeface="Cambria Math" panose="02040503050406030204" pitchFamily="18" charset="0"/>
                      </a:rPr>
                      <m:t>𝜋</m:t>
                    </m:r>
                  </m:oMath>
                </a14:m>
                <a:endParaRPr lang="nl-NL" sz="2800"/>
              </a:p>
              <a:p>
                <a:pPr marL="0" indent="0">
                  <a:buNone/>
                </a:pPr>
                <a:endParaRPr lang="nl-NL" sz="2400"/>
              </a:p>
              <a:p>
                <a:pPr marL="0" indent="0">
                  <a:buNone/>
                </a:pPr>
                <a:endParaRPr lang="nl-NL" sz="240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599" y="917720"/>
                <a:ext cx="11257865" cy="5184576"/>
              </a:xfrm>
              <a:blipFill>
                <a:blip r:embed="rId3"/>
                <a:stretch>
                  <a:fillRect l="-975" t="-1176" b="-235"/>
                </a:stretch>
              </a:blipFill>
            </p:spPr>
            <p:txBody>
              <a:bodyPr/>
              <a:lstStyle/>
              <a:p>
                <a:r>
                  <a:rPr lang="en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ACEC0-5556-43A8-ADDA-F7E896647525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4766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nl-NL"/>
                  <a:t>De overdrachtsfunctie: </a:t>
                </a:r>
                <a14:m>
                  <m:oMath xmlns:m="http://schemas.openxmlformats.org/officeDocument/2006/math">
                    <m:r>
                      <a:rPr lang="nl-NL" i="1">
                        <a:latin typeface="Cambria Math" panose="02040503050406030204" pitchFamily="18" charset="0"/>
                      </a:rPr>
                      <m:t>𝑯</m:t>
                    </m:r>
                    <m:d>
                      <m:dPr>
                        <m:ctrlPr>
                          <a:rPr lang="nl-NL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l-NL">
                            <a:latin typeface="Cambria Math" panose="02040503050406030204" pitchFamily="18" charset="0"/>
                          </a:rPr>
                          <m:t>𝛀</m:t>
                        </m:r>
                      </m:e>
                    </m:d>
                  </m:oMath>
                </a14:m>
                <a:endParaRPr lang="nl-NL"/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t="-29474" b="-55789"/>
                </a:stretch>
              </a:blipFill>
            </p:spPr>
            <p:txBody>
              <a:bodyPr/>
              <a:lstStyle/>
              <a:p>
                <a:r>
                  <a:rPr lang="en-N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09600" y="917720"/>
                <a:ext cx="10972800" cy="5184576"/>
              </a:xfrm>
            </p:spPr>
            <p:txBody>
              <a:bodyPr>
                <a:no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sz="240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l-NL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l-NL" sz="2400">
                              <a:latin typeface="Cambria Math" panose="02040503050406030204" pitchFamily="18" charset="0"/>
                            </a:rPr>
                            <m:t>Ω</m:t>
                          </m:r>
                        </m:e>
                      </m:d>
                      <m:r>
                        <a:rPr lang="nl-NL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l-NL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𝑌</m:t>
                          </m:r>
                          <m:d>
                            <m:dPr>
                              <m:ctrlPr>
                                <a:rPr lang="nl-NL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nl-NL" sz="2400">
                                  <a:latin typeface="Cambria Math" panose="02040503050406030204" pitchFamily="18" charset="0"/>
                                </a:rPr>
                                <m:t>Ω</m:t>
                              </m:r>
                            </m:e>
                          </m:d>
                        </m:num>
                        <m:den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𝑋</m:t>
                          </m:r>
                          <m:d>
                            <m:dPr>
                              <m:ctrlPr>
                                <a:rPr lang="nl-NL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nl-NL" sz="2400">
                                  <a:latin typeface="Cambria Math" panose="02040503050406030204" pitchFamily="18" charset="0"/>
                                </a:rPr>
                                <m:t>Ω</m:t>
                              </m:r>
                            </m:e>
                          </m:d>
                        </m:den>
                      </m:f>
                      <m:r>
                        <a:rPr lang="nl-NL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l-NL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nl-NL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⋅</m:t>
                          </m:r>
                          <m:sSup>
                            <m:sSupPr>
                              <m:ctrlPr>
                                <a:rPr lang="nl-NL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m:rPr>
                                  <m:sty m:val="p"/>
                                </m:rPr>
                                <a:rPr lang="nl-NL" sz="2400">
                                  <a:latin typeface="Cambria Math" panose="02040503050406030204" pitchFamily="18" charset="0"/>
                                </a:rPr>
                                <m:t>Ω</m:t>
                              </m:r>
                            </m:sup>
                          </m:sSup>
                        </m:num>
                        <m:den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nl-NL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l-NL" sz="2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nl-NL" sz="24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  <m:sSup>
                            <m:sSupPr>
                              <m:ctrlPr>
                                <a:rPr lang="nl-NL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l-NL" sz="24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nl-NL" sz="24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nl-NL" sz="2400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m:rPr>
                                  <m:sty m:val="p"/>
                                </m:rPr>
                                <a:rPr lang="nl-NL" sz="2400" b="0" i="0" smtClean="0">
                                  <a:latin typeface="Cambria Math" panose="02040503050406030204" pitchFamily="18" charset="0"/>
                                </a:rPr>
                                <m:t>Ω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nl-NL" sz="2400"/>
              </a:p>
              <a:p>
                <a:pPr marL="0" indent="0">
                  <a:buNone/>
                </a:pPr>
                <a:endParaRPr lang="nl-NL" sz="240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917720"/>
                <a:ext cx="10972800" cy="5184576"/>
              </a:xfr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ACEC0-5556-43A8-ADDA-F7E896647525}" type="slidenum">
              <a:rPr lang="en-US" smtClean="0"/>
              <a:t>53</a:t>
            </a:fld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5" name="Tabel 5">
                <a:extLst>
                  <a:ext uri="{FF2B5EF4-FFF2-40B4-BE49-F238E27FC236}">
                    <a16:creationId xmlns:a16="http://schemas.microsoft.com/office/drawing/2014/main" id="{577BBF79-CA99-FB6E-2C36-A728D257F49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13464927"/>
                  </p:ext>
                </p:extLst>
              </p:nvPr>
            </p:nvGraphicFramePr>
            <p:xfrm>
              <a:off x="946636" y="2286978"/>
              <a:ext cx="10586764" cy="435286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78233">
                      <a:extLst>
                        <a:ext uri="{9D8B030D-6E8A-4147-A177-3AD203B41FA5}">
                          <a16:colId xmlns:a16="http://schemas.microsoft.com/office/drawing/2014/main" val="250587845"/>
                        </a:ext>
                      </a:extLst>
                    </a:gridCol>
                    <a:gridCol w="651263">
                      <a:extLst>
                        <a:ext uri="{9D8B030D-6E8A-4147-A177-3AD203B41FA5}">
                          <a16:colId xmlns:a16="http://schemas.microsoft.com/office/drawing/2014/main" val="4175384628"/>
                        </a:ext>
                      </a:extLst>
                    </a:gridCol>
                    <a:gridCol w="3721256">
                      <a:extLst>
                        <a:ext uri="{9D8B030D-6E8A-4147-A177-3AD203B41FA5}">
                          <a16:colId xmlns:a16="http://schemas.microsoft.com/office/drawing/2014/main" val="1867124704"/>
                        </a:ext>
                      </a:extLst>
                    </a:gridCol>
                    <a:gridCol w="5536012">
                      <a:extLst>
                        <a:ext uri="{9D8B030D-6E8A-4147-A177-3AD203B41FA5}">
                          <a16:colId xmlns:a16="http://schemas.microsoft.com/office/drawing/2014/main" val="176212399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l-NL" sz="1400" i="1" dirty="0" smtClean="0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oMath>
                            </m:oMathPara>
                          </a14:m>
                          <a:endParaRPr lang="nl-NL" sz="140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nl-NL" sz="1400" i="0" dirty="0" smtClean="0">
                                    <a:latin typeface="Cambria Math" panose="02040503050406030204" pitchFamily="18" charset="0"/>
                                  </a:rPr>
                                  <m:t>Ω</m:t>
                                </m:r>
                              </m:oMath>
                            </m:oMathPara>
                          </a14:m>
                          <a:endParaRPr lang="nl-NL" sz="140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begChr m:val="|"/>
                                    <m:endChr m:val="|"/>
                                    <m:ctrlPr>
                                      <a:rPr lang="nl-NL" sz="140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l-NL" sz="1400" i="1" dirty="0" smtClean="0">
                                        <a:latin typeface="Cambria Math" panose="02040503050406030204" pitchFamily="18" charset="0"/>
                                      </a:rPr>
                                      <m:t>𝐻</m:t>
                                    </m:r>
                                    <m:d>
                                      <m:dPr>
                                        <m:ctrlPr>
                                          <a:rPr lang="nl-NL" sz="1400" b="0" i="1" dirty="0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m:rPr>
                                            <m:sty m:val="p"/>
                                          </m:rPr>
                                          <a:rPr lang="nl-NL" sz="1400" b="0" i="0" dirty="0" smtClean="0">
                                            <a:latin typeface="Cambria Math" panose="02040503050406030204" pitchFamily="18" charset="0"/>
                                          </a:rPr>
                                          <m:t>Ω</m:t>
                                        </m:r>
                                      </m:e>
                                    </m:d>
                                  </m:e>
                                </m:d>
                              </m:oMath>
                            </m:oMathPara>
                          </a14:m>
                          <a:endParaRPr lang="nl-NL" sz="140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l-NL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nl-NL" sz="1400">
                                      <a:latin typeface="Cambria Math" panose="02040503050406030204" pitchFamily="18" charset="0"/>
                                    </a:rPr>
                                    <m:t>Φ</m:t>
                                  </m:r>
                                </m:e>
                                <m:sub>
                                  <m:r>
                                    <a:rPr lang="nl-NL" sz="1400" b="0" i="1" smtClean="0">
                                      <a:latin typeface="Cambria Math" panose="02040503050406030204" pitchFamily="18" charset="0"/>
                                    </a:rPr>
                                    <m:t>𝐻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nl-NL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m:rPr>
                                      <m:sty m:val="p"/>
                                    </m:rPr>
                                    <a:rPr lang="nl-NL" sz="1400" b="0" i="0" smtClean="0">
                                      <a:latin typeface="Cambria Math" panose="02040503050406030204" pitchFamily="18" charset="0"/>
                                    </a:rPr>
                                    <m:t>Ω</m:t>
                                  </m:r>
                                </m:e>
                              </m:d>
                            </m:oMath>
                          </a14:m>
                          <a:r>
                            <a:rPr lang="nl-NL" sz="1400"/>
                            <a:t> 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05770856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l-NL" sz="1400" i="1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nl-NL" sz="140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l-NL" sz="1400" i="1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nl-NL" sz="140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nl-NL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nl-NL" sz="1400" b="0" i="1" smtClean="0">
                                        <a:latin typeface="Cambria Math" panose="02040503050406030204" pitchFamily="18" charset="0"/>
                                      </a:rPr>
                                      <m:t>2−</m:t>
                                    </m:r>
                                    <m:f>
                                      <m:fPr>
                                        <m:ctrlPr>
                                          <a:rPr lang="nl-NL" sz="14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nl-NL" sz="1400" b="0" i="1" smtClean="0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num>
                                      <m:den>
                                        <m:r>
                                          <a:rPr lang="nl-NL" sz="1400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den>
                                    </m:f>
                                  </m:num>
                                  <m:den>
                                    <m:r>
                                      <a:rPr lang="nl-NL" sz="1400" b="0" i="1" smtClean="0">
                                        <a:latin typeface="Cambria Math" panose="02040503050406030204" pitchFamily="18" charset="0"/>
                                      </a:rPr>
                                      <m:t>1+</m:t>
                                    </m:r>
                                    <m:f>
                                      <m:fPr>
                                        <m:ctrlPr>
                                          <a:rPr lang="nl-NL" sz="14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nl-NL" sz="1400" b="0" i="1" smtClean="0">
                                            <a:latin typeface="Cambria Math" panose="02040503050406030204" pitchFamily="18" charset="0"/>
                                          </a:rPr>
                                          <m:t>3</m:t>
                                        </m:r>
                                      </m:num>
                                      <m:den>
                                        <m:r>
                                          <a:rPr lang="nl-NL" sz="1400" b="0" i="1" smtClean="0">
                                            <a:latin typeface="Cambria Math" panose="02040503050406030204" pitchFamily="18" charset="0"/>
                                          </a:rPr>
                                          <m:t>4</m:t>
                                        </m:r>
                                      </m:den>
                                    </m:f>
                                  </m:den>
                                </m:f>
                                <m:r>
                                  <a:rPr lang="nl-NL" sz="1400" b="0" i="1" smtClean="0">
                                    <a:latin typeface="Cambria Math" panose="02040503050406030204" pitchFamily="18" charset="0"/>
                                  </a:rPr>
                                  <m:t>=0,857</m:t>
                                </m:r>
                              </m:oMath>
                            </m:oMathPara>
                          </a14:m>
                          <a:endParaRPr lang="nl-NL" sz="140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l-NL" sz="1400" i="1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nl-NL" sz="140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14862837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nl-NL" sz="1400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nl-NL" sz="1400" b="0" i="0" dirty="0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nl-NL" sz="1400" b="0" i="0" dirty="0" smtClean="0">
                                        <a:latin typeface="Cambria Math" panose="02040503050406030204" pitchFamily="18" charset="0"/>
                                      </a:rPr>
                                      <m:t>8</m:t>
                                    </m:r>
                                  </m:den>
                                </m:f>
                                <m:sSub>
                                  <m:sSubPr>
                                    <m:ctrlPr>
                                      <a:rPr lang="nl-NL" sz="140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l-NL" sz="1400" b="0" i="1" dirty="0" smtClean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nl-NL" sz="1400" b="0" i="1" dirty="0" smtClean="0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nl-NL" sz="140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nl-NL" sz="1400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nl-NL" sz="1400" b="0" i="0" dirty="0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nl-NL" sz="1400" b="0" i="0" dirty="0" smtClean="0"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den>
                                </m:f>
                                <m:r>
                                  <a:rPr lang="nl-NL" sz="1400" i="1" dirty="0" smtClean="0">
                                    <a:latin typeface="Cambria Math" panose="02040503050406030204" pitchFamily="18" charset="0"/>
                                  </a:rPr>
                                  <m:t>𝜋</m:t>
                                </m:r>
                              </m:oMath>
                            </m:oMathPara>
                          </a14:m>
                          <a:endParaRPr lang="nl-NL" sz="140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nl-NL" sz="1400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ad>
                                      <m:radPr>
                                        <m:degHide m:val="on"/>
                                        <m:ctrlPr>
                                          <a:rPr lang="nl-NL" sz="1400" b="0" i="1" dirty="0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sSup>
                                          <m:sSupPr>
                                            <m:ctrlPr>
                                              <a:rPr lang="nl-NL" sz="1400" b="0" i="1" dirty="0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d>
                                              <m:dPr>
                                                <m:ctrlPr>
                                                  <a:rPr lang="nl-NL" sz="1400" b="0" i="1" dirty="0" smtClean="0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dPr>
                                              <m:e>
                                                <m:r>
                                                  <a:rPr lang="nl-NL" sz="1400" i="1" dirty="0" smtClean="0">
                                                    <a:latin typeface="Cambria Math" panose="02040503050406030204" pitchFamily="18" charset="0"/>
                                                  </a:rPr>
                                                  <m:t>2</m:t>
                                                </m:r>
                                                <m:r>
                                                  <a:rPr lang="nl-NL" sz="1400" b="0" i="1" dirty="0" smtClean="0">
                                                    <a:latin typeface="Cambria Math" panose="02040503050406030204" pitchFamily="18" charset="0"/>
                                                  </a:rPr>
                                                  <m:t>−</m:t>
                                                </m:r>
                                                <m:f>
                                                  <m:fPr>
                                                    <m:ctrlPr>
                                                      <a:rPr lang="nl-NL" sz="1400" b="0" i="1" dirty="0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fPr>
                                                  <m:num>
                                                    <m:r>
                                                      <a:rPr lang="nl-NL" sz="1400" b="0" i="1" dirty="0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1</m:t>
                                                    </m:r>
                                                  </m:num>
                                                  <m:den>
                                                    <m:r>
                                                      <a:rPr lang="nl-NL" sz="1400" b="0" i="1" dirty="0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2</m:t>
                                                    </m:r>
                                                  </m:den>
                                                </m:f>
                                                <m:r>
                                                  <a:rPr lang="nl-NL" sz="1400" b="0" i="1" dirty="0" smtClean="0">
                                                    <a:latin typeface="Cambria Math" panose="02040503050406030204" pitchFamily="18" charset="0"/>
                                                  </a:rPr>
                                                  <m:t>⋅</m:t>
                                                </m:r>
                                                <m:f>
                                                  <m:fPr>
                                                    <m:ctrlPr>
                                                      <a:rPr lang="nl-NL" sz="1400" b="0" i="1" dirty="0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fPr>
                                                  <m:num>
                                                    <m:r>
                                                      <a:rPr lang="nl-NL" sz="1400" b="0" i="1" dirty="0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1</m:t>
                                                    </m:r>
                                                  </m:num>
                                                  <m:den>
                                                    <m:r>
                                                      <a:rPr lang="nl-NL" sz="1400" b="0" i="1" dirty="0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2</m:t>
                                                    </m:r>
                                                  </m:den>
                                                </m:f>
                                                <m:rad>
                                                  <m:radPr>
                                                    <m:degHide m:val="on"/>
                                                    <m:ctrlPr>
                                                      <a:rPr lang="nl-NL" sz="1400" b="0" i="1" dirty="0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radPr>
                                                  <m:deg/>
                                                  <m:e>
                                                    <m:r>
                                                      <a:rPr lang="nl-NL" sz="1400" b="0" i="1" dirty="0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2</m:t>
                                                    </m:r>
                                                  </m:e>
                                                </m:rad>
                                              </m:e>
                                            </m:d>
                                          </m:e>
                                          <m:sup>
                                            <m:r>
                                              <a:rPr lang="nl-NL" sz="1400" b="0" i="1" dirty="0" smtClean="0"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p>
                                        </m:sSup>
                                        <m:r>
                                          <a:rPr lang="nl-NL" sz="1400" b="0" i="1" dirty="0" smtClean="0">
                                            <a:latin typeface="Cambria Math" panose="02040503050406030204" pitchFamily="18" charset="0"/>
                                          </a:rPr>
                                          <m:t>+</m:t>
                                        </m:r>
                                        <m:sSup>
                                          <m:sSupPr>
                                            <m:ctrlPr>
                                              <a:rPr lang="nl-NL" sz="1400" b="0" i="1" dirty="0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d>
                                              <m:dPr>
                                                <m:ctrlPr>
                                                  <a:rPr lang="nl-NL" sz="1400" b="0" i="1" dirty="0" smtClean="0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dPr>
                                              <m:e>
                                                <m:f>
                                                  <m:fPr>
                                                    <m:ctrlPr>
                                                      <a:rPr lang="nl-NL" sz="1400" b="0" i="1" dirty="0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fPr>
                                                  <m:num>
                                                    <m:r>
                                                      <a:rPr lang="nl-NL" sz="1400" b="0" i="1" dirty="0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1</m:t>
                                                    </m:r>
                                                  </m:num>
                                                  <m:den>
                                                    <m:r>
                                                      <a:rPr lang="nl-NL" sz="1400" b="0" i="1" dirty="0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2</m:t>
                                                    </m:r>
                                                  </m:den>
                                                </m:f>
                                                <m:r>
                                                  <a:rPr lang="nl-NL" sz="1400" b="0" i="1" dirty="0" smtClean="0">
                                                    <a:latin typeface="Cambria Math" panose="02040503050406030204" pitchFamily="18" charset="0"/>
                                                  </a:rPr>
                                                  <m:t>⋅</m:t>
                                                </m:r>
                                                <m:f>
                                                  <m:fPr>
                                                    <m:ctrlPr>
                                                      <a:rPr lang="nl-NL" sz="1400" b="0" i="1" dirty="0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fPr>
                                                  <m:num>
                                                    <m:r>
                                                      <a:rPr lang="nl-NL" sz="1400" b="0" i="1" dirty="0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1</m:t>
                                                    </m:r>
                                                  </m:num>
                                                  <m:den>
                                                    <m:r>
                                                      <a:rPr lang="nl-NL" sz="1400" b="0" i="1" dirty="0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2</m:t>
                                                    </m:r>
                                                  </m:den>
                                                </m:f>
                                                <m:rad>
                                                  <m:radPr>
                                                    <m:degHide m:val="on"/>
                                                    <m:ctrlPr>
                                                      <a:rPr lang="nl-NL" sz="1400" b="0" i="1" dirty="0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radPr>
                                                  <m:deg/>
                                                  <m:e>
                                                    <m:r>
                                                      <a:rPr lang="nl-NL" sz="1400" b="0" i="1" dirty="0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2</m:t>
                                                    </m:r>
                                                  </m:e>
                                                </m:rad>
                                              </m:e>
                                            </m:d>
                                          </m:e>
                                          <m:sup>
                                            <m:r>
                                              <a:rPr lang="nl-NL" sz="1400" b="0" i="1" dirty="0" smtClean="0"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p>
                                        </m:sSup>
                                      </m:e>
                                    </m:rad>
                                  </m:num>
                                  <m:den>
                                    <m:rad>
                                      <m:radPr>
                                        <m:degHide m:val="on"/>
                                        <m:ctrlPr>
                                          <a:rPr lang="nl-NL" sz="1400" b="0" i="1" dirty="0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sSup>
                                          <m:sSupPr>
                                            <m:ctrlPr>
                                              <a:rPr lang="nl-NL" sz="1400" b="0" i="1" dirty="0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d>
                                              <m:dPr>
                                                <m:ctrlPr>
                                                  <a:rPr lang="nl-NL" sz="1400" b="0" i="1" dirty="0" smtClean="0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dPr>
                                              <m:e>
                                                <m:r>
                                                  <a:rPr lang="nl-NL" sz="1400" b="0" i="1" dirty="0" smtClean="0">
                                                    <a:latin typeface="Cambria Math" panose="02040503050406030204" pitchFamily="18" charset="0"/>
                                                  </a:rPr>
                                                  <m:t>1+</m:t>
                                                </m:r>
                                                <m:f>
                                                  <m:fPr>
                                                    <m:ctrlPr>
                                                      <a:rPr lang="nl-NL" sz="1400" b="0" i="1" dirty="0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fPr>
                                                  <m:num>
                                                    <m:r>
                                                      <a:rPr lang="nl-NL" sz="1400" i="1" dirty="0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3</m:t>
                                                    </m:r>
                                                  </m:num>
                                                  <m:den>
                                                    <m:r>
                                                      <a:rPr lang="nl-NL" sz="1400" b="0" i="1" dirty="0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4</m:t>
                                                    </m:r>
                                                  </m:den>
                                                </m:f>
                                                <m:r>
                                                  <a:rPr lang="nl-NL" sz="1400" b="0" i="1" dirty="0" smtClean="0">
                                                    <a:latin typeface="Cambria Math" panose="02040503050406030204" pitchFamily="18" charset="0"/>
                                                  </a:rPr>
                                                  <m:t>⋅</m:t>
                                                </m:r>
                                                <m:f>
                                                  <m:fPr>
                                                    <m:ctrlPr>
                                                      <a:rPr lang="nl-NL" sz="1400" b="0" i="1" dirty="0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fPr>
                                                  <m:num>
                                                    <m:r>
                                                      <a:rPr lang="nl-NL" sz="1400" b="0" i="1" dirty="0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1</m:t>
                                                    </m:r>
                                                  </m:num>
                                                  <m:den>
                                                    <m:r>
                                                      <a:rPr lang="nl-NL" sz="1400" b="0" i="1" dirty="0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2</m:t>
                                                    </m:r>
                                                  </m:den>
                                                </m:f>
                                                <m:rad>
                                                  <m:radPr>
                                                    <m:degHide m:val="on"/>
                                                    <m:ctrlPr>
                                                      <a:rPr lang="nl-NL" sz="1400" b="0" i="1" dirty="0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radPr>
                                                  <m:deg/>
                                                  <m:e>
                                                    <m:r>
                                                      <a:rPr lang="nl-NL" sz="1400" b="0" i="1" dirty="0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2</m:t>
                                                    </m:r>
                                                  </m:e>
                                                </m:rad>
                                              </m:e>
                                            </m:d>
                                          </m:e>
                                          <m:sup>
                                            <m:r>
                                              <a:rPr lang="nl-NL" sz="1400" b="0" i="1" dirty="0" smtClean="0"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p>
                                        </m:sSup>
                                        <m:r>
                                          <a:rPr lang="nl-NL" sz="1400" b="0" i="1" dirty="0" smtClean="0">
                                            <a:latin typeface="Cambria Math" panose="02040503050406030204" pitchFamily="18" charset="0"/>
                                          </a:rPr>
                                          <m:t>+</m:t>
                                        </m:r>
                                        <m:sSup>
                                          <m:sSupPr>
                                            <m:ctrlPr>
                                              <a:rPr lang="nl-NL" sz="1400" b="0" i="1" dirty="0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d>
                                              <m:dPr>
                                                <m:ctrlPr>
                                                  <a:rPr lang="nl-NL" sz="1400" b="0" i="1" dirty="0" smtClean="0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dPr>
                                              <m:e>
                                                <m:r>
                                                  <a:rPr lang="nl-NL" sz="1400" b="0" i="1" dirty="0" smtClean="0">
                                                    <a:latin typeface="Cambria Math" panose="02040503050406030204" pitchFamily="18" charset="0"/>
                                                  </a:rPr>
                                                  <m:t>−</m:t>
                                                </m:r>
                                                <m:f>
                                                  <m:fPr>
                                                    <m:ctrlPr>
                                                      <a:rPr lang="nl-NL" sz="1400" b="0" i="1" dirty="0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fPr>
                                                  <m:num>
                                                    <m:r>
                                                      <a:rPr lang="nl-NL" sz="1400" b="0" i="1" dirty="0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3</m:t>
                                                    </m:r>
                                                  </m:num>
                                                  <m:den>
                                                    <m:r>
                                                      <a:rPr lang="nl-NL" sz="1400" b="0" i="1" dirty="0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4</m:t>
                                                    </m:r>
                                                  </m:den>
                                                </m:f>
                                                <m:r>
                                                  <a:rPr lang="nl-NL" sz="1400" b="0" i="1" dirty="0" smtClean="0">
                                                    <a:latin typeface="Cambria Math" panose="02040503050406030204" pitchFamily="18" charset="0"/>
                                                  </a:rPr>
                                                  <m:t>⋅</m:t>
                                                </m:r>
                                                <m:f>
                                                  <m:fPr>
                                                    <m:ctrlPr>
                                                      <a:rPr lang="nl-NL" sz="1400" b="0" i="1" dirty="0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fPr>
                                                  <m:num>
                                                    <m:r>
                                                      <a:rPr lang="nl-NL" sz="1400" b="0" i="1" dirty="0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1</m:t>
                                                    </m:r>
                                                  </m:num>
                                                  <m:den>
                                                    <m:r>
                                                      <a:rPr lang="nl-NL" sz="1400" b="0" i="1" dirty="0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2</m:t>
                                                    </m:r>
                                                  </m:den>
                                                </m:f>
                                                <m:rad>
                                                  <m:radPr>
                                                    <m:degHide m:val="on"/>
                                                    <m:ctrlPr>
                                                      <a:rPr lang="nl-NL" sz="1400" b="0" i="1" dirty="0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radPr>
                                                  <m:deg/>
                                                  <m:e>
                                                    <m:r>
                                                      <a:rPr lang="nl-NL" sz="1400" b="0" i="1" dirty="0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2</m:t>
                                                    </m:r>
                                                  </m:e>
                                                </m:rad>
                                              </m:e>
                                            </m:d>
                                          </m:e>
                                          <m:sup>
                                            <m:r>
                                              <a:rPr lang="nl-NL" sz="1400" b="0" i="1" dirty="0" smtClean="0"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p>
                                        </m:sSup>
                                      </m:e>
                                    </m:rad>
                                  </m:den>
                                </m:f>
                                <m:r>
                                  <a:rPr lang="nl-NL" sz="1400" b="0" i="1" dirty="0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nl-NL" sz="1400" b="0" i="0" dirty="0" smtClean="0">
                                    <a:latin typeface="Cambria Math" panose="02040503050406030204" pitchFamily="18" charset="0"/>
                                  </a:rPr>
                                  <m:t>1,040</m:t>
                                </m:r>
                              </m:oMath>
                            </m:oMathPara>
                          </a14:m>
                          <a:endParaRPr lang="nl-NL" sz="140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unc>
                                  <m:funcPr>
                                    <m:ctrlPr>
                                      <a:rPr lang="nl-NL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nl-NL" sz="1400" b="0" i="0" smtClean="0">
                                        <a:latin typeface="Cambria Math" panose="02040503050406030204" pitchFamily="18" charset="0"/>
                                      </a:rPr>
                                      <m:t>arctan</m:t>
                                    </m:r>
                                  </m:fName>
                                  <m:e>
                                    <m:d>
                                      <m:dPr>
                                        <m:ctrlPr>
                                          <a:rPr lang="nl-NL" sz="1400" b="0" i="1" dirty="0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f>
                                          <m:fPr>
                                            <m:ctrlPr>
                                              <a:rPr lang="nl-NL" sz="1400" b="0" i="1" dirty="0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fPr>
                                          <m:num>
                                            <m:f>
                                              <m:fPr>
                                                <m:ctrlPr>
                                                  <a:rPr lang="nl-NL" sz="1400" b="0" i="1" dirty="0" smtClean="0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fPr>
                                              <m:num>
                                                <m:r>
                                                  <a:rPr lang="nl-NL" sz="1400" b="0" i="1" dirty="0" smtClean="0">
                                                    <a:latin typeface="Cambria Math" panose="02040503050406030204" pitchFamily="18" charset="0"/>
                                                  </a:rPr>
                                                  <m:t>1</m:t>
                                                </m:r>
                                              </m:num>
                                              <m:den>
                                                <m:r>
                                                  <a:rPr lang="nl-NL" sz="1400" b="0" i="1" dirty="0" smtClean="0">
                                                    <a:latin typeface="Cambria Math" panose="02040503050406030204" pitchFamily="18" charset="0"/>
                                                  </a:rPr>
                                                  <m:t>2</m:t>
                                                </m:r>
                                              </m:den>
                                            </m:f>
                                            <m:r>
                                              <a:rPr lang="nl-NL" sz="1400" b="0" i="1" dirty="0" smtClean="0">
                                                <a:latin typeface="Cambria Math" panose="02040503050406030204" pitchFamily="18" charset="0"/>
                                              </a:rPr>
                                              <m:t>⋅</m:t>
                                            </m:r>
                                            <m:f>
                                              <m:fPr>
                                                <m:ctrlPr>
                                                  <a:rPr lang="nl-NL" sz="1400" b="0" i="1" dirty="0" smtClean="0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fPr>
                                              <m:num>
                                                <m:r>
                                                  <a:rPr lang="nl-NL" sz="1400" b="0" i="1" dirty="0" smtClean="0">
                                                    <a:latin typeface="Cambria Math" panose="02040503050406030204" pitchFamily="18" charset="0"/>
                                                  </a:rPr>
                                                  <m:t>1</m:t>
                                                </m:r>
                                              </m:num>
                                              <m:den>
                                                <m:r>
                                                  <a:rPr lang="nl-NL" sz="1400" b="0" i="1" dirty="0" smtClean="0">
                                                    <a:latin typeface="Cambria Math" panose="02040503050406030204" pitchFamily="18" charset="0"/>
                                                  </a:rPr>
                                                  <m:t>2</m:t>
                                                </m:r>
                                              </m:den>
                                            </m:f>
                                            <m:rad>
                                              <m:radPr>
                                                <m:degHide m:val="on"/>
                                                <m:ctrlPr>
                                                  <a:rPr lang="nl-NL" sz="1400" b="0" i="1" dirty="0" smtClean="0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radPr>
                                              <m:deg/>
                                              <m:e>
                                                <m:r>
                                                  <a:rPr lang="nl-NL" sz="1400" b="0" i="1" dirty="0" smtClean="0">
                                                    <a:latin typeface="Cambria Math" panose="02040503050406030204" pitchFamily="18" charset="0"/>
                                                  </a:rPr>
                                                  <m:t>2</m:t>
                                                </m:r>
                                              </m:e>
                                            </m:rad>
                                          </m:num>
                                          <m:den>
                                            <m:r>
                                              <a:rPr lang="nl-NL" sz="1400" i="1" dirty="0" smtClean="0"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  <m:r>
                                              <a:rPr lang="nl-NL" sz="1400" b="0" i="1" dirty="0" smtClean="0">
                                                <a:latin typeface="Cambria Math" panose="02040503050406030204" pitchFamily="18" charset="0"/>
                                              </a:rPr>
                                              <m:t>−</m:t>
                                            </m:r>
                                            <m:f>
                                              <m:fPr>
                                                <m:ctrlPr>
                                                  <a:rPr lang="nl-NL" sz="1400" b="0" i="1" dirty="0" smtClean="0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fPr>
                                              <m:num>
                                                <m:r>
                                                  <a:rPr lang="nl-NL" sz="1400" b="0" i="1" dirty="0" smtClean="0">
                                                    <a:latin typeface="Cambria Math" panose="02040503050406030204" pitchFamily="18" charset="0"/>
                                                  </a:rPr>
                                                  <m:t>1</m:t>
                                                </m:r>
                                              </m:num>
                                              <m:den>
                                                <m:r>
                                                  <a:rPr lang="nl-NL" sz="1400" b="0" i="1" dirty="0" smtClean="0">
                                                    <a:latin typeface="Cambria Math" panose="02040503050406030204" pitchFamily="18" charset="0"/>
                                                  </a:rPr>
                                                  <m:t>2</m:t>
                                                </m:r>
                                              </m:den>
                                            </m:f>
                                            <m:r>
                                              <a:rPr lang="nl-NL" sz="1400" b="0" i="1" dirty="0" smtClean="0">
                                                <a:latin typeface="Cambria Math" panose="02040503050406030204" pitchFamily="18" charset="0"/>
                                              </a:rPr>
                                              <m:t>⋅</m:t>
                                            </m:r>
                                            <m:f>
                                              <m:fPr>
                                                <m:ctrlPr>
                                                  <a:rPr lang="nl-NL" sz="1400" b="0" i="1" dirty="0" smtClean="0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fPr>
                                              <m:num>
                                                <m:r>
                                                  <a:rPr lang="nl-NL" sz="1400" b="0" i="1" dirty="0" smtClean="0">
                                                    <a:latin typeface="Cambria Math" panose="02040503050406030204" pitchFamily="18" charset="0"/>
                                                  </a:rPr>
                                                  <m:t>1</m:t>
                                                </m:r>
                                              </m:num>
                                              <m:den>
                                                <m:r>
                                                  <a:rPr lang="nl-NL" sz="1400" b="0" i="1" dirty="0" smtClean="0">
                                                    <a:latin typeface="Cambria Math" panose="02040503050406030204" pitchFamily="18" charset="0"/>
                                                  </a:rPr>
                                                  <m:t>2</m:t>
                                                </m:r>
                                              </m:den>
                                            </m:f>
                                            <m:rad>
                                              <m:radPr>
                                                <m:degHide m:val="on"/>
                                                <m:ctrlPr>
                                                  <a:rPr lang="nl-NL" sz="1400" b="0" i="1" dirty="0" smtClean="0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radPr>
                                              <m:deg/>
                                              <m:e>
                                                <m:r>
                                                  <a:rPr lang="nl-NL" sz="1400" b="0" i="1" dirty="0" smtClean="0">
                                                    <a:latin typeface="Cambria Math" panose="02040503050406030204" pitchFamily="18" charset="0"/>
                                                  </a:rPr>
                                                  <m:t>2</m:t>
                                                </m:r>
                                              </m:e>
                                            </m:rad>
                                          </m:den>
                                        </m:f>
                                      </m:e>
                                    </m:d>
                                    <m:r>
                                      <a:rPr lang="nl-NL" sz="1400" b="0" i="1" dirty="0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</m:e>
                                </m:func>
                                <m:func>
                                  <m:funcPr>
                                    <m:ctrlPr>
                                      <a:rPr lang="nl-NL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nl-NL" sz="1400" b="0" i="0" smtClean="0">
                                        <a:latin typeface="Cambria Math" panose="02040503050406030204" pitchFamily="18" charset="0"/>
                                      </a:rPr>
                                      <m:t>arctan</m:t>
                                    </m:r>
                                  </m:fName>
                                  <m:e>
                                    <m:d>
                                      <m:dPr>
                                        <m:ctrlPr>
                                          <a:rPr lang="nl-NL" sz="1400" b="0" i="1" dirty="0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f>
                                          <m:fPr>
                                            <m:ctrlPr>
                                              <a:rPr lang="nl-NL" sz="1400" b="0" i="1" dirty="0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fPr>
                                          <m:num>
                                            <m:f>
                                              <m:fPr>
                                                <m:ctrlPr>
                                                  <a:rPr lang="nl-NL" sz="1400" b="0" i="1" dirty="0" smtClean="0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fPr>
                                              <m:num>
                                                <m:r>
                                                  <a:rPr lang="nl-NL" sz="1400" b="0" i="1" dirty="0" smtClean="0">
                                                    <a:latin typeface="Cambria Math" panose="02040503050406030204" pitchFamily="18" charset="0"/>
                                                  </a:rPr>
                                                  <m:t>3</m:t>
                                                </m:r>
                                              </m:num>
                                              <m:den>
                                                <m:r>
                                                  <a:rPr lang="nl-NL" sz="1400" b="0" i="1" dirty="0" smtClean="0">
                                                    <a:latin typeface="Cambria Math" panose="02040503050406030204" pitchFamily="18" charset="0"/>
                                                  </a:rPr>
                                                  <m:t>4</m:t>
                                                </m:r>
                                              </m:den>
                                            </m:f>
                                            <m:r>
                                              <a:rPr lang="nl-NL" sz="1400" b="0" i="1" dirty="0" smtClean="0">
                                                <a:latin typeface="Cambria Math" panose="02040503050406030204" pitchFamily="18" charset="0"/>
                                              </a:rPr>
                                              <m:t>⋅</m:t>
                                            </m:r>
                                            <m:f>
                                              <m:fPr>
                                                <m:ctrlPr>
                                                  <a:rPr lang="nl-NL" sz="1400" b="0" i="1" dirty="0" smtClean="0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fPr>
                                              <m:num>
                                                <m:r>
                                                  <a:rPr lang="nl-NL" sz="1400" b="0" i="1" dirty="0" smtClean="0">
                                                    <a:latin typeface="Cambria Math" panose="02040503050406030204" pitchFamily="18" charset="0"/>
                                                  </a:rPr>
                                                  <m:t>1</m:t>
                                                </m:r>
                                              </m:num>
                                              <m:den>
                                                <m:r>
                                                  <a:rPr lang="nl-NL" sz="1400" b="0" i="1" dirty="0" smtClean="0">
                                                    <a:latin typeface="Cambria Math" panose="02040503050406030204" pitchFamily="18" charset="0"/>
                                                  </a:rPr>
                                                  <m:t>2</m:t>
                                                </m:r>
                                              </m:den>
                                            </m:f>
                                            <m:rad>
                                              <m:radPr>
                                                <m:degHide m:val="on"/>
                                                <m:ctrlPr>
                                                  <a:rPr lang="nl-NL" sz="1400" b="0" i="1" dirty="0" smtClean="0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radPr>
                                              <m:deg/>
                                              <m:e>
                                                <m:r>
                                                  <a:rPr lang="nl-NL" sz="1400" b="0" i="1" dirty="0" smtClean="0">
                                                    <a:latin typeface="Cambria Math" panose="02040503050406030204" pitchFamily="18" charset="0"/>
                                                  </a:rPr>
                                                  <m:t>2</m:t>
                                                </m:r>
                                              </m:e>
                                            </m:rad>
                                          </m:num>
                                          <m:den>
                                            <m:r>
                                              <a:rPr lang="nl-NL" sz="1400" b="0" i="1" dirty="0" smtClean="0">
                                                <a:latin typeface="Cambria Math" panose="02040503050406030204" pitchFamily="18" charset="0"/>
                                              </a:rPr>
                                              <m:t>1+</m:t>
                                            </m:r>
                                            <m:f>
                                              <m:fPr>
                                                <m:ctrlPr>
                                                  <a:rPr lang="nl-NL" sz="1400" b="0" i="1" dirty="0" smtClean="0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fPr>
                                              <m:num>
                                                <m:r>
                                                  <a:rPr lang="nl-NL" sz="1400" b="0" i="1" dirty="0" smtClean="0">
                                                    <a:latin typeface="Cambria Math" panose="02040503050406030204" pitchFamily="18" charset="0"/>
                                                  </a:rPr>
                                                  <m:t>3</m:t>
                                                </m:r>
                                              </m:num>
                                              <m:den>
                                                <m:r>
                                                  <a:rPr lang="nl-NL" sz="1400" b="0" i="1" dirty="0" smtClean="0">
                                                    <a:latin typeface="Cambria Math" panose="02040503050406030204" pitchFamily="18" charset="0"/>
                                                  </a:rPr>
                                                  <m:t>4</m:t>
                                                </m:r>
                                              </m:den>
                                            </m:f>
                                            <m:r>
                                              <a:rPr lang="nl-NL" sz="1400" b="0" i="1" dirty="0" smtClean="0">
                                                <a:latin typeface="Cambria Math" panose="02040503050406030204" pitchFamily="18" charset="0"/>
                                              </a:rPr>
                                              <m:t>⋅</m:t>
                                            </m:r>
                                            <m:f>
                                              <m:fPr>
                                                <m:ctrlPr>
                                                  <a:rPr lang="nl-NL" sz="1400" b="0" i="1" dirty="0" smtClean="0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fPr>
                                              <m:num>
                                                <m:r>
                                                  <a:rPr lang="nl-NL" sz="1400" b="0" i="1" dirty="0" smtClean="0">
                                                    <a:latin typeface="Cambria Math" panose="02040503050406030204" pitchFamily="18" charset="0"/>
                                                  </a:rPr>
                                                  <m:t>1</m:t>
                                                </m:r>
                                              </m:num>
                                              <m:den>
                                                <m:r>
                                                  <a:rPr lang="nl-NL" sz="1400" b="0" i="1" dirty="0" smtClean="0">
                                                    <a:latin typeface="Cambria Math" panose="02040503050406030204" pitchFamily="18" charset="0"/>
                                                  </a:rPr>
                                                  <m:t>2</m:t>
                                                </m:r>
                                              </m:den>
                                            </m:f>
                                            <m:rad>
                                              <m:radPr>
                                                <m:degHide m:val="on"/>
                                                <m:ctrlPr>
                                                  <a:rPr lang="nl-NL" sz="1400" b="0" i="1" dirty="0" smtClean="0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radPr>
                                              <m:deg/>
                                              <m:e>
                                                <m:r>
                                                  <a:rPr lang="nl-NL" sz="1400" b="0" i="1" dirty="0" smtClean="0">
                                                    <a:latin typeface="Cambria Math" panose="02040503050406030204" pitchFamily="18" charset="0"/>
                                                  </a:rPr>
                                                  <m:t>2</m:t>
                                                </m:r>
                                              </m:e>
                                            </m:rad>
                                          </m:den>
                                        </m:f>
                                      </m:e>
                                    </m:d>
                                    <m:r>
                                      <a:rPr lang="nl-NL" sz="1400" b="0" i="1" dirty="0" smtClean="0">
                                        <a:latin typeface="Cambria Math" panose="02040503050406030204" pitchFamily="18" charset="0"/>
                                      </a:rPr>
                                      <m:t>=</m:t>
                                    </m:r>
                                  </m:e>
                                </m:func>
                                <m:r>
                                  <a:rPr lang="nl-NL" sz="1400" b="0" i="1" dirty="0" smtClean="0">
                                    <a:latin typeface="Cambria Math" panose="02040503050406030204" pitchFamily="18" charset="0"/>
                                  </a:rPr>
                                  <m:t>0,545 </m:t>
                                </m:r>
                                <m:r>
                                  <m:rPr>
                                    <m:sty m:val="p"/>
                                  </m:rPr>
                                  <a:rPr lang="nl-NL" sz="1400" b="0" i="0" dirty="0" smtClean="0">
                                    <a:latin typeface="Cambria Math" panose="02040503050406030204" pitchFamily="18" charset="0"/>
                                  </a:rPr>
                                  <m:t>rad</m:t>
                                </m:r>
                                <m:r>
                                  <a:rPr lang="nl-NL" sz="1400" b="0" i="0" dirty="0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m:rPr>
                                    <m:nor/>
                                  </m:rPr>
                                  <a:rPr lang="nl-NL" sz="1400" i="0" dirty="0" smtClean="0">
                                    <a:latin typeface="Cambria" panose="02040503050406030204" pitchFamily="18" charset="0"/>
                                    <a:ea typeface="Cambria" panose="02040503050406030204" pitchFamily="18" charset="0"/>
                                  </a:rPr>
                                  <m:t>31.23</m:t>
                                </m:r>
                                <m:r>
                                  <a:rPr lang="nl-NL" sz="14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°</m:t>
                                </m:r>
                              </m:oMath>
                            </m:oMathPara>
                          </a14:m>
                          <a:endParaRPr lang="nl-NL" sz="1400" i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83442573"/>
                      </a:ext>
                    </a:extLst>
                  </a:tr>
                  <a:tr h="366043">
                    <a:tc>
                      <a:txBody>
                        <a:bodyPr/>
                        <a:lstStyle/>
                        <a:p>
                          <a:pPr marL="0" marR="0" lvl="0" indent="0" algn="ctr" defTabSz="51435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nl-NL" sz="1400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nl-NL" sz="1400" b="0" i="0" dirty="0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nl-NL" sz="1400" b="0" i="0" dirty="0" smtClean="0"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den>
                                </m:f>
                                <m:sSub>
                                  <m:sSubPr>
                                    <m:ctrlPr>
                                      <a:rPr lang="nl-NL" sz="140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l-NL" sz="1400" b="0" i="1" dirty="0" smtClean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nl-NL" sz="1400" b="0" i="1" dirty="0" smtClean="0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nl-NL" sz="140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51435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nl-NL" sz="1400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nl-NL" sz="1400" b="0" i="0" dirty="0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nl-NL" sz="1400" b="0" i="0" dirty="0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  <m:r>
                                  <a:rPr lang="nl-NL" sz="1400" i="1" dirty="0" smtClean="0">
                                    <a:latin typeface="Cambria Math" panose="02040503050406030204" pitchFamily="18" charset="0"/>
                                  </a:rPr>
                                  <m:t>𝜋</m:t>
                                </m:r>
                              </m:oMath>
                            </m:oMathPara>
                          </a14:m>
                          <a:endParaRPr lang="nl-NL" sz="140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l-NL" sz="1400" i="1" dirty="0" smtClean="0">
                                    <a:latin typeface="Cambria Math" panose="02040503050406030204" pitchFamily="18" charset="0"/>
                                  </a:rPr>
                                  <m:t>1,649</m:t>
                                </m:r>
                              </m:oMath>
                            </m:oMathPara>
                          </a14:m>
                          <a:endParaRPr lang="nl-NL" sz="140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unc>
                                  <m:funcPr>
                                    <m:ctrlPr>
                                      <a:rPr lang="nl-NL" sz="1400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nl-NL" sz="1400" b="0" i="0" dirty="0" smtClean="0">
                                        <a:latin typeface="Cambria Math" panose="02040503050406030204" pitchFamily="18" charset="0"/>
                                      </a:rPr>
                                      <m:t>arctan</m:t>
                                    </m:r>
                                  </m:fName>
                                  <m:e>
                                    <m:d>
                                      <m:dPr>
                                        <m:ctrlPr>
                                          <a:rPr lang="nl-NL" sz="1400" b="0" i="1" dirty="0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f>
                                          <m:fPr>
                                            <m:ctrlPr>
                                              <a:rPr lang="nl-NL" sz="1400" b="0" i="1" dirty="0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fPr>
                                          <m:num>
                                            <m:r>
                                              <a:rPr lang="nl-NL" sz="1400" b="0" i="1" dirty="0" smtClean="0">
                                                <a:latin typeface="Cambria Math" panose="02040503050406030204" pitchFamily="18" charset="0"/>
                                              </a:rPr>
                                              <m:t>0.5</m:t>
                                            </m:r>
                                          </m:num>
                                          <m:den>
                                            <m:r>
                                              <a:rPr lang="nl-NL" sz="1400" b="0" i="1" dirty="0" smtClean="0"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den>
                                        </m:f>
                                      </m:e>
                                    </m:d>
                                  </m:e>
                                </m:func>
                                <m:r>
                                  <a:rPr lang="nl-NL" sz="1400" b="0" i="1" dirty="0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func>
                                  <m:funcPr>
                                    <m:ctrlPr>
                                      <a:rPr lang="nl-NL" sz="1400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nl-NL" sz="1400" b="0" i="0" dirty="0" smtClean="0">
                                        <a:latin typeface="Cambria Math" panose="02040503050406030204" pitchFamily="18" charset="0"/>
                                      </a:rPr>
                                      <m:t>arctan</m:t>
                                    </m:r>
                                  </m:fName>
                                  <m:e>
                                    <m:d>
                                      <m:dPr>
                                        <m:ctrlPr>
                                          <a:rPr lang="nl-NL" sz="1400" b="0" i="1" dirty="0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f>
                                          <m:fPr>
                                            <m:ctrlPr>
                                              <a:rPr lang="nl-NL" sz="1400" b="0" i="1" dirty="0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fPr>
                                          <m:num>
                                            <m:r>
                                              <a:rPr lang="nl-NL" sz="1400" b="0" i="1" dirty="0" smtClean="0">
                                                <a:latin typeface="Cambria Math" panose="02040503050406030204" pitchFamily="18" charset="0"/>
                                              </a:rPr>
                                              <m:t>−0.75</m:t>
                                            </m:r>
                                          </m:num>
                                          <m:den>
                                            <m:r>
                                              <a:rPr lang="nl-NL" sz="1400" b="0" i="1" dirty="0" smtClean="0">
                                                <a:latin typeface="Cambria Math" panose="02040503050406030204" pitchFamily="18" charset="0"/>
                                              </a:rPr>
                                              <m:t>1</m:t>
                                            </m:r>
                                          </m:den>
                                        </m:f>
                                      </m:e>
                                    </m:d>
                                    <m:r>
                                      <a:rPr lang="nl-NL" sz="1400" b="0" i="1" dirty="0" smtClean="0">
                                        <a:latin typeface="Cambria Math" panose="02040503050406030204" pitchFamily="18" charset="0"/>
                                      </a:rPr>
                                      <m:t>=</m:t>
                                    </m:r>
                                  </m:e>
                                </m:func>
                                <m:r>
                                  <a:rPr lang="nl-NL" sz="1400" b="0" i="1" dirty="0" smtClean="0">
                                    <a:latin typeface="Cambria Math" panose="02040503050406030204" pitchFamily="18" charset="0"/>
                                  </a:rPr>
                                  <m:t>0,888 </m:t>
                                </m:r>
                                <m:r>
                                  <m:rPr>
                                    <m:sty m:val="p"/>
                                  </m:rPr>
                                  <a:rPr lang="nl-NL" sz="1400" b="0" i="0" dirty="0" smtClean="0">
                                    <a:latin typeface="Cambria Math" panose="02040503050406030204" pitchFamily="18" charset="0"/>
                                  </a:rPr>
                                  <m:t>rad</m:t>
                                </m:r>
                                <m:r>
                                  <a:rPr lang="nl-NL" sz="1400" b="0" i="0" dirty="0" smtClean="0">
                                    <a:latin typeface="Cambria Math" panose="02040503050406030204" pitchFamily="18" charset="0"/>
                                  </a:rPr>
                                  <m:t>=50,91</m:t>
                                </m:r>
                                <m:r>
                                  <a:rPr lang="nl-NL" sz="1400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°</m:t>
                                </m:r>
                              </m:oMath>
                            </m:oMathPara>
                          </a14:m>
                          <a:endParaRPr lang="nl-NL" sz="1400" i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73556390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ctr" defTabSz="51435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nl-NL" sz="1400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nl-NL" sz="1400" b="0" i="0" dirty="0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num>
                                  <m:den>
                                    <m:r>
                                      <a:rPr lang="nl-NL" sz="1400" b="0" i="0" dirty="0" smtClean="0">
                                        <a:latin typeface="Cambria Math" panose="02040503050406030204" pitchFamily="18" charset="0"/>
                                      </a:rPr>
                                      <m:t>8</m:t>
                                    </m:r>
                                  </m:den>
                                </m:f>
                                <m:sSub>
                                  <m:sSubPr>
                                    <m:ctrlPr>
                                      <a:rPr lang="nl-NL" sz="140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l-NL" sz="1400" b="0" i="1" dirty="0" smtClean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nl-NL" sz="1400" b="0" i="1" dirty="0" smtClean="0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nl-NL" sz="140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51435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nl-NL" sz="1400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nl-NL" sz="1400" b="0" i="0" dirty="0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num>
                                  <m:den>
                                    <m:r>
                                      <a:rPr lang="nl-NL" sz="1400" b="0" i="0" dirty="0" smtClean="0"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den>
                                </m:f>
                                <m:r>
                                  <a:rPr lang="nl-NL" sz="1400" b="0" i="1" dirty="0" smtClean="0">
                                    <a:latin typeface="Cambria Math" panose="02040503050406030204" pitchFamily="18" charset="0"/>
                                  </a:rPr>
                                  <m:t>𝜋</m:t>
                                </m:r>
                              </m:oMath>
                            </m:oMathPara>
                          </a14:m>
                          <a:endParaRPr lang="nl-NL" sz="140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l-NL" sz="1400" i="1" dirty="0" smtClean="0">
                                    <a:latin typeface="Cambria Math" panose="02040503050406030204" pitchFamily="18" charset="0"/>
                                  </a:rPr>
                                  <m:t>3,360</m:t>
                                </m:r>
                              </m:oMath>
                            </m:oMathPara>
                          </a14:m>
                          <a:endParaRPr lang="nl-NL" sz="140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l-NL" sz="1400" i="1" dirty="0" smtClean="0">
                                    <a:latin typeface="Cambria Math" panose="02040503050406030204" pitchFamily="18" charset="0"/>
                                  </a:rPr>
                                  <m:t>0,995 </m:t>
                                </m:r>
                                <m:r>
                                  <m:rPr>
                                    <m:sty m:val="p"/>
                                  </m:rPr>
                                  <a:rPr lang="nl-NL" sz="1400" i="0" dirty="0" smtClean="0">
                                    <a:latin typeface="Cambria Math" panose="02040503050406030204" pitchFamily="18" charset="0"/>
                                  </a:rPr>
                                  <m:t>rad</m:t>
                                </m:r>
                                <m:r>
                                  <a:rPr lang="nl-NL" sz="1400" b="0" i="1" dirty="0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nl-NL" sz="1400" i="1" dirty="0" smtClean="0">
                                    <a:latin typeface="Cambria Math" panose="02040503050406030204" pitchFamily="18" charset="0"/>
                                  </a:rPr>
                                  <m:t>57.01</m:t>
                                </m:r>
                                <m:r>
                                  <a:rPr lang="nl-NL" sz="14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°</m:t>
                                </m:r>
                              </m:oMath>
                            </m:oMathPara>
                          </a14:m>
                          <a:endParaRPr lang="nl-NL" sz="140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07888080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nl-NL" sz="1400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nl-NL" sz="1400" b="0" i="1" dirty="0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nl-NL" sz="1400" b="0" i="1" dirty="0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  <m:sSub>
                                  <m:sSubPr>
                                    <m:ctrlPr>
                                      <a:rPr lang="nl-NL" sz="140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l-NL" sz="1400" b="0" i="1" dirty="0" smtClean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nl-NL" sz="1400" b="0" i="1" dirty="0" smtClean="0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nl-NL" sz="140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l-NL" sz="1400" b="0" i="1" smtClean="0">
                                    <a:latin typeface="Cambria Math" panose="02040503050406030204" pitchFamily="18" charset="0"/>
                                  </a:rPr>
                                  <m:t>𝜋</m:t>
                                </m:r>
                              </m:oMath>
                            </m:oMathPara>
                          </a14:m>
                          <a:endParaRPr lang="nl-NL" sz="140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nl-NL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nl-NL" sz="1400" b="0" i="1" smtClean="0">
                                        <a:latin typeface="Cambria Math" panose="02040503050406030204" pitchFamily="18" charset="0"/>
                                      </a:rPr>
                                      <m:t>2+</m:t>
                                    </m:r>
                                    <m:f>
                                      <m:fPr>
                                        <m:ctrlPr>
                                          <a:rPr lang="nl-NL" sz="14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nl-NL" sz="1400" b="0" i="1" smtClean="0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num>
                                      <m:den>
                                        <m:r>
                                          <a:rPr lang="nl-NL" sz="1400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den>
                                    </m:f>
                                  </m:num>
                                  <m:den>
                                    <m:r>
                                      <a:rPr lang="nl-NL" sz="1400" b="0" i="1" smtClean="0">
                                        <a:latin typeface="Cambria Math" panose="02040503050406030204" pitchFamily="18" charset="0"/>
                                      </a:rPr>
                                      <m:t>1−</m:t>
                                    </m:r>
                                    <m:f>
                                      <m:fPr>
                                        <m:ctrlPr>
                                          <a:rPr lang="nl-NL" sz="14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nl-NL" sz="1400" b="0" i="1" smtClean="0">
                                            <a:latin typeface="Cambria Math" panose="02040503050406030204" pitchFamily="18" charset="0"/>
                                          </a:rPr>
                                          <m:t>3</m:t>
                                        </m:r>
                                      </m:num>
                                      <m:den>
                                        <m:r>
                                          <a:rPr lang="nl-NL" sz="1400" b="0" i="1" smtClean="0">
                                            <a:latin typeface="Cambria Math" panose="02040503050406030204" pitchFamily="18" charset="0"/>
                                          </a:rPr>
                                          <m:t>4</m:t>
                                        </m:r>
                                      </m:den>
                                    </m:f>
                                  </m:den>
                                </m:f>
                                <m:r>
                                  <a:rPr lang="nl-NL" sz="1400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nl-NL" sz="1400" i="1" dirty="0" smtClean="0">
                                    <a:latin typeface="Cambria Math" panose="02040503050406030204" pitchFamily="18" charset="0"/>
                                  </a:rPr>
                                  <m:t>10</m:t>
                                </m:r>
                                <m:r>
                                  <a:rPr lang="nl-NL" sz="1400" b="0" i="1" dirty="0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nl-NL" sz="1400" i="1" dirty="0" smtClean="0">
                                    <a:latin typeface="Cambria Math" panose="02040503050406030204" pitchFamily="18" charset="0"/>
                                  </a:rPr>
                                  <m:t>000</m:t>
                                </m:r>
                              </m:oMath>
                            </m:oMathPara>
                          </a14:m>
                          <a:endParaRPr lang="nl-NL" sz="140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l-NL" sz="1400" i="1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nl-NL" sz="140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747943107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5" name="Tabel 5">
                <a:extLst>
                  <a:ext uri="{FF2B5EF4-FFF2-40B4-BE49-F238E27FC236}">
                    <a16:creationId xmlns:a16="http://schemas.microsoft.com/office/drawing/2014/main" id="{577BBF79-CA99-FB6E-2C36-A728D257F49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13464927"/>
                  </p:ext>
                </p:extLst>
              </p:nvPr>
            </p:nvGraphicFramePr>
            <p:xfrm>
              <a:off x="946636" y="2286978"/>
              <a:ext cx="10586764" cy="435286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78233">
                      <a:extLst>
                        <a:ext uri="{9D8B030D-6E8A-4147-A177-3AD203B41FA5}">
                          <a16:colId xmlns:a16="http://schemas.microsoft.com/office/drawing/2014/main" val="250587845"/>
                        </a:ext>
                      </a:extLst>
                    </a:gridCol>
                    <a:gridCol w="651263">
                      <a:extLst>
                        <a:ext uri="{9D8B030D-6E8A-4147-A177-3AD203B41FA5}">
                          <a16:colId xmlns:a16="http://schemas.microsoft.com/office/drawing/2014/main" val="4175384628"/>
                        </a:ext>
                      </a:extLst>
                    </a:gridCol>
                    <a:gridCol w="3721256">
                      <a:extLst>
                        <a:ext uri="{9D8B030D-6E8A-4147-A177-3AD203B41FA5}">
                          <a16:colId xmlns:a16="http://schemas.microsoft.com/office/drawing/2014/main" val="1867124704"/>
                        </a:ext>
                      </a:extLst>
                    </a:gridCol>
                    <a:gridCol w="5536012">
                      <a:extLst>
                        <a:ext uri="{9D8B030D-6E8A-4147-A177-3AD203B41FA5}">
                          <a16:colId xmlns:a16="http://schemas.microsoft.com/office/drawing/2014/main" val="176212399"/>
                        </a:ext>
                      </a:extLst>
                    </a:gridCol>
                  </a:tblGrid>
                  <a:tr h="304800">
                    <a:tc>
                      <a:txBody>
                        <a:bodyPr/>
                        <a:lstStyle/>
                        <a:p>
                          <a:endParaRPr lang="en-NL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901" t="-2000" r="-1469369" b="-1334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NL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104673" t="-2000" r="-1424299" b="-1334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NL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35843" t="-2000" r="-149427" b="-1334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NL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91410" t="-2000" r="-551" b="-1334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057708568"/>
                      </a:ext>
                    </a:extLst>
                  </a:tr>
                  <a:tr h="801116">
                    <a:tc>
                      <a:txBody>
                        <a:bodyPr/>
                        <a:lstStyle/>
                        <a:p>
                          <a:endParaRPr lang="en-NL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901" t="-38636" r="-1469369" b="-40530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NL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104673" t="-38636" r="-1424299" b="-40530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NL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35843" t="-38636" r="-149427" b="-40530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NL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91410" t="-38636" r="-551" b="-40530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48628374"/>
                      </a:ext>
                    </a:extLst>
                  </a:tr>
                  <a:tr h="1382776">
                    <a:tc>
                      <a:txBody>
                        <a:bodyPr/>
                        <a:lstStyle/>
                        <a:p>
                          <a:endParaRPr lang="en-NL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901" t="-80617" r="-1469369" b="-13568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NL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104673" t="-80617" r="-1424299" b="-13568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NL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35843" t="-80617" r="-149427" b="-13568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NL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91410" t="-80617" r="-551" b="-13568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83442573"/>
                      </a:ext>
                    </a:extLst>
                  </a:tr>
                  <a:tr h="570802">
                    <a:tc>
                      <a:txBody>
                        <a:bodyPr/>
                        <a:lstStyle/>
                        <a:p>
                          <a:endParaRPr lang="en-NL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901" t="-436170" r="-1469369" b="-22766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NL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104673" t="-436170" r="-1424299" b="-22766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NL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35843" t="-436170" r="-149427" b="-22766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NL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91410" t="-436170" r="-551" b="-22766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735563903"/>
                      </a:ext>
                    </a:extLst>
                  </a:tr>
                  <a:tr h="492252">
                    <a:tc>
                      <a:txBody>
                        <a:bodyPr/>
                        <a:lstStyle/>
                        <a:p>
                          <a:endParaRPr lang="en-NL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901" t="-630000" r="-1469369" b="-167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NL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104673" t="-630000" r="-1424299" b="-167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NL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35843" t="-630000" r="-149427" b="-167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NL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91410" t="-630000" r="-551" b="-1675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78880806"/>
                      </a:ext>
                    </a:extLst>
                  </a:tr>
                  <a:tr h="801116">
                    <a:tc>
                      <a:txBody>
                        <a:bodyPr/>
                        <a:lstStyle/>
                        <a:p>
                          <a:endParaRPr lang="en-NL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901" t="-442424" r="-1469369" b="-15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NL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104673" t="-442424" r="-1424299" b="-15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NL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35843" t="-442424" r="-149427" b="-15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NL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91410" t="-442424" r="-551" b="-151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47943107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6" name="Rechthoek 5">
            <a:extLst>
              <a:ext uri="{FF2B5EF4-FFF2-40B4-BE49-F238E27FC236}">
                <a16:creationId xmlns:a16="http://schemas.microsoft.com/office/drawing/2014/main" id="{54A62391-D862-5B4B-BF6C-CC0DBB532C79}"/>
              </a:ext>
            </a:extLst>
          </p:cNvPr>
          <p:cNvSpPr/>
          <p:nvPr/>
        </p:nvSpPr>
        <p:spPr>
          <a:xfrm>
            <a:off x="6095999" y="3415844"/>
            <a:ext cx="5304397" cy="1294304"/>
          </a:xfrm>
          <a:prstGeom prst="rect">
            <a:avLst/>
          </a:prstGeom>
          <a:solidFill>
            <a:srgbClr val="F4E7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>
                <a:solidFill>
                  <a:srgbClr val="C00000"/>
                </a:solidFill>
              </a:rPr>
              <a:t>?</a:t>
            </a:r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E825044E-ACEA-A64B-4403-95B672AFF075}"/>
              </a:ext>
            </a:extLst>
          </p:cNvPr>
          <p:cNvSpPr/>
          <p:nvPr/>
        </p:nvSpPr>
        <p:spPr>
          <a:xfrm>
            <a:off x="2394872" y="3429000"/>
            <a:ext cx="3532610" cy="1294304"/>
          </a:xfrm>
          <a:prstGeom prst="rect">
            <a:avLst/>
          </a:prstGeom>
          <a:solidFill>
            <a:srgbClr val="F4E7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>
                <a:solidFill>
                  <a:srgbClr val="C00000"/>
                </a:solidFill>
              </a:rPr>
              <a:t>?</a:t>
            </a:r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F314D191-E7CA-D05C-516C-1298BB297D6B}"/>
              </a:ext>
            </a:extLst>
          </p:cNvPr>
          <p:cNvSpPr/>
          <p:nvPr/>
        </p:nvSpPr>
        <p:spPr>
          <a:xfrm>
            <a:off x="3578659" y="5486400"/>
            <a:ext cx="1013076" cy="309185"/>
          </a:xfrm>
          <a:prstGeom prst="rect">
            <a:avLst/>
          </a:prstGeom>
          <a:solidFill>
            <a:srgbClr val="F4E7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9" name="Rechthoek 8">
            <a:extLst>
              <a:ext uri="{FF2B5EF4-FFF2-40B4-BE49-F238E27FC236}">
                <a16:creationId xmlns:a16="http://schemas.microsoft.com/office/drawing/2014/main" id="{2D0E4565-F0CD-3DEE-07A7-3359F67A18AF}"/>
              </a:ext>
            </a:extLst>
          </p:cNvPr>
          <p:cNvSpPr/>
          <p:nvPr/>
        </p:nvSpPr>
        <p:spPr>
          <a:xfrm>
            <a:off x="7487334" y="5486400"/>
            <a:ext cx="2097419" cy="309185"/>
          </a:xfrm>
          <a:prstGeom prst="rect">
            <a:avLst/>
          </a:prstGeom>
          <a:solidFill>
            <a:srgbClr val="F4E7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Rechthoek 9">
            <a:extLst>
              <a:ext uri="{FF2B5EF4-FFF2-40B4-BE49-F238E27FC236}">
                <a16:creationId xmlns:a16="http://schemas.microsoft.com/office/drawing/2014/main" id="{FAA59D19-B51C-272B-B7B1-9FA9AB081674}"/>
              </a:ext>
            </a:extLst>
          </p:cNvPr>
          <p:cNvSpPr/>
          <p:nvPr/>
        </p:nvSpPr>
        <p:spPr>
          <a:xfrm>
            <a:off x="3454766" y="4936269"/>
            <a:ext cx="1013076" cy="309185"/>
          </a:xfrm>
          <a:prstGeom prst="rect">
            <a:avLst/>
          </a:prstGeom>
          <a:solidFill>
            <a:srgbClr val="E8CB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1" name="Rechthoek 10">
            <a:extLst>
              <a:ext uri="{FF2B5EF4-FFF2-40B4-BE49-F238E27FC236}">
                <a16:creationId xmlns:a16="http://schemas.microsoft.com/office/drawing/2014/main" id="{73EA56C2-8BD2-AE7D-0214-19205669CAB1}"/>
              </a:ext>
            </a:extLst>
          </p:cNvPr>
          <p:cNvSpPr/>
          <p:nvPr/>
        </p:nvSpPr>
        <p:spPr>
          <a:xfrm>
            <a:off x="6699020" y="4815641"/>
            <a:ext cx="4098353" cy="513116"/>
          </a:xfrm>
          <a:prstGeom prst="rect">
            <a:avLst/>
          </a:prstGeom>
          <a:solidFill>
            <a:srgbClr val="E8CB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84307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nl-NL" i="1" smtClean="0">
                        <a:latin typeface="Cambria Math" panose="02040503050406030204" pitchFamily="18" charset="0"/>
                      </a:rPr>
                      <m:t>𝑯</m:t>
                    </m:r>
                    <m:d>
                      <m:dPr>
                        <m:ctrlPr>
                          <a:rPr lang="nl-NL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l-NL">
                            <a:latin typeface="Cambria Math" panose="02040503050406030204" pitchFamily="18" charset="0"/>
                          </a:rPr>
                          <m:t>𝛀</m:t>
                        </m:r>
                      </m:e>
                    </m:d>
                  </m:oMath>
                </a14:m>
                <a:r>
                  <a:rPr lang="nl-NL"/>
                  <a:t> versterking en fasedraaiing</a:t>
                </a:r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t="-29474" b="-55789"/>
                </a:stretch>
              </a:blipFill>
            </p:spPr>
            <p:txBody>
              <a:bodyPr/>
              <a:lstStyle/>
              <a:p>
                <a:r>
                  <a:rPr lang="en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ACEC0-5556-43A8-ADDA-F7E896647525}" type="slidenum">
              <a:rPr lang="en-US" smtClean="0"/>
              <a:t>54</a:t>
            </a:fld>
            <a:endParaRPr lang="en-US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BF4B2D28-3F46-480D-BA73-DEE0CCBB7F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0000" y="540000"/>
            <a:ext cx="7334250" cy="628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611476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Herhaling: LTI-</a:t>
            </a:r>
            <a:r>
              <a:rPr lang="nl-NL" noProof="0"/>
              <a:t>systemen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ACEC0-5556-43A8-ADDA-F7E896647525}" type="slidenum">
              <a:rPr lang="en-US" smtClean="0"/>
              <a:t>55</a:t>
            </a:fld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/>
              <p:cNvSpPr txBox="1"/>
              <p:nvPr/>
            </p:nvSpPr>
            <p:spPr>
              <a:xfrm>
                <a:off x="737615" y="3598074"/>
                <a:ext cx="11175463" cy="2930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/>
                  <a:t>Algemene </a:t>
                </a:r>
                <a:r>
                  <a:rPr lang="en-US" sz="2400" err="1"/>
                  <a:t>vorm</a:t>
                </a:r>
                <a:r>
                  <a:rPr lang="en-US" sz="2400"/>
                  <a:t> </a:t>
                </a:r>
                <a:r>
                  <a:rPr lang="en-US" sz="2400" err="1"/>
                  <a:t>uitgang</a:t>
                </a:r>
                <a:r>
                  <a:rPr lang="en-US" sz="2400"/>
                  <a:t> LTI-</a:t>
                </a:r>
                <a:r>
                  <a:rPr lang="en-US" sz="2400" err="1"/>
                  <a:t>systeem</a:t>
                </a:r>
                <a:r>
                  <a:rPr lang="en-US" sz="2400"/>
                  <a:t>:</a:t>
                </a:r>
              </a:p>
              <a:p>
                <a:endParaRPr lang="en-US" sz="240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sz="2400" i="1" smtClean="0">
                          <a:latin typeface="Cambria Math" panose="02040503050406030204" pitchFamily="18" charset="0"/>
                        </a:rPr>
                        <m:t>𝑦</m:t>
                      </m:r>
                      <m:d>
                        <m:dPr>
                          <m:begChr m:val="["/>
                          <m:endChr m:val="]"/>
                          <m:ctrlPr>
                            <a:rPr lang="nl-NL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nl-NL" sz="2400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400" i="1">
                              <a:latin typeface="Cambria Math" charset="0"/>
                            </a:rPr>
                            <m:t>𝑚</m:t>
                          </m:r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  <m:sup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𝑀</m:t>
                          </m:r>
                        </m:sup>
                        <m:e>
                          <m:sSub>
                            <m:sSubPr>
                              <m:ctrlPr>
                                <a:rPr lang="nl-NL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charset="0"/>
                                </a:rPr>
                                <m:t>𝑚</m:t>
                              </m:r>
                            </m:sub>
                          </m:sSub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l-NL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400" i="1">
                                  <a:latin typeface="Cambria Math" charset="0"/>
                                </a:rPr>
                                <m:t>𝑚</m:t>
                              </m:r>
                            </m:e>
                          </m:d>
                        </m:e>
                      </m:nary>
                      <m:r>
                        <a:rPr lang="nl-NL" sz="2400" i="1"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400" i="1">
                              <a:latin typeface="Cambria Math" charset="0"/>
                            </a:rPr>
                            <m:t>𝑚</m:t>
                          </m:r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latin typeface="Cambria Math" charset="0"/>
                            </a:rPr>
                            <m:t>𝐾</m:t>
                          </m:r>
                        </m:sup>
                        <m:e>
                          <m:sSub>
                            <m:sSubPr>
                              <m:ctrlPr>
                                <a:rPr lang="nl-NL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charset="0"/>
                                </a:rPr>
                                <m:t>𝑚</m:t>
                              </m:r>
                            </m:sub>
                          </m:sSub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𝑦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l-NL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400" i="1">
                                  <a:latin typeface="Cambria Math" charset="0"/>
                                </a:rPr>
                                <m:t>𝑚</m:t>
                              </m:r>
                            </m:e>
                          </m:d>
                        </m:e>
                      </m:nary>
                    </m:oMath>
                  </m:oMathPara>
                </a14:m>
                <a:endParaRPr lang="en-US" sz="2400"/>
              </a:p>
              <a:p>
                <a:r>
                  <a:rPr lang="en-US" sz="2400" err="1"/>
                  <a:t>Hier</a:t>
                </a:r>
                <a:r>
                  <a:rPr lang="en-US" sz="2400"/>
                  <a:t>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l-NL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l-NL" sz="2400" i="1">
                          <a:latin typeface="Cambria Math" panose="02040503050406030204" pitchFamily="18" charset="0"/>
                        </a:rPr>
                        <m:t>2</m:t>
                      </m:r>
                      <m:sSub>
                        <m:sSubPr>
                          <m:ctrlPr>
                            <a:rPr lang="nl-NL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,  </m:t>
                          </m:r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l-NL" sz="2400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nl-NL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,  </m:t>
                      </m:r>
                      <m:sSub>
                        <m:sSubPr>
                          <m:ctrlPr>
                            <a:rPr lang="nl-NL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l-NL" sz="2400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nl-NL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nl-NL" sz="2400"/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7615" y="3598074"/>
                <a:ext cx="11175463" cy="2930610"/>
              </a:xfrm>
              <a:prstGeom prst="rect">
                <a:avLst/>
              </a:prstGeom>
              <a:blipFill>
                <a:blip r:embed="rId2"/>
                <a:stretch>
                  <a:fillRect l="-818" t="-1663"/>
                </a:stretch>
              </a:blipFill>
            </p:spPr>
            <p:txBody>
              <a:bodyPr/>
              <a:lstStyle/>
              <a:p>
                <a:r>
                  <a:rPr lang="en-NL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03352610"/>
              </p:ext>
            </p:extLst>
          </p:nvPr>
        </p:nvGraphicFramePr>
        <p:xfrm>
          <a:off x="2897781" y="860514"/>
          <a:ext cx="6612467" cy="27375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3" imgW="4743317" imgH="1952630" progId="Visio.Drawing.15">
                  <p:embed/>
                </p:oleObj>
              </mc:Choice>
              <mc:Fallback>
                <p:oleObj name="Visio" r:id="rId3" imgW="4743317" imgH="1952630" progId="Visio.Drawing.15">
                  <p:embed/>
                  <p:pic>
                    <p:nvPicPr>
                      <p:cNvPr id="8" name="Object 7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897781" y="860514"/>
                        <a:ext cx="6612467" cy="273756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1934970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noProof="0"/>
              <a:t>LTI-systeem DTFT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60717" y="908720"/>
                <a:ext cx="11335109" cy="5760638"/>
              </a:xfrm>
            </p:spPr>
            <p:txBody>
              <a:bodyPr>
                <a:normAutofit fontScale="70000" lnSpcReduction="20000"/>
              </a:bodyPr>
              <a:lstStyle/>
              <a:p>
                <a:r>
                  <a:rPr lang="en-US" sz="3200"/>
                  <a:t>Algemene </a:t>
                </a:r>
                <a:r>
                  <a:rPr lang="en-US" sz="3200" err="1"/>
                  <a:t>vorm</a:t>
                </a:r>
                <a:r>
                  <a:rPr lang="en-US" sz="3200"/>
                  <a:t> </a:t>
                </a:r>
                <a:r>
                  <a:rPr lang="en-US" sz="3200" err="1"/>
                  <a:t>uitgang</a:t>
                </a:r>
                <a:r>
                  <a:rPr lang="en-US" sz="3200"/>
                  <a:t> LTI-</a:t>
                </a:r>
                <a:r>
                  <a:rPr lang="en-US" sz="3200" err="1"/>
                  <a:t>systeem</a:t>
                </a:r>
                <a:r>
                  <a:rPr lang="en-US" sz="3200"/>
                  <a:t>:</a:t>
                </a:r>
                <a:endParaRPr lang="nl-NL" noProof="0"/>
              </a:p>
              <a:p>
                <a:endParaRPr lang="nl-NL" noProof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i="1">
                          <a:latin typeface="Cambria Math" panose="02040503050406030204" pitchFamily="18" charset="0"/>
                        </a:rPr>
                        <m:t>𝑦</m:t>
                      </m:r>
                      <m:d>
                        <m:dPr>
                          <m:begChr m:val="["/>
                          <m:endChr m:val="]"/>
                          <m:ctrlPr>
                            <a:rPr lang="nl-NL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nl-NL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latin typeface="Cambria Math" charset="0"/>
                            </a:rPr>
                            <m:t>𝑚</m:t>
                          </m:r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  <m:sup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𝑀</m:t>
                          </m:r>
                        </m:sup>
                        <m:e>
                          <m:sSub>
                            <m:sSubPr>
                              <m:ctrlPr>
                                <a:rPr lang="nl-NL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l-NL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i="1">
                                  <a:latin typeface="Cambria Math" charset="0"/>
                                </a:rPr>
                                <m:t>𝑚</m:t>
                              </m:r>
                            </m:sub>
                          </m:sSub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𝑥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l-NL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l-NL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nl-NL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i="1">
                                  <a:latin typeface="Cambria Math" charset="0"/>
                                </a:rPr>
                                <m:t>𝑚</m:t>
                              </m:r>
                            </m:e>
                          </m:d>
                        </m:e>
                      </m:nary>
                      <m:r>
                        <a:rPr lang="nl-NL" i="1"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latin typeface="Cambria Math" charset="0"/>
                            </a:rPr>
                            <m:t>𝑚</m:t>
                          </m:r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latin typeface="Cambria Math" charset="0"/>
                            </a:rPr>
                            <m:t>𝐾</m:t>
                          </m:r>
                        </m:sup>
                        <m:e>
                          <m:sSub>
                            <m:sSubPr>
                              <m:ctrlPr>
                                <a:rPr lang="nl-NL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l-NL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i="1">
                                  <a:latin typeface="Cambria Math" charset="0"/>
                                </a:rPr>
                                <m:t>𝑚</m:t>
                              </m:r>
                            </m:sub>
                          </m:sSub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𝑦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l-NL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l-NL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nl-NL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i="1">
                                  <a:latin typeface="Cambria Math" charset="0"/>
                                </a:rPr>
                                <m:t>𝑚</m:t>
                              </m:r>
                            </m:e>
                          </m:d>
                        </m:e>
                      </m:nary>
                    </m:oMath>
                  </m:oMathPara>
                </a14:m>
                <a:endParaRPr lang="nl-NL" noProof="0"/>
              </a:p>
              <a:p>
                <a:endParaRPr lang="nl-NL" noProof="0"/>
              </a:p>
              <a:p>
                <a:r>
                  <a:rPr lang="nl-NL" noProof="0"/>
                  <a:t>DTFT toepassen: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b="0" i="1" noProof="0" smtClean="0">
                          <a:latin typeface="Cambria Math" panose="02040503050406030204" pitchFamily="18" charset="0"/>
                        </a:rPr>
                        <m:t>𝑦</m:t>
                      </m:r>
                      <m:d>
                        <m:dPr>
                          <m:begChr m:val="["/>
                          <m:endChr m:val="]"/>
                          <m:ctrlPr>
                            <a:rPr lang="nl-NL" b="0" i="1" noProof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b="0" i="1" noProof="0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groupChr>
                        <m:groupChrPr>
                          <m:chr m:val="↔"/>
                          <m:vertJc m:val="bot"/>
                          <m:ctrlPr>
                            <a:rPr lang="nl-NL" b="0" i="1" noProof="0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m:rPr>
                              <m:brk m:alnAt="2"/>
                            </m:rPr>
                            <a:rPr lang="nl-NL" b="0" i="1" noProof="0" smtClean="0"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 lang="nl-NL" b="0" i="1" noProof="0" smtClean="0">
                              <a:latin typeface="Cambria Math" panose="02040503050406030204" pitchFamily="18" charset="0"/>
                            </a:rPr>
                            <m:t>𝑇𝐹𝑇</m:t>
                          </m:r>
                        </m:e>
                      </m:groupChr>
                      <m:r>
                        <a:rPr lang="nl-NL" b="0" i="1" noProof="0" smtClean="0">
                          <a:latin typeface="Cambria Math" panose="02040503050406030204" pitchFamily="18" charset="0"/>
                        </a:rPr>
                        <m:t>𝑌</m:t>
                      </m:r>
                      <m:d>
                        <m:dPr>
                          <m:ctrlPr>
                            <a:rPr lang="nl-NL" b="0" i="1" noProof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l-NL" b="0" i="0" noProof="0" smtClean="0">
                              <a:latin typeface="Cambria Math" panose="02040503050406030204" pitchFamily="18" charset="0"/>
                            </a:rPr>
                            <m:t>Ω</m:t>
                          </m:r>
                        </m:e>
                      </m:d>
                    </m:oMath>
                  </m:oMathPara>
                </a14:m>
                <a:endParaRPr lang="nl-NL" b="0" noProof="0"/>
              </a:p>
              <a:p>
                <a:pPr marL="0" indent="0">
                  <a:buNone/>
                </a:pPr>
                <a:br>
                  <a:rPr lang="nl-NL" b="0" noProof="0"/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i="1">
                          <a:latin typeface="Cambria Math" panose="02040503050406030204" pitchFamily="18" charset="0"/>
                        </a:rPr>
                        <m:t>𝑦</m:t>
                      </m:r>
                      <m:d>
                        <m:dPr>
                          <m:begChr m:val="["/>
                          <m:endChr m:val="]"/>
                          <m:ctrlPr>
                            <a:rPr lang="nl-NL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nl-NL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l-NL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d>
                      <m:groupChr>
                        <m:groupChrPr>
                          <m:chr m:val="↔"/>
                          <m:vertJc m:val="bot"/>
                          <m:ctrlPr>
                            <a:rPr lang="nl-NL" i="1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m:rPr>
                              <m:brk m:alnAt="2"/>
                            </m:rPr>
                            <a:rPr lang="nl-NL" i="1"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𝑇𝐹𝑇</m:t>
                          </m:r>
                        </m:e>
                      </m:groupChr>
                      <m:r>
                        <a:rPr lang="nl-NL" i="1">
                          <a:latin typeface="Cambria Math" panose="02040503050406030204" pitchFamily="18" charset="0"/>
                        </a:rPr>
                        <m:t>𝑌</m:t>
                      </m:r>
                      <m:d>
                        <m:dPr>
                          <m:ctrlPr>
                            <a:rPr lang="nl-NL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l-NL">
                              <a:latin typeface="Cambria Math" panose="02040503050406030204" pitchFamily="18" charset="0"/>
                            </a:rPr>
                            <m:t>Ω</m:t>
                          </m:r>
                        </m:e>
                      </m:d>
                      <m:sSup>
                        <m:sSupPr>
                          <m:ctrlPr>
                            <a:rPr lang="nl-NL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l-NL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nl-NL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l-NL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m:rPr>
                              <m:sty m:val="p"/>
                            </m:rPr>
                            <a:rPr lang="nl-NL" b="0" i="0" smtClean="0">
                              <a:latin typeface="Cambria Math" panose="02040503050406030204" pitchFamily="18" charset="0"/>
                            </a:rPr>
                            <m:t>Ω</m:t>
                          </m:r>
                          <m:r>
                            <a:rPr lang="nl-NL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p>
                      </m:sSup>
                    </m:oMath>
                  </m:oMathPara>
                </a14:m>
                <a:endParaRPr lang="nl-NL"/>
              </a:p>
              <a:p>
                <a:pPr marL="0" indent="0">
                  <a:buNone/>
                </a:pPr>
                <a:endParaRPr lang="nl-NL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i="1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begChr m:val="["/>
                          <m:endChr m:val="]"/>
                          <m:ctrlPr>
                            <a:rPr lang="nl-NL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nl-NL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l-NL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d>
                      <m:groupChr>
                        <m:groupChrPr>
                          <m:chr m:val="↔"/>
                          <m:vertJc m:val="bot"/>
                          <m:ctrlPr>
                            <a:rPr lang="nl-NL" i="1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m:rPr>
                              <m:brk m:alnAt="2"/>
                            </m:rPr>
                            <a:rPr lang="nl-NL" i="1"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𝑇𝐹𝑇</m:t>
                          </m:r>
                        </m:e>
                      </m:groupChr>
                      <m:r>
                        <a:rPr lang="nl-NL" i="1">
                          <a:latin typeface="Cambria Math" panose="02040503050406030204" pitchFamily="18" charset="0"/>
                        </a:rPr>
                        <m:t>𝑋</m:t>
                      </m:r>
                      <m:d>
                        <m:dPr>
                          <m:ctrlPr>
                            <a:rPr lang="nl-NL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l-NL">
                              <a:latin typeface="Cambria Math" panose="02040503050406030204" pitchFamily="18" charset="0"/>
                            </a:rPr>
                            <m:t>Ω</m:t>
                          </m:r>
                        </m:e>
                      </m:d>
                      <m:sSup>
                        <m:sSupPr>
                          <m:ctrlPr>
                            <a:rPr lang="nl-NL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m:rPr>
                              <m:sty m:val="p"/>
                            </m:rPr>
                            <a:rPr lang="nl-NL">
                              <a:latin typeface="Cambria Math" panose="02040503050406030204" pitchFamily="18" charset="0"/>
                            </a:rPr>
                            <m:t>Ω</m:t>
                          </m:r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𝑚</m:t>
                          </m:r>
                        </m:sup>
                      </m:sSup>
                    </m:oMath>
                  </m:oMathPara>
                </a14:m>
                <a:endParaRPr lang="nl-NL"/>
              </a:p>
              <a:p>
                <a:pPr marL="0" indent="0">
                  <a:buNone/>
                </a:pPr>
                <a:endParaRPr lang="nl-NL" b="0" noProof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b="0" i="1" noProof="0" smtClean="0">
                          <a:latin typeface="Cambria Math" panose="02040503050406030204" pitchFamily="18" charset="0"/>
                        </a:rPr>
                        <m:t>𝑌</m:t>
                      </m:r>
                      <m:d>
                        <m:dPr>
                          <m:ctrlPr>
                            <a:rPr lang="nl-NL" b="0" i="1" noProof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l-NL" b="0" i="0" noProof="0" smtClean="0">
                              <a:latin typeface="Cambria Math" panose="02040503050406030204" pitchFamily="18" charset="0"/>
                            </a:rPr>
                            <m:t>Ω</m:t>
                          </m:r>
                        </m:e>
                      </m:d>
                      <m:r>
                        <a:rPr lang="nl-NL" b="0" i="1" noProof="0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nl-NL" i="1" noProof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b="0" i="1" noProof="0" smtClean="0">
                              <a:latin typeface="Cambria Math" charset="0"/>
                            </a:rPr>
                            <m:t>𝑚</m:t>
                          </m:r>
                          <m:r>
                            <a:rPr lang="nl-NL" i="1" noProof="0"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  <m:sup>
                          <m:r>
                            <a:rPr lang="nl-NL" i="1" noProof="0">
                              <a:latin typeface="Cambria Math" panose="02040503050406030204" pitchFamily="18" charset="0"/>
                            </a:rPr>
                            <m:t>𝑀</m:t>
                          </m:r>
                        </m:sup>
                        <m:e>
                          <m:sSub>
                            <m:sSubPr>
                              <m:ctrlPr>
                                <a:rPr lang="nl-NL" i="1" noProof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l-NL" i="1" noProof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b="0" i="1" noProof="0" smtClean="0">
                                  <a:latin typeface="Cambria Math" charset="0"/>
                                </a:rPr>
                                <m:t>𝑚</m:t>
                              </m:r>
                            </m:sub>
                          </m:sSub>
                          <m:r>
                            <a:rPr lang="nl-NL" i="1" noProof="0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l-NL" b="0" i="1" noProof="0" smtClean="0">
                              <a:latin typeface="Cambria Math" panose="02040503050406030204" pitchFamily="18" charset="0"/>
                            </a:rPr>
                            <m:t>𝑋</m:t>
                          </m:r>
                          <m:d>
                            <m:dPr>
                              <m:ctrlPr>
                                <a:rPr lang="nl-NL" b="0" i="1" noProof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nl-NL" b="0" i="0" noProof="0" smtClean="0">
                                  <a:latin typeface="Cambria Math" panose="02040503050406030204" pitchFamily="18" charset="0"/>
                                </a:rPr>
                                <m:t>Ω</m:t>
                              </m:r>
                            </m:e>
                          </m:d>
                          <m:r>
                            <a:rPr lang="nl-NL" b="0" i="1" noProof="0" smtClean="0">
                              <a:latin typeface="Cambria Math" panose="02040503050406030204" pitchFamily="18" charset="0"/>
                            </a:rPr>
                            <m:t>⋅</m:t>
                          </m:r>
                          <m:sSup>
                            <m:sSupPr>
                              <m:ctrlPr>
                                <a:rPr lang="nl-NL" b="0" i="1" noProof="0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l-NL" b="0" i="1" noProof="0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nl-NL" b="0" i="1" noProof="0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nl-NL" b="0" i="1" noProof="0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m:rPr>
                                  <m:sty m:val="p"/>
                                </m:rPr>
                                <a:rPr lang="nl-NL" b="0" i="0" noProof="0" smtClean="0">
                                  <a:latin typeface="Cambria Math" panose="02040503050406030204" pitchFamily="18" charset="0"/>
                                </a:rPr>
                                <m:t>Ω</m:t>
                              </m:r>
                              <m:r>
                                <a:rPr lang="en-US" b="0" i="1" noProof="0" smtClean="0">
                                  <a:latin typeface="Cambria Math" charset="0"/>
                                </a:rPr>
                                <m:t>𝑚</m:t>
                              </m:r>
                            </m:sup>
                          </m:sSup>
                        </m:e>
                      </m:nary>
                      <m:r>
                        <a:rPr lang="nl-NL" i="1" noProof="0"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nl-NL" i="1" noProof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b="0" i="1" noProof="0" smtClean="0">
                              <a:latin typeface="Cambria Math" charset="0"/>
                            </a:rPr>
                            <m:t>𝑚</m:t>
                          </m:r>
                          <m:r>
                            <a:rPr lang="nl-NL" i="1" noProof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nl-NL" b="0" i="1" noProof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b="0" i="1" noProof="0" smtClean="0">
                              <a:latin typeface="Cambria Math" charset="0"/>
                            </a:rPr>
                            <m:t>𝐾</m:t>
                          </m:r>
                        </m:sup>
                        <m:e>
                          <m:sSub>
                            <m:sSubPr>
                              <m:ctrlPr>
                                <a:rPr lang="nl-NL" i="1" noProof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l-NL" b="0" i="1" noProof="0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b="0" i="1" noProof="0" smtClean="0">
                                  <a:latin typeface="Cambria Math" charset="0"/>
                                </a:rPr>
                                <m:t>𝑚</m:t>
                              </m:r>
                            </m:sub>
                          </m:sSub>
                          <m:r>
                            <a:rPr lang="nl-NL" i="1" noProof="0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l-NL" b="0" i="1" noProof="0" smtClean="0">
                              <a:latin typeface="Cambria Math" panose="02040503050406030204" pitchFamily="18" charset="0"/>
                            </a:rPr>
                            <m:t>𝑌</m:t>
                          </m:r>
                          <m:d>
                            <m:dPr>
                              <m:ctrlPr>
                                <a:rPr lang="nl-NL" i="1" noProof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nl-NL" noProof="0">
                                  <a:latin typeface="Cambria Math" panose="02040503050406030204" pitchFamily="18" charset="0"/>
                                </a:rPr>
                                <m:t>Ω</m:t>
                              </m:r>
                            </m:e>
                          </m:d>
                          <m:r>
                            <a:rPr lang="nl-NL" i="1" noProof="0">
                              <a:latin typeface="Cambria Math" panose="02040503050406030204" pitchFamily="18" charset="0"/>
                            </a:rPr>
                            <m:t>⋅</m:t>
                          </m:r>
                          <m:sSup>
                            <m:sSupPr>
                              <m:ctrlPr>
                                <a:rPr lang="nl-NL" i="1" noProof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l-NL" i="1" noProof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nl-NL" i="1" noProof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nl-NL" i="1" noProof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m:rPr>
                                  <m:sty m:val="p"/>
                                </m:rPr>
                                <a:rPr lang="nl-NL" noProof="0">
                                  <a:latin typeface="Cambria Math" panose="02040503050406030204" pitchFamily="18" charset="0"/>
                                </a:rPr>
                                <m:t>Ω</m:t>
                              </m:r>
                              <m:r>
                                <a:rPr lang="en-US" b="0" i="1" noProof="0" smtClean="0">
                                  <a:latin typeface="Cambria Math" charset="0"/>
                                </a:rPr>
                                <m:t>𝑚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nl-NL" noProof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60717" y="908720"/>
                <a:ext cx="11335109" cy="5760638"/>
              </a:xfrm>
              <a:blipFill>
                <a:blip r:embed="rId2"/>
                <a:stretch>
                  <a:fillRect l="-646" t="-1799"/>
                </a:stretch>
              </a:blipFill>
            </p:spPr>
            <p:txBody>
              <a:bodyPr/>
              <a:lstStyle/>
              <a:p>
                <a:r>
                  <a:rPr lang="en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ACEC0-5556-43A8-ADDA-F7E896647525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2420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52091" y="853440"/>
                <a:ext cx="11352362" cy="5815918"/>
              </a:xfrm>
            </p:spPr>
            <p:txBody>
              <a:bodyPr>
                <a:noAutofit/>
              </a:bodyPr>
              <a:lstStyle/>
              <a:p>
                <a:r>
                  <a:rPr lang="nl-NL" sz="1800"/>
                  <a:t>De overdrachtsfunctie </a:t>
                </a:r>
                <a14:m>
                  <m:oMath xmlns:m="http://schemas.openxmlformats.org/officeDocument/2006/math">
                    <m:r>
                      <a:rPr lang="nl-NL" sz="1800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nl-NL" sz="18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sty m:val="p"/>
                      </m:rPr>
                      <a:rPr lang="el-GR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Ω</m:t>
                    </m:r>
                    <m:r>
                      <a:rPr lang="nl-NL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nl-NL" sz="1800"/>
                  <a:t> is te vinden door: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sz="1800" i="1">
                          <a:latin typeface="Cambria Math" panose="02040503050406030204" pitchFamily="18" charset="0"/>
                        </a:rPr>
                        <m:t>𝑌</m:t>
                      </m:r>
                      <m:d>
                        <m:dPr>
                          <m:ctrlPr>
                            <a:rPr lang="nl-NL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l-NL" sz="1800">
                              <a:latin typeface="Cambria Math" panose="02040503050406030204" pitchFamily="18" charset="0"/>
                            </a:rPr>
                            <m:t>Ω</m:t>
                          </m:r>
                        </m:e>
                      </m:d>
                      <m:r>
                        <a:rPr lang="nl-NL" sz="1800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nl-NL" sz="18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1800" b="0" i="1" smtClean="0">
                              <a:latin typeface="Cambria Math" charset="0"/>
                            </a:rPr>
                            <m:t>𝑚</m:t>
                          </m:r>
                          <m:r>
                            <a:rPr lang="nl-NL" sz="1800" i="1"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  <m:sup>
                          <m:r>
                            <a:rPr lang="nl-NL" sz="1800" i="1">
                              <a:latin typeface="Cambria Math" panose="02040503050406030204" pitchFamily="18" charset="0"/>
                            </a:rPr>
                            <m:t>𝑀</m:t>
                          </m:r>
                        </m:sup>
                        <m:e>
                          <m:sSub>
                            <m:sSubPr>
                              <m:ctrlPr>
                                <a:rPr lang="nl-NL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l-NL" sz="18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sz="1800" b="0" i="1" smtClean="0">
                                  <a:latin typeface="Cambria Math" charset="0"/>
                                </a:rPr>
                                <m:t>𝑚</m:t>
                              </m:r>
                            </m:sub>
                          </m:sSub>
                          <m:r>
                            <a:rPr lang="nl-NL" sz="1800" i="1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l-NL" sz="1800" i="1">
                              <a:latin typeface="Cambria Math" panose="02040503050406030204" pitchFamily="18" charset="0"/>
                            </a:rPr>
                            <m:t>𝑋</m:t>
                          </m:r>
                          <m:d>
                            <m:dPr>
                              <m:ctrlPr>
                                <a:rPr lang="nl-NL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nl-NL" sz="1800">
                                  <a:latin typeface="Cambria Math" panose="02040503050406030204" pitchFamily="18" charset="0"/>
                                </a:rPr>
                                <m:t>Ω</m:t>
                              </m:r>
                            </m:e>
                          </m:d>
                          <m:r>
                            <a:rPr lang="nl-NL" sz="1800" i="1">
                              <a:latin typeface="Cambria Math" panose="02040503050406030204" pitchFamily="18" charset="0"/>
                            </a:rPr>
                            <m:t>⋅</m:t>
                          </m:r>
                          <m:sSup>
                            <m:sSupPr>
                              <m:ctrlPr>
                                <a:rPr lang="nl-NL" sz="18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l-NL" sz="18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nl-NL" sz="18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nl-NL" sz="18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m:rPr>
                                  <m:sty m:val="p"/>
                                </m:rPr>
                                <a:rPr lang="nl-NL" sz="1800">
                                  <a:latin typeface="Cambria Math" panose="02040503050406030204" pitchFamily="18" charset="0"/>
                                </a:rPr>
                                <m:t>Ω</m:t>
                              </m:r>
                              <m:r>
                                <a:rPr lang="en-US" sz="1800" b="0" i="1" smtClean="0">
                                  <a:latin typeface="Cambria Math" charset="0"/>
                                </a:rPr>
                                <m:t>𝑚</m:t>
                              </m:r>
                            </m:sup>
                          </m:sSup>
                        </m:e>
                      </m:nary>
                      <m:r>
                        <a:rPr lang="nl-NL" sz="1800" i="1"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nl-NL" sz="18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1800" b="0" i="1" smtClean="0">
                              <a:latin typeface="Cambria Math" charset="0"/>
                            </a:rPr>
                            <m:t>𝑚</m:t>
                          </m:r>
                          <m:r>
                            <a:rPr lang="nl-NL" sz="18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1800" b="0" i="1" smtClean="0">
                              <a:latin typeface="Cambria Math" charset="0"/>
                            </a:rPr>
                            <m:t>𝐾</m:t>
                          </m:r>
                        </m:sup>
                        <m:e>
                          <m:sSub>
                            <m:sSubPr>
                              <m:ctrlPr>
                                <a:rPr lang="nl-NL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l-NL" sz="18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1800" b="0" i="1" smtClean="0">
                                  <a:latin typeface="Cambria Math" charset="0"/>
                                </a:rPr>
                                <m:t>𝑚</m:t>
                              </m:r>
                            </m:sub>
                          </m:sSub>
                          <m:r>
                            <a:rPr lang="nl-NL" sz="1800" i="1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l-NL" sz="1800" i="1">
                              <a:latin typeface="Cambria Math" panose="02040503050406030204" pitchFamily="18" charset="0"/>
                            </a:rPr>
                            <m:t>𝑌</m:t>
                          </m:r>
                          <m:d>
                            <m:dPr>
                              <m:ctrlPr>
                                <a:rPr lang="nl-NL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nl-NL" sz="1800">
                                  <a:latin typeface="Cambria Math" panose="02040503050406030204" pitchFamily="18" charset="0"/>
                                </a:rPr>
                                <m:t>Ω</m:t>
                              </m:r>
                            </m:e>
                          </m:d>
                          <m:r>
                            <a:rPr lang="nl-NL" sz="1800" i="1">
                              <a:latin typeface="Cambria Math" panose="02040503050406030204" pitchFamily="18" charset="0"/>
                            </a:rPr>
                            <m:t>⋅</m:t>
                          </m:r>
                          <m:sSup>
                            <m:sSupPr>
                              <m:ctrlPr>
                                <a:rPr lang="nl-NL" sz="18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l-NL" sz="18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nl-NL" sz="18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nl-NL" sz="18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m:rPr>
                                  <m:sty m:val="p"/>
                                </m:rPr>
                                <a:rPr lang="nl-NL" sz="1800">
                                  <a:latin typeface="Cambria Math" panose="02040503050406030204" pitchFamily="18" charset="0"/>
                                </a:rPr>
                                <m:t>Ω</m:t>
                              </m:r>
                              <m:r>
                                <a:rPr lang="en-US" sz="1800" b="0" i="1" smtClean="0">
                                  <a:latin typeface="Cambria Math" charset="0"/>
                                </a:rPr>
                                <m:t>𝑚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nl-NL" sz="1800"/>
              </a:p>
              <a:p>
                <a:pPr marL="225029" lvl="1" indent="0">
                  <a:buNone/>
                </a:pPr>
                <a:r>
                  <a:rPr lang="nl-NL" sz="1800"/>
                  <a:t>om te schrijven naar de vorm:</a:t>
                </a:r>
              </a:p>
              <a:p>
                <a:pPr marL="225029" lvl="1" indent="0">
                  <a:buNone/>
                </a:pPr>
                <a:br>
                  <a:rPr lang="nl-NL" sz="1800"/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sz="1800" i="1">
                          <a:latin typeface="Cambria Math" panose="02040503050406030204" pitchFamily="18" charset="0"/>
                        </a:rPr>
                        <m:t>𝑌</m:t>
                      </m:r>
                      <m:d>
                        <m:dPr>
                          <m:ctrlPr>
                            <a:rPr lang="nl-NL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l-NL" sz="1800">
                              <a:latin typeface="Cambria Math" panose="02040503050406030204" pitchFamily="18" charset="0"/>
                            </a:rPr>
                            <m:t>Ω</m:t>
                          </m:r>
                        </m:e>
                      </m:d>
                      <m:r>
                        <a:rPr lang="nl-NL" sz="18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l-NL" sz="1800" i="1">
                          <a:latin typeface="Cambria Math" panose="02040503050406030204" pitchFamily="18" charset="0"/>
                        </a:rPr>
                        <m:t>𝑋</m:t>
                      </m:r>
                      <m:d>
                        <m:dPr>
                          <m:ctrlPr>
                            <a:rPr lang="nl-NL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l-NL" sz="1800">
                              <a:latin typeface="Cambria Math" panose="02040503050406030204" pitchFamily="18" charset="0"/>
                            </a:rPr>
                            <m:t>Ω</m:t>
                          </m:r>
                        </m:e>
                      </m:d>
                      <m:r>
                        <a:rPr lang="nl-NL" sz="1800" i="1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nl-NL" sz="1800" i="1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l-NL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l-NL" sz="1800">
                              <a:latin typeface="Cambria Math" panose="02040503050406030204" pitchFamily="18" charset="0"/>
                            </a:rPr>
                            <m:t>Ω</m:t>
                          </m:r>
                        </m:e>
                      </m:d>
                    </m:oMath>
                  </m:oMathPara>
                </a14:m>
                <a:br>
                  <a:rPr lang="nl-NL" sz="1800"/>
                </a:br>
                <a:endParaRPr lang="nl-NL" sz="1800"/>
              </a:p>
              <a:p>
                <a:pPr marL="225029" lvl="1" indent="0">
                  <a:buNone/>
                </a:pPr>
                <a:endParaRPr lang="nl-NL" sz="1800"/>
              </a:p>
              <a:p>
                <a14:m>
                  <m:oMath xmlns:m="http://schemas.openxmlformats.org/officeDocument/2006/math">
                    <m:r>
                      <a:rPr lang="nl-NL" sz="1800" i="1">
                        <a:latin typeface="Cambria Math" panose="02040503050406030204" pitchFamily="18" charset="0"/>
                      </a:rPr>
                      <m:t>𝑋</m:t>
                    </m:r>
                    <m:d>
                      <m:dPr>
                        <m:ctrlPr>
                          <a:rPr lang="nl-NL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nl-NL" sz="1800">
                            <a:latin typeface="Cambria Math" panose="02040503050406030204" pitchFamily="18" charset="0"/>
                          </a:rPr>
                          <m:t>Ω</m:t>
                        </m:r>
                      </m:e>
                    </m:d>
                  </m:oMath>
                </a14:m>
                <a:r>
                  <a:rPr lang="nl-NL" sz="1800"/>
                  <a:t> is het spectrum van de ingang.</a:t>
                </a:r>
              </a:p>
              <a:p>
                <a14:m>
                  <m:oMath xmlns:m="http://schemas.openxmlformats.org/officeDocument/2006/math">
                    <m:r>
                      <a:rPr lang="nl-NL" sz="1800" i="1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l-NL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nl-NL" sz="1800">
                            <a:latin typeface="Cambria Math" panose="02040503050406030204" pitchFamily="18" charset="0"/>
                          </a:rPr>
                          <m:t>Ω</m:t>
                        </m:r>
                      </m:e>
                    </m:d>
                  </m:oMath>
                </a14:m>
                <a:r>
                  <a:rPr lang="nl-NL" sz="1800"/>
                  <a:t> afleiden: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sz="1800" i="1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l-NL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l-NL" sz="1800">
                              <a:latin typeface="Cambria Math" panose="02040503050406030204" pitchFamily="18" charset="0"/>
                            </a:rPr>
                            <m:t>Ω</m:t>
                          </m:r>
                        </m:e>
                      </m:d>
                      <m:r>
                        <a:rPr lang="nl-NL" sz="18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l-NL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NL" sz="1800" i="1">
                              <a:latin typeface="Cambria Math" panose="02040503050406030204" pitchFamily="18" charset="0"/>
                            </a:rPr>
                            <m:t>𝑌</m:t>
                          </m:r>
                          <m:d>
                            <m:dPr>
                              <m:ctrlPr>
                                <a:rPr lang="nl-NL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nl-NL" sz="1800">
                                  <a:latin typeface="Cambria Math" panose="02040503050406030204" pitchFamily="18" charset="0"/>
                                </a:rPr>
                                <m:t>Ω</m:t>
                              </m:r>
                            </m:e>
                          </m:d>
                        </m:num>
                        <m:den>
                          <m:r>
                            <a:rPr lang="nl-NL" sz="1800" i="1">
                              <a:latin typeface="Cambria Math" panose="02040503050406030204" pitchFamily="18" charset="0"/>
                            </a:rPr>
                            <m:t>𝑋</m:t>
                          </m:r>
                          <m:d>
                            <m:dPr>
                              <m:ctrlPr>
                                <a:rPr lang="nl-NL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nl-NL" sz="1800">
                                  <a:latin typeface="Cambria Math" panose="02040503050406030204" pitchFamily="18" charset="0"/>
                                </a:rPr>
                                <m:t>Ω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nl-NL" sz="180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sz="1800" b="0" i="1" smtClean="0">
                          <a:latin typeface="Cambria Math" panose="02040503050406030204" pitchFamily="18" charset="0"/>
                        </a:rPr>
                        <m:t>𝑌</m:t>
                      </m:r>
                      <m:d>
                        <m:dPr>
                          <m:ctrlPr>
                            <a:rPr lang="nl-NL" sz="1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l-NL" sz="1800" b="0" i="0" smtClean="0">
                              <a:latin typeface="Cambria Math" panose="02040503050406030204" pitchFamily="18" charset="0"/>
                            </a:rPr>
                            <m:t>Ω</m:t>
                          </m:r>
                        </m:e>
                      </m:d>
                      <m:d>
                        <m:dPr>
                          <m:ctrlPr>
                            <a:rPr lang="nl-NL" sz="1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1800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nary>
                            <m:naryPr>
                              <m:chr m:val="∑"/>
                              <m:ctrlPr>
                                <a:rPr lang="nl-NL" sz="18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sz="1800" b="0" i="1" smtClean="0">
                                  <a:latin typeface="Cambria Math" charset="0"/>
                                </a:rPr>
                                <m:t>𝑚</m:t>
                              </m:r>
                              <m:r>
                                <a:rPr lang="nl-NL" sz="1800" i="1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nl-NL" sz="1800" i="1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nl-NL" sz="1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l-NL" sz="1800" i="1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sz="1800" b="0" i="1" smtClean="0">
                                      <a:latin typeface="Cambria Math" charset="0"/>
                                    </a:rPr>
                                    <m:t>𝑚</m:t>
                                  </m:r>
                                </m:sub>
                              </m:sSub>
                              <m:r>
                                <a:rPr lang="nl-NL" sz="1800" i="1"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  <m:sSup>
                                <m:sSupPr>
                                  <m:ctrlPr>
                                    <a:rPr lang="nl-NL" sz="18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l-NL" sz="18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nl-NL" sz="18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nl-NL" sz="1800" i="1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nl-NL" sz="1800">
                                      <a:latin typeface="Cambria Math" panose="02040503050406030204" pitchFamily="18" charset="0"/>
                                    </a:rPr>
                                    <m:t>Ω</m:t>
                                  </m:r>
                                  <m:r>
                                    <a:rPr lang="en-US" sz="1800" b="0" i="1" smtClean="0">
                                      <a:latin typeface="Cambria Math" charset="0"/>
                                    </a:rPr>
                                    <m:t>𝑚</m:t>
                                  </m:r>
                                </m:sup>
                              </m:sSup>
                            </m:e>
                          </m:nary>
                        </m:e>
                      </m:d>
                      <m:r>
                        <a:rPr lang="nl-NL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l-NL" sz="1800" i="1">
                          <a:latin typeface="Cambria Math" panose="02040503050406030204" pitchFamily="18" charset="0"/>
                        </a:rPr>
                        <m:t>𝑋</m:t>
                      </m:r>
                      <m:d>
                        <m:dPr>
                          <m:ctrlPr>
                            <a:rPr lang="nl-NL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l-NL" sz="1800">
                              <a:latin typeface="Cambria Math" panose="02040503050406030204" pitchFamily="18" charset="0"/>
                            </a:rPr>
                            <m:t>Ω</m:t>
                          </m:r>
                        </m:e>
                      </m:d>
                      <m:d>
                        <m:dPr>
                          <m:ctrlPr>
                            <a:rPr lang="nl-NL" sz="1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nary>
                            <m:naryPr>
                              <m:chr m:val="∑"/>
                              <m:ctrlPr>
                                <a:rPr lang="nl-NL" sz="18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sz="1800" b="0" i="1" smtClean="0">
                                  <a:latin typeface="Cambria Math" charset="0"/>
                                </a:rPr>
                                <m:t>𝑚</m:t>
                              </m:r>
                              <m:r>
                                <a:rPr lang="nl-NL" sz="1800" i="1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sub>
                            <m:sup>
                              <m:r>
                                <a:rPr lang="en-US" sz="1800" b="0" i="1" smtClean="0">
                                  <a:latin typeface="Cambria Math" charset="0"/>
                                </a:rPr>
                                <m:t>𝐾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nl-NL" sz="18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l-NL" sz="18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sz="1800" b="0" i="1" smtClean="0">
                                      <a:latin typeface="Cambria Math" charset="0"/>
                                    </a:rPr>
                                    <m:t>𝑚</m:t>
                                  </m:r>
                                </m:sub>
                              </m:sSub>
                              <m:r>
                                <a:rPr lang="nl-NL" sz="1800" i="1"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  <m:sSup>
                                <m:sSupPr>
                                  <m:ctrlPr>
                                    <a:rPr lang="nl-NL" sz="18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l-NL" sz="18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nl-NL" sz="18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nl-NL" sz="1800" i="1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nl-NL" sz="1800">
                                      <a:latin typeface="Cambria Math" panose="02040503050406030204" pitchFamily="18" charset="0"/>
                                    </a:rPr>
                                    <m:t>Ω</m:t>
                                  </m:r>
                                  <m:r>
                                    <a:rPr lang="en-US" sz="1800" b="0" i="1" smtClean="0">
                                      <a:latin typeface="Cambria Math" charset="0"/>
                                    </a:rPr>
                                    <m:t>𝑚</m:t>
                                  </m:r>
                                </m:sup>
                              </m:sSup>
                            </m:e>
                          </m:nary>
                        </m:e>
                      </m:d>
                    </m:oMath>
                  </m:oMathPara>
                </a14:m>
                <a:endParaRPr lang="nl-NL" sz="1800"/>
              </a:p>
              <a:p>
                <a:pPr marL="0" indent="0">
                  <a:buNone/>
                </a:pPr>
                <a:endParaRPr lang="nl-NL" sz="1800"/>
              </a:p>
              <a:p>
                <a:pPr marL="0" indent="0">
                  <a:buNone/>
                </a:pPr>
                <a:endParaRPr lang="nl-NL" sz="180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sz="1800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l-NL" sz="1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l-NL" sz="1800" b="0" i="0" smtClean="0">
                              <a:latin typeface="Cambria Math" panose="02040503050406030204" pitchFamily="18" charset="0"/>
                            </a:rPr>
                            <m:t>Ω</m:t>
                          </m:r>
                        </m:e>
                      </m:d>
                      <m:r>
                        <a:rPr lang="nl-NL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l-NL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NL" sz="18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  <m:d>
                            <m:dPr>
                              <m:ctrlPr>
                                <a:rPr lang="nl-NL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nl-NL" sz="1800" b="0" i="0" smtClean="0">
                                  <a:latin typeface="Cambria Math" panose="02040503050406030204" pitchFamily="18" charset="0"/>
                                </a:rPr>
                                <m:t>Ω</m:t>
                              </m:r>
                            </m:e>
                          </m:d>
                        </m:num>
                        <m:den>
                          <m:r>
                            <a:rPr lang="nl-NL" sz="18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  <m:d>
                            <m:dPr>
                              <m:ctrlPr>
                                <a:rPr lang="nl-NL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nl-NL" sz="1800" b="0" i="0" smtClean="0">
                                  <a:latin typeface="Cambria Math" panose="02040503050406030204" pitchFamily="18" charset="0"/>
                                </a:rPr>
                                <m:t>Ω</m:t>
                              </m:r>
                            </m:e>
                          </m:d>
                        </m:den>
                      </m:f>
                      <m:r>
                        <a:rPr lang="nl-NL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l-NL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nary>
                            <m:naryPr>
                              <m:chr m:val="∑"/>
                              <m:ctrlPr>
                                <a:rPr lang="nl-NL" sz="18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sz="1800" b="0" i="1" smtClean="0">
                                  <a:latin typeface="Cambria Math" charset="0"/>
                                </a:rPr>
                                <m:t>𝑚</m:t>
                              </m:r>
                              <m:r>
                                <a:rPr lang="nl-NL" sz="1800" i="1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sub>
                            <m:sup>
                              <m:r>
                                <a:rPr lang="nl-NL" sz="1800" i="1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nl-NL" sz="1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l-NL" sz="18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sz="1800" b="0" i="1" smtClean="0">
                                      <a:latin typeface="Cambria Math" charset="0"/>
                                    </a:rPr>
                                    <m:t>𝑚</m:t>
                                  </m:r>
                                </m:sub>
                              </m:sSub>
                              <m:r>
                                <a:rPr lang="nl-NL" sz="1800" i="1"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  <m:sSup>
                                <m:sSupPr>
                                  <m:ctrlPr>
                                    <a:rPr lang="nl-NL" sz="18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l-NL" sz="18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nl-NL" sz="18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nl-NL" sz="1800" i="1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nl-NL" sz="1800">
                                      <a:latin typeface="Cambria Math" panose="02040503050406030204" pitchFamily="18" charset="0"/>
                                    </a:rPr>
                                    <m:t>Ω</m:t>
                                  </m:r>
                                  <m:r>
                                    <a:rPr lang="en-US" sz="1800" b="0" i="1" smtClean="0">
                                      <a:latin typeface="Cambria Math" charset="0"/>
                                    </a:rPr>
                                    <m:t>𝑚</m:t>
                                  </m:r>
                                </m:sup>
                              </m:sSup>
                            </m:e>
                          </m:nary>
                        </m:num>
                        <m:den>
                          <m:r>
                            <a:rPr lang="nl-NL" sz="1800" i="1">
                              <a:latin typeface="Cambria Math" panose="02040503050406030204" pitchFamily="18" charset="0"/>
                            </a:rPr>
                            <m:t>1−</m:t>
                          </m:r>
                          <m:nary>
                            <m:naryPr>
                              <m:chr m:val="∑"/>
                              <m:ctrlPr>
                                <a:rPr lang="nl-NL" sz="18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sz="1800" b="0" i="1" smtClean="0">
                                  <a:latin typeface="Cambria Math" charset="0"/>
                                </a:rPr>
                                <m:t>𝑚</m:t>
                              </m:r>
                              <m:r>
                                <a:rPr lang="nl-NL" sz="1800" i="1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sz="1800" b="0" i="1" smtClean="0">
                                  <a:latin typeface="Cambria Math" charset="0"/>
                                </a:rPr>
                                <m:t>𝐾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nl-NL" sz="1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l-NL" sz="1800" i="1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sz="1800" b="0" i="1" smtClean="0">
                                      <a:latin typeface="Cambria Math" charset="0"/>
                                    </a:rPr>
                                    <m:t>𝑚</m:t>
                                  </m:r>
                                </m:sub>
                              </m:sSub>
                              <m:r>
                                <a:rPr lang="nl-NL" sz="1800" i="1"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  <m:sSup>
                                <m:sSupPr>
                                  <m:ctrlPr>
                                    <a:rPr lang="nl-NL" sz="18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l-NL" sz="18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nl-NL" sz="18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nl-NL" sz="1800" i="1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nl-NL" sz="1800">
                                      <a:latin typeface="Cambria Math" panose="02040503050406030204" pitchFamily="18" charset="0"/>
                                    </a:rPr>
                                    <m:t>Ω</m:t>
                                  </m:r>
                                  <m:r>
                                    <a:rPr lang="en-US" sz="1800" b="0" i="1" smtClean="0">
                                      <a:latin typeface="Cambria Math" charset="0"/>
                                    </a:rPr>
                                    <m:t>𝑚</m:t>
                                  </m:r>
                                </m:sup>
                              </m:sSup>
                            </m:e>
                          </m:nary>
                        </m:den>
                      </m:f>
                    </m:oMath>
                  </m:oMathPara>
                </a14:m>
                <a:endParaRPr lang="nl-NL" sz="180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1" y="853440"/>
                <a:ext cx="11352362" cy="5815918"/>
              </a:xfrm>
              <a:blipFill>
                <a:blip r:embed="rId2"/>
                <a:stretch>
                  <a:fillRect l="-376" t="-524"/>
                </a:stretch>
              </a:blipFill>
            </p:spPr>
            <p:txBody>
              <a:bodyPr/>
              <a:lstStyle/>
              <a:p>
                <a:r>
                  <a:rPr lang="en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ectangle 12"/>
          <p:cNvSpPr/>
          <p:nvPr/>
        </p:nvSpPr>
        <p:spPr>
          <a:xfrm>
            <a:off x="4094928" y="4404948"/>
            <a:ext cx="2156460" cy="984838"/>
          </a:xfrm>
          <a:prstGeom prst="rect">
            <a:avLst/>
          </a:prstGeom>
          <a:solidFill>
            <a:srgbClr val="FF0000">
              <a:alpha val="2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4" name="Rectangle 13"/>
          <p:cNvSpPr/>
          <p:nvPr/>
        </p:nvSpPr>
        <p:spPr>
          <a:xfrm>
            <a:off x="6533722" y="4715625"/>
            <a:ext cx="621030" cy="359999"/>
          </a:xfrm>
          <a:prstGeom prst="rect">
            <a:avLst/>
          </a:prstGeom>
          <a:solidFill>
            <a:srgbClr val="00B0F0">
              <a:alpha val="2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nl-NL"/>
                  <a:t>De overdrachtsfunctie: </a:t>
                </a:r>
                <a14:m>
                  <m:oMath xmlns:m="http://schemas.openxmlformats.org/officeDocument/2006/math">
                    <m:r>
                      <a:rPr lang="nl-NL" b="1" i="1" smtClean="0">
                        <a:latin typeface="Cambria Math" panose="02040503050406030204" pitchFamily="18" charset="0"/>
                      </a:rPr>
                      <m:t>𝑯</m:t>
                    </m:r>
                    <m:d>
                      <m:dPr>
                        <m:ctrlPr>
                          <a:rPr lang="nl-NL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l-NL" b="1" i="0" smtClean="0">
                            <a:latin typeface="Cambria Math" panose="02040503050406030204" pitchFamily="18" charset="0"/>
                          </a:rPr>
                          <m:t>𝛀</m:t>
                        </m:r>
                      </m:e>
                    </m:d>
                  </m:oMath>
                </a14:m>
                <a:endParaRPr lang="nl-NL"/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3"/>
                <a:stretch>
                  <a:fillRect t="-29474" b="-55789"/>
                </a:stretch>
              </a:blipFill>
            </p:spPr>
            <p:txBody>
              <a:bodyPr/>
              <a:lstStyle/>
              <a:p>
                <a:r>
                  <a:rPr lang="en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ACEC0-5556-43A8-ADDA-F7E896647525}" type="slidenum">
              <a:rPr lang="en-US" smtClean="0"/>
              <a:t>57</a:t>
            </a:fld>
            <a:endParaRPr lang="en-US"/>
          </a:p>
        </p:txBody>
      </p:sp>
      <p:sp>
        <p:nvSpPr>
          <p:cNvPr id="8" name="Curved Up Arrow 7"/>
          <p:cNvSpPr/>
          <p:nvPr/>
        </p:nvSpPr>
        <p:spPr>
          <a:xfrm flipH="1">
            <a:off x="3649980" y="5049745"/>
            <a:ext cx="3233868" cy="661081"/>
          </a:xfrm>
          <a:prstGeom prst="curvedUpArrow">
            <a:avLst>
              <a:gd name="adj1" fmla="val 0"/>
              <a:gd name="adj2" fmla="val 38371"/>
              <a:gd name="adj3" fmla="val 29651"/>
            </a:avLst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sp>
        <p:nvSpPr>
          <p:cNvPr id="9" name="Curved Up Arrow 8"/>
          <p:cNvSpPr/>
          <p:nvPr/>
        </p:nvSpPr>
        <p:spPr>
          <a:xfrm>
            <a:off x="5417820" y="5334428"/>
            <a:ext cx="2590800" cy="500336"/>
          </a:xfrm>
          <a:prstGeom prst="curvedUpArrow">
            <a:avLst>
              <a:gd name="adj1" fmla="val 0"/>
              <a:gd name="adj2" fmla="val 57111"/>
              <a:gd name="adj3" fmla="val 28668"/>
            </a:avLst>
          </a:prstGeom>
          <a:solidFill>
            <a:srgbClr val="FF0000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416338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7E05EB9-64CC-4E89-A39F-C7F586D428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Oefening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ijdelijke aanduiding voor inhoud 2">
                <a:extLst>
                  <a:ext uri="{FF2B5EF4-FFF2-40B4-BE49-F238E27FC236}">
                    <a16:creationId xmlns:a16="http://schemas.microsoft.com/office/drawing/2014/main" id="{971C4402-BFC8-4B01-9A41-E000FDE4EDC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09600" y="1003980"/>
                <a:ext cx="10972800" cy="5184576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i="1">
                          <a:latin typeface="Cambria Math" panose="02040503050406030204" pitchFamily="18" charset="0"/>
                        </a:rPr>
                        <m:t>𝑦</m:t>
                      </m:r>
                      <m:d>
                        <m:dPr>
                          <m:begChr m:val="["/>
                          <m:endChr m:val="]"/>
                          <m:ctrlPr>
                            <a:rPr lang="nl-NL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nl-NL" i="1">
                          <a:latin typeface="Cambria Math" panose="02040503050406030204" pitchFamily="18" charset="0"/>
                        </a:rPr>
                        <m:t>=1,5</m:t>
                      </m:r>
                      <m:r>
                        <a:rPr lang="nl-NL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nl-NL" i="1">
                          <a:latin typeface="Cambria Math" panose="02040503050406030204" pitchFamily="18" charset="0"/>
                        </a:rPr>
                        <m:t>𝑦</m:t>
                      </m:r>
                      <m:d>
                        <m:dPr>
                          <m:begChr m:val="["/>
                          <m:endChr m:val="]"/>
                          <m:ctrlPr>
                            <a:rPr lang="nl-NL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nl-NL" i="1">
                          <a:latin typeface="Cambria Math" panose="02040503050406030204" pitchFamily="18" charset="0"/>
                        </a:rPr>
                        <m:t>−0,85</m:t>
                      </m:r>
                      <m:r>
                        <a:rPr lang="nl-NL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nl-NL" i="1">
                          <a:latin typeface="Cambria Math" panose="02040503050406030204" pitchFamily="18" charset="0"/>
                        </a:rPr>
                        <m:t>𝑦</m:t>
                      </m:r>
                      <m:d>
                        <m:dPr>
                          <m:begChr m:val="["/>
                          <m:endChr m:val="]"/>
                          <m:ctrlPr>
                            <a:rPr lang="nl-NL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−2</m:t>
                          </m:r>
                        </m:e>
                      </m:d>
                      <m:r>
                        <a:rPr lang="nl-NL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l-NL" i="1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begChr m:val="["/>
                          <m:endChr m:val="]"/>
                          <m:ctrlPr>
                            <a:rPr lang="nl-NL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</m:oMath>
                  </m:oMathPara>
                </a14:m>
                <a:endParaRPr lang="nl-NL"/>
              </a:p>
              <a:p>
                <a:r>
                  <a:rPr lang="nl-NL"/>
                  <a:t>Wat is de overdrachtsfunctie  </a:t>
                </a:r>
                <a14:m>
                  <m:oMath xmlns:m="http://schemas.openxmlformats.org/officeDocument/2006/math">
                    <m:r>
                      <a:rPr lang="nl-NL" i="1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l-NL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nl-NL">
                            <a:latin typeface="Cambria Math" panose="02040503050406030204" pitchFamily="18" charset="0"/>
                          </a:rPr>
                          <m:t>Ω</m:t>
                        </m:r>
                      </m:e>
                    </m:d>
                    <m:r>
                      <a:rPr lang="nl-NL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nl-NL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i="1">
                            <a:latin typeface="Cambria Math" panose="02040503050406030204" pitchFamily="18" charset="0"/>
                          </a:rPr>
                          <m:t>𝑌</m:t>
                        </m:r>
                        <m:d>
                          <m:dPr>
                            <m:ctrlPr>
                              <a:rPr lang="nl-NL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nl-NL">
                                <a:latin typeface="Cambria Math" panose="02040503050406030204" pitchFamily="18" charset="0"/>
                              </a:rPr>
                              <m:t>Ω</m:t>
                            </m:r>
                          </m:e>
                        </m:d>
                      </m:num>
                      <m:den>
                        <m:r>
                          <a:rPr lang="nl-NL" i="1">
                            <a:latin typeface="Cambria Math" panose="02040503050406030204" pitchFamily="18" charset="0"/>
                          </a:rPr>
                          <m:t>𝑋</m:t>
                        </m:r>
                        <m:d>
                          <m:dPr>
                            <m:ctrlPr>
                              <a:rPr lang="nl-NL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nl-NL">
                                <a:latin typeface="Cambria Math" panose="02040503050406030204" pitchFamily="18" charset="0"/>
                              </a:rPr>
                              <m:t>Ω</m:t>
                            </m:r>
                          </m:e>
                        </m:d>
                      </m:den>
                    </m:f>
                  </m:oMath>
                </a14:m>
                <a:r>
                  <a:rPr lang="nl-NL"/>
                  <a:t>?</a:t>
                </a:r>
              </a:p>
              <a:p>
                <a:r>
                  <a:rPr lang="nl-NL"/>
                  <a:t>Welke frequentie wordt maximaal versterkt door dit systeem?</a:t>
                </a:r>
              </a:p>
              <a:p>
                <a:r>
                  <a:rPr lang="nl-NL"/>
                  <a:t>Wat is de versterking van </a:t>
                </a:r>
                <a:br>
                  <a:rPr lang="nl-NL"/>
                </a:br>
                <a:r>
                  <a:rPr lang="nl-NL"/>
                  <a:t>deze frequentie? </a:t>
                </a:r>
              </a:p>
            </p:txBody>
          </p:sp>
        </mc:Choice>
        <mc:Fallback>
          <p:sp>
            <p:nvSpPr>
              <p:cNvPr id="3" name="Tijdelijke aanduiding voor inhoud 2">
                <a:extLst>
                  <a:ext uri="{FF2B5EF4-FFF2-40B4-BE49-F238E27FC236}">
                    <a16:creationId xmlns:a16="http://schemas.microsoft.com/office/drawing/2014/main" id="{971C4402-BFC8-4B01-9A41-E000FDE4EDC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1003980"/>
                <a:ext cx="10972800" cy="5184576"/>
              </a:xfrm>
              <a:blipFill>
                <a:blip r:embed="rId2"/>
                <a:stretch>
                  <a:fillRect l="-1278"/>
                </a:stretch>
              </a:blipFill>
            </p:spPr>
            <p:txBody>
              <a:bodyPr/>
              <a:lstStyle/>
              <a:p>
                <a:r>
                  <a:rPr lang="en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EFC8C659-27E0-4110-9B57-0A2F0AC5A5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ACEC0-5556-43A8-ADDA-F7E896647525}" type="slidenum">
              <a:rPr lang="nl-NL" smtClean="0"/>
              <a:t>58</a:t>
            </a:fld>
            <a:endParaRPr lang="nl-NL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14">
                <a:extLst>
                  <a:ext uri="{FF2B5EF4-FFF2-40B4-BE49-F238E27FC236}">
                    <a16:creationId xmlns:a16="http://schemas.microsoft.com/office/drawing/2014/main" id="{97A34E37-A88F-479E-B9BD-B4536231BF5B}"/>
                  </a:ext>
                </a:extLst>
              </p:cNvPr>
              <p:cNvSpPr txBox="1"/>
              <p:nvPr/>
            </p:nvSpPr>
            <p:spPr>
              <a:xfrm>
                <a:off x="1291431" y="4516542"/>
                <a:ext cx="3079631" cy="1811009"/>
              </a:xfrm>
              <a:prstGeom prst="rect">
                <a:avLst/>
              </a:prstGeom>
              <a:ln w="28575">
                <a:solidFill>
                  <a:srgbClr val="CF0033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nl-NL" sz="2200"/>
                  <a:t>Gebruik voor deze vraag de substitutie: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l-NL" sz="2200">
                          <a:latin typeface="Cambria Math" panose="02040503050406030204" pitchFamily="18" charset="0"/>
                        </a:rPr>
                        <m:t>Ω</m:t>
                      </m:r>
                      <m:r>
                        <a:rPr lang="nl-NL" sz="22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l-NL" sz="2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NL" sz="22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l-NL" sz="2200" i="1">
                              <a:latin typeface="Cambria Math" panose="02040503050406030204" pitchFamily="18" charset="0"/>
                            </a:rPr>
                            <m:t>𝜋</m:t>
                          </m:r>
                          <m:r>
                            <a:rPr lang="nl-NL" sz="2200" i="1">
                              <a:latin typeface="Cambria Math" panose="02040503050406030204" pitchFamily="18" charset="0"/>
                            </a:rPr>
                            <m:t>𝑓</m:t>
                          </m:r>
                        </m:num>
                        <m:den>
                          <m:sSub>
                            <m:sSubPr>
                              <m:ctrlPr>
                                <a:rPr lang="nl-NL" sz="2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l-NL" sz="2200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nl-NL" sz="220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nl-NL" sz="2200"/>
              </a:p>
              <a:p>
                <a:r>
                  <a:rPr lang="nl-NL" sz="2200"/>
                  <a:t>waarbij: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l-NL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l-NL" sz="2200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nl-NL" sz="2200" i="1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a:rPr lang="nl-NL" sz="2200" i="1">
                        <a:latin typeface="Cambria Math" panose="02040503050406030204" pitchFamily="18" charset="0"/>
                      </a:rPr>
                      <m:t>=1 </m:t>
                    </m:r>
                    <m:r>
                      <a:rPr lang="nl-NL" sz="2200" i="1">
                        <a:latin typeface="Cambria Math" panose="02040503050406030204" pitchFamily="18" charset="0"/>
                      </a:rPr>
                      <m:t>𝑘𝐻𝑧</m:t>
                    </m:r>
                  </m:oMath>
                </a14:m>
                <a:r>
                  <a:rPr lang="nl-NL" sz="2200"/>
                  <a:t> </a:t>
                </a:r>
              </a:p>
            </p:txBody>
          </p:sp>
        </mc:Choice>
        <mc:Fallback>
          <p:sp>
            <p:nvSpPr>
              <p:cNvPr id="6" name="TextBox 14">
                <a:extLst>
                  <a:ext uri="{FF2B5EF4-FFF2-40B4-BE49-F238E27FC236}">
                    <a16:creationId xmlns:a16="http://schemas.microsoft.com/office/drawing/2014/main" id="{97A34E37-A88F-479E-B9BD-B4536231BF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1431" y="4516542"/>
                <a:ext cx="3079631" cy="1811009"/>
              </a:xfrm>
              <a:prstGeom prst="rect">
                <a:avLst/>
              </a:prstGeom>
              <a:blipFill>
                <a:blip r:embed="rId3"/>
                <a:stretch>
                  <a:fillRect l="-2157" t="-1656" b="-4636"/>
                </a:stretch>
              </a:blipFill>
              <a:ln w="28575">
                <a:solidFill>
                  <a:srgbClr val="CF0033"/>
                </a:solidFill>
              </a:ln>
            </p:spPr>
            <p:txBody>
              <a:bodyPr/>
              <a:lstStyle/>
              <a:p>
                <a:r>
                  <a:rPr lang="en-NL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0" name="Picture 2" descr="Afbeeldingsresultaat voor spoiler alert">
            <a:extLst>
              <a:ext uri="{FF2B5EF4-FFF2-40B4-BE49-F238E27FC236}">
                <a16:creationId xmlns:a16="http://schemas.microsoft.com/office/drawing/2014/main" id="{474E15F9-574E-4BA0-B040-BA25CA1479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9354" y="3678174"/>
            <a:ext cx="3495675" cy="1314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kstvak 6">
            <a:extLst>
              <a:ext uri="{FF2B5EF4-FFF2-40B4-BE49-F238E27FC236}">
                <a16:creationId xmlns:a16="http://schemas.microsoft.com/office/drawing/2014/main" id="{7CFFDDD8-5EEA-4C9F-AD7A-7F8A844A1C5D}"/>
              </a:ext>
            </a:extLst>
          </p:cNvPr>
          <p:cNvSpPr txBox="1"/>
          <p:nvPr/>
        </p:nvSpPr>
        <p:spPr>
          <a:xfrm>
            <a:off x="5303634" y="4992624"/>
            <a:ext cx="604711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/>
              <a:t>De laatste twee vragen zijn niet (eenvoudig) zonder </a:t>
            </a:r>
            <a:r>
              <a:rPr lang="nl-NL" sz="3200" err="1"/>
              <a:t>Matlab</a:t>
            </a:r>
            <a:r>
              <a:rPr lang="nl-NL" sz="3200"/>
              <a:t> of Python op te lossen.</a:t>
            </a:r>
          </a:p>
        </p:txBody>
      </p:sp>
    </p:spTree>
    <p:extLst>
      <p:ext uri="{BB962C8B-B14F-4D97-AF65-F5344CB8AC3E}">
        <p14:creationId xmlns:p14="http://schemas.microsoft.com/office/powerpoint/2010/main" val="2621301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7E05EB9-64CC-4E89-A39F-C7F586D428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Oefening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ijdelijke aanduiding voor inhoud 2">
                <a:extLst>
                  <a:ext uri="{FF2B5EF4-FFF2-40B4-BE49-F238E27FC236}">
                    <a16:creationId xmlns:a16="http://schemas.microsoft.com/office/drawing/2014/main" id="{971C4402-BFC8-4B01-9A41-E000FDE4EDC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09600" y="1003980"/>
                <a:ext cx="10972800" cy="5184576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i="1">
                          <a:latin typeface="Cambria Math" panose="02040503050406030204" pitchFamily="18" charset="0"/>
                        </a:rPr>
                        <m:t>𝑦</m:t>
                      </m:r>
                      <m:d>
                        <m:dPr>
                          <m:begChr m:val="["/>
                          <m:endChr m:val="]"/>
                          <m:ctrlPr>
                            <a:rPr lang="nl-NL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nl-NL" i="1">
                          <a:latin typeface="Cambria Math" panose="02040503050406030204" pitchFamily="18" charset="0"/>
                        </a:rPr>
                        <m:t>=1,5</m:t>
                      </m:r>
                      <m:r>
                        <a:rPr lang="nl-NL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nl-NL" i="1">
                          <a:latin typeface="Cambria Math" panose="02040503050406030204" pitchFamily="18" charset="0"/>
                        </a:rPr>
                        <m:t>𝑦</m:t>
                      </m:r>
                      <m:d>
                        <m:dPr>
                          <m:begChr m:val="["/>
                          <m:endChr m:val="]"/>
                          <m:ctrlPr>
                            <a:rPr lang="nl-NL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nl-NL" i="1">
                          <a:latin typeface="Cambria Math" panose="02040503050406030204" pitchFamily="18" charset="0"/>
                        </a:rPr>
                        <m:t>−0,85</m:t>
                      </m:r>
                      <m:r>
                        <a:rPr lang="nl-NL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nl-NL" i="1">
                          <a:latin typeface="Cambria Math" panose="02040503050406030204" pitchFamily="18" charset="0"/>
                        </a:rPr>
                        <m:t>𝑦</m:t>
                      </m:r>
                      <m:d>
                        <m:dPr>
                          <m:begChr m:val="["/>
                          <m:endChr m:val="]"/>
                          <m:ctrlPr>
                            <a:rPr lang="nl-NL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−2</m:t>
                          </m:r>
                        </m:e>
                      </m:d>
                      <m:r>
                        <a:rPr lang="nl-NL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l-NL" i="1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begChr m:val="["/>
                          <m:endChr m:val="]"/>
                          <m:ctrlPr>
                            <a:rPr lang="nl-NL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</m:oMath>
                  </m:oMathPara>
                </a14:m>
                <a:endParaRPr lang="nl-NL"/>
              </a:p>
              <a:p>
                <a:r>
                  <a:rPr lang="nl-NL"/>
                  <a:t>Wat is de overdrachtsfunctie  </a:t>
                </a:r>
                <a14:m>
                  <m:oMath xmlns:m="http://schemas.openxmlformats.org/officeDocument/2006/math">
                    <m:r>
                      <a:rPr lang="nl-NL" i="1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l-NL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nl-NL">
                            <a:latin typeface="Cambria Math" panose="02040503050406030204" pitchFamily="18" charset="0"/>
                          </a:rPr>
                          <m:t>Ω</m:t>
                        </m:r>
                      </m:e>
                    </m:d>
                    <m:r>
                      <a:rPr lang="nl-NL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nl-NL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i="1">
                            <a:latin typeface="Cambria Math" panose="02040503050406030204" pitchFamily="18" charset="0"/>
                          </a:rPr>
                          <m:t>𝑌</m:t>
                        </m:r>
                        <m:d>
                          <m:dPr>
                            <m:ctrlPr>
                              <a:rPr lang="nl-NL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nl-NL">
                                <a:latin typeface="Cambria Math" panose="02040503050406030204" pitchFamily="18" charset="0"/>
                              </a:rPr>
                              <m:t>Ω</m:t>
                            </m:r>
                          </m:e>
                        </m:d>
                      </m:num>
                      <m:den>
                        <m:r>
                          <a:rPr lang="nl-NL" i="1">
                            <a:latin typeface="Cambria Math" panose="02040503050406030204" pitchFamily="18" charset="0"/>
                          </a:rPr>
                          <m:t>𝑋</m:t>
                        </m:r>
                        <m:d>
                          <m:dPr>
                            <m:ctrlPr>
                              <a:rPr lang="nl-NL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nl-NL">
                                <a:latin typeface="Cambria Math" panose="02040503050406030204" pitchFamily="18" charset="0"/>
                              </a:rPr>
                              <m:t>Ω</m:t>
                            </m:r>
                          </m:e>
                        </m:d>
                      </m:den>
                    </m:f>
                  </m:oMath>
                </a14:m>
                <a:r>
                  <a:rPr lang="nl-NL"/>
                  <a:t>?</a:t>
                </a:r>
              </a:p>
              <a:p>
                <a:r>
                  <a:rPr lang="nl-NL"/>
                  <a:t>Welke frequentie wordt maximaal versterkt door dit systeem?</a:t>
                </a:r>
              </a:p>
              <a:p>
                <a:r>
                  <a:rPr lang="nl-NL"/>
                  <a:t>Wat is de versterking van </a:t>
                </a:r>
                <a:br>
                  <a:rPr lang="nl-NL"/>
                </a:br>
                <a:r>
                  <a:rPr lang="nl-NL"/>
                  <a:t>deze frequentie? </a:t>
                </a:r>
              </a:p>
            </p:txBody>
          </p:sp>
        </mc:Choice>
        <mc:Fallback>
          <p:sp>
            <p:nvSpPr>
              <p:cNvPr id="3" name="Tijdelijke aanduiding voor inhoud 2">
                <a:extLst>
                  <a:ext uri="{FF2B5EF4-FFF2-40B4-BE49-F238E27FC236}">
                    <a16:creationId xmlns:a16="http://schemas.microsoft.com/office/drawing/2014/main" id="{971C4402-BFC8-4B01-9A41-E000FDE4EDC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1003980"/>
                <a:ext cx="10972800" cy="5184576"/>
              </a:xfrm>
              <a:blipFill>
                <a:blip r:embed="rId2"/>
                <a:stretch>
                  <a:fillRect l="-1278"/>
                </a:stretch>
              </a:blipFill>
            </p:spPr>
            <p:txBody>
              <a:bodyPr/>
              <a:lstStyle/>
              <a:p>
                <a:r>
                  <a:rPr lang="en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EFC8C659-27E0-4110-9B57-0A2F0AC5A5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ACEC0-5556-43A8-ADDA-F7E896647525}" type="slidenum">
              <a:rPr lang="nl-NL" smtClean="0"/>
              <a:t>59</a:t>
            </a:fld>
            <a:endParaRPr lang="nl-NL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1AEF32D-8AEA-481E-B8A2-532FE04F0AD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660669" y="3179769"/>
            <a:ext cx="6000750" cy="3495675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14">
                <a:extLst>
                  <a:ext uri="{FF2B5EF4-FFF2-40B4-BE49-F238E27FC236}">
                    <a16:creationId xmlns:a16="http://schemas.microsoft.com/office/drawing/2014/main" id="{97A34E37-A88F-479E-B9BD-B4536231BF5B}"/>
                  </a:ext>
                </a:extLst>
              </p:cNvPr>
              <p:cNvSpPr txBox="1"/>
              <p:nvPr/>
            </p:nvSpPr>
            <p:spPr>
              <a:xfrm>
                <a:off x="1291431" y="4516542"/>
                <a:ext cx="3079631" cy="1811009"/>
              </a:xfrm>
              <a:prstGeom prst="rect">
                <a:avLst/>
              </a:prstGeom>
              <a:ln w="28575">
                <a:solidFill>
                  <a:srgbClr val="CF0033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nl-NL" sz="2200"/>
                  <a:t>Gebruik voor deze vraag de substitutie: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l-NL" sz="2200">
                          <a:latin typeface="Cambria Math" panose="02040503050406030204" pitchFamily="18" charset="0"/>
                        </a:rPr>
                        <m:t>Ω</m:t>
                      </m:r>
                      <m:r>
                        <a:rPr lang="nl-NL" sz="22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l-NL" sz="2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NL" sz="22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l-NL" sz="2200" i="1">
                              <a:latin typeface="Cambria Math" panose="02040503050406030204" pitchFamily="18" charset="0"/>
                            </a:rPr>
                            <m:t>𝜋</m:t>
                          </m:r>
                          <m:r>
                            <a:rPr lang="nl-NL" sz="2200" i="1">
                              <a:latin typeface="Cambria Math" panose="02040503050406030204" pitchFamily="18" charset="0"/>
                            </a:rPr>
                            <m:t>𝑓</m:t>
                          </m:r>
                        </m:num>
                        <m:den>
                          <m:sSub>
                            <m:sSubPr>
                              <m:ctrlPr>
                                <a:rPr lang="nl-NL" sz="2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l-NL" sz="2200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nl-NL" sz="220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nl-NL" sz="2200"/>
              </a:p>
              <a:p>
                <a:r>
                  <a:rPr lang="nl-NL" sz="2200"/>
                  <a:t>waarbij: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l-NL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l-NL" sz="2200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nl-NL" sz="2200" i="1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a:rPr lang="nl-NL" sz="2200" i="1">
                        <a:latin typeface="Cambria Math" panose="02040503050406030204" pitchFamily="18" charset="0"/>
                      </a:rPr>
                      <m:t>=1 </m:t>
                    </m:r>
                    <m:r>
                      <a:rPr lang="nl-NL" sz="2200" i="1">
                        <a:latin typeface="Cambria Math" panose="02040503050406030204" pitchFamily="18" charset="0"/>
                      </a:rPr>
                      <m:t>𝑘𝐻𝑧</m:t>
                    </m:r>
                  </m:oMath>
                </a14:m>
                <a:r>
                  <a:rPr lang="nl-NL" sz="2200"/>
                  <a:t> </a:t>
                </a:r>
              </a:p>
            </p:txBody>
          </p:sp>
        </mc:Choice>
        <mc:Fallback>
          <p:sp>
            <p:nvSpPr>
              <p:cNvPr id="6" name="TextBox 14">
                <a:extLst>
                  <a:ext uri="{FF2B5EF4-FFF2-40B4-BE49-F238E27FC236}">
                    <a16:creationId xmlns:a16="http://schemas.microsoft.com/office/drawing/2014/main" id="{97A34E37-A88F-479E-B9BD-B4536231BF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1431" y="4516542"/>
                <a:ext cx="3079631" cy="1811009"/>
              </a:xfrm>
              <a:prstGeom prst="rect">
                <a:avLst/>
              </a:prstGeom>
              <a:blipFill>
                <a:blip r:embed="rId4"/>
                <a:stretch>
                  <a:fillRect l="-2157" t="-1656" b="-4636"/>
                </a:stretch>
              </a:blipFill>
              <a:ln w="28575">
                <a:solidFill>
                  <a:srgbClr val="CF0033"/>
                </a:solidFill>
              </a:ln>
            </p:spPr>
            <p:txBody>
              <a:bodyPr/>
              <a:lstStyle/>
              <a:p>
                <a:r>
                  <a:rPr lang="en-N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9578962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Voorbeeld 1 Discrete-Time </a:t>
            </a:r>
            <a:r>
              <a:rPr lang="nl-NL" err="1"/>
              <a:t>Fourier</a:t>
            </a:r>
            <a:r>
              <a:rPr lang="nl-NL"/>
              <a:t> </a:t>
            </a:r>
            <a:r>
              <a:rPr lang="nl-NL" err="1"/>
              <a:t>Transform</a:t>
            </a:r>
            <a:endParaRPr lang="nl-NL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nl-NL"/>
                  <a:t>Het </a:t>
                </a:r>
                <a:r>
                  <a:rPr lang="nl-NL" err="1"/>
                  <a:t>Fourier</a:t>
                </a:r>
                <a:r>
                  <a:rPr lang="nl-NL"/>
                  <a:t>-spectrum van verschillende basissignalen is bekend.</a:t>
                </a:r>
              </a:p>
              <a:p>
                <a:pPr marL="0" indent="0">
                  <a:buNone/>
                </a:pPr>
                <a:endParaRPr lang="nl-NL"/>
              </a:p>
              <a:p>
                <a:pPr marL="0" indent="0">
                  <a:buNone/>
                </a:pPr>
                <a:r>
                  <a:rPr lang="nl-NL"/>
                  <a:t>Zie eventueel boek blz. 106 en </a:t>
                </a:r>
                <a:r>
                  <a:rPr lang="nl-NL">
                    <a:hlinkClick r:id="rId2"/>
                  </a:rPr>
                  <a:t>formuleblad</a:t>
                </a:r>
                <a:r>
                  <a:rPr lang="nl-NL"/>
                  <a:t>.</a:t>
                </a:r>
              </a:p>
              <a:p>
                <a:pPr marL="0" indent="0">
                  <a:buNone/>
                </a:pPr>
                <a:endParaRPr lang="nl-NL"/>
              </a:p>
              <a:p>
                <a:pPr marL="0" indent="0">
                  <a:buNone/>
                </a:pPr>
                <a:r>
                  <a:rPr lang="nl-NL"/>
                  <a:t>Wat is het </a:t>
                </a:r>
                <a:r>
                  <a:rPr lang="nl-NL" err="1"/>
                  <a:t>Fourier</a:t>
                </a:r>
                <a:r>
                  <a:rPr lang="nl-NL"/>
                  <a:t>-spectrum van:</a:t>
                </a:r>
              </a:p>
              <a:p>
                <a:pPr marL="0" indent="0">
                  <a:buNone/>
                </a:pPr>
                <a:endParaRPr lang="nl-NL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b="0" i="1" smtClean="0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begChr m:val="["/>
                          <m:endChr m:val="]"/>
                          <m:ctrlPr>
                            <a:rPr lang="nl-NL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nl-NL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l-NL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l-NL" b="0" i="1" smtClean="0">
                              <a:latin typeface="Cambria Math" panose="02040503050406030204" pitchFamily="18" charset="0"/>
                            </a:rPr>
                            <m:t>0.5</m:t>
                          </m:r>
                        </m:e>
                        <m:sup>
                          <m:r>
                            <a:rPr lang="nl-NL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r>
                        <a:rPr lang="nl-NL" b="0" i="1" smtClean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nl-NL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nl-NL" b="0" i="1" smtClean="0"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nl-NL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nl-NL" b="0" i="1" smtClean="0">
                          <a:latin typeface="Cambria Math" panose="02040503050406030204" pitchFamily="18" charset="0"/>
                        </a:rPr>
                        <m:t>]+</m:t>
                      </m:r>
                      <m:r>
                        <a:rPr lang="nl-NL" b="0" i="1" smtClean="0">
                          <a:latin typeface="Cambria Math" panose="02040503050406030204" pitchFamily="18" charset="0"/>
                        </a:rPr>
                        <m:t>𝛿</m:t>
                      </m:r>
                      <m:r>
                        <a:rPr lang="nl-NL" b="0" i="1" smtClean="0"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nl-NL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nl-NL" b="0" i="1" smtClean="0">
                          <a:latin typeface="Cambria Math" panose="02040503050406030204" pitchFamily="18" charset="0"/>
                        </a:rPr>
                        <m:t>−3]</m:t>
                      </m:r>
                    </m:oMath>
                  </m:oMathPara>
                </a14:m>
                <a:endParaRPr lang="nl-NL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389" t="-1529"/>
                </a:stretch>
              </a:blipFill>
            </p:spPr>
            <p:txBody>
              <a:bodyPr/>
              <a:lstStyle/>
              <a:p>
                <a:r>
                  <a:rPr lang="en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ACEC0-5556-43A8-ADDA-F7E896647525}" type="slidenum">
              <a:rPr lang="nl-NL" smtClean="0"/>
              <a:t>60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209977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Voorbeeld 2: Convolutie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nl-NL"/>
                  <a:t>Bereken de discrete </a:t>
                </a:r>
                <a:r>
                  <a:rPr lang="nl-NL" err="1"/>
                  <a:t>Fourier</a:t>
                </a:r>
                <a:r>
                  <a:rPr lang="nl-NL"/>
                  <a:t>-getransformeerde van: </a:t>
                </a:r>
              </a:p>
              <a:p>
                <a:pPr marL="0" indent="0">
                  <a:buNone/>
                </a:pPr>
                <a:endParaRPr lang="nl-NL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i="1">
                          <a:latin typeface="Cambria Math" charset="0"/>
                        </a:rPr>
                        <m:t>𝑦</m:t>
                      </m:r>
                      <m:d>
                        <m:dPr>
                          <m:begChr m:val="["/>
                          <m:endChr m:val="]"/>
                          <m:ctrlPr>
                            <a:rPr lang="nl-NL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i="1">
                              <a:latin typeface="Cambria Math" charset="0"/>
                            </a:rPr>
                            <m:t>𝑛</m:t>
                          </m:r>
                        </m:e>
                      </m:d>
                      <m:r>
                        <a:rPr lang="nl-NL" i="1">
                          <a:latin typeface="Cambria Math" charset="0"/>
                        </a:rPr>
                        <m:t>=</m:t>
                      </m:r>
                      <m:r>
                        <a:rPr lang="nl-NL" i="1">
                          <a:latin typeface="Cambria Math" charset="0"/>
                        </a:rPr>
                        <m:t>𝑥</m:t>
                      </m:r>
                      <m:d>
                        <m:dPr>
                          <m:begChr m:val="["/>
                          <m:endChr m:val="]"/>
                          <m:ctrlPr>
                            <a:rPr lang="nl-NL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i="1">
                              <a:latin typeface="Cambria Math" charset="0"/>
                            </a:rPr>
                            <m:t>𝑛</m:t>
                          </m:r>
                        </m:e>
                      </m:d>
                      <m:r>
                        <a:rPr lang="nl-NL" i="1">
                          <a:latin typeface="Cambria Math" charset="0"/>
                        </a:rPr>
                        <m:t>∗</m:t>
                      </m:r>
                      <m:r>
                        <a:rPr lang="nl-NL" i="1">
                          <a:latin typeface="Cambria Math" charset="0"/>
                        </a:rPr>
                        <m:t>𝑥</m:t>
                      </m:r>
                      <m:d>
                        <m:dPr>
                          <m:begChr m:val="["/>
                          <m:endChr m:val="]"/>
                          <m:ctrlPr>
                            <a:rPr lang="nl-NL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i="1">
                              <a:latin typeface="Cambria Math" charset="0"/>
                            </a:rPr>
                            <m:t>𝑛</m:t>
                          </m:r>
                        </m:e>
                      </m:d>
                    </m:oMath>
                  </m:oMathPara>
                </a14:m>
                <a:endParaRPr lang="nl-NL"/>
              </a:p>
              <a:p>
                <a:pPr marL="0" indent="0">
                  <a:buNone/>
                </a:pPr>
                <a:endParaRPr lang="nl-NL"/>
              </a:p>
              <a:p>
                <a:pPr marL="0" indent="0">
                  <a:buNone/>
                </a:pPr>
                <a:r>
                  <a:rPr lang="nl-NL"/>
                  <a:t>Waarbij:</a:t>
                </a:r>
              </a:p>
              <a:p>
                <a:pPr marL="0" indent="0">
                  <a:buNone/>
                </a:pPr>
                <a:endParaRPr lang="nl-NL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i="1">
                          <a:latin typeface="Cambria Math" charset="0"/>
                        </a:rPr>
                        <m:t>𝑥</m:t>
                      </m:r>
                      <m:d>
                        <m:dPr>
                          <m:begChr m:val="["/>
                          <m:endChr m:val="]"/>
                          <m:ctrlPr>
                            <a:rPr lang="nl-NL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i="1">
                              <a:latin typeface="Cambria Math" charset="0"/>
                            </a:rPr>
                            <m:t>𝑛</m:t>
                          </m:r>
                        </m:e>
                      </m:d>
                      <m:r>
                        <a:rPr lang="nl-NL" i="1">
                          <a:latin typeface="Cambria Math" charset="0"/>
                        </a:rPr>
                        <m:t>=</m:t>
                      </m:r>
                      <m:r>
                        <a:rPr lang="nl-NL" i="1">
                          <a:latin typeface="Cambria Math" charset="0"/>
                        </a:rPr>
                        <m:t>𝛿</m:t>
                      </m:r>
                      <m:d>
                        <m:dPr>
                          <m:begChr m:val="["/>
                          <m:endChr m:val="]"/>
                          <m:ctrlPr>
                            <a:rPr lang="nl-NL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i="1">
                              <a:latin typeface="Cambria Math" charset="0"/>
                            </a:rPr>
                            <m:t>𝑛</m:t>
                          </m:r>
                          <m:r>
                            <a:rPr lang="nl-NL" i="1">
                              <a:latin typeface="Cambria Math" charset="0"/>
                            </a:rPr>
                            <m:t>+1</m:t>
                          </m:r>
                        </m:e>
                      </m:d>
                      <m:r>
                        <a:rPr lang="nl-NL" i="1">
                          <a:latin typeface="Cambria Math" charset="0"/>
                        </a:rPr>
                        <m:t>+</m:t>
                      </m:r>
                      <m:r>
                        <a:rPr lang="nl-NL" i="1">
                          <a:latin typeface="Cambria Math" charset="0"/>
                        </a:rPr>
                        <m:t>𝛿</m:t>
                      </m:r>
                      <m:d>
                        <m:dPr>
                          <m:begChr m:val="["/>
                          <m:endChr m:val="]"/>
                          <m:ctrlPr>
                            <a:rPr lang="nl-NL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i="1">
                              <a:latin typeface="Cambria Math" charset="0"/>
                            </a:rPr>
                            <m:t>𝑛</m:t>
                          </m:r>
                          <m:r>
                            <a:rPr lang="nl-NL" i="1">
                              <a:latin typeface="Cambria Math" charset="0"/>
                            </a:rPr>
                            <m:t>−1</m:t>
                          </m:r>
                        </m:e>
                      </m:d>
                    </m:oMath>
                  </m:oMathPara>
                </a14:m>
                <a:endParaRPr lang="nl-NL"/>
              </a:p>
              <a:p>
                <a:pPr marL="0" indent="0">
                  <a:buNone/>
                </a:pPr>
                <a:endParaRPr lang="nl-NL"/>
              </a:p>
              <a:p>
                <a:pPr marL="0" indent="0">
                  <a:buNone/>
                </a:pPr>
                <a:r>
                  <a:rPr lang="nl-NL"/>
                  <a:t> 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389" t="-1529"/>
                </a:stretch>
              </a:blipFill>
            </p:spPr>
            <p:txBody>
              <a:bodyPr/>
              <a:lstStyle/>
              <a:p>
                <a:r>
                  <a:rPr lang="en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ACEC0-5556-43A8-ADDA-F7E896647525}" type="slidenum">
              <a:rPr lang="nl-NL" smtClean="0"/>
              <a:t>61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9478807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Voorbereiding week 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ACEC0-5556-43A8-ADDA-F7E896647525}" type="slidenum">
              <a:rPr lang="nl-NL" smtClean="0"/>
              <a:t>62</a:t>
            </a:fld>
            <a:endParaRPr lang="nl-NL"/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2E7266C9-C653-4D84-9DFE-46A749981C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475" y="1125539"/>
            <a:ext cx="11257472" cy="54968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>
                <a:hlinkClick r:id="rId2"/>
              </a:rPr>
              <a:t>Huiswerk week 3 les 2</a:t>
            </a:r>
            <a:endParaRPr lang="nl-NL"/>
          </a:p>
          <a:p>
            <a:r>
              <a:rPr lang="nl-NL"/>
              <a:t>Opgaven: </a:t>
            </a:r>
            <a:r>
              <a:rPr lang="nl-NL">
                <a:hlinkClick r:id="rId3"/>
              </a:rPr>
              <a:t>3.11, 3.12 en 3.13</a:t>
            </a:r>
            <a:endParaRPr lang="nl-NL"/>
          </a:p>
          <a:p>
            <a:r>
              <a:rPr lang="nl-NL"/>
              <a:t>Doornemen presentatie week 3</a:t>
            </a:r>
          </a:p>
          <a:p>
            <a:r>
              <a:rPr lang="nl-NL"/>
              <a:t>Lezen (verdieping): </a:t>
            </a:r>
          </a:p>
          <a:p>
            <a:pPr marL="257175" lvl="1" indent="0">
              <a:buNone/>
            </a:pPr>
            <a:r>
              <a:rPr lang="nl-NL"/>
              <a:t>§3.3 De </a:t>
            </a:r>
            <a:r>
              <a:rPr lang="nl-NL" err="1"/>
              <a:t>Fourier-tranformatie</a:t>
            </a:r>
            <a:r>
              <a:rPr lang="nl-NL"/>
              <a:t> van niet-periodieke digitale reeksen </a:t>
            </a:r>
            <a:br>
              <a:rPr lang="nl-NL"/>
            </a:br>
            <a:r>
              <a:rPr lang="nl-NL"/>
              <a:t>(15 pagina’s)</a:t>
            </a:r>
          </a:p>
          <a:p>
            <a:r>
              <a:rPr lang="nl-NL"/>
              <a:t>Extra verdieping:</a:t>
            </a:r>
          </a:p>
          <a:p>
            <a:pPr marL="257175" lvl="1" indent="0">
              <a:buNone/>
            </a:pPr>
            <a:r>
              <a:rPr lang="da-DK"/>
              <a:t>Opgave: </a:t>
            </a:r>
            <a:r>
              <a:rPr lang="da-DK">
                <a:hlinkClick r:id="rId4"/>
              </a:rPr>
              <a:t>3.14</a:t>
            </a:r>
            <a:r>
              <a:rPr lang="da-DK"/>
              <a:t>, oefening op sheet 58.</a:t>
            </a:r>
          </a:p>
          <a:p>
            <a:r>
              <a:rPr lang="nl-NL">
                <a:solidFill>
                  <a:srgbClr val="C00000"/>
                </a:solidFill>
              </a:rPr>
              <a:t>Installeer </a:t>
            </a:r>
            <a:r>
              <a:rPr lang="nl-NL" err="1">
                <a:solidFill>
                  <a:srgbClr val="C00000"/>
                </a:solidFill>
              </a:rPr>
              <a:t>Matlab</a:t>
            </a:r>
            <a:r>
              <a:rPr lang="nl-NL">
                <a:solidFill>
                  <a:srgbClr val="C00000"/>
                </a:solidFill>
              </a:rPr>
              <a:t> en </a:t>
            </a:r>
            <a:r>
              <a:rPr lang="nl-NL" err="1">
                <a:solidFill>
                  <a:srgbClr val="C00000"/>
                </a:solidFill>
              </a:rPr>
              <a:t>Jupyter</a:t>
            </a:r>
            <a:r>
              <a:rPr lang="nl-NL">
                <a:solidFill>
                  <a:srgbClr val="C00000"/>
                </a:solidFill>
              </a:rPr>
              <a:t>-Notebook</a:t>
            </a:r>
            <a:r>
              <a:rPr lang="nl-NL"/>
              <a:t> op je pc als je dat nog niet gedaan hebt, zie: </a:t>
            </a:r>
            <a:r>
              <a:rPr lang="nl-NL">
                <a:hlinkClick r:id="rId5"/>
              </a:rPr>
              <a:t>wiki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145516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hema">
  <a:themeElements>
    <a:clrScheme name="PCP">
      <a:dk1>
        <a:sysClr val="windowText" lastClr="000000"/>
      </a:dk1>
      <a:lt1>
        <a:sysClr val="window" lastClr="FFFFFF"/>
      </a:lt1>
      <a:dk2>
        <a:srgbClr val="C00000"/>
      </a:dk2>
      <a:lt2>
        <a:srgbClr val="FFFFFF"/>
      </a:lt2>
      <a:accent1>
        <a:srgbClr val="C00000"/>
      </a:accent1>
      <a:accent2>
        <a:srgbClr val="C0504D"/>
      </a:accent2>
      <a:accent3>
        <a:srgbClr val="1F497D"/>
      </a:accent3>
      <a:accent4>
        <a:srgbClr val="4F81BD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889CF096EA0F74E95A1679122595694" ma:contentTypeVersion="18" ma:contentTypeDescription="Een nieuw document maken." ma:contentTypeScope="" ma:versionID="5a494fe99b169f9b7144d6aedc83e789">
  <xsd:schema xmlns:xsd="http://www.w3.org/2001/XMLSchema" xmlns:xs="http://www.w3.org/2001/XMLSchema" xmlns:p="http://schemas.microsoft.com/office/2006/metadata/properties" xmlns:ns2="29616316-1aa5-4fa3-a691-4a532bc3402d" xmlns:ns3="98e963da-112d-402c-956e-5af79f0b067b" targetNamespace="http://schemas.microsoft.com/office/2006/metadata/properties" ma:root="true" ma:fieldsID="090945ae548d4cacc436450ccf9112b3" ns2:_="" ns3:_="">
    <xsd:import namespace="29616316-1aa5-4fa3-a691-4a532bc3402d"/>
    <xsd:import namespace="98e963da-112d-402c-956e-5af79f0b067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9616316-1aa5-4fa3-a691-4a532bc3402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Afbeeldingtags" ma:readOnly="false" ma:fieldId="{5cf76f15-5ced-4ddc-b409-7134ff3c332f}" ma:taxonomyMulti="true" ma:sspId="d5477cde-f098-4d32-ba13-c78038edde3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e963da-112d-402c-956e-5af79f0b067b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ef7d4953-e0e4-4c29-8050-1efe1e8a515b}" ma:internalName="TaxCatchAll" ma:showField="CatchAllData" ma:web="98e963da-112d-402c-956e-5af79f0b067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8e963da-112d-402c-956e-5af79f0b067b" xsi:nil="true"/>
    <lcf76f155ced4ddcb4097134ff3c332f xmlns="29616316-1aa5-4fa3-a691-4a532bc3402d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AEE3049A-665E-4487-9B25-67491149E6F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C3E75AF-8843-4B03-8954-1D0113F1ABD3}"/>
</file>

<file path=customXml/itemProps3.xml><?xml version="1.0" encoding="utf-8"?>
<ds:datastoreItem xmlns:ds="http://schemas.openxmlformats.org/officeDocument/2006/customXml" ds:itemID="{9EBB4FED-9012-4356-8D37-BE2432498976}">
  <ds:schemaRefs>
    <ds:schemaRef ds:uri="29616316-1aa5-4fa3-a691-4a532bc3402d"/>
    <ds:schemaRef ds:uri="98e963da-112d-402c-956e-5af79f0b067b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3265</Words>
  <Application>Microsoft Office PowerPoint</Application>
  <PresentationFormat>Widescreen</PresentationFormat>
  <Paragraphs>693</Paragraphs>
  <Slides>62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62</vt:i4>
      </vt:variant>
    </vt:vector>
  </HeadingPairs>
  <TitlesOfParts>
    <vt:vector size="70" baseType="lpstr">
      <vt:lpstr>Arial</vt:lpstr>
      <vt:lpstr>Calibri</vt:lpstr>
      <vt:lpstr>Calibri Light</vt:lpstr>
      <vt:lpstr>Cambria</vt:lpstr>
      <vt:lpstr>Cambria Math</vt:lpstr>
      <vt:lpstr>Symbol</vt:lpstr>
      <vt:lpstr>Wingdings</vt:lpstr>
      <vt:lpstr>Office-thema</vt:lpstr>
      <vt:lpstr>PowerPoint Presentation</vt:lpstr>
      <vt:lpstr>Vorige week</vt:lpstr>
      <vt:lpstr>Deze week</vt:lpstr>
      <vt:lpstr>Frequentiedomein</vt:lpstr>
      <vt:lpstr>Spectrum</vt:lpstr>
      <vt:lpstr>Discrete Fourier-reeks voor periodieke signalen (1/2)</vt:lpstr>
      <vt:lpstr>Discrete Fourier-reeks voor periodieke signalen (2/2)</vt:lpstr>
      <vt:lpstr>Voorbeeld 1 Discrete Fourier-reeks (1/7)</vt:lpstr>
      <vt:lpstr>Voorbeeld 1 Discrete Fourier-reeks (2/7)</vt:lpstr>
      <vt:lpstr>Voorbeeld 1 Discrete Fourier-reeks (3/7)</vt:lpstr>
      <vt:lpstr>Voorbeeld 1 Discrete Fourier-reeks (4/7)</vt:lpstr>
      <vt:lpstr>Voorbeeld 1 Discrete Fourier-reeks (5/7)</vt:lpstr>
      <vt:lpstr>Voorbeeld 1 Discrete Fourier-reeks (6/7)</vt:lpstr>
      <vt:lpstr>Voorbeeld 1 Discrete Fourier-reeks (7/7)</vt:lpstr>
      <vt:lpstr>Genormeerde hoekfrequentie Ω</vt:lpstr>
      <vt:lpstr>Verband tussen k, Ω=2πk/N en f=f_s k/N</vt:lpstr>
      <vt:lpstr>Verband tussen k, Ω en f</vt:lpstr>
      <vt:lpstr>Symmetrie in het spectrum (bij reële x[n])</vt:lpstr>
      <vt:lpstr>Voorbeeld 2 Discrete Fourier-reeks</vt:lpstr>
      <vt:lpstr>Oefening Discrete Fourier-reeks</vt:lpstr>
      <vt:lpstr>Synthesevergelijking</vt:lpstr>
      <vt:lpstr>Voorbeeld 3: Synthesevergelijking</vt:lpstr>
      <vt:lpstr>Lineariteit</vt:lpstr>
      <vt:lpstr>Voorbereiding les 2</vt:lpstr>
      <vt:lpstr>PowerPoint Presentation</vt:lpstr>
      <vt:lpstr>Vorige Les: Discrete Fourier-reeks voor periodieke signalen </vt:lpstr>
      <vt:lpstr>Overzicht deze les</vt:lpstr>
      <vt:lpstr>N=16</vt:lpstr>
      <vt:lpstr>N=32</vt:lpstr>
      <vt:lpstr>N=64</vt:lpstr>
      <vt:lpstr>N=128</vt:lpstr>
      <vt:lpstr>N=256</vt:lpstr>
      <vt:lpstr>N→∞</vt:lpstr>
      <vt:lpstr>N=16</vt:lpstr>
      <vt:lpstr>N=32</vt:lpstr>
      <vt:lpstr>N=64</vt:lpstr>
      <vt:lpstr>N=128</vt:lpstr>
      <vt:lpstr>N=256</vt:lpstr>
      <vt:lpstr>N→∞</vt:lpstr>
      <vt:lpstr>Discrete-Time Fourier Transform</vt:lpstr>
      <vt:lpstr>Lineariteit</vt:lpstr>
      <vt:lpstr>Impulsspectrum</vt:lpstr>
      <vt:lpstr>Impulsspectrum</vt:lpstr>
      <vt:lpstr>Voorbeeld tijdsverschuiving</vt:lpstr>
      <vt:lpstr>Tijdsverschuiving</vt:lpstr>
      <vt:lpstr>Herhaling: convolutie</vt:lpstr>
      <vt:lpstr>Fourier-transformatie van een convolutie</vt:lpstr>
      <vt:lpstr>De convolutie eigenschap van de DTFT</vt:lpstr>
      <vt:lpstr>Overdracht in het frequentiedomein: H(Ω)</vt:lpstr>
      <vt:lpstr>Herhaling: LTI-systemen</vt:lpstr>
      <vt:lpstr>De overdrachtsfunctie: H(Ω)</vt:lpstr>
      <vt:lpstr>De overdrachtsfunctie: H(Ω)</vt:lpstr>
      <vt:lpstr>De overdrachtsfunctie: H(Ω)</vt:lpstr>
      <vt:lpstr>H(Ω) versterking en fasedraaiing</vt:lpstr>
      <vt:lpstr>Herhaling: LTI-systemen</vt:lpstr>
      <vt:lpstr>LTI-systeem DTFT</vt:lpstr>
      <vt:lpstr>De overdrachtsfunctie: H(Ω)</vt:lpstr>
      <vt:lpstr>Oefening</vt:lpstr>
      <vt:lpstr>Oefening</vt:lpstr>
      <vt:lpstr>Voorbeeld 1 Discrete-Time Fourier Transform</vt:lpstr>
      <vt:lpstr>Voorbeeld 2: Convolutie</vt:lpstr>
      <vt:lpstr>Voorbereiding week 4</vt:lpstr>
    </vt:vector>
  </TitlesOfParts>
  <Company>Hogeschool Rotterdam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Peltenburg, J.W.</dc:creator>
  <cp:lastModifiedBy>Straver, J.G. (Joris)</cp:lastModifiedBy>
  <cp:revision>1</cp:revision>
  <dcterms:created xsi:type="dcterms:W3CDTF">2014-11-10T13:25:11Z</dcterms:created>
  <dcterms:modified xsi:type="dcterms:W3CDTF">2025-02-19T09:04:31Z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0x0101002889CF096EA0F74E95A1679122595694</vt:lpwstr>
  </property>
  <property fmtid="{D5CDD505-2E9C-101B-9397-08002B2CF9AE}" pid="3" name="MediaServiceImageTags">
    <vt:lpwstr/>
  </property>
</Properties>
</file>