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0"/>
  </p:notesMasterIdLst>
  <p:handoutMasterIdLst>
    <p:handoutMasterId r:id="rId11"/>
  </p:handoutMasterIdLst>
  <p:sldIdLst>
    <p:sldId id="317" r:id="rId6"/>
    <p:sldId id="323" r:id="rId7"/>
    <p:sldId id="333" r:id="rId8"/>
    <p:sldId id="331" r:id="rId9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920" userDrawn="1">
          <p15:clr>
            <a:srgbClr val="A4A3A4"/>
          </p15:clr>
        </p15:guide>
        <p15:guide id="6" pos="960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800" userDrawn="1">
          <p15:clr>
            <a:srgbClr val="A4A3A4"/>
          </p15:clr>
        </p15:guide>
        <p15:guide id="9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F0055"/>
    <a:srgbClr val="005032"/>
    <a:srgbClr val="2A00FF"/>
    <a:srgbClr val="0000C0"/>
    <a:srgbClr val="C40055"/>
    <a:srgbClr val="FBE0DF"/>
    <a:srgbClr val="FFFF66"/>
    <a:srgbClr val="CF0033"/>
    <a:srgbClr val="CC0033"/>
    <a:srgbClr val="B71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89" d="100"/>
          <a:sy n="89" d="100"/>
        </p:scale>
        <p:origin x="828" y="90"/>
      </p:cViewPr>
      <p:guideLst>
        <p:guide orient="horz" pos="1800"/>
        <p:guide orient="horz" pos="320"/>
        <p:guide orient="horz" pos="2934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29-9-2019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67544" y="4728526"/>
            <a:ext cx="8748464" cy="93728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63814" y="-1823020"/>
            <a:ext cx="9263103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47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  <p:sldLayoutId id="214748503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HR_ELEKTRO/ems20/wiki/Opdrachten/Opdrachten_Week_2_Lab_2.pdf" TargetMode="External"/><Relationship Id="rId2" Type="http://schemas.openxmlformats.org/officeDocument/2006/relationships/hyperlink" Target="https://bitbucket.org/HR_ELEKTRO/ems20/downloads/Opdrachten_Week_2_Lab_2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EMS20  Week </a:t>
            </a:r>
            <a:r>
              <a:rPr lang="nl-NL" dirty="0" smtClean="0"/>
              <a:t>2</a:t>
            </a:r>
            <a:r>
              <a:rPr lang="nl-NL" dirty="0" smtClean="0">
                <a:latin typeface="Calibri" panose="020F0502020204030204" pitchFamily="34" charset="0"/>
              </a:rPr>
              <a:t>  Lab 2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Leerdoelen</a:t>
            </a:r>
            <a:r>
              <a:rPr lang="en-US" dirty="0" smtClean="0"/>
              <a:t>  Week 2  Lab 2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Leerdoelen </a:t>
            </a:r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week 2</a:t>
            </a:r>
            <a:r>
              <a:rPr lang="nl-NL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lab 2.</a:t>
            </a:r>
            <a:r>
              <a:rPr lang="nl-NL" sz="2800" dirty="0" smtClean="0">
                <a:cs typeface="Arial" panose="020B0604020202020204" pitchFamily="34" charset="0"/>
              </a:rPr>
              <a:t> </a:t>
            </a:r>
            <a:r>
              <a:rPr lang="nl-NL" sz="2800" dirty="0">
                <a:cs typeface="Arial" panose="020B0604020202020204" pitchFamily="34" charset="0"/>
              </a:rPr>
              <a:t>Je </a:t>
            </a:r>
            <a:r>
              <a:rPr lang="nl-NL" sz="2800" dirty="0" smtClean="0">
                <a:cs typeface="Arial" panose="020B0604020202020204" pitchFamily="34" charset="0"/>
              </a:rPr>
              <a:t>leert:</a:t>
            </a:r>
            <a:endParaRPr lang="nl-NL" sz="28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wat </a:t>
            </a:r>
            <a:r>
              <a:rPr lang="nl-NL" sz="2800" dirty="0"/>
              <a:t>de verschillen en overeenkomsten zijn met de in het theorieboek </a:t>
            </a:r>
            <a:r>
              <a:rPr lang="nl-NL" sz="2800" dirty="0" smtClean="0"/>
              <a:t>gepresenteerde computerarchitectuur </a:t>
            </a:r>
            <a:r>
              <a:rPr lang="nl-NL" sz="2800" dirty="0"/>
              <a:t>en de </a:t>
            </a:r>
            <a:r>
              <a:rPr lang="nl-NL" sz="2800" dirty="0">
                <a:solidFill>
                  <a:srgbClr val="C00000"/>
                </a:solidFill>
              </a:rPr>
              <a:t>MSP430-architectuur</a:t>
            </a:r>
            <a:r>
              <a:rPr lang="nl-NL" sz="28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hoe </a:t>
            </a:r>
            <a:r>
              <a:rPr lang="nl-NL" sz="2800" dirty="0"/>
              <a:t>je een eenvoudige </a:t>
            </a:r>
            <a:r>
              <a:rPr lang="nl-NL" sz="2800" dirty="0">
                <a:solidFill>
                  <a:srgbClr val="C00000"/>
                </a:solidFill>
              </a:rPr>
              <a:t>assemblertaalprogramma</a:t>
            </a:r>
            <a:r>
              <a:rPr lang="nl-NL" sz="2800" dirty="0"/>
              <a:t> kunt schrijven voor de </a:t>
            </a:r>
            <a:r>
              <a:rPr lang="nl-NL" sz="2800" dirty="0" smtClean="0"/>
              <a:t>MSP-430G2553</a:t>
            </a:r>
            <a:r>
              <a:rPr lang="nl-NL" sz="28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hoe </a:t>
            </a:r>
            <a:r>
              <a:rPr lang="nl-NL" sz="2800" dirty="0"/>
              <a:t>je een functie in assembler kunt implementeren zodanig dat je </a:t>
            </a:r>
            <a:r>
              <a:rPr lang="nl-NL" sz="2800" dirty="0" smtClean="0"/>
              <a:t>deze functie </a:t>
            </a:r>
            <a:r>
              <a:rPr lang="nl-NL" sz="2800" dirty="0">
                <a:solidFill>
                  <a:srgbClr val="C00000"/>
                </a:solidFill>
              </a:rPr>
              <a:t>vanuit C</a:t>
            </a:r>
            <a:r>
              <a:rPr lang="nl-NL" sz="2800" dirty="0"/>
              <a:t> kunt </a:t>
            </a:r>
            <a:r>
              <a:rPr lang="nl-NL" sz="2800" dirty="0">
                <a:solidFill>
                  <a:srgbClr val="C00000"/>
                </a:solidFill>
              </a:rPr>
              <a:t>aanroepen</a:t>
            </a:r>
            <a:r>
              <a:rPr lang="nl-NL" sz="28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hoe </a:t>
            </a:r>
            <a:r>
              <a:rPr lang="nl-NL" sz="2800" dirty="0"/>
              <a:t>je vanuit C-code een in assembler geschreven functie kunt aanroepen;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• hoe het functie call en return mechanisme gerealiseerd wordt door het gebruik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van een stack en een stack pointer.</a:t>
            </a: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Volgende </a:t>
            </a:r>
            <a:r>
              <a:rPr lang="nl-NL" smtClean="0"/>
              <a:t>lab… 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GPIO (General Purpose Input Output)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Neem </a:t>
            </a:r>
            <a:r>
              <a:rPr lang="nl-NL" dirty="0"/>
              <a:t>je </a:t>
            </a:r>
            <a:r>
              <a:rPr lang="nl-NL" dirty="0">
                <a:solidFill>
                  <a:srgbClr val="C00000"/>
                </a:solidFill>
              </a:rPr>
              <a:t>CC3220S </a:t>
            </a:r>
            <a:r>
              <a:rPr lang="nl-NL" dirty="0" err="1">
                <a:solidFill>
                  <a:srgbClr val="C00000"/>
                </a:solidFill>
              </a:rPr>
              <a:t>LaunchPad</a:t>
            </a:r>
            <a:r>
              <a:rPr lang="nl-NL" dirty="0"/>
              <a:t> </a:t>
            </a:r>
            <a:r>
              <a:rPr lang="nl-NL" dirty="0" smtClean="0"/>
              <a:t>mee!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7380"/>
            <a:ext cx="3806082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 smtClean="0">
                <a:solidFill>
                  <a:srgbClr val="C00000"/>
                </a:solidFill>
                <a:hlinkClick r:id="rId2"/>
              </a:rPr>
              <a:t>Opdrach</a:t>
            </a:r>
            <a:r>
              <a:rPr lang="nl-NL" dirty="0" smtClean="0">
                <a:solidFill>
                  <a:srgbClr val="C00000"/>
                </a:solidFill>
                <a:hlinkClick r:id="rId3"/>
              </a:rPr>
              <a:t>t</a:t>
            </a:r>
            <a:r>
              <a:rPr lang="nl-NL" dirty="0" smtClean="0">
                <a:solidFill>
                  <a:srgbClr val="C00000"/>
                </a:solidFill>
                <a:hlinkClick r:id="rId2"/>
              </a:rPr>
              <a:t>en_Week_2_Lab_2.pdf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2200" y="3577580"/>
            <a:ext cx="2575347" cy="209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2C7"/>
      </a:hlink>
      <a:folHlink>
        <a:srgbClr val="0042C7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BE0DF"/>
        </a:solidFill>
        <a:ln w="952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 xmlns:p="http://schemas.openxmlformats.org/presentationml/2006/main" xmlns:r="http://schemas.openxmlformats.org/officeDocument/2006/relationships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b="0" dirty="0" smtClean="0">
            <a:latin typeface="Calibri" panose="020F0502020204030204" pitchFamily="34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2090</TotalTime>
  <Words>126</Words>
  <Application>Microsoft Office PowerPoint</Application>
  <PresentationFormat>Diavoorstelling (16:10)</PresentationFormat>
  <Paragraphs>18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13" baseType="lpstr">
      <vt:lpstr>ＭＳ Ｐゴシック</vt:lpstr>
      <vt:lpstr>ＭＳ Ｐゴシック</vt:lpstr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EMS20  Week 2  Lab 2</vt:lpstr>
      <vt:lpstr>Leerdoelen  Week 2  Lab 2</vt:lpstr>
      <vt:lpstr>Volgende lab… </vt:lpstr>
      <vt:lpstr>Aan de slag!</vt:lpstr>
    </vt:vector>
  </TitlesOfParts>
  <Company>Hogeschool Rotterdam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80</cp:revision>
  <cp:lastPrinted>2013-05-13T15:29:32Z</cp:lastPrinted>
  <dcterms:created xsi:type="dcterms:W3CDTF">2017-11-15T06:58:38Z</dcterms:created>
  <dcterms:modified xsi:type="dcterms:W3CDTF">2019-09-29T11:40:18Z</dcterms:modified>
</cp:coreProperties>
</file>