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4"/>
  </p:notesMasterIdLst>
  <p:handoutMasterIdLst>
    <p:handoutMasterId r:id="rId15"/>
  </p:handoutMasterIdLst>
  <p:sldIdLst>
    <p:sldId id="317" r:id="rId6"/>
    <p:sldId id="323" r:id="rId7"/>
    <p:sldId id="332" r:id="rId8"/>
    <p:sldId id="333" r:id="rId9"/>
    <p:sldId id="336" r:id="rId10"/>
    <p:sldId id="335" r:id="rId11"/>
    <p:sldId id="334" r:id="rId12"/>
    <p:sldId id="331" r:id="rId13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F0055"/>
    <a:srgbClr val="005032"/>
    <a:srgbClr val="2A00FF"/>
    <a:srgbClr val="0000C0"/>
    <a:srgbClr val="C40055"/>
    <a:srgbClr val="FBE0DF"/>
    <a:srgbClr val="FFFF66"/>
    <a:srgbClr val="CF0033"/>
    <a:srgbClr val="CC0033"/>
    <a:srgbClr val="B7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149" d="100"/>
          <a:sy n="149" d="100"/>
        </p:scale>
        <p:origin x="830" y="12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11-9-2020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HR_ELEKTRO/ems20/wiki/Opdrachten/Opdrachten_Week_3_Lab_2.pdf" TargetMode="External"/><Relationship Id="rId2" Type="http://schemas.openxmlformats.org/officeDocument/2006/relationships/hyperlink" Target="https://bitbucket.org/HR_ELEKTRO/ems20/wiki/Opdrachten/Opdrachten_Week_3_Lab_1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3</a:t>
            </a:r>
            <a:r>
              <a:rPr lang="nl-NL" dirty="0">
                <a:latin typeface="Calibri" panose="020F0502020204030204" pitchFamily="34" charset="0"/>
              </a:rPr>
              <a:t>  Lab 1 en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3  Lab 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3 lab 1.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uit welke onderdelen de CC3220S is opgebouwd;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err="1"/>
              <a:t>leds</a:t>
            </a:r>
            <a:r>
              <a:rPr lang="nl-NL" sz="2800" dirty="0"/>
              <a:t> aan te sturen op verschillende abstractieniveaus;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UART-driver te gebruiken;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System </a:t>
            </a:r>
            <a:r>
              <a:rPr lang="nl-NL" sz="2800" dirty="0" err="1"/>
              <a:t>Configuration</a:t>
            </a:r>
            <a:r>
              <a:rPr lang="nl-NL" sz="2800" dirty="0"/>
              <a:t> tool te gebruiken.</a:t>
            </a:r>
          </a:p>
          <a:p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3  Lab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3 lab 2.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wat I</a:t>
            </a:r>
            <a:r>
              <a:rPr lang="nl-NL" sz="2800" baseline="30000" dirty="0"/>
              <a:t>2</a:t>
            </a:r>
            <a:r>
              <a:rPr lang="nl-NL" sz="2800" dirty="0"/>
              <a:t>C is en hoe je de I</a:t>
            </a:r>
            <a:r>
              <a:rPr lang="nl-NL" sz="2800" baseline="30000" dirty="0"/>
              <a:t>2</a:t>
            </a:r>
            <a:r>
              <a:rPr lang="nl-NL" sz="2800" dirty="0"/>
              <a:t>C-driver gebruikt;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TMP006 IR-sensor via I</a:t>
            </a:r>
            <a:r>
              <a:rPr lang="nl-NL" sz="2800" baseline="30000" dirty="0"/>
              <a:t>2</a:t>
            </a:r>
            <a:r>
              <a:rPr lang="nl-NL" sz="2800" dirty="0"/>
              <a:t>C uit te lezen.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52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Abstractieniveaus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De hardware van de CC3220S </a:t>
            </a:r>
            <a:r>
              <a:rPr lang="nl-NL" sz="2800" dirty="0" err="1"/>
              <a:t>LaunchPad</a:t>
            </a:r>
            <a:r>
              <a:rPr lang="nl-NL" sz="2800" dirty="0"/>
              <a:t> kan geprogrammeerd worden op drie abstractieniveaus: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I/O-registers</a:t>
            </a:r>
          </a:p>
          <a:p>
            <a:pPr marL="914400" lvl="1"/>
            <a:r>
              <a:rPr lang="nl-NL" sz="2400" dirty="0"/>
              <a:t>Zoals je bij EMS10 de MSP430 hebt geprogrammeerd.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err="1">
                <a:solidFill>
                  <a:schemeClr val="bg1">
                    <a:lumMod val="65000"/>
                  </a:schemeClr>
                </a:solidFill>
              </a:rPr>
              <a:t>driverLib</a:t>
            </a:r>
            <a:r>
              <a:rPr lang="nl-NL" sz="2800" dirty="0">
                <a:solidFill>
                  <a:schemeClr val="bg1">
                    <a:lumMod val="65000"/>
                  </a:schemeClr>
                </a:solidFill>
              </a:rPr>
              <a:t> (HAL = 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Hardware Abstraction Layer</a:t>
            </a:r>
            <a:r>
              <a:rPr lang="nl-NL" sz="2800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marL="914400" lvl="1"/>
            <a:r>
              <a:rPr lang="nl-NL" sz="2400" dirty="0">
                <a:solidFill>
                  <a:schemeClr val="bg1">
                    <a:lumMod val="65000"/>
                  </a:schemeClr>
                </a:solidFill>
              </a:rPr>
              <a:t>Deze </a:t>
            </a:r>
            <a:r>
              <a:rPr lang="nl-NL" sz="2400" dirty="0" err="1">
                <a:solidFill>
                  <a:schemeClr val="bg1">
                    <a:lumMod val="65000"/>
                  </a:schemeClr>
                </a:solidFill>
              </a:rPr>
              <a:t>library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</a:rPr>
              <a:t> wordt gebruikt om de drivers mee te implementeren. De registers zijn geabstraheerd.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TI drivers</a:t>
            </a:r>
          </a:p>
          <a:p>
            <a:pPr marL="914400" lvl="1"/>
            <a:r>
              <a:rPr lang="nl-NL" sz="2400" dirty="0"/>
              <a:t>De specifieke processor en het bordje zijn geabstraheerd.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4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Abstractielagen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96" y="1489348"/>
            <a:ext cx="9144000" cy="273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34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808" y="2206710"/>
            <a:ext cx="2798347" cy="269071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Abstractielagen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6" name="Rechthoek 5"/>
          <p:cNvSpPr/>
          <p:nvPr/>
        </p:nvSpPr>
        <p:spPr bwMode="auto">
          <a:xfrm>
            <a:off x="3167844" y="1632005"/>
            <a:ext cx="2808312" cy="576064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nl-NL" sz="2800" b="0" dirty="0">
                <a:solidFill>
                  <a:schemeClr val="bg1"/>
                </a:solidFill>
                <a:latin typeface="Calibri" panose="020F0502020204030204" pitchFamily="34" charset="0"/>
                <a:ea typeface="ＭＳ Ｐゴシック" pitchFamily="-48" charset="-128"/>
              </a:rPr>
              <a:t>Application</a:t>
            </a:r>
          </a:p>
        </p:txBody>
      </p:sp>
      <p:grpSp>
        <p:nvGrpSpPr>
          <p:cNvPr id="23" name="Groep 22"/>
          <p:cNvGrpSpPr/>
          <p:nvPr/>
        </p:nvGrpSpPr>
        <p:grpSpPr>
          <a:xfrm>
            <a:off x="1001941" y="2153969"/>
            <a:ext cx="3714075" cy="1495619"/>
            <a:chOff x="1001941" y="2153969"/>
            <a:chExt cx="3714075" cy="1495619"/>
          </a:xfrm>
        </p:grpSpPr>
        <p:sp>
          <p:nvSpPr>
            <p:cNvPr id="8" name="Ovaal 7"/>
            <p:cNvSpPr/>
            <p:nvPr/>
          </p:nvSpPr>
          <p:spPr bwMode="auto">
            <a:xfrm>
              <a:off x="3059832" y="2208069"/>
              <a:ext cx="1656184" cy="1441519"/>
            </a:xfrm>
            <a:prstGeom prst="ellipse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nl-NL" b="0" dirty="0">
                <a:latin typeface="Calibri" panose="020F0502020204030204" pitchFamily="34" charset="0"/>
                <a:ea typeface="ＭＳ Ｐゴシック" pitchFamily="-48" charset="-128"/>
              </a:endParaRPr>
            </a:p>
          </p:txBody>
        </p:sp>
        <p:cxnSp>
          <p:nvCxnSpPr>
            <p:cNvPr id="10" name="Rechte verbindingslijn 9"/>
            <p:cNvCxnSpPr/>
            <p:nvPr/>
          </p:nvCxnSpPr>
          <p:spPr bwMode="auto">
            <a:xfrm>
              <a:off x="2339752" y="2569468"/>
              <a:ext cx="720080" cy="26496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Tekstvak 11"/>
            <p:cNvSpPr txBox="1"/>
            <p:nvPr/>
          </p:nvSpPr>
          <p:spPr>
            <a:xfrm>
              <a:off x="1001941" y="2153969"/>
              <a:ext cx="159550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Deze week </a:t>
              </a:r>
            </a:p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Lab 1 + 2</a:t>
              </a:r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1115616" y="3757599"/>
            <a:ext cx="4569787" cy="1080120"/>
            <a:chOff x="1154341" y="3145532"/>
            <a:chExt cx="4569787" cy="1080120"/>
          </a:xfrm>
        </p:grpSpPr>
        <p:sp>
          <p:nvSpPr>
            <p:cNvPr id="13" name="Ovaal 12"/>
            <p:cNvSpPr/>
            <p:nvPr/>
          </p:nvSpPr>
          <p:spPr bwMode="auto">
            <a:xfrm>
              <a:off x="3491880" y="3574862"/>
              <a:ext cx="2232248" cy="650790"/>
            </a:xfrm>
            <a:prstGeom prst="ellipse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nl-NL" b="0" dirty="0">
                <a:latin typeface="Calibri" panose="020F0502020204030204" pitchFamily="34" charset="0"/>
                <a:ea typeface="ＭＳ Ｐゴシック" pitchFamily="-48" charset="-128"/>
              </a:endParaRPr>
            </a:p>
          </p:txBody>
        </p:sp>
        <p:cxnSp>
          <p:nvCxnSpPr>
            <p:cNvPr id="14" name="Rechte verbindingslijn 13"/>
            <p:cNvCxnSpPr/>
            <p:nvPr/>
          </p:nvCxnSpPr>
          <p:spPr bwMode="auto">
            <a:xfrm>
              <a:off x="2468597" y="3574862"/>
              <a:ext cx="1023283" cy="339695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kstvak 15"/>
            <p:cNvSpPr txBox="1"/>
            <p:nvPr/>
          </p:nvSpPr>
          <p:spPr>
            <a:xfrm>
              <a:off x="1154341" y="3145532"/>
              <a:ext cx="159550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Deze week </a:t>
              </a:r>
            </a:p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Lab 1</a:t>
              </a:r>
            </a:p>
          </p:txBody>
        </p:sp>
      </p:grpSp>
      <p:grpSp>
        <p:nvGrpSpPr>
          <p:cNvPr id="24" name="Groep 23"/>
          <p:cNvGrpSpPr/>
          <p:nvPr/>
        </p:nvGrpSpPr>
        <p:grpSpPr>
          <a:xfrm>
            <a:off x="4427984" y="2115904"/>
            <a:ext cx="4078115" cy="1535043"/>
            <a:chOff x="4427984" y="2115904"/>
            <a:chExt cx="4078115" cy="1535043"/>
          </a:xfrm>
        </p:grpSpPr>
        <p:sp>
          <p:nvSpPr>
            <p:cNvPr id="18" name="Ovaal 17"/>
            <p:cNvSpPr/>
            <p:nvPr/>
          </p:nvSpPr>
          <p:spPr bwMode="auto">
            <a:xfrm>
              <a:off x="4427984" y="2209428"/>
              <a:ext cx="1656184" cy="1441519"/>
            </a:xfrm>
            <a:prstGeom prst="ellipse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nl-NL" b="0" dirty="0">
                <a:latin typeface="Calibri" panose="020F0502020204030204" pitchFamily="34" charset="0"/>
                <a:ea typeface="ＭＳ Ｐゴシック" pitchFamily="-48" charset="-128"/>
              </a:endParaRPr>
            </a:p>
          </p:txBody>
        </p:sp>
        <p:cxnSp>
          <p:nvCxnSpPr>
            <p:cNvPr id="19" name="Rechte verbindingslijn 18"/>
            <p:cNvCxnSpPr/>
            <p:nvPr/>
          </p:nvCxnSpPr>
          <p:spPr bwMode="auto">
            <a:xfrm flipV="1">
              <a:off x="6084168" y="2569467"/>
              <a:ext cx="774086" cy="31348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Tekstvak 20"/>
            <p:cNvSpPr txBox="1"/>
            <p:nvPr/>
          </p:nvSpPr>
          <p:spPr>
            <a:xfrm>
              <a:off x="6351920" y="2115904"/>
              <a:ext cx="215417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Volgende week </a:t>
              </a:r>
            </a:p>
            <a:p>
              <a:pPr algn="ctr"/>
              <a:r>
                <a:rPr lang="nl-NL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Lab 1 + 2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640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Abstractielagen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TI </a:t>
            </a:r>
            <a:r>
              <a:rPr lang="nl-NL" dirty="0" err="1"/>
              <a:t>SimpleLink</a:t>
            </a:r>
            <a:r>
              <a:rPr lang="nl-NL" dirty="0"/>
              <a:t>™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467544" y="4385406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wifi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067002" y="4356506"/>
            <a:ext cx="2938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BLE </a:t>
            </a:r>
          </a:p>
          <a:p>
            <a:pPr algn="ctr"/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Bluetooth low energy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523397" y="4330501"/>
            <a:ext cx="1853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Sub-1 GHz RF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7450383" y="4329384"/>
            <a:ext cx="16225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Sub-1 GHz. </a:t>
            </a:r>
          </a:p>
          <a:p>
            <a:pPr algn="ctr"/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2.4 GHz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8" y="1920139"/>
            <a:ext cx="8901070" cy="243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1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Opdrachten_Week_3_Lab_1.pdf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 dirty="0"/>
              <a:t>en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>
                <a:solidFill>
                  <a:srgbClr val="C00000"/>
                </a:solidFill>
              </a:rPr>
              <a:t>daarna </a:t>
            </a:r>
            <a:r>
              <a:rPr lang="nl-NL">
                <a:solidFill>
                  <a:srgbClr val="C00000"/>
                </a:solidFill>
                <a:hlinkClick r:id="rId3"/>
              </a:rPr>
              <a:t>Opdrachten_Week_3_Lab_2.pdf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88" y="2137420"/>
            <a:ext cx="3444858" cy="343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r="http://schemas.openxmlformats.org/officeDocument/2006/relationships" xmlns:p="http://schemas.openxmlformats.org/presentationml/2006/main"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3701</TotalTime>
  <Words>218</Words>
  <Application>Microsoft Office PowerPoint</Application>
  <PresentationFormat>Diavoorstelling (16:10)</PresentationFormat>
  <Paragraphs>45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EMS20  Week 3  Lab 1 en 2</vt:lpstr>
      <vt:lpstr>Leerdoelen  Week 3  Lab 1</vt:lpstr>
      <vt:lpstr>Leerdoelen  Week 3  Lab 2</vt:lpstr>
      <vt:lpstr>Abstractieniveaus</vt:lpstr>
      <vt:lpstr>Abstractielagen</vt:lpstr>
      <vt:lpstr>Abstractielagen </vt:lpstr>
      <vt:lpstr>Abstractielagen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89</cp:revision>
  <cp:lastPrinted>2013-05-13T15:29:32Z</cp:lastPrinted>
  <dcterms:created xsi:type="dcterms:W3CDTF">2017-11-15T06:58:38Z</dcterms:created>
  <dcterms:modified xsi:type="dcterms:W3CDTF">2020-09-11T19:41:23Z</dcterms:modified>
</cp:coreProperties>
</file>