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5"/>
  </p:notesMasterIdLst>
  <p:handoutMasterIdLst>
    <p:handoutMasterId r:id="rId16"/>
  </p:handoutMasterIdLst>
  <p:sldIdLst>
    <p:sldId id="317" r:id="rId6"/>
    <p:sldId id="323" r:id="rId7"/>
    <p:sldId id="340" r:id="rId8"/>
    <p:sldId id="351" r:id="rId9"/>
    <p:sldId id="352" r:id="rId10"/>
    <p:sldId id="353" r:id="rId11"/>
    <p:sldId id="354" r:id="rId12"/>
    <p:sldId id="355" r:id="rId13"/>
    <p:sldId id="331" r:id="rId14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A00FF"/>
    <a:srgbClr val="FBE0DF"/>
    <a:srgbClr val="7F0055"/>
    <a:srgbClr val="005032"/>
    <a:srgbClr val="0000C0"/>
    <a:srgbClr val="C40055"/>
    <a:srgbClr val="FFFF66"/>
    <a:srgbClr val="CF0033"/>
    <a:srgbClr val="CC0033"/>
    <a:srgbClr val="B71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>
      <p:cViewPr varScale="1">
        <p:scale>
          <a:sx n="191" d="100"/>
          <a:sy n="191" d="100"/>
        </p:scale>
        <p:origin x="896" y="128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  <pc:docChgLst>
    <pc:chgData name="Broeders, J.Z.M. (Harry)" userId="41fbf053-7391-48d7-be5b-e14598b20e70" providerId="ADAL" clId="{1BB3FB1D-99CD-4586-B8DB-32F05EA5D48A}"/>
    <pc:docChg chg="modSld">
      <pc:chgData name="Broeders, J.Z.M. (Harry)" userId="41fbf053-7391-48d7-be5b-e14598b20e70" providerId="ADAL" clId="{1BB3FB1D-99CD-4586-B8DB-32F05EA5D48A}" dt="2018-09-27T13:04:39.919" v="11" actId="20577"/>
      <pc:docMkLst>
        <pc:docMk/>
      </pc:docMkLst>
      <pc:sldChg chg="modSp">
        <pc:chgData name="Broeders, J.Z.M. (Harry)" userId="41fbf053-7391-48d7-be5b-e14598b20e70" providerId="ADAL" clId="{1BB3FB1D-99CD-4586-B8DB-32F05EA5D48A}" dt="2018-09-27T12:34:01.460" v="0" actId="20577"/>
        <pc:sldMkLst>
          <pc:docMk/>
          <pc:sldMk cId="477562536" sldId="346"/>
        </pc:sldMkLst>
        <pc:spChg chg="mod">
          <ac:chgData name="Broeders, J.Z.M. (Harry)" userId="41fbf053-7391-48d7-be5b-e14598b20e70" providerId="ADAL" clId="{1BB3FB1D-99CD-4586-B8DB-32F05EA5D48A}" dt="2018-09-27T12:34:01.460" v="0" actId="20577"/>
          <ac:spMkLst>
            <pc:docMk/>
            <pc:sldMk cId="477562536" sldId="346"/>
            <ac:spMk id="5" creationId="{00000000-0000-0000-0000-000000000000}"/>
          </ac:spMkLst>
        </pc:spChg>
      </pc:sldChg>
      <pc:sldChg chg="modSp">
        <pc:chgData name="Broeders, J.Z.M. (Harry)" userId="41fbf053-7391-48d7-be5b-e14598b20e70" providerId="ADAL" clId="{1BB3FB1D-99CD-4586-B8DB-32F05EA5D48A}" dt="2018-09-27T13:03:49.055" v="4" actId="20577"/>
        <pc:sldMkLst>
          <pc:docMk/>
          <pc:sldMk cId="268767875" sldId="351"/>
        </pc:sldMkLst>
        <pc:spChg chg="mod">
          <ac:chgData name="Broeders, J.Z.M. (Harry)" userId="41fbf053-7391-48d7-be5b-e14598b20e70" providerId="ADAL" clId="{1BB3FB1D-99CD-4586-B8DB-32F05EA5D48A}" dt="2018-09-27T13:03:49.055" v="4" actId="20577"/>
          <ac:spMkLst>
            <pc:docMk/>
            <pc:sldMk cId="268767875" sldId="351"/>
            <ac:spMk id="5" creationId="{00000000-0000-0000-0000-000000000000}"/>
          </ac:spMkLst>
        </pc:spChg>
      </pc:sldChg>
      <pc:sldChg chg="modSp">
        <pc:chgData name="Broeders, J.Z.M. (Harry)" userId="41fbf053-7391-48d7-be5b-e14598b20e70" providerId="ADAL" clId="{1BB3FB1D-99CD-4586-B8DB-32F05EA5D48A}" dt="2018-09-27T13:04:21.598" v="8" actId="20577"/>
        <pc:sldMkLst>
          <pc:docMk/>
          <pc:sldMk cId="4283029773" sldId="352"/>
        </pc:sldMkLst>
        <pc:spChg chg="mod">
          <ac:chgData name="Broeders, J.Z.M. (Harry)" userId="41fbf053-7391-48d7-be5b-e14598b20e70" providerId="ADAL" clId="{1BB3FB1D-99CD-4586-B8DB-32F05EA5D48A}" dt="2018-09-27T13:04:21.598" v="8" actId="20577"/>
          <ac:spMkLst>
            <pc:docMk/>
            <pc:sldMk cId="4283029773" sldId="352"/>
            <ac:spMk id="5" creationId="{00000000-0000-0000-0000-000000000000}"/>
          </ac:spMkLst>
        </pc:spChg>
      </pc:sldChg>
      <pc:sldChg chg="modSp">
        <pc:chgData name="Broeders, J.Z.M. (Harry)" userId="41fbf053-7391-48d7-be5b-e14598b20e70" providerId="ADAL" clId="{1BB3FB1D-99CD-4586-B8DB-32F05EA5D48A}" dt="2018-09-27T13:04:39.919" v="11" actId="20577"/>
        <pc:sldMkLst>
          <pc:docMk/>
          <pc:sldMk cId="1886401615" sldId="354"/>
        </pc:sldMkLst>
        <pc:spChg chg="mod">
          <ac:chgData name="Broeders, J.Z.M. (Harry)" userId="41fbf053-7391-48d7-be5b-e14598b20e70" providerId="ADAL" clId="{1BB3FB1D-99CD-4586-B8DB-32F05EA5D48A}" dt="2018-09-27T13:04:39.919" v="11" actId="20577"/>
          <ac:spMkLst>
            <pc:docMk/>
            <pc:sldMk cId="1886401615" sldId="354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16-9-2022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thread3.c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thread4.c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bitbucket.org/HR_ELEKTRO/ems20/wiki/Opdrachten/Opdrachten_Week_4_Lab_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/>
              <a:t>4</a:t>
            </a:r>
            <a:r>
              <a:rPr lang="nl-NL" dirty="0">
                <a:latin typeface="Calibri" panose="020F0502020204030204" pitchFamily="34" charset="0"/>
              </a:rPr>
              <a:t>  Lab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4  Lab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4 lab 2.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hoe </a:t>
            </a:r>
            <a:r>
              <a:rPr lang="nl-NL" sz="2400" dirty="0" err="1">
                <a:cs typeface="Arial" panose="020B0604020202020204" pitchFamily="34" charset="0"/>
              </a:rPr>
              <a:t>pthreads</a:t>
            </a:r>
            <a:r>
              <a:rPr lang="nl-NL" sz="2400" dirty="0">
                <a:cs typeface="Arial" panose="020B0604020202020204" pitchFamily="34" charset="0"/>
              </a:rPr>
              <a:t> met elkaar kunnen communiceren met behulp van een </a:t>
            </a:r>
            <a:r>
              <a:rPr lang="nl-NL" sz="2400" dirty="0" err="1">
                <a:cs typeface="Arial" panose="020B0604020202020204" pitchFamily="34" charset="0"/>
              </a:rPr>
              <a:t>message</a:t>
            </a:r>
            <a:r>
              <a:rPr lang="nl-NL" sz="2400" dirty="0">
                <a:cs typeface="Arial" panose="020B0604020202020204" pitchFamily="34" charset="0"/>
              </a:rPr>
              <a:t> queue (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mqueue</a:t>
            </a:r>
            <a:r>
              <a:rPr lang="nl-NL" sz="2400" dirty="0">
                <a:cs typeface="Arial" panose="020B0604020202020204" pitchFamily="34" charset="0"/>
              </a:rPr>
              <a:t>).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Communicatie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taken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grpSp>
        <p:nvGrpSpPr>
          <p:cNvPr id="68" name="Groep 67"/>
          <p:cNvGrpSpPr/>
          <p:nvPr/>
        </p:nvGrpSpPr>
        <p:grpSpPr>
          <a:xfrm>
            <a:off x="360363" y="985292"/>
            <a:ext cx="7884045" cy="4536505"/>
            <a:chOff x="360363" y="1125538"/>
            <a:chExt cx="8783637" cy="5553075"/>
          </a:xfrm>
        </p:grpSpPr>
        <p:sp>
          <p:nvSpPr>
            <p:cNvPr id="37" name="Rectangle 3"/>
            <p:cNvSpPr>
              <a:spLocks noChangeArrowheads="1"/>
            </p:cNvSpPr>
            <p:nvPr/>
          </p:nvSpPr>
          <p:spPr bwMode="auto">
            <a:xfrm>
              <a:off x="1692275" y="2852738"/>
              <a:ext cx="3095625" cy="1944687"/>
            </a:xfrm>
            <a:prstGeom prst="rect">
              <a:avLst/>
            </a:prstGeom>
            <a:solidFill>
              <a:srgbClr val="FFFF66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38" name="Oval 4"/>
            <p:cNvSpPr>
              <a:spLocks noChangeArrowheads="1"/>
            </p:cNvSpPr>
            <p:nvPr/>
          </p:nvSpPr>
          <p:spPr bwMode="auto">
            <a:xfrm>
              <a:off x="1835150" y="3060700"/>
              <a:ext cx="596900" cy="652463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T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39" name="Oval 5"/>
            <p:cNvSpPr>
              <a:spLocks noChangeArrowheads="1"/>
            </p:cNvSpPr>
            <p:nvPr/>
          </p:nvSpPr>
          <p:spPr bwMode="auto">
            <a:xfrm>
              <a:off x="3635375" y="3925888"/>
              <a:ext cx="596900" cy="652462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0" name="Oval 6"/>
            <p:cNvSpPr>
              <a:spLocks noChangeArrowheads="1"/>
            </p:cNvSpPr>
            <p:nvPr/>
          </p:nvSpPr>
          <p:spPr bwMode="auto">
            <a:xfrm>
              <a:off x="3995738" y="3060700"/>
              <a:ext cx="596900" cy="652463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1" name="Rectangle 7"/>
            <p:cNvSpPr>
              <a:spLocks noChangeArrowheads="1"/>
            </p:cNvSpPr>
            <p:nvPr/>
          </p:nvSpPr>
          <p:spPr bwMode="auto">
            <a:xfrm>
              <a:off x="809625" y="5095875"/>
              <a:ext cx="1000125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Switch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2" name="Rectangle 8"/>
            <p:cNvSpPr>
              <a:spLocks noChangeArrowheads="1"/>
            </p:cNvSpPr>
            <p:nvPr/>
          </p:nvSpPr>
          <p:spPr bwMode="auto">
            <a:xfrm>
              <a:off x="3925888" y="5240338"/>
              <a:ext cx="10271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Screen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3" name="Rectangle 9"/>
            <p:cNvSpPr>
              <a:spLocks noChangeArrowheads="1"/>
            </p:cNvSpPr>
            <p:nvPr/>
          </p:nvSpPr>
          <p:spPr bwMode="auto">
            <a:xfrm>
              <a:off x="5510213" y="4376738"/>
              <a:ext cx="70485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DAC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4" name="Rectangle 10"/>
            <p:cNvSpPr>
              <a:spLocks noChangeArrowheads="1"/>
            </p:cNvSpPr>
            <p:nvPr/>
          </p:nvSpPr>
          <p:spPr bwMode="auto">
            <a:xfrm>
              <a:off x="5148263" y="2360613"/>
              <a:ext cx="71120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5" name="Rectangle 11"/>
            <p:cNvSpPr>
              <a:spLocks noChangeArrowheads="1"/>
            </p:cNvSpPr>
            <p:nvPr/>
          </p:nvSpPr>
          <p:spPr bwMode="auto">
            <a:xfrm>
              <a:off x="1835150" y="2071688"/>
              <a:ext cx="711200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>
              <a:off x="711200" y="1352550"/>
              <a:ext cx="1951038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thermocouple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7" name="Rectangle 13"/>
            <p:cNvSpPr>
              <a:spLocks noChangeArrowheads="1"/>
            </p:cNvSpPr>
            <p:nvPr/>
          </p:nvSpPr>
          <p:spPr bwMode="auto">
            <a:xfrm>
              <a:off x="5199063" y="1423988"/>
              <a:ext cx="26781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pressure transducer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8" name="Rectangle 14"/>
            <p:cNvSpPr>
              <a:spLocks noChangeArrowheads="1"/>
            </p:cNvSpPr>
            <p:nvPr/>
          </p:nvSpPr>
          <p:spPr bwMode="auto">
            <a:xfrm>
              <a:off x="360363" y="6032500"/>
              <a:ext cx="1001712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heater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9" name="Rectangle 15"/>
            <p:cNvSpPr>
              <a:spLocks noChangeArrowheads="1"/>
            </p:cNvSpPr>
            <p:nvPr/>
          </p:nvSpPr>
          <p:spPr bwMode="auto">
            <a:xfrm>
              <a:off x="7067550" y="5384800"/>
              <a:ext cx="1674813" cy="463550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rgbClr val="08080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</a:rPr>
                <a:t>pump/valve</a:t>
              </a: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pic>
          <p:nvPicPr>
            <p:cNvPr id="50" name="Picture 1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775" y="1125538"/>
              <a:ext cx="1512888" cy="1439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1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188" y="1916113"/>
              <a:ext cx="1028700" cy="1104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cxnSp>
          <p:nvCxnSpPr>
            <p:cNvPr id="52" name="AutoShape 18"/>
            <p:cNvCxnSpPr>
              <a:cxnSpLocks noChangeShapeType="1"/>
              <a:stCxn id="40" idx="4"/>
              <a:endCxn id="43" idx="0"/>
            </p:cNvCxnSpPr>
            <p:nvPr/>
          </p:nvCxnSpPr>
          <p:spPr bwMode="auto">
            <a:xfrm rot="16200000" flipH="1">
              <a:off x="4746625" y="3260726"/>
              <a:ext cx="663575" cy="15684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3" name="AutoShape 19"/>
            <p:cNvCxnSpPr>
              <a:cxnSpLocks noChangeShapeType="1"/>
              <a:stCxn id="46" idx="2"/>
              <a:endCxn id="45" idx="0"/>
            </p:cNvCxnSpPr>
            <p:nvPr/>
          </p:nvCxnSpPr>
          <p:spPr bwMode="auto">
            <a:xfrm rot="16200000" flipH="1">
              <a:off x="1811338" y="1692275"/>
              <a:ext cx="255588" cy="503237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4" name="AutoShape 20"/>
            <p:cNvCxnSpPr>
              <a:cxnSpLocks noChangeShapeType="1"/>
              <a:stCxn id="45" idx="2"/>
              <a:endCxn id="38" idx="0"/>
            </p:cNvCxnSpPr>
            <p:nvPr/>
          </p:nvCxnSpPr>
          <p:spPr bwMode="auto">
            <a:xfrm rot="5400000">
              <a:off x="1899444" y="2769394"/>
              <a:ext cx="525462" cy="571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5" name="AutoShape 21"/>
            <p:cNvCxnSpPr>
              <a:cxnSpLocks noChangeShapeType="1"/>
              <a:stCxn id="47" idx="2"/>
              <a:endCxn id="44" idx="0"/>
            </p:cNvCxnSpPr>
            <p:nvPr/>
          </p:nvCxnSpPr>
          <p:spPr bwMode="auto">
            <a:xfrm rot="5400000">
              <a:off x="5784850" y="1606551"/>
              <a:ext cx="473075" cy="10350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6" name="AutoShape 22"/>
            <p:cNvCxnSpPr>
              <a:cxnSpLocks noChangeShapeType="1"/>
              <a:stCxn id="44" idx="2"/>
              <a:endCxn id="40" idx="6"/>
            </p:cNvCxnSpPr>
            <p:nvPr/>
          </p:nvCxnSpPr>
          <p:spPr bwMode="auto">
            <a:xfrm rot="5400000">
              <a:off x="4766470" y="2650331"/>
              <a:ext cx="563562" cy="911225"/>
            </a:xfrm>
            <a:prstGeom prst="curvedConnector2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7" name="AutoShape 25"/>
            <p:cNvCxnSpPr>
              <a:cxnSpLocks noChangeShapeType="1"/>
              <a:stCxn id="39" idx="4"/>
              <a:endCxn id="42" idx="0"/>
            </p:cNvCxnSpPr>
            <p:nvPr/>
          </p:nvCxnSpPr>
          <p:spPr bwMode="auto">
            <a:xfrm rot="16200000" flipH="1">
              <a:off x="3855244" y="4656931"/>
              <a:ext cx="661988" cy="50482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8" name="AutoShape 26"/>
            <p:cNvCxnSpPr>
              <a:cxnSpLocks noChangeShapeType="1"/>
              <a:stCxn id="43" idx="2"/>
              <a:endCxn id="49" idx="0"/>
            </p:cNvCxnSpPr>
            <p:nvPr/>
          </p:nvCxnSpPr>
          <p:spPr bwMode="auto">
            <a:xfrm rot="16200000" flipH="1">
              <a:off x="6611938" y="4090988"/>
              <a:ext cx="544512" cy="20431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9" name="AutoShape 27"/>
            <p:cNvCxnSpPr>
              <a:cxnSpLocks noChangeShapeType="1"/>
              <a:stCxn id="38" idx="4"/>
              <a:endCxn id="41" idx="0"/>
            </p:cNvCxnSpPr>
            <p:nvPr/>
          </p:nvCxnSpPr>
          <p:spPr bwMode="auto">
            <a:xfrm rot="5400000">
              <a:off x="1030288" y="3992563"/>
              <a:ext cx="1382712" cy="8239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0" name="AutoShape 28"/>
            <p:cNvCxnSpPr>
              <a:cxnSpLocks noChangeShapeType="1"/>
              <a:stCxn id="41" idx="2"/>
              <a:endCxn id="48" idx="0"/>
            </p:cNvCxnSpPr>
            <p:nvPr/>
          </p:nvCxnSpPr>
          <p:spPr bwMode="auto">
            <a:xfrm rot="5400000">
              <a:off x="849313" y="5572125"/>
              <a:ext cx="473075" cy="44767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pic>
          <p:nvPicPr>
            <p:cNvPr id="61" name="Picture 29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15" b="27791"/>
            <a:stretch>
              <a:fillRect/>
            </a:stretch>
          </p:blipFill>
          <p:spPr bwMode="auto">
            <a:xfrm>
              <a:off x="1258888" y="5445125"/>
              <a:ext cx="2447925" cy="1233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2" name="Picture 3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5157788"/>
              <a:ext cx="1871662" cy="1512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3" name="Picture 3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6100" y="3357563"/>
              <a:ext cx="2247900" cy="2089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4" name="Picture 3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313" y="3357563"/>
              <a:ext cx="804862" cy="1511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5" name="Freeform 33"/>
            <p:cNvSpPr>
              <a:spLocks/>
            </p:cNvSpPr>
            <p:nvPr/>
          </p:nvSpPr>
          <p:spPr bwMode="auto">
            <a:xfrm>
              <a:off x="3355975" y="3689350"/>
              <a:ext cx="568325" cy="244475"/>
            </a:xfrm>
            <a:custGeom>
              <a:avLst/>
              <a:gdLst>
                <a:gd name="T0" fmla="*/ 0 w 358"/>
                <a:gd name="T1" fmla="*/ 0 h 154"/>
                <a:gd name="T2" fmla="*/ 672882513 w 358"/>
                <a:gd name="T3" fmla="*/ 158770638 h 154"/>
                <a:gd name="T4" fmla="*/ 902215938 w 358"/>
                <a:gd name="T5" fmla="*/ 388104063 h 1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58" h="154">
                  <a:moveTo>
                    <a:pt x="0" y="0"/>
                  </a:moveTo>
                  <a:cubicBezTo>
                    <a:pt x="43" y="10"/>
                    <a:pt x="207" y="37"/>
                    <a:pt x="267" y="63"/>
                  </a:cubicBezTo>
                  <a:cubicBezTo>
                    <a:pt x="327" y="89"/>
                    <a:pt x="339" y="120"/>
                    <a:pt x="358" y="154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66" name="Freeform 34"/>
            <p:cNvSpPr>
              <a:spLocks/>
            </p:cNvSpPr>
            <p:nvPr/>
          </p:nvSpPr>
          <p:spPr bwMode="auto">
            <a:xfrm>
              <a:off x="2617788" y="2973388"/>
              <a:ext cx="1416050" cy="742950"/>
            </a:xfrm>
            <a:custGeom>
              <a:avLst/>
              <a:gdLst>
                <a:gd name="T0" fmla="*/ 2147483647 w 892"/>
                <a:gd name="T1" fmla="*/ 420866888 h 468"/>
                <a:gd name="T2" fmla="*/ 420866888 w 892"/>
                <a:gd name="T3" fmla="*/ 27722513 h 468"/>
                <a:gd name="T4" fmla="*/ 10080625 w 892"/>
                <a:gd name="T5" fmla="*/ 589716563 h 468"/>
                <a:gd name="T6" fmla="*/ 357862188 w 892"/>
                <a:gd name="T7" fmla="*/ 1179433125 h 4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92" h="468">
                  <a:moveTo>
                    <a:pt x="892" y="167"/>
                  </a:moveTo>
                  <a:cubicBezTo>
                    <a:pt x="773" y="141"/>
                    <a:pt x="315" y="0"/>
                    <a:pt x="167" y="11"/>
                  </a:cubicBezTo>
                  <a:cubicBezTo>
                    <a:pt x="19" y="22"/>
                    <a:pt x="8" y="158"/>
                    <a:pt x="4" y="234"/>
                  </a:cubicBezTo>
                  <a:cubicBezTo>
                    <a:pt x="0" y="310"/>
                    <a:pt x="113" y="419"/>
                    <a:pt x="142" y="468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  <p:sp>
          <p:nvSpPr>
            <p:cNvPr id="67" name="Freeform 35"/>
            <p:cNvSpPr>
              <a:spLocks/>
            </p:cNvSpPr>
            <p:nvPr/>
          </p:nvSpPr>
          <p:spPr bwMode="auto">
            <a:xfrm>
              <a:off x="2339975" y="3644900"/>
              <a:ext cx="503238" cy="168275"/>
            </a:xfrm>
            <a:custGeom>
              <a:avLst/>
              <a:gdLst>
                <a:gd name="T0" fmla="*/ 0 w 317"/>
                <a:gd name="T1" fmla="*/ 0 h 106"/>
                <a:gd name="T2" fmla="*/ 342741591 w 317"/>
                <a:gd name="T3" fmla="*/ 229335013 h 106"/>
                <a:gd name="T4" fmla="*/ 798891119 w 317"/>
                <a:gd name="T5" fmla="*/ 229335013 h 10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7" h="106">
                  <a:moveTo>
                    <a:pt x="0" y="0"/>
                  </a:moveTo>
                  <a:cubicBezTo>
                    <a:pt x="41" y="38"/>
                    <a:pt x="83" y="76"/>
                    <a:pt x="136" y="91"/>
                  </a:cubicBezTo>
                  <a:cubicBezTo>
                    <a:pt x="189" y="106"/>
                    <a:pt x="253" y="98"/>
                    <a:pt x="317" y="91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nl-NL" sz="18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Univers" pitchFamily="34" charset="0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3260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483768" y="1360743"/>
            <a:ext cx="3312493" cy="444112"/>
          </a:xfrm>
          <a:prstGeom prst="wedgeRoundRectCallout">
            <a:avLst>
              <a:gd name="adj1" fmla="val -18873"/>
              <a:gd name="adj2" fmla="val 174899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Maximale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aantal berichten.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499992" y="3721596"/>
            <a:ext cx="3312493" cy="764281"/>
          </a:xfrm>
          <a:prstGeom prst="wedgeRoundRectCallout">
            <a:avLst>
              <a:gd name="adj1" fmla="val -18393"/>
              <a:gd name="adj2" fmla="val 97916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Grotere stack zodat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printf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gebruikt kan worden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.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Communicatie via </a:t>
            </a:r>
            <a:r>
              <a:rPr lang="nl-NL" dirty="0" err="1">
                <a:latin typeface="Consolas" panose="020B0609020204030204" pitchFamily="49" charset="0"/>
                <a:cs typeface="Consolas" panose="020B0609020204030204" pitchFamily="49" charset="0"/>
              </a:rPr>
              <a:t>mqueue</a:t>
            </a:r>
            <a:r>
              <a:rPr lang="nl-NL" dirty="0"/>
              <a:t> (1 van 2)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1119272"/>
            <a:ext cx="9009037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main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Board_init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srgbClr val="2A00FF"/>
                </a:solidFill>
                <a:latin typeface="Consolas"/>
              </a:rPr>
              <a:t>struct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mq_attr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mqAttrs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mqAttrs.mq_maxmsg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= 3;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mqAttrs.mq_msgsize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nl-NL" sz="2000" b="0" kern="0" dirty="0" err="1">
                <a:solidFill>
                  <a:srgbClr val="2A00FF"/>
                </a:solidFill>
                <a:latin typeface="Consolas"/>
              </a:rPr>
              <a:t>sizeof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>
                <a:solidFill>
                  <a:srgbClr val="2A00FF"/>
                </a:solidFill>
                <a:latin typeface="Consolas"/>
              </a:rPr>
              <a:t>int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mqAttrs.mq_flags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= 0;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=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mq_open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</a:t>
            </a:r>
            <a:r>
              <a:rPr lang="nl-NL" sz="2000" b="0" kern="0" dirty="0" err="1">
                <a:solidFill>
                  <a:srgbClr val="A31515"/>
                </a:solidFill>
                <a:latin typeface="Consolas"/>
              </a:rPr>
              <a:t>ints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O_RDWR | O_CREAT, 0666,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mqAttrs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nl-NL" sz="2000" b="0" kern="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tp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tc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pthread_attr_t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pthread_attr_init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pthread_attr_setstacksize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1024);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tp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&amp;producer,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tc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consumer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995936" y="1921396"/>
            <a:ext cx="4032448" cy="444112"/>
          </a:xfrm>
          <a:prstGeom prst="wedgeRoundRectCallout">
            <a:avLst>
              <a:gd name="adj1" fmla="val -42905"/>
              <a:gd name="adj2" fmla="val 126453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Maximale a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antal 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bytes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per bericht.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76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Communicatie via </a:t>
            </a:r>
            <a:r>
              <a:rPr lang="nl-NL" dirty="0" err="1">
                <a:latin typeface="Consolas" panose="020B0609020204030204" pitchFamily="49" charset="0"/>
                <a:cs typeface="Consolas" panose="020B0609020204030204" pitchFamily="49" charset="0"/>
              </a:rPr>
              <a:t>mqueue</a:t>
            </a:r>
            <a:r>
              <a:rPr lang="nl-NL" dirty="0"/>
              <a:t> (1 van 2)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8864" y="998076"/>
            <a:ext cx="8517632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*producer(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*pp)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mqd_t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= *(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mqd_t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*)pp;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nl-NL" sz="2000" b="0" kern="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i = 0; i &lt; 10; i++)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mq_send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, (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*)&amp;i, 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(i), 0);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return NULL;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2000" b="0" kern="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consumer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*pp)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mqd_t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= *(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mqd_t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*)pp;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(1)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nl-NL" sz="2000" b="0" kern="0" dirty="0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msg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mq_receive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mq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, (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*)&amp;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msg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000" b="0" kern="0" dirty="0" err="1">
                <a:solidFill>
                  <a:srgbClr val="2A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msg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), NULL);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"%d\n"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nl-NL" sz="20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msg</a:t>
            </a: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kumimoji="1" lang="nl-NL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324848" y="5104800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2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Uitvoer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8517" y="1129308"/>
            <a:ext cx="6696744" cy="22951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[Cortex_M4_0] Ready... Go!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0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1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2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3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4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5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6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7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8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11508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Extra producer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4963" y="1121335"/>
            <a:ext cx="9009037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nl-NL" sz="2000" b="0" kern="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kern="0" dirty="0">
                <a:solidFill>
                  <a:prstClr val="black"/>
                </a:solidFill>
                <a:latin typeface="Consolas"/>
              </a:rPr>
              <a:t>tp1, tp2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tc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pthread_attr_t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pthread_attr_init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pthread_attr_setstacksize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1024);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kern="0" dirty="0">
                <a:solidFill>
                  <a:prstClr val="black"/>
                </a:solidFill>
                <a:latin typeface="Consolas"/>
              </a:rPr>
              <a:t>&amp;tp1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&amp;producer,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kern="0" dirty="0">
                <a:solidFill>
                  <a:prstClr val="black"/>
                </a:solidFill>
                <a:latin typeface="Consolas"/>
              </a:rPr>
              <a:t>&amp;tp2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&amp;producer,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tc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attr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consumer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, &amp;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mqdes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324848" y="5104800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01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Uitvoer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8517" y="1129308"/>
            <a:ext cx="6696744" cy="429566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[Cortex_M4_0] Ready... Go!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0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1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2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3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4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0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5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6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1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7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8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2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9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3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4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5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6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7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8</a:t>
            </a:r>
          </a:p>
          <a:p>
            <a:r>
              <a:rPr lang="en-US" sz="1300" dirty="0">
                <a:solidFill>
                  <a:schemeClr val="bg1"/>
                </a:solidFill>
                <a:latin typeface="Lucida Console" pitchFamily="49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58224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solidFill>
                  <a:srgbClr val="C00000"/>
                </a:solidFill>
                <a:hlinkClick r:id="rId2"/>
              </a:rPr>
              <a:t>Opdrachten_Week_4_Lab_2.pdf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4039</TotalTime>
  <Words>518</Words>
  <Application>Microsoft Office PowerPoint</Application>
  <PresentationFormat>On-screen Show (16:10)</PresentationFormat>
  <Paragraphs>105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Calibri</vt:lpstr>
      <vt:lpstr>Consolas</vt:lpstr>
      <vt:lpstr>Lucida Console</vt:lpstr>
      <vt:lpstr>Lucida Grande</vt:lpstr>
      <vt:lpstr>Open Sans</vt:lpstr>
      <vt:lpstr>Univers</vt:lpstr>
      <vt:lpstr>Verdana</vt:lpstr>
      <vt:lpstr>Wingdings</vt:lpstr>
      <vt:lpstr>hoofdstuk pagina</vt:lpstr>
      <vt:lpstr>1_tekst pagina</vt:lpstr>
      <vt:lpstr>EMS20  Week 4  Lab 2</vt:lpstr>
      <vt:lpstr>Leerdoelen  Week 4  Lab 2</vt:lpstr>
      <vt:lpstr>Communicatie tussen taken</vt:lpstr>
      <vt:lpstr>Communicatie via mqueue (1 van 2)</vt:lpstr>
      <vt:lpstr>Communicatie via mqueue (1 van 2)</vt:lpstr>
      <vt:lpstr>Uitvoer</vt:lpstr>
      <vt:lpstr>Extra producer</vt:lpstr>
      <vt:lpstr>Uitvoer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Versluis, D. (Daniel)</cp:lastModifiedBy>
  <cp:revision>118</cp:revision>
  <cp:lastPrinted>2013-05-13T15:29:32Z</cp:lastPrinted>
  <dcterms:created xsi:type="dcterms:W3CDTF">2017-11-15T06:58:38Z</dcterms:created>
  <dcterms:modified xsi:type="dcterms:W3CDTF">2022-09-16T07:23:47Z</dcterms:modified>
</cp:coreProperties>
</file>