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</p:sldMasterIdLst>
  <p:notesMasterIdLst>
    <p:notesMasterId r:id="rId11"/>
  </p:notesMasterIdLst>
  <p:handoutMasterIdLst>
    <p:handoutMasterId r:id="rId12"/>
  </p:handoutMasterIdLst>
  <p:sldIdLst>
    <p:sldId id="317" r:id="rId6"/>
    <p:sldId id="323" r:id="rId7"/>
    <p:sldId id="331" r:id="rId8"/>
    <p:sldId id="332" r:id="rId9"/>
    <p:sldId id="333" r:id="rId10"/>
  </p:sldIdLst>
  <p:sldSz cx="9144000" cy="5715000" type="screen16x1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2880" userDrawn="1">
          <p15:clr>
            <a:srgbClr val="A4A3A4"/>
          </p15:clr>
        </p15:guide>
        <p15:guide id="5" pos="1920" userDrawn="1">
          <p15:clr>
            <a:srgbClr val="A4A3A4"/>
          </p15:clr>
        </p15:guide>
        <p15:guide id="6" pos="960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pos="4800" userDrawn="1">
          <p15:clr>
            <a:srgbClr val="A4A3A4"/>
          </p15:clr>
        </p15:guide>
        <p15:guide id="9" pos="1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BE0DF"/>
    <a:srgbClr val="7F0055"/>
    <a:srgbClr val="005032"/>
    <a:srgbClr val="2A00FF"/>
    <a:srgbClr val="0000C0"/>
    <a:srgbClr val="C40055"/>
    <a:srgbClr val="FFFF66"/>
    <a:srgbClr val="CF0033"/>
    <a:srgbClr val="CC0033"/>
    <a:srgbClr val="B713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434" autoAdjust="0"/>
  </p:normalViewPr>
  <p:slideViewPr>
    <p:cSldViewPr>
      <p:cViewPr varScale="1">
        <p:scale>
          <a:sx n="149" d="100"/>
          <a:sy n="149" d="100"/>
        </p:scale>
        <p:origin x="830" y="120"/>
      </p:cViewPr>
      <p:guideLst>
        <p:guide orient="horz" pos="1800"/>
        <p:guide orient="horz" pos="320"/>
        <p:guide orient="horz" pos="2934"/>
        <p:guide pos="2880"/>
        <p:guide pos="1920"/>
        <p:guide pos="960"/>
        <p:guide pos="3840"/>
        <p:guide pos="4800"/>
        <p:guide pos="1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eders, J.Z.M. (Harry)" userId="41fbf053-7391-48d7-be5b-e14598b20e70" providerId="ADAL" clId="{E6F55DA7-4AF2-4322-BFBE-2049A5BF6A96}"/>
    <pc:docChg chg="modSld">
      <pc:chgData name="Broeders, J.Z.M. (Harry)" userId="41fbf053-7391-48d7-be5b-e14598b20e70" providerId="ADAL" clId="{E6F55DA7-4AF2-4322-BFBE-2049A5BF6A96}" dt="2018-08-30T07:55:25.875" v="1" actId="20577"/>
      <pc:docMkLst>
        <pc:docMk/>
      </pc:docMkLst>
      <pc:sldChg chg="modSp">
        <pc:chgData name="Broeders, J.Z.M. (Harry)" userId="41fbf053-7391-48d7-be5b-e14598b20e70" providerId="ADAL" clId="{E6F55DA7-4AF2-4322-BFBE-2049A5BF6A96}" dt="2018-08-30T07:55:25.875" v="1" actId="20577"/>
        <pc:sldMkLst>
          <pc:docMk/>
          <pc:sldMk cId="0" sldId="317"/>
        </pc:sldMkLst>
        <pc:spChg chg="mod">
          <ac:chgData name="Broeders, J.Z.M. (Harry)" userId="41fbf053-7391-48d7-be5b-e14598b20e70" providerId="ADAL" clId="{E6F55DA7-4AF2-4322-BFBE-2049A5BF6A96}" dt="2018-08-30T07:55:25.875" v="1" actId="20577"/>
          <ac:spMkLst>
            <pc:docMk/>
            <pc:sldMk cId="0" sldId="317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26-9-2020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5800" y="685800"/>
            <a:ext cx="54864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67544" y="4728526"/>
            <a:ext cx="8748464" cy="9372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5" name="Picture 2" descr="http://techiebees.in/upload/embedded-systems-projects-in-chennai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2"/>
          <a:stretch/>
        </p:blipFill>
        <p:spPr bwMode="auto">
          <a:xfrm>
            <a:off x="-63814" y="-1823020"/>
            <a:ext cx="9263103" cy="6157788"/>
          </a:xfrm>
          <a:prstGeom prst="flowChartOffpageConnector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95536" y="-111224"/>
            <a:ext cx="8352928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395536" y="985292"/>
            <a:ext cx="8352928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6470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401" indent="-45240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53" indent="-166674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30" indent="-15609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78" indent="-190484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40" indent="-190484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7756852" y="625252"/>
            <a:ext cx="13516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EMBEDDED 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63" y="-22820"/>
            <a:ext cx="9305926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395536" y="-96672"/>
            <a:ext cx="82296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089748"/>
            <a:ext cx="567470" cy="53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  <p:sldLayoutId id="2147485030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fif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bitbucket.org/HR_ELEKTRO/ems20/wiki/Opdrachten/Opdrachten_Week_5_Lab_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bitbucket.org/HR_ELEKTRO/ems20/wiki/Opdrachten/Opdrachten_Week_5_Lab_2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EMS20  Week </a:t>
            </a:r>
            <a:r>
              <a:rPr lang="nl-NL" dirty="0"/>
              <a:t>5</a:t>
            </a:r>
            <a:r>
              <a:rPr lang="nl-NL" dirty="0">
                <a:latin typeface="Calibri" panose="020F0502020204030204" pitchFamily="34" charset="0"/>
              </a:rPr>
              <a:t>  Lab 1 en Lab 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Leerdoelen</a:t>
            </a:r>
            <a:r>
              <a:rPr lang="en-US" dirty="0"/>
              <a:t>  Week 5  Lab 1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395536" y="1057300"/>
            <a:ext cx="8352928" cy="4464496"/>
          </a:xfrm>
        </p:spPr>
        <p:txBody>
          <a:bodyPr/>
          <a:lstStyle/>
          <a:p>
            <a:r>
              <a:rPr lang="nl-NL" sz="2800" b="1" dirty="0">
                <a:solidFill>
                  <a:srgbClr val="C00000"/>
                </a:solidFill>
                <a:cs typeface="Arial" panose="020B0604020202020204" pitchFamily="34" charset="0"/>
              </a:rPr>
              <a:t>Leerdoelen week 5 lab 1.</a:t>
            </a:r>
            <a:r>
              <a:rPr lang="nl-NL" sz="2800" dirty="0">
                <a:cs typeface="Arial" panose="020B0604020202020204" pitchFamily="34" charset="0"/>
              </a:rPr>
              <a:t> Je leert: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000" dirty="0">
                <a:cs typeface="Arial" panose="020B0604020202020204" pitchFamily="34" charset="0"/>
              </a:rPr>
              <a:t>hoe de wifi-software in de </a:t>
            </a:r>
            <a:r>
              <a:rPr lang="nl-NL" sz="2000" dirty="0" err="1">
                <a:cs typeface="Arial" panose="020B0604020202020204" pitchFamily="34" charset="0"/>
              </a:rPr>
              <a:t>SimpleLink</a:t>
            </a:r>
            <a:r>
              <a:rPr lang="nl-NL" sz="2000" dirty="0">
                <a:cs typeface="Arial" panose="020B0604020202020204" pitchFamily="34" charset="0"/>
              </a:rPr>
              <a:t> SDK is opgebouwd;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000" dirty="0">
                <a:cs typeface="Arial" panose="020B0604020202020204" pitchFamily="34" charset="0"/>
              </a:rPr>
              <a:t>hoe je gebruik kunt maken van het HTTP-protocol om je </a:t>
            </a:r>
            <a:r>
              <a:rPr lang="nl-NL" sz="2000" dirty="0" err="1">
                <a:cs typeface="Arial" panose="020B0604020202020204" pitchFamily="34" charset="0"/>
              </a:rPr>
              <a:t>LaunchPad</a:t>
            </a:r>
            <a:r>
              <a:rPr lang="nl-NL" sz="2000" dirty="0">
                <a:cs typeface="Arial" panose="020B0604020202020204" pitchFamily="34" charset="0"/>
              </a:rPr>
              <a:t> via wifi gegevens van het World Wide Web op te laten halen;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000" dirty="0">
                <a:cs typeface="Arial" panose="020B0604020202020204" pitchFamily="34" charset="0"/>
              </a:rPr>
              <a:t>hoe je gebruik kunt maken van het ICMP-protocol om de wifi verbinding van je </a:t>
            </a:r>
            <a:r>
              <a:rPr lang="nl-NL" sz="2000" dirty="0" err="1">
                <a:cs typeface="Arial" panose="020B0604020202020204" pitchFamily="34" charset="0"/>
              </a:rPr>
              <a:t>LaunchPad</a:t>
            </a:r>
            <a:r>
              <a:rPr lang="nl-NL" sz="2000" dirty="0">
                <a:cs typeface="Arial" panose="020B0604020202020204" pitchFamily="34" charset="0"/>
              </a:rPr>
              <a:t> te testen;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000" dirty="0">
                <a:cs typeface="Arial" panose="020B0604020202020204" pitchFamily="34" charset="0"/>
              </a:rPr>
              <a:t>hoe je sockets kunt gebruiken je </a:t>
            </a:r>
            <a:r>
              <a:rPr lang="nl-NL" sz="2000" dirty="0" err="1">
                <a:cs typeface="Arial" panose="020B0604020202020204" pitchFamily="34" charset="0"/>
              </a:rPr>
              <a:t>LaunchPads</a:t>
            </a:r>
            <a:r>
              <a:rPr lang="nl-NL" sz="2000" dirty="0">
                <a:cs typeface="Arial" panose="020B0604020202020204" pitchFamily="34" charset="0"/>
              </a:rPr>
              <a:t> via wifi met je pc te laten communiceren.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</a:t>
            </a:fld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75" y="3888432"/>
            <a:ext cx="1783226" cy="177738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4195" y="3944136"/>
            <a:ext cx="1869893" cy="1618961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391391">
            <a:off x="2322073" y="4281410"/>
            <a:ext cx="1279709" cy="944414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335987" y="4281409"/>
            <a:ext cx="1279709" cy="944414"/>
          </a:xfrm>
          <a:prstGeom prst="rect">
            <a:avLst/>
          </a:prstGeom>
        </p:spPr>
      </p:pic>
      <p:pic>
        <p:nvPicPr>
          <p:cNvPr id="11" name="Afbeelding 10" descr="Afbeelding met computer, elektronica, zitten, binnen&#10;&#10;Automatisch gegenereerde beschrijving">
            <a:extLst>
              <a:ext uri="{FF2B5EF4-FFF2-40B4-BE49-F238E27FC236}">
                <a16:creationId xmlns:a16="http://schemas.microsoft.com/office/drawing/2014/main" id="{F80B9421-D003-4AB8-AD28-5783DBF57D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004" y="3412966"/>
            <a:ext cx="3547492" cy="248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0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>
                <a:solidFill>
                  <a:srgbClr val="C00000"/>
                </a:solidFill>
                <a:hlinkClick r:id="rId2"/>
              </a:rPr>
              <a:t>Opdrachten_Week_5_Lab_1.pdf</a:t>
            </a:r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9" y="2137420"/>
            <a:ext cx="6032500" cy="2794000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</a:t>
            </a:fld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77380"/>
            <a:ext cx="3806082" cy="379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75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Leerdoelen</a:t>
            </a:r>
            <a:r>
              <a:rPr lang="en-US" dirty="0"/>
              <a:t>  Week 5  Lab 2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395536" y="1057300"/>
            <a:ext cx="8352928" cy="4464496"/>
          </a:xfrm>
        </p:spPr>
        <p:txBody>
          <a:bodyPr/>
          <a:lstStyle/>
          <a:p>
            <a:r>
              <a:rPr lang="nl-NL" sz="2800" b="1" dirty="0">
                <a:solidFill>
                  <a:srgbClr val="C00000"/>
                </a:solidFill>
                <a:cs typeface="Arial" panose="020B0604020202020204" pitchFamily="34" charset="0"/>
              </a:rPr>
              <a:t>Leerdoelen week 5 lab 2.</a:t>
            </a:r>
            <a:r>
              <a:rPr lang="nl-NL" sz="2800" dirty="0">
                <a:cs typeface="Arial" panose="020B0604020202020204" pitchFamily="34" charset="0"/>
              </a:rPr>
              <a:t> Je leert: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wat MQTT is;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wat Node.js en Node-RED zijn;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een integrale </a:t>
            </a:r>
            <a:r>
              <a:rPr lang="nl-NL" sz="2400" dirty="0" err="1">
                <a:cs typeface="Arial" panose="020B0604020202020204" pitchFamily="34" charset="0"/>
              </a:rPr>
              <a:t>IoT</a:t>
            </a:r>
            <a:r>
              <a:rPr lang="nl-NL" sz="2400" dirty="0">
                <a:cs typeface="Arial" panose="020B0604020202020204" pitchFamily="34" charset="0"/>
              </a:rPr>
              <a:t> oplossing te realiseren.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</a:t>
            </a:fld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170720"/>
            <a:ext cx="4662870" cy="233143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0967" y="3170720"/>
            <a:ext cx="3317457" cy="233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28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>
                <a:solidFill>
                  <a:srgbClr val="C00000"/>
                </a:solidFill>
                <a:hlinkClick r:id="rId2"/>
              </a:rPr>
              <a:t>Opdrachten_Week_5_Lab_2.pdf</a:t>
            </a:r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9" y="2137420"/>
            <a:ext cx="6032500" cy="2794000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5</a:t>
            </a:fld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77380"/>
            <a:ext cx="3806082" cy="379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019979"/>
      </p:ext>
    </p:extLst>
  </p:cSld>
  <p:clrMapOvr>
    <a:masterClrMapping/>
  </p:clrMapOvr>
</p:sld>
</file>

<file path=ppt/theme/theme1.xml><?xml version="1.0" encoding="utf-8"?>
<a:theme xmlns:a="http://schemas.openxmlformats.org/drawingml/2006/main" name="hoofdstuk pagina">
  <a:themeElements>
    <a:clrScheme name="HR 1">
      <a:dk1>
        <a:srgbClr val="000066"/>
      </a:dk1>
      <a:lt1>
        <a:srgbClr val="FFFFFF"/>
      </a:lt1>
      <a:dk2>
        <a:srgbClr val="000000"/>
      </a:dk2>
      <a:lt2>
        <a:srgbClr val="808080"/>
      </a:lt2>
      <a:accent1>
        <a:srgbClr val="000066"/>
      </a:accent1>
      <a:accent2>
        <a:srgbClr val="B10538"/>
      </a:accent2>
      <a:accent3>
        <a:srgbClr val="FBCC19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42C7"/>
      </a:hlink>
      <a:folHlink>
        <a:srgbClr val="0042C7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BE0DF"/>
        </a:solidFill>
        <a:ln w="9525" cap="flat" cmpd="sng" algn="ctr">
          <a:solidFill>
            <a:srgbClr val="C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 xmlns:p="http://schemas.openxmlformats.org/presentationml/2006/main" xmlns:r="http://schemas.openxmlformats.org/officeDocument/2006/relationships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algn="ctr">
          <a:defRPr b="0" dirty="0" smtClean="0">
            <a:latin typeface="Calibri" panose="020F0502020204030204" pitchFamily="34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D3368582-F340-48C1-9CD3-16BF51AC381B}">
  <ds:schemaRefs>
    <ds:schemaRef ds:uri="http://purl.org/dc/terms/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2194</TotalTime>
  <Words>165</Words>
  <Application>Microsoft Office PowerPoint</Application>
  <PresentationFormat>Diavoorstelling (16:10)</PresentationFormat>
  <Paragraphs>20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5</vt:i4>
      </vt:variant>
    </vt:vector>
  </HeadingPairs>
  <TitlesOfParts>
    <vt:vector size="12" baseType="lpstr">
      <vt:lpstr>Arial</vt:lpstr>
      <vt:lpstr>Calibri</vt:lpstr>
      <vt:lpstr>Lucida Grande</vt:lpstr>
      <vt:lpstr>Open Sans</vt:lpstr>
      <vt:lpstr>Verdana</vt:lpstr>
      <vt:lpstr>hoofdstuk pagina</vt:lpstr>
      <vt:lpstr>1_tekst pagina</vt:lpstr>
      <vt:lpstr>EMS20  Week 5  Lab 1 en Lab 2</vt:lpstr>
      <vt:lpstr>Leerdoelen  Week 5  Lab 1</vt:lpstr>
      <vt:lpstr>Aan de slag!</vt:lpstr>
      <vt:lpstr>Leerdoelen  Week 5  Lab 2</vt:lpstr>
      <vt:lpstr>Aan de slag!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Broeders, J.Z.M. (Harry)</cp:lastModifiedBy>
  <cp:revision>92</cp:revision>
  <cp:lastPrinted>2013-05-13T15:29:32Z</cp:lastPrinted>
  <dcterms:created xsi:type="dcterms:W3CDTF">2017-11-15T06:58:38Z</dcterms:created>
  <dcterms:modified xsi:type="dcterms:W3CDTF">2020-09-26T13:05:00Z</dcterms:modified>
</cp:coreProperties>
</file>