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2.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3.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 id="2147483752" r:id="rId9"/>
    <p:sldMasterId id="2147483765" r:id="rId10"/>
    <p:sldMasterId id="2147483778" r:id="rId11"/>
    <p:sldMasterId id="2147483791" r:id="rId12"/>
    <p:sldMasterId id="2147483805" r:id="rId13"/>
    <p:sldMasterId id="2147483841" r:id="rId14"/>
  </p:sldMasterIdLst>
  <p:notesMasterIdLst>
    <p:notesMasterId r:id="rId56"/>
  </p:notesMasterIdLst>
  <p:sldIdLst>
    <p:sldId id="256" r:id="rId15"/>
    <p:sldId id="257" r:id="rId16"/>
    <p:sldId id="258" r:id="rId17"/>
    <p:sldId id="259" r:id="rId18"/>
    <p:sldId id="260"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80" r:id="rId36"/>
    <p:sldId id="279" r:id="rId37"/>
    <p:sldId id="459" r:id="rId38"/>
    <p:sldId id="432" r:id="rId39"/>
    <p:sldId id="450" r:id="rId40"/>
    <p:sldId id="451" r:id="rId41"/>
    <p:sldId id="452" r:id="rId42"/>
    <p:sldId id="453" r:id="rId43"/>
    <p:sldId id="278" r:id="rId44"/>
    <p:sldId id="288" r:id="rId45"/>
    <p:sldId id="458" r:id="rId46"/>
    <p:sldId id="285" r:id="rId47"/>
    <p:sldId id="457" r:id="rId48"/>
    <p:sldId id="281" r:id="rId49"/>
    <p:sldId id="282" r:id="rId50"/>
    <p:sldId id="456" r:id="rId51"/>
    <p:sldId id="454" r:id="rId52"/>
    <p:sldId id="455" r:id="rId53"/>
    <p:sldId id="449" r:id="rId54"/>
    <p:sldId id="283" r:id="rId55"/>
  </p:sldIdLst>
  <p:sldSz cx="12188825" cy="6858000"/>
  <p:notesSz cx="7102475"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D5E402-2D37-4120-8671-6143E641E763}" v="106" dt="2023-01-29T13:52:37.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2" d="100"/>
          <a:sy n="92" d="100"/>
        </p:scale>
        <p:origin x="69" y="10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viewProps" Target="viewProps.xml"/><Relationship Id="rId5" Type="http://schemas.openxmlformats.org/officeDocument/2006/relationships/slideMaster" Target="slideMasters/slideMaster5.xml"/><Relationship Id="rId61" Type="http://schemas.microsoft.com/office/2016/11/relationships/changesInfo" Target="changesInfos/changesInfo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theme" Target="theme/theme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ilwijk, K.A. (Koen)" userId="09fd770e-cbf3-4b94-a8cc-e087b37419c7" providerId="ADAL" clId="{BED5E402-2D37-4120-8671-6143E641E763}"/>
    <pc:docChg chg="undo custSel addSld delSld modSld sldOrd modNotesMaster">
      <pc:chgData name="Muilwijk, K.A. (Koen)" userId="09fd770e-cbf3-4b94-a8cc-e087b37419c7" providerId="ADAL" clId="{BED5E402-2D37-4120-8671-6143E641E763}" dt="2023-01-29T14:35:35.270" v="1179" actId="20577"/>
      <pc:docMkLst>
        <pc:docMk/>
      </pc:docMkLst>
      <pc:sldChg chg="modNotes">
        <pc:chgData name="Muilwijk, K.A. (Koen)" userId="09fd770e-cbf3-4b94-a8cc-e087b37419c7" providerId="ADAL" clId="{BED5E402-2D37-4120-8671-6143E641E763}" dt="2023-01-29T13:52:37.076" v="1071"/>
        <pc:sldMkLst>
          <pc:docMk/>
          <pc:sldMk cId="0" sldId="256"/>
        </pc:sldMkLst>
      </pc:sldChg>
      <pc:sldChg chg="addSp modSp mod modNotes">
        <pc:chgData name="Muilwijk, K.A. (Koen)" userId="09fd770e-cbf3-4b94-a8cc-e087b37419c7" providerId="ADAL" clId="{BED5E402-2D37-4120-8671-6143E641E763}" dt="2023-01-29T13:52:37.076" v="1071"/>
        <pc:sldMkLst>
          <pc:docMk/>
          <pc:sldMk cId="0" sldId="257"/>
        </pc:sldMkLst>
        <pc:spChg chg="add mod ord">
          <ac:chgData name="Muilwijk, K.A. (Koen)" userId="09fd770e-cbf3-4b94-a8cc-e087b37419c7" providerId="ADAL" clId="{BED5E402-2D37-4120-8671-6143E641E763}" dt="2023-01-29T13:37:42.620" v="991" actId="167"/>
          <ac:spMkLst>
            <pc:docMk/>
            <pc:sldMk cId="0" sldId="257"/>
            <ac:spMk id="2" creationId="{DB1E748A-8F8D-2837-71B9-18EE706D7696}"/>
          </ac:spMkLst>
        </pc:spChg>
        <pc:spChg chg="mod">
          <ac:chgData name="Muilwijk, K.A. (Koen)" userId="09fd770e-cbf3-4b94-a8cc-e087b37419c7" providerId="ADAL" clId="{BED5E402-2D37-4120-8671-6143E641E763}" dt="2023-01-29T13:37:37.709" v="989" actId="6549"/>
          <ac:spMkLst>
            <pc:docMk/>
            <pc:sldMk cId="0" sldId="257"/>
            <ac:spMk id="515" creationId="{00000000-0000-0000-0000-000000000000}"/>
          </ac:spMkLst>
        </pc:spChg>
      </pc:sldChg>
      <pc:sldChg chg="addSp delSp modSp mod modNotes">
        <pc:chgData name="Muilwijk, K.A. (Koen)" userId="09fd770e-cbf3-4b94-a8cc-e087b37419c7" providerId="ADAL" clId="{BED5E402-2D37-4120-8671-6143E641E763}" dt="2023-01-29T14:01:00.715" v="1074" actId="404"/>
        <pc:sldMkLst>
          <pc:docMk/>
          <pc:sldMk cId="0" sldId="258"/>
        </pc:sldMkLst>
        <pc:spChg chg="add mod ord">
          <ac:chgData name="Muilwijk, K.A. (Koen)" userId="09fd770e-cbf3-4b94-a8cc-e087b37419c7" providerId="ADAL" clId="{BED5E402-2D37-4120-8671-6143E641E763}" dt="2023-01-29T13:37:59.795" v="997" actId="167"/>
          <ac:spMkLst>
            <pc:docMk/>
            <pc:sldMk cId="0" sldId="258"/>
            <ac:spMk id="2" creationId="{FECB3A68-4434-8872-0E7B-ADC15ABC59E0}"/>
          </ac:spMkLst>
        </pc:spChg>
        <pc:spChg chg="mod">
          <ac:chgData name="Muilwijk, K.A. (Koen)" userId="09fd770e-cbf3-4b94-a8cc-e087b37419c7" providerId="ADAL" clId="{BED5E402-2D37-4120-8671-6143E641E763}" dt="2023-01-29T14:01:00.715" v="1074" actId="404"/>
          <ac:spMkLst>
            <pc:docMk/>
            <pc:sldMk cId="0" sldId="258"/>
            <ac:spMk id="520" creationId="{00000000-0000-0000-0000-000000000000}"/>
          </ac:spMkLst>
        </pc:spChg>
        <pc:spChg chg="del mod">
          <ac:chgData name="Muilwijk, K.A. (Koen)" userId="09fd770e-cbf3-4b94-a8cc-e087b37419c7" providerId="ADAL" clId="{BED5E402-2D37-4120-8671-6143E641E763}" dt="2023-01-29T13:37:51.957" v="995" actId="478"/>
          <ac:spMkLst>
            <pc:docMk/>
            <pc:sldMk cId="0" sldId="258"/>
            <ac:spMk id="521" creationId="{00000000-0000-0000-0000-000000000000}"/>
          </ac:spMkLst>
        </pc:spChg>
        <pc:spChg chg="del">
          <ac:chgData name="Muilwijk, K.A. (Koen)" userId="09fd770e-cbf3-4b94-a8cc-e087b37419c7" providerId="ADAL" clId="{BED5E402-2D37-4120-8671-6143E641E763}" dt="2023-01-29T13:37:48.123" v="993" actId="478"/>
          <ac:spMkLst>
            <pc:docMk/>
            <pc:sldMk cId="0" sldId="258"/>
            <ac:spMk id="522"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59"/>
        </pc:sldMkLst>
        <pc:spChg chg="add mod ord">
          <ac:chgData name="Muilwijk, K.A. (Koen)" userId="09fd770e-cbf3-4b94-a8cc-e087b37419c7" providerId="ADAL" clId="{BED5E402-2D37-4120-8671-6143E641E763}" dt="2023-01-29T13:38:11.465" v="1001" actId="167"/>
          <ac:spMkLst>
            <pc:docMk/>
            <pc:sldMk cId="0" sldId="259"/>
            <ac:spMk id="2" creationId="{BD97E95F-BE57-9F77-11E0-2272482D6F96}"/>
          </ac:spMkLst>
        </pc:spChg>
        <pc:spChg chg="del">
          <ac:chgData name="Muilwijk, K.A. (Koen)" userId="09fd770e-cbf3-4b94-a8cc-e087b37419c7" providerId="ADAL" clId="{BED5E402-2D37-4120-8671-6143E641E763}" dt="2023-01-29T13:38:08.710" v="999" actId="478"/>
          <ac:spMkLst>
            <pc:docMk/>
            <pc:sldMk cId="0" sldId="259"/>
            <ac:spMk id="526" creationId="{00000000-0000-0000-0000-000000000000}"/>
          </ac:spMkLst>
        </pc:spChg>
        <pc:spChg chg="del">
          <ac:chgData name="Muilwijk, K.A. (Koen)" userId="09fd770e-cbf3-4b94-a8cc-e087b37419c7" providerId="ADAL" clId="{BED5E402-2D37-4120-8671-6143E641E763}" dt="2023-01-29T13:38:06.647" v="998" actId="478"/>
          <ac:spMkLst>
            <pc:docMk/>
            <pc:sldMk cId="0" sldId="259"/>
            <ac:spMk id="527" creationId="{00000000-0000-0000-0000-000000000000}"/>
          </ac:spMkLst>
        </pc:spChg>
      </pc:sldChg>
      <pc:sldChg chg="addSp delSp modSp mod">
        <pc:chgData name="Muilwijk, K.A. (Koen)" userId="09fd770e-cbf3-4b94-a8cc-e087b37419c7" providerId="ADAL" clId="{BED5E402-2D37-4120-8671-6143E641E763}" dt="2023-01-29T13:38:20.965" v="1005" actId="167"/>
        <pc:sldMkLst>
          <pc:docMk/>
          <pc:sldMk cId="0" sldId="260"/>
        </pc:sldMkLst>
        <pc:spChg chg="add mod ord">
          <ac:chgData name="Muilwijk, K.A. (Koen)" userId="09fd770e-cbf3-4b94-a8cc-e087b37419c7" providerId="ADAL" clId="{BED5E402-2D37-4120-8671-6143E641E763}" dt="2023-01-29T13:38:20.965" v="1005" actId="167"/>
          <ac:spMkLst>
            <pc:docMk/>
            <pc:sldMk cId="0" sldId="260"/>
            <ac:spMk id="2" creationId="{F923E68C-2E66-D4A2-8FC8-E0A9AA794848}"/>
          </ac:spMkLst>
        </pc:spChg>
        <pc:spChg chg="del">
          <ac:chgData name="Muilwijk, K.A. (Koen)" userId="09fd770e-cbf3-4b94-a8cc-e087b37419c7" providerId="ADAL" clId="{BED5E402-2D37-4120-8671-6143E641E763}" dt="2023-01-29T13:38:17.670" v="1003" actId="478"/>
          <ac:spMkLst>
            <pc:docMk/>
            <pc:sldMk cId="0" sldId="260"/>
            <ac:spMk id="536" creationId="{00000000-0000-0000-0000-000000000000}"/>
          </ac:spMkLst>
        </pc:spChg>
        <pc:spChg chg="del">
          <ac:chgData name="Muilwijk, K.A. (Koen)" userId="09fd770e-cbf3-4b94-a8cc-e087b37419c7" providerId="ADAL" clId="{BED5E402-2D37-4120-8671-6143E641E763}" dt="2023-01-29T13:38:14.977" v="1002" actId="478"/>
          <ac:spMkLst>
            <pc:docMk/>
            <pc:sldMk cId="0" sldId="260"/>
            <ac:spMk id="537" creationId="{00000000-0000-0000-0000-000000000000}"/>
          </ac:spMkLst>
        </pc:spChg>
      </pc:sldChg>
      <pc:sldChg chg="del">
        <pc:chgData name="Muilwijk, K.A. (Koen)" userId="09fd770e-cbf3-4b94-a8cc-e087b37419c7" providerId="ADAL" clId="{BED5E402-2D37-4120-8671-6143E641E763}" dt="2023-01-28T15:19:47.425" v="711" actId="47"/>
        <pc:sldMkLst>
          <pc:docMk/>
          <pc:sldMk cId="0" sldId="261"/>
        </pc:sldMkLst>
      </pc:sldChg>
      <pc:sldChg chg="addSp delSp modSp mod modNotes">
        <pc:chgData name="Muilwijk, K.A. (Koen)" userId="09fd770e-cbf3-4b94-a8cc-e087b37419c7" providerId="ADAL" clId="{BED5E402-2D37-4120-8671-6143E641E763}" dt="2023-01-29T13:52:37.076" v="1071"/>
        <pc:sldMkLst>
          <pc:docMk/>
          <pc:sldMk cId="0" sldId="262"/>
        </pc:sldMkLst>
        <pc:spChg chg="add mod ord">
          <ac:chgData name="Muilwijk, K.A. (Koen)" userId="09fd770e-cbf3-4b94-a8cc-e087b37419c7" providerId="ADAL" clId="{BED5E402-2D37-4120-8671-6143E641E763}" dt="2023-01-29T13:38:29.797" v="1009" actId="167"/>
          <ac:spMkLst>
            <pc:docMk/>
            <pc:sldMk cId="0" sldId="262"/>
            <ac:spMk id="2" creationId="{1810894D-D727-BD8D-D18A-C83F7D85300D}"/>
          </ac:spMkLst>
        </pc:spChg>
        <pc:spChg chg="del">
          <ac:chgData name="Muilwijk, K.A. (Koen)" userId="09fd770e-cbf3-4b94-a8cc-e087b37419c7" providerId="ADAL" clId="{BED5E402-2D37-4120-8671-6143E641E763}" dt="2023-01-29T13:38:25.839" v="1007" actId="478"/>
          <ac:spMkLst>
            <pc:docMk/>
            <pc:sldMk cId="0" sldId="262"/>
            <ac:spMk id="549" creationId="{00000000-0000-0000-0000-000000000000}"/>
          </ac:spMkLst>
        </pc:spChg>
        <pc:spChg chg="del">
          <ac:chgData name="Muilwijk, K.A. (Koen)" userId="09fd770e-cbf3-4b94-a8cc-e087b37419c7" providerId="ADAL" clId="{BED5E402-2D37-4120-8671-6143E641E763}" dt="2023-01-29T13:38:24.223" v="1006" actId="478"/>
          <ac:spMkLst>
            <pc:docMk/>
            <pc:sldMk cId="0" sldId="262"/>
            <ac:spMk id="550"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3"/>
        </pc:sldMkLst>
        <pc:spChg chg="add mod ord">
          <ac:chgData name="Muilwijk, K.A. (Koen)" userId="09fd770e-cbf3-4b94-a8cc-e087b37419c7" providerId="ADAL" clId="{BED5E402-2D37-4120-8671-6143E641E763}" dt="2023-01-29T13:38:39.111" v="1013" actId="167"/>
          <ac:spMkLst>
            <pc:docMk/>
            <pc:sldMk cId="0" sldId="263"/>
            <ac:spMk id="2" creationId="{5F2740D0-E571-B635-1B68-F503811C48CA}"/>
          </ac:spMkLst>
        </pc:spChg>
        <pc:spChg chg="del">
          <ac:chgData name="Muilwijk, K.A. (Koen)" userId="09fd770e-cbf3-4b94-a8cc-e087b37419c7" providerId="ADAL" clId="{BED5E402-2D37-4120-8671-6143E641E763}" dt="2023-01-29T13:38:36.085" v="1011" actId="478"/>
          <ac:spMkLst>
            <pc:docMk/>
            <pc:sldMk cId="0" sldId="263"/>
            <ac:spMk id="553" creationId="{00000000-0000-0000-0000-000000000000}"/>
          </ac:spMkLst>
        </pc:spChg>
        <pc:spChg chg="del">
          <ac:chgData name="Muilwijk, K.A. (Koen)" userId="09fd770e-cbf3-4b94-a8cc-e087b37419c7" providerId="ADAL" clId="{BED5E402-2D37-4120-8671-6143E641E763}" dt="2023-01-29T13:38:34.016" v="1010" actId="478"/>
          <ac:spMkLst>
            <pc:docMk/>
            <pc:sldMk cId="0" sldId="263"/>
            <ac:spMk id="554"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4"/>
        </pc:sldMkLst>
        <pc:spChg chg="add mod ord">
          <ac:chgData name="Muilwijk, K.A. (Koen)" userId="09fd770e-cbf3-4b94-a8cc-e087b37419c7" providerId="ADAL" clId="{BED5E402-2D37-4120-8671-6143E641E763}" dt="2023-01-29T13:38:47.582" v="1018" actId="167"/>
          <ac:spMkLst>
            <pc:docMk/>
            <pc:sldMk cId="0" sldId="264"/>
            <ac:spMk id="2" creationId="{D71FC85A-1C12-3E7C-A6C2-7CE84AD6FA52}"/>
          </ac:spMkLst>
        </pc:spChg>
        <pc:spChg chg="del">
          <ac:chgData name="Muilwijk, K.A. (Koen)" userId="09fd770e-cbf3-4b94-a8cc-e087b37419c7" providerId="ADAL" clId="{BED5E402-2D37-4120-8671-6143E641E763}" dt="2023-01-29T13:38:45.029" v="1016" actId="478"/>
          <ac:spMkLst>
            <pc:docMk/>
            <pc:sldMk cId="0" sldId="264"/>
            <ac:spMk id="566" creationId="{00000000-0000-0000-0000-000000000000}"/>
          </ac:spMkLst>
        </pc:spChg>
        <pc:spChg chg="del">
          <ac:chgData name="Muilwijk, K.A. (Koen)" userId="09fd770e-cbf3-4b94-a8cc-e087b37419c7" providerId="ADAL" clId="{BED5E402-2D37-4120-8671-6143E641E763}" dt="2023-01-29T13:38:43.243" v="1015" actId="478"/>
          <ac:spMkLst>
            <pc:docMk/>
            <pc:sldMk cId="0" sldId="264"/>
            <ac:spMk id="567" creationId="{00000000-0000-0000-0000-000000000000}"/>
          </ac:spMkLst>
        </pc:spChg>
        <pc:spChg chg="del">
          <ac:chgData name="Muilwijk, K.A. (Koen)" userId="09fd770e-cbf3-4b94-a8cc-e087b37419c7" providerId="ADAL" clId="{BED5E402-2D37-4120-8671-6143E641E763}" dt="2023-01-29T13:38:41.780" v="1014" actId="478"/>
          <ac:spMkLst>
            <pc:docMk/>
            <pc:sldMk cId="0" sldId="264"/>
            <ac:spMk id="575"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5"/>
        </pc:sldMkLst>
        <pc:spChg chg="add mod ord">
          <ac:chgData name="Muilwijk, K.A. (Koen)" userId="09fd770e-cbf3-4b94-a8cc-e087b37419c7" providerId="ADAL" clId="{BED5E402-2D37-4120-8671-6143E641E763}" dt="2023-01-29T13:39:00.734" v="1022" actId="167"/>
          <ac:spMkLst>
            <pc:docMk/>
            <pc:sldMk cId="0" sldId="265"/>
            <ac:spMk id="2" creationId="{34437176-93B6-BE8B-DE32-3F04A7D5DDFA}"/>
          </ac:spMkLst>
        </pc:spChg>
        <pc:spChg chg="del">
          <ac:chgData name="Muilwijk, K.A. (Koen)" userId="09fd770e-cbf3-4b94-a8cc-e087b37419c7" providerId="ADAL" clId="{BED5E402-2D37-4120-8671-6143E641E763}" dt="2023-01-29T13:38:57.632" v="1020" actId="478"/>
          <ac:spMkLst>
            <pc:docMk/>
            <pc:sldMk cId="0" sldId="265"/>
            <ac:spMk id="578" creationId="{00000000-0000-0000-0000-000000000000}"/>
          </ac:spMkLst>
        </pc:spChg>
        <pc:spChg chg="del">
          <ac:chgData name="Muilwijk, K.A. (Koen)" userId="09fd770e-cbf3-4b94-a8cc-e087b37419c7" providerId="ADAL" clId="{BED5E402-2D37-4120-8671-6143E641E763}" dt="2023-01-29T13:38:55.868" v="1019" actId="478"/>
          <ac:spMkLst>
            <pc:docMk/>
            <pc:sldMk cId="0" sldId="265"/>
            <ac:spMk id="579"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6"/>
        </pc:sldMkLst>
        <pc:spChg chg="add mod ord">
          <ac:chgData name="Muilwijk, K.A. (Koen)" userId="09fd770e-cbf3-4b94-a8cc-e087b37419c7" providerId="ADAL" clId="{BED5E402-2D37-4120-8671-6143E641E763}" dt="2023-01-29T13:39:09.143" v="1026" actId="167"/>
          <ac:spMkLst>
            <pc:docMk/>
            <pc:sldMk cId="0" sldId="266"/>
            <ac:spMk id="2" creationId="{4C2AFC64-C443-B5D1-A8D5-15AA81AE1914}"/>
          </ac:spMkLst>
        </pc:spChg>
        <pc:spChg chg="del">
          <ac:chgData name="Muilwijk, K.A. (Koen)" userId="09fd770e-cbf3-4b94-a8cc-e087b37419c7" providerId="ADAL" clId="{BED5E402-2D37-4120-8671-6143E641E763}" dt="2023-01-29T13:39:05.952" v="1024" actId="478"/>
          <ac:spMkLst>
            <pc:docMk/>
            <pc:sldMk cId="0" sldId="266"/>
            <ac:spMk id="602" creationId="{00000000-0000-0000-0000-000000000000}"/>
          </ac:spMkLst>
        </pc:spChg>
        <pc:spChg chg="del">
          <ac:chgData name="Muilwijk, K.A. (Koen)" userId="09fd770e-cbf3-4b94-a8cc-e087b37419c7" providerId="ADAL" clId="{BED5E402-2D37-4120-8671-6143E641E763}" dt="2023-01-29T13:39:04.296" v="1023" actId="478"/>
          <ac:spMkLst>
            <pc:docMk/>
            <pc:sldMk cId="0" sldId="266"/>
            <ac:spMk id="603"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7"/>
        </pc:sldMkLst>
        <pc:spChg chg="add mod ord">
          <ac:chgData name="Muilwijk, K.A. (Koen)" userId="09fd770e-cbf3-4b94-a8cc-e087b37419c7" providerId="ADAL" clId="{BED5E402-2D37-4120-8671-6143E641E763}" dt="2023-01-29T13:39:17.717" v="1030" actId="167"/>
          <ac:spMkLst>
            <pc:docMk/>
            <pc:sldMk cId="0" sldId="267"/>
            <ac:spMk id="2" creationId="{37FA7D3C-F1CE-8894-7616-CFFB2355061F}"/>
          </ac:spMkLst>
        </pc:spChg>
        <pc:spChg chg="del">
          <ac:chgData name="Muilwijk, K.A. (Koen)" userId="09fd770e-cbf3-4b94-a8cc-e087b37419c7" providerId="ADAL" clId="{BED5E402-2D37-4120-8671-6143E641E763}" dt="2023-01-29T13:39:14.934" v="1028" actId="478"/>
          <ac:spMkLst>
            <pc:docMk/>
            <pc:sldMk cId="0" sldId="267"/>
            <ac:spMk id="612" creationId="{00000000-0000-0000-0000-000000000000}"/>
          </ac:spMkLst>
        </pc:spChg>
        <pc:spChg chg="del">
          <ac:chgData name="Muilwijk, K.A. (Koen)" userId="09fd770e-cbf3-4b94-a8cc-e087b37419c7" providerId="ADAL" clId="{BED5E402-2D37-4120-8671-6143E641E763}" dt="2023-01-29T13:39:13.622" v="1027" actId="478"/>
          <ac:spMkLst>
            <pc:docMk/>
            <pc:sldMk cId="0" sldId="267"/>
            <ac:spMk id="613" creationId="{00000000-0000-0000-0000-000000000000}"/>
          </ac:spMkLst>
        </pc:spChg>
      </pc:sldChg>
      <pc:sldChg chg="addSp delSp modSp mod">
        <pc:chgData name="Muilwijk, K.A. (Koen)" userId="09fd770e-cbf3-4b94-a8cc-e087b37419c7" providerId="ADAL" clId="{BED5E402-2D37-4120-8671-6143E641E763}" dt="2023-01-29T13:39:26.199" v="1034" actId="167"/>
        <pc:sldMkLst>
          <pc:docMk/>
          <pc:sldMk cId="0" sldId="268"/>
        </pc:sldMkLst>
        <pc:spChg chg="add mod ord">
          <ac:chgData name="Muilwijk, K.A. (Koen)" userId="09fd770e-cbf3-4b94-a8cc-e087b37419c7" providerId="ADAL" clId="{BED5E402-2D37-4120-8671-6143E641E763}" dt="2023-01-29T13:39:26.199" v="1034" actId="167"/>
          <ac:spMkLst>
            <pc:docMk/>
            <pc:sldMk cId="0" sldId="268"/>
            <ac:spMk id="2" creationId="{087FC0D4-626F-5B0F-0995-D00CD47555C5}"/>
          </ac:spMkLst>
        </pc:spChg>
        <pc:spChg chg="del">
          <ac:chgData name="Muilwijk, K.A. (Koen)" userId="09fd770e-cbf3-4b94-a8cc-e087b37419c7" providerId="ADAL" clId="{BED5E402-2D37-4120-8671-6143E641E763}" dt="2023-01-29T13:39:23.849" v="1032" actId="478"/>
          <ac:spMkLst>
            <pc:docMk/>
            <pc:sldMk cId="0" sldId="268"/>
            <ac:spMk id="638" creationId="{00000000-0000-0000-0000-000000000000}"/>
          </ac:spMkLst>
        </pc:spChg>
        <pc:spChg chg="del">
          <ac:chgData name="Muilwijk, K.A. (Koen)" userId="09fd770e-cbf3-4b94-a8cc-e087b37419c7" providerId="ADAL" clId="{BED5E402-2D37-4120-8671-6143E641E763}" dt="2023-01-29T13:39:22.091" v="1031" actId="478"/>
          <ac:spMkLst>
            <pc:docMk/>
            <pc:sldMk cId="0" sldId="268"/>
            <ac:spMk id="639"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69"/>
        </pc:sldMkLst>
        <pc:spChg chg="add mod ord">
          <ac:chgData name="Muilwijk, K.A. (Koen)" userId="09fd770e-cbf3-4b94-a8cc-e087b37419c7" providerId="ADAL" clId="{BED5E402-2D37-4120-8671-6143E641E763}" dt="2023-01-29T13:39:32.635" v="1038" actId="167"/>
          <ac:spMkLst>
            <pc:docMk/>
            <pc:sldMk cId="0" sldId="269"/>
            <ac:spMk id="2" creationId="{FE6D6305-C802-8B6A-8176-B318F56915C6}"/>
          </ac:spMkLst>
        </pc:spChg>
        <pc:spChg chg="del">
          <ac:chgData name="Muilwijk, K.A. (Koen)" userId="09fd770e-cbf3-4b94-a8cc-e087b37419c7" providerId="ADAL" clId="{BED5E402-2D37-4120-8671-6143E641E763}" dt="2023-01-29T13:39:30.275" v="1036" actId="478"/>
          <ac:spMkLst>
            <pc:docMk/>
            <pc:sldMk cId="0" sldId="269"/>
            <ac:spMk id="644" creationId="{00000000-0000-0000-0000-000000000000}"/>
          </ac:spMkLst>
        </pc:spChg>
        <pc:spChg chg="del">
          <ac:chgData name="Muilwijk, K.A. (Koen)" userId="09fd770e-cbf3-4b94-a8cc-e087b37419c7" providerId="ADAL" clId="{BED5E402-2D37-4120-8671-6143E641E763}" dt="2023-01-29T13:39:28.905" v="1035" actId="478"/>
          <ac:spMkLst>
            <pc:docMk/>
            <pc:sldMk cId="0" sldId="269"/>
            <ac:spMk id="645"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70"/>
        </pc:sldMkLst>
        <pc:spChg chg="add mod ord">
          <ac:chgData name="Muilwijk, K.A. (Koen)" userId="09fd770e-cbf3-4b94-a8cc-e087b37419c7" providerId="ADAL" clId="{BED5E402-2D37-4120-8671-6143E641E763}" dt="2023-01-29T13:39:53.952" v="1042" actId="167"/>
          <ac:spMkLst>
            <pc:docMk/>
            <pc:sldMk cId="0" sldId="270"/>
            <ac:spMk id="2" creationId="{4AB22F5F-4228-9941-AFED-0249259362B6}"/>
          </ac:spMkLst>
        </pc:spChg>
        <pc:spChg chg="del">
          <ac:chgData name="Muilwijk, K.A. (Koen)" userId="09fd770e-cbf3-4b94-a8cc-e087b37419c7" providerId="ADAL" clId="{BED5E402-2D37-4120-8671-6143E641E763}" dt="2023-01-29T13:39:51.357" v="1040" actId="478"/>
          <ac:spMkLst>
            <pc:docMk/>
            <pc:sldMk cId="0" sldId="270"/>
            <ac:spMk id="673" creationId="{00000000-0000-0000-0000-000000000000}"/>
          </ac:spMkLst>
        </pc:spChg>
        <pc:spChg chg="del">
          <ac:chgData name="Muilwijk, K.A. (Koen)" userId="09fd770e-cbf3-4b94-a8cc-e087b37419c7" providerId="ADAL" clId="{BED5E402-2D37-4120-8671-6143E641E763}" dt="2023-01-29T13:39:48.852" v="1039" actId="478"/>
          <ac:spMkLst>
            <pc:docMk/>
            <pc:sldMk cId="0" sldId="270"/>
            <ac:spMk id="674"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71"/>
        </pc:sldMkLst>
        <pc:spChg chg="add mod ord">
          <ac:chgData name="Muilwijk, K.A. (Koen)" userId="09fd770e-cbf3-4b94-a8cc-e087b37419c7" providerId="ADAL" clId="{BED5E402-2D37-4120-8671-6143E641E763}" dt="2023-01-29T13:40:03.269" v="1046" actId="167"/>
          <ac:spMkLst>
            <pc:docMk/>
            <pc:sldMk cId="0" sldId="271"/>
            <ac:spMk id="2" creationId="{38546B75-7007-A4F2-48FC-28FFA4CC5129}"/>
          </ac:spMkLst>
        </pc:spChg>
        <pc:spChg chg="mod">
          <ac:chgData name="Muilwijk, K.A. (Koen)" userId="09fd770e-cbf3-4b94-a8cc-e087b37419c7" providerId="ADAL" clId="{BED5E402-2D37-4120-8671-6143E641E763}" dt="2023-01-28T15:21:08.206" v="713" actId="113"/>
          <ac:spMkLst>
            <pc:docMk/>
            <pc:sldMk cId="0" sldId="271"/>
            <ac:spMk id="733" creationId="{00000000-0000-0000-0000-000000000000}"/>
          </ac:spMkLst>
        </pc:spChg>
        <pc:spChg chg="del">
          <ac:chgData name="Muilwijk, K.A. (Koen)" userId="09fd770e-cbf3-4b94-a8cc-e087b37419c7" providerId="ADAL" clId="{BED5E402-2D37-4120-8671-6143E641E763}" dt="2023-01-29T13:39:59.900" v="1044" actId="478"/>
          <ac:spMkLst>
            <pc:docMk/>
            <pc:sldMk cId="0" sldId="271"/>
            <ac:spMk id="734" creationId="{00000000-0000-0000-0000-000000000000}"/>
          </ac:spMkLst>
        </pc:spChg>
        <pc:spChg chg="del">
          <ac:chgData name="Muilwijk, K.A. (Koen)" userId="09fd770e-cbf3-4b94-a8cc-e087b37419c7" providerId="ADAL" clId="{BED5E402-2D37-4120-8671-6143E641E763}" dt="2023-01-29T13:39:58.697" v="1043" actId="478"/>
          <ac:spMkLst>
            <pc:docMk/>
            <pc:sldMk cId="0" sldId="271"/>
            <ac:spMk id="735"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72"/>
        </pc:sldMkLst>
        <pc:spChg chg="add mod ord">
          <ac:chgData name="Muilwijk, K.A. (Koen)" userId="09fd770e-cbf3-4b94-a8cc-e087b37419c7" providerId="ADAL" clId="{BED5E402-2D37-4120-8671-6143E641E763}" dt="2023-01-29T13:40:13.355" v="1050" actId="167"/>
          <ac:spMkLst>
            <pc:docMk/>
            <pc:sldMk cId="0" sldId="272"/>
            <ac:spMk id="2" creationId="{C2315A40-11D4-414B-0ABF-C9C181087FFD}"/>
          </ac:spMkLst>
        </pc:spChg>
        <pc:spChg chg="del">
          <ac:chgData name="Muilwijk, K.A. (Koen)" userId="09fd770e-cbf3-4b94-a8cc-e087b37419c7" providerId="ADAL" clId="{BED5E402-2D37-4120-8671-6143E641E763}" dt="2023-01-29T13:40:08.089" v="1048" actId="478"/>
          <ac:spMkLst>
            <pc:docMk/>
            <pc:sldMk cId="0" sldId="272"/>
            <ac:spMk id="739" creationId="{00000000-0000-0000-0000-000000000000}"/>
          </ac:spMkLst>
        </pc:spChg>
        <pc:spChg chg="del">
          <ac:chgData name="Muilwijk, K.A. (Koen)" userId="09fd770e-cbf3-4b94-a8cc-e087b37419c7" providerId="ADAL" clId="{BED5E402-2D37-4120-8671-6143E641E763}" dt="2023-01-29T13:40:06.803" v="1047" actId="478"/>
          <ac:spMkLst>
            <pc:docMk/>
            <pc:sldMk cId="0" sldId="272"/>
            <ac:spMk id="740"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73"/>
        </pc:sldMkLst>
        <pc:spChg chg="add mod ord">
          <ac:chgData name="Muilwijk, K.A. (Koen)" userId="09fd770e-cbf3-4b94-a8cc-e087b37419c7" providerId="ADAL" clId="{BED5E402-2D37-4120-8671-6143E641E763}" dt="2023-01-29T13:40:25.866" v="1054" actId="167"/>
          <ac:spMkLst>
            <pc:docMk/>
            <pc:sldMk cId="0" sldId="273"/>
            <ac:spMk id="2" creationId="{5F9F57BD-2908-161B-F53C-992F84C55030}"/>
          </ac:spMkLst>
        </pc:spChg>
        <pc:spChg chg="del">
          <ac:chgData name="Muilwijk, K.A. (Koen)" userId="09fd770e-cbf3-4b94-a8cc-e087b37419c7" providerId="ADAL" clId="{BED5E402-2D37-4120-8671-6143E641E763}" dt="2023-01-29T13:40:18.211" v="1052" actId="478"/>
          <ac:spMkLst>
            <pc:docMk/>
            <pc:sldMk cId="0" sldId="273"/>
            <ac:spMk id="744" creationId="{00000000-0000-0000-0000-000000000000}"/>
          </ac:spMkLst>
        </pc:spChg>
        <pc:spChg chg="del">
          <ac:chgData name="Muilwijk, K.A. (Koen)" userId="09fd770e-cbf3-4b94-a8cc-e087b37419c7" providerId="ADAL" clId="{BED5E402-2D37-4120-8671-6143E641E763}" dt="2023-01-29T13:40:16.845" v="1051" actId="478"/>
          <ac:spMkLst>
            <pc:docMk/>
            <pc:sldMk cId="0" sldId="273"/>
            <ac:spMk id="745" creationId="{00000000-0000-0000-0000-000000000000}"/>
          </ac:spMkLst>
        </pc:spChg>
      </pc:sldChg>
      <pc:sldChg chg="modNotes">
        <pc:chgData name="Muilwijk, K.A. (Koen)" userId="09fd770e-cbf3-4b94-a8cc-e087b37419c7" providerId="ADAL" clId="{BED5E402-2D37-4120-8671-6143E641E763}" dt="2023-01-29T13:52:37.076" v="1071"/>
        <pc:sldMkLst>
          <pc:docMk/>
          <pc:sldMk cId="0" sldId="274"/>
        </pc:sldMkLst>
      </pc:sldChg>
      <pc:sldChg chg="addSp delSp modSp mod modNotes">
        <pc:chgData name="Muilwijk, K.A. (Koen)" userId="09fd770e-cbf3-4b94-a8cc-e087b37419c7" providerId="ADAL" clId="{BED5E402-2D37-4120-8671-6143E641E763}" dt="2023-01-29T13:52:37.076" v="1071"/>
        <pc:sldMkLst>
          <pc:docMk/>
          <pc:sldMk cId="0" sldId="275"/>
        </pc:sldMkLst>
        <pc:spChg chg="add mod ord">
          <ac:chgData name="Muilwijk, K.A. (Koen)" userId="09fd770e-cbf3-4b94-a8cc-e087b37419c7" providerId="ADAL" clId="{BED5E402-2D37-4120-8671-6143E641E763}" dt="2023-01-29T13:40:39.279" v="1059" actId="167"/>
          <ac:spMkLst>
            <pc:docMk/>
            <pc:sldMk cId="0" sldId="275"/>
            <ac:spMk id="2" creationId="{32344DFF-CE44-19B8-D440-8AD2CA85EBB4}"/>
          </ac:spMkLst>
        </pc:spChg>
        <pc:spChg chg="del">
          <ac:chgData name="Muilwijk, K.A. (Koen)" userId="09fd770e-cbf3-4b94-a8cc-e087b37419c7" providerId="ADAL" clId="{BED5E402-2D37-4120-8671-6143E641E763}" dt="2023-01-29T13:40:34.530" v="1056" actId="478"/>
          <ac:spMkLst>
            <pc:docMk/>
            <pc:sldMk cId="0" sldId="275"/>
            <ac:spMk id="752" creationId="{00000000-0000-0000-0000-000000000000}"/>
          </ac:spMkLst>
        </pc:spChg>
        <pc:spChg chg="del">
          <ac:chgData name="Muilwijk, K.A. (Koen)" userId="09fd770e-cbf3-4b94-a8cc-e087b37419c7" providerId="ADAL" clId="{BED5E402-2D37-4120-8671-6143E641E763}" dt="2023-01-29T13:40:32.727" v="1055" actId="478"/>
          <ac:spMkLst>
            <pc:docMk/>
            <pc:sldMk cId="0" sldId="275"/>
            <ac:spMk id="753" creationId="{00000000-0000-0000-0000-000000000000}"/>
          </ac:spMkLst>
        </pc:spChg>
      </pc:sldChg>
      <pc:sldChg chg="addSp delSp modSp mod modNotes">
        <pc:chgData name="Muilwijk, K.A. (Koen)" userId="09fd770e-cbf3-4b94-a8cc-e087b37419c7" providerId="ADAL" clId="{BED5E402-2D37-4120-8671-6143E641E763}" dt="2023-01-29T13:52:37.076" v="1071"/>
        <pc:sldMkLst>
          <pc:docMk/>
          <pc:sldMk cId="0" sldId="276"/>
        </pc:sldMkLst>
        <pc:spChg chg="add mod ord">
          <ac:chgData name="Muilwijk, K.A. (Koen)" userId="09fd770e-cbf3-4b94-a8cc-e087b37419c7" providerId="ADAL" clId="{BED5E402-2D37-4120-8671-6143E641E763}" dt="2023-01-29T13:40:50.358" v="1063" actId="167"/>
          <ac:spMkLst>
            <pc:docMk/>
            <pc:sldMk cId="0" sldId="276"/>
            <ac:spMk id="2" creationId="{B58D2E15-CE33-5B65-751D-6335F2A1203E}"/>
          </ac:spMkLst>
        </pc:spChg>
        <pc:spChg chg="del">
          <ac:chgData name="Muilwijk, K.A. (Koen)" userId="09fd770e-cbf3-4b94-a8cc-e087b37419c7" providerId="ADAL" clId="{BED5E402-2D37-4120-8671-6143E641E763}" dt="2023-01-29T13:40:46.910" v="1061" actId="478"/>
          <ac:spMkLst>
            <pc:docMk/>
            <pc:sldMk cId="0" sldId="276"/>
            <ac:spMk id="756" creationId="{00000000-0000-0000-0000-000000000000}"/>
          </ac:spMkLst>
        </pc:spChg>
        <pc:spChg chg="del">
          <ac:chgData name="Muilwijk, K.A. (Koen)" userId="09fd770e-cbf3-4b94-a8cc-e087b37419c7" providerId="ADAL" clId="{BED5E402-2D37-4120-8671-6143E641E763}" dt="2023-01-29T13:40:44.483" v="1060" actId="478"/>
          <ac:spMkLst>
            <pc:docMk/>
            <pc:sldMk cId="0" sldId="276"/>
            <ac:spMk id="764" creationId="{00000000-0000-0000-0000-000000000000}"/>
          </ac:spMkLst>
        </pc:spChg>
      </pc:sldChg>
      <pc:sldChg chg="addSp delSp modSp mod">
        <pc:chgData name="Muilwijk, K.A. (Koen)" userId="09fd770e-cbf3-4b94-a8cc-e087b37419c7" providerId="ADAL" clId="{BED5E402-2D37-4120-8671-6143E641E763}" dt="2023-01-29T13:41:04.708" v="1067" actId="167"/>
        <pc:sldMkLst>
          <pc:docMk/>
          <pc:sldMk cId="0" sldId="277"/>
        </pc:sldMkLst>
        <pc:spChg chg="add mod ord">
          <ac:chgData name="Muilwijk, K.A. (Koen)" userId="09fd770e-cbf3-4b94-a8cc-e087b37419c7" providerId="ADAL" clId="{BED5E402-2D37-4120-8671-6143E641E763}" dt="2023-01-29T13:41:04.708" v="1067" actId="167"/>
          <ac:spMkLst>
            <pc:docMk/>
            <pc:sldMk cId="0" sldId="277"/>
            <ac:spMk id="2" creationId="{8231106A-FBC4-AB24-F4B7-462A62CA8ACA}"/>
          </ac:spMkLst>
        </pc:spChg>
        <pc:spChg chg="mod">
          <ac:chgData name="Muilwijk, K.A. (Koen)" userId="09fd770e-cbf3-4b94-a8cc-e087b37419c7" providerId="ADAL" clId="{BED5E402-2D37-4120-8671-6143E641E763}" dt="2023-01-29T08:58:59.954" v="988" actId="2711"/>
          <ac:spMkLst>
            <pc:docMk/>
            <pc:sldMk cId="0" sldId="277"/>
            <ac:spMk id="772" creationId="{00000000-0000-0000-0000-000000000000}"/>
          </ac:spMkLst>
        </pc:spChg>
        <pc:spChg chg="del">
          <ac:chgData name="Muilwijk, K.A. (Koen)" userId="09fd770e-cbf3-4b94-a8cc-e087b37419c7" providerId="ADAL" clId="{BED5E402-2D37-4120-8671-6143E641E763}" dt="2023-01-29T13:41:01.727" v="1065" actId="478"/>
          <ac:spMkLst>
            <pc:docMk/>
            <pc:sldMk cId="0" sldId="277"/>
            <ac:spMk id="773" creationId="{00000000-0000-0000-0000-000000000000}"/>
          </ac:spMkLst>
        </pc:spChg>
        <pc:spChg chg="del">
          <ac:chgData name="Muilwijk, K.A. (Koen)" userId="09fd770e-cbf3-4b94-a8cc-e087b37419c7" providerId="ADAL" clId="{BED5E402-2D37-4120-8671-6143E641E763}" dt="2023-01-29T13:40:56.410" v="1064" actId="478"/>
          <ac:spMkLst>
            <pc:docMk/>
            <pc:sldMk cId="0" sldId="277"/>
            <ac:spMk id="775" creationId="{00000000-0000-0000-0000-000000000000}"/>
          </ac:spMkLst>
        </pc:spChg>
      </pc:sldChg>
      <pc:sldChg chg="delSp ord">
        <pc:chgData name="Muilwijk, K.A. (Koen)" userId="09fd770e-cbf3-4b94-a8cc-e087b37419c7" providerId="ADAL" clId="{BED5E402-2D37-4120-8671-6143E641E763}" dt="2023-01-27T13:22:25.617" v="473"/>
        <pc:sldMkLst>
          <pc:docMk/>
          <pc:sldMk cId="0" sldId="278"/>
        </pc:sldMkLst>
        <pc:picChg chg="del">
          <ac:chgData name="Muilwijk, K.A. (Koen)" userId="09fd770e-cbf3-4b94-a8cc-e087b37419c7" providerId="ADAL" clId="{BED5E402-2D37-4120-8671-6143E641E763}" dt="2023-01-27T13:22:25.617" v="473"/>
          <ac:picMkLst>
            <pc:docMk/>
            <pc:sldMk cId="0" sldId="278"/>
            <ac:picMk id="2" creationId="{791A089E-3F41-B845-5691-329D0FE68610}"/>
          </ac:picMkLst>
        </pc:picChg>
      </pc:sldChg>
      <pc:sldChg chg="ord modNotes">
        <pc:chgData name="Muilwijk, K.A. (Koen)" userId="09fd770e-cbf3-4b94-a8cc-e087b37419c7" providerId="ADAL" clId="{BED5E402-2D37-4120-8671-6143E641E763}" dt="2023-01-29T13:52:37.076" v="1071"/>
        <pc:sldMkLst>
          <pc:docMk/>
          <pc:sldMk cId="0" sldId="279"/>
        </pc:sldMkLst>
      </pc:sldChg>
      <pc:sldChg chg="modSp mod ord modNotes">
        <pc:chgData name="Muilwijk, K.A. (Koen)" userId="09fd770e-cbf3-4b94-a8cc-e087b37419c7" providerId="ADAL" clId="{BED5E402-2D37-4120-8671-6143E641E763}" dt="2023-01-29T13:52:37.076" v="1071"/>
        <pc:sldMkLst>
          <pc:docMk/>
          <pc:sldMk cId="0" sldId="280"/>
        </pc:sldMkLst>
        <pc:spChg chg="mod">
          <ac:chgData name="Muilwijk, K.A. (Koen)" userId="09fd770e-cbf3-4b94-a8cc-e087b37419c7" providerId="ADAL" clId="{BED5E402-2D37-4120-8671-6143E641E763}" dt="2023-01-27T12:28:50.197" v="23" actId="27636"/>
          <ac:spMkLst>
            <pc:docMk/>
            <pc:sldMk cId="0" sldId="280"/>
            <ac:spMk id="792" creationId="{00000000-0000-0000-0000-000000000000}"/>
          </ac:spMkLst>
        </pc:spChg>
        <pc:spChg chg="mod">
          <ac:chgData name="Muilwijk, K.A. (Koen)" userId="09fd770e-cbf3-4b94-a8cc-e087b37419c7" providerId="ADAL" clId="{BED5E402-2D37-4120-8671-6143E641E763}" dt="2023-01-27T12:28:50.196" v="22" actId="27636"/>
          <ac:spMkLst>
            <pc:docMk/>
            <pc:sldMk cId="0" sldId="280"/>
            <ac:spMk id="801" creationId="{00000000-0000-0000-0000-000000000000}"/>
          </ac:spMkLst>
        </pc:spChg>
      </pc:sldChg>
      <pc:sldChg chg="addSp delSp modSp mod modNotes">
        <pc:chgData name="Muilwijk, K.A. (Koen)" userId="09fd770e-cbf3-4b94-a8cc-e087b37419c7" providerId="ADAL" clId="{BED5E402-2D37-4120-8671-6143E641E763}" dt="2023-01-29T14:35:35.270" v="1179" actId="20577"/>
        <pc:sldMkLst>
          <pc:docMk/>
          <pc:sldMk cId="0" sldId="283"/>
        </pc:sldMkLst>
        <pc:spChg chg="add mod ord">
          <ac:chgData name="Muilwijk, K.A. (Koen)" userId="09fd770e-cbf3-4b94-a8cc-e087b37419c7" providerId="ADAL" clId="{BED5E402-2D37-4120-8671-6143E641E763}" dt="2023-01-29T13:41:19.953" v="1070" actId="167"/>
          <ac:spMkLst>
            <pc:docMk/>
            <pc:sldMk cId="0" sldId="283"/>
            <ac:spMk id="2" creationId="{0BBBD2D6-7B94-E749-97BD-8A9F356E7924}"/>
          </ac:spMkLst>
        </pc:spChg>
        <pc:spChg chg="mod">
          <ac:chgData name="Muilwijk, K.A. (Koen)" userId="09fd770e-cbf3-4b94-a8cc-e087b37419c7" providerId="ADAL" clId="{BED5E402-2D37-4120-8671-6143E641E763}" dt="2023-01-29T14:35:35.270" v="1179" actId="20577"/>
          <ac:spMkLst>
            <pc:docMk/>
            <pc:sldMk cId="0" sldId="283"/>
            <ac:spMk id="845" creationId="{00000000-0000-0000-0000-000000000000}"/>
          </ac:spMkLst>
        </pc:spChg>
        <pc:spChg chg="del">
          <ac:chgData name="Muilwijk, K.A. (Koen)" userId="09fd770e-cbf3-4b94-a8cc-e087b37419c7" providerId="ADAL" clId="{BED5E402-2D37-4120-8671-6143E641E763}" dt="2023-01-29T13:41:15.715" v="1068" actId="478"/>
          <ac:spMkLst>
            <pc:docMk/>
            <pc:sldMk cId="0" sldId="283"/>
            <ac:spMk id="846" creationId="{00000000-0000-0000-0000-000000000000}"/>
          </ac:spMkLst>
        </pc:spChg>
      </pc:sldChg>
      <pc:sldChg chg="modSp new del mod">
        <pc:chgData name="Muilwijk, K.A. (Koen)" userId="09fd770e-cbf3-4b94-a8cc-e087b37419c7" providerId="ADAL" clId="{BED5E402-2D37-4120-8671-6143E641E763}" dt="2023-01-27T12:28:56.490" v="25" actId="47"/>
        <pc:sldMkLst>
          <pc:docMk/>
          <pc:sldMk cId="3610573172" sldId="284"/>
        </pc:sldMkLst>
        <pc:spChg chg="mod">
          <ac:chgData name="Muilwijk, K.A. (Koen)" userId="09fd770e-cbf3-4b94-a8cc-e087b37419c7" providerId="ADAL" clId="{BED5E402-2D37-4120-8671-6143E641E763}" dt="2023-01-27T12:25:41.532" v="14" actId="20577"/>
          <ac:spMkLst>
            <pc:docMk/>
            <pc:sldMk cId="3610573172" sldId="284"/>
            <ac:spMk id="2" creationId="{082E99D6-28AC-9B0C-2B28-F2186C2FFC53}"/>
          </ac:spMkLst>
        </pc:spChg>
      </pc:sldChg>
      <pc:sldChg chg="addSp delSp modSp add mod ord">
        <pc:chgData name="Muilwijk, K.A. (Koen)" userId="09fd770e-cbf3-4b94-a8cc-e087b37419c7" providerId="ADAL" clId="{BED5E402-2D37-4120-8671-6143E641E763}" dt="2023-01-28T15:34:59.180" v="783"/>
        <pc:sldMkLst>
          <pc:docMk/>
          <pc:sldMk cId="113670796" sldId="285"/>
        </pc:sldMkLst>
        <pc:spChg chg="add mod">
          <ac:chgData name="Muilwijk, K.A. (Koen)" userId="09fd770e-cbf3-4b94-a8cc-e087b37419c7" providerId="ADAL" clId="{BED5E402-2D37-4120-8671-6143E641E763}" dt="2023-01-27T12:34:21.433" v="133" actId="1076"/>
          <ac:spMkLst>
            <pc:docMk/>
            <pc:sldMk cId="113670796" sldId="285"/>
            <ac:spMk id="3" creationId="{6D7D0CDC-AF30-7F8B-05A3-420067286EF7}"/>
          </ac:spMkLst>
        </pc:spChg>
        <pc:spChg chg="mod">
          <ac:chgData name="Muilwijk, K.A. (Koen)" userId="09fd770e-cbf3-4b94-a8cc-e087b37419c7" providerId="ADAL" clId="{BED5E402-2D37-4120-8671-6143E641E763}" dt="2023-01-27T12:29:07.340" v="49" actId="20577"/>
          <ac:spMkLst>
            <pc:docMk/>
            <pc:sldMk cId="113670796" sldId="285"/>
            <ac:spMk id="776" creationId="{00000000-0000-0000-0000-000000000000}"/>
          </ac:spMkLst>
        </pc:spChg>
        <pc:picChg chg="add mod">
          <ac:chgData name="Muilwijk, K.A. (Koen)" userId="09fd770e-cbf3-4b94-a8cc-e087b37419c7" providerId="ADAL" clId="{BED5E402-2D37-4120-8671-6143E641E763}" dt="2023-01-27T12:29:37.226" v="55" actId="1076"/>
          <ac:picMkLst>
            <pc:docMk/>
            <pc:sldMk cId="113670796" sldId="285"/>
            <ac:picMk id="2" creationId="{02E008F0-5E09-E760-704F-2B103823937D}"/>
          </ac:picMkLst>
        </pc:picChg>
        <pc:picChg chg="del">
          <ac:chgData name="Muilwijk, K.A. (Koen)" userId="09fd770e-cbf3-4b94-a8cc-e087b37419c7" providerId="ADAL" clId="{BED5E402-2D37-4120-8671-6143E641E763}" dt="2023-01-27T12:29:13.952" v="50" actId="478"/>
          <ac:picMkLst>
            <pc:docMk/>
            <pc:sldMk cId="113670796" sldId="285"/>
            <ac:picMk id="777" creationId="{00000000-0000-0000-0000-000000000000}"/>
          </ac:picMkLst>
        </pc:picChg>
        <pc:picChg chg="del">
          <ac:chgData name="Muilwijk, K.A. (Koen)" userId="09fd770e-cbf3-4b94-a8cc-e087b37419c7" providerId="ADAL" clId="{BED5E402-2D37-4120-8671-6143E641E763}" dt="2023-01-27T12:29:15.611" v="51" actId="478"/>
          <ac:picMkLst>
            <pc:docMk/>
            <pc:sldMk cId="113670796" sldId="285"/>
            <ac:picMk id="778" creationId="{00000000-0000-0000-0000-000000000000}"/>
          </ac:picMkLst>
        </pc:picChg>
        <pc:picChg chg="del">
          <ac:chgData name="Muilwijk, K.A. (Koen)" userId="09fd770e-cbf3-4b94-a8cc-e087b37419c7" providerId="ADAL" clId="{BED5E402-2D37-4120-8671-6143E641E763}" dt="2023-01-27T12:29:17.514" v="52" actId="478"/>
          <ac:picMkLst>
            <pc:docMk/>
            <pc:sldMk cId="113670796" sldId="285"/>
            <ac:picMk id="779" creationId="{00000000-0000-0000-0000-000000000000}"/>
          </ac:picMkLst>
        </pc:picChg>
        <pc:picChg chg="mod">
          <ac:chgData name="Muilwijk, K.A. (Koen)" userId="09fd770e-cbf3-4b94-a8cc-e087b37419c7" providerId="ADAL" clId="{BED5E402-2D37-4120-8671-6143E641E763}" dt="2023-01-27T12:32:23.561" v="63" actId="1076"/>
          <ac:picMkLst>
            <pc:docMk/>
            <pc:sldMk cId="113670796" sldId="285"/>
            <ac:picMk id="780" creationId="{00000000-0000-0000-0000-000000000000}"/>
          </ac:picMkLst>
        </pc:picChg>
        <pc:picChg chg="add mod">
          <ac:chgData name="Muilwijk, K.A. (Koen)" userId="09fd770e-cbf3-4b94-a8cc-e087b37419c7" providerId="ADAL" clId="{BED5E402-2D37-4120-8671-6143E641E763}" dt="2023-01-27T12:32:19.969" v="62" actId="1076"/>
          <ac:picMkLst>
            <pc:docMk/>
            <pc:sldMk cId="113670796" sldId="285"/>
            <ac:picMk id="1026" creationId="{2585EBBA-69BE-F6A6-0E1F-248A9CCC76FF}"/>
          </ac:picMkLst>
        </pc:picChg>
        <pc:picChg chg="add mod">
          <ac:chgData name="Muilwijk, K.A. (Koen)" userId="09fd770e-cbf3-4b94-a8cc-e087b37419c7" providerId="ADAL" clId="{BED5E402-2D37-4120-8671-6143E641E763}" dt="2023-01-27T12:32:19.969" v="62" actId="1076"/>
          <ac:picMkLst>
            <pc:docMk/>
            <pc:sldMk cId="113670796" sldId="285"/>
            <ac:picMk id="1028" creationId="{7B699FAD-2670-35AD-8003-666007EA55F8}"/>
          </ac:picMkLst>
        </pc:picChg>
      </pc:sldChg>
      <pc:sldChg chg="add del">
        <pc:chgData name="Muilwijk, K.A. (Koen)" userId="09fd770e-cbf3-4b94-a8cc-e087b37419c7" providerId="ADAL" clId="{BED5E402-2D37-4120-8671-6143E641E763}" dt="2023-01-27T12:28:50.135" v="20"/>
        <pc:sldMkLst>
          <pc:docMk/>
          <pc:sldMk cId="2527946763" sldId="285"/>
        </pc:sldMkLst>
      </pc:sldChg>
      <pc:sldChg chg="add">
        <pc:chgData name="Muilwijk, K.A. (Koen)" userId="09fd770e-cbf3-4b94-a8cc-e087b37419c7" providerId="ADAL" clId="{BED5E402-2D37-4120-8671-6143E641E763}" dt="2023-01-28T15:29:13.811" v="732"/>
        <pc:sldMkLst>
          <pc:docMk/>
          <pc:sldMk cId="3977845621" sldId="449"/>
        </pc:sldMkLst>
      </pc:sldChg>
      <pc:sldChg chg="modSp add mod modNotes">
        <pc:chgData name="Muilwijk, K.A. (Koen)" userId="09fd770e-cbf3-4b94-a8cc-e087b37419c7" providerId="ADAL" clId="{BED5E402-2D37-4120-8671-6143E641E763}" dt="2023-01-29T13:52:37.076" v="1071"/>
        <pc:sldMkLst>
          <pc:docMk/>
          <pc:sldMk cId="1187615528" sldId="450"/>
        </pc:sldMkLst>
        <pc:spChg chg="mod">
          <ac:chgData name="Muilwijk, K.A. (Koen)" userId="09fd770e-cbf3-4b94-a8cc-e087b37419c7" providerId="ADAL" clId="{BED5E402-2D37-4120-8671-6143E641E763}" dt="2023-01-27T12:36:45.960" v="139" actId="27636"/>
          <ac:spMkLst>
            <pc:docMk/>
            <pc:sldMk cId="1187615528" sldId="450"/>
            <ac:spMk id="20481" creationId="{00000000-0000-0000-0000-000000000000}"/>
          </ac:spMkLst>
        </pc:spChg>
      </pc:sldChg>
      <pc:sldChg chg="addSp delSp modSp add mod modNotes">
        <pc:chgData name="Muilwijk, K.A. (Koen)" userId="09fd770e-cbf3-4b94-a8cc-e087b37419c7" providerId="ADAL" clId="{BED5E402-2D37-4120-8671-6143E641E763}" dt="2023-01-29T13:52:37.076" v="1071"/>
        <pc:sldMkLst>
          <pc:docMk/>
          <pc:sldMk cId="0" sldId="451"/>
        </pc:sldMkLst>
        <pc:spChg chg="mod">
          <ac:chgData name="Muilwijk, K.A. (Koen)" userId="09fd770e-cbf3-4b94-a8cc-e087b37419c7" providerId="ADAL" clId="{BED5E402-2D37-4120-8671-6143E641E763}" dt="2023-01-27T12:37:56.409" v="156" actId="20577"/>
          <ac:spMkLst>
            <pc:docMk/>
            <pc:sldMk cId="0" sldId="451"/>
            <ac:spMk id="713" creationId="{00000000-0000-0000-0000-000000000000}"/>
          </ac:spMkLst>
        </pc:spChg>
        <pc:spChg chg="del">
          <ac:chgData name="Muilwijk, K.A. (Koen)" userId="09fd770e-cbf3-4b94-a8cc-e087b37419c7" providerId="ADAL" clId="{BED5E402-2D37-4120-8671-6143E641E763}" dt="2023-01-27T12:38:41.671" v="264" actId="478"/>
          <ac:spMkLst>
            <pc:docMk/>
            <pc:sldMk cId="0" sldId="451"/>
            <ac:spMk id="717" creationId="{00000000-0000-0000-0000-000000000000}"/>
          </ac:spMkLst>
        </pc:spChg>
        <pc:spChg chg="mod">
          <ac:chgData name="Muilwijk, K.A. (Koen)" userId="09fd770e-cbf3-4b94-a8cc-e087b37419c7" providerId="ADAL" clId="{BED5E402-2D37-4120-8671-6143E641E763}" dt="2023-01-27T12:39:13.193" v="269" actId="1076"/>
          <ac:spMkLst>
            <pc:docMk/>
            <pc:sldMk cId="0" sldId="451"/>
            <ac:spMk id="718" creationId="{00000000-0000-0000-0000-000000000000}"/>
          </ac:spMkLst>
        </pc:spChg>
        <pc:picChg chg="add mod ord">
          <ac:chgData name="Muilwijk, K.A. (Koen)" userId="09fd770e-cbf3-4b94-a8cc-e087b37419c7" providerId="ADAL" clId="{BED5E402-2D37-4120-8671-6143E641E763}" dt="2023-01-27T12:39:17.240" v="270" actId="167"/>
          <ac:picMkLst>
            <pc:docMk/>
            <pc:sldMk cId="0" sldId="451"/>
            <ac:picMk id="3" creationId="{04039B46-1AA6-84DD-4EA6-178EE3CED058}"/>
          </ac:picMkLst>
        </pc:picChg>
        <pc:picChg chg="del">
          <ac:chgData name="Muilwijk, K.A. (Koen)" userId="09fd770e-cbf3-4b94-a8cc-e087b37419c7" providerId="ADAL" clId="{BED5E402-2D37-4120-8671-6143E641E763}" dt="2023-01-27T12:37:58.907" v="157" actId="478"/>
          <ac:picMkLst>
            <pc:docMk/>
            <pc:sldMk cId="0" sldId="451"/>
            <ac:picMk id="714" creationId="{00000000-0000-0000-0000-000000000000}"/>
          </ac:picMkLst>
        </pc:picChg>
        <pc:picChg chg="del">
          <ac:chgData name="Muilwijk, K.A. (Koen)" userId="09fd770e-cbf3-4b94-a8cc-e087b37419c7" providerId="ADAL" clId="{BED5E402-2D37-4120-8671-6143E641E763}" dt="2023-01-27T12:38:43.339" v="265" actId="478"/>
          <ac:picMkLst>
            <pc:docMk/>
            <pc:sldMk cId="0" sldId="451"/>
            <ac:picMk id="715" creationId="{00000000-0000-0000-0000-000000000000}"/>
          </ac:picMkLst>
        </pc:picChg>
      </pc:sldChg>
      <pc:sldChg chg="addSp delSp modSp mod modNotes">
        <pc:chgData name="Muilwijk, K.A. (Koen)" userId="09fd770e-cbf3-4b94-a8cc-e087b37419c7" providerId="ADAL" clId="{BED5E402-2D37-4120-8671-6143E641E763}" dt="2023-01-29T13:52:37.076" v="1071"/>
        <pc:sldMkLst>
          <pc:docMk/>
          <pc:sldMk cId="2463354066" sldId="452"/>
        </pc:sldMkLst>
        <pc:spChg chg="mod">
          <ac:chgData name="Muilwijk, K.A. (Koen)" userId="09fd770e-cbf3-4b94-a8cc-e087b37419c7" providerId="ADAL" clId="{BED5E402-2D37-4120-8671-6143E641E763}" dt="2023-01-27T14:43:05.664" v="710" actId="20577"/>
          <ac:spMkLst>
            <pc:docMk/>
            <pc:sldMk cId="2463354066" sldId="452"/>
            <ac:spMk id="713" creationId="{00000000-0000-0000-0000-000000000000}"/>
          </ac:spMkLst>
        </pc:spChg>
        <pc:spChg chg="add del mod">
          <ac:chgData name="Muilwijk, K.A. (Koen)" userId="09fd770e-cbf3-4b94-a8cc-e087b37419c7" providerId="ADAL" clId="{BED5E402-2D37-4120-8671-6143E641E763}" dt="2023-01-27T12:41:38.041" v="349" actId="20577"/>
          <ac:spMkLst>
            <pc:docMk/>
            <pc:sldMk cId="2463354066" sldId="452"/>
            <ac:spMk id="718" creationId="{00000000-0000-0000-0000-000000000000}"/>
          </ac:spMkLst>
        </pc:spChg>
        <pc:picChg chg="del mod">
          <ac:chgData name="Muilwijk, K.A. (Koen)" userId="09fd770e-cbf3-4b94-a8cc-e087b37419c7" providerId="ADAL" clId="{BED5E402-2D37-4120-8671-6143E641E763}" dt="2023-01-27T12:40:44.749" v="273" actId="478"/>
          <ac:picMkLst>
            <pc:docMk/>
            <pc:sldMk cId="2463354066" sldId="452"/>
            <ac:picMk id="3" creationId="{04039B46-1AA6-84DD-4EA6-178EE3CED058}"/>
          </ac:picMkLst>
        </pc:picChg>
        <pc:picChg chg="add mod modCrop">
          <ac:chgData name="Muilwijk, K.A. (Koen)" userId="09fd770e-cbf3-4b94-a8cc-e087b37419c7" providerId="ADAL" clId="{BED5E402-2D37-4120-8671-6143E641E763}" dt="2023-01-27T12:41:10.896" v="281" actId="14100"/>
          <ac:picMkLst>
            <pc:docMk/>
            <pc:sldMk cId="2463354066" sldId="452"/>
            <ac:picMk id="4" creationId="{31ADEBDC-D493-4DAD-6130-E03DB34A18A2}"/>
          </ac:picMkLst>
        </pc:picChg>
        <pc:picChg chg="del">
          <ac:chgData name="Muilwijk, K.A. (Koen)" userId="09fd770e-cbf3-4b94-a8cc-e087b37419c7" providerId="ADAL" clId="{BED5E402-2D37-4120-8671-6143E641E763}" dt="2023-01-27T12:40:21.211" v="271" actId="478"/>
          <ac:picMkLst>
            <pc:docMk/>
            <pc:sldMk cId="2463354066" sldId="452"/>
            <ac:picMk id="716" creationId="{00000000-0000-0000-0000-000000000000}"/>
          </ac:picMkLst>
        </pc:picChg>
        <pc:picChg chg="add mod">
          <ac:chgData name="Muilwijk, K.A. (Koen)" userId="09fd770e-cbf3-4b94-a8cc-e087b37419c7" providerId="ADAL" clId="{BED5E402-2D37-4120-8671-6143E641E763}" dt="2023-01-27T12:42:24.544" v="357" actId="1076"/>
          <ac:picMkLst>
            <pc:docMk/>
            <pc:sldMk cId="2463354066" sldId="452"/>
            <ac:picMk id="2050" creationId="{55AC6193-77CE-29F7-BD50-BCE26C615202}"/>
          </ac:picMkLst>
        </pc:picChg>
      </pc:sldChg>
      <pc:sldChg chg="addSp delSp modSp mod modNotes">
        <pc:chgData name="Muilwijk, K.A. (Koen)" userId="09fd770e-cbf3-4b94-a8cc-e087b37419c7" providerId="ADAL" clId="{BED5E402-2D37-4120-8671-6143E641E763}" dt="2023-01-29T13:52:37.076" v="1071"/>
        <pc:sldMkLst>
          <pc:docMk/>
          <pc:sldMk cId="4105578215" sldId="453"/>
        </pc:sldMkLst>
        <pc:spChg chg="mod">
          <ac:chgData name="Muilwijk, K.A. (Koen)" userId="09fd770e-cbf3-4b94-a8cc-e087b37419c7" providerId="ADAL" clId="{BED5E402-2D37-4120-8671-6143E641E763}" dt="2023-01-27T12:44:50.104" v="377" actId="20577"/>
          <ac:spMkLst>
            <pc:docMk/>
            <pc:sldMk cId="4105578215" sldId="453"/>
            <ac:spMk id="713" creationId="{00000000-0000-0000-0000-000000000000}"/>
          </ac:spMkLst>
        </pc:spChg>
        <pc:spChg chg="mod">
          <ac:chgData name="Muilwijk, K.A. (Koen)" userId="09fd770e-cbf3-4b94-a8cc-e087b37419c7" providerId="ADAL" clId="{BED5E402-2D37-4120-8671-6143E641E763}" dt="2023-01-27T12:46:18.607" v="470" actId="1076"/>
          <ac:spMkLst>
            <pc:docMk/>
            <pc:sldMk cId="4105578215" sldId="453"/>
            <ac:spMk id="718" creationId="{00000000-0000-0000-0000-000000000000}"/>
          </ac:spMkLst>
        </pc:spChg>
        <pc:picChg chg="del mod">
          <ac:chgData name="Muilwijk, K.A. (Koen)" userId="09fd770e-cbf3-4b94-a8cc-e087b37419c7" providerId="ADAL" clId="{BED5E402-2D37-4120-8671-6143E641E763}" dt="2023-01-27T12:44:41.224" v="360" actId="478"/>
          <ac:picMkLst>
            <pc:docMk/>
            <pc:sldMk cId="4105578215" sldId="453"/>
            <ac:picMk id="4" creationId="{31ADEBDC-D493-4DAD-6130-E03DB34A18A2}"/>
          </ac:picMkLst>
        </pc:picChg>
        <pc:picChg chg="del">
          <ac:chgData name="Muilwijk, K.A. (Koen)" userId="09fd770e-cbf3-4b94-a8cc-e087b37419c7" providerId="ADAL" clId="{BED5E402-2D37-4120-8671-6143E641E763}" dt="2023-01-27T12:44:39.656" v="358" actId="478"/>
          <ac:picMkLst>
            <pc:docMk/>
            <pc:sldMk cId="4105578215" sldId="453"/>
            <ac:picMk id="2050" creationId="{55AC6193-77CE-29F7-BD50-BCE26C615202}"/>
          </ac:picMkLst>
        </pc:picChg>
        <pc:picChg chg="add mod">
          <ac:chgData name="Muilwijk, K.A. (Koen)" userId="09fd770e-cbf3-4b94-a8cc-e087b37419c7" providerId="ADAL" clId="{BED5E402-2D37-4120-8671-6143E641E763}" dt="2023-01-27T12:45:51.148" v="383" actId="167"/>
          <ac:picMkLst>
            <pc:docMk/>
            <pc:sldMk cId="4105578215" sldId="453"/>
            <ac:picMk id="3074" creationId="{A23D0A67-3718-65AC-58C4-D7E114DCD5B4}"/>
          </ac:picMkLst>
        </pc:picChg>
      </pc:sldChg>
      <pc:sldChg chg="addSp delSp modSp mod modClrScheme chgLayout modNotes">
        <pc:chgData name="Muilwijk, K.A. (Koen)" userId="09fd770e-cbf3-4b94-a8cc-e087b37419c7" providerId="ADAL" clId="{BED5E402-2D37-4120-8671-6143E641E763}" dt="2023-01-29T13:52:37.076" v="1071"/>
        <pc:sldMkLst>
          <pc:docMk/>
          <pc:sldMk cId="803930197" sldId="454"/>
        </pc:sldMkLst>
        <pc:spChg chg="del mod">
          <ac:chgData name="Muilwijk, K.A. (Koen)" userId="09fd770e-cbf3-4b94-a8cc-e087b37419c7" providerId="ADAL" clId="{BED5E402-2D37-4120-8671-6143E641E763}" dt="2023-01-27T14:17:11.610" v="636" actId="478"/>
          <ac:spMkLst>
            <pc:docMk/>
            <pc:sldMk cId="803930197" sldId="454"/>
            <ac:spMk id="3" creationId="{6D7D0CDC-AF30-7F8B-05A3-420067286EF7}"/>
          </ac:spMkLst>
        </pc:spChg>
        <pc:spChg chg="mod">
          <ac:chgData name="Muilwijk, K.A. (Koen)" userId="09fd770e-cbf3-4b94-a8cc-e087b37419c7" providerId="ADAL" clId="{BED5E402-2D37-4120-8671-6143E641E763}" dt="2023-01-29T08:52:58.502" v="905" actId="26606"/>
          <ac:spMkLst>
            <pc:docMk/>
            <pc:sldMk cId="803930197" sldId="454"/>
            <ac:spMk id="776" creationId="{00000000-0000-0000-0000-000000000000}"/>
          </ac:spMkLst>
        </pc:spChg>
        <pc:spChg chg="add del mod">
          <ac:chgData name="Muilwijk, K.A. (Koen)" userId="09fd770e-cbf3-4b94-a8cc-e087b37419c7" providerId="ADAL" clId="{BED5E402-2D37-4120-8671-6143E641E763}" dt="2023-01-29T08:52:58.502" v="905" actId="26606"/>
          <ac:spMkLst>
            <pc:docMk/>
            <pc:sldMk cId="803930197" sldId="454"/>
            <ac:spMk id="4107" creationId="{F4590410-2626-26A4-EA29-F17C797B0188}"/>
          </ac:spMkLst>
        </pc:spChg>
        <pc:spChg chg="add del mod">
          <ac:chgData name="Muilwijk, K.A. (Koen)" userId="09fd770e-cbf3-4b94-a8cc-e087b37419c7" providerId="ADAL" clId="{BED5E402-2D37-4120-8671-6143E641E763}" dt="2023-01-29T08:52:58.502" v="905" actId="26606"/>
          <ac:spMkLst>
            <pc:docMk/>
            <pc:sldMk cId="803930197" sldId="454"/>
            <ac:spMk id="4109" creationId="{D1030F07-894E-DA1C-C4C1-BF2742B53118}"/>
          </ac:spMkLst>
        </pc:spChg>
        <pc:spChg chg="add del mod">
          <ac:chgData name="Muilwijk, K.A. (Koen)" userId="09fd770e-cbf3-4b94-a8cc-e087b37419c7" providerId="ADAL" clId="{BED5E402-2D37-4120-8671-6143E641E763}" dt="2023-01-29T08:52:58.502" v="905" actId="26606"/>
          <ac:spMkLst>
            <pc:docMk/>
            <pc:sldMk cId="803930197" sldId="454"/>
            <ac:spMk id="4111" creationId="{1B41D770-72C8-D701-588B-17541FE38A72}"/>
          </ac:spMkLst>
        </pc:spChg>
        <pc:picChg chg="del">
          <ac:chgData name="Muilwijk, K.A. (Koen)" userId="09fd770e-cbf3-4b94-a8cc-e087b37419c7" providerId="ADAL" clId="{BED5E402-2D37-4120-8671-6143E641E763}" dt="2023-01-27T14:17:33.752" v="640" actId="478"/>
          <ac:picMkLst>
            <pc:docMk/>
            <pc:sldMk cId="803930197" sldId="454"/>
            <ac:picMk id="2" creationId="{02E008F0-5E09-E760-704F-2B103823937D}"/>
          </ac:picMkLst>
        </pc:picChg>
        <pc:picChg chg="del">
          <ac:chgData name="Muilwijk, K.A. (Koen)" userId="09fd770e-cbf3-4b94-a8cc-e087b37419c7" providerId="ADAL" clId="{BED5E402-2D37-4120-8671-6143E641E763}" dt="2023-01-27T14:17:26.809" v="638" actId="478"/>
          <ac:picMkLst>
            <pc:docMk/>
            <pc:sldMk cId="803930197" sldId="454"/>
            <ac:picMk id="780" creationId="{00000000-0000-0000-0000-000000000000}"/>
          </ac:picMkLst>
        </pc:picChg>
        <pc:picChg chg="del">
          <ac:chgData name="Muilwijk, K.A. (Koen)" userId="09fd770e-cbf3-4b94-a8cc-e087b37419c7" providerId="ADAL" clId="{BED5E402-2D37-4120-8671-6143E641E763}" dt="2023-01-27T14:17:28.439" v="639" actId="478"/>
          <ac:picMkLst>
            <pc:docMk/>
            <pc:sldMk cId="803930197" sldId="454"/>
            <ac:picMk id="1026" creationId="{2585EBBA-69BE-F6A6-0E1F-248A9CCC76FF}"/>
          </ac:picMkLst>
        </pc:picChg>
        <pc:picChg chg="del">
          <ac:chgData name="Muilwijk, K.A. (Koen)" userId="09fd770e-cbf3-4b94-a8cc-e087b37419c7" providerId="ADAL" clId="{BED5E402-2D37-4120-8671-6143E641E763}" dt="2023-01-27T14:17:25.289" v="637" actId="478"/>
          <ac:picMkLst>
            <pc:docMk/>
            <pc:sldMk cId="803930197" sldId="454"/>
            <ac:picMk id="1028" creationId="{7B699FAD-2670-35AD-8003-666007EA55F8}"/>
          </ac:picMkLst>
        </pc:picChg>
        <pc:picChg chg="add del mod">
          <ac:chgData name="Muilwijk, K.A. (Koen)" userId="09fd770e-cbf3-4b94-a8cc-e087b37419c7" providerId="ADAL" clId="{BED5E402-2D37-4120-8671-6143E641E763}" dt="2023-01-29T08:53:00.236" v="906" actId="478"/>
          <ac:picMkLst>
            <pc:docMk/>
            <pc:sldMk cId="803930197" sldId="454"/>
            <ac:picMk id="4098" creationId="{D7839DE9-A64E-2AF9-483C-307EB9DEB972}"/>
          </ac:picMkLst>
        </pc:picChg>
        <pc:picChg chg="add mod">
          <ac:chgData name="Muilwijk, K.A. (Koen)" userId="09fd770e-cbf3-4b94-a8cc-e087b37419c7" providerId="ADAL" clId="{BED5E402-2D37-4120-8671-6143E641E763}" dt="2023-01-29T08:52:58.502" v="905" actId="26606"/>
          <ac:picMkLst>
            <pc:docMk/>
            <pc:sldMk cId="803930197" sldId="454"/>
            <ac:picMk id="4100" creationId="{8449ED0C-1568-E5FE-E147-1D111BF90619}"/>
          </ac:picMkLst>
        </pc:picChg>
        <pc:picChg chg="add mod ord">
          <ac:chgData name="Muilwijk, K.A. (Koen)" userId="09fd770e-cbf3-4b94-a8cc-e087b37419c7" providerId="ADAL" clId="{BED5E402-2D37-4120-8671-6143E641E763}" dt="2023-01-29T08:52:58.502" v="905" actId="26606"/>
          <ac:picMkLst>
            <pc:docMk/>
            <pc:sldMk cId="803930197" sldId="454"/>
            <ac:picMk id="4102" creationId="{0A818240-C57C-6E62-B217-4C1FCAFF4152}"/>
          </ac:picMkLst>
        </pc:picChg>
        <pc:picChg chg="add mod">
          <ac:chgData name="Muilwijk, K.A. (Koen)" userId="09fd770e-cbf3-4b94-a8cc-e087b37419c7" providerId="ADAL" clId="{BED5E402-2D37-4120-8671-6143E641E763}" dt="2023-01-29T08:53:10.720" v="908" actId="1076"/>
          <ac:picMkLst>
            <pc:docMk/>
            <pc:sldMk cId="803930197" sldId="454"/>
            <ac:picMk id="4104" creationId="{B876E56A-84BB-8F8A-4312-A1D4DB021B15}"/>
          </ac:picMkLst>
        </pc:picChg>
      </pc:sldChg>
      <pc:sldChg chg="add del">
        <pc:chgData name="Muilwijk, K.A. (Koen)" userId="09fd770e-cbf3-4b94-a8cc-e087b37419c7" providerId="ADAL" clId="{BED5E402-2D37-4120-8671-6143E641E763}" dt="2023-01-27T12:44:43.499" v="362"/>
        <pc:sldMkLst>
          <pc:docMk/>
          <pc:sldMk cId="2187791772" sldId="454"/>
        </pc:sldMkLst>
      </pc:sldChg>
      <pc:sldChg chg="new del">
        <pc:chgData name="Muilwijk, K.A. (Koen)" userId="09fd770e-cbf3-4b94-a8cc-e087b37419c7" providerId="ADAL" clId="{BED5E402-2D37-4120-8671-6143E641E763}" dt="2023-01-27T14:16:28.175" v="622" actId="47"/>
        <pc:sldMkLst>
          <pc:docMk/>
          <pc:sldMk cId="2928412614" sldId="454"/>
        </pc:sldMkLst>
      </pc:sldChg>
      <pc:sldChg chg="addSp delSp modSp mod">
        <pc:chgData name="Muilwijk, K.A. (Koen)" userId="09fd770e-cbf3-4b94-a8cc-e087b37419c7" providerId="ADAL" clId="{BED5E402-2D37-4120-8671-6143E641E763}" dt="2023-01-29T08:54:42.187" v="914" actId="167"/>
        <pc:sldMkLst>
          <pc:docMk/>
          <pc:sldMk cId="3423776415" sldId="455"/>
        </pc:sldMkLst>
        <pc:spChg chg="del mod">
          <ac:chgData name="Muilwijk, K.A. (Koen)" userId="09fd770e-cbf3-4b94-a8cc-e087b37419c7" providerId="ADAL" clId="{BED5E402-2D37-4120-8671-6143E641E763}" dt="2023-01-27T14:38:25.869" v="672" actId="478"/>
          <ac:spMkLst>
            <pc:docMk/>
            <pc:sldMk cId="3423776415" sldId="455"/>
            <ac:spMk id="3" creationId="{6D7D0CDC-AF30-7F8B-05A3-420067286EF7}"/>
          </ac:spMkLst>
        </pc:spChg>
        <pc:spChg chg="mod">
          <ac:chgData name="Muilwijk, K.A. (Koen)" userId="09fd770e-cbf3-4b94-a8cc-e087b37419c7" providerId="ADAL" clId="{BED5E402-2D37-4120-8671-6143E641E763}" dt="2023-01-27T14:20:17.049" v="666" actId="20577"/>
          <ac:spMkLst>
            <pc:docMk/>
            <pc:sldMk cId="3423776415" sldId="455"/>
            <ac:spMk id="776" creationId="{00000000-0000-0000-0000-000000000000}"/>
          </ac:spMkLst>
        </pc:spChg>
        <pc:picChg chg="del">
          <ac:chgData name="Muilwijk, K.A. (Koen)" userId="09fd770e-cbf3-4b94-a8cc-e087b37419c7" providerId="ADAL" clId="{BED5E402-2D37-4120-8671-6143E641E763}" dt="2023-01-27T14:38:28.656" v="676" actId="478"/>
          <ac:picMkLst>
            <pc:docMk/>
            <pc:sldMk cId="3423776415" sldId="455"/>
            <ac:picMk id="2" creationId="{02E008F0-5E09-E760-704F-2B103823937D}"/>
          </ac:picMkLst>
        </pc:picChg>
        <pc:picChg chg="del">
          <ac:chgData name="Muilwijk, K.A. (Koen)" userId="09fd770e-cbf3-4b94-a8cc-e087b37419c7" providerId="ADAL" clId="{BED5E402-2D37-4120-8671-6143E641E763}" dt="2023-01-27T14:38:27.044" v="673" actId="478"/>
          <ac:picMkLst>
            <pc:docMk/>
            <pc:sldMk cId="3423776415" sldId="455"/>
            <ac:picMk id="780" creationId="{00000000-0000-0000-0000-000000000000}"/>
          </ac:picMkLst>
        </pc:picChg>
        <pc:picChg chg="del">
          <ac:chgData name="Muilwijk, K.A. (Koen)" userId="09fd770e-cbf3-4b94-a8cc-e087b37419c7" providerId="ADAL" clId="{BED5E402-2D37-4120-8671-6143E641E763}" dt="2023-01-27T14:38:27.892" v="675" actId="478"/>
          <ac:picMkLst>
            <pc:docMk/>
            <pc:sldMk cId="3423776415" sldId="455"/>
            <ac:picMk id="1026" creationId="{2585EBBA-69BE-F6A6-0E1F-248A9CCC76FF}"/>
          </ac:picMkLst>
        </pc:picChg>
        <pc:picChg chg="del">
          <ac:chgData name="Muilwijk, K.A. (Koen)" userId="09fd770e-cbf3-4b94-a8cc-e087b37419c7" providerId="ADAL" clId="{BED5E402-2D37-4120-8671-6143E641E763}" dt="2023-01-27T14:38:27.376" v="674" actId="478"/>
          <ac:picMkLst>
            <pc:docMk/>
            <pc:sldMk cId="3423776415" sldId="455"/>
            <ac:picMk id="1028" creationId="{7B699FAD-2670-35AD-8003-666007EA55F8}"/>
          </ac:picMkLst>
        </pc:picChg>
        <pc:picChg chg="add mod">
          <ac:chgData name="Muilwijk, K.A. (Koen)" userId="09fd770e-cbf3-4b94-a8cc-e087b37419c7" providerId="ADAL" clId="{BED5E402-2D37-4120-8671-6143E641E763}" dt="2023-01-29T08:44:35.374" v="885" actId="1076"/>
          <ac:picMkLst>
            <pc:docMk/>
            <pc:sldMk cId="3423776415" sldId="455"/>
            <ac:picMk id="5122" creationId="{2DB8EE05-3708-DF2C-9B81-4CBFA91EFAD5}"/>
          </ac:picMkLst>
        </pc:picChg>
        <pc:picChg chg="add mod">
          <ac:chgData name="Muilwijk, K.A. (Koen)" userId="09fd770e-cbf3-4b94-a8cc-e087b37419c7" providerId="ADAL" clId="{BED5E402-2D37-4120-8671-6143E641E763}" dt="2023-01-29T08:54:37.588" v="911" actId="14100"/>
          <ac:picMkLst>
            <pc:docMk/>
            <pc:sldMk cId="3423776415" sldId="455"/>
            <ac:picMk id="5124" creationId="{977352CB-35EE-CC67-F939-65BF7BFF905C}"/>
          </ac:picMkLst>
        </pc:picChg>
        <pc:picChg chg="add mod">
          <ac:chgData name="Muilwijk, K.A. (Koen)" userId="09fd770e-cbf3-4b94-a8cc-e087b37419c7" providerId="ADAL" clId="{BED5E402-2D37-4120-8671-6143E641E763}" dt="2023-01-29T08:54:42.187" v="914" actId="167"/>
          <ac:picMkLst>
            <pc:docMk/>
            <pc:sldMk cId="3423776415" sldId="455"/>
            <ac:picMk id="5126" creationId="{40BB4FC9-BAAE-E8D2-E162-E68EDDAF58E7}"/>
          </ac:picMkLst>
        </pc:picChg>
      </pc:sldChg>
      <pc:sldChg chg="addSp delSp modSp new mod">
        <pc:chgData name="Muilwijk, K.A. (Koen)" userId="09fd770e-cbf3-4b94-a8cc-e087b37419c7" providerId="ADAL" clId="{BED5E402-2D37-4120-8671-6143E641E763}" dt="2023-01-28T15:27:28.776" v="730" actId="20577"/>
        <pc:sldMkLst>
          <pc:docMk/>
          <pc:sldMk cId="1697615113" sldId="456"/>
        </pc:sldMkLst>
        <pc:spChg chg="mod">
          <ac:chgData name="Muilwijk, K.A. (Koen)" userId="09fd770e-cbf3-4b94-a8cc-e087b37419c7" providerId="ADAL" clId="{BED5E402-2D37-4120-8671-6143E641E763}" dt="2023-01-28T15:27:28.776" v="730" actId="20577"/>
          <ac:spMkLst>
            <pc:docMk/>
            <pc:sldMk cId="1697615113" sldId="456"/>
            <ac:spMk id="2" creationId="{68B31C63-24D9-EE93-4AE3-C5B3B8FDF2B1}"/>
          </ac:spMkLst>
        </pc:spChg>
        <pc:spChg chg="del">
          <ac:chgData name="Muilwijk, K.A. (Koen)" userId="09fd770e-cbf3-4b94-a8cc-e087b37419c7" providerId="ADAL" clId="{BED5E402-2D37-4120-8671-6143E641E763}" dt="2023-01-28T15:27:15.323" v="715" actId="478"/>
          <ac:spMkLst>
            <pc:docMk/>
            <pc:sldMk cId="1697615113" sldId="456"/>
            <ac:spMk id="3" creationId="{ADB5E495-2323-1827-93A8-8E366C77A45E}"/>
          </ac:spMkLst>
        </pc:spChg>
        <pc:picChg chg="add mod">
          <ac:chgData name="Muilwijk, K.A. (Koen)" userId="09fd770e-cbf3-4b94-a8cc-e087b37419c7" providerId="ADAL" clId="{BED5E402-2D37-4120-8671-6143E641E763}" dt="2023-01-28T15:27:17.326" v="717" actId="27636"/>
          <ac:picMkLst>
            <pc:docMk/>
            <pc:sldMk cId="1697615113" sldId="456"/>
            <ac:picMk id="1026" creationId="{F1C3B1DA-1020-43D1-43A5-DB0089B55E81}"/>
          </ac:picMkLst>
        </pc:picChg>
      </pc:sldChg>
      <pc:sldChg chg="addSp delSp modSp new mod ord">
        <pc:chgData name="Muilwijk, K.A. (Koen)" userId="09fd770e-cbf3-4b94-a8cc-e087b37419c7" providerId="ADAL" clId="{BED5E402-2D37-4120-8671-6143E641E763}" dt="2023-01-28T15:35:11.538" v="785"/>
        <pc:sldMkLst>
          <pc:docMk/>
          <pc:sldMk cId="516316972" sldId="457"/>
        </pc:sldMkLst>
        <pc:spChg chg="mod">
          <ac:chgData name="Muilwijk, K.A. (Koen)" userId="09fd770e-cbf3-4b94-a8cc-e087b37419c7" providerId="ADAL" clId="{BED5E402-2D37-4120-8671-6143E641E763}" dt="2023-01-28T15:32:04.067" v="771" actId="20577"/>
          <ac:spMkLst>
            <pc:docMk/>
            <pc:sldMk cId="516316972" sldId="457"/>
            <ac:spMk id="2" creationId="{B6922074-146D-33E2-9E67-91B2351CDE4B}"/>
          </ac:spMkLst>
        </pc:spChg>
        <pc:spChg chg="del">
          <ac:chgData name="Muilwijk, K.A. (Koen)" userId="09fd770e-cbf3-4b94-a8cc-e087b37419c7" providerId="ADAL" clId="{BED5E402-2D37-4120-8671-6143E641E763}" dt="2023-01-28T15:32:33.980" v="772" actId="478"/>
          <ac:spMkLst>
            <pc:docMk/>
            <pc:sldMk cId="516316972" sldId="457"/>
            <ac:spMk id="3" creationId="{AC8C37A3-6A5B-26F0-2A11-64E61F8E829B}"/>
          </ac:spMkLst>
        </pc:spChg>
        <pc:picChg chg="add mod">
          <ac:chgData name="Muilwijk, K.A. (Koen)" userId="09fd770e-cbf3-4b94-a8cc-e087b37419c7" providerId="ADAL" clId="{BED5E402-2D37-4120-8671-6143E641E763}" dt="2023-01-28T15:34:18.726" v="781" actId="1076"/>
          <ac:picMkLst>
            <pc:docMk/>
            <pc:sldMk cId="516316972" sldId="457"/>
            <ac:picMk id="4" creationId="{B1B30441-E16B-A6B9-9FA0-E61B5E64B487}"/>
          </ac:picMkLst>
        </pc:picChg>
        <pc:picChg chg="add mod">
          <ac:chgData name="Muilwijk, K.A. (Koen)" userId="09fd770e-cbf3-4b94-a8cc-e087b37419c7" providerId="ADAL" clId="{BED5E402-2D37-4120-8671-6143E641E763}" dt="2023-01-28T15:33:59.862" v="779" actId="166"/>
          <ac:picMkLst>
            <pc:docMk/>
            <pc:sldMk cId="516316972" sldId="457"/>
            <ac:picMk id="2050" creationId="{225E6955-B94B-DCAC-BDB1-D8405D7C8D9E}"/>
          </ac:picMkLst>
        </pc:picChg>
        <pc:picChg chg="add mod">
          <ac:chgData name="Muilwijk, K.A. (Koen)" userId="09fd770e-cbf3-4b94-a8cc-e087b37419c7" providerId="ADAL" clId="{BED5E402-2D37-4120-8671-6143E641E763}" dt="2023-01-28T15:33:57.457" v="778" actId="1076"/>
          <ac:picMkLst>
            <pc:docMk/>
            <pc:sldMk cId="516316972" sldId="457"/>
            <ac:picMk id="2052" creationId="{C5B8E8DD-E750-E145-61B8-1C6FDF2BF53C}"/>
          </ac:picMkLst>
        </pc:picChg>
      </pc:sldChg>
      <pc:sldChg chg="new del">
        <pc:chgData name="Muilwijk, K.A. (Koen)" userId="09fd770e-cbf3-4b94-a8cc-e087b37419c7" providerId="ADAL" clId="{BED5E402-2D37-4120-8671-6143E641E763}" dt="2023-01-28T15:29:18.194" v="733" actId="2696"/>
        <pc:sldMkLst>
          <pc:docMk/>
          <pc:sldMk cId="805986830" sldId="457"/>
        </pc:sldMkLst>
      </pc:sldChg>
      <pc:sldChg chg="addSp delSp modSp new mod ord">
        <pc:chgData name="Muilwijk, K.A. (Koen)" userId="09fd770e-cbf3-4b94-a8cc-e087b37419c7" providerId="ADAL" clId="{BED5E402-2D37-4120-8671-6143E641E763}" dt="2023-01-28T15:36:43.060" v="798" actId="14100"/>
        <pc:sldMkLst>
          <pc:docMk/>
          <pc:sldMk cId="3231279391" sldId="458"/>
        </pc:sldMkLst>
        <pc:spChg chg="mod">
          <ac:chgData name="Muilwijk, K.A. (Koen)" userId="09fd770e-cbf3-4b94-a8cc-e087b37419c7" providerId="ADAL" clId="{BED5E402-2D37-4120-8671-6143E641E763}" dt="2023-01-28T15:35:43.632" v="793"/>
          <ac:spMkLst>
            <pc:docMk/>
            <pc:sldMk cId="3231279391" sldId="458"/>
            <ac:spMk id="2" creationId="{673099EA-89FC-5CAA-6080-1382FD96A857}"/>
          </ac:spMkLst>
        </pc:spChg>
        <pc:spChg chg="del">
          <ac:chgData name="Muilwijk, K.A. (Koen)" userId="09fd770e-cbf3-4b94-a8cc-e087b37419c7" providerId="ADAL" clId="{BED5E402-2D37-4120-8671-6143E641E763}" dt="2023-01-28T15:36:23.936" v="794" actId="478"/>
          <ac:spMkLst>
            <pc:docMk/>
            <pc:sldMk cId="3231279391" sldId="458"/>
            <ac:spMk id="3" creationId="{8CD2D5D0-8F37-019C-1026-206A3554B981}"/>
          </ac:spMkLst>
        </pc:spChg>
        <pc:spChg chg="add del">
          <ac:chgData name="Muilwijk, K.A. (Koen)" userId="09fd770e-cbf3-4b94-a8cc-e087b37419c7" providerId="ADAL" clId="{BED5E402-2D37-4120-8671-6143E641E763}" dt="2023-01-28T15:35:42.456" v="792" actId="22"/>
          <ac:spMkLst>
            <pc:docMk/>
            <pc:sldMk cId="3231279391" sldId="458"/>
            <ac:spMk id="5" creationId="{F0C64A89-0C1C-980C-F929-33AC55FF926D}"/>
          </ac:spMkLst>
        </pc:spChg>
        <pc:picChg chg="add mod">
          <ac:chgData name="Muilwijk, K.A. (Koen)" userId="09fd770e-cbf3-4b94-a8cc-e087b37419c7" providerId="ADAL" clId="{BED5E402-2D37-4120-8671-6143E641E763}" dt="2023-01-28T15:36:43.060" v="798" actId="14100"/>
          <ac:picMkLst>
            <pc:docMk/>
            <pc:sldMk cId="3231279391" sldId="458"/>
            <ac:picMk id="3074" creationId="{05DB2B45-EE75-703C-C7BB-C4AE0B11B5A5}"/>
          </ac:picMkLst>
        </pc:picChg>
      </pc:sldChg>
      <pc:sldChg chg="new del">
        <pc:chgData name="Muilwijk, K.A. (Koen)" userId="09fd770e-cbf3-4b94-a8cc-e087b37419c7" providerId="ADAL" clId="{BED5E402-2D37-4120-8671-6143E641E763}" dt="2023-01-28T15:35:24.589" v="787" actId="680"/>
        <pc:sldMkLst>
          <pc:docMk/>
          <pc:sldMk cId="3670904088" sldId="458"/>
        </pc:sldMkLst>
      </pc:sldChg>
      <pc:sldChg chg="new del">
        <pc:chgData name="Muilwijk, K.A. (Koen)" userId="09fd770e-cbf3-4b94-a8cc-e087b37419c7" providerId="ADAL" clId="{BED5E402-2D37-4120-8671-6143E641E763}" dt="2023-01-28T15:59:41.740" v="858" actId="47"/>
        <pc:sldMkLst>
          <pc:docMk/>
          <pc:sldMk cId="1788850986" sldId="459"/>
        </pc:sldMkLst>
      </pc:sldChg>
      <pc:sldChg chg="addSp delSp modSp new mod">
        <pc:chgData name="Muilwijk, K.A. (Koen)" userId="09fd770e-cbf3-4b94-a8cc-e087b37419c7" providerId="ADAL" clId="{BED5E402-2D37-4120-8671-6143E641E763}" dt="2023-01-29T08:57:41.499" v="939" actId="1076"/>
        <pc:sldMkLst>
          <pc:docMk/>
          <pc:sldMk cId="1982570253" sldId="459"/>
        </pc:sldMkLst>
        <pc:spChg chg="del">
          <ac:chgData name="Muilwijk, K.A. (Koen)" userId="09fd770e-cbf3-4b94-a8cc-e087b37419c7" providerId="ADAL" clId="{BED5E402-2D37-4120-8671-6143E641E763}" dt="2023-01-29T08:57:30.370" v="935" actId="478"/>
          <ac:spMkLst>
            <pc:docMk/>
            <pc:sldMk cId="1982570253" sldId="459"/>
            <ac:spMk id="3" creationId="{44016EF1-4E5F-7E8F-8399-6AFC3A0F8889}"/>
          </ac:spMkLst>
        </pc:spChg>
        <pc:spChg chg="add mod">
          <ac:chgData name="Muilwijk, K.A. (Koen)" userId="09fd770e-cbf3-4b94-a8cc-e087b37419c7" providerId="ADAL" clId="{BED5E402-2D37-4120-8671-6143E641E763}" dt="2023-01-29T08:56:50.375" v="934" actId="20577"/>
          <ac:spMkLst>
            <pc:docMk/>
            <pc:sldMk cId="1982570253" sldId="459"/>
            <ac:spMk id="4" creationId="{AA02BD63-18FD-29CB-62DD-0656EC44A2B2}"/>
          </ac:spMkLst>
        </pc:spChg>
        <pc:picChg chg="add mod">
          <ac:chgData name="Muilwijk, K.A. (Koen)" userId="09fd770e-cbf3-4b94-a8cc-e087b37419c7" providerId="ADAL" clId="{BED5E402-2D37-4120-8671-6143E641E763}" dt="2023-01-29T08:56:33.405" v="917"/>
          <ac:picMkLst>
            <pc:docMk/>
            <pc:sldMk cId="1982570253" sldId="459"/>
            <ac:picMk id="5" creationId="{A3BABA3D-3D7B-8D9C-FD3F-21240FA38D4F}"/>
          </ac:picMkLst>
        </pc:picChg>
        <pc:picChg chg="add mod">
          <ac:chgData name="Muilwijk, K.A. (Koen)" userId="09fd770e-cbf3-4b94-a8cc-e087b37419c7" providerId="ADAL" clId="{BED5E402-2D37-4120-8671-6143E641E763}" dt="2023-01-29T08:57:41.499" v="939" actId="1076"/>
          <ac:picMkLst>
            <pc:docMk/>
            <pc:sldMk cId="1982570253" sldId="459"/>
            <ac:picMk id="6146" creationId="{718C64BE-E86C-307F-7C79-9430BB5942B1}"/>
          </ac:picMkLst>
        </pc:picChg>
      </pc:sldChg>
      <pc:sldChg chg="new del">
        <pc:chgData name="Muilwijk, K.A. (Koen)" userId="09fd770e-cbf3-4b94-a8cc-e087b37419c7" providerId="ADAL" clId="{BED5E402-2D37-4120-8671-6143E641E763}" dt="2023-01-28T15:59:42.534" v="859" actId="47"/>
        <pc:sldMkLst>
          <pc:docMk/>
          <pc:sldMk cId="2613451480" sldId="460"/>
        </pc:sldMkLst>
      </pc:sldChg>
      <pc:sldChg chg="new del">
        <pc:chgData name="Muilwijk, K.A. (Koen)" userId="09fd770e-cbf3-4b94-a8cc-e087b37419c7" providerId="ADAL" clId="{BED5E402-2D37-4120-8671-6143E641E763}" dt="2023-01-28T15:59:42.736" v="860" actId="47"/>
        <pc:sldMkLst>
          <pc:docMk/>
          <pc:sldMk cId="1585372380" sldId="461"/>
        </pc:sldMkLst>
      </pc:sldChg>
      <pc:sldChg chg="new del">
        <pc:chgData name="Muilwijk, K.A. (Koen)" userId="09fd770e-cbf3-4b94-a8cc-e087b37419c7" providerId="ADAL" clId="{BED5E402-2D37-4120-8671-6143E641E763}" dt="2023-01-28T15:59:45.306" v="861" actId="47"/>
        <pc:sldMkLst>
          <pc:docMk/>
          <pc:sldMk cId="1894647732" sldId="462"/>
        </pc:sldMkLst>
      </pc:sldChg>
      <pc:sldChg chg="new del">
        <pc:chgData name="Muilwijk, K.A. (Koen)" userId="09fd770e-cbf3-4b94-a8cc-e087b37419c7" providerId="ADAL" clId="{BED5E402-2D37-4120-8671-6143E641E763}" dt="2023-01-28T15:59:45.539" v="862" actId="47"/>
        <pc:sldMkLst>
          <pc:docMk/>
          <pc:sldMk cId="1061852314" sldId="463"/>
        </pc:sldMkLst>
      </pc:sldChg>
      <pc:sldChg chg="new del">
        <pc:chgData name="Muilwijk, K.A. (Koen)" userId="09fd770e-cbf3-4b94-a8cc-e087b37419c7" providerId="ADAL" clId="{BED5E402-2D37-4120-8671-6143E641E763}" dt="2023-01-28T15:59:46.998" v="863" actId="47"/>
        <pc:sldMkLst>
          <pc:docMk/>
          <pc:sldMk cId="894477874" sldId="464"/>
        </pc:sldMkLst>
      </pc:sldChg>
      <pc:sldChg chg="new del">
        <pc:chgData name="Muilwijk, K.A. (Koen)" userId="09fd770e-cbf3-4b94-a8cc-e087b37419c7" providerId="ADAL" clId="{BED5E402-2D37-4120-8671-6143E641E763}" dt="2023-01-28T15:59:47.246" v="864" actId="47"/>
        <pc:sldMkLst>
          <pc:docMk/>
          <pc:sldMk cId="3134535258" sldId="465"/>
        </pc:sldMkLst>
      </pc:sldChg>
      <pc:sldChg chg="new del">
        <pc:chgData name="Muilwijk, K.A. (Koen)" userId="09fd770e-cbf3-4b94-a8cc-e087b37419c7" providerId="ADAL" clId="{BED5E402-2D37-4120-8671-6143E641E763}" dt="2023-01-28T15:59:48.418" v="865" actId="47"/>
        <pc:sldMkLst>
          <pc:docMk/>
          <pc:sldMk cId="777258218" sldId="466"/>
        </pc:sldMkLst>
      </pc:sldChg>
      <pc:sldChg chg="new del">
        <pc:chgData name="Muilwijk, K.A. (Koen)" userId="09fd770e-cbf3-4b94-a8cc-e087b37419c7" providerId="ADAL" clId="{BED5E402-2D37-4120-8671-6143E641E763}" dt="2023-01-28T15:59:48.706" v="866" actId="47"/>
        <pc:sldMkLst>
          <pc:docMk/>
          <pc:sldMk cId="1899313017" sldId="467"/>
        </pc:sldMkLst>
      </pc:sldChg>
      <pc:sldChg chg="new del">
        <pc:chgData name="Muilwijk, K.A. (Koen)" userId="09fd770e-cbf3-4b94-a8cc-e087b37419c7" providerId="ADAL" clId="{BED5E402-2D37-4120-8671-6143E641E763}" dt="2023-01-28T15:59:48.999" v="867" actId="47"/>
        <pc:sldMkLst>
          <pc:docMk/>
          <pc:sldMk cId="2639880730" sldId="468"/>
        </pc:sldMkLst>
      </pc:sldChg>
      <pc:sldChg chg="new del">
        <pc:chgData name="Muilwijk, K.A. (Koen)" userId="09fd770e-cbf3-4b94-a8cc-e087b37419c7" providerId="ADAL" clId="{BED5E402-2D37-4120-8671-6143E641E763}" dt="2023-01-28T15:59:49.308" v="868" actId="47"/>
        <pc:sldMkLst>
          <pc:docMk/>
          <pc:sldMk cId="3565934926" sldId="469"/>
        </pc:sldMkLst>
      </pc:sldChg>
      <pc:sldChg chg="new del">
        <pc:chgData name="Muilwijk, K.A. (Koen)" userId="09fd770e-cbf3-4b94-a8cc-e087b37419c7" providerId="ADAL" clId="{BED5E402-2D37-4120-8671-6143E641E763}" dt="2023-01-28T15:59:49.555" v="869" actId="47"/>
        <pc:sldMkLst>
          <pc:docMk/>
          <pc:sldMk cId="836955300" sldId="470"/>
        </pc:sldMkLst>
      </pc:sldChg>
      <pc:sldChg chg="new del">
        <pc:chgData name="Muilwijk, K.A. (Koen)" userId="09fd770e-cbf3-4b94-a8cc-e087b37419c7" providerId="ADAL" clId="{BED5E402-2D37-4120-8671-6143E641E763}" dt="2023-01-28T15:59:49.903" v="870" actId="47"/>
        <pc:sldMkLst>
          <pc:docMk/>
          <pc:sldMk cId="1377928450" sldId="471"/>
        </pc:sldMkLst>
      </pc:sldChg>
      <pc:sldChg chg="new del">
        <pc:chgData name="Muilwijk, K.A. (Koen)" userId="09fd770e-cbf3-4b94-a8cc-e087b37419c7" providerId="ADAL" clId="{BED5E402-2D37-4120-8671-6143E641E763}" dt="2023-01-28T15:59:50.918" v="871" actId="47"/>
        <pc:sldMkLst>
          <pc:docMk/>
          <pc:sldMk cId="3268280202" sldId="472"/>
        </pc:sldMkLst>
      </pc:sldChg>
      <pc:sldChg chg="new del">
        <pc:chgData name="Muilwijk, K.A. (Koen)" userId="09fd770e-cbf3-4b94-a8cc-e087b37419c7" providerId="ADAL" clId="{BED5E402-2D37-4120-8671-6143E641E763}" dt="2023-01-28T15:59:51.227" v="872" actId="47"/>
        <pc:sldMkLst>
          <pc:docMk/>
          <pc:sldMk cId="2671050134" sldId="473"/>
        </pc:sldMkLst>
      </pc:sldChg>
      <pc:sldChg chg="new del">
        <pc:chgData name="Muilwijk, K.A. (Koen)" userId="09fd770e-cbf3-4b94-a8cc-e087b37419c7" providerId="ADAL" clId="{BED5E402-2D37-4120-8671-6143E641E763}" dt="2023-01-28T15:59:51.581" v="873" actId="47"/>
        <pc:sldMkLst>
          <pc:docMk/>
          <pc:sldMk cId="2149279852" sldId="474"/>
        </pc:sldMkLst>
      </pc:sldChg>
      <pc:sldChg chg="new del">
        <pc:chgData name="Muilwijk, K.A. (Koen)" userId="09fd770e-cbf3-4b94-a8cc-e087b37419c7" providerId="ADAL" clId="{BED5E402-2D37-4120-8671-6143E641E763}" dt="2023-01-28T15:59:52.064" v="874" actId="47"/>
        <pc:sldMkLst>
          <pc:docMk/>
          <pc:sldMk cId="2504186777" sldId="475"/>
        </pc:sldMkLst>
      </pc:sldChg>
      <pc:sldChg chg="new del">
        <pc:chgData name="Muilwijk, K.A. (Koen)" userId="09fd770e-cbf3-4b94-a8cc-e087b37419c7" providerId="ADAL" clId="{BED5E402-2D37-4120-8671-6143E641E763}" dt="2023-01-28T15:59:52.469" v="875" actId="47"/>
        <pc:sldMkLst>
          <pc:docMk/>
          <pc:sldMk cId="1554964769" sldId="476"/>
        </pc:sldMkLst>
      </pc:sldChg>
      <pc:sldChg chg="new del">
        <pc:chgData name="Muilwijk, K.A. (Koen)" userId="09fd770e-cbf3-4b94-a8cc-e087b37419c7" providerId="ADAL" clId="{BED5E402-2D37-4120-8671-6143E641E763}" dt="2023-01-28T15:59:53.088" v="876" actId="47"/>
        <pc:sldMkLst>
          <pc:docMk/>
          <pc:sldMk cId="3982231570" sldId="477"/>
        </pc:sldMkLst>
      </pc:sldChg>
      <pc:sldChg chg="new del">
        <pc:chgData name="Muilwijk, K.A. (Koen)" userId="09fd770e-cbf3-4b94-a8cc-e087b37419c7" providerId="ADAL" clId="{BED5E402-2D37-4120-8671-6143E641E763}" dt="2023-01-28T15:59:32.739" v="857" actId="680"/>
        <pc:sldMkLst>
          <pc:docMk/>
          <pc:sldMk cId="471664097" sldId="478"/>
        </pc:sldMkLst>
      </pc:sldChg>
      <pc:sldChg chg="new del">
        <pc:chgData name="Muilwijk, K.A. (Koen)" userId="09fd770e-cbf3-4b94-a8cc-e087b37419c7" providerId="ADAL" clId="{BED5E402-2D37-4120-8671-6143E641E763}" dt="2023-01-28T15:59:32.545" v="856" actId="680"/>
        <pc:sldMkLst>
          <pc:docMk/>
          <pc:sldMk cId="11398864" sldId="479"/>
        </pc:sldMkLst>
      </pc:sldChg>
      <pc:sldChg chg="new del">
        <pc:chgData name="Muilwijk, K.A. (Koen)" userId="09fd770e-cbf3-4b94-a8cc-e087b37419c7" providerId="ADAL" clId="{BED5E402-2D37-4120-8671-6143E641E763}" dt="2023-01-28T15:59:32.385" v="855" actId="680"/>
        <pc:sldMkLst>
          <pc:docMk/>
          <pc:sldMk cId="135792691" sldId="480"/>
        </pc:sldMkLst>
      </pc:sldChg>
      <pc:sldChg chg="new del">
        <pc:chgData name="Muilwijk, K.A. (Koen)" userId="09fd770e-cbf3-4b94-a8cc-e087b37419c7" providerId="ADAL" clId="{BED5E402-2D37-4120-8671-6143E641E763}" dt="2023-01-28T15:59:32.221" v="854" actId="680"/>
        <pc:sldMkLst>
          <pc:docMk/>
          <pc:sldMk cId="1088301317" sldId="481"/>
        </pc:sldMkLst>
      </pc:sldChg>
      <pc:sldChg chg="new del">
        <pc:chgData name="Muilwijk, K.A. (Koen)" userId="09fd770e-cbf3-4b94-a8cc-e087b37419c7" providerId="ADAL" clId="{BED5E402-2D37-4120-8671-6143E641E763}" dt="2023-01-28T15:59:32.074" v="853" actId="680"/>
        <pc:sldMkLst>
          <pc:docMk/>
          <pc:sldMk cId="425136489" sldId="482"/>
        </pc:sldMkLst>
      </pc:sldChg>
      <pc:sldChg chg="new del">
        <pc:chgData name="Muilwijk, K.A. (Koen)" userId="09fd770e-cbf3-4b94-a8cc-e087b37419c7" providerId="ADAL" clId="{BED5E402-2D37-4120-8671-6143E641E763}" dt="2023-01-28T15:59:31.948" v="852" actId="680"/>
        <pc:sldMkLst>
          <pc:docMk/>
          <pc:sldMk cId="4288279081" sldId="483"/>
        </pc:sldMkLst>
      </pc:sldChg>
      <pc:sldChg chg="new del">
        <pc:chgData name="Muilwijk, K.A. (Koen)" userId="09fd770e-cbf3-4b94-a8cc-e087b37419c7" providerId="ADAL" clId="{BED5E402-2D37-4120-8671-6143E641E763}" dt="2023-01-28T15:59:31.802" v="851" actId="680"/>
        <pc:sldMkLst>
          <pc:docMk/>
          <pc:sldMk cId="3284640419" sldId="484"/>
        </pc:sldMkLst>
      </pc:sldChg>
      <pc:sldChg chg="new del">
        <pc:chgData name="Muilwijk, K.A. (Koen)" userId="09fd770e-cbf3-4b94-a8cc-e087b37419c7" providerId="ADAL" clId="{BED5E402-2D37-4120-8671-6143E641E763}" dt="2023-01-28T15:59:31.666" v="850" actId="680"/>
        <pc:sldMkLst>
          <pc:docMk/>
          <pc:sldMk cId="3360501410" sldId="485"/>
        </pc:sldMkLst>
      </pc:sldChg>
      <pc:sldChg chg="new del">
        <pc:chgData name="Muilwijk, K.A. (Koen)" userId="09fd770e-cbf3-4b94-a8cc-e087b37419c7" providerId="ADAL" clId="{BED5E402-2D37-4120-8671-6143E641E763}" dt="2023-01-28T15:59:31.529" v="849" actId="680"/>
        <pc:sldMkLst>
          <pc:docMk/>
          <pc:sldMk cId="2965214571" sldId="486"/>
        </pc:sldMkLst>
      </pc:sldChg>
      <pc:sldChg chg="new del">
        <pc:chgData name="Muilwijk, K.A. (Koen)" userId="09fd770e-cbf3-4b94-a8cc-e087b37419c7" providerId="ADAL" clId="{BED5E402-2D37-4120-8671-6143E641E763}" dt="2023-01-28T15:59:31.426" v="848" actId="680"/>
        <pc:sldMkLst>
          <pc:docMk/>
          <pc:sldMk cId="1095728263" sldId="487"/>
        </pc:sldMkLst>
      </pc:sldChg>
      <pc:sldChg chg="new del">
        <pc:chgData name="Muilwijk, K.A. (Koen)" userId="09fd770e-cbf3-4b94-a8cc-e087b37419c7" providerId="ADAL" clId="{BED5E402-2D37-4120-8671-6143E641E763}" dt="2023-01-28T15:59:31.268" v="847" actId="680"/>
        <pc:sldMkLst>
          <pc:docMk/>
          <pc:sldMk cId="3196953172" sldId="488"/>
        </pc:sldMkLst>
      </pc:sldChg>
      <pc:sldChg chg="new del">
        <pc:chgData name="Muilwijk, K.A. (Koen)" userId="09fd770e-cbf3-4b94-a8cc-e087b37419c7" providerId="ADAL" clId="{BED5E402-2D37-4120-8671-6143E641E763}" dt="2023-01-28T15:59:31.114" v="846" actId="680"/>
        <pc:sldMkLst>
          <pc:docMk/>
          <pc:sldMk cId="1804156230" sldId="489"/>
        </pc:sldMkLst>
      </pc:sldChg>
      <pc:sldChg chg="new del">
        <pc:chgData name="Muilwijk, K.A. (Koen)" userId="09fd770e-cbf3-4b94-a8cc-e087b37419c7" providerId="ADAL" clId="{BED5E402-2D37-4120-8671-6143E641E763}" dt="2023-01-28T15:59:30.975" v="845" actId="680"/>
        <pc:sldMkLst>
          <pc:docMk/>
          <pc:sldMk cId="4129505244" sldId="490"/>
        </pc:sldMkLst>
      </pc:sldChg>
      <pc:sldChg chg="new del">
        <pc:chgData name="Muilwijk, K.A. (Koen)" userId="09fd770e-cbf3-4b94-a8cc-e087b37419c7" providerId="ADAL" clId="{BED5E402-2D37-4120-8671-6143E641E763}" dt="2023-01-28T15:59:30.723" v="844" actId="680"/>
        <pc:sldMkLst>
          <pc:docMk/>
          <pc:sldMk cId="1402630824" sldId="491"/>
        </pc:sldMkLst>
      </pc:sldChg>
      <pc:sldChg chg="new del">
        <pc:chgData name="Muilwijk, K.A. (Koen)" userId="09fd770e-cbf3-4b94-a8cc-e087b37419c7" providerId="ADAL" clId="{BED5E402-2D37-4120-8671-6143E641E763}" dt="2023-01-28T15:59:30.491" v="843" actId="680"/>
        <pc:sldMkLst>
          <pc:docMk/>
          <pc:sldMk cId="2039933787" sldId="492"/>
        </pc:sldMkLst>
      </pc:sldChg>
      <pc:sldChg chg="new del">
        <pc:chgData name="Muilwijk, K.A. (Koen)" userId="09fd770e-cbf3-4b94-a8cc-e087b37419c7" providerId="ADAL" clId="{BED5E402-2D37-4120-8671-6143E641E763}" dt="2023-01-28T15:59:30.326" v="842" actId="680"/>
        <pc:sldMkLst>
          <pc:docMk/>
          <pc:sldMk cId="2464944829" sldId="493"/>
        </pc:sldMkLst>
      </pc:sldChg>
      <pc:sldChg chg="new del">
        <pc:chgData name="Muilwijk, K.A. (Koen)" userId="09fd770e-cbf3-4b94-a8cc-e087b37419c7" providerId="ADAL" clId="{BED5E402-2D37-4120-8671-6143E641E763}" dt="2023-01-28T15:59:30.213" v="841" actId="680"/>
        <pc:sldMkLst>
          <pc:docMk/>
          <pc:sldMk cId="462986772" sldId="494"/>
        </pc:sldMkLst>
      </pc:sldChg>
      <pc:sldChg chg="new del">
        <pc:chgData name="Muilwijk, K.A. (Koen)" userId="09fd770e-cbf3-4b94-a8cc-e087b37419c7" providerId="ADAL" clId="{BED5E402-2D37-4120-8671-6143E641E763}" dt="2023-01-28T15:59:30.034" v="840" actId="680"/>
        <pc:sldMkLst>
          <pc:docMk/>
          <pc:sldMk cId="3458251013" sldId="495"/>
        </pc:sldMkLst>
      </pc:sldChg>
      <pc:sldChg chg="new del">
        <pc:chgData name="Muilwijk, K.A. (Koen)" userId="09fd770e-cbf3-4b94-a8cc-e087b37419c7" providerId="ADAL" clId="{BED5E402-2D37-4120-8671-6143E641E763}" dt="2023-01-28T15:59:29.842" v="839" actId="680"/>
        <pc:sldMkLst>
          <pc:docMk/>
          <pc:sldMk cId="3629810013" sldId="496"/>
        </pc:sldMkLst>
      </pc:sldChg>
      <pc:sldChg chg="new del">
        <pc:chgData name="Muilwijk, K.A. (Koen)" userId="09fd770e-cbf3-4b94-a8cc-e087b37419c7" providerId="ADAL" clId="{BED5E402-2D37-4120-8671-6143E641E763}" dt="2023-01-28T15:59:29.383" v="838" actId="680"/>
        <pc:sldMkLst>
          <pc:docMk/>
          <pc:sldMk cId="1773085341" sldId="4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0" name="PlaceHolder 1"/>
          <p:cNvSpPr>
            <a:spLocks noGrp="1" noRot="1" noChangeAspect="1"/>
          </p:cNvSpPr>
          <p:nvPr>
            <p:ph type="sldImg"/>
          </p:nvPr>
        </p:nvSpPr>
        <p:spPr>
          <a:xfrm>
            <a:off x="-71438" y="909638"/>
            <a:ext cx="7972426" cy="4486275"/>
          </a:xfrm>
          <a:prstGeom prst="rect">
            <a:avLst/>
          </a:prstGeom>
          <a:noFill/>
          <a:ln w="0">
            <a:noFill/>
          </a:ln>
        </p:spPr>
        <p:txBody>
          <a:bodyPr lIns="0" tIns="0" rIns="0" bIns="0" anchor="ctr">
            <a:noAutofit/>
          </a:bodyPr>
          <a:lstStyle/>
          <a:p>
            <a:r>
              <a:rPr lang="en-US" sz="2000" b="0" strike="noStrike" spc="-1">
                <a:solidFill>
                  <a:srgbClr val="000000"/>
                </a:solidFill>
                <a:latin typeface="Arial"/>
              </a:rPr>
              <a:t>Click to move the slide</a:t>
            </a:r>
          </a:p>
        </p:txBody>
      </p:sp>
      <p:sp>
        <p:nvSpPr>
          <p:cNvPr id="501" name="PlaceHolder 2"/>
          <p:cNvSpPr>
            <a:spLocks noGrp="1"/>
          </p:cNvSpPr>
          <p:nvPr>
            <p:ph type="body"/>
          </p:nvPr>
        </p:nvSpPr>
        <p:spPr>
          <a:xfrm>
            <a:off x="782950" y="5684240"/>
            <a:ext cx="6263227" cy="5384857"/>
          </a:xfrm>
          <a:prstGeom prst="rect">
            <a:avLst/>
          </a:prstGeom>
          <a:noFill/>
          <a:ln w="0">
            <a:noFill/>
          </a:ln>
        </p:spPr>
        <p:txBody>
          <a:bodyPr lIns="0" tIns="0" rIns="0" bIns="0" anchor="t">
            <a:noAutofit/>
          </a:bodyPr>
          <a:lstStyle/>
          <a:p>
            <a:r>
              <a:rPr lang="nl-NL" sz="2200" b="0" strike="noStrike" spc="-1">
                <a:latin typeface="Arial"/>
              </a:rPr>
              <a:t>Click to edit the notes format</a:t>
            </a:r>
          </a:p>
        </p:txBody>
      </p:sp>
      <p:sp>
        <p:nvSpPr>
          <p:cNvPr id="502" name="PlaceHolder 3"/>
          <p:cNvSpPr>
            <a:spLocks noGrp="1"/>
          </p:cNvSpPr>
          <p:nvPr>
            <p:ph type="hdr"/>
          </p:nvPr>
        </p:nvSpPr>
        <p:spPr>
          <a:xfrm>
            <a:off x="0" y="0"/>
            <a:ext cx="3397630" cy="597959"/>
          </a:xfrm>
          <a:prstGeom prst="rect">
            <a:avLst/>
          </a:prstGeom>
          <a:noFill/>
          <a:ln w="0">
            <a:noFill/>
          </a:ln>
        </p:spPr>
        <p:txBody>
          <a:bodyPr lIns="0" tIns="0" rIns="0" bIns="0" anchor="t">
            <a:noAutofit/>
          </a:bodyPr>
          <a:lstStyle/>
          <a:p>
            <a:r>
              <a:rPr lang="nl-NL" sz="1500" b="0" strike="noStrike" spc="-1">
                <a:latin typeface="Times New Roman"/>
              </a:rPr>
              <a:t>&lt;header&gt;</a:t>
            </a:r>
          </a:p>
        </p:txBody>
      </p:sp>
      <p:sp>
        <p:nvSpPr>
          <p:cNvPr id="503" name="PlaceHolder 4"/>
          <p:cNvSpPr>
            <a:spLocks noGrp="1"/>
          </p:cNvSpPr>
          <p:nvPr>
            <p:ph type="dt" idx="7"/>
          </p:nvPr>
        </p:nvSpPr>
        <p:spPr>
          <a:xfrm>
            <a:off x="4431497" y="0"/>
            <a:ext cx="3397630" cy="597959"/>
          </a:xfrm>
          <a:prstGeom prst="rect">
            <a:avLst/>
          </a:prstGeom>
          <a:noFill/>
          <a:ln w="0">
            <a:noFill/>
          </a:ln>
        </p:spPr>
        <p:txBody>
          <a:bodyPr lIns="0" tIns="0" rIns="0" bIns="0" anchor="t">
            <a:noAutofit/>
          </a:bodyPr>
          <a:lstStyle>
            <a:lvl1pPr algn="r">
              <a:buNone/>
              <a:defRPr lang="nl-NL" sz="1500" b="0" strike="noStrike" spc="-1">
                <a:latin typeface="Times New Roman"/>
              </a:defRPr>
            </a:lvl1pPr>
          </a:lstStyle>
          <a:p>
            <a:pPr algn="r">
              <a:buNone/>
            </a:pPr>
            <a:r>
              <a:rPr lang="nl-NL" sz="1500" b="0" strike="noStrike" spc="-1">
                <a:latin typeface="Times New Roman"/>
              </a:rPr>
              <a:t>&lt;date/time&gt;</a:t>
            </a:r>
          </a:p>
        </p:txBody>
      </p:sp>
      <p:sp>
        <p:nvSpPr>
          <p:cNvPr id="504" name="PlaceHolder 5"/>
          <p:cNvSpPr>
            <a:spLocks noGrp="1"/>
          </p:cNvSpPr>
          <p:nvPr>
            <p:ph type="ftr" idx="8"/>
          </p:nvPr>
        </p:nvSpPr>
        <p:spPr>
          <a:xfrm>
            <a:off x="0" y="11368882"/>
            <a:ext cx="3397630" cy="597959"/>
          </a:xfrm>
          <a:prstGeom prst="rect">
            <a:avLst/>
          </a:prstGeom>
          <a:noFill/>
          <a:ln w="0">
            <a:noFill/>
          </a:ln>
        </p:spPr>
        <p:txBody>
          <a:bodyPr lIns="0" tIns="0" rIns="0" bIns="0" anchor="b">
            <a:noAutofit/>
          </a:bodyPr>
          <a:lstStyle>
            <a:lvl1pPr>
              <a:defRPr lang="nl-NL" sz="1500" b="0" strike="noStrike" spc="-1">
                <a:latin typeface="Times New Roman"/>
              </a:defRPr>
            </a:lvl1pPr>
          </a:lstStyle>
          <a:p>
            <a:r>
              <a:rPr lang="nl-NL" sz="1500" b="0" strike="noStrike" spc="-1">
                <a:latin typeface="Times New Roman"/>
              </a:rPr>
              <a:t>&lt;footer&gt;</a:t>
            </a:r>
          </a:p>
        </p:txBody>
      </p:sp>
      <p:sp>
        <p:nvSpPr>
          <p:cNvPr id="505" name="PlaceHolder 6"/>
          <p:cNvSpPr>
            <a:spLocks noGrp="1"/>
          </p:cNvSpPr>
          <p:nvPr>
            <p:ph type="sldNum" idx="9"/>
          </p:nvPr>
        </p:nvSpPr>
        <p:spPr>
          <a:xfrm>
            <a:off x="4431497" y="11368882"/>
            <a:ext cx="3397630" cy="597959"/>
          </a:xfrm>
          <a:prstGeom prst="rect">
            <a:avLst/>
          </a:prstGeom>
          <a:noFill/>
          <a:ln w="0">
            <a:noFill/>
          </a:ln>
        </p:spPr>
        <p:txBody>
          <a:bodyPr lIns="0" tIns="0" rIns="0" bIns="0" anchor="b">
            <a:noAutofit/>
          </a:bodyPr>
          <a:lstStyle>
            <a:lvl1pPr algn="r">
              <a:buNone/>
              <a:defRPr lang="nl-NL" sz="1500" b="0" strike="noStrike" spc="-1">
                <a:latin typeface="Times New Roman"/>
              </a:defRPr>
            </a:lvl1pPr>
          </a:lstStyle>
          <a:p>
            <a:pPr algn="r">
              <a:buNone/>
            </a:pPr>
            <a:fld id="{5AB59E8B-827B-4953-9F7E-C9160087A79F}" type="slidenum">
              <a:rPr lang="nl-NL" sz="1500" b="0" strike="noStrike" spc="-1">
                <a:latin typeface="Times New Roman"/>
              </a:rPr>
              <a:t>‹nr.›</a:t>
            </a:fld>
            <a:endParaRPr lang="nl-NL" sz="15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PlaceHolder 1"/>
          <p:cNvSpPr>
            <a:spLocks noGrp="1" noRot="1" noChangeAspect="1"/>
          </p:cNvSpPr>
          <p:nvPr>
            <p:ph type="sldImg"/>
          </p:nvPr>
        </p:nvSpPr>
        <p:spPr>
          <a:xfrm>
            <a:off x="484188" y="1279525"/>
            <a:ext cx="6130925" cy="3451225"/>
          </a:xfrm>
          <a:prstGeom prst="rect">
            <a:avLst/>
          </a:prstGeom>
          <a:ln w="0">
            <a:noFill/>
          </a:ln>
        </p:spPr>
      </p:sp>
      <p:sp>
        <p:nvSpPr>
          <p:cNvPr id="850"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51" name="PlaceHolder 3"/>
          <p:cNvSpPr>
            <a:spLocks noGrp="1"/>
          </p:cNvSpPr>
          <p:nvPr>
            <p:ph type="sldNum" idx="51"/>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C6D68CE1-5BC4-4EA6-A59E-739E679706AF}" type="slidenum">
              <a:rPr lang="nl-NL"/>
              <a:t>1</a:t>
            </a:fld>
            <a:endParaRPr lang="nl-N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 name="PlaceHolder 1"/>
          <p:cNvSpPr>
            <a:spLocks noGrp="1" noRot="1" noChangeAspect="1"/>
          </p:cNvSpPr>
          <p:nvPr>
            <p:ph type="sldImg"/>
          </p:nvPr>
        </p:nvSpPr>
        <p:spPr>
          <a:xfrm>
            <a:off x="482600" y="1279525"/>
            <a:ext cx="6135688" cy="3452813"/>
          </a:xfrm>
          <a:prstGeom prst="rect">
            <a:avLst/>
          </a:prstGeom>
          <a:ln w="0">
            <a:noFill/>
          </a:ln>
        </p:spPr>
      </p:sp>
      <p:sp>
        <p:nvSpPr>
          <p:cNvPr id="877"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78" name="PlaceHolder 3"/>
          <p:cNvSpPr>
            <a:spLocks noGrp="1"/>
          </p:cNvSpPr>
          <p:nvPr>
            <p:ph type="sldNum" idx="60"/>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5D999B6E-E1DD-46BA-A8B0-09F8BDB38440}" type="slidenum">
              <a:rPr lang="nl-NL"/>
              <a:t>11</a:t>
            </a:fld>
            <a:endParaRPr lang="nl-N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PlaceHolder 1"/>
          <p:cNvSpPr>
            <a:spLocks noGrp="1" noRot="1" noChangeAspect="1"/>
          </p:cNvSpPr>
          <p:nvPr>
            <p:ph type="sldImg"/>
          </p:nvPr>
        </p:nvSpPr>
        <p:spPr>
          <a:xfrm>
            <a:off x="482600" y="1279525"/>
            <a:ext cx="6135688" cy="3452813"/>
          </a:xfrm>
          <a:prstGeom prst="rect">
            <a:avLst/>
          </a:prstGeom>
          <a:ln w="0">
            <a:noFill/>
          </a:ln>
        </p:spPr>
      </p:sp>
      <p:sp>
        <p:nvSpPr>
          <p:cNvPr id="880"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81" name="PlaceHolder 3"/>
          <p:cNvSpPr>
            <a:spLocks noGrp="1"/>
          </p:cNvSpPr>
          <p:nvPr>
            <p:ph type="sldNum" idx="61"/>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21C84A52-5F49-4613-88AE-B35773AC45B2}" type="slidenum">
              <a:rPr lang="nl-NL"/>
              <a:t>13</a:t>
            </a:fld>
            <a:endParaRPr lang="nl-N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PlaceHolder 1"/>
          <p:cNvSpPr>
            <a:spLocks noGrp="1" noRot="1" noChangeAspect="1"/>
          </p:cNvSpPr>
          <p:nvPr>
            <p:ph type="sldImg"/>
          </p:nvPr>
        </p:nvSpPr>
        <p:spPr>
          <a:xfrm>
            <a:off x="482600" y="1279525"/>
            <a:ext cx="6135688" cy="3452813"/>
          </a:xfrm>
          <a:prstGeom prst="rect">
            <a:avLst/>
          </a:prstGeom>
          <a:ln w="0">
            <a:noFill/>
          </a:ln>
        </p:spPr>
      </p:sp>
      <p:sp>
        <p:nvSpPr>
          <p:cNvPr id="883"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84" name="PlaceHolder 3"/>
          <p:cNvSpPr>
            <a:spLocks noGrp="1"/>
          </p:cNvSpPr>
          <p:nvPr>
            <p:ph type="sldNum" idx="62"/>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4AB7C7A1-4024-4F29-AE9F-CAC026C1C59E}" type="slidenum">
              <a:rPr lang="nl-NL"/>
              <a:t>14</a:t>
            </a:fld>
            <a:endParaRPr lang="nl-N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PlaceHolder 1"/>
          <p:cNvSpPr>
            <a:spLocks noGrp="1" noRot="1" noChangeAspect="1"/>
          </p:cNvSpPr>
          <p:nvPr>
            <p:ph type="sldImg"/>
          </p:nvPr>
        </p:nvSpPr>
        <p:spPr>
          <a:xfrm>
            <a:off x="482600" y="1279525"/>
            <a:ext cx="6135688" cy="3452813"/>
          </a:xfrm>
          <a:prstGeom prst="rect">
            <a:avLst/>
          </a:prstGeom>
          <a:ln w="0">
            <a:noFill/>
          </a:ln>
        </p:spPr>
      </p:sp>
      <p:sp>
        <p:nvSpPr>
          <p:cNvPr id="886"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87" name="PlaceHolder 3"/>
          <p:cNvSpPr>
            <a:spLocks noGrp="1"/>
          </p:cNvSpPr>
          <p:nvPr>
            <p:ph type="sldNum" idx="63"/>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7F168FBD-90A3-4C04-87E6-F8885826C5F5}" type="slidenum">
              <a:rPr lang="nl-NL"/>
              <a:t>15</a:t>
            </a:fld>
            <a:endParaRPr lang="nl-N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PlaceHolder 1"/>
          <p:cNvSpPr>
            <a:spLocks noGrp="1" noRot="1" noChangeAspect="1"/>
          </p:cNvSpPr>
          <p:nvPr>
            <p:ph type="sldImg"/>
          </p:nvPr>
        </p:nvSpPr>
        <p:spPr>
          <a:xfrm>
            <a:off x="482600" y="1279525"/>
            <a:ext cx="6135688" cy="3452813"/>
          </a:xfrm>
          <a:prstGeom prst="rect">
            <a:avLst/>
          </a:prstGeom>
          <a:ln w="0">
            <a:noFill/>
          </a:ln>
        </p:spPr>
      </p:sp>
      <p:sp>
        <p:nvSpPr>
          <p:cNvPr id="889"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90" name="PlaceHolder 3"/>
          <p:cNvSpPr>
            <a:spLocks noGrp="1"/>
          </p:cNvSpPr>
          <p:nvPr>
            <p:ph type="sldNum" idx="64"/>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5E65E4D8-9674-4CF6-BE16-694A08CD8E2A}" type="slidenum">
              <a:rPr lang="nl-NL"/>
              <a:t>16</a:t>
            </a:fld>
            <a:endParaRPr lang="nl-N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PlaceHolder 1"/>
          <p:cNvSpPr>
            <a:spLocks noGrp="1" noRot="1" noChangeAspect="1"/>
          </p:cNvSpPr>
          <p:nvPr>
            <p:ph type="sldImg"/>
          </p:nvPr>
        </p:nvSpPr>
        <p:spPr>
          <a:xfrm>
            <a:off x="482600" y="1279525"/>
            <a:ext cx="6135688" cy="3452813"/>
          </a:xfrm>
          <a:prstGeom prst="rect">
            <a:avLst/>
          </a:prstGeom>
          <a:ln w="0">
            <a:noFill/>
          </a:ln>
        </p:spPr>
      </p:sp>
      <p:sp>
        <p:nvSpPr>
          <p:cNvPr id="892"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93" name="PlaceHolder 3"/>
          <p:cNvSpPr>
            <a:spLocks noGrp="1"/>
          </p:cNvSpPr>
          <p:nvPr>
            <p:ph type="sldNum" idx="65"/>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A5C586EA-0C1B-48A4-864A-49F0960AA7FA}" type="slidenum">
              <a:rPr lang="nl-NL"/>
              <a:t>17</a:t>
            </a:fld>
            <a:endParaRPr lang="nl-N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PlaceHolder 1"/>
          <p:cNvSpPr>
            <a:spLocks noGrp="1" noRot="1" noChangeAspect="1"/>
          </p:cNvSpPr>
          <p:nvPr>
            <p:ph type="sldImg"/>
          </p:nvPr>
        </p:nvSpPr>
        <p:spPr>
          <a:xfrm>
            <a:off x="484188" y="1279525"/>
            <a:ext cx="6130925" cy="3451225"/>
          </a:xfrm>
          <a:prstGeom prst="rect">
            <a:avLst/>
          </a:prstGeom>
          <a:ln w="0">
            <a:noFill/>
          </a:ln>
        </p:spPr>
      </p:sp>
      <p:sp>
        <p:nvSpPr>
          <p:cNvPr id="895"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96" name="PlaceHolder 3"/>
          <p:cNvSpPr>
            <a:spLocks noGrp="1"/>
          </p:cNvSpPr>
          <p:nvPr>
            <p:ph type="sldNum" idx="66"/>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FFB17B0E-F9F3-4345-A16A-BC350A2FC86E}" type="slidenum">
              <a:rPr lang="nl-NL"/>
              <a:t>18</a:t>
            </a:fld>
            <a:endParaRPr lang="nl-N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PlaceHolder 1"/>
          <p:cNvSpPr>
            <a:spLocks noGrp="1" noRot="1" noChangeAspect="1"/>
          </p:cNvSpPr>
          <p:nvPr>
            <p:ph type="sldImg"/>
          </p:nvPr>
        </p:nvSpPr>
        <p:spPr>
          <a:xfrm>
            <a:off x="482600" y="1279525"/>
            <a:ext cx="6135688" cy="3452813"/>
          </a:xfrm>
          <a:prstGeom prst="rect">
            <a:avLst/>
          </a:prstGeom>
          <a:ln w="0">
            <a:noFill/>
          </a:ln>
        </p:spPr>
      </p:sp>
      <p:sp>
        <p:nvSpPr>
          <p:cNvPr id="898"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99" name="PlaceHolder 3"/>
          <p:cNvSpPr>
            <a:spLocks noGrp="1"/>
          </p:cNvSpPr>
          <p:nvPr>
            <p:ph type="sldNum" idx="67"/>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A96A1A7D-BF1F-4FB6-8B84-CBD1169EC23D}" type="slidenum">
              <a:rPr lang="nl-NL"/>
              <a:t>19</a:t>
            </a:fld>
            <a:endParaRPr lang="nl-N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PlaceHolder 1"/>
          <p:cNvSpPr>
            <a:spLocks noGrp="1" noRot="1" noChangeAspect="1"/>
          </p:cNvSpPr>
          <p:nvPr>
            <p:ph type="sldImg"/>
          </p:nvPr>
        </p:nvSpPr>
        <p:spPr>
          <a:xfrm>
            <a:off x="482600" y="1279525"/>
            <a:ext cx="6135688" cy="3452813"/>
          </a:xfrm>
          <a:prstGeom prst="rect">
            <a:avLst/>
          </a:prstGeom>
          <a:ln w="0">
            <a:noFill/>
          </a:ln>
        </p:spPr>
      </p:sp>
      <p:sp>
        <p:nvSpPr>
          <p:cNvPr id="901"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902" name="PlaceHolder 3"/>
          <p:cNvSpPr>
            <a:spLocks noGrp="1"/>
          </p:cNvSpPr>
          <p:nvPr>
            <p:ph type="sldNum" idx="68"/>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2158A07D-E677-44FE-B00C-8611CC6FEEF9}" type="slidenum">
              <a:rPr lang="nl-NL"/>
              <a:t>20</a:t>
            </a:fld>
            <a:endParaRPr lang="nl-N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PlaceHolder 1"/>
          <p:cNvSpPr>
            <a:spLocks noGrp="1" noRot="1" noChangeAspect="1"/>
          </p:cNvSpPr>
          <p:nvPr>
            <p:ph type="sldImg"/>
          </p:nvPr>
        </p:nvSpPr>
        <p:spPr>
          <a:xfrm>
            <a:off x="482600" y="1279525"/>
            <a:ext cx="6137275" cy="3454400"/>
          </a:xfrm>
          <a:prstGeom prst="rect">
            <a:avLst/>
          </a:prstGeom>
          <a:ln w="0">
            <a:noFill/>
          </a:ln>
        </p:spPr>
      </p:sp>
      <p:sp>
        <p:nvSpPr>
          <p:cNvPr id="907" name="PlaceHolder 2"/>
          <p:cNvSpPr>
            <a:spLocks noGrp="1"/>
          </p:cNvSpPr>
          <p:nvPr>
            <p:ph type="body"/>
          </p:nvPr>
        </p:nvSpPr>
        <p:spPr>
          <a:xfrm>
            <a:off x="710248" y="4925508"/>
            <a:ext cx="5681607" cy="4029375"/>
          </a:xfrm>
          <a:prstGeom prst="rect">
            <a:avLst/>
          </a:prstGeom>
          <a:noFill/>
          <a:ln w="0">
            <a:noFill/>
          </a:ln>
        </p:spPr>
        <p:txBody>
          <a:bodyPr anchor="t">
            <a:noAutofit/>
          </a:bodyPr>
          <a:lstStyle/>
          <a:p>
            <a:endParaRPr lang="nl-NL" sz="3000" spc="-1">
              <a:latin typeface="Arial"/>
            </a:endParaRPr>
          </a:p>
        </p:txBody>
      </p:sp>
      <p:sp>
        <p:nvSpPr>
          <p:cNvPr id="908" name="PlaceHolder 3"/>
          <p:cNvSpPr>
            <a:spLocks noGrp="1"/>
          </p:cNvSpPr>
          <p:nvPr>
            <p:ph type="sldNum" idx="70"/>
          </p:nvPr>
        </p:nvSpPr>
        <p:spPr>
          <a:xfrm>
            <a:off x="4023245" y="9721271"/>
            <a:ext cx="3077366" cy="512939"/>
          </a:xfrm>
          <a:prstGeom prst="rect">
            <a:avLst/>
          </a:prstGeom>
          <a:noFill/>
          <a:ln w="0">
            <a:noFill/>
          </a:ln>
        </p:spPr>
        <p:txBody>
          <a:bodyPr anchor="b">
            <a:noAutofit/>
          </a:bodyPr>
          <a:lstStyle>
            <a:lvl1pPr algn="r">
              <a:lnSpc>
                <a:spcPct val="100000"/>
              </a:lnSpc>
              <a:buNone/>
              <a:defRPr lang="nl-NL" sz="1300" b="0" strike="noStrike" spc="-1">
                <a:latin typeface="Times New Roman"/>
              </a:defRPr>
            </a:lvl1pPr>
          </a:lstStyle>
          <a:p>
            <a:pPr algn="r">
              <a:lnSpc>
                <a:spcPct val="100000"/>
              </a:lnSpc>
              <a:buNone/>
            </a:pPr>
            <a:fld id="{7A89C60B-CB6E-48ED-AD74-4A6FFB15B6E0}" type="slidenum">
              <a:rPr lang="nl-NL"/>
              <a:t>22</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PlaceHolder 1"/>
          <p:cNvSpPr>
            <a:spLocks noGrp="1" noRot="1" noChangeAspect="1"/>
          </p:cNvSpPr>
          <p:nvPr>
            <p:ph type="sldImg"/>
          </p:nvPr>
        </p:nvSpPr>
        <p:spPr>
          <a:xfrm>
            <a:off x="482600" y="1279525"/>
            <a:ext cx="6135688" cy="3452813"/>
          </a:xfrm>
          <a:prstGeom prst="rect">
            <a:avLst/>
          </a:prstGeom>
          <a:ln w="0">
            <a:noFill/>
          </a:ln>
        </p:spPr>
      </p:sp>
      <p:sp>
        <p:nvSpPr>
          <p:cNvPr id="853"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dirty="0">
              <a:latin typeface="Arial"/>
            </a:endParaRPr>
          </a:p>
        </p:txBody>
      </p:sp>
      <p:sp>
        <p:nvSpPr>
          <p:cNvPr id="854" name="PlaceHolder 3"/>
          <p:cNvSpPr>
            <a:spLocks noGrp="1"/>
          </p:cNvSpPr>
          <p:nvPr>
            <p:ph type="sldNum" idx="52"/>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5EAFA005-3C2F-4236-8DA7-4D468F9AD81E}" type="slidenum">
              <a:rPr lang="nl-NL"/>
              <a:t>2</a:t>
            </a:fld>
            <a:endParaRPr lang="nl-N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PlaceHolder 1"/>
          <p:cNvSpPr>
            <a:spLocks noGrp="1" noRot="1" noChangeAspect="1"/>
          </p:cNvSpPr>
          <p:nvPr>
            <p:ph type="sldImg"/>
          </p:nvPr>
        </p:nvSpPr>
        <p:spPr>
          <a:xfrm>
            <a:off x="482600" y="1279525"/>
            <a:ext cx="6137275" cy="3454400"/>
          </a:xfrm>
          <a:prstGeom prst="rect">
            <a:avLst/>
          </a:prstGeom>
          <a:ln w="0">
            <a:noFill/>
          </a:ln>
        </p:spPr>
      </p:sp>
      <p:sp>
        <p:nvSpPr>
          <p:cNvPr id="904" name="PlaceHolder 2"/>
          <p:cNvSpPr>
            <a:spLocks noGrp="1"/>
          </p:cNvSpPr>
          <p:nvPr>
            <p:ph type="body"/>
          </p:nvPr>
        </p:nvSpPr>
        <p:spPr>
          <a:xfrm>
            <a:off x="710248" y="4925508"/>
            <a:ext cx="5681607" cy="4029375"/>
          </a:xfrm>
          <a:prstGeom prst="rect">
            <a:avLst/>
          </a:prstGeom>
          <a:noFill/>
          <a:ln w="0">
            <a:noFill/>
          </a:ln>
        </p:spPr>
        <p:txBody>
          <a:bodyPr anchor="t">
            <a:noAutofit/>
          </a:bodyPr>
          <a:lstStyle/>
          <a:p>
            <a:endParaRPr lang="nl-NL" sz="3000" spc="-1">
              <a:latin typeface="Arial"/>
            </a:endParaRPr>
          </a:p>
        </p:txBody>
      </p:sp>
      <p:sp>
        <p:nvSpPr>
          <p:cNvPr id="905" name="PlaceHolder 3"/>
          <p:cNvSpPr>
            <a:spLocks noGrp="1"/>
          </p:cNvSpPr>
          <p:nvPr>
            <p:ph type="sldNum" idx="69"/>
          </p:nvPr>
        </p:nvSpPr>
        <p:spPr>
          <a:xfrm>
            <a:off x="4023245" y="9721271"/>
            <a:ext cx="3077366" cy="512939"/>
          </a:xfrm>
          <a:prstGeom prst="rect">
            <a:avLst/>
          </a:prstGeom>
          <a:noFill/>
          <a:ln w="0">
            <a:noFill/>
          </a:ln>
        </p:spPr>
        <p:txBody>
          <a:bodyPr anchor="b">
            <a:noAutofit/>
          </a:bodyPr>
          <a:lstStyle>
            <a:lvl1pPr algn="r">
              <a:lnSpc>
                <a:spcPct val="100000"/>
              </a:lnSpc>
              <a:buNone/>
              <a:defRPr lang="en-NL" sz="1300" b="0" strike="noStrike" spc="-1">
                <a:latin typeface="Times New Roman"/>
              </a:defRPr>
            </a:lvl1pPr>
          </a:lstStyle>
          <a:p>
            <a:pPr algn="r">
              <a:lnSpc>
                <a:spcPct val="100000"/>
              </a:lnSpc>
              <a:buNone/>
            </a:pPr>
            <a:fld id="{FB9B07C9-9DE4-40DB-B8CF-A2F1220EC767}" type="slidenum">
              <a:rPr lang="en-NL"/>
              <a:t>23</a:t>
            </a:fld>
            <a:endParaRPr 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8" y="909638"/>
            <a:ext cx="7972426" cy="4486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07C0F6D-E5F0-ED4D-A11F-1906FD268EC3}" type="slidenum">
              <a:rPr lang="en-US" smtClean="0"/>
              <a:pPr>
                <a:defRPr/>
              </a:pPr>
              <a:t>26</a:t>
            </a:fld>
            <a:endParaRPr lang="en-US"/>
          </a:p>
        </p:txBody>
      </p:sp>
    </p:spTree>
    <p:extLst>
      <p:ext uri="{BB962C8B-B14F-4D97-AF65-F5344CB8AC3E}">
        <p14:creationId xmlns:p14="http://schemas.microsoft.com/office/powerpoint/2010/main" val="3551581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PlaceHolder 1"/>
          <p:cNvSpPr>
            <a:spLocks noGrp="1"/>
          </p:cNvSpPr>
          <p:nvPr>
            <p:ph type="sldNum"/>
          </p:nvPr>
        </p:nvSpPr>
        <p:spPr>
          <a:xfrm>
            <a:off x="4024736" y="9722882"/>
            <a:ext cx="3077366" cy="510925"/>
          </a:xfrm>
          <a:prstGeom prst="rect">
            <a:avLst/>
          </a:prstGeom>
          <a:noFill/>
          <a:ln w="0">
            <a:noFill/>
          </a:ln>
        </p:spPr>
        <p:txBody>
          <a:bodyPr lIns="0" tIns="0" rIns="0" bIns="0" numCol="1" spcCol="0" anchor="b">
            <a:noAutofit/>
          </a:bodyPr>
          <a:lstStyle/>
          <a:p>
            <a:pPr algn="r">
              <a:lnSpc>
                <a:spcPct val="100000"/>
              </a:lnSpc>
              <a:buNone/>
            </a:pPr>
            <a:fld id="{7E679B15-DF13-4323-AFFE-5F014C88EAEF}" type="slidenum">
              <a:rPr lang="en-US" sz="1300">
                <a:solidFill>
                  <a:srgbClr val="000000"/>
                </a:solidFill>
                <a:latin typeface="Arial"/>
                <a:ea typeface="MS PGothic"/>
              </a:rPr>
              <a:t>27</a:t>
            </a:fld>
            <a:endParaRPr lang="en-US" sz="1300"/>
          </a:p>
        </p:txBody>
      </p:sp>
      <p:sp>
        <p:nvSpPr>
          <p:cNvPr id="869" name="PlaceHolder 2"/>
          <p:cNvSpPr>
            <a:spLocks noGrp="1" noRot="1" noChangeAspect="1"/>
          </p:cNvSpPr>
          <p:nvPr>
            <p:ph type="sldImg"/>
          </p:nvPr>
        </p:nvSpPr>
        <p:spPr>
          <a:xfrm>
            <a:off x="290513" y="842963"/>
            <a:ext cx="7380287" cy="4152900"/>
          </a:xfrm>
          <a:prstGeom prst="rect">
            <a:avLst/>
          </a:prstGeom>
          <a:ln w="0">
            <a:noFill/>
          </a:ln>
        </p:spPr>
      </p:sp>
      <p:sp>
        <p:nvSpPr>
          <p:cNvPr id="870" name="PlaceHolder 3"/>
          <p:cNvSpPr>
            <a:spLocks noGrp="1"/>
          </p:cNvSpPr>
          <p:nvPr>
            <p:ph type="body"/>
          </p:nvPr>
        </p:nvSpPr>
        <p:spPr>
          <a:xfrm>
            <a:off x="795999" y="5264379"/>
            <a:ext cx="6370976" cy="4987561"/>
          </a:xfrm>
          <a:prstGeom prst="rect">
            <a:avLst/>
          </a:prstGeom>
          <a:noFill/>
          <a:ln w="0">
            <a:noFill/>
          </a:ln>
        </p:spPr>
        <p:txBody>
          <a:bodyPr lIns="0" tIns="0" rIns="0" bIns="0" numCol="1" spcCol="0" anchor="ctr">
            <a:noAutofit/>
          </a:bodyPr>
          <a:lstStyle/>
          <a:p>
            <a:endParaRPr lang="en-US" sz="2200"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PlaceHolder 1"/>
          <p:cNvSpPr>
            <a:spLocks noGrp="1"/>
          </p:cNvSpPr>
          <p:nvPr>
            <p:ph type="sldNum"/>
          </p:nvPr>
        </p:nvSpPr>
        <p:spPr>
          <a:xfrm>
            <a:off x="4024736" y="9722882"/>
            <a:ext cx="3077366" cy="510925"/>
          </a:xfrm>
          <a:prstGeom prst="rect">
            <a:avLst/>
          </a:prstGeom>
          <a:noFill/>
          <a:ln w="0">
            <a:noFill/>
          </a:ln>
        </p:spPr>
        <p:txBody>
          <a:bodyPr lIns="0" tIns="0" rIns="0" bIns="0" numCol="1" spcCol="0" anchor="b">
            <a:noAutofit/>
          </a:bodyPr>
          <a:lstStyle/>
          <a:p>
            <a:pPr defTabSz="990661">
              <a:defRPr/>
            </a:pPr>
            <a:fld id="{7E679B15-DF13-4323-AFFE-5F014C88EAEF}" type="slidenum">
              <a:rPr lang="en-US" sz="1300">
                <a:solidFill>
                  <a:srgbClr val="000000"/>
                </a:solidFill>
                <a:latin typeface="Arial"/>
                <a:ea typeface="MS PGothic"/>
              </a:rPr>
              <a:pPr defTabSz="990661">
                <a:defRPr/>
              </a:pPr>
              <a:t>28</a:t>
            </a:fld>
            <a:endParaRPr lang="en-US" sz="1300">
              <a:solidFill>
                <a:prstClr val="black"/>
              </a:solidFill>
            </a:endParaRPr>
          </a:p>
        </p:txBody>
      </p:sp>
      <p:sp>
        <p:nvSpPr>
          <p:cNvPr id="869" name="PlaceHolder 2"/>
          <p:cNvSpPr>
            <a:spLocks noGrp="1" noRot="1" noChangeAspect="1"/>
          </p:cNvSpPr>
          <p:nvPr>
            <p:ph type="sldImg"/>
          </p:nvPr>
        </p:nvSpPr>
        <p:spPr>
          <a:xfrm>
            <a:off x="290513" y="842963"/>
            <a:ext cx="7380287" cy="4152900"/>
          </a:xfrm>
          <a:prstGeom prst="rect">
            <a:avLst/>
          </a:prstGeom>
          <a:ln w="0">
            <a:noFill/>
          </a:ln>
        </p:spPr>
      </p:sp>
      <p:sp>
        <p:nvSpPr>
          <p:cNvPr id="870" name="PlaceHolder 3"/>
          <p:cNvSpPr>
            <a:spLocks noGrp="1"/>
          </p:cNvSpPr>
          <p:nvPr>
            <p:ph type="body"/>
          </p:nvPr>
        </p:nvSpPr>
        <p:spPr>
          <a:xfrm>
            <a:off x="795999" y="5264379"/>
            <a:ext cx="6370976" cy="4987561"/>
          </a:xfrm>
          <a:prstGeom prst="rect">
            <a:avLst/>
          </a:prstGeom>
          <a:noFill/>
          <a:ln w="0">
            <a:noFill/>
          </a:ln>
        </p:spPr>
        <p:txBody>
          <a:bodyPr lIns="0" tIns="0" rIns="0" bIns="0" numCol="1" spcCol="0" anchor="ctr">
            <a:noAutofit/>
          </a:bodyPr>
          <a:lstStyle/>
          <a:p>
            <a:endParaRPr lang="en-US" sz="2200" spc="-1">
              <a:latin typeface="Arial"/>
            </a:endParaRPr>
          </a:p>
        </p:txBody>
      </p:sp>
    </p:spTree>
    <p:extLst>
      <p:ext uri="{BB962C8B-B14F-4D97-AF65-F5344CB8AC3E}">
        <p14:creationId xmlns:p14="http://schemas.microsoft.com/office/powerpoint/2010/main" val="221328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PlaceHolder 1"/>
          <p:cNvSpPr>
            <a:spLocks noGrp="1"/>
          </p:cNvSpPr>
          <p:nvPr>
            <p:ph type="sldNum"/>
          </p:nvPr>
        </p:nvSpPr>
        <p:spPr>
          <a:xfrm>
            <a:off x="4024736" y="9722882"/>
            <a:ext cx="3077366" cy="510925"/>
          </a:xfrm>
          <a:prstGeom prst="rect">
            <a:avLst/>
          </a:prstGeom>
          <a:noFill/>
          <a:ln w="0">
            <a:noFill/>
          </a:ln>
        </p:spPr>
        <p:txBody>
          <a:bodyPr lIns="0" tIns="0" rIns="0" bIns="0" numCol="1" spcCol="0" anchor="b">
            <a:noAutofit/>
          </a:bodyPr>
          <a:lstStyle/>
          <a:p>
            <a:pPr defTabSz="990661">
              <a:defRPr/>
            </a:pPr>
            <a:fld id="{7E679B15-DF13-4323-AFFE-5F014C88EAEF}" type="slidenum">
              <a:rPr lang="en-US" sz="1300">
                <a:solidFill>
                  <a:srgbClr val="000000"/>
                </a:solidFill>
                <a:latin typeface="Arial"/>
                <a:ea typeface="MS PGothic"/>
              </a:rPr>
              <a:pPr defTabSz="990661">
                <a:defRPr/>
              </a:pPr>
              <a:t>29</a:t>
            </a:fld>
            <a:endParaRPr lang="en-US" sz="1300">
              <a:solidFill>
                <a:prstClr val="black"/>
              </a:solidFill>
            </a:endParaRPr>
          </a:p>
        </p:txBody>
      </p:sp>
      <p:sp>
        <p:nvSpPr>
          <p:cNvPr id="869" name="PlaceHolder 2"/>
          <p:cNvSpPr>
            <a:spLocks noGrp="1" noRot="1" noChangeAspect="1"/>
          </p:cNvSpPr>
          <p:nvPr>
            <p:ph type="sldImg"/>
          </p:nvPr>
        </p:nvSpPr>
        <p:spPr>
          <a:xfrm>
            <a:off x="290513" y="842963"/>
            <a:ext cx="7380287" cy="4152900"/>
          </a:xfrm>
          <a:prstGeom prst="rect">
            <a:avLst/>
          </a:prstGeom>
          <a:ln w="0">
            <a:noFill/>
          </a:ln>
        </p:spPr>
      </p:sp>
      <p:sp>
        <p:nvSpPr>
          <p:cNvPr id="870" name="PlaceHolder 3"/>
          <p:cNvSpPr>
            <a:spLocks noGrp="1"/>
          </p:cNvSpPr>
          <p:nvPr>
            <p:ph type="body"/>
          </p:nvPr>
        </p:nvSpPr>
        <p:spPr>
          <a:xfrm>
            <a:off x="795999" y="5264379"/>
            <a:ext cx="6370976" cy="4987561"/>
          </a:xfrm>
          <a:prstGeom prst="rect">
            <a:avLst/>
          </a:prstGeom>
          <a:noFill/>
          <a:ln w="0">
            <a:noFill/>
          </a:ln>
        </p:spPr>
        <p:txBody>
          <a:bodyPr lIns="0" tIns="0" rIns="0" bIns="0" numCol="1" spcCol="0" anchor="ctr">
            <a:noAutofit/>
          </a:bodyPr>
          <a:lstStyle/>
          <a:p>
            <a:endParaRPr lang="en-US" sz="2200" spc="-1">
              <a:latin typeface="Arial"/>
            </a:endParaRPr>
          </a:p>
        </p:txBody>
      </p:sp>
    </p:spTree>
    <p:extLst>
      <p:ext uri="{BB962C8B-B14F-4D97-AF65-F5344CB8AC3E}">
        <p14:creationId xmlns:p14="http://schemas.microsoft.com/office/powerpoint/2010/main" val="241505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pPr defTabSz="990661">
              <a:defRPr/>
            </a:pPr>
            <a:fld id="{5CAC575E-93F5-44DA-99AA-CC42EF5ECD69}" type="slidenum">
              <a:rPr lang="en-US" sz="1300" spc="0">
                <a:solidFill>
                  <a:prstClr val="black"/>
                </a:solidFill>
                <a:latin typeface="Calibri" panose="020F0502020204030204"/>
              </a:rPr>
              <a:pPr defTabSz="990661">
                <a:defRPr/>
              </a:pPr>
              <a:t>31</a:t>
            </a:fld>
            <a:endParaRPr lang="en-US" sz="1300" spc="0">
              <a:solidFill>
                <a:prstClr val="black"/>
              </a:solidFill>
              <a:latin typeface="Calibri" panose="020F0502020204030204"/>
            </a:endParaRPr>
          </a:p>
        </p:txBody>
      </p:sp>
    </p:spTree>
    <p:extLst>
      <p:ext uri="{BB962C8B-B14F-4D97-AF65-F5344CB8AC3E}">
        <p14:creationId xmlns:p14="http://schemas.microsoft.com/office/powerpoint/2010/main" val="517148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71438" y="909638"/>
            <a:ext cx="7972426" cy="448627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idx="9"/>
          </p:nvPr>
        </p:nvSpPr>
        <p:spPr/>
        <p:txBody>
          <a:bodyPr/>
          <a:lstStyle/>
          <a:p>
            <a:pPr algn="r">
              <a:buNone/>
            </a:pPr>
            <a:fld id="{5AB59E8B-827B-4953-9F7E-C9160087A79F}" type="slidenum">
              <a:rPr lang="nl-NL"/>
              <a:t>38</a:t>
            </a:fld>
            <a:endParaRPr lang="nl-NL"/>
          </a:p>
        </p:txBody>
      </p:sp>
    </p:spTree>
    <p:extLst>
      <p:ext uri="{BB962C8B-B14F-4D97-AF65-F5344CB8AC3E}">
        <p14:creationId xmlns:p14="http://schemas.microsoft.com/office/powerpoint/2010/main" val="3477706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PlaceHolder 1"/>
          <p:cNvSpPr>
            <a:spLocks noGrp="1" noRot="1" noChangeAspect="1"/>
          </p:cNvSpPr>
          <p:nvPr>
            <p:ph type="sldImg"/>
          </p:nvPr>
        </p:nvSpPr>
        <p:spPr>
          <a:xfrm>
            <a:off x="482600" y="1279525"/>
            <a:ext cx="6135688" cy="3452813"/>
          </a:xfrm>
          <a:prstGeom prst="rect">
            <a:avLst/>
          </a:prstGeom>
          <a:ln w="0">
            <a:noFill/>
          </a:ln>
        </p:spPr>
      </p:sp>
      <p:sp>
        <p:nvSpPr>
          <p:cNvPr id="910"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911" name="PlaceHolder 3"/>
          <p:cNvSpPr>
            <a:spLocks noGrp="1"/>
          </p:cNvSpPr>
          <p:nvPr>
            <p:ph type="sldNum" idx="71"/>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03AB51CE-1DD6-44E7-B36F-6DA19D869272}" type="slidenum">
              <a:rPr lang="nl-NL"/>
              <a:t>41</a:t>
            </a:fld>
            <a:endParaRPr lang="nl-N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PlaceHolder 1"/>
          <p:cNvSpPr>
            <a:spLocks noGrp="1" noRot="1" noChangeAspect="1"/>
          </p:cNvSpPr>
          <p:nvPr>
            <p:ph type="sldImg"/>
          </p:nvPr>
        </p:nvSpPr>
        <p:spPr>
          <a:xfrm>
            <a:off x="482600" y="1279525"/>
            <a:ext cx="6135688" cy="3452813"/>
          </a:xfrm>
          <a:prstGeom prst="rect">
            <a:avLst/>
          </a:prstGeom>
          <a:ln w="0">
            <a:noFill/>
          </a:ln>
        </p:spPr>
      </p:sp>
      <p:sp>
        <p:nvSpPr>
          <p:cNvPr id="856"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57" name="PlaceHolder 3"/>
          <p:cNvSpPr>
            <a:spLocks noGrp="1"/>
          </p:cNvSpPr>
          <p:nvPr>
            <p:ph type="sldNum" idx="53"/>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C5F78276-FDC5-4E8C-9D6B-B0D5DA722FB0}" type="slidenum">
              <a:rPr lang="nl-NL"/>
              <a:t>3</a:t>
            </a:fld>
            <a:endParaRPr lang="nl-N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PlaceHolder 1"/>
          <p:cNvSpPr>
            <a:spLocks noGrp="1" noRot="1" noChangeAspect="1"/>
          </p:cNvSpPr>
          <p:nvPr>
            <p:ph type="sldImg"/>
          </p:nvPr>
        </p:nvSpPr>
        <p:spPr>
          <a:xfrm>
            <a:off x="482600" y="1279525"/>
            <a:ext cx="6135688" cy="3452813"/>
          </a:xfrm>
          <a:prstGeom prst="rect">
            <a:avLst/>
          </a:prstGeom>
          <a:ln w="0">
            <a:noFill/>
          </a:ln>
        </p:spPr>
      </p:sp>
      <p:sp>
        <p:nvSpPr>
          <p:cNvPr id="859"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60" name="PlaceHolder 3"/>
          <p:cNvSpPr>
            <a:spLocks noGrp="1"/>
          </p:cNvSpPr>
          <p:nvPr>
            <p:ph type="sldNum" idx="54"/>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9642E714-6088-4A86-A0F7-E1A42605773A}" type="slidenum">
              <a:rPr lang="nl-NL"/>
              <a:t>4</a:t>
            </a:fld>
            <a:endParaRPr lang="nl-N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PlaceHolder 1"/>
          <p:cNvSpPr>
            <a:spLocks noGrp="1" noRot="1" noChangeAspect="1"/>
          </p:cNvSpPr>
          <p:nvPr>
            <p:ph type="sldImg"/>
          </p:nvPr>
        </p:nvSpPr>
        <p:spPr>
          <a:xfrm>
            <a:off x="482600" y="1279525"/>
            <a:ext cx="6135688" cy="3452813"/>
          </a:xfrm>
          <a:prstGeom prst="rect">
            <a:avLst/>
          </a:prstGeom>
          <a:ln w="0">
            <a:noFill/>
          </a:ln>
        </p:spPr>
      </p:sp>
      <p:sp>
        <p:nvSpPr>
          <p:cNvPr id="862"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63" name="PlaceHolder 3"/>
          <p:cNvSpPr>
            <a:spLocks noGrp="1"/>
          </p:cNvSpPr>
          <p:nvPr>
            <p:ph type="sldNum" idx="55"/>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AE95F277-9A63-43EE-B8F3-4DD3E25B0AB5}" type="slidenum">
              <a:rPr lang="nl-NL"/>
              <a:t>6</a:t>
            </a:fld>
            <a:endParaRPr lang="nl-N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PlaceHolder 1"/>
          <p:cNvSpPr>
            <a:spLocks noGrp="1" noRot="1" noChangeAspect="1"/>
          </p:cNvSpPr>
          <p:nvPr>
            <p:ph type="sldImg"/>
          </p:nvPr>
        </p:nvSpPr>
        <p:spPr>
          <a:xfrm>
            <a:off x="482600" y="1279525"/>
            <a:ext cx="6135688" cy="3452813"/>
          </a:xfrm>
          <a:prstGeom prst="rect">
            <a:avLst/>
          </a:prstGeom>
          <a:ln w="0">
            <a:noFill/>
          </a:ln>
        </p:spPr>
      </p:sp>
      <p:sp>
        <p:nvSpPr>
          <p:cNvPr id="865"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66" name="PlaceHolder 3"/>
          <p:cNvSpPr>
            <a:spLocks noGrp="1"/>
          </p:cNvSpPr>
          <p:nvPr>
            <p:ph type="sldNum" idx="56"/>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0C76C6ED-EE91-4AEE-8B62-8E4CB939C8C5}" type="slidenum">
              <a:rPr lang="nl-NL"/>
              <a:t>7</a:t>
            </a:fld>
            <a:endParaRPr lang="nl-N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 name="PlaceHolder 1"/>
          <p:cNvSpPr>
            <a:spLocks noGrp="1" noRot="1" noChangeAspect="1"/>
          </p:cNvSpPr>
          <p:nvPr>
            <p:ph type="sldImg"/>
          </p:nvPr>
        </p:nvSpPr>
        <p:spPr>
          <a:xfrm>
            <a:off x="482600" y="1279525"/>
            <a:ext cx="6135688" cy="3452813"/>
          </a:xfrm>
          <a:prstGeom prst="rect">
            <a:avLst/>
          </a:prstGeom>
          <a:ln w="0">
            <a:noFill/>
          </a:ln>
        </p:spPr>
      </p:sp>
      <p:sp>
        <p:nvSpPr>
          <p:cNvPr id="868"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69" name="PlaceHolder 3"/>
          <p:cNvSpPr>
            <a:spLocks noGrp="1"/>
          </p:cNvSpPr>
          <p:nvPr>
            <p:ph type="sldNum" idx="57"/>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7979FFC4-B7C1-495C-8DCA-8461D8F89E68}" type="slidenum">
              <a:rPr lang="nl-NL"/>
              <a:t>8</a:t>
            </a:fld>
            <a:endParaRPr lang="nl-N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PlaceHolder 1"/>
          <p:cNvSpPr>
            <a:spLocks noGrp="1" noRot="1" noChangeAspect="1"/>
          </p:cNvSpPr>
          <p:nvPr>
            <p:ph type="sldImg"/>
          </p:nvPr>
        </p:nvSpPr>
        <p:spPr>
          <a:xfrm>
            <a:off x="482600" y="1279525"/>
            <a:ext cx="6135688" cy="3452813"/>
          </a:xfrm>
          <a:prstGeom prst="rect">
            <a:avLst/>
          </a:prstGeom>
          <a:ln w="0">
            <a:noFill/>
          </a:ln>
        </p:spPr>
      </p:sp>
      <p:sp>
        <p:nvSpPr>
          <p:cNvPr id="871"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72" name="PlaceHolder 3"/>
          <p:cNvSpPr>
            <a:spLocks noGrp="1"/>
          </p:cNvSpPr>
          <p:nvPr>
            <p:ph type="sldNum" idx="58"/>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3A7D40AD-D562-4087-9118-ADEE217F303D}" type="slidenum">
              <a:rPr lang="nl-NL"/>
              <a:t>9</a:t>
            </a:fld>
            <a:endParaRPr lang="nl-N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 name="PlaceHolder 1"/>
          <p:cNvSpPr>
            <a:spLocks noGrp="1" noRot="1" noChangeAspect="1"/>
          </p:cNvSpPr>
          <p:nvPr>
            <p:ph type="sldImg"/>
          </p:nvPr>
        </p:nvSpPr>
        <p:spPr>
          <a:xfrm>
            <a:off x="482600" y="1279525"/>
            <a:ext cx="6135688" cy="3452813"/>
          </a:xfrm>
          <a:prstGeom prst="rect">
            <a:avLst/>
          </a:prstGeom>
          <a:ln w="0">
            <a:noFill/>
          </a:ln>
        </p:spPr>
      </p:sp>
      <p:sp>
        <p:nvSpPr>
          <p:cNvPr id="874" name="PlaceHolder 2"/>
          <p:cNvSpPr>
            <a:spLocks noGrp="1"/>
          </p:cNvSpPr>
          <p:nvPr>
            <p:ph type="body"/>
          </p:nvPr>
        </p:nvSpPr>
        <p:spPr>
          <a:xfrm>
            <a:off x="710247" y="4925508"/>
            <a:ext cx="5680489" cy="4028166"/>
          </a:xfrm>
          <a:prstGeom prst="rect">
            <a:avLst/>
          </a:prstGeom>
          <a:noFill/>
          <a:ln w="0">
            <a:noFill/>
          </a:ln>
        </p:spPr>
        <p:txBody>
          <a:bodyPr lIns="0" tIns="0" rIns="0" bIns="0" anchor="t">
            <a:noAutofit/>
          </a:bodyPr>
          <a:lstStyle/>
          <a:p>
            <a:endParaRPr lang="nl-NL" sz="2200" spc="-1">
              <a:latin typeface="Arial"/>
            </a:endParaRPr>
          </a:p>
        </p:txBody>
      </p:sp>
      <p:sp>
        <p:nvSpPr>
          <p:cNvPr id="875" name="PlaceHolder 3"/>
          <p:cNvSpPr>
            <a:spLocks noGrp="1"/>
          </p:cNvSpPr>
          <p:nvPr>
            <p:ph type="sldNum" idx="59"/>
          </p:nvPr>
        </p:nvSpPr>
        <p:spPr>
          <a:xfrm>
            <a:off x="4023244" y="9721270"/>
            <a:ext cx="3076248" cy="511731"/>
          </a:xfrm>
          <a:prstGeom prst="rect">
            <a:avLst/>
          </a:prstGeom>
          <a:noFill/>
          <a:ln w="0">
            <a:noFill/>
          </a:ln>
        </p:spPr>
        <p:txBody>
          <a:bodyPr lIns="0" tIns="0" rIns="0" bIns="0" anchor="b">
            <a:noAutofit/>
          </a:bodyPr>
          <a:lstStyle>
            <a:lvl1pPr algn="r">
              <a:lnSpc>
                <a:spcPct val="100000"/>
              </a:lnSpc>
              <a:buNone/>
              <a:defRPr lang="nl-NL" sz="1300" b="0" strike="noStrike" spc="-1">
                <a:solidFill>
                  <a:srgbClr val="000000"/>
                </a:solidFill>
                <a:latin typeface="+mn-lt"/>
                <a:ea typeface="+mn-ea"/>
              </a:defRPr>
            </a:lvl1pPr>
          </a:lstStyle>
          <a:p>
            <a:pPr algn="r">
              <a:lnSpc>
                <a:spcPct val="100000"/>
              </a:lnSpc>
              <a:buNone/>
            </a:pPr>
            <a:fld id="{EB5BDDB8-33CE-415B-87AC-03E4FEF6F536}" type="slidenum">
              <a:rPr lang="nl-NL"/>
              <a:t>10</a:t>
            </a:fld>
            <a:endParaRPr lang="nl-N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g"/><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g"/><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g"/><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4.xml"/><Relationship Id="rId4" Type="http://schemas.openxmlformats.org/officeDocument/2006/relationships/image" Target="../media/image31.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14.xml"/><Relationship Id="rId5" Type="http://schemas.openxmlformats.org/officeDocument/2006/relationships/image" Target="../media/image31.png"/><Relationship Id="rId4" Type="http://schemas.openxmlformats.org/officeDocument/2006/relationships/image" Target="../media/image34.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4.xml"/><Relationship Id="rId5" Type="http://schemas.openxmlformats.org/officeDocument/2006/relationships/image" Target="../media/image34.png"/><Relationship Id="rId4" Type="http://schemas.openxmlformats.org/officeDocument/2006/relationships/image" Target="../media/image32.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jpeg"/><Relationship Id="rId1" Type="http://schemas.openxmlformats.org/officeDocument/2006/relationships/slideMaster" Target="../slideMasters/slideMaster14.xml"/><Relationship Id="rId5" Type="http://schemas.openxmlformats.org/officeDocument/2006/relationships/image" Target="../media/image34.png"/><Relationship Id="rId4" Type="http://schemas.openxmlformats.org/officeDocument/2006/relationships/image" Target="../media/image33.jpe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g"/><Relationship Id="rId1" Type="http://schemas.openxmlformats.org/officeDocument/2006/relationships/slideMaster" Target="../slideMasters/slideMaster14.xml"/><Relationship Id="rId4" Type="http://schemas.openxmlformats.org/officeDocument/2006/relationships/image" Target="../media/image39.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g"/><Relationship Id="rId1" Type="http://schemas.openxmlformats.org/officeDocument/2006/relationships/slideMaster" Target="../slideMasters/slideMaster14.xml"/><Relationship Id="rId4" Type="http://schemas.openxmlformats.org/officeDocument/2006/relationships/image" Target="../media/image41.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g"/><Relationship Id="rId1" Type="http://schemas.openxmlformats.org/officeDocument/2006/relationships/slideMaster" Target="../slideMasters/slideMaster14.xml"/><Relationship Id="rId4" Type="http://schemas.openxmlformats.org/officeDocument/2006/relationships/image" Target="../media/image43.png"/></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jpg"/><Relationship Id="rId1" Type="http://schemas.openxmlformats.org/officeDocument/2006/relationships/slideMaster" Target="../slideMasters/slideMaster14.xml"/><Relationship Id="rId4" Type="http://schemas.openxmlformats.org/officeDocument/2006/relationships/image" Target="../media/image30.png"/></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7"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8"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4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43"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45"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47"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48"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4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50"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52"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53"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54"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56"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57"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58"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60"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1"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2"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64"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5"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67"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8"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9"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0"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0"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2"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3"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72"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3"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4"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5"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6"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7"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84"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86"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8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88"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89"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9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91"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9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94"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95"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97"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98"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99"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01"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02"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03"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5"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6"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7"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8"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9"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0"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05"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06"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0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08"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09"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0"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1"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1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13"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4"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5"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6"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7"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18"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DE1ACAE0-43B8-47E8-AD61-3BBFD6B34FEF}" type="slidenum">
              <a:t>‹nr.›</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2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24"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12FD33AE-7B04-4160-997D-92E53414513E}" type="slidenum">
              <a:t>‹nr.›</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26"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9A64C41B-AA03-49CB-A65B-7F373D8DD20C}" type="slidenum">
              <a:t>‹nr.›</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28"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29"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E97177A4-92B7-469B-8AB0-917625E6CB0F}" type="slidenum">
              <a:t>‹nr.›</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97CA79D7-810F-4CB5-8FA1-24C6A2870A75}" type="slidenum">
              <a:t>‹nr.›</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31"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4E3F4BF7-758B-4831-8592-2B7A135F8DDC}" type="slidenum">
              <a:t>‹nr.›</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3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3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34"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35"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FE80E1F3-FA59-4EFA-B820-6FE45AFE099A}"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3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37"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38"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39"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B1C03276-2E1F-46CE-A409-7C01B2DED0CD}"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4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41"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42"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43"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FFA2EEF3-8FC1-4EFE-B11A-1D51B76C00F7}"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45"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46"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72289976-4F18-4362-BF0E-AF11D600520D}" type="slidenum">
              <a:t>‹nr.›</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4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48"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49"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0"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1"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7182C2B6-FC12-4CAA-9D67-DC7AC81DF647}" type="slidenum">
              <a:t>‹nr.›</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5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53"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4"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5"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6"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7"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58"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D40EB8F0-A01E-4FD3-8B45-4A040B386C29}" type="slidenum">
              <a:t>‹nr.›</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E4DBF8A9-97D0-42F5-B434-F0618C400EA8}" type="slidenum">
              <a:t>‹nr.›</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65"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B61295AE-84F9-48F0-B517-AA3385870692}" type="slidenum">
              <a:t>‹nr.›</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67"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E3C65C24-51A7-403D-AC55-9146A6694AFD}" type="slidenum">
              <a:t>‹nr.›</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6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6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70"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43230E27-5C7A-4D8C-87BE-E5074564450E}" type="slidenum">
              <a:t>‹nr.›</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87AC9812-C00A-4458-85F2-D1E72646084A}" type="slidenum">
              <a:t>‹nr.›</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5"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72"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EDE7F315-66CC-4422-A494-3C6CE738E29F}" type="slidenum">
              <a:t>‹nr.›</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74"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75"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76"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BEE5BB5A-A234-4E97-95C0-15DDA21EABA0}"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7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78"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79"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80"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2220D679-048E-4EC7-85C8-6BA599238646}"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8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82"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83"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84"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6F63EE04-AE8E-4F1D-B3E3-9EBDACD73FB5}"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8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86"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87"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6C9EC031-6E51-4CAE-98A8-3C42B774E09F}" type="slidenum">
              <a:t>‹nr.›</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8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89"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1"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2"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14DEEE6D-8F3E-450E-8674-C60A5F2F7254}" type="slidenum">
              <a:t>‹nr.›</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9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94"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5"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6"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7"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8"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499"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EA3ADDCD-38F6-417B-BB3B-292AE95CEC0B}" type="slidenum">
              <a:t>‹nr.›</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0AC26A8-1ECE-9A41-8903-D6FDD00080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sp>
        <p:nvSpPr>
          <p:cNvPr id="5" name="Tijdelijke aanduiding voor tekst 4">
            <a:extLst>
              <a:ext uri="{FF2B5EF4-FFF2-40B4-BE49-F238E27FC236}">
                <a16:creationId xmlns:a16="http://schemas.microsoft.com/office/drawing/2014/main" id="{E19ABF40-8337-0847-BA81-1F518644AC91}"/>
              </a:ext>
            </a:extLst>
          </p:cNvPr>
          <p:cNvSpPr>
            <a:spLocks noGrp="1"/>
          </p:cNvSpPr>
          <p:nvPr>
            <p:ph type="body" sz="quarter" idx="11" hasCustomPrompt="1"/>
          </p:nvPr>
        </p:nvSpPr>
        <p:spPr>
          <a:xfrm>
            <a:off x="1176032" y="2045186"/>
            <a:ext cx="9836763" cy="2561716"/>
          </a:xfrm>
        </p:spPr>
        <p:txBody>
          <a:bodyPr anchor="ctr">
            <a:normAutofit/>
          </a:bodyPr>
          <a:lstStyle>
            <a:lvl1pPr marL="0" indent="0" algn="ctr">
              <a:lnSpc>
                <a:spcPts val="76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
        <p:nvSpPr>
          <p:cNvPr id="15" name="Tijdelijke aanduiding voor tekst 2">
            <a:extLst>
              <a:ext uri="{FF2B5EF4-FFF2-40B4-BE49-F238E27FC236}">
                <a16:creationId xmlns:a16="http://schemas.microsoft.com/office/drawing/2014/main" id="{4688E6C5-7F4C-164D-8794-FADA36EE03B0}"/>
              </a:ext>
            </a:extLst>
          </p:cNvPr>
          <p:cNvSpPr>
            <a:spLocks noGrp="1"/>
          </p:cNvSpPr>
          <p:nvPr>
            <p:ph type="body" sz="quarter" idx="10" hasCustomPrompt="1"/>
          </p:nvPr>
        </p:nvSpPr>
        <p:spPr>
          <a:xfrm>
            <a:off x="3897401" y="5372100"/>
            <a:ext cx="4394024" cy="663726"/>
          </a:xfrm>
        </p:spPr>
        <p:txBody>
          <a:bodyPr lIns="0" rIns="90000" anchor="t">
            <a:noAutofit/>
          </a:bodyPr>
          <a:lstStyle>
            <a:lvl1pPr marL="0" indent="0" algn="ctr">
              <a:lnSpc>
                <a:spcPts val="1959"/>
              </a:lnSpc>
              <a:buNone/>
              <a:defRPr sz="1400" b="1" spc="100" baseline="0">
                <a:solidFill>
                  <a:schemeClr val="bg1"/>
                </a:solidFill>
              </a:defRPr>
            </a:lvl1pPr>
          </a:lstStyle>
          <a:p>
            <a:pPr lvl="0"/>
            <a:r>
              <a:rPr lang="nl-NL" dirty="0"/>
              <a:t>Click </a:t>
            </a:r>
            <a:r>
              <a:rPr lang="nl-NL" dirty="0" err="1"/>
              <a:t>here</a:t>
            </a:r>
            <a:r>
              <a:rPr lang="nl-NL" dirty="0"/>
              <a:t> </a:t>
            </a:r>
            <a:r>
              <a:rPr lang="nl-NL" dirty="0" err="1"/>
              <a:t>to</a:t>
            </a:r>
            <a:r>
              <a:rPr lang="nl-NL" dirty="0"/>
              <a:t> </a:t>
            </a:r>
            <a:r>
              <a:rPr lang="nl-NL" dirty="0" err="1"/>
              <a:t>add</a:t>
            </a:r>
            <a:r>
              <a:rPr lang="nl-NL" dirty="0"/>
              <a:t> a </a:t>
            </a:r>
            <a:r>
              <a:rPr lang="nl-NL" dirty="0" err="1"/>
              <a:t>subtitle</a:t>
            </a:r>
            <a:endParaRPr lang="nl-NL" dirty="0"/>
          </a:p>
        </p:txBody>
      </p:sp>
    </p:spTree>
    <p:extLst>
      <p:ext uri="{BB962C8B-B14F-4D97-AF65-F5344CB8AC3E}">
        <p14:creationId xmlns:p14="http://schemas.microsoft.com/office/powerpoint/2010/main" val="3319389272"/>
      </p:ext>
    </p:extLst>
  </p:cSld>
  <p:clrMapOvr>
    <a:masterClrMapping/>
  </p:clrMapOvr>
  <p:transition spd="med"/>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4233"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2864581"/>
            <a:ext cx="5501632" cy="2968660"/>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4092611005"/>
      </p:ext>
    </p:extLst>
  </p:cSld>
  <p:clrMapOvr>
    <a:masterClrMapping/>
  </p:clrMapOvr>
  <p:transition spd="med"/>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214234" y="6093077"/>
            <a:ext cx="1292433"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4030725"/>
            <a:ext cx="8510357" cy="1997617"/>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401078050"/>
      </p:ext>
    </p:extLst>
  </p:cSld>
  <p:clrMapOvr>
    <a:masterClrMapping/>
  </p:clrMapOvr>
  <p:transition spd="med"/>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7"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Slide D">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4233"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890753"/>
            <a:ext cx="5501632" cy="4942489"/>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633645196"/>
      </p:ext>
    </p:extLst>
  </p:cSld>
  <p:clrMapOvr>
    <a:masterClrMapping/>
  </p:clrMapOvr>
  <p:transition spd="med"/>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Slide E">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4233"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890753"/>
            <a:ext cx="5501632" cy="4942489"/>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1503160556"/>
      </p:ext>
    </p:extLst>
  </p:cSld>
  <p:clrMapOvr>
    <a:masterClrMapping/>
  </p:clrMapOvr>
  <p:transition spd="med"/>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F">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4233"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890753"/>
            <a:ext cx="5501632" cy="4942489"/>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3715145928"/>
      </p:ext>
    </p:extLst>
  </p:cSld>
  <p:clrMapOvr>
    <a:masterClrMapping/>
  </p:clrMapOvr>
  <p:transition spd="med"/>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Slide G">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10"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890753"/>
            <a:ext cx="5501632" cy="4942489"/>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897931923"/>
      </p:ext>
    </p:extLst>
  </p:cSld>
  <p:clrMapOvr>
    <a:masterClrMapping/>
  </p:clrMapOvr>
  <p:transition spd="med"/>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Slide H">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F4C4F63F-451A-A94F-83CA-036E7A2CB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1" y="1024759"/>
            <a:ext cx="5622252" cy="4696310"/>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pic>
        <p:nvPicPr>
          <p:cNvPr id="9" name="Afbeelding 8">
            <a:extLst>
              <a:ext uri="{FF2B5EF4-FFF2-40B4-BE49-F238E27FC236}">
                <a16:creationId xmlns:a16="http://schemas.microsoft.com/office/drawing/2014/main" id="{525F1368-3184-DC44-8036-6BEC2F5FB5E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98229" y="6024522"/>
            <a:ext cx="1292433" cy="347432"/>
          </a:xfrm>
          <a:prstGeom prst="rect">
            <a:avLst/>
          </a:prstGeom>
        </p:spPr>
      </p:pic>
    </p:spTree>
    <p:extLst>
      <p:ext uri="{BB962C8B-B14F-4D97-AF65-F5344CB8AC3E}">
        <p14:creationId xmlns:p14="http://schemas.microsoft.com/office/powerpoint/2010/main" val="1522357013"/>
      </p:ext>
    </p:extLst>
  </p:cSld>
  <p:clrMapOvr>
    <a:masterClrMapping/>
  </p:clrMapOvr>
  <p:transition spd="med"/>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Slide - basic">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1523603" y="1875692"/>
            <a:ext cx="9836532" cy="3144352"/>
          </a:xfrm>
          <a:prstGeom prst="rect">
            <a:avLst/>
          </a:prstGeom>
        </p:spPr>
        <p:txBody>
          <a:bodyPr vert="horz" lIns="0" tIns="288000" rIns="91440" bIns="180000" rtlCol="0" anchor="t">
            <a:normAutofit/>
          </a:bodyPr>
          <a:lstStyle>
            <a:lvl1pPr>
              <a:defRPr lang="nl-NL" sz="43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Tree>
    <p:extLst>
      <p:ext uri="{BB962C8B-B14F-4D97-AF65-F5344CB8AC3E}">
        <p14:creationId xmlns:p14="http://schemas.microsoft.com/office/powerpoint/2010/main" val="4055388617"/>
      </p:ext>
    </p:extLst>
  </p:cSld>
  <p:clrMapOvr>
    <a:masterClrMapping/>
  </p:clrMapOvr>
  <p:transition spd="med"/>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8B3D21F-6D95-5F4E-900A-88F2E81F53D6}"/>
              </a:ext>
            </a:extLst>
          </p:cNvPr>
          <p:cNvSpPr>
            <a:spLocks noGrp="1"/>
          </p:cNvSpPr>
          <p:nvPr>
            <p:ph type="pic" sz="quarter" idx="12" hasCustomPrompt="1"/>
          </p:nvPr>
        </p:nvSpPr>
        <p:spPr>
          <a:xfrm>
            <a:off x="0" y="0"/>
            <a:ext cx="12188825" cy="6858000"/>
          </a:xfrm>
          <a:pattFill prst="pct10">
            <a:fgClr>
              <a:srgbClr val="ED1616"/>
            </a:fgClr>
            <a:bgClr>
              <a:schemeClr val="bg1"/>
            </a:bgClr>
          </a:pattFill>
        </p:spPr>
        <p:txBody>
          <a:bodyPr vert="horz" lIns="91440" tIns="396000" rIns="91440" bIns="45720" rtlCol="0" anchor="t">
            <a:noAutofit/>
          </a:bodyPr>
          <a:lstStyle>
            <a:lvl1pPr algn="ctr">
              <a:defRPr lang="nl-NL" sz="1000" dirty="0"/>
            </a:lvl1pPr>
          </a:lstStyle>
          <a:p>
            <a:pPr marL="0" lvl="0" indent="0">
              <a:lnSpc>
                <a:spcPct val="100000"/>
              </a:lnSpc>
              <a:buNone/>
            </a:pPr>
            <a:r>
              <a:rPr lang="nl-NL" dirty="0"/>
              <a:t>    Click on icon </a:t>
            </a:r>
            <a:r>
              <a:rPr lang="nl-NL" dirty="0" err="1"/>
              <a:t>to</a:t>
            </a:r>
            <a:r>
              <a:rPr lang="nl-NL" dirty="0"/>
              <a:t> </a:t>
            </a:r>
            <a:r>
              <a:rPr lang="nl-NL" dirty="0" err="1"/>
              <a:t>add</a:t>
            </a:r>
            <a:r>
              <a:rPr lang="nl-NL" dirty="0"/>
              <a:t> background image</a:t>
            </a:r>
          </a:p>
        </p:txBody>
      </p:sp>
      <p:pic>
        <p:nvPicPr>
          <p:cNvPr id="8" name="Afbeelding 7" descr="Afbeelding met tekst&#10;&#10;Automatisch gegenereerde beschrijving">
            <a:extLst>
              <a:ext uri="{FF2B5EF4-FFF2-40B4-BE49-F238E27FC236}">
                <a16:creationId xmlns:a16="http://schemas.microsoft.com/office/drawing/2014/main" id="{1D2DF16F-1006-004D-AC2C-6E89E8DDD6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4233" y="6093077"/>
            <a:ext cx="1292435" cy="347432"/>
          </a:xfrm>
          <a:prstGeom prst="rect">
            <a:avLst/>
          </a:prstGeom>
        </p:spPr>
      </p:pic>
      <p:sp>
        <p:nvSpPr>
          <p:cNvPr id="10" name="Tijdelijke aanduiding voor tekst 4">
            <a:extLst>
              <a:ext uri="{FF2B5EF4-FFF2-40B4-BE49-F238E27FC236}">
                <a16:creationId xmlns:a16="http://schemas.microsoft.com/office/drawing/2014/main" id="{695C9E33-2EA9-3547-AFBE-7EC6DB57901D}"/>
              </a:ext>
            </a:extLst>
          </p:cNvPr>
          <p:cNvSpPr>
            <a:spLocks noGrp="1"/>
          </p:cNvSpPr>
          <p:nvPr>
            <p:ph type="body" sz="quarter" idx="11" hasCustomPrompt="1"/>
          </p:nvPr>
        </p:nvSpPr>
        <p:spPr>
          <a:xfrm>
            <a:off x="833510" y="890753"/>
            <a:ext cx="4971418" cy="4942489"/>
          </a:xfrm>
        </p:spPr>
        <p:txBody>
          <a:bodyPr lIns="0" anchor="t">
            <a:noAutofit/>
          </a:bodyPr>
          <a:lstStyle>
            <a:lvl1pPr marL="0" indent="0" algn="l">
              <a:lnSpc>
                <a:spcPts val="7918"/>
              </a:lnSpc>
              <a:buNone/>
              <a:defRPr lang="nl-NL" sz="7198" b="1" i="0" kern="1200" spc="130" baseline="0" dirty="0">
                <a:solidFill>
                  <a:schemeClr val="bg1"/>
                </a:solidFill>
                <a:latin typeface="Century Gothic" panose="020B0502020202020204" pitchFamily="34" charset="0"/>
                <a:ea typeface="+mn-ea"/>
                <a:cs typeface="+mn-cs"/>
              </a:defRPr>
            </a:lvl1pPr>
          </a:lstStyle>
          <a:p>
            <a:pPr lvl="0"/>
            <a:r>
              <a:rPr lang="nl-NL" dirty="0"/>
              <a:t>CLICK HERE TO ADD SLIDE TITLE</a:t>
            </a:r>
          </a:p>
        </p:txBody>
      </p:sp>
    </p:spTree>
    <p:extLst>
      <p:ext uri="{BB962C8B-B14F-4D97-AF65-F5344CB8AC3E}">
        <p14:creationId xmlns:p14="http://schemas.microsoft.com/office/powerpoint/2010/main" val="938061875"/>
      </p:ext>
    </p:extLst>
  </p:cSld>
  <p:clrMapOvr>
    <a:masterClrMapping/>
  </p:clrMapOvr>
  <p:transition spd="med"/>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ingle Heading 1">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lnSpc>
                <a:spcPts val="2959"/>
              </a:lnSpc>
              <a:buFont typeface="Arial" panose="020B0604020202020204" pitchFamily="34" charset="0"/>
              <a:buNone/>
              <a:defRPr sz="1400" spc="60" baseline="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3564309162"/>
      </p:ext>
    </p:extLst>
  </p:cSld>
  <p:clrMapOvr>
    <a:masterClrMapping/>
  </p:clrMapOvr>
  <p:transition spd="med"/>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ingle Heading 1 + tabel">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10" name="Tijdelijke aanduiding voor tabel 9">
            <a:extLst>
              <a:ext uri="{FF2B5EF4-FFF2-40B4-BE49-F238E27FC236}">
                <a16:creationId xmlns:a16="http://schemas.microsoft.com/office/drawing/2014/main" id="{8F4E5371-5D41-964F-BF50-EDDA6E08B160}"/>
              </a:ext>
            </a:extLst>
          </p:cNvPr>
          <p:cNvSpPr>
            <a:spLocks noGrp="1"/>
          </p:cNvSpPr>
          <p:nvPr>
            <p:ph type="tbl" sz="quarter" idx="10"/>
          </p:nvPr>
        </p:nvSpPr>
        <p:spPr>
          <a:xfrm>
            <a:off x="636423" y="1698625"/>
            <a:ext cx="10723944" cy="3878263"/>
          </a:xfrm>
        </p:spPr>
        <p:txBody>
          <a:bodyPr lIns="108000" tIns="72000" rIns="108000"/>
          <a:lstStyle>
            <a:lvl1pPr marL="0" indent="0" algn="ctr">
              <a:buNone/>
              <a:defRPr sz="1200"/>
            </a:lvl1pPr>
          </a:lstStyle>
          <a:p>
            <a:endParaRPr lang="nl-NL" dirty="0"/>
          </a:p>
          <a:p>
            <a:endParaRPr lang="nl-NL" dirty="0"/>
          </a:p>
          <a:p>
            <a:endParaRPr lang="nl-NL" dirty="0"/>
          </a:p>
          <a:p>
            <a:r>
              <a:rPr lang="nl-NL" dirty="0"/>
              <a:t>Click </a:t>
            </a:r>
            <a:r>
              <a:rPr lang="nl-NL" dirty="0" err="1"/>
              <a:t>to</a:t>
            </a:r>
            <a:r>
              <a:rPr lang="nl-NL" dirty="0"/>
              <a:t> </a:t>
            </a:r>
            <a:r>
              <a:rPr lang="nl-NL" dirty="0" err="1"/>
              <a:t>add</a:t>
            </a:r>
            <a:r>
              <a:rPr lang="nl-NL" dirty="0"/>
              <a:t> a </a:t>
            </a:r>
            <a:r>
              <a:rPr lang="nl-NL" dirty="0" err="1"/>
              <a:t>table</a:t>
            </a:r>
            <a:endParaRPr lang="nl-NL" dirty="0"/>
          </a:p>
        </p:txBody>
      </p:sp>
    </p:spTree>
    <p:extLst>
      <p:ext uri="{BB962C8B-B14F-4D97-AF65-F5344CB8AC3E}">
        <p14:creationId xmlns:p14="http://schemas.microsoft.com/office/powerpoint/2010/main" val="2452345277"/>
      </p:ext>
    </p:extLst>
  </p:cSld>
  <p:clrMapOvr>
    <a:masterClrMapping/>
  </p:clrMapOvr>
  <p:transition spd="med"/>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ingle Heading 2">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313303203"/>
      </p:ext>
    </p:extLst>
  </p:cSld>
  <p:clrMapOvr>
    <a:masterClrMapping/>
  </p:clrMapOvr>
  <p:transition spd="med"/>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4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0"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Heading - Subheading">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7"/>
            <a:ext cx="10961994" cy="540843"/>
          </a:xfrm>
          <a:prstGeom prst="rect">
            <a:avLst/>
          </a:prstGeom>
        </p:spPr>
        <p:txBody>
          <a:bodyPr vert="horz" lIns="0" tIns="108000" rIns="91440" bIns="1800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dirty="0"/>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D1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3" name="Tijdelijke aanduiding voor tekst 2">
            <a:extLst>
              <a:ext uri="{FF2B5EF4-FFF2-40B4-BE49-F238E27FC236}">
                <a16:creationId xmlns:a16="http://schemas.microsoft.com/office/drawing/2014/main" id="{C8243094-46D5-D743-8163-43CC3F13792D}"/>
              </a:ext>
            </a:extLst>
          </p:cNvPr>
          <p:cNvSpPr>
            <a:spLocks noGrp="1"/>
          </p:cNvSpPr>
          <p:nvPr>
            <p:ph type="body" sz="quarter" idx="10" hasCustomPrompt="1"/>
          </p:nvPr>
        </p:nvSpPr>
        <p:spPr>
          <a:xfrm>
            <a:off x="635938" y="1050180"/>
            <a:ext cx="10961994" cy="359157"/>
          </a:xfrm>
        </p:spPr>
        <p:txBody>
          <a:bodyPr lIns="0" rIns="90000">
            <a:normAutofit/>
          </a:bodyPr>
          <a:lstStyle>
            <a:lvl1pPr marL="0" indent="0">
              <a:buNone/>
              <a:defRPr sz="1799" b="1" spc="100" baseline="0">
                <a:solidFill>
                  <a:srgbClr val="051714"/>
                </a:solidFill>
              </a:defRPr>
            </a:lvl1pPr>
          </a:lstStyle>
          <a:p>
            <a:pPr lvl="0"/>
            <a:r>
              <a:rPr lang="nl-NL" dirty="0"/>
              <a:t>Click </a:t>
            </a:r>
            <a:r>
              <a:rPr lang="nl-NL" dirty="0" err="1"/>
              <a:t>to</a:t>
            </a:r>
            <a:r>
              <a:rPr lang="nl-NL" dirty="0"/>
              <a:t> </a:t>
            </a:r>
            <a:r>
              <a:rPr lang="nl-NL" dirty="0" err="1"/>
              <a:t>add</a:t>
            </a:r>
            <a:r>
              <a:rPr lang="nl-NL" dirty="0"/>
              <a:t> </a:t>
            </a:r>
            <a:r>
              <a:rPr lang="nl-NL" dirty="0" err="1"/>
              <a:t>subtitle</a:t>
            </a:r>
            <a:endParaRPr lang="nl-NL" dirty="0"/>
          </a:p>
        </p:txBody>
      </p:sp>
      <p:pic>
        <p:nvPicPr>
          <p:cNvPr id="6" name="Afbeelding 5">
            <a:extLst>
              <a:ext uri="{FF2B5EF4-FFF2-40B4-BE49-F238E27FC236}">
                <a16:creationId xmlns:a16="http://schemas.microsoft.com/office/drawing/2014/main" id="{BEC68BC4-2DCE-7340-AEE5-BD7E4B8CD0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7" name="Tijdelijke aanduiding voor tekst 4">
            <a:extLst>
              <a:ext uri="{FF2B5EF4-FFF2-40B4-BE49-F238E27FC236}">
                <a16:creationId xmlns:a16="http://schemas.microsoft.com/office/drawing/2014/main" id="{68B4FF47-4734-7D4A-97C1-F985C09C1CCD}"/>
              </a:ext>
            </a:extLst>
          </p:cNvPr>
          <p:cNvSpPr>
            <a:spLocks noGrp="1"/>
          </p:cNvSpPr>
          <p:nvPr>
            <p:ph type="body" sz="quarter" idx="11" hasCustomPrompt="1"/>
          </p:nvPr>
        </p:nvSpPr>
        <p:spPr>
          <a:xfrm>
            <a:off x="636422" y="1751012"/>
            <a:ext cx="10723713" cy="4192588"/>
          </a:xfrm>
        </p:spPr>
        <p:txBody>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978722188"/>
      </p:ext>
    </p:extLst>
  </p:cSld>
  <p:clrMapOvr>
    <a:masterClrMapping/>
  </p:clrMapOvr>
  <p:transition spd="med"/>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Single Heading - image right">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afbeelding 2">
            <a:extLst>
              <a:ext uri="{FF2B5EF4-FFF2-40B4-BE49-F238E27FC236}">
                <a16:creationId xmlns:a16="http://schemas.microsoft.com/office/drawing/2014/main" id="{EFE5F1ED-CCCB-E645-819B-DC3DA32D5321}"/>
              </a:ext>
            </a:extLst>
          </p:cNvPr>
          <p:cNvSpPr>
            <a:spLocks noGrp="1"/>
          </p:cNvSpPr>
          <p:nvPr>
            <p:ph type="pic" sz="quarter" idx="11" hasCustomPrompt="1"/>
          </p:nvPr>
        </p:nvSpPr>
        <p:spPr>
          <a:xfrm>
            <a:off x="7261428" y="0"/>
            <a:ext cx="4927397" cy="6858000"/>
          </a:xfrm>
        </p:spPr>
        <p:txBody>
          <a:bodyPr anchor="ctr">
            <a:normAutofit/>
          </a:bodyPr>
          <a:lstStyle>
            <a:lvl1pPr marL="0" indent="0" algn="ctr">
              <a:buNone/>
              <a:defRPr sz="1400" i="1"/>
            </a:lvl1pPr>
          </a:lstStyle>
          <a:p>
            <a:r>
              <a:rPr lang="nl-NL"/>
              <a:t>Click </a:t>
            </a:r>
            <a:r>
              <a:rPr lang="nl-NL" err="1"/>
              <a:t>to</a:t>
            </a:r>
            <a:r>
              <a:rPr lang="nl-NL"/>
              <a:t> </a:t>
            </a:r>
            <a:r>
              <a:rPr lang="nl-NL" err="1"/>
              <a:t>add</a:t>
            </a:r>
            <a:r>
              <a:rPr lang="nl-NL"/>
              <a:t> image</a:t>
            </a:r>
          </a:p>
        </p:txBody>
      </p:sp>
    </p:spTree>
    <p:extLst>
      <p:ext uri="{BB962C8B-B14F-4D97-AF65-F5344CB8AC3E}">
        <p14:creationId xmlns:p14="http://schemas.microsoft.com/office/powerpoint/2010/main" val="2059543159"/>
      </p:ext>
    </p:extLst>
  </p:cSld>
  <p:clrMapOvr>
    <a:masterClrMapping/>
  </p:clrMapOvr>
  <p:transition spd="med"/>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Single Heading - image left">
    <p:spTree>
      <p:nvGrpSpPr>
        <p:cNvPr id="1" name=""/>
        <p:cNvGrpSpPr/>
        <p:nvPr/>
      </p:nvGrpSpPr>
      <p:grpSpPr>
        <a:xfrm>
          <a:off x="0" y="0"/>
          <a:ext cx="0" cy="0"/>
          <a:chOff x="0" y="0"/>
          <a:chExt cx="0" cy="0"/>
        </a:xfrm>
      </p:grpSpPr>
      <p:sp>
        <p:nvSpPr>
          <p:cNvPr id="8" name="Tijdelijke aanduiding voor afbeelding 2">
            <a:extLst>
              <a:ext uri="{FF2B5EF4-FFF2-40B4-BE49-F238E27FC236}">
                <a16:creationId xmlns:a16="http://schemas.microsoft.com/office/drawing/2014/main" id="{EFE5F1ED-CCCB-E645-819B-DC3DA32D5321}"/>
              </a:ext>
            </a:extLst>
          </p:cNvPr>
          <p:cNvSpPr>
            <a:spLocks noGrp="1"/>
          </p:cNvSpPr>
          <p:nvPr>
            <p:ph type="pic" sz="quarter" idx="11" hasCustomPrompt="1"/>
          </p:nvPr>
        </p:nvSpPr>
        <p:spPr>
          <a:xfrm>
            <a:off x="1" y="0"/>
            <a:ext cx="4927397" cy="6858000"/>
          </a:xfrm>
        </p:spPr>
        <p:txBody>
          <a:bodyPr anchor="ctr">
            <a:normAutofit/>
          </a:bodyPr>
          <a:lstStyle>
            <a:lvl1pPr marL="0" indent="0" algn="ctr">
              <a:buNone/>
              <a:defRPr sz="1400" i="1"/>
            </a:lvl1pPr>
          </a:lstStyle>
          <a:p>
            <a:r>
              <a:rPr lang="nl-NL"/>
              <a:t>Click </a:t>
            </a:r>
            <a:r>
              <a:rPr lang="nl-NL" err="1"/>
              <a:t>to</a:t>
            </a:r>
            <a:r>
              <a:rPr lang="nl-NL"/>
              <a:t> </a:t>
            </a:r>
            <a:r>
              <a:rPr lang="nl-NL" err="1"/>
              <a:t>add</a:t>
            </a:r>
            <a:r>
              <a:rPr lang="nl-NL"/>
              <a:t> image</a:t>
            </a:r>
          </a:p>
        </p:txBody>
      </p:sp>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5278818"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2008872"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5278818"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7" name="Afbeelding 6">
            <a:extLst>
              <a:ext uri="{FF2B5EF4-FFF2-40B4-BE49-F238E27FC236}">
                <a16:creationId xmlns:a16="http://schemas.microsoft.com/office/drawing/2014/main" id="{F479C52C-9B86-734D-BD8F-42F31C18D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7119" y="6286711"/>
            <a:ext cx="1200333" cy="253262"/>
          </a:xfrm>
          <a:prstGeom prst="rect">
            <a:avLst/>
          </a:prstGeom>
        </p:spPr>
      </p:pic>
    </p:spTree>
    <p:extLst>
      <p:ext uri="{BB962C8B-B14F-4D97-AF65-F5344CB8AC3E}">
        <p14:creationId xmlns:p14="http://schemas.microsoft.com/office/powerpoint/2010/main" val="1831436065"/>
      </p:ext>
    </p:extLst>
  </p:cSld>
  <p:clrMapOvr>
    <a:masterClrMapping/>
  </p:clrMapOvr>
  <p:transition spd="med"/>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ingle Heading - image 1">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a:extLst>
              <a:ext uri="{FF2B5EF4-FFF2-40B4-BE49-F238E27FC236}">
                <a16:creationId xmlns:a16="http://schemas.microsoft.com/office/drawing/2014/main" id="{D2B179B7-588A-D240-98E4-1E482670E46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262508" y="0"/>
            <a:ext cx="4926317" cy="6858000"/>
          </a:xfrm>
          <a:prstGeom prst="rect">
            <a:avLst/>
          </a:prstGeom>
        </p:spPr>
      </p:pic>
    </p:spTree>
    <p:extLst>
      <p:ext uri="{BB962C8B-B14F-4D97-AF65-F5344CB8AC3E}">
        <p14:creationId xmlns:p14="http://schemas.microsoft.com/office/powerpoint/2010/main" val="3297777307"/>
      </p:ext>
    </p:extLst>
  </p:cSld>
  <p:clrMapOvr>
    <a:masterClrMapping/>
  </p:clrMapOvr>
  <p:transition spd="med"/>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Single Heading - image 2">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5278818"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2008872"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5278818"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7" name="Afbeelding 6">
            <a:extLst>
              <a:ext uri="{FF2B5EF4-FFF2-40B4-BE49-F238E27FC236}">
                <a16:creationId xmlns:a16="http://schemas.microsoft.com/office/drawing/2014/main" id="{F479C52C-9B86-734D-BD8F-42F31C18D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7119" y="6286711"/>
            <a:ext cx="1200333" cy="253262"/>
          </a:xfrm>
          <a:prstGeom prst="rect">
            <a:avLst/>
          </a:prstGeom>
        </p:spPr>
      </p:pic>
      <p:pic>
        <p:nvPicPr>
          <p:cNvPr id="10" name="Afbeelding 9" descr="Afbeelding met persoon&#10;&#10;Automatisch gegenereerde beschrijving">
            <a:extLst>
              <a:ext uri="{FF2B5EF4-FFF2-40B4-BE49-F238E27FC236}">
                <a16:creationId xmlns:a16="http://schemas.microsoft.com/office/drawing/2014/main" id="{4A910B89-2982-1E41-AF75-8477B02F73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4926317" cy="6858000"/>
          </a:xfrm>
          <a:prstGeom prst="rect">
            <a:avLst/>
          </a:prstGeom>
        </p:spPr>
      </p:pic>
    </p:spTree>
    <p:extLst>
      <p:ext uri="{BB962C8B-B14F-4D97-AF65-F5344CB8AC3E}">
        <p14:creationId xmlns:p14="http://schemas.microsoft.com/office/powerpoint/2010/main" val="4069088768"/>
      </p:ext>
    </p:extLst>
  </p:cSld>
  <p:clrMapOvr>
    <a:masterClrMapping/>
  </p:clrMapOvr>
  <p:transition spd="med"/>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Single Heading - image 3">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a:extLst>
              <a:ext uri="{FF2B5EF4-FFF2-40B4-BE49-F238E27FC236}">
                <a16:creationId xmlns:a16="http://schemas.microsoft.com/office/drawing/2014/main" id="{D2B179B7-588A-D240-98E4-1E482670E46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262508" y="0"/>
            <a:ext cx="4926317" cy="6858000"/>
          </a:xfrm>
          <a:prstGeom prst="rect">
            <a:avLst/>
          </a:prstGeom>
        </p:spPr>
      </p:pic>
    </p:spTree>
    <p:extLst>
      <p:ext uri="{BB962C8B-B14F-4D97-AF65-F5344CB8AC3E}">
        <p14:creationId xmlns:p14="http://schemas.microsoft.com/office/powerpoint/2010/main" val="2637976530"/>
      </p:ext>
    </p:extLst>
  </p:cSld>
  <p:clrMapOvr>
    <a:masterClrMapping/>
  </p:clrMapOvr>
  <p:transition spd="med"/>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Single Heading - image 4">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5278818"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2008872"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5278818"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7" name="Afbeelding 6">
            <a:extLst>
              <a:ext uri="{FF2B5EF4-FFF2-40B4-BE49-F238E27FC236}">
                <a16:creationId xmlns:a16="http://schemas.microsoft.com/office/drawing/2014/main" id="{F479C52C-9B86-734D-BD8F-42F31C18D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7119" y="6286711"/>
            <a:ext cx="1200333" cy="253262"/>
          </a:xfrm>
          <a:prstGeom prst="rect">
            <a:avLst/>
          </a:prstGeom>
        </p:spPr>
      </p:pic>
      <p:pic>
        <p:nvPicPr>
          <p:cNvPr id="9" name="Afbeelding 8">
            <a:extLst>
              <a:ext uri="{FF2B5EF4-FFF2-40B4-BE49-F238E27FC236}">
                <a16:creationId xmlns:a16="http://schemas.microsoft.com/office/drawing/2014/main" id="{788B18E5-7311-4A46-BB4C-BEF02912E5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926317" cy="6858000"/>
          </a:xfrm>
          <a:prstGeom prst="rect">
            <a:avLst/>
          </a:prstGeom>
        </p:spPr>
      </p:pic>
    </p:spTree>
    <p:extLst>
      <p:ext uri="{BB962C8B-B14F-4D97-AF65-F5344CB8AC3E}">
        <p14:creationId xmlns:p14="http://schemas.microsoft.com/office/powerpoint/2010/main" val="2362348148"/>
      </p:ext>
    </p:extLst>
  </p:cSld>
  <p:clrMapOvr>
    <a:masterClrMapping/>
  </p:clrMapOvr>
  <p:transition spd="med"/>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Single Heading - image 5">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a:extLst>
              <a:ext uri="{FF2B5EF4-FFF2-40B4-BE49-F238E27FC236}">
                <a16:creationId xmlns:a16="http://schemas.microsoft.com/office/drawing/2014/main" id="{D2B179B7-588A-D240-98E4-1E482670E46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262508" y="0"/>
            <a:ext cx="4926317" cy="6858000"/>
          </a:xfrm>
          <a:prstGeom prst="rect">
            <a:avLst/>
          </a:prstGeom>
        </p:spPr>
      </p:pic>
    </p:spTree>
    <p:extLst>
      <p:ext uri="{BB962C8B-B14F-4D97-AF65-F5344CB8AC3E}">
        <p14:creationId xmlns:p14="http://schemas.microsoft.com/office/powerpoint/2010/main" val="3662796811"/>
      </p:ext>
    </p:extLst>
  </p:cSld>
  <p:clrMapOvr>
    <a:masterClrMapping/>
  </p:clrMapOvr>
  <p:transition spd="med"/>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Single Heading - image 6">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5278818"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2008872"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5278818"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7" name="Afbeelding 6">
            <a:extLst>
              <a:ext uri="{FF2B5EF4-FFF2-40B4-BE49-F238E27FC236}">
                <a16:creationId xmlns:a16="http://schemas.microsoft.com/office/drawing/2014/main" id="{F479C52C-9B86-734D-BD8F-42F31C18D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7119" y="6286711"/>
            <a:ext cx="1200333" cy="253262"/>
          </a:xfrm>
          <a:prstGeom prst="rect">
            <a:avLst/>
          </a:prstGeom>
        </p:spPr>
      </p:pic>
      <p:pic>
        <p:nvPicPr>
          <p:cNvPr id="9" name="Afbeelding 8">
            <a:extLst>
              <a:ext uri="{FF2B5EF4-FFF2-40B4-BE49-F238E27FC236}">
                <a16:creationId xmlns:a16="http://schemas.microsoft.com/office/drawing/2014/main" id="{788B18E5-7311-4A46-BB4C-BEF02912E5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4926317" cy="6858000"/>
          </a:xfrm>
          <a:prstGeom prst="rect">
            <a:avLst/>
          </a:prstGeom>
        </p:spPr>
      </p:pic>
    </p:spTree>
    <p:extLst>
      <p:ext uri="{BB962C8B-B14F-4D97-AF65-F5344CB8AC3E}">
        <p14:creationId xmlns:p14="http://schemas.microsoft.com/office/powerpoint/2010/main" val="150206802"/>
      </p:ext>
    </p:extLst>
  </p:cSld>
  <p:clrMapOvr>
    <a:masterClrMapping/>
  </p:clrMapOvr>
  <p:transition spd="med"/>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Single Heading - image 7">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a:extLst>
              <a:ext uri="{FF2B5EF4-FFF2-40B4-BE49-F238E27FC236}">
                <a16:creationId xmlns:a16="http://schemas.microsoft.com/office/drawing/2014/main" id="{D2B179B7-588A-D240-98E4-1E482670E46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262508" y="0"/>
            <a:ext cx="4926317" cy="6858000"/>
          </a:xfrm>
          <a:prstGeom prst="rect">
            <a:avLst/>
          </a:prstGeom>
        </p:spPr>
      </p:pic>
    </p:spTree>
    <p:extLst>
      <p:ext uri="{BB962C8B-B14F-4D97-AF65-F5344CB8AC3E}">
        <p14:creationId xmlns:p14="http://schemas.microsoft.com/office/powerpoint/2010/main" val="2014449635"/>
      </p:ext>
    </p:extLst>
  </p:cSld>
  <p:clrMapOvr>
    <a:masterClrMapping/>
  </p:clrMapOvr>
  <p:transition spd="med"/>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Single Heading - image 8">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5278818"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2008872"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5278818"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7" name="Afbeelding 6">
            <a:extLst>
              <a:ext uri="{FF2B5EF4-FFF2-40B4-BE49-F238E27FC236}">
                <a16:creationId xmlns:a16="http://schemas.microsoft.com/office/drawing/2014/main" id="{F479C52C-9B86-734D-BD8F-42F31C18D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7119" y="6286711"/>
            <a:ext cx="1200333" cy="253262"/>
          </a:xfrm>
          <a:prstGeom prst="rect">
            <a:avLst/>
          </a:prstGeom>
        </p:spPr>
      </p:pic>
      <p:pic>
        <p:nvPicPr>
          <p:cNvPr id="9" name="Afbeelding 8">
            <a:extLst>
              <a:ext uri="{FF2B5EF4-FFF2-40B4-BE49-F238E27FC236}">
                <a16:creationId xmlns:a16="http://schemas.microsoft.com/office/drawing/2014/main" id="{788B18E5-7311-4A46-BB4C-BEF02912E5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4926317" cy="6858000"/>
          </a:xfrm>
          <a:prstGeom prst="rect">
            <a:avLst/>
          </a:prstGeom>
        </p:spPr>
      </p:pic>
    </p:spTree>
    <p:extLst>
      <p:ext uri="{BB962C8B-B14F-4D97-AF65-F5344CB8AC3E}">
        <p14:creationId xmlns:p14="http://schemas.microsoft.com/office/powerpoint/2010/main" val="981867774"/>
      </p:ext>
    </p:extLst>
  </p:cSld>
  <p:clrMapOvr>
    <a:masterClrMapping/>
  </p:clrMapOvr>
  <p:transition spd="med"/>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Single Heading - 2 Text">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961994"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5" name="Afbeelding 4">
            <a:extLst>
              <a:ext uri="{FF2B5EF4-FFF2-40B4-BE49-F238E27FC236}">
                <a16:creationId xmlns:a16="http://schemas.microsoft.com/office/drawing/2014/main" id="{2A1E1321-8332-B64A-9764-E8EE083DAD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8" name="Tijdelijke aanduiding voor tekst 4">
            <a:extLst>
              <a:ext uri="{FF2B5EF4-FFF2-40B4-BE49-F238E27FC236}">
                <a16:creationId xmlns:a16="http://schemas.microsoft.com/office/drawing/2014/main" id="{77872C22-6F81-3449-B348-6705FA088401}"/>
              </a:ext>
            </a:extLst>
          </p:cNvPr>
          <p:cNvSpPr>
            <a:spLocks noGrp="1"/>
          </p:cNvSpPr>
          <p:nvPr>
            <p:ph type="body" sz="quarter" idx="10" hasCustomPrompt="1"/>
          </p:nvPr>
        </p:nvSpPr>
        <p:spPr>
          <a:xfrm>
            <a:off x="636422" y="1751012"/>
            <a:ext cx="5179539" cy="4192588"/>
          </a:xfrm>
        </p:spPr>
        <p:txBody>
          <a:bodyPr numCol="1">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7" name="Tijdelijke aanduiding voor tekst 4">
            <a:extLst>
              <a:ext uri="{FF2B5EF4-FFF2-40B4-BE49-F238E27FC236}">
                <a16:creationId xmlns:a16="http://schemas.microsoft.com/office/drawing/2014/main" id="{49217E37-BA39-A243-AADB-C8C0824C7EAA}"/>
              </a:ext>
            </a:extLst>
          </p:cNvPr>
          <p:cNvSpPr>
            <a:spLocks noGrp="1"/>
          </p:cNvSpPr>
          <p:nvPr>
            <p:ph type="body" sz="quarter" idx="11" hasCustomPrompt="1"/>
          </p:nvPr>
        </p:nvSpPr>
        <p:spPr>
          <a:xfrm>
            <a:off x="6418392" y="1751012"/>
            <a:ext cx="5179539" cy="4192588"/>
          </a:xfrm>
        </p:spPr>
        <p:txBody>
          <a:bodyPr numCol="1">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483170499"/>
      </p:ext>
    </p:extLst>
  </p:cSld>
  <p:clrMapOvr>
    <a:masterClrMapping/>
  </p:clrMapOvr>
  <p:transition spd="med"/>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Single Heading - icon text">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1841633" y="1882889"/>
            <a:ext cx="3687122" cy="972000"/>
          </a:xfrm>
        </p:spPr>
        <p:txBody>
          <a:bodyPr tIns="72000" bIns="72000">
            <a:noAutofit/>
          </a:bodyPr>
          <a:lstStyle>
            <a:lvl1pPr marL="0" indent="0">
              <a:lnSpc>
                <a:spcPts val="1240"/>
              </a:lnSpc>
              <a:buFont typeface="Arial" panose="020B0604020202020204" pitchFamily="34" charset="0"/>
              <a:buNone/>
              <a:defRPr sz="12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 name="Tijdelijke aanduiding voor afbeelding 2">
            <a:extLst>
              <a:ext uri="{FF2B5EF4-FFF2-40B4-BE49-F238E27FC236}">
                <a16:creationId xmlns:a16="http://schemas.microsoft.com/office/drawing/2014/main" id="{D88B0E8B-134E-AC41-97A3-38CEEFA667AB}"/>
              </a:ext>
            </a:extLst>
          </p:cNvPr>
          <p:cNvSpPr>
            <a:spLocks noGrp="1"/>
          </p:cNvSpPr>
          <p:nvPr>
            <p:ph type="pic" sz="quarter" idx="11" hasCustomPrompt="1"/>
          </p:nvPr>
        </p:nvSpPr>
        <p:spPr>
          <a:xfrm>
            <a:off x="635938" y="1882888"/>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10" name="Tijdelijke aanduiding voor tekst 4">
            <a:extLst>
              <a:ext uri="{FF2B5EF4-FFF2-40B4-BE49-F238E27FC236}">
                <a16:creationId xmlns:a16="http://schemas.microsoft.com/office/drawing/2014/main" id="{03E0095E-A29B-C446-BE42-0595162F9C8B}"/>
              </a:ext>
            </a:extLst>
          </p:cNvPr>
          <p:cNvSpPr>
            <a:spLocks noGrp="1"/>
          </p:cNvSpPr>
          <p:nvPr>
            <p:ph type="body" sz="quarter" idx="12" hasCustomPrompt="1"/>
          </p:nvPr>
        </p:nvSpPr>
        <p:spPr>
          <a:xfrm>
            <a:off x="7550585" y="1882889"/>
            <a:ext cx="3687122" cy="972000"/>
          </a:xfrm>
        </p:spPr>
        <p:txBody>
          <a:bodyPr tIns="72000" bIns="72000">
            <a:noAutofit/>
          </a:bodyPr>
          <a:lstStyle>
            <a:lvl1pPr marL="0" indent="0">
              <a:lnSpc>
                <a:spcPct val="100000"/>
              </a:lnSpc>
              <a:buFont typeface="Arial" panose="020B0604020202020204" pitchFamily="34" charset="0"/>
              <a:buNone/>
              <a:defRPr lang="nl-NL" sz="1200" b="0"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1240"/>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3" name="Tijdelijke aanduiding voor tekst 4">
            <a:extLst>
              <a:ext uri="{FF2B5EF4-FFF2-40B4-BE49-F238E27FC236}">
                <a16:creationId xmlns:a16="http://schemas.microsoft.com/office/drawing/2014/main" id="{B9AE5383-E026-3F41-B9DF-F00E9EAF5C97}"/>
              </a:ext>
            </a:extLst>
          </p:cNvPr>
          <p:cNvSpPr>
            <a:spLocks noGrp="1"/>
          </p:cNvSpPr>
          <p:nvPr>
            <p:ph type="body" sz="quarter" idx="14" hasCustomPrompt="1"/>
          </p:nvPr>
        </p:nvSpPr>
        <p:spPr>
          <a:xfrm>
            <a:off x="1841633" y="3355113"/>
            <a:ext cx="3687122" cy="972000"/>
          </a:xfrm>
        </p:spPr>
        <p:txBody>
          <a:bodyPr tIns="72000" bIns="72000">
            <a:noAutofit/>
          </a:bodyPr>
          <a:lstStyle>
            <a:lvl1pPr marL="0" indent="0">
              <a:lnSpc>
                <a:spcPct val="100000"/>
              </a:lnSpc>
              <a:buFont typeface="Arial" panose="020B0604020202020204" pitchFamily="34" charset="0"/>
              <a:buNone/>
              <a:defRPr lang="nl-NL" sz="1200" b="0"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1240"/>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6" name="Tijdelijke aanduiding voor tekst 4">
            <a:extLst>
              <a:ext uri="{FF2B5EF4-FFF2-40B4-BE49-F238E27FC236}">
                <a16:creationId xmlns:a16="http://schemas.microsoft.com/office/drawing/2014/main" id="{EFBC78CD-D3F6-FB4F-97E0-258808DE5B1C}"/>
              </a:ext>
            </a:extLst>
          </p:cNvPr>
          <p:cNvSpPr>
            <a:spLocks noGrp="1"/>
          </p:cNvSpPr>
          <p:nvPr>
            <p:ph type="body" sz="quarter" idx="16" hasCustomPrompt="1"/>
          </p:nvPr>
        </p:nvSpPr>
        <p:spPr>
          <a:xfrm>
            <a:off x="1841633" y="4827336"/>
            <a:ext cx="3687122" cy="972000"/>
          </a:xfrm>
        </p:spPr>
        <p:txBody>
          <a:bodyPr tIns="72000" bIns="72000">
            <a:noAutofit/>
          </a:bodyPr>
          <a:lstStyle>
            <a:lvl1pPr marL="0" indent="0">
              <a:lnSpc>
                <a:spcPct val="100000"/>
              </a:lnSpc>
              <a:buFont typeface="Arial" panose="020B0604020202020204" pitchFamily="34" charset="0"/>
              <a:buNone/>
              <a:defRPr lang="nl-NL" sz="1200" b="0"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1240"/>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8" name="Tijdelijke aanduiding voor tekst 4">
            <a:extLst>
              <a:ext uri="{FF2B5EF4-FFF2-40B4-BE49-F238E27FC236}">
                <a16:creationId xmlns:a16="http://schemas.microsoft.com/office/drawing/2014/main" id="{2CA7510B-2089-8E40-B772-5441F872C39F}"/>
              </a:ext>
            </a:extLst>
          </p:cNvPr>
          <p:cNvSpPr>
            <a:spLocks noGrp="1"/>
          </p:cNvSpPr>
          <p:nvPr>
            <p:ph type="body" sz="quarter" idx="18" hasCustomPrompt="1"/>
          </p:nvPr>
        </p:nvSpPr>
        <p:spPr>
          <a:xfrm>
            <a:off x="7550585" y="3355113"/>
            <a:ext cx="3687122" cy="972000"/>
          </a:xfrm>
        </p:spPr>
        <p:txBody>
          <a:bodyPr tIns="72000" bIns="72000">
            <a:noAutofit/>
          </a:bodyPr>
          <a:lstStyle>
            <a:lvl1pPr marL="0" indent="0">
              <a:lnSpc>
                <a:spcPct val="100000"/>
              </a:lnSpc>
              <a:buFont typeface="Arial" panose="020B0604020202020204" pitchFamily="34" charset="0"/>
              <a:buNone/>
              <a:defRPr lang="nl-NL" sz="1200" b="0"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1240"/>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20" name="Tijdelijke aanduiding voor tekst 4">
            <a:extLst>
              <a:ext uri="{FF2B5EF4-FFF2-40B4-BE49-F238E27FC236}">
                <a16:creationId xmlns:a16="http://schemas.microsoft.com/office/drawing/2014/main" id="{DC8330B7-AAB4-024D-82A4-7EDE0878DB8B}"/>
              </a:ext>
            </a:extLst>
          </p:cNvPr>
          <p:cNvSpPr>
            <a:spLocks noGrp="1"/>
          </p:cNvSpPr>
          <p:nvPr>
            <p:ph type="body" sz="quarter" idx="20" hasCustomPrompt="1"/>
          </p:nvPr>
        </p:nvSpPr>
        <p:spPr>
          <a:xfrm>
            <a:off x="7550585" y="4827336"/>
            <a:ext cx="3687122" cy="972000"/>
          </a:xfrm>
        </p:spPr>
        <p:txBody>
          <a:bodyPr tIns="72000" bIns="72000">
            <a:noAutofit/>
          </a:bodyPr>
          <a:lstStyle>
            <a:lvl1pPr marL="0" indent="0">
              <a:lnSpc>
                <a:spcPct val="100000"/>
              </a:lnSpc>
              <a:buFont typeface="Arial" panose="020B0604020202020204" pitchFamily="34" charset="0"/>
              <a:buNone/>
              <a:defRPr lang="nl-NL" sz="1200" b="0"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1240"/>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26" name="Tijdelijke aanduiding voor afbeelding 2">
            <a:extLst>
              <a:ext uri="{FF2B5EF4-FFF2-40B4-BE49-F238E27FC236}">
                <a16:creationId xmlns:a16="http://schemas.microsoft.com/office/drawing/2014/main" id="{95171DEE-0BA7-5146-ADBB-4B862211D00A}"/>
              </a:ext>
            </a:extLst>
          </p:cNvPr>
          <p:cNvSpPr>
            <a:spLocks noGrp="1"/>
          </p:cNvSpPr>
          <p:nvPr>
            <p:ph type="pic" sz="quarter" idx="37" hasCustomPrompt="1"/>
          </p:nvPr>
        </p:nvSpPr>
        <p:spPr>
          <a:xfrm>
            <a:off x="635938" y="3362023"/>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27" name="Tijdelijke aanduiding voor afbeelding 2">
            <a:extLst>
              <a:ext uri="{FF2B5EF4-FFF2-40B4-BE49-F238E27FC236}">
                <a16:creationId xmlns:a16="http://schemas.microsoft.com/office/drawing/2014/main" id="{DC770A8B-6D15-4942-9B28-0DFB08030D30}"/>
              </a:ext>
            </a:extLst>
          </p:cNvPr>
          <p:cNvSpPr>
            <a:spLocks noGrp="1"/>
          </p:cNvSpPr>
          <p:nvPr>
            <p:ph type="pic" sz="quarter" idx="38" hasCustomPrompt="1"/>
          </p:nvPr>
        </p:nvSpPr>
        <p:spPr>
          <a:xfrm>
            <a:off x="635938" y="4841158"/>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3" name="Tijdelijke aanduiding voor afbeelding 2">
            <a:extLst>
              <a:ext uri="{FF2B5EF4-FFF2-40B4-BE49-F238E27FC236}">
                <a16:creationId xmlns:a16="http://schemas.microsoft.com/office/drawing/2014/main" id="{2A0A4407-1A29-C24B-B0D5-DD6F0E5CF3C1}"/>
              </a:ext>
            </a:extLst>
          </p:cNvPr>
          <p:cNvSpPr>
            <a:spLocks noGrp="1"/>
          </p:cNvSpPr>
          <p:nvPr>
            <p:ph type="pic" sz="quarter" idx="39" hasCustomPrompt="1"/>
          </p:nvPr>
        </p:nvSpPr>
        <p:spPr>
          <a:xfrm>
            <a:off x="6339155" y="1877295"/>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4" name="Tijdelijke aanduiding voor afbeelding 2">
            <a:extLst>
              <a:ext uri="{FF2B5EF4-FFF2-40B4-BE49-F238E27FC236}">
                <a16:creationId xmlns:a16="http://schemas.microsoft.com/office/drawing/2014/main" id="{9671B296-4BE6-8F44-86E3-C5DA4A7E18E3}"/>
              </a:ext>
            </a:extLst>
          </p:cNvPr>
          <p:cNvSpPr>
            <a:spLocks noGrp="1"/>
          </p:cNvSpPr>
          <p:nvPr>
            <p:ph type="pic" sz="quarter" idx="40" hasCustomPrompt="1"/>
          </p:nvPr>
        </p:nvSpPr>
        <p:spPr>
          <a:xfrm>
            <a:off x="6339155" y="3356430"/>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5" name="Tijdelijke aanduiding voor afbeelding 2">
            <a:extLst>
              <a:ext uri="{FF2B5EF4-FFF2-40B4-BE49-F238E27FC236}">
                <a16:creationId xmlns:a16="http://schemas.microsoft.com/office/drawing/2014/main" id="{CFC766B1-8269-4943-8138-B6A2836A305E}"/>
              </a:ext>
            </a:extLst>
          </p:cNvPr>
          <p:cNvSpPr>
            <a:spLocks noGrp="1"/>
          </p:cNvSpPr>
          <p:nvPr>
            <p:ph type="pic" sz="quarter" idx="41" hasCustomPrompt="1"/>
          </p:nvPr>
        </p:nvSpPr>
        <p:spPr>
          <a:xfrm>
            <a:off x="6339155" y="4835565"/>
            <a:ext cx="971747" cy="972000"/>
          </a:xfrm>
          <a:pattFill prst="pct10">
            <a:fgClr>
              <a:srgbClr val="ED1616"/>
            </a:fgClr>
            <a:bgClr>
              <a:schemeClr val="bg1"/>
            </a:bgClr>
          </a:pattFill>
        </p:spPr>
        <p:txBody>
          <a:bodyPr anchor="ctr"/>
          <a:lstStyle>
            <a:lvl1pPr marL="0" indent="0">
              <a:lnSpc>
                <a:spcPct val="100000"/>
              </a:lnSpc>
              <a:buFont typeface="Arial" panose="020B0604020202020204" pitchFamily="34" charset="0"/>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Tree>
    <p:extLst>
      <p:ext uri="{BB962C8B-B14F-4D97-AF65-F5344CB8AC3E}">
        <p14:creationId xmlns:p14="http://schemas.microsoft.com/office/powerpoint/2010/main" val="2700928595"/>
      </p:ext>
    </p:extLst>
  </p:cSld>
  <p:clrMapOvr>
    <a:masterClrMapping/>
  </p:clrMapOvr>
  <p:transition spd="med"/>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Single Heading - icon title text">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dirty="0"/>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1841633" y="2274774"/>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 name="Tijdelijke aanduiding voor afbeelding 2">
            <a:extLst>
              <a:ext uri="{FF2B5EF4-FFF2-40B4-BE49-F238E27FC236}">
                <a16:creationId xmlns:a16="http://schemas.microsoft.com/office/drawing/2014/main" id="{D88B0E8B-134E-AC41-97A3-38CEEFA667AB}"/>
              </a:ext>
            </a:extLst>
          </p:cNvPr>
          <p:cNvSpPr>
            <a:spLocks noGrp="1"/>
          </p:cNvSpPr>
          <p:nvPr>
            <p:ph type="pic" sz="quarter" idx="11" hasCustomPrompt="1"/>
          </p:nvPr>
        </p:nvSpPr>
        <p:spPr>
          <a:xfrm>
            <a:off x="635938" y="1882888"/>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4" name="Tijdelijke aanduiding voor tekst 3">
            <a:extLst>
              <a:ext uri="{FF2B5EF4-FFF2-40B4-BE49-F238E27FC236}">
                <a16:creationId xmlns:a16="http://schemas.microsoft.com/office/drawing/2014/main" id="{14B6904F-86E8-004F-87B0-07CFC2FD9397}"/>
              </a:ext>
            </a:extLst>
          </p:cNvPr>
          <p:cNvSpPr>
            <a:spLocks noGrp="1"/>
          </p:cNvSpPr>
          <p:nvPr>
            <p:ph type="body" sz="quarter" idx="22" hasCustomPrompt="1"/>
          </p:nvPr>
        </p:nvSpPr>
        <p:spPr>
          <a:xfrm>
            <a:off x="1841021" y="1882888"/>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
        <p:nvSpPr>
          <p:cNvPr id="26" name="Tijdelijke aanduiding voor tekst 4">
            <a:extLst>
              <a:ext uri="{FF2B5EF4-FFF2-40B4-BE49-F238E27FC236}">
                <a16:creationId xmlns:a16="http://schemas.microsoft.com/office/drawing/2014/main" id="{1B84C65F-5984-9F4F-910A-50B89F6FC7FF}"/>
              </a:ext>
            </a:extLst>
          </p:cNvPr>
          <p:cNvSpPr>
            <a:spLocks noGrp="1"/>
          </p:cNvSpPr>
          <p:nvPr>
            <p:ph type="body" sz="quarter" idx="23" hasCustomPrompt="1"/>
          </p:nvPr>
        </p:nvSpPr>
        <p:spPr>
          <a:xfrm>
            <a:off x="7550585" y="2269181"/>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27" name="Tijdelijke aanduiding voor afbeelding 2">
            <a:extLst>
              <a:ext uri="{FF2B5EF4-FFF2-40B4-BE49-F238E27FC236}">
                <a16:creationId xmlns:a16="http://schemas.microsoft.com/office/drawing/2014/main" id="{288FC18B-2EF5-874B-9812-65C3F0CE4430}"/>
              </a:ext>
            </a:extLst>
          </p:cNvPr>
          <p:cNvSpPr>
            <a:spLocks noGrp="1"/>
          </p:cNvSpPr>
          <p:nvPr>
            <p:ph type="pic" sz="quarter" idx="24" hasCustomPrompt="1"/>
          </p:nvPr>
        </p:nvSpPr>
        <p:spPr>
          <a:xfrm>
            <a:off x="6344890" y="1877295"/>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28" name="Tijdelijke aanduiding voor tekst 3">
            <a:extLst>
              <a:ext uri="{FF2B5EF4-FFF2-40B4-BE49-F238E27FC236}">
                <a16:creationId xmlns:a16="http://schemas.microsoft.com/office/drawing/2014/main" id="{88AE4FCE-ABAF-0E47-909D-AFD80A0E468A}"/>
              </a:ext>
            </a:extLst>
          </p:cNvPr>
          <p:cNvSpPr>
            <a:spLocks noGrp="1"/>
          </p:cNvSpPr>
          <p:nvPr>
            <p:ph type="body" sz="quarter" idx="25" hasCustomPrompt="1"/>
          </p:nvPr>
        </p:nvSpPr>
        <p:spPr>
          <a:xfrm>
            <a:off x="7549972" y="1877295"/>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
        <p:nvSpPr>
          <p:cNvPr id="35" name="Tijdelijke aanduiding voor tekst 4">
            <a:extLst>
              <a:ext uri="{FF2B5EF4-FFF2-40B4-BE49-F238E27FC236}">
                <a16:creationId xmlns:a16="http://schemas.microsoft.com/office/drawing/2014/main" id="{514AC757-14E2-9046-B8C2-529AE5562A8A}"/>
              </a:ext>
            </a:extLst>
          </p:cNvPr>
          <p:cNvSpPr>
            <a:spLocks noGrp="1"/>
          </p:cNvSpPr>
          <p:nvPr>
            <p:ph type="body" sz="quarter" idx="26" hasCustomPrompt="1"/>
          </p:nvPr>
        </p:nvSpPr>
        <p:spPr>
          <a:xfrm>
            <a:off x="1841633" y="3727162"/>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6" name="Tijdelijke aanduiding voor afbeelding 2">
            <a:extLst>
              <a:ext uri="{FF2B5EF4-FFF2-40B4-BE49-F238E27FC236}">
                <a16:creationId xmlns:a16="http://schemas.microsoft.com/office/drawing/2014/main" id="{FF0B697D-0449-4D40-ACFA-D5C5C0974E8E}"/>
              </a:ext>
            </a:extLst>
          </p:cNvPr>
          <p:cNvSpPr>
            <a:spLocks noGrp="1"/>
          </p:cNvSpPr>
          <p:nvPr>
            <p:ph type="pic" sz="quarter" idx="27" hasCustomPrompt="1"/>
          </p:nvPr>
        </p:nvSpPr>
        <p:spPr>
          <a:xfrm>
            <a:off x="635938" y="3335276"/>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7" name="Tijdelijke aanduiding voor tekst 3">
            <a:extLst>
              <a:ext uri="{FF2B5EF4-FFF2-40B4-BE49-F238E27FC236}">
                <a16:creationId xmlns:a16="http://schemas.microsoft.com/office/drawing/2014/main" id="{CAD5C038-F780-9147-8097-D2CFAC0BB74F}"/>
              </a:ext>
            </a:extLst>
          </p:cNvPr>
          <p:cNvSpPr>
            <a:spLocks noGrp="1"/>
          </p:cNvSpPr>
          <p:nvPr>
            <p:ph type="body" sz="quarter" idx="28" hasCustomPrompt="1"/>
          </p:nvPr>
        </p:nvSpPr>
        <p:spPr>
          <a:xfrm>
            <a:off x="1841021" y="3335277"/>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
        <p:nvSpPr>
          <p:cNvPr id="38" name="Tijdelijke aanduiding voor tekst 4">
            <a:extLst>
              <a:ext uri="{FF2B5EF4-FFF2-40B4-BE49-F238E27FC236}">
                <a16:creationId xmlns:a16="http://schemas.microsoft.com/office/drawing/2014/main" id="{E50F1308-84D1-A140-A3FC-730CD4DF0FC1}"/>
              </a:ext>
            </a:extLst>
          </p:cNvPr>
          <p:cNvSpPr>
            <a:spLocks noGrp="1"/>
          </p:cNvSpPr>
          <p:nvPr>
            <p:ph type="body" sz="quarter" idx="29" hasCustomPrompt="1"/>
          </p:nvPr>
        </p:nvSpPr>
        <p:spPr>
          <a:xfrm>
            <a:off x="7550585" y="3721569"/>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9" name="Tijdelijke aanduiding voor afbeelding 2">
            <a:extLst>
              <a:ext uri="{FF2B5EF4-FFF2-40B4-BE49-F238E27FC236}">
                <a16:creationId xmlns:a16="http://schemas.microsoft.com/office/drawing/2014/main" id="{F6A7A06C-17D6-7E4D-962E-BBA70EFF5FDF}"/>
              </a:ext>
            </a:extLst>
          </p:cNvPr>
          <p:cNvSpPr>
            <a:spLocks noGrp="1"/>
          </p:cNvSpPr>
          <p:nvPr>
            <p:ph type="pic" sz="quarter" idx="30" hasCustomPrompt="1"/>
          </p:nvPr>
        </p:nvSpPr>
        <p:spPr>
          <a:xfrm>
            <a:off x="6344890" y="3329683"/>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40" name="Tijdelijke aanduiding voor tekst 3">
            <a:extLst>
              <a:ext uri="{FF2B5EF4-FFF2-40B4-BE49-F238E27FC236}">
                <a16:creationId xmlns:a16="http://schemas.microsoft.com/office/drawing/2014/main" id="{4AA7B4CC-6C5F-524F-8089-D3C1A3CD403B}"/>
              </a:ext>
            </a:extLst>
          </p:cNvPr>
          <p:cNvSpPr>
            <a:spLocks noGrp="1"/>
          </p:cNvSpPr>
          <p:nvPr>
            <p:ph type="body" sz="quarter" idx="31" hasCustomPrompt="1"/>
          </p:nvPr>
        </p:nvSpPr>
        <p:spPr>
          <a:xfrm>
            <a:off x="7549972" y="3329684"/>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
        <p:nvSpPr>
          <p:cNvPr id="47" name="Tijdelijke aanduiding voor tekst 4">
            <a:extLst>
              <a:ext uri="{FF2B5EF4-FFF2-40B4-BE49-F238E27FC236}">
                <a16:creationId xmlns:a16="http://schemas.microsoft.com/office/drawing/2014/main" id="{7407C1CC-6B9F-0748-8F17-E970007087A3}"/>
              </a:ext>
            </a:extLst>
          </p:cNvPr>
          <p:cNvSpPr>
            <a:spLocks noGrp="1"/>
          </p:cNvSpPr>
          <p:nvPr>
            <p:ph type="body" sz="quarter" idx="32" hasCustomPrompt="1"/>
          </p:nvPr>
        </p:nvSpPr>
        <p:spPr>
          <a:xfrm>
            <a:off x="1835898" y="5224814"/>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48" name="Tijdelijke aanduiding voor afbeelding 2">
            <a:extLst>
              <a:ext uri="{FF2B5EF4-FFF2-40B4-BE49-F238E27FC236}">
                <a16:creationId xmlns:a16="http://schemas.microsoft.com/office/drawing/2014/main" id="{A6B69876-0AF7-3241-A827-E91B446535CE}"/>
              </a:ext>
            </a:extLst>
          </p:cNvPr>
          <p:cNvSpPr>
            <a:spLocks noGrp="1"/>
          </p:cNvSpPr>
          <p:nvPr>
            <p:ph type="pic" sz="quarter" idx="33" hasCustomPrompt="1"/>
          </p:nvPr>
        </p:nvSpPr>
        <p:spPr>
          <a:xfrm>
            <a:off x="630203" y="4832928"/>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49" name="Tijdelijke aanduiding voor tekst 3">
            <a:extLst>
              <a:ext uri="{FF2B5EF4-FFF2-40B4-BE49-F238E27FC236}">
                <a16:creationId xmlns:a16="http://schemas.microsoft.com/office/drawing/2014/main" id="{68E00D8E-B145-A04E-B240-D7498DF55871}"/>
              </a:ext>
            </a:extLst>
          </p:cNvPr>
          <p:cNvSpPr>
            <a:spLocks noGrp="1"/>
          </p:cNvSpPr>
          <p:nvPr>
            <p:ph type="body" sz="quarter" idx="34" hasCustomPrompt="1"/>
          </p:nvPr>
        </p:nvSpPr>
        <p:spPr>
          <a:xfrm>
            <a:off x="1835285" y="4832929"/>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
        <p:nvSpPr>
          <p:cNvPr id="50" name="Tijdelijke aanduiding voor tekst 4">
            <a:extLst>
              <a:ext uri="{FF2B5EF4-FFF2-40B4-BE49-F238E27FC236}">
                <a16:creationId xmlns:a16="http://schemas.microsoft.com/office/drawing/2014/main" id="{8E348770-B8E5-3B40-A4A9-EBDD6772502D}"/>
              </a:ext>
            </a:extLst>
          </p:cNvPr>
          <p:cNvSpPr>
            <a:spLocks noGrp="1"/>
          </p:cNvSpPr>
          <p:nvPr>
            <p:ph type="body" sz="quarter" idx="35" hasCustomPrompt="1"/>
          </p:nvPr>
        </p:nvSpPr>
        <p:spPr>
          <a:xfrm>
            <a:off x="7544849" y="5219221"/>
            <a:ext cx="3687122" cy="639877"/>
          </a:xfrm>
        </p:spPr>
        <p:txBody>
          <a:bodyPr tIns="72000" bIns="72000">
            <a:noAutofit/>
          </a:bodyPr>
          <a:lstStyle>
            <a:lvl1pPr marL="0" indent="0">
              <a:lnSpc>
                <a:spcPts val="124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51" name="Tijdelijke aanduiding voor afbeelding 2">
            <a:extLst>
              <a:ext uri="{FF2B5EF4-FFF2-40B4-BE49-F238E27FC236}">
                <a16:creationId xmlns:a16="http://schemas.microsoft.com/office/drawing/2014/main" id="{EED9F111-29BD-A749-8BAC-1F8C384FE938}"/>
              </a:ext>
            </a:extLst>
          </p:cNvPr>
          <p:cNvSpPr>
            <a:spLocks noGrp="1"/>
          </p:cNvSpPr>
          <p:nvPr>
            <p:ph type="pic" sz="quarter" idx="36" hasCustomPrompt="1"/>
          </p:nvPr>
        </p:nvSpPr>
        <p:spPr>
          <a:xfrm>
            <a:off x="6339154" y="4827335"/>
            <a:ext cx="1007738" cy="1008000"/>
          </a:xfrm>
          <a:pattFill prst="pct10">
            <a:fgClr>
              <a:srgbClr val="ED1616"/>
            </a:fgClr>
            <a:bgClr>
              <a:schemeClr val="bg1"/>
            </a:bgClr>
          </a:patt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52" name="Tijdelijke aanduiding voor tekst 3">
            <a:extLst>
              <a:ext uri="{FF2B5EF4-FFF2-40B4-BE49-F238E27FC236}">
                <a16:creationId xmlns:a16="http://schemas.microsoft.com/office/drawing/2014/main" id="{6B7DF39D-6FAC-5A40-93C1-F80DFC271C25}"/>
              </a:ext>
            </a:extLst>
          </p:cNvPr>
          <p:cNvSpPr>
            <a:spLocks noGrp="1"/>
          </p:cNvSpPr>
          <p:nvPr>
            <p:ph type="body" sz="quarter" idx="37" hasCustomPrompt="1"/>
          </p:nvPr>
        </p:nvSpPr>
        <p:spPr>
          <a:xfrm>
            <a:off x="7544237" y="4827336"/>
            <a:ext cx="3688389" cy="391885"/>
          </a:xfrm>
        </p:spPr>
        <p:txBody>
          <a:bodyPr wrap="square" tIns="0" bIns="36000" anchor="t"/>
          <a:lstStyle>
            <a:lvl1pPr marL="0" indent="0">
              <a:buNone/>
              <a:defRPr lang="nl-NL" sz="1100"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 </a:t>
            </a:r>
            <a:r>
              <a:rPr lang="nl-NL" dirty="0" err="1"/>
              <a:t>title</a:t>
            </a:r>
            <a:endParaRPr lang="nl-NL" dirty="0"/>
          </a:p>
        </p:txBody>
      </p:sp>
    </p:spTree>
    <p:extLst>
      <p:ext uri="{BB962C8B-B14F-4D97-AF65-F5344CB8AC3E}">
        <p14:creationId xmlns:p14="http://schemas.microsoft.com/office/powerpoint/2010/main" val="4240553796"/>
      </p:ext>
    </p:extLst>
  </p:cSld>
  <p:clrMapOvr>
    <a:masterClrMapping/>
  </p:clrMapOvr>
  <p:transition spd="med"/>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Single Heading - icon text 2">
    <p:spTree>
      <p:nvGrpSpPr>
        <p:cNvPr id="1" name=""/>
        <p:cNvGrpSpPr/>
        <p:nvPr/>
      </p:nvGrpSpPr>
      <p:grpSpPr>
        <a:xfrm>
          <a:off x="0" y="0"/>
          <a:ext cx="0" cy="0"/>
          <a:chOff x="0" y="0"/>
          <a:chExt cx="0" cy="0"/>
        </a:xfrm>
      </p:grpSpPr>
      <p:sp>
        <p:nvSpPr>
          <p:cNvPr id="14" name="Rectangle 24">
            <a:extLst>
              <a:ext uri="{FF2B5EF4-FFF2-40B4-BE49-F238E27FC236}">
                <a16:creationId xmlns:a16="http://schemas.microsoft.com/office/drawing/2014/main" id="{7B70ECA2-909D-B743-8AEF-0E0BEA16CB0F}"/>
              </a:ext>
            </a:extLst>
          </p:cNvPr>
          <p:cNvSpPr/>
          <p:nvPr userDrawn="1"/>
        </p:nvSpPr>
        <p:spPr>
          <a:xfrm>
            <a:off x="-2" y="0"/>
            <a:ext cx="8676521" cy="1487668"/>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87668"/>
            <a:ext cx="7687747" cy="900000"/>
          </a:xfrm>
          <a:prstGeom prst="rect">
            <a:avLst/>
          </a:prstGeom>
        </p:spPr>
        <p:txBody>
          <a:bodyPr vert="horz" lIns="0" tIns="216000" rIns="91440" bIns="45720" rtlCol="0" anchor="ctr">
            <a:normAutofit/>
          </a:bodyPr>
          <a:lstStyle>
            <a:lvl1pPr>
              <a:defRPr lang="nl-NL" sz="5398" b="1" kern="1200" spc="100" dirty="0">
                <a:solidFill>
                  <a:schemeClr val="bg1"/>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dirty="0"/>
              <a:t>SLIDE TITLE</a:t>
            </a:r>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2" name="Rechthoek 1">
            <a:extLst>
              <a:ext uri="{FF2B5EF4-FFF2-40B4-BE49-F238E27FC236}">
                <a16:creationId xmlns:a16="http://schemas.microsoft.com/office/drawing/2014/main" id="{411DCA38-2917-0E46-98FD-31D8EF205F8F}"/>
              </a:ext>
            </a:extLst>
          </p:cNvPr>
          <p:cNvSpPr/>
          <p:nvPr userDrawn="1"/>
        </p:nvSpPr>
        <p:spPr>
          <a:xfrm>
            <a:off x="2961082" y="0"/>
            <a:ext cx="5362603" cy="180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3" name="Tijdelijke aanduiding voor tekst 4">
            <a:extLst>
              <a:ext uri="{FF2B5EF4-FFF2-40B4-BE49-F238E27FC236}">
                <a16:creationId xmlns:a16="http://schemas.microsoft.com/office/drawing/2014/main" id="{7D4FD822-C682-4E4E-9ABC-26DDCD1B503C}"/>
              </a:ext>
            </a:extLst>
          </p:cNvPr>
          <p:cNvSpPr>
            <a:spLocks noGrp="1"/>
          </p:cNvSpPr>
          <p:nvPr>
            <p:ph type="body" sz="quarter" idx="10" hasCustomPrompt="1"/>
          </p:nvPr>
        </p:nvSpPr>
        <p:spPr>
          <a:xfrm>
            <a:off x="636422" y="1657351"/>
            <a:ext cx="10685709" cy="925429"/>
          </a:xfrm>
        </p:spPr>
        <p:txBody>
          <a:bodyPr>
            <a:noAutofit/>
          </a:bodyPr>
          <a:lstStyle>
            <a:lvl1pPr marL="0" indent="0" algn="l" defTabSz="685625" rtl="0" eaLnBrk="1" latinLnBrk="0" hangingPunct="1">
              <a:lnSpc>
                <a:spcPts val="2959"/>
              </a:lnSpc>
              <a:spcBef>
                <a:spcPts val="750"/>
              </a:spcBef>
              <a:buClr>
                <a:srgbClr val="ED1616"/>
              </a:buClr>
              <a:buFont typeface="Arial" panose="020B0604020202020204" pitchFamily="34" charset="0"/>
              <a:buNone/>
              <a:defRPr lang="nl-NL" sz="2799" b="1" i="0" kern="1100" spc="5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5" name="Rechthoek 14">
            <a:extLst>
              <a:ext uri="{FF2B5EF4-FFF2-40B4-BE49-F238E27FC236}">
                <a16:creationId xmlns:a16="http://schemas.microsoft.com/office/drawing/2014/main" id="{22591197-88A2-494B-B8B5-5D3F3DE185FC}"/>
              </a:ext>
            </a:extLst>
          </p:cNvPr>
          <p:cNvSpPr/>
          <p:nvPr userDrawn="1"/>
        </p:nvSpPr>
        <p:spPr>
          <a:xfrm>
            <a:off x="635938" y="2842628"/>
            <a:ext cx="2325144" cy="3184232"/>
          </a:xfrm>
          <a:prstGeom prst="rect">
            <a:avLst/>
          </a:prstGeom>
          <a:solidFill>
            <a:srgbClr val="F1F1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9" name="Tijdelijke aanduiding voor tekst 4">
            <a:extLst>
              <a:ext uri="{FF2B5EF4-FFF2-40B4-BE49-F238E27FC236}">
                <a16:creationId xmlns:a16="http://schemas.microsoft.com/office/drawing/2014/main" id="{E7502742-628E-9242-8339-4D3747C4F5D9}"/>
              </a:ext>
            </a:extLst>
          </p:cNvPr>
          <p:cNvSpPr>
            <a:spLocks noGrp="1"/>
          </p:cNvSpPr>
          <p:nvPr>
            <p:ph type="body" sz="quarter" idx="11" hasCustomPrompt="1"/>
          </p:nvPr>
        </p:nvSpPr>
        <p:spPr>
          <a:xfrm>
            <a:off x="636423" y="4642292"/>
            <a:ext cx="2324659" cy="1384567"/>
          </a:xfrm>
        </p:spPr>
        <p:txBody>
          <a:bodyPr lIns="144000" tIns="108000" rIns="108000" bIns="72000">
            <a:noAutofit/>
          </a:bodyPr>
          <a:lstStyle>
            <a:lvl1pPr marL="0" indent="0">
              <a:lnSpc>
                <a:spcPts val="2059"/>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7" name="Tijdelijke aanduiding voor afbeelding 2">
            <a:extLst>
              <a:ext uri="{FF2B5EF4-FFF2-40B4-BE49-F238E27FC236}">
                <a16:creationId xmlns:a16="http://schemas.microsoft.com/office/drawing/2014/main" id="{ED39B320-87A1-B74E-9ECF-9A48E0A0772A}"/>
              </a:ext>
            </a:extLst>
          </p:cNvPr>
          <p:cNvSpPr>
            <a:spLocks noGrp="1"/>
          </p:cNvSpPr>
          <p:nvPr>
            <p:ph type="pic" sz="quarter" idx="27" hasCustomPrompt="1"/>
          </p:nvPr>
        </p:nvSpPr>
        <p:spPr>
          <a:xfrm>
            <a:off x="1132683" y="3076460"/>
            <a:ext cx="1331653" cy="1332000"/>
          </a:xfrm>
          <a:solidFill>
            <a:schemeClr val="bg1"/>
          </a:solid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28" name="Rechthoek 27">
            <a:extLst>
              <a:ext uri="{FF2B5EF4-FFF2-40B4-BE49-F238E27FC236}">
                <a16:creationId xmlns:a16="http://schemas.microsoft.com/office/drawing/2014/main" id="{8681AD3A-EB03-4B4D-82AE-80C49EECCB57}"/>
              </a:ext>
            </a:extLst>
          </p:cNvPr>
          <p:cNvSpPr/>
          <p:nvPr userDrawn="1"/>
        </p:nvSpPr>
        <p:spPr>
          <a:xfrm>
            <a:off x="6209970" y="2842626"/>
            <a:ext cx="2325144" cy="3184232"/>
          </a:xfrm>
          <a:prstGeom prst="rect">
            <a:avLst/>
          </a:prstGeom>
          <a:solidFill>
            <a:srgbClr val="F1F1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9" name="Tijdelijke aanduiding voor tekst 4">
            <a:extLst>
              <a:ext uri="{FF2B5EF4-FFF2-40B4-BE49-F238E27FC236}">
                <a16:creationId xmlns:a16="http://schemas.microsoft.com/office/drawing/2014/main" id="{3611B094-D58F-2F44-A203-097AB348DF99}"/>
              </a:ext>
            </a:extLst>
          </p:cNvPr>
          <p:cNvSpPr>
            <a:spLocks noGrp="1"/>
          </p:cNvSpPr>
          <p:nvPr>
            <p:ph type="body" sz="quarter" idx="32" hasCustomPrompt="1"/>
          </p:nvPr>
        </p:nvSpPr>
        <p:spPr>
          <a:xfrm>
            <a:off x="6210455" y="4642290"/>
            <a:ext cx="2324659" cy="1384567"/>
          </a:xfrm>
        </p:spPr>
        <p:txBody>
          <a:bodyPr lIns="144000" tIns="108000" rIns="108000" bIns="72000">
            <a:noAutofit/>
          </a:bodyPr>
          <a:lstStyle>
            <a:lvl1pPr marL="0" indent="0">
              <a:lnSpc>
                <a:spcPts val="156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0" name="Tijdelijke aanduiding voor afbeelding 2">
            <a:extLst>
              <a:ext uri="{FF2B5EF4-FFF2-40B4-BE49-F238E27FC236}">
                <a16:creationId xmlns:a16="http://schemas.microsoft.com/office/drawing/2014/main" id="{6BA277E2-5A84-5745-A764-6CC4F540BB5A}"/>
              </a:ext>
            </a:extLst>
          </p:cNvPr>
          <p:cNvSpPr>
            <a:spLocks noGrp="1"/>
          </p:cNvSpPr>
          <p:nvPr>
            <p:ph type="pic" sz="quarter" idx="33" hasCustomPrompt="1"/>
          </p:nvPr>
        </p:nvSpPr>
        <p:spPr>
          <a:xfrm>
            <a:off x="6706715" y="3076458"/>
            <a:ext cx="1331653" cy="1332000"/>
          </a:xfrm>
          <a:solidFill>
            <a:schemeClr val="bg1"/>
          </a:solid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1" name="Rechthoek 30">
            <a:extLst>
              <a:ext uri="{FF2B5EF4-FFF2-40B4-BE49-F238E27FC236}">
                <a16:creationId xmlns:a16="http://schemas.microsoft.com/office/drawing/2014/main" id="{1F7B698B-3374-6E46-A9C2-74616862FF5A}"/>
              </a:ext>
            </a:extLst>
          </p:cNvPr>
          <p:cNvSpPr/>
          <p:nvPr userDrawn="1"/>
        </p:nvSpPr>
        <p:spPr>
          <a:xfrm>
            <a:off x="3423195" y="2842626"/>
            <a:ext cx="2325144" cy="3184232"/>
          </a:xfrm>
          <a:prstGeom prst="rect">
            <a:avLst/>
          </a:prstGeom>
          <a:solidFill>
            <a:srgbClr val="F1F1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32" name="Tijdelijke aanduiding voor tekst 4">
            <a:extLst>
              <a:ext uri="{FF2B5EF4-FFF2-40B4-BE49-F238E27FC236}">
                <a16:creationId xmlns:a16="http://schemas.microsoft.com/office/drawing/2014/main" id="{012E61AC-6055-B74D-840A-FEA596A95A02}"/>
              </a:ext>
            </a:extLst>
          </p:cNvPr>
          <p:cNvSpPr>
            <a:spLocks noGrp="1"/>
          </p:cNvSpPr>
          <p:nvPr>
            <p:ph type="body" sz="quarter" idx="30" hasCustomPrompt="1"/>
          </p:nvPr>
        </p:nvSpPr>
        <p:spPr>
          <a:xfrm>
            <a:off x="3423681" y="4642290"/>
            <a:ext cx="2324659" cy="1384567"/>
          </a:xfrm>
        </p:spPr>
        <p:txBody>
          <a:bodyPr lIns="144000" tIns="108000" rIns="108000" bIns="72000">
            <a:noAutofit/>
          </a:bodyPr>
          <a:lstStyle>
            <a:lvl1pPr marL="0" indent="0">
              <a:lnSpc>
                <a:spcPts val="156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3" name="Tijdelijke aanduiding voor afbeelding 2">
            <a:extLst>
              <a:ext uri="{FF2B5EF4-FFF2-40B4-BE49-F238E27FC236}">
                <a16:creationId xmlns:a16="http://schemas.microsoft.com/office/drawing/2014/main" id="{96C7DB25-B9D7-A14F-8CF7-CCEAE70A5285}"/>
              </a:ext>
            </a:extLst>
          </p:cNvPr>
          <p:cNvSpPr>
            <a:spLocks noGrp="1"/>
          </p:cNvSpPr>
          <p:nvPr>
            <p:ph type="pic" sz="quarter" idx="31" hasCustomPrompt="1"/>
          </p:nvPr>
        </p:nvSpPr>
        <p:spPr>
          <a:xfrm>
            <a:off x="3919941" y="3076458"/>
            <a:ext cx="1331653" cy="1332000"/>
          </a:xfrm>
          <a:solidFill>
            <a:schemeClr val="bg1"/>
          </a:solid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
        <p:nvSpPr>
          <p:cNvPr id="34" name="Rechthoek 33">
            <a:extLst>
              <a:ext uri="{FF2B5EF4-FFF2-40B4-BE49-F238E27FC236}">
                <a16:creationId xmlns:a16="http://schemas.microsoft.com/office/drawing/2014/main" id="{5CEE7A75-7B32-EF46-8B76-B00DBB953036}"/>
              </a:ext>
            </a:extLst>
          </p:cNvPr>
          <p:cNvSpPr/>
          <p:nvPr userDrawn="1"/>
        </p:nvSpPr>
        <p:spPr>
          <a:xfrm>
            <a:off x="8997471" y="2842626"/>
            <a:ext cx="2325144" cy="3184232"/>
          </a:xfrm>
          <a:prstGeom prst="rect">
            <a:avLst/>
          </a:prstGeom>
          <a:solidFill>
            <a:srgbClr val="F1F1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35" name="Tijdelijke aanduiding voor tekst 4">
            <a:extLst>
              <a:ext uri="{FF2B5EF4-FFF2-40B4-BE49-F238E27FC236}">
                <a16:creationId xmlns:a16="http://schemas.microsoft.com/office/drawing/2014/main" id="{1E795E9A-A814-0640-BAE0-22C6060A3E86}"/>
              </a:ext>
            </a:extLst>
          </p:cNvPr>
          <p:cNvSpPr>
            <a:spLocks noGrp="1"/>
          </p:cNvSpPr>
          <p:nvPr>
            <p:ph type="body" sz="quarter" idx="28" hasCustomPrompt="1"/>
          </p:nvPr>
        </p:nvSpPr>
        <p:spPr>
          <a:xfrm>
            <a:off x="8997957" y="4642290"/>
            <a:ext cx="2324659" cy="1384567"/>
          </a:xfrm>
        </p:spPr>
        <p:txBody>
          <a:bodyPr lIns="144000" tIns="108000" rIns="108000" bIns="72000">
            <a:noAutofit/>
          </a:bodyPr>
          <a:lstStyle>
            <a:lvl1pPr marL="0" indent="0">
              <a:lnSpc>
                <a:spcPts val="1560"/>
              </a:lnSpc>
              <a:buFont typeface="Arial" panose="020B0604020202020204" pitchFamily="34" charset="0"/>
              <a:buNone/>
              <a:defRPr sz="1100"/>
            </a:lvl1pPr>
            <a:lvl2pPr marL="342812" indent="0">
              <a:buNone/>
              <a:defRPr/>
            </a:lvl2pPr>
            <a:lvl3pPr marL="685625" indent="0">
              <a:buNone/>
              <a:defRPr/>
            </a:lvl3pPr>
            <a:lvl4pPr marL="1028438" indent="0">
              <a:buNone/>
              <a:defRPr/>
            </a:lvl4pPr>
            <a:lvl5pPr marL="1371252" indent="0">
              <a:buNone/>
              <a:defRPr/>
            </a:lvl5pPr>
          </a:lstStyle>
          <a:p>
            <a:pPr lvl="0"/>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36" name="Tijdelijke aanduiding voor afbeelding 2">
            <a:extLst>
              <a:ext uri="{FF2B5EF4-FFF2-40B4-BE49-F238E27FC236}">
                <a16:creationId xmlns:a16="http://schemas.microsoft.com/office/drawing/2014/main" id="{816A6FB3-DC90-6D44-AD9F-4EF501799B42}"/>
              </a:ext>
            </a:extLst>
          </p:cNvPr>
          <p:cNvSpPr>
            <a:spLocks noGrp="1"/>
          </p:cNvSpPr>
          <p:nvPr>
            <p:ph type="pic" sz="quarter" idx="29" hasCustomPrompt="1"/>
          </p:nvPr>
        </p:nvSpPr>
        <p:spPr>
          <a:xfrm>
            <a:off x="9494217" y="3076458"/>
            <a:ext cx="1331653" cy="1332000"/>
          </a:xfrm>
          <a:solidFill>
            <a:schemeClr val="bg1"/>
          </a:solidFill>
        </p:spPr>
        <p:txBody>
          <a:bodyPr anchor="ctr"/>
          <a:lstStyle>
            <a:lvl1pPr marL="0" indent="0">
              <a:lnSpc>
                <a:spcPct val="100000"/>
              </a:lnSpc>
              <a:buNone/>
              <a:defRPr sz="1000"/>
            </a:lvl1pPr>
          </a:lstStyle>
          <a:p>
            <a:r>
              <a:rPr lang="nl-NL" sz="1000" dirty="0"/>
              <a:t>Click </a:t>
            </a:r>
            <a:r>
              <a:rPr lang="nl-NL" sz="1000" dirty="0" err="1"/>
              <a:t>to</a:t>
            </a:r>
            <a:r>
              <a:rPr lang="nl-NL" sz="1000" dirty="0"/>
              <a:t> </a:t>
            </a:r>
            <a:r>
              <a:rPr lang="nl-NL" sz="1000" dirty="0" err="1"/>
              <a:t>add</a:t>
            </a:r>
            <a:r>
              <a:rPr lang="nl-NL" sz="1000" dirty="0"/>
              <a:t> icon</a:t>
            </a:r>
            <a:endParaRPr lang="nl-NL" dirty="0"/>
          </a:p>
        </p:txBody>
      </p:sp>
    </p:spTree>
    <p:extLst>
      <p:ext uri="{BB962C8B-B14F-4D97-AF65-F5344CB8AC3E}">
        <p14:creationId xmlns:p14="http://schemas.microsoft.com/office/powerpoint/2010/main" val="3191510087"/>
      </p:ext>
    </p:extLst>
  </p:cSld>
  <p:clrMapOvr>
    <a:masterClrMapping/>
  </p:clrMapOvr>
  <p:transition spd="med"/>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Single Heading - movement">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3171882301"/>
      </p:ext>
    </p:extLst>
  </p:cSld>
  <p:clrMapOvr>
    <a:masterClrMapping/>
  </p:clrMapOvr>
  <p:transition spd="med"/>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ingle Heading - protection">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1755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1201555790"/>
      </p:ext>
    </p:extLst>
  </p:cSld>
  <p:clrMapOvr>
    <a:masterClrMapping/>
  </p:clrMapOvr>
  <p:transition spd="med"/>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ingle Heading - care">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78BF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1730243595"/>
      </p:ext>
    </p:extLst>
  </p:cSld>
  <p:clrMapOvr>
    <a:masterClrMapping/>
  </p:clrMapOvr>
  <p:transition spd="med"/>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Single Heading - intelligence">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0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637451955"/>
      </p:ext>
    </p:extLst>
  </p:cSld>
  <p:clrMapOvr>
    <a:masterClrMapping/>
  </p:clrMapOvr>
  <p:transition spd="med"/>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ingle Heading - vision">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8" y="509336"/>
            <a:ext cx="10724197"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9802"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2" y="1751012"/>
            <a:ext cx="10723713"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spTree>
    <p:extLst>
      <p:ext uri="{BB962C8B-B14F-4D97-AF65-F5344CB8AC3E}">
        <p14:creationId xmlns:p14="http://schemas.microsoft.com/office/powerpoint/2010/main" val="726599268"/>
      </p:ext>
    </p:extLst>
  </p:cSld>
  <p:clrMapOvr>
    <a:masterClrMapping/>
  </p:clrMapOvr>
  <p:transition spd="med"/>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0AC26A8-1ECE-9A41-8903-D6FDD00080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8825" cy="6858000"/>
          </a:xfrm>
          <a:prstGeom prst="rect">
            <a:avLst/>
          </a:prstGeom>
        </p:spPr>
      </p:pic>
    </p:spTree>
    <p:extLst>
      <p:ext uri="{BB962C8B-B14F-4D97-AF65-F5344CB8AC3E}">
        <p14:creationId xmlns:p14="http://schemas.microsoft.com/office/powerpoint/2010/main" val="732078566"/>
      </p:ext>
    </p:extLst>
  </p:cSld>
  <p:clrMapOvr>
    <a:masterClrMapping/>
  </p:clrMapOvr>
  <p:transition spd="med"/>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3_Single Heading">
    <p:spTree>
      <p:nvGrpSpPr>
        <p:cNvPr id="1" name=""/>
        <p:cNvGrpSpPr/>
        <p:nvPr/>
      </p:nvGrpSpPr>
      <p:grpSpPr>
        <a:xfrm>
          <a:off x="0" y="0"/>
          <a:ext cx="0" cy="0"/>
          <a:chOff x="0" y="0"/>
          <a:chExt cx="0" cy="0"/>
        </a:xfrm>
      </p:grpSpPr>
      <p:sp>
        <p:nvSpPr>
          <p:cNvPr id="11" name="Tijdelijke aanduiding voor titel 1">
            <a:extLst>
              <a:ext uri="{FF2B5EF4-FFF2-40B4-BE49-F238E27FC236}">
                <a16:creationId xmlns:a16="http://schemas.microsoft.com/office/drawing/2014/main" id="{ED612CE5-40DF-4B4C-BBF4-9CBFBA7A30C5}"/>
              </a:ext>
            </a:extLst>
          </p:cNvPr>
          <p:cNvSpPr>
            <a:spLocks noGrp="1"/>
          </p:cNvSpPr>
          <p:nvPr>
            <p:ph type="title" hasCustomPrompt="1"/>
          </p:nvPr>
        </p:nvSpPr>
        <p:spPr>
          <a:xfrm>
            <a:off x="635939" y="509336"/>
            <a:ext cx="6378635" cy="900000"/>
          </a:xfrm>
          <a:prstGeom prst="rect">
            <a:avLst/>
          </a:prstGeom>
        </p:spPr>
        <p:txBody>
          <a:bodyPr vert="horz" lIns="0" tIns="45720" rIns="91440" bIns="45720" rtlCol="0" anchor="ctr">
            <a:normAutofit/>
          </a:bodyPr>
          <a:lstStyle>
            <a:lvl1pPr>
              <a:defRPr lang="nl-NL" sz="2799" b="1" kern="1200" spc="100" dirty="0">
                <a:solidFill>
                  <a:srgbClr val="000000"/>
                </a:solidFill>
                <a:latin typeface="Century Gothic" panose="020B0502020202020204" pitchFamily="34" charset="0"/>
                <a:ea typeface="+mn-ea"/>
                <a:cs typeface="+mn-cs"/>
              </a:defRPr>
            </a:lvl1pPr>
          </a:lstStyle>
          <a:p>
            <a:pPr marL="0" lvl="0" indent="0" algn="l" defTabSz="685625" rtl="0" eaLnBrk="1" latinLnBrk="0" hangingPunct="1">
              <a:lnSpc>
                <a:spcPts val="2799"/>
              </a:lnSpc>
              <a:spcBef>
                <a:spcPts val="0"/>
              </a:spcBef>
              <a:buFont typeface="Arial" panose="020B0604020202020204" pitchFamily="34" charset="0"/>
              <a:buNone/>
            </a:pPr>
            <a:r>
              <a:rPr lang="nl-NL"/>
              <a:t>SLIDE TITLE</a:t>
            </a:r>
          </a:p>
        </p:txBody>
      </p:sp>
      <p:sp>
        <p:nvSpPr>
          <p:cNvPr id="14" name="Rectangle 24">
            <a:extLst>
              <a:ext uri="{FF2B5EF4-FFF2-40B4-BE49-F238E27FC236}">
                <a16:creationId xmlns:a16="http://schemas.microsoft.com/office/drawing/2014/main" id="{7B70ECA2-909D-B743-8AEF-0E0BEA16CB0F}"/>
              </a:ext>
            </a:extLst>
          </p:cNvPr>
          <p:cNvSpPr/>
          <p:nvPr userDrawn="1"/>
        </p:nvSpPr>
        <p:spPr>
          <a:xfrm>
            <a:off x="-1" y="509336"/>
            <a:ext cx="179953" cy="900000"/>
          </a:xfrm>
          <a:prstGeom prst="rect">
            <a:avLst/>
          </a:prstGeom>
          <a:solidFill>
            <a:srgbClr val="E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25" name="Afbeelding 24">
            <a:extLst>
              <a:ext uri="{FF2B5EF4-FFF2-40B4-BE49-F238E27FC236}">
                <a16:creationId xmlns:a16="http://schemas.microsoft.com/office/drawing/2014/main" id="{60A797D2-3AB0-0344-B7FD-A57C49C030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939" y="6286711"/>
            <a:ext cx="1200333" cy="253262"/>
          </a:xfrm>
          <a:prstGeom prst="rect">
            <a:avLst/>
          </a:prstGeom>
        </p:spPr>
      </p:pic>
      <p:sp>
        <p:nvSpPr>
          <p:cNvPr id="5" name="Tijdelijke aanduiding voor tekst 4">
            <a:extLst>
              <a:ext uri="{FF2B5EF4-FFF2-40B4-BE49-F238E27FC236}">
                <a16:creationId xmlns:a16="http://schemas.microsoft.com/office/drawing/2014/main" id="{7CAAE031-25BD-F74E-983F-2C264F56C4D0}"/>
              </a:ext>
            </a:extLst>
          </p:cNvPr>
          <p:cNvSpPr>
            <a:spLocks noGrp="1"/>
          </p:cNvSpPr>
          <p:nvPr>
            <p:ph type="body" sz="quarter" idx="10" hasCustomPrompt="1"/>
          </p:nvPr>
        </p:nvSpPr>
        <p:spPr>
          <a:xfrm>
            <a:off x="636423" y="1751012"/>
            <a:ext cx="6378635" cy="4192588"/>
          </a:xfrm>
        </p:spPr>
        <p:txBody>
          <a:bodyPr>
            <a:noAutofit/>
          </a:bodyPr>
          <a:lstStyle>
            <a:lvl1pPr marL="0" indent="0">
              <a:buFont typeface="Arial" panose="020B0604020202020204" pitchFamily="34" charset="0"/>
              <a:buNone/>
              <a:defRPr lang="nl-NL" sz="1400" b="0" i="0" kern="1100" spc="60" baseline="0" dirty="0">
                <a:solidFill>
                  <a:schemeClr val="tx1"/>
                </a:solidFill>
                <a:latin typeface="Century Gothic" panose="020B0502020202020204" pitchFamily="34" charset="0"/>
                <a:ea typeface="+mn-ea"/>
                <a:cs typeface="+mn-cs"/>
              </a:defRPr>
            </a:lvl1pPr>
            <a:lvl2pPr marL="342812" indent="0">
              <a:buNone/>
              <a:defRPr/>
            </a:lvl2pPr>
            <a:lvl3pPr marL="685625" indent="0">
              <a:buNone/>
              <a:defRPr/>
            </a:lvl3pPr>
            <a:lvl4pPr marL="1028438" indent="0">
              <a:buNone/>
              <a:defRPr/>
            </a:lvl4pPr>
            <a:lvl5pPr marL="1371252" indent="0">
              <a:buNone/>
              <a:defRPr/>
            </a:lvl5pPr>
          </a:lstStyle>
          <a:p>
            <a:pPr marL="0" lvl="0" indent="0" algn="l" defTabSz="685625" rtl="0" eaLnBrk="1" latinLnBrk="0" hangingPunct="1">
              <a:lnSpc>
                <a:spcPts val="2959"/>
              </a:lnSpc>
              <a:spcBef>
                <a:spcPts val="750"/>
              </a:spcBef>
              <a:buClr>
                <a:srgbClr val="ED1616"/>
              </a:buClr>
              <a:buFont typeface="Arial" panose="020B0604020202020204" pitchFamily="34" charset="0"/>
              <a:buNone/>
            </a:pPr>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descr="Afbeelding met persoon&#10;&#10;Automatisch gegenereerde beschrijving">
            <a:extLst>
              <a:ext uri="{FF2B5EF4-FFF2-40B4-BE49-F238E27FC236}">
                <a16:creationId xmlns:a16="http://schemas.microsoft.com/office/drawing/2014/main" id="{54433B4B-AF8A-AB48-BD9F-0A1B2064C1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62508" y="0"/>
            <a:ext cx="4926317" cy="6858000"/>
          </a:xfrm>
          <a:prstGeom prst="rect">
            <a:avLst/>
          </a:prstGeom>
        </p:spPr>
      </p:pic>
    </p:spTree>
    <p:extLst>
      <p:ext uri="{BB962C8B-B14F-4D97-AF65-F5344CB8AC3E}">
        <p14:creationId xmlns:p14="http://schemas.microsoft.com/office/powerpoint/2010/main" val="703670729"/>
      </p:ext>
    </p:extLst>
  </p:cSld>
  <p:clrMapOvr>
    <a:masterClrMapping/>
  </p:clrMapOvr>
  <p:transition spd="med"/>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Slide Wide (Corpora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3870" y="990600"/>
            <a:ext cx="11517000" cy="1764000"/>
          </a:xfrm>
        </p:spPr>
        <p:txBody>
          <a:bodyPr bIns="0" anchor="b">
            <a:normAutofit/>
          </a:bodyPr>
          <a:lstStyle>
            <a:lvl1pPr algn="ctr">
              <a:lnSpc>
                <a:spcPts val="6998"/>
              </a:lnSpc>
              <a:defRPr sz="5998">
                <a:solidFill>
                  <a:srgbClr val="EB5537"/>
                </a:solidFill>
              </a:defRPr>
            </a:lvl1pPr>
          </a:lstStyle>
          <a:p>
            <a:r>
              <a:rPr lang="en-US" noProof="0"/>
              <a:t>Click to edit Master title style</a:t>
            </a:r>
            <a:endParaRPr lang="en-GB" noProof="0" dirty="0"/>
          </a:p>
        </p:txBody>
      </p:sp>
      <p:sp>
        <p:nvSpPr>
          <p:cNvPr id="3" name="Subtitle 2"/>
          <p:cNvSpPr>
            <a:spLocks noGrp="1"/>
          </p:cNvSpPr>
          <p:nvPr>
            <p:ph type="subTitle" idx="1"/>
          </p:nvPr>
        </p:nvSpPr>
        <p:spPr>
          <a:xfrm>
            <a:off x="353870" y="2766376"/>
            <a:ext cx="11517000" cy="828000"/>
          </a:xfrm>
        </p:spPr>
        <p:txBody>
          <a:bodyPr tIns="0" bIns="36000" anchor="t" anchorCtr="0">
            <a:normAutofit/>
          </a:bodyPr>
          <a:lstStyle>
            <a:lvl1pPr marL="0" indent="0" algn="ctr">
              <a:lnSpc>
                <a:spcPts val="5998"/>
              </a:lnSpc>
              <a:buNone/>
              <a:defRPr sz="4499">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endParaRPr lang="en-GB" noProof="0"/>
          </a:p>
        </p:txBody>
      </p:sp>
      <p:sp>
        <p:nvSpPr>
          <p:cNvPr id="9" name="Rectangle 8" hidden="1"/>
          <p:cNvSpPr/>
          <p:nvPr userDrawn="1"/>
        </p:nvSpPr>
        <p:spPr>
          <a:xfrm>
            <a:off x="0" y="2592000"/>
            <a:ext cx="12188825" cy="7560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hidden="1"/>
          <p:cNvSpPr/>
          <p:nvPr userDrawn="1"/>
        </p:nvSpPr>
        <p:spPr>
          <a:xfrm>
            <a:off x="0" y="4248000"/>
            <a:ext cx="12188825" cy="3810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Text Placeholder 12"/>
          <p:cNvSpPr>
            <a:spLocks noGrp="1"/>
          </p:cNvSpPr>
          <p:nvPr>
            <p:ph type="body" sz="quarter" idx="13" hasCustomPrompt="1"/>
          </p:nvPr>
        </p:nvSpPr>
        <p:spPr>
          <a:xfrm>
            <a:off x="352709" y="3906271"/>
            <a:ext cx="11517487" cy="884237"/>
          </a:xfrm>
        </p:spPr>
        <p:txBody>
          <a:bodyPr>
            <a:noAutofit/>
          </a:bodyPr>
          <a:lstStyle>
            <a:lvl1pPr algn="ctr">
              <a:lnSpc>
                <a:spcPts val="2999"/>
              </a:lnSpc>
              <a:defRPr sz="2999" b="0" baseline="0">
                <a:solidFill>
                  <a:srgbClr val="EB5537"/>
                </a:solidFill>
              </a:defRPr>
            </a:lvl1pPr>
            <a:lvl2pPr marL="0" indent="0">
              <a:lnSpc>
                <a:spcPts val="2999"/>
              </a:lnSpc>
              <a:buNone/>
              <a:defRPr sz="2499" b="0">
                <a:solidFill>
                  <a:srgbClr val="808285"/>
                </a:solidFill>
              </a:defRPr>
            </a:lvl2pPr>
            <a:lvl3pPr>
              <a:lnSpc>
                <a:spcPts val="2999"/>
              </a:lnSpc>
              <a:defRPr sz="2499" b="0">
                <a:solidFill>
                  <a:srgbClr val="808285"/>
                </a:solidFill>
              </a:defRPr>
            </a:lvl3pPr>
            <a:lvl4pPr>
              <a:lnSpc>
                <a:spcPts val="2999"/>
              </a:lnSpc>
              <a:defRPr sz="2499" b="0">
                <a:solidFill>
                  <a:srgbClr val="808285"/>
                </a:solidFill>
              </a:defRPr>
            </a:lvl4pPr>
            <a:lvl5pPr>
              <a:lnSpc>
                <a:spcPts val="2999"/>
              </a:lnSpc>
              <a:defRPr sz="2499" b="0">
                <a:solidFill>
                  <a:srgbClr val="808285"/>
                </a:solidFill>
              </a:defRPr>
            </a:lvl5pPr>
          </a:lstStyle>
          <a:p>
            <a:pPr lvl="0"/>
            <a:r>
              <a:rPr lang="en-GB" noProof="0" dirty="0"/>
              <a:t>Click to add </a:t>
            </a:r>
            <a:r>
              <a:rPr lang="en-GB" noProof="0"/>
              <a:t>speaker name - date </a:t>
            </a:r>
            <a:r>
              <a:rPr lang="en-GB" noProof="0" dirty="0"/>
              <a:t>[</a:t>
            </a:r>
            <a:r>
              <a:rPr lang="en-GB" noProof="0"/>
              <a:t>m/d/</a:t>
            </a:r>
            <a:r>
              <a:rPr lang="en-GB" noProof="0" err="1"/>
              <a:t>yyyy</a:t>
            </a:r>
            <a:r>
              <a:rPr lang="en-GB" noProof="0"/>
              <a:t>]</a:t>
            </a:r>
            <a:endParaRPr lang="en-GB" noProof="0" dirty="0"/>
          </a:p>
        </p:txBody>
      </p:sp>
      <p:pic>
        <p:nvPicPr>
          <p:cNvPr id="6" name="3 Icons pos. small"/>
          <p:cNvPicPr>
            <a:picLocks noChangeAspect="1"/>
          </p:cNvPicPr>
          <p:nvPr userDrawn="1"/>
        </p:nvPicPr>
        <p:blipFill rotWithShape="1">
          <a:blip r:embed="rId3" cstate="print">
            <a:extLst>
              <a:ext uri="{28A0092B-C50C-407E-A947-70E740481C1C}">
                <a14:useLocalDpi xmlns:a14="http://schemas.microsoft.com/office/drawing/2010/main" val="0"/>
              </a:ext>
            </a:extLst>
          </a:blip>
          <a:srcRect l="79777"/>
          <a:stretch/>
        </p:blipFill>
        <p:spPr>
          <a:xfrm>
            <a:off x="11062683" y="5731201"/>
            <a:ext cx="404870" cy="569977"/>
          </a:xfrm>
          <a:prstGeom prst="rect">
            <a:avLst/>
          </a:prstGeom>
        </p:spPr>
      </p:pic>
      <p:pic>
        <p:nvPicPr>
          <p:cNvPr id="5" name="Logo pos. large"/>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333999"/>
            <a:ext cx="6246786" cy="1524003"/>
          </a:xfrm>
          <a:prstGeom prst="rect">
            <a:avLst/>
          </a:prstGeom>
        </p:spPr>
      </p:pic>
    </p:spTree>
    <p:extLst>
      <p:ext uri="{BB962C8B-B14F-4D97-AF65-F5344CB8AC3E}">
        <p14:creationId xmlns:p14="http://schemas.microsoft.com/office/powerpoint/2010/main" val="194126171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Slide 2 Column (Corpora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7468" y="714373"/>
            <a:ext cx="5060282" cy="2268000"/>
          </a:xfrm>
        </p:spPr>
        <p:txBody>
          <a:bodyPr bIns="0" anchor="b">
            <a:normAutofit/>
          </a:bodyPr>
          <a:lstStyle>
            <a:lvl1pPr algn="ctr">
              <a:lnSpc>
                <a:spcPts val="5998"/>
              </a:lnSpc>
              <a:defRPr sz="4999">
                <a:solidFill>
                  <a:srgbClr val="EB5537"/>
                </a:solidFill>
              </a:defRPr>
            </a:lvl1pPr>
          </a:lstStyle>
          <a:p>
            <a:r>
              <a:rPr lang="en-GB" noProof="0" dirty="0"/>
              <a:t>Click </a:t>
            </a:r>
            <a:r>
              <a:rPr lang="en-GB" noProof="0"/>
              <a:t>to add  title (max. 3</a:t>
            </a:r>
            <a:br>
              <a:rPr lang="en-GB" noProof="0"/>
            </a:br>
            <a:r>
              <a:rPr lang="en-GB" noProof="0"/>
              <a:t>lines)</a:t>
            </a:r>
            <a:endParaRPr lang="en-GB" noProof="0" dirty="0"/>
          </a:p>
        </p:txBody>
      </p:sp>
      <p:sp>
        <p:nvSpPr>
          <p:cNvPr id="3" name="Subtitle 2"/>
          <p:cNvSpPr>
            <a:spLocks noGrp="1"/>
          </p:cNvSpPr>
          <p:nvPr>
            <p:ph type="subTitle" idx="1" hasCustomPrompt="1"/>
          </p:nvPr>
        </p:nvSpPr>
        <p:spPr>
          <a:xfrm>
            <a:off x="507468" y="3061651"/>
            <a:ext cx="5060282" cy="1329374"/>
          </a:xfrm>
        </p:spPr>
        <p:txBody>
          <a:bodyPr tIns="0" bIns="36000" anchor="t" anchorCtr="0">
            <a:noAutofit/>
          </a:bodyPr>
          <a:lstStyle>
            <a:lvl1pPr marL="0" indent="0" algn="ctr">
              <a:lnSpc>
                <a:spcPts val="5498"/>
              </a:lnSpc>
              <a:buNone/>
              <a:defRPr sz="3499" b="0">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noProof="0" dirty="0"/>
              <a:t>Click to </a:t>
            </a:r>
            <a:r>
              <a:rPr lang="en-GB" noProof="0"/>
              <a:t>add subtitle  (max. 2 lines)</a:t>
            </a:r>
            <a:endParaRPr lang="en-GB" noProof="0" dirty="0"/>
          </a:p>
        </p:txBody>
      </p:sp>
      <p:sp>
        <p:nvSpPr>
          <p:cNvPr id="9" name="Rectangle 8" hidden="1"/>
          <p:cNvSpPr/>
          <p:nvPr userDrawn="1"/>
        </p:nvSpPr>
        <p:spPr>
          <a:xfrm>
            <a:off x="0" y="2844000"/>
            <a:ext cx="12188825" cy="7452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hidden="1"/>
          <p:cNvSpPr/>
          <p:nvPr userDrawn="1"/>
        </p:nvSpPr>
        <p:spPr>
          <a:xfrm>
            <a:off x="0" y="4932000"/>
            <a:ext cx="12188825" cy="3810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Text Placeholder 12"/>
          <p:cNvSpPr>
            <a:spLocks noGrp="1"/>
          </p:cNvSpPr>
          <p:nvPr>
            <p:ph type="body" sz="quarter" idx="13" hasCustomPrompt="1"/>
          </p:nvPr>
        </p:nvSpPr>
        <p:spPr>
          <a:xfrm>
            <a:off x="507468" y="4573021"/>
            <a:ext cx="5060282" cy="456180"/>
          </a:xfrm>
        </p:spPr>
        <p:txBody>
          <a:bodyPr>
            <a:noAutofit/>
          </a:bodyPr>
          <a:lstStyle>
            <a:lvl1pPr algn="ctr">
              <a:lnSpc>
                <a:spcPts val="2999"/>
              </a:lnSpc>
              <a:defRPr sz="2499" b="0" baseline="0">
                <a:solidFill>
                  <a:srgbClr val="EB5537"/>
                </a:solidFill>
              </a:defRPr>
            </a:lvl1pPr>
            <a:lvl2pPr marL="0" indent="0">
              <a:lnSpc>
                <a:spcPts val="2999"/>
              </a:lnSpc>
              <a:buNone/>
              <a:defRPr sz="2499" b="0">
                <a:solidFill>
                  <a:srgbClr val="808285"/>
                </a:solidFill>
              </a:defRPr>
            </a:lvl2pPr>
            <a:lvl3pPr>
              <a:lnSpc>
                <a:spcPts val="2999"/>
              </a:lnSpc>
              <a:defRPr sz="2499" b="0">
                <a:solidFill>
                  <a:srgbClr val="808285"/>
                </a:solidFill>
              </a:defRPr>
            </a:lvl3pPr>
            <a:lvl4pPr>
              <a:lnSpc>
                <a:spcPts val="2999"/>
              </a:lnSpc>
              <a:defRPr sz="2499" b="0">
                <a:solidFill>
                  <a:srgbClr val="808285"/>
                </a:solidFill>
              </a:defRPr>
            </a:lvl4pPr>
            <a:lvl5pPr>
              <a:lnSpc>
                <a:spcPts val="2999"/>
              </a:lnSpc>
              <a:defRPr sz="2499" b="0">
                <a:solidFill>
                  <a:srgbClr val="808285"/>
                </a:solidFill>
              </a:defRPr>
            </a:lvl5pPr>
          </a:lstStyle>
          <a:p>
            <a:pPr lvl="0"/>
            <a:r>
              <a:rPr lang="en-GB" noProof="0" dirty="0"/>
              <a:t>Click to add speaker </a:t>
            </a:r>
            <a:r>
              <a:rPr lang="en-GB" noProof="0"/>
              <a:t>name - date </a:t>
            </a:r>
            <a:r>
              <a:rPr lang="en-GB" noProof="0" dirty="0"/>
              <a:t>[</a:t>
            </a:r>
            <a:r>
              <a:rPr lang="en-GB" noProof="0"/>
              <a:t>m/d/</a:t>
            </a:r>
            <a:r>
              <a:rPr lang="en-GB" noProof="0" err="1"/>
              <a:t>yyyy</a:t>
            </a:r>
            <a:r>
              <a:rPr lang="en-GB" noProof="0"/>
              <a:t>]</a:t>
            </a:r>
            <a:endParaRPr lang="en-GB" noProof="0" dirty="0"/>
          </a:p>
        </p:txBody>
      </p:sp>
      <p:pic>
        <p:nvPicPr>
          <p:cNvPr id="12" name="Logo diapos.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0" y="5331200"/>
            <a:ext cx="6246786" cy="1524003"/>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4412" y="0"/>
            <a:ext cx="6094413" cy="6858000"/>
          </a:xfrm>
          <a:prstGeom prst="rect">
            <a:avLst/>
          </a:prstGeom>
        </p:spPr>
      </p:pic>
      <p:pic>
        <p:nvPicPr>
          <p:cNvPr id="14" name="Picture 13"/>
          <p:cNvPicPr>
            <a:picLocks noChangeAspect="1"/>
          </p:cNvPicPr>
          <p:nvPr userDrawn="1"/>
        </p:nvPicPr>
        <p:blipFill rotWithShape="1">
          <a:blip r:embed="rId4" cstate="print">
            <a:extLst>
              <a:ext uri="{28A0092B-C50C-407E-A947-70E740481C1C}">
                <a14:useLocalDpi xmlns:a14="http://schemas.microsoft.com/office/drawing/2010/main" val="0"/>
              </a:ext>
            </a:extLst>
          </a:blip>
          <a:srcRect l="79560"/>
          <a:stretch/>
        </p:blipFill>
        <p:spPr>
          <a:xfrm>
            <a:off x="11067117" y="5731201"/>
            <a:ext cx="416076" cy="566929"/>
          </a:xfrm>
          <a:prstGeom prst="rect">
            <a:avLst/>
          </a:prstGeom>
        </p:spPr>
      </p:pic>
      <p:pic>
        <p:nvPicPr>
          <p:cNvPr id="15" name="Logo pos. large"/>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333999"/>
            <a:ext cx="6246786" cy="1524003"/>
          </a:xfrm>
          <a:prstGeom prst="rect">
            <a:avLst/>
          </a:prstGeom>
        </p:spPr>
      </p:pic>
    </p:spTree>
    <p:extLst>
      <p:ext uri="{BB962C8B-B14F-4D97-AF65-F5344CB8AC3E}">
        <p14:creationId xmlns:p14="http://schemas.microsoft.com/office/powerpoint/2010/main" val="318752471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Slide Wide (Business)">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8825" cy="5334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331052"/>
            <a:ext cx="12188824" cy="1526949"/>
          </a:xfrm>
          <a:prstGeom prst="rect">
            <a:avLst/>
          </a:prstGeom>
        </p:spPr>
      </p:pic>
      <p:sp>
        <p:nvSpPr>
          <p:cNvPr id="2" name="Title 1"/>
          <p:cNvSpPr>
            <a:spLocks noGrp="1"/>
          </p:cNvSpPr>
          <p:nvPr>
            <p:ph type="ctrTitle"/>
          </p:nvPr>
        </p:nvSpPr>
        <p:spPr>
          <a:xfrm>
            <a:off x="353870" y="1000124"/>
            <a:ext cx="11517000" cy="1764000"/>
          </a:xfrm>
        </p:spPr>
        <p:txBody>
          <a:bodyPr bIns="0" anchor="b">
            <a:normAutofit/>
          </a:bodyPr>
          <a:lstStyle>
            <a:lvl1pPr algn="ctr">
              <a:lnSpc>
                <a:spcPts val="6998"/>
              </a:lnSpc>
              <a:defRPr sz="5998">
                <a:solidFill>
                  <a:schemeClr val="bg1"/>
                </a:solidFill>
              </a:defRPr>
            </a:lvl1pPr>
          </a:lstStyle>
          <a:p>
            <a:r>
              <a:rPr lang="en-US" noProof="0"/>
              <a:t>Click to edit Master title style</a:t>
            </a:r>
            <a:endParaRPr lang="en-GB" noProof="0" dirty="0"/>
          </a:p>
        </p:txBody>
      </p:sp>
      <p:sp>
        <p:nvSpPr>
          <p:cNvPr id="3" name="Subtitle 2"/>
          <p:cNvSpPr>
            <a:spLocks noGrp="1"/>
          </p:cNvSpPr>
          <p:nvPr>
            <p:ph type="subTitle" idx="1"/>
          </p:nvPr>
        </p:nvSpPr>
        <p:spPr>
          <a:xfrm>
            <a:off x="353870" y="2756851"/>
            <a:ext cx="11517000" cy="864000"/>
          </a:xfrm>
        </p:spPr>
        <p:txBody>
          <a:bodyPr tIns="0" bIns="36000" anchor="t" anchorCtr="0">
            <a:normAutofit/>
          </a:bodyPr>
          <a:lstStyle>
            <a:lvl1pPr marL="0" indent="0" algn="ctr">
              <a:lnSpc>
                <a:spcPts val="5998"/>
              </a:lnSpc>
              <a:buNone/>
              <a:defRPr sz="4499">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endParaRPr lang="en-GB" noProof="0"/>
          </a:p>
        </p:txBody>
      </p:sp>
      <p:sp>
        <p:nvSpPr>
          <p:cNvPr id="9" name="Rectangle 8" hidden="1"/>
          <p:cNvSpPr/>
          <p:nvPr userDrawn="1"/>
        </p:nvSpPr>
        <p:spPr>
          <a:xfrm>
            <a:off x="0" y="2592000"/>
            <a:ext cx="12188825" cy="7560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hidden="1"/>
          <p:cNvSpPr/>
          <p:nvPr userDrawn="1"/>
        </p:nvSpPr>
        <p:spPr>
          <a:xfrm>
            <a:off x="0" y="4248000"/>
            <a:ext cx="12188825" cy="3810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Text Placeholder 12"/>
          <p:cNvSpPr>
            <a:spLocks noGrp="1"/>
          </p:cNvSpPr>
          <p:nvPr>
            <p:ph type="body" sz="quarter" idx="13" hasCustomPrompt="1"/>
          </p:nvPr>
        </p:nvSpPr>
        <p:spPr>
          <a:xfrm>
            <a:off x="352709" y="3906271"/>
            <a:ext cx="11517487" cy="884237"/>
          </a:xfrm>
        </p:spPr>
        <p:txBody>
          <a:bodyPr>
            <a:noAutofit/>
          </a:bodyPr>
          <a:lstStyle>
            <a:lvl1pPr algn="ctr">
              <a:lnSpc>
                <a:spcPts val="2999"/>
              </a:lnSpc>
              <a:defRPr sz="2999" b="0" baseline="0">
                <a:solidFill>
                  <a:schemeClr val="bg1"/>
                </a:solidFill>
              </a:defRPr>
            </a:lvl1pPr>
            <a:lvl2pPr marL="0" indent="0">
              <a:lnSpc>
                <a:spcPts val="2999"/>
              </a:lnSpc>
              <a:buNone/>
              <a:defRPr sz="2499" b="0">
                <a:solidFill>
                  <a:srgbClr val="808285"/>
                </a:solidFill>
              </a:defRPr>
            </a:lvl2pPr>
            <a:lvl3pPr>
              <a:lnSpc>
                <a:spcPts val="2999"/>
              </a:lnSpc>
              <a:defRPr sz="2499" b="0">
                <a:solidFill>
                  <a:srgbClr val="808285"/>
                </a:solidFill>
              </a:defRPr>
            </a:lvl3pPr>
            <a:lvl4pPr>
              <a:lnSpc>
                <a:spcPts val="2999"/>
              </a:lnSpc>
              <a:defRPr sz="2499" b="0">
                <a:solidFill>
                  <a:srgbClr val="808285"/>
                </a:solidFill>
              </a:defRPr>
            </a:lvl4pPr>
            <a:lvl5pPr>
              <a:lnSpc>
                <a:spcPts val="2999"/>
              </a:lnSpc>
              <a:defRPr sz="2499" b="0">
                <a:solidFill>
                  <a:srgbClr val="808285"/>
                </a:solidFill>
              </a:defRPr>
            </a:lvl5pPr>
          </a:lstStyle>
          <a:p>
            <a:pPr lvl="0"/>
            <a:r>
              <a:rPr lang="en-GB" noProof="0" dirty="0"/>
              <a:t>Click to add </a:t>
            </a:r>
            <a:r>
              <a:rPr lang="en-GB" noProof="0"/>
              <a:t>speaker name -- date </a:t>
            </a:r>
            <a:r>
              <a:rPr lang="en-GB" noProof="0" dirty="0"/>
              <a:t>[</a:t>
            </a:r>
            <a:r>
              <a:rPr lang="en-GB" noProof="0"/>
              <a:t>m/d/</a:t>
            </a:r>
            <a:r>
              <a:rPr lang="en-GB" noProof="0" err="1"/>
              <a:t>yyyy</a:t>
            </a:r>
            <a:r>
              <a:rPr lang="en-GB" noProof="0"/>
              <a:t>]</a:t>
            </a:r>
            <a:endParaRPr lang="en-GB" noProof="0" dirty="0"/>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0" y="5331200"/>
            <a:ext cx="6246786" cy="1524003"/>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65534" y="5731201"/>
            <a:ext cx="2035538" cy="566929"/>
          </a:xfrm>
          <a:prstGeom prst="rect">
            <a:avLst/>
          </a:prstGeom>
        </p:spPr>
      </p:pic>
    </p:spTree>
    <p:extLst>
      <p:ext uri="{BB962C8B-B14F-4D97-AF65-F5344CB8AC3E}">
        <p14:creationId xmlns:p14="http://schemas.microsoft.com/office/powerpoint/2010/main" val="300995869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Slide 2 Column (Business)">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002" y="0"/>
            <a:ext cx="6080411" cy="6858000"/>
          </a:xfrm>
          <a:prstGeom prst="rect">
            <a:avLst/>
          </a:prstGeom>
        </p:spPr>
      </p:pic>
      <p:sp>
        <p:nvSpPr>
          <p:cNvPr id="2" name="Title 1"/>
          <p:cNvSpPr>
            <a:spLocks noGrp="1"/>
          </p:cNvSpPr>
          <p:nvPr>
            <p:ph type="ctrTitle" hasCustomPrompt="1"/>
          </p:nvPr>
        </p:nvSpPr>
        <p:spPr>
          <a:xfrm>
            <a:off x="507468" y="714373"/>
            <a:ext cx="5060282" cy="2268000"/>
          </a:xfrm>
        </p:spPr>
        <p:txBody>
          <a:bodyPr bIns="0" anchor="b">
            <a:normAutofit/>
          </a:bodyPr>
          <a:lstStyle>
            <a:lvl1pPr algn="ctr">
              <a:lnSpc>
                <a:spcPts val="5998"/>
              </a:lnSpc>
              <a:defRPr sz="4999">
                <a:solidFill>
                  <a:schemeClr val="bg1"/>
                </a:solidFill>
              </a:defRPr>
            </a:lvl1pPr>
          </a:lstStyle>
          <a:p>
            <a:r>
              <a:rPr lang="en-GB" noProof="0" dirty="0"/>
              <a:t>Click </a:t>
            </a:r>
            <a:r>
              <a:rPr lang="en-GB" noProof="0"/>
              <a:t>to add  title (max. 3</a:t>
            </a:r>
            <a:br>
              <a:rPr lang="en-GB" noProof="0"/>
            </a:br>
            <a:r>
              <a:rPr lang="en-GB" noProof="0"/>
              <a:t>lines)</a:t>
            </a:r>
            <a:endParaRPr lang="en-GB" noProof="0" dirty="0"/>
          </a:p>
        </p:txBody>
      </p:sp>
      <p:sp>
        <p:nvSpPr>
          <p:cNvPr id="3" name="Subtitle 2"/>
          <p:cNvSpPr>
            <a:spLocks noGrp="1"/>
          </p:cNvSpPr>
          <p:nvPr>
            <p:ph type="subTitle" idx="1" hasCustomPrompt="1"/>
          </p:nvPr>
        </p:nvSpPr>
        <p:spPr>
          <a:xfrm>
            <a:off x="507468" y="3061651"/>
            <a:ext cx="5060282" cy="1329374"/>
          </a:xfrm>
        </p:spPr>
        <p:txBody>
          <a:bodyPr tIns="0" bIns="36000" anchor="t" anchorCtr="0">
            <a:noAutofit/>
          </a:bodyPr>
          <a:lstStyle>
            <a:lvl1pPr marL="0" indent="0" algn="ctr">
              <a:lnSpc>
                <a:spcPts val="5498"/>
              </a:lnSpc>
              <a:buNone/>
              <a:defRPr sz="3499" b="0">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noProof="0" dirty="0"/>
              <a:t>Click to </a:t>
            </a:r>
            <a:r>
              <a:rPr lang="en-GB" noProof="0"/>
              <a:t>add subtitle  (max. 2 lines)</a:t>
            </a:r>
            <a:endParaRPr lang="en-GB" noProof="0" dirty="0"/>
          </a:p>
        </p:txBody>
      </p:sp>
      <p:sp>
        <p:nvSpPr>
          <p:cNvPr id="9" name="Rectangle 8" hidden="1"/>
          <p:cNvSpPr/>
          <p:nvPr userDrawn="1"/>
        </p:nvSpPr>
        <p:spPr>
          <a:xfrm>
            <a:off x="0" y="2844000"/>
            <a:ext cx="12188825" cy="7452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hidden="1"/>
          <p:cNvSpPr/>
          <p:nvPr userDrawn="1"/>
        </p:nvSpPr>
        <p:spPr>
          <a:xfrm>
            <a:off x="0" y="4932000"/>
            <a:ext cx="12188825" cy="3810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Text Placeholder 12"/>
          <p:cNvSpPr>
            <a:spLocks noGrp="1"/>
          </p:cNvSpPr>
          <p:nvPr>
            <p:ph type="body" sz="quarter" idx="13" hasCustomPrompt="1"/>
          </p:nvPr>
        </p:nvSpPr>
        <p:spPr>
          <a:xfrm>
            <a:off x="507468" y="4573021"/>
            <a:ext cx="5060282" cy="456180"/>
          </a:xfrm>
        </p:spPr>
        <p:txBody>
          <a:bodyPr>
            <a:noAutofit/>
          </a:bodyPr>
          <a:lstStyle>
            <a:lvl1pPr algn="ctr">
              <a:lnSpc>
                <a:spcPts val="2999"/>
              </a:lnSpc>
              <a:defRPr sz="2499" b="0" baseline="0">
                <a:solidFill>
                  <a:schemeClr val="bg1"/>
                </a:solidFill>
              </a:defRPr>
            </a:lvl1pPr>
            <a:lvl2pPr marL="0" indent="0">
              <a:lnSpc>
                <a:spcPts val="2999"/>
              </a:lnSpc>
              <a:buNone/>
              <a:defRPr sz="2499" b="0">
                <a:solidFill>
                  <a:srgbClr val="808285"/>
                </a:solidFill>
              </a:defRPr>
            </a:lvl2pPr>
            <a:lvl3pPr>
              <a:lnSpc>
                <a:spcPts val="2999"/>
              </a:lnSpc>
              <a:defRPr sz="2499" b="0">
                <a:solidFill>
                  <a:srgbClr val="808285"/>
                </a:solidFill>
              </a:defRPr>
            </a:lvl3pPr>
            <a:lvl4pPr>
              <a:lnSpc>
                <a:spcPts val="2999"/>
              </a:lnSpc>
              <a:defRPr sz="2499" b="0">
                <a:solidFill>
                  <a:srgbClr val="808285"/>
                </a:solidFill>
              </a:defRPr>
            </a:lvl4pPr>
            <a:lvl5pPr>
              <a:lnSpc>
                <a:spcPts val="2999"/>
              </a:lnSpc>
              <a:defRPr sz="2499" b="0">
                <a:solidFill>
                  <a:srgbClr val="808285"/>
                </a:solidFill>
              </a:defRPr>
            </a:lvl5pPr>
          </a:lstStyle>
          <a:p>
            <a:pPr lvl="0"/>
            <a:r>
              <a:rPr lang="en-GB" noProof="0" dirty="0"/>
              <a:t>Click to add speaker </a:t>
            </a:r>
            <a:r>
              <a:rPr lang="en-GB" noProof="0"/>
              <a:t>name - date </a:t>
            </a:r>
            <a:r>
              <a:rPr lang="en-GB" noProof="0" dirty="0"/>
              <a:t>[</a:t>
            </a:r>
            <a:r>
              <a:rPr lang="en-GB" noProof="0"/>
              <a:t>m/d/</a:t>
            </a:r>
            <a:r>
              <a:rPr lang="en-GB" noProof="0" err="1"/>
              <a:t>yyyy</a:t>
            </a:r>
            <a:r>
              <a:rPr lang="en-GB" noProof="0"/>
              <a:t>]</a:t>
            </a:r>
            <a:endParaRPr lang="en-GB" noProof="0" dirty="0"/>
          </a:p>
        </p:txBody>
      </p:sp>
      <p:pic>
        <p:nvPicPr>
          <p:cNvPr id="12" name="Logo diapos. lar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 y="5331200"/>
            <a:ext cx="6246786" cy="1524003"/>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94412" y="0"/>
            <a:ext cx="6094413" cy="6858000"/>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26683" y="5724001"/>
            <a:ext cx="2035538" cy="566929"/>
          </a:xfrm>
          <a:prstGeom prst="rect">
            <a:avLst/>
          </a:prstGeom>
        </p:spPr>
      </p:pic>
    </p:spTree>
    <p:extLst>
      <p:ext uri="{BB962C8B-B14F-4D97-AF65-F5344CB8AC3E}">
        <p14:creationId xmlns:p14="http://schemas.microsoft.com/office/powerpoint/2010/main" val="36059205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usiness Mobil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1/1/2016</a:t>
            </a:r>
          </a:p>
        </p:txBody>
      </p:sp>
      <p:sp>
        <p:nvSpPr>
          <p:cNvPr id="3" name="Footer Placeholder 2"/>
          <p:cNvSpPr>
            <a:spLocks noGrp="1"/>
          </p:cNvSpPr>
          <p:nvPr>
            <p:ph type="ftr" sz="quarter" idx="11"/>
          </p:nvPr>
        </p:nvSpPr>
        <p:spPr/>
        <p:txBody>
          <a:bodyPr/>
          <a:lstStyle/>
          <a:p>
            <a:r>
              <a:rPr lang="en-US"/>
              <a:t>&lt; presentation title &gt;</a:t>
            </a:r>
          </a:p>
        </p:txBody>
      </p:sp>
      <p:sp>
        <p:nvSpPr>
          <p:cNvPr id="4" name="Slide Number Placeholder 3"/>
          <p:cNvSpPr>
            <a:spLocks noGrp="1"/>
          </p:cNvSpPr>
          <p:nvPr>
            <p:ph type="sldNum" sz="quarter" idx="12"/>
          </p:nvPr>
        </p:nvSpPr>
        <p:spPr/>
        <p:txBody>
          <a:bodyPr/>
          <a:lstStyle/>
          <a:p>
            <a:fld id="{B6E27945-FA9B-403D-BA8B-1AE065A8CDA9}" type="slidenum">
              <a:rPr lang="en-US" smtClean="0"/>
              <a:t>‹nr.›</a:t>
            </a:fld>
            <a:endParaRPr lang="en-US"/>
          </a:p>
        </p:txBody>
      </p:sp>
      <p:pic>
        <p:nvPicPr>
          <p:cNvPr id="8" name="Logo pos. small"/>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pic>
        <p:nvPicPr>
          <p:cNvPr id="10" name="Afbeelding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176" y="1022401"/>
            <a:ext cx="2160473" cy="2532893"/>
          </a:xfrm>
          <a:prstGeom prst="rect">
            <a:avLst/>
          </a:prstGeom>
        </p:spPr>
      </p:pic>
      <p:sp>
        <p:nvSpPr>
          <p:cNvPr id="11" name="Subtitle 2"/>
          <p:cNvSpPr>
            <a:spLocks noGrp="1"/>
          </p:cNvSpPr>
          <p:nvPr>
            <p:ph type="subTitle" idx="1"/>
          </p:nvPr>
        </p:nvSpPr>
        <p:spPr>
          <a:xfrm>
            <a:off x="239600" y="3657916"/>
            <a:ext cx="11517000" cy="828000"/>
          </a:xfrm>
        </p:spPr>
        <p:txBody>
          <a:bodyPr tIns="0" bIns="36000" anchor="t" anchorCtr="0">
            <a:normAutofit/>
          </a:bodyPr>
          <a:lstStyle>
            <a:lvl1pPr marL="0" indent="0" algn="ctr">
              <a:lnSpc>
                <a:spcPts val="5998"/>
              </a:lnSpc>
              <a:buNone/>
              <a:defRPr sz="2999" b="0">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endParaRPr lang="en-GB" noProof="0"/>
          </a:p>
        </p:txBody>
      </p:sp>
      <p:sp>
        <p:nvSpPr>
          <p:cNvPr id="12" name="Rectangle 10" hidden="1"/>
          <p:cNvSpPr/>
          <p:nvPr userDrawn="1"/>
        </p:nvSpPr>
        <p:spPr>
          <a:xfrm>
            <a:off x="0" y="4230000"/>
            <a:ext cx="12188825" cy="3810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64656174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Business Park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1/1/2016</a:t>
            </a:r>
          </a:p>
        </p:txBody>
      </p:sp>
      <p:sp>
        <p:nvSpPr>
          <p:cNvPr id="3" name="Footer Placeholder 2"/>
          <p:cNvSpPr>
            <a:spLocks noGrp="1"/>
          </p:cNvSpPr>
          <p:nvPr>
            <p:ph type="ftr" sz="quarter" idx="11"/>
          </p:nvPr>
        </p:nvSpPr>
        <p:spPr/>
        <p:txBody>
          <a:bodyPr/>
          <a:lstStyle/>
          <a:p>
            <a:r>
              <a:rPr lang="en-US"/>
              <a:t>&lt; presentation title &gt;</a:t>
            </a:r>
          </a:p>
        </p:txBody>
      </p:sp>
      <p:sp>
        <p:nvSpPr>
          <p:cNvPr id="4" name="Slide Number Placeholder 3"/>
          <p:cNvSpPr>
            <a:spLocks noGrp="1"/>
          </p:cNvSpPr>
          <p:nvPr>
            <p:ph type="sldNum" sz="quarter" idx="12"/>
          </p:nvPr>
        </p:nvSpPr>
        <p:spPr/>
        <p:txBody>
          <a:bodyPr/>
          <a:lstStyle/>
          <a:p>
            <a:fld id="{B6E27945-FA9B-403D-BA8B-1AE065A8CDA9}" type="slidenum">
              <a:rPr lang="en-US" smtClean="0"/>
              <a:t>‹nr.›</a:t>
            </a:fld>
            <a:endParaRPr lang="en-US"/>
          </a:p>
        </p:txBody>
      </p:sp>
      <p:pic>
        <p:nvPicPr>
          <p:cNvPr id="8" name="Logo pos. small"/>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11" name="Subtitle 2"/>
          <p:cNvSpPr>
            <a:spLocks noGrp="1"/>
          </p:cNvSpPr>
          <p:nvPr>
            <p:ph type="subTitle" idx="1"/>
          </p:nvPr>
        </p:nvSpPr>
        <p:spPr>
          <a:xfrm>
            <a:off x="239600" y="3657916"/>
            <a:ext cx="11517000" cy="828000"/>
          </a:xfrm>
        </p:spPr>
        <p:txBody>
          <a:bodyPr tIns="0" bIns="36000" anchor="t" anchorCtr="0">
            <a:normAutofit/>
          </a:bodyPr>
          <a:lstStyle>
            <a:lvl1pPr marL="0" indent="0" algn="ctr">
              <a:lnSpc>
                <a:spcPts val="5998"/>
              </a:lnSpc>
              <a:buNone/>
              <a:defRPr sz="2999" b="0">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endParaRPr lang="en-GB" noProof="0"/>
          </a:p>
        </p:txBody>
      </p:sp>
      <p:sp>
        <p:nvSpPr>
          <p:cNvPr id="12" name="Rectangle 10" hidden="1"/>
          <p:cNvSpPr/>
          <p:nvPr userDrawn="1"/>
        </p:nvSpPr>
        <p:spPr>
          <a:xfrm>
            <a:off x="0" y="4230000"/>
            <a:ext cx="12188825" cy="3810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5" name="Afbeelding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176" y="1022401"/>
            <a:ext cx="2160473" cy="2548133"/>
          </a:xfrm>
          <a:prstGeom prst="rect">
            <a:avLst/>
          </a:prstGeom>
        </p:spPr>
      </p:pic>
    </p:spTree>
    <p:extLst>
      <p:ext uri="{BB962C8B-B14F-4D97-AF65-F5344CB8AC3E}">
        <p14:creationId xmlns:p14="http://schemas.microsoft.com/office/powerpoint/2010/main" val="328768484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usiness Energ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1/1/2016</a:t>
            </a:r>
          </a:p>
        </p:txBody>
      </p:sp>
      <p:sp>
        <p:nvSpPr>
          <p:cNvPr id="3" name="Footer Placeholder 2"/>
          <p:cNvSpPr>
            <a:spLocks noGrp="1"/>
          </p:cNvSpPr>
          <p:nvPr>
            <p:ph type="ftr" sz="quarter" idx="11"/>
          </p:nvPr>
        </p:nvSpPr>
        <p:spPr/>
        <p:txBody>
          <a:bodyPr/>
          <a:lstStyle/>
          <a:p>
            <a:r>
              <a:rPr lang="en-US"/>
              <a:t>&lt; presentation title &gt;</a:t>
            </a:r>
          </a:p>
        </p:txBody>
      </p:sp>
      <p:sp>
        <p:nvSpPr>
          <p:cNvPr id="4" name="Slide Number Placeholder 3"/>
          <p:cNvSpPr>
            <a:spLocks noGrp="1"/>
          </p:cNvSpPr>
          <p:nvPr>
            <p:ph type="sldNum" sz="quarter" idx="12"/>
          </p:nvPr>
        </p:nvSpPr>
        <p:spPr/>
        <p:txBody>
          <a:bodyPr/>
          <a:lstStyle/>
          <a:p>
            <a:fld id="{B6E27945-FA9B-403D-BA8B-1AE065A8CDA9}" type="slidenum">
              <a:rPr lang="en-US" smtClean="0"/>
              <a:t>‹nr.›</a:t>
            </a:fld>
            <a:endParaRPr lang="en-US"/>
          </a:p>
        </p:txBody>
      </p:sp>
      <p:pic>
        <p:nvPicPr>
          <p:cNvPr id="8" name="Logo pos. small"/>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11" name="Subtitle 2"/>
          <p:cNvSpPr>
            <a:spLocks noGrp="1"/>
          </p:cNvSpPr>
          <p:nvPr>
            <p:ph type="subTitle" idx="1"/>
          </p:nvPr>
        </p:nvSpPr>
        <p:spPr>
          <a:xfrm>
            <a:off x="239600" y="3657916"/>
            <a:ext cx="11517000" cy="828000"/>
          </a:xfrm>
        </p:spPr>
        <p:txBody>
          <a:bodyPr tIns="0" bIns="36000" anchor="t" anchorCtr="0">
            <a:normAutofit/>
          </a:bodyPr>
          <a:lstStyle>
            <a:lvl1pPr marL="0" indent="0" algn="ctr">
              <a:lnSpc>
                <a:spcPts val="5998"/>
              </a:lnSpc>
              <a:buNone/>
              <a:defRPr sz="2999" b="0">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endParaRPr lang="en-GB" noProof="0"/>
          </a:p>
        </p:txBody>
      </p:sp>
      <p:sp>
        <p:nvSpPr>
          <p:cNvPr id="12" name="Rectangle 10" hidden="1"/>
          <p:cNvSpPr/>
          <p:nvPr userDrawn="1"/>
        </p:nvSpPr>
        <p:spPr>
          <a:xfrm>
            <a:off x="0" y="4230000"/>
            <a:ext cx="12188825" cy="381000"/>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6" name="Afbeelding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25399" y="1022401"/>
            <a:ext cx="1938027" cy="2542037"/>
          </a:xfrm>
          <a:prstGeom prst="rect">
            <a:avLst/>
          </a:prstGeom>
        </p:spPr>
      </p:pic>
    </p:spTree>
    <p:extLst>
      <p:ext uri="{BB962C8B-B14F-4D97-AF65-F5344CB8AC3E}">
        <p14:creationId xmlns:p14="http://schemas.microsoft.com/office/powerpoint/2010/main" val="204410528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Use Example">
    <p:spTree>
      <p:nvGrpSpPr>
        <p:cNvPr id="1" name=""/>
        <p:cNvGrpSpPr/>
        <p:nvPr/>
      </p:nvGrpSpPr>
      <p:grpSpPr>
        <a:xfrm>
          <a:off x="0" y="0"/>
          <a:ext cx="0" cy="0"/>
          <a:chOff x="0" y="0"/>
          <a:chExt cx="0" cy="0"/>
        </a:xfrm>
      </p:grpSpPr>
      <p:sp>
        <p:nvSpPr>
          <p:cNvPr id="6" name="TextBox 5" hidden="1"/>
          <p:cNvSpPr txBox="1"/>
          <p:nvPr userDrawn="1"/>
        </p:nvSpPr>
        <p:spPr>
          <a:xfrm>
            <a:off x="359906" y="552476"/>
            <a:ext cx="11470212" cy="990015"/>
          </a:xfrm>
          <a:prstGeom prst="rect">
            <a:avLst/>
          </a:prstGeom>
          <a:noFill/>
        </p:spPr>
        <p:txBody>
          <a:bodyPr wrap="square" lIns="0" rIns="0" rtlCol="0" anchor="b" anchorCtr="0">
            <a:spAutoFit/>
          </a:bodyPr>
          <a:lstStyle/>
          <a:p>
            <a:pPr algn="ctr">
              <a:lnSpc>
                <a:spcPts val="6998"/>
              </a:lnSpc>
            </a:pPr>
            <a:r>
              <a:rPr lang="en-GB" sz="5998" b="1" noProof="0">
                <a:solidFill>
                  <a:srgbClr val="EB5537"/>
                </a:solidFill>
              </a:rPr>
              <a:t>In this presentation:</a:t>
            </a:r>
            <a:endParaRPr lang="en-GB" sz="5998" b="1">
              <a:solidFill>
                <a:srgbClr val="EB5537"/>
              </a:solidFill>
            </a:endParaRPr>
          </a:p>
        </p:txBody>
      </p:sp>
      <p:sp>
        <p:nvSpPr>
          <p:cNvPr id="2" name="Title 1"/>
          <p:cNvSpPr>
            <a:spLocks noGrp="1"/>
          </p:cNvSpPr>
          <p:nvPr>
            <p:ph type="title" hasCustomPrompt="1"/>
          </p:nvPr>
        </p:nvSpPr>
        <p:spPr>
          <a:xfrm>
            <a:off x="359906" y="495300"/>
            <a:ext cx="11470212" cy="1037304"/>
          </a:xfrm>
        </p:spPr>
        <p:txBody>
          <a:bodyPr>
            <a:normAutofit/>
          </a:bodyPr>
          <a:lstStyle>
            <a:lvl1pPr algn="ctr">
              <a:lnSpc>
                <a:spcPts val="6998"/>
              </a:lnSpc>
              <a:defRPr sz="5998"/>
            </a:lvl1pPr>
          </a:lstStyle>
          <a:p>
            <a:r>
              <a:rPr lang="en-GB" noProof="0"/>
              <a:t>Click to add toc title</a:t>
            </a:r>
            <a:endParaRPr lang="en-GB" noProof="0" dirty="0"/>
          </a:p>
        </p:txBody>
      </p:sp>
      <p:sp>
        <p:nvSpPr>
          <p:cNvPr id="3" name="Date Placeholder 2"/>
          <p:cNvSpPr>
            <a:spLocks noGrp="1"/>
          </p:cNvSpPr>
          <p:nvPr>
            <p:ph type="dt" sz="half" idx="10"/>
          </p:nvPr>
        </p:nvSpPr>
        <p:spPr/>
        <p:txBody>
          <a:bodyPr/>
          <a:lstStyle/>
          <a:p>
            <a:r>
              <a:rPr lang="en-US"/>
              <a:t>1/1/2016</a:t>
            </a:r>
          </a:p>
        </p:txBody>
      </p:sp>
      <p:sp>
        <p:nvSpPr>
          <p:cNvPr id="4" name="Footer Placeholder 3"/>
          <p:cNvSpPr>
            <a:spLocks noGrp="1"/>
          </p:cNvSpPr>
          <p:nvPr>
            <p:ph type="ftr" sz="quarter" idx="11"/>
          </p:nvPr>
        </p:nvSpPr>
        <p:spPr/>
        <p:txBody>
          <a:bodyPr/>
          <a:lstStyle/>
          <a:p>
            <a:r>
              <a:rPr lang="en-US"/>
              <a:t>&lt; presentation title &gt;</a:t>
            </a:r>
          </a:p>
        </p:txBody>
      </p:sp>
      <p:sp>
        <p:nvSpPr>
          <p:cNvPr id="5" name="Slide Number Placeholder 4"/>
          <p:cNvSpPr>
            <a:spLocks noGrp="1"/>
          </p:cNvSpPr>
          <p:nvPr>
            <p:ph type="sldNum" sz="quarter" idx="12"/>
          </p:nvPr>
        </p:nvSpPr>
        <p:spPr/>
        <p:txBody>
          <a:bodyPr/>
          <a:lstStyle/>
          <a:p>
            <a:fld id="{B6E27945-FA9B-403D-BA8B-1AE065A8CDA9}" type="slidenum">
              <a:rPr lang="en-US" smtClean="0"/>
              <a:t>‹nr.›</a:t>
            </a:fld>
            <a:endParaRPr lang="en-US"/>
          </a:p>
        </p:txBody>
      </p:sp>
      <p:sp>
        <p:nvSpPr>
          <p:cNvPr id="7" name="Rectangle 6" hidden="1"/>
          <p:cNvSpPr/>
          <p:nvPr userDrawn="1"/>
        </p:nvSpPr>
        <p:spPr>
          <a:xfrm>
            <a:off x="0" y="1332000"/>
            <a:ext cx="12188825" cy="738000"/>
          </a:xfrm>
          <a:prstGeom prst="rect">
            <a:avLst/>
          </a:prstGeom>
          <a:no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0" name="Rectangle 9" hidden="1"/>
          <p:cNvSpPr/>
          <p:nvPr userDrawn="1"/>
        </p:nvSpPr>
        <p:spPr>
          <a:xfrm>
            <a:off x="0" y="3096000"/>
            <a:ext cx="12188825" cy="504000"/>
          </a:xfrm>
          <a:prstGeom prst="rect">
            <a:avLst/>
          </a:prstGeom>
          <a:no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Text Placeholder 11"/>
          <p:cNvSpPr>
            <a:spLocks noGrp="1"/>
          </p:cNvSpPr>
          <p:nvPr>
            <p:ph type="body" sz="quarter" idx="13"/>
          </p:nvPr>
        </p:nvSpPr>
        <p:spPr>
          <a:xfrm>
            <a:off x="359906" y="1489075"/>
            <a:ext cx="11470212" cy="4103688"/>
          </a:xfrm>
        </p:spPr>
        <p:txBody>
          <a:bodyPr/>
          <a:lstStyle>
            <a:lvl1pPr algn="ctr">
              <a:lnSpc>
                <a:spcPts val="5998"/>
              </a:lnSpc>
              <a:spcAft>
                <a:spcPts val="3599"/>
              </a:spcAft>
              <a:defRPr sz="4499" b="0">
                <a:solidFill>
                  <a:srgbClr val="EB5537"/>
                </a:solidFill>
              </a:defRPr>
            </a:lvl1pPr>
            <a:lvl2pPr indent="-269919" algn="l">
              <a:lnSpc>
                <a:spcPts val="3999"/>
              </a:lnSpc>
              <a:spcBef>
                <a:spcPts val="0"/>
              </a:spcBef>
              <a:buClr>
                <a:srgbClr val="EB5537"/>
              </a:buClr>
              <a:defRPr sz="2999"/>
            </a:lvl2pPr>
            <a:lvl3pPr marL="0" indent="-269919" algn="l">
              <a:lnSpc>
                <a:spcPts val="3999"/>
              </a:lnSpc>
              <a:buClr>
                <a:srgbClr val="EB5537"/>
              </a:buClr>
              <a:defRPr sz="2999"/>
            </a:lvl3pPr>
            <a:lvl4pPr marL="0" indent="-269919" algn="l">
              <a:lnSpc>
                <a:spcPts val="3999"/>
              </a:lnSpc>
              <a:buClr>
                <a:srgbClr val="EB5537"/>
              </a:buClr>
              <a:buSzPct val="120000"/>
              <a:defRPr sz="2999"/>
            </a:lvl4pPr>
            <a:lvl5pPr marL="0" indent="-269919" algn="l">
              <a:lnSpc>
                <a:spcPts val="3999"/>
              </a:lnSpc>
              <a:buClr>
                <a:srgbClr val="EB5537"/>
              </a:buClr>
              <a:buSzPct val="120000"/>
              <a:defRPr sz="2999"/>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3"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14" name="Rectangle 13" hidden="1"/>
          <p:cNvSpPr/>
          <p:nvPr userDrawn="1"/>
        </p:nvSpPr>
        <p:spPr>
          <a:xfrm>
            <a:off x="0" y="756000"/>
            <a:ext cx="12188825" cy="1332000"/>
          </a:xfrm>
          <a:prstGeom prst="rect">
            <a:avLst/>
          </a:prstGeom>
          <a:noFill/>
          <a:ln w="3175">
            <a:solidFill>
              <a:srgbClr val="F07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15" name="Straight Connector 14"/>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87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54"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5"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6"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hapter Whit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59905" y="1765917"/>
            <a:ext cx="11470212" cy="934033"/>
          </a:xfrm>
          <a:ln w="76200">
            <a:noFill/>
          </a:ln>
        </p:spPr>
        <p:txBody>
          <a:bodyPr wrap="square" tIns="36000" bIns="0">
            <a:spAutoFit/>
          </a:bodyPr>
          <a:lstStyle>
            <a:lvl1pPr algn="ctr">
              <a:lnSpc>
                <a:spcPts val="6998"/>
              </a:lnSpc>
              <a:defRPr sz="5998" b="1" u="none" baseline="0">
                <a:solidFill>
                  <a:srgbClr val="EB5537"/>
                </a:solidFill>
                <a:uFill>
                  <a:solidFill>
                    <a:schemeClr val="bg1"/>
                  </a:solidFill>
                </a:uFill>
              </a:defRPr>
            </a:lvl1pPr>
          </a:lstStyle>
          <a:p>
            <a:r>
              <a:rPr lang="en-GB" noProof="0" dirty="0"/>
              <a:t>Click </a:t>
            </a:r>
            <a:r>
              <a:rPr lang="en-GB" noProof="0"/>
              <a:t>to add chapter title</a:t>
            </a:r>
            <a:endParaRPr lang="en-GB" noProof="0" dirty="0"/>
          </a:p>
        </p:txBody>
      </p:sp>
      <p:pic>
        <p:nvPicPr>
          <p:cNvPr id="4"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5" name="Subtitle 2"/>
          <p:cNvSpPr>
            <a:spLocks noGrp="1"/>
          </p:cNvSpPr>
          <p:nvPr>
            <p:ph type="subTitle" idx="1" hasCustomPrompt="1"/>
          </p:nvPr>
        </p:nvSpPr>
        <p:spPr>
          <a:xfrm>
            <a:off x="359904" y="2724149"/>
            <a:ext cx="11470212" cy="1590675"/>
          </a:xfrm>
        </p:spPr>
        <p:txBody>
          <a:bodyPr tIns="0" bIns="36000" anchor="t" anchorCtr="0">
            <a:noAutofit/>
          </a:bodyPr>
          <a:lstStyle>
            <a:lvl1pPr marL="0" indent="0" algn="ctr">
              <a:lnSpc>
                <a:spcPts val="5998"/>
              </a:lnSpc>
              <a:buNone/>
              <a:defRPr sz="4499" b="0" baseline="0">
                <a:solidFill>
                  <a:srgbClr val="EB5537"/>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noProof="0" dirty="0"/>
              <a:t>Click to </a:t>
            </a:r>
            <a:r>
              <a:rPr lang="en-GB" noProof="0"/>
              <a:t>add subtitle  (max. 2 lines)</a:t>
            </a:r>
          </a:p>
        </p:txBody>
      </p:sp>
      <p:sp>
        <p:nvSpPr>
          <p:cNvPr id="6" name="Rectangle 5" hidden="1"/>
          <p:cNvSpPr/>
          <p:nvPr userDrawn="1"/>
        </p:nvSpPr>
        <p:spPr>
          <a:xfrm>
            <a:off x="0" y="2520000"/>
            <a:ext cx="12188825" cy="774000"/>
          </a:xfrm>
          <a:prstGeom prst="rect">
            <a:avLst/>
          </a:prstGeom>
          <a:noFill/>
          <a:ln w="3175">
            <a:solidFill>
              <a:srgbClr val="F07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7" name="Slide Number Placeholder 5"/>
          <p:cNvSpPr>
            <a:spLocks noGrp="1"/>
          </p:cNvSpPr>
          <p:nvPr>
            <p:ph type="sldNum" sz="quarter" idx="4"/>
          </p:nvPr>
        </p:nvSpPr>
        <p:spPr>
          <a:xfrm>
            <a:off x="11445019" y="6255152"/>
            <a:ext cx="489028" cy="324000"/>
          </a:xfrm>
          <a:prstGeom prst="rect">
            <a:avLst/>
          </a:prstGeom>
        </p:spPr>
        <p:txBody>
          <a:bodyPr vert="horz" lIns="91440" tIns="45720" rIns="91440" bIns="45720" rtlCol="0" anchor="ctr"/>
          <a:lstStyle>
            <a:lvl1pPr algn="r">
              <a:defRPr sz="1210">
                <a:solidFill>
                  <a:srgbClr val="808285"/>
                </a:solidFill>
              </a:defRPr>
            </a:lvl1pPr>
          </a:lstStyle>
          <a:p>
            <a:fld id="{B6E27945-FA9B-403D-BA8B-1AE065A8CDA9}" type="slidenum">
              <a:rPr lang="en-GB" noProof="0" smtClean="0"/>
              <a:pPr/>
              <a:t>‹nr.›</a:t>
            </a:fld>
            <a:endParaRPr lang="en-GB" noProof="0" dirty="0"/>
          </a:p>
        </p:txBody>
      </p:sp>
    </p:spTree>
    <p:extLst>
      <p:ext uri="{BB962C8B-B14F-4D97-AF65-F5344CB8AC3E}">
        <p14:creationId xmlns:p14="http://schemas.microsoft.com/office/powerpoint/2010/main" val="1182488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hapter Orange">
    <p:bg>
      <p:bgPr>
        <a:gradFill flip="none" rotWithShape="1">
          <a:gsLst>
            <a:gs pos="0">
              <a:srgbClr val="E6234B"/>
            </a:gs>
            <a:gs pos="100000">
              <a:srgbClr val="F07D20"/>
            </a:gs>
          </a:gsLst>
          <a:lin ang="0" scaled="1"/>
          <a:tileRect/>
        </a:gradFill>
        <a:effectLst/>
      </p:bgPr>
    </p:bg>
    <p:spTree>
      <p:nvGrpSpPr>
        <p:cNvPr id="1" name=""/>
        <p:cNvGrpSpPr/>
        <p:nvPr/>
      </p:nvGrpSpPr>
      <p:grpSpPr>
        <a:xfrm>
          <a:off x="0" y="0"/>
          <a:ext cx="0" cy="0"/>
          <a:chOff x="0" y="0"/>
          <a:chExt cx="0" cy="0"/>
        </a:xfrm>
      </p:grpSpPr>
      <p:sp>
        <p:nvSpPr>
          <p:cNvPr id="4" name="Titel 1"/>
          <p:cNvSpPr>
            <a:spLocks noGrp="1"/>
          </p:cNvSpPr>
          <p:nvPr>
            <p:ph type="title" hasCustomPrompt="1"/>
          </p:nvPr>
        </p:nvSpPr>
        <p:spPr>
          <a:xfrm>
            <a:off x="359905" y="1765917"/>
            <a:ext cx="11470212" cy="934033"/>
          </a:xfrm>
          <a:ln w="76200">
            <a:noFill/>
          </a:ln>
        </p:spPr>
        <p:txBody>
          <a:bodyPr wrap="square" tIns="36000" bIns="0">
            <a:spAutoFit/>
          </a:bodyPr>
          <a:lstStyle>
            <a:lvl1pPr algn="ctr">
              <a:lnSpc>
                <a:spcPts val="6998"/>
              </a:lnSpc>
              <a:defRPr sz="5998" b="1" u="none" baseline="0">
                <a:solidFill>
                  <a:schemeClr val="bg1"/>
                </a:solidFill>
                <a:uFill>
                  <a:solidFill>
                    <a:schemeClr val="bg1"/>
                  </a:solidFill>
                </a:uFill>
              </a:defRPr>
            </a:lvl1pPr>
          </a:lstStyle>
          <a:p>
            <a:r>
              <a:rPr lang="en-GB" noProof="0" dirty="0"/>
              <a:t>Click </a:t>
            </a:r>
            <a:r>
              <a:rPr lang="en-GB" noProof="0"/>
              <a:t>to add chapter title</a:t>
            </a:r>
            <a:endParaRPr lang="en-GB" noProof="0" dirty="0"/>
          </a:p>
        </p:txBody>
      </p:sp>
      <p:sp>
        <p:nvSpPr>
          <p:cNvPr id="5" name="Subtitle 2"/>
          <p:cNvSpPr>
            <a:spLocks noGrp="1"/>
          </p:cNvSpPr>
          <p:nvPr>
            <p:ph type="subTitle" idx="1" hasCustomPrompt="1"/>
          </p:nvPr>
        </p:nvSpPr>
        <p:spPr>
          <a:xfrm>
            <a:off x="359904" y="2724149"/>
            <a:ext cx="11470212" cy="1590675"/>
          </a:xfrm>
        </p:spPr>
        <p:txBody>
          <a:bodyPr tIns="0" bIns="36000" anchor="t" anchorCtr="0">
            <a:noAutofit/>
          </a:bodyPr>
          <a:lstStyle>
            <a:lvl1pPr marL="0" indent="0" algn="ctr">
              <a:lnSpc>
                <a:spcPts val="5998"/>
              </a:lnSpc>
              <a:buNone/>
              <a:defRPr sz="4499" b="0" baseline="0">
                <a:solidFill>
                  <a:schemeClr val="bg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noProof="0" dirty="0"/>
              <a:t>Click to </a:t>
            </a:r>
            <a:r>
              <a:rPr lang="en-GB" noProof="0"/>
              <a:t>add subtitle  (max. 2 lines)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7" name="Slide Number Placeholder 5"/>
          <p:cNvSpPr>
            <a:spLocks noGrp="1"/>
          </p:cNvSpPr>
          <p:nvPr>
            <p:ph type="sldNum" sz="quarter" idx="4"/>
          </p:nvPr>
        </p:nvSpPr>
        <p:spPr>
          <a:xfrm>
            <a:off x="11445019" y="6255152"/>
            <a:ext cx="489028" cy="324000"/>
          </a:xfrm>
          <a:prstGeom prst="rect">
            <a:avLst/>
          </a:prstGeom>
        </p:spPr>
        <p:txBody>
          <a:bodyPr vert="horz" lIns="91440" tIns="45720" rIns="91440" bIns="45720" rtlCol="0" anchor="ctr"/>
          <a:lstStyle>
            <a:lvl1pPr algn="r">
              <a:defRPr sz="1210">
                <a:solidFill>
                  <a:srgbClr val="808285"/>
                </a:solidFill>
              </a:defRPr>
            </a:lvl1pPr>
          </a:lstStyle>
          <a:p>
            <a:fld id="{B6E27945-FA9B-403D-BA8B-1AE065A8CDA9}" type="slidenum">
              <a:rPr lang="en-GB" noProof="0" smtClean="0"/>
              <a:pPr/>
              <a:t>‹nr.›</a:t>
            </a:fld>
            <a:endParaRPr lang="en-GB" noProof="0" dirty="0"/>
          </a:p>
        </p:txBody>
      </p:sp>
    </p:spTree>
    <p:extLst>
      <p:ext uri="{BB962C8B-B14F-4D97-AF65-F5344CB8AC3E}">
        <p14:creationId xmlns:p14="http://schemas.microsoft.com/office/powerpoint/2010/main" val="3978032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359906" y="313407"/>
            <a:ext cx="11470212" cy="648000"/>
          </a:xfrm>
        </p:spPr>
        <p:txBody>
          <a:bodyPr/>
          <a:lstStyle>
            <a:lvl1pPr>
              <a:defRPr/>
            </a:lvl1pPr>
          </a:lstStyle>
          <a:p>
            <a:r>
              <a:rPr lang="en-US"/>
              <a:t>Click to edit Master title style</a:t>
            </a:r>
          </a:p>
        </p:txBody>
      </p:sp>
      <p:sp>
        <p:nvSpPr>
          <p:cNvPr id="3" name="Content Placeholder 2"/>
          <p:cNvSpPr>
            <a:spLocks noGrp="1"/>
          </p:cNvSpPr>
          <p:nvPr>
            <p:ph idx="1"/>
          </p:nvPr>
        </p:nvSpPr>
        <p:spPr>
          <a:xfrm>
            <a:off x="359906" y="2167504"/>
            <a:ext cx="11470212" cy="3635121"/>
          </a:xfrm>
        </p:spPr>
        <p:txBody>
          <a:bodyPr/>
          <a:lstStyle>
            <a:lvl1pPr>
              <a:defRPr b="0">
                <a:solidFill>
                  <a:schemeClr val="tx1"/>
                </a:solidFill>
              </a:defRPr>
            </a:lvl1pPr>
            <a:lvl2pPr>
              <a:defRPr>
                <a:solidFill>
                  <a:srgbClr val="F05F40"/>
                </a:solidFill>
              </a:defRPr>
            </a:lvl2pPr>
            <a:lvl3pPr marL="359892">
              <a:defRPr>
                <a:solidFill>
                  <a:schemeClr val="tx1"/>
                </a:solidFill>
              </a:defRPr>
            </a:lvl3pPr>
            <a:lvl4pPr marL="539838">
              <a:defRPr/>
            </a:lvl4pPr>
            <a:lvl5pPr marL="71978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sp>
        <p:nvSpPr>
          <p:cNvPr id="10" name="Text Placeholder 9"/>
          <p:cNvSpPr>
            <a:spLocks noGrp="1"/>
          </p:cNvSpPr>
          <p:nvPr>
            <p:ph type="body" sz="quarter" idx="13"/>
          </p:nvPr>
        </p:nvSpPr>
        <p:spPr>
          <a:xfrm>
            <a:off x="360664" y="989012"/>
            <a:ext cx="11470212" cy="396000"/>
          </a:xfrm>
        </p:spPr>
        <p:txBody>
          <a:bodyPr tIns="0">
            <a:noAutofit/>
          </a:bodyPr>
          <a:lstStyle>
            <a:lvl1pPr>
              <a:lnSpc>
                <a:spcPts val="2999"/>
              </a:lnSpc>
              <a:defRPr sz="2499" b="0"/>
            </a:lvl1pPr>
          </a:lstStyle>
          <a:p>
            <a:pPr lvl="0"/>
            <a:r>
              <a:rPr lang="en-US"/>
              <a:t>Click to edit Master text styles</a:t>
            </a:r>
          </a:p>
        </p:txBody>
      </p:sp>
      <p:pic>
        <p:nvPicPr>
          <p:cNvPr id="12"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cxnSp>
        <p:nvCxnSpPr>
          <p:cNvPr id="13" name="Straight Connector 12"/>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2"/>
          <p:cNvSpPr>
            <a:spLocks noGrp="1"/>
          </p:cNvSpPr>
          <p:nvPr>
            <p:ph type="body" sz="quarter" idx="15" hasCustomPrompt="1"/>
          </p:nvPr>
        </p:nvSpPr>
        <p:spPr>
          <a:xfrm>
            <a:off x="360269" y="1524000"/>
            <a:ext cx="11469849" cy="636304"/>
          </a:xfrm>
        </p:spPr>
        <p:txBody>
          <a:bodyPr rIns="0" anchor="b" anchorCtr="0"/>
          <a:lstStyle>
            <a:lvl1pPr>
              <a:defRPr/>
            </a:lvl1pPr>
            <a:lvl2pPr marL="0" indent="0">
              <a:buNone/>
              <a:defRPr/>
            </a:lvl2pPr>
          </a:lstStyle>
          <a:p>
            <a:pPr lvl="0"/>
            <a:r>
              <a:rPr lang="nl-NL" noProof="0"/>
              <a:t>Click to add heading</a:t>
            </a:r>
            <a:endParaRPr lang="en-GB" noProof="0" dirty="0"/>
          </a:p>
        </p:txBody>
      </p:sp>
    </p:spTree>
    <p:extLst>
      <p:ext uri="{BB962C8B-B14F-4D97-AF65-F5344CB8AC3E}">
        <p14:creationId xmlns:p14="http://schemas.microsoft.com/office/powerpoint/2010/main" val="121928676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le 1"/>
          <p:cNvSpPr>
            <a:spLocks noGrp="1"/>
          </p:cNvSpPr>
          <p:nvPr>
            <p:ph type="title"/>
          </p:nvPr>
        </p:nvSpPr>
        <p:spPr>
          <a:xfrm>
            <a:off x="359906" y="313407"/>
            <a:ext cx="11470212" cy="648000"/>
          </a:xfrm>
        </p:spPr>
        <p:txBody>
          <a:bodyPr/>
          <a:lstStyle>
            <a:lvl1pPr>
              <a:defRPr/>
            </a:lvl1p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sp>
        <p:nvSpPr>
          <p:cNvPr id="10" name="Text Placeholder 9"/>
          <p:cNvSpPr>
            <a:spLocks noGrp="1"/>
          </p:cNvSpPr>
          <p:nvPr>
            <p:ph type="body" sz="quarter" idx="13"/>
          </p:nvPr>
        </p:nvSpPr>
        <p:spPr>
          <a:xfrm>
            <a:off x="360664" y="989012"/>
            <a:ext cx="11470212" cy="396000"/>
          </a:xfrm>
        </p:spPr>
        <p:txBody>
          <a:bodyPr tIns="0">
            <a:noAutofit/>
          </a:bodyPr>
          <a:lstStyle>
            <a:lvl1pPr>
              <a:lnSpc>
                <a:spcPts val="2999"/>
              </a:lnSpc>
              <a:defRPr sz="2499" b="0"/>
            </a:lvl1pPr>
          </a:lstStyle>
          <a:p>
            <a:pPr lvl="0"/>
            <a:r>
              <a:rPr lang="en-US" noProof="0"/>
              <a:t>Click to edit Master text styles</a:t>
            </a:r>
          </a:p>
        </p:txBody>
      </p:sp>
      <p:sp>
        <p:nvSpPr>
          <p:cNvPr id="11" name="Rectangle 10" hidden="1"/>
          <p:cNvSpPr/>
          <p:nvPr userDrawn="1"/>
        </p:nvSpPr>
        <p:spPr>
          <a:xfrm>
            <a:off x="719813" y="792000"/>
            <a:ext cx="10843700" cy="7740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cxnSp>
        <p:nvCxnSpPr>
          <p:cNvPr id="13" name="Straight Connector 12"/>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able Placeholder 7"/>
          <p:cNvSpPr>
            <a:spLocks noGrp="1"/>
          </p:cNvSpPr>
          <p:nvPr>
            <p:ph type="tbl" sz="quarter" idx="14"/>
          </p:nvPr>
        </p:nvSpPr>
        <p:spPr>
          <a:xfrm>
            <a:off x="359906" y="1703375"/>
            <a:ext cx="11469874" cy="4116400"/>
          </a:xfrm>
        </p:spPr>
        <p:txBody>
          <a:bodyPr/>
          <a:lstStyle/>
          <a:p>
            <a:r>
              <a:rPr lang="en-US" noProof="0"/>
              <a:t>Click icon to add table</a:t>
            </a:r>
            <a:endParaRPr lang="en-GB" noProof="0" dirty="0"/>
          </a:p>
        </p:txBody>
      </p:sp>
    </p:spTree>
    <p:extLst>
      <p:ext uri="{BB962C8B-B14F-4D97-AF65-F5344CB8AC3E}">
        <p14:creationId xmlns:p14="http://schemas.microsoft.com/office/powerpoint/2010/main" val="299620772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 Columns Text and Object">
    <p:spTree>
      <p:nvGrpSpPr>
        <p:cNvPr id="1" name=""/>
        <p:cNvGrpSpPr/>
        <p:nvPr/>
      </p:nvGrpSpPr>
      <p:grpSpPr>
        <a:xfrm>
          <a:off x="0" y="0"/>
          <a:ext cx="0" cy="0"/>
          <a:chOff x="0" y="0"/>
          <a:chExt cx="0" cy="0"/>
        </a:xfrm>
      </p:grpSpPr>
      <p:sp>
        <p:nvSpPr>
          <p:cNvPr id="2" name="Title 1"/>
          <p:cNvSpPr>
            <a:spLocks noGrp="1"/>
          </p:cNvSpPr>
          <p:nvPr>
            <p:ph type="title"/>
          </p:nvPr>
        </p:nvSpPr>
        <p:spPr>
          <a:xfrm>
            <a:off x="359905" y="313407"/>
            <a:ext cx="11470212" cy="648000"/>
          </a:xfrm>
        </p:spPr>
        <p:txBody>
          <a:bodyPr/>
          <a:lstStyle>
            <a:lvl1pPr>
              <a:defRPr/>
            </a:lvl1p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sp>
        <p:nvSpPr>
          <p:cNvPr id="10" name="Text Placeholder 9"/>
          <p:cNvSpPr>
            <a:spLocks noGrp="1"/>
          </p:cNvSpPr>
          <p:nvPr>
            <p:ph type="body" sz="quarter" idx="13"/>
          </p:nvPr>
        </p:nvSpPr>
        <p:spPr>
          <a:xfrm>
            <a:off x="359905" y="998537"/>
            <a:ext cx="11470212" cy="396000"/>
          </a:xfrm>
        </p:spPr>
        <p:txBody>
          <a:bodyPr tIns="0">
            <a:noAutofit/>
          </a:bodyPr>
          <a:lstStyle>
            <a:lvl1pPr>
              <a:lnSpc>
                <a:spcPts val="2899"/>
              </a:lnSpc>
              <a:defRPr sz="2499" b="0"/>
            </a:lvl1pPr>
          </a:lstStyle>
          <a:p>
            <a:pPr lvl="0"/>
            <a:r>
              <a:rPr lang="en-US" noProof="0"/>
              <a:t>Click to edit Master text styles</a:t>
            </a:r>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cxnSp>
        <p:nvCxnSpPr>
          <p:cNvPr id="16" name="Straight Connector 15"/>
          <p:cNvCxnSpPr/>
          <p:nvPr userDrawn="1"/>
        </p:nvCxnSpPr>
        <p:spPr>
          <a:xfrm>
            <a:off x="359906" y="5940000"/>
            <a:ext cx="11427023"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2"/>
          <p:cNvSpPr>
            <a:spLocks noGrp="1"/>
          </p:cNvSpPr>
          <p:nvPr>
            <p:ph type="body" sz="quarter" idx="15"/>
          </p:nvPr>
        </p:nvSpPr>
        <p:spPr>
          <a:xfrm>
            <a:off x="360269" y="1552758"/>
            <a:ext cx="5524561" cy="607547"/>
          </a:xfrm>
        </p:spPr>
        <p:txBody>
          <a:bodyPr rIns="0" anchor="b" anchorCtr="0"/>
          <a:lstStyle>
            <a:lvl2pPr marL="0" indent="0">
              <a:buNone/>
              <a:defRPr/>
            </a:lvl2pPr>
          </a:lstStyle>
          <a:p>
            <a:pPr lvl="0"/>
            <a:r>
              <a:rPr lang="en-US" noProof="0"/>
              <a:t>Click to edit Master text styles</a:t>
            </a:r>
          </a:p>
        </p:txBody>
      </p:sp>
      <p:sp>
        <p:nvSpPr>
          <p:cNvPr id="12" name="Text Placeholder 12"/>
          <p:cNvSpPr>
            <a:spLocks noGrp="1"/>
          </p:cNvSpPr>
          <p:nvPr>
            <p:ph type="body" sz="quarter" idx="16"/>
          </p:nvPr>
        </p:nvSpPr>
        <p:spPr>
          <a:xfrm>
            <a:off x="366364" y="2159232"/>
            <a:ext cx="5524561" cy="3622548"/>
          </a:xfrm>
        </p:spPr>
        <p:txBody>
          <a:bodyPr rIns="0"/>
          <a:lstStyle>
            <a:lvl1pPr>
              <a:defRPr b="0">
                <a:solidFill>
                  <a:schemeClr val="tx1"/>
                </a:solidFill>
              </a:defRPr>
            </a:lvl1pPr>
            <a:lvl2pPr marL="182508" indent="-182508">
              <a:buFont typeface="Arial" panose="020B0604020202020204" pitchFamily="34" charset="0"/>
              <a:buChar char="•"/>
              <a:tabLst>
                <a:tab pos="182508" algn="l"/>
              </a:tabLst>
              <a:defRPr>
                <a:solidFill>
                  <a:srgbClr val="EB5537"/>
                </a:solidFill>
              </a:defRPr>
            </a:lvl2pPr>
            <a:lvl3pPr marL="357081" indent="-179946">
              <a:defRPr>
                <a:solidFill>
                  <a:schemeClr val="tx1"/>
                </a:solidFill>
              </a:defRPr>
            </a:lvl3pPr>
            <a:lvl4pPr marL="539588" indent="-179946">
              <a:defRPr/>
            </a:lvl4pPr>
            <a:lvl5pPr marL="712574" indent="-179946">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12"/>
          <p:cNvSpPr>
            <a:spLocks noGrp="1"/>
          </p:cNvSpPr>
          <p:nvPr>
            <p:ph type="body" sz="quarter" idx="17"/>
          </p:nvPr>
        </p:nvSpPr>
        <p:spPr>
          <a:xfrm>
            <a:off x="6305556" y="1552758"/>
            <a:ext cx="5524561" cy="606475"/>
          </a:xfrm>
        </p:spPr>
        <p:txBody>
          <a:bodyPr rIns="0" anchor="b" anchorCtr="0"/>
          <a:lstStyle>
            <a:lvl2pPr marL="0" indent="0">
              <a:buNone/>
              <a:defRPr/>
            </a:lvl2pPr>
          </a:lstStyle>
          <a:p>
            <a:pPr lvl="0"/>
            <a:r>
              <a:rPr lang="en-US" noProof="0"/>
              <a:t>Click to edit Master text styles</a:t>
            </a:r>
          </a:p>
        </p:txBody>
      </p:sp>
      <p:sp>
        <p:nvSpPr>
          <p:cNvPr id="20" name="Text Placeholder 12"/>
          <p:cNvSpPr>
            <a:spLocks noGrp="1"/>
          </p:cNvSpPr>
          <p:nvPr>
            <p:ph type="body" sz="quarter" idx="18"/>
          </p:nvPr>
        </p:nvSpPr>
        <p:spPr>
          <a:xfrm>
            <a:off x="6311651" y="2158160"/>
            <a:ext cx="5524561" cy="3622548"/>
          </a:xfrm>
        </p:spPr>
        <p:txBody>
          <a:bodyPr rIns="0"/>
          <a:lstStyle>
            <a:lvl1pPr>
              <a:defRPr b="0">
                <a:solidFill>
                  <a:schemeClr val="tx1"/>
                </a:solidFill>
              </a:defRPr>
            </a:lvl1pPr>
            <a:lvl2pPr marL="182508" indent="-182508">
              <a:buFont typeface="Arial" panose="020B0604020202020204" pitchFamily="34" charset="0"/>
              <a:buChar char="•"/>
              <a:tabLst>
                <a:tab pos="182508" algn="l"/>
              </a:tabLst>
              <a:defRPr>
                <a:solidFill>
                  <a:srgbClr val="EB5537"/>
                </a:solidFill>
              </a:defRPr>
            </a:lvl2pPr>
            <a:lvl3pPr marL="357081" indent="-179946">
              <a:defRPr>
                <a:solidFill>
                  <a:schemeClr val="tx1"/>
                </a:solidFill>
              </a:defRPr>
            </a:lvl3pPr>
            <a:lvl4pPr marL="539588" indent="-179946">
              <a:defRPr/>
            </a:lvl4pPr>
            <a:lvl5pPr marL="712574" indent="-179946">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60982424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hart with Caption">
    <p:spTree>
      <p:nvGrpSpPr>
        <p:cNvPr id="1" name=""/>
        <p:cNvGrpSpPr/>
        <p:nvPr/>
      </p:nvGrpSpPr>
      <p:grpSpPr>
        <a:xfrm>
          <a:off x="0" y="0"/>
          <a:ext cx="0" cy="0"/>
          <a:chOff x="0" y="0"/>
          <a:chExt cx="0" cy="0"/>
        </a:xfrm>
      </p:grpSpPr>
      <p:sp>
        <p:nvSpPr>
          <p:cNvPr id="11" name="Chart Placeholder 10"/>
          <p:cNvSpPr>
            <a:spLocks noGrp="1"/>
          </p:cNvSpPr>
          <p:nvPr>
            <p:ph type="chart" sz="quarter" idx="14"/>
          </p:nvPr>
        </p:nvSpPr>
        <p:spPr>
          <a:xfrm>
            <a:off x="4630148" y="1705080"/>
            <a:ext cx="7558676" cy="4057546"/>
          </a:xfrm>
          <a:solidFill>
            <a:schemeClr val="bg1">
              <a:lumMod val="95000"/>
            </a:schemeClr>
          </a:solidFill>
        </p:spPr>
        <p:txBody>
          <a:bodyPr>
            <a:normAutofit/>
          </a:bodyPr>
          <a:lstStyle>
            <a:lvl1pPr algn="ctr">
              <a:defRPr sz="1600"/>
            </a:lvl1pPr>
          </a:lstStyle>
          <a:p>
            <a:r>
              <a:rPr lang="en-US" noProof="0"/>
              <a:t>Click icon to add chart</a:t>
            </a:r>
            <a:endParaRPr lang="en-GB" noProof="0" dirty="0"/>
          </a:p>
        </p:txBody>
      </p:sp>
      <p:sp>
        <p:nvSpPr>
          <p:cNvPr id="2" name="Title 1"/>
          <p:cNvSpPr>
            <a:spLocks noGrp="1"/>
          </p:cNvSpPr>
          <p:nvPr>
            <p:ph type="title"/>
          </p:nvPr>
        </p:nvSpPr>
        <p:spPr>
          <a:xfrm>
            <a:off x="359904" y="314324"/>
            <a:ext cx="11470212" cy="648000"/>
          </a:xfrm>
        </p:spPr>
        <p:txBody>
          <a:bodyPr rIns="360000" anchor="b">
            <a:noAutofit/>
          </a:bodyPr>
          <a:lstStyle>
            <a:lvl1pPr>
              <a:defRPr sz="4499"/>
            </a:lvl1pPr>
          </a:lstStyle>
          <a:p>
            <a:r>
              <a:rPr lang="en-US" noProof="0"/>
              <a:t>Click to edit Master title style</a:t>
            </a:r>
            <a:endParaRPr lang="en-GB" noProof="0" dirty="0"/>
          </a:p>
        </p:txBody>
      </p:sp>
      <p:sp>
        <p:nvSpPr>
          <p:cNvPr id="5" name="Date Placeholder 4"/>
          <p:cNvSpPr>
            <a:spLocks noGrp="1"/>
          </p:cNvSpPr>
          <p:nvPr>
            <p:ph type="dt" sz="half" idx="10"/>
          </p:nvPr>
        </p:nvSpPr>
        <p:spPr/>
        <p:txBody>
          <a:bodyPr/>
          <a:lstStyle/>
          <a:p>
            <a:r>
              <a:rPr lang="en-US"/>
              <a:t>1/1/2016</a:t>
            </a:r>
          </a:p>
        </p:txBody>
      </p:sp>
      <p:sp>
        <p:nvSpPr>
          <p:cNvPr id="6" name="Footer Placeholder 5"/>
          <p:cNvSpPr>
            <a:spLocks noGrp="1"/>
          </p:cNvSpPr>
          <p:nvPr>
            <p:ph type="ftr" sz="quarter" idx="11"/>
          </p:nvPr>
        </p:nvSpPr>
        <p:spPr/>
        <p:txBody>
          <a:bodyPr/>
          <a:lstStyle/>
          <a:p>
            <a:r>
              <a:rPr lang="en-US"/>
              <a:t>&lt; presentation title &gt;</a:t>
            </a:r>
          </a:p>
        </p:txBody>
      </p:sp>
      <p:sp>
        <p:nvSpPr>
          <p:cNvPr id="7" name="Slide Number Placeholder 6"/>
          <p:cNvSpPr>
            <a:spLocks noGrp="1"/>
          </p:cNvSpPr>
          <p:nvPr>
            <p:ph type="sldNum" sz="quarter" idx="12"/>
          </p:nvPr>
        </p:nvSpPr>
        <p:spPr/>
        <p:txBody>
          <a:bodyPr/>
          <a:lstStyle/>
          <a:p>
            <a:fld id="{B6E27945-FA9B-403D-BA8B-1AE065A8CDA9}" type="slidenum">
              <a:rPr lang="en-US" smtClean="0"/>
              <a:t>‹nr.›</a:t>
            </a:fld>
            <a:endParaRPr lang="en-US"/>
          </a:p>
        </p:txBody>
      </p:sp>
      <p:sp>
        <p:nvSpPr>
          <p:cNvPr id="9" name="Text Placeholder 9"/>
          <p:cNvSpPr>
            <a:spLocks noGrp="1"/>
          </p:cNvSpPr>
          <p:nvPr>
            <p:ph type="body" sz="quarter" idx="13"/>
          </p:nvPr>
        </p:nvSpPr>
        <p:spPr>
          <a:xfrm>
            <a:off x="359904" y="990899"/>
            <a:ext cx="11470212" cy="443218"/>
          </a:xfrm>
        </p:spPr>
        <p:txBody>
          <a:bodyPr tIns="0" rIns="360000">
            <a:noAutofit/>
          </a:bodyPr>
          <a:lstStyle>
            <a:lvl1pPr>
              <a:lnSpc>
                <a:spcPts val="2999"/>
              </a:lnSpc>
              <a:defRPr sz="2499" b="0"/>
            </a:lvl1pPr>
          </a:lstStyle>
          <a:p>
            <a:pPr lvl="0"/>
            <a:r>
              <a:rPr lang="en-US" noProof="0"/>
              <a:t>Click to edit Master text styles</a:t>
            </a:r>
          </a:p>
        </p:txBody>
      </p:sp>
      <p:pic>
        <p:nvPicPr>
          <p:cNvPr id="10"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12" name="Text Placeholder 12"/>
          <p:cNvSpPr>
            <a:spLocks noGrp="1"/>
          </p:cNvSpPr>
          <p:nvPr>
            <p:ph type="body" sz="quarter" idx="15"/>
          </p:nvPr>
        </p:nvSpPr>
        <p:spPr>
          <a:xfrm>
            <a:off x="360269" y="1611492"/>
            <a:ext cx="4257691" cy="548813"/>
          </a:xfrm>
        </p:spPr>
        <p:txBody>
          <a:bodyPr rIns="0" anchor="b" anchorCtr="0"/>
          <a:lstStyle>
            <a:lvl2pPr marL="0" indent="0">
              <a:buNone/>
              <a:defRPr/>
            </a:lvl2pPr>
          </a:lstStyle>
          <a:p>
            <a:pPr lvl="0"/>
            <a:r>
              <a:rPr lang="en-US" noProof="0"/>
              <a:t>Click to edit Master text styles</a:t>
            </a:r>
          </a:p>
        </p:txBody>
      </p:sp>
      <p:cxnSp>
        <p:nvCxnSpPr>
          <p:cNvPr id="13" name="Straight Connector 12"/>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12"/>
          <p:cNvSpPr>
            <a:spLocks noGrp="1"/>
          </p:cNvSpPr>
          <p:nvPr>
            <p:ph type="body" sz="quarter" idx="16"/>
          </p:nvPr>
        </p:nvSpPr>
        <p:spPr>
          <a:xfrm>
            <a:off x="366364" y="2159232"/>
            <a:ext cx="4257691" cy="3603395"/>
          </a:xfrm>
        </p:spPr>
        <p:txBody>
          <a:bodyPr rIns="0"/>
          <a:lstStyle>
            <a:lvl1pPr>
              <a:defRPr b="0">
                <a:solidFill>
                  <a:schemeClr val="tx1"/>
                </a:solidFill>
              </a:defRPr>
            </a:lvl1pPr>
            <a:lvl2pPr marL="182508" indent="-182508">
              <a:buFont typeface="Arial" panose="020B0604020202020204" pitchFamily="34" charset="0"/>
              <a:buChar char="•"/>
              <a:tabLst>
                <a:tab pos="182508" algn="l"/>
              </a:tabLst>
              <a:defRPr>
                <a:solidFill>
                  <a:srgbClr val="EB5537"/>
                </a:solidFill>
              </a:defRPr>
            </a:lvl2pPr>
            <a:lvl3pPr marL="357081" indent="-179946">
              <a:defRPr>
                <a:solidFill>
                  <a:schemeClr val="tx1"/>
                </a:solidFill>
              </a:defRPr>
            </a:lvl3pPr>
            <a:lvl4pPr marL="539588" indent="-179946">
              <a:defRPr/>
            </a:lvl4pPr>
            <a:lvl5pPr marL="712574" indent="-179946">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89710471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6093213" y="0"/>
            <a:ext cx="6093213" cy="6858000"/>
          </a:xfrm>
          <a:solidFill>
            <a:srgbClr val="F2F2F2"/>
          </a:solidFill>
        </p:spPr>
        <p:txBody>
          <a:bodyPr/>
          <a:lstStyle/>
          <a:p>
            <a:r>
              <a:rPr lang="en-US" noProof="0"/>
              <a:t>Click icon to add picture</a:t>
            </a:r>
            <a:endParaRPr lang="en-GB" noProof="0" dirty="0"/>
          </a:p>
        </p:txBody>
      </p:sp>
      <p:sp>
        <p:nvSpPr>
          <p:cNvPr id="2" name="Title 1"/>
          <p:cNvSpPr>
            <a:spLocks noGrp="1"/>
          </p:cNvSpPr>
          <p:nvPr>
            <p:ph type="title"/>
          </p:nvPr>
        </p:nvSpPr>
        <p:spPr>
          <a:xfrm>
            <a:off x="359906" y="314324"/>
            <a:ext cx="5524561" cy="648000"/>
          </a:xfrm>
        </p:spPr>
        <p:txBody>
          <a:bodyPr rIns="0" anchor="b">
            <a:noAutofit/>
          </a:bodyPr>
          <a:lstStyle>
            <a:lvl1pPr>
              <a:defRPr sz="4499"/>
            </a:lvl1pPr>
          </a:lstStyle>
          <a:p>
            <a:r>
              <a:rPr lang="en-US" noProof="0"/>
              <a:t>Click to edit Master title style</a:t>
            </a:r>
            <a:endParaRPr lang="en-GB" noProof="0" dirty="0"/>
          </a:p>
        </p:txBody>
      </p:sp>
      <p:sp>
        <p:nvSpPr>
          <p:cNvPr id="5" name="Date Placeholder 4"/>
          <p:cNvSpPr>
            <a:spLocks noGrp="1"/>
          </p:cNvSpPr>
          <p:nvPr>
            <p:ph type="dt" sz="half" idx="10"/>
          </p:nvPr>
        </p:nvSpPr>
        <p:spPr/>
        <p:txBody>
          <a:bodyPr/>
          <a:lstStyle/>
          <a:p>
            <a:r>
              <a:rPr lang="en-US"/>
              <a:t>1/1/2016</a:t>
            </a:r>
          </a:p>
        </p:txBody>
      </p:sp>
      <p:sp>
        <p:nvSpPr>
          <p:cNvPr id="6" name="Footer Placeholder 5"/>
          <p:cNvSpPr>
            <a:spLocks noGrp="1"/>
          </p:cNvSpPr>
          <p:nvPr>
            <p:ph type="ftr" sz="quarter" idx="11"/>
          </p:nvPr>
        </p:nvSpPr>
        <p:spPr/>
        <p:txBody>
          <a:bodyPr/>
          <a:lstStyle/>
          <a:p>
            <a:r>
              <a:rPr lang="en-US"/>
              <a:t>&lt; presentation title &gt;</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E27945-FA9B-403D-BA8B-1AE065A8CDA9}" type="slidenum">
              <a:rPr lang="en-US" smtClean="0"/>
              <a:pPr/>
              <a:t>‹nr.›</a:t>
            </a:fld>
            <a:endParaRPr lang="en-US"/>
          </a:p>
        </p:txBody>
      </p:sp>
      <p:sp>
        <p:nvSpPr>
          <p:cNvPr id="9" name="Text Placeholder 9"/>
          <p:cNvSpPr>
            <a:spLocks noGrp="1"/>
          </p:cNvSpPr>
          <p:nvPr>
            <p:ph type="body" sz="quarter" idx="13"/>
          </p:nvPr>
        </p:nvSpPr>
        <p:spPr>
          <a:xfrm>
            <a:off x="359906" y="990899"/>
            <a:ext cx="5524561" cy="443218"/>
          </a:xfrm>
        </p:spPr>
        <p:txBody>
          <a:bodyPr tIns="0" rIns="0">
            <a:noAutofit/>
          </a:bodyPr>
          <a:lstStyle>
            <a:lvl1pPr>
              <a:lnSpc>
                <a:spcPts val="2999"/>
              </a:lnSpc>
              <a:defRPr sz="2499" b="0"/>
            </a:lvl1pPr>
          </a:lstStyle>
          <a:p>
            <a:pPr lvl="0"/>
            <a:r>
              <a:rPr lang="en-US" noProof="0"/>
              <a:t>Click to edit Master text styles</a:t>
            </a:r>
          </a:p>
        </p:txBody>
      </p:sp>
      <p:pic>
        <p:nvPicPr>
          <p:cNvPr id="10"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cxnSp>
        <p:nvCxnSpPr>
          <p:cNvPr id="14" name="Straight Connector 13"/>
          <p:cNvCxnSpPr/>
          <p:nvPr userDrawn="1"/>
        </p:nvCxnSpPr>
        <p:spPr>
          <a:xfrm>
            <a:off x="359906" y="5940000"/>
            <a:ext cx="554255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2"/>
          <p:cNvSpPr>
            <a:spLocks noGrp="1"/>
          </p:cNvSpPr>
          <p:nvPr>
            <p:ph type="body" sz="quarter" idx="15"/>
          </p:nvPr>
        </p:nvSpPr>
        <p:spPr>
          <a:xfrm>
            <a:off x="360269" y="1592337"/>
            <a:ext cx="5524561" cy="567967"/>
          </a:xfrm>
        </p:spPr>
        <p:txBody>
          <a:bodyPr rIns="0" anchor="b" anchorCtr="0"/>
          <a:lstStyle>
            <a:lvl2pPr marL="0" indent="0">
              <a:buNone/>
              <a:defRPr/>
            </a:lvl2pPr>
          </a:lstStyle>
          <a:p>
            <a:pPr lvl="0"/>
            <a:r>
              <a:rPr lang="en-US" noProof="0"/>
              <a:t>Click to edit Master text styles</a:t>
            </a:r>
          </a:p>
        </p:txBody>
      </p:sp>
      <p:sp>
        <p:nvSpPr>
          <p:cNvPr id="12" name="Text Placeholder 12"/>
          <p:cNvSpPr>
            <a:spLocks noGrp="1"/>
          </p:cNvSpPr>
          <p:nvPr>
            <p:ph type="body" sz="quarter" idx="16"/>
          </p:nvPr>
        </p:nvSpPr>
        <p:spPr>
          <a:xfrm>
            <a:off x="366364" y="2159232"/>
            <a:ext cx="5524561" cy="3622548"/>
          </a:xfrm>
        </p:spPr>
        <p:txBody>
          <a:bodyPr rIns="0"/>
          <a:lstStyle>
            <a:lvl1pPr>
              <a:defRPr b="0">
                <a:solidFill>
                  <a:schemeClr val="tx1"/>
                </a:solidFill>
              </a:defRPr>
            </a:lvl1pPr>
            <a:lvl2pPr marL="182508" indent="-182508">
              <a:buFont typeface="Arial" panose="020B0604020202020204" pitchFamily="34" charset="0"/>
              <a:buChar char="•"/>
              <a:tabLst>
                <a:tab pos="182508" algn="l"/>
              </a:tabLst>
              <a:defRPr>
                <a:solidFill>
                  <a:srgbClr val="EB5537"/>
                </a:solidFill>
              </a:defRPr>
            </a:lvl2pPr>
            <a:lvl3pPr marL="357081" indent="-179946">
              <a:defRPr>
                <a:solidFill>
                  <a:schemeClr val="tx1"/>
                </a:solidFill>
              </a:defRPr>
            </a:lvl3pPr>
            <a:lvl4pPr marL="539588" indent="-179946">
              <a:defRPr/>
            </a:lvl4pPr>
            <a:lvl5pPr marL="712574" indent="-179946">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45949676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ase Slide">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0758"/>
            <a:ext cx="6093213" cy="5932800"/>
          </a:xfrm>
          <a:solidFill>
            <a:srgbClr val="F2F2F2"/>
          </a:solidFill>
        </p:spPr>
        <p:txBody>
          <a:bodyPr/>
          <a:lstStyle/>
          <a:p>
            <a:r>
              <a:rPr lang="en-US" noProof="0"/>
              <a:t>Click icon to add picture</a:t>
            </a:r>
            <a:endParaRPr lang="en-GB" noProof="0" dirty="0"/>
          </a:p>
        </p:txBody>
      </p:sp>
      <p:sp>
        <p:nvSpPr>
          <p:cNvPr id="2" name="Title 1"/>
          <p:cNvSpPr>
            <a:spLocks noGrp="1"/>
          </p:cNvSpPr>
          <p:nvPr>
            <p:ph type="title"/>
          </p:nvPr>
        </p:nvSpPr>
        <p:spPr>
          <a:xfrm>
            <a:off x="6311481" y="314324"/>
            <a:ext cx="5524561" cy="648000"/>
          </a:xfrm>
        </p:spPr>
        <p:txBody>
          <a:bodyPr rIns="0" anchor="b">
            <a:noAutofit/>
          </a:bodyPr>
          <a:lstStyle>
            <a:lvl1pPr>
              <a:defRPr sz="4499"/>
            </a:lvl1pPr>
          </a:lstStyle>
          <a:p>
            <a:r>
              <a:rPr lang="en-US" noProof="0"/>
              <a:t>Click to edit Master title style</a:t>
            </a:r>
            <a:endParaRPr lang="en-GB" noProof="0" dirty="0"/>
          </a:p>
        </p:txBody>
      </p:sp>
      <p:sp>
        <p:nvSpPr>
          <p:cNvPr id="5" name="Date Placeholder 4"/>
          <p:cNvSpPr>
            <a:spLocks noGrp="1"/>
          </p:cNvSpPr>
          <p:nvPr>
            <p:ph type="dt" sz="half" idx="10"/>
          </p:nvPr>
        </p:nvSpPr>
        <p:spPr/>
        <p:txBody>
          <a:bodyPr/>
          <a:lstStyle/>
          <a:p>
            <a:r>
              <a:rPr lang="en-US"/>
              <a:t>1/1/2016</a:t>
            </a:r>
          </a:p>
        </p:txBody>
      </p:sp>
      <p:sp>
        <p:nvSpPr>
          <p:cNvPr id="6" name="Footer Placeholder 5"/>
          <p:cNvSpPr>
            <a:spLocks noGrp="1"/>
          </p:cNvSpPr>
          <p:nvPr>
            <p:ph type="ftr" sz="quarter" idx="11"/>
          </p:nvPr>
        </p:nvSpPr>
        <p:spPr/>
        <p:txBody>
          <a:bodyPr/>
          <a:lstStyle/>
          <a:p>
            <a:r>
              <a:rPr lang="en-US"/>
              <a:t>&lt; presentation title &gt;</a:t>
            </a:r>
          </a:p>
        </p:txBody>
      </p:sp>
      <p:sp>
        <p:nvSpPr>
          <p:cNvPr id="7" name="Slide Number Placeholder 6"/>
          <p:cNvSpPr>
            <a:spLocks noGrp="1"/>
          </p:cNvSpPr>
          <p:nvPr>
            <p:ph type="sldNum" sz="quarter" idx="12"/>
          </p:nvPr>
        </p:nvSpPr>
        <p:spPr/>
        <p:txBody>
          <a:bodyPr/>
          <a:lstStyle>
            <a:lvl1pPr>
              <a:defRPr>
                <a:solidFill>
                  <a:srgbClr val="808285"/>
                </a:solidFill>
              </a:defRPr>
            </a:lvl1pPr>
          </a:lstStyle>
          <a:p>
            <a:fld id="{B6E27945-FA9B-403D-BA8B-1AE065A8CDA9}" type="slidenum">
              <a:rPr lang="en-US" smtClean="0"/>
              <a:pPr/>
              <a:t>‹nr.›</a:t>
            </a:fld>
            <a:endParaRPr lang="en-US"/>
          </a:p>
        </p:txBody>
      </p:sp>
      <p:pic>
        <p:nvPicPr>
          <p:cNvPr id="10"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cxnSp>
        <p:nvCxnSpPr>
          <p:cNvPr id="14" name="Straight Connector 13"/>
          <p:cNvCxnSpPr/>
          <p:nvPr userDrawn="1"/>
        </p:nvCxnSpPr>
        <p:spPr>
          <a:xfrm>
            <a:off x="6311481" y="5940000"/>
            <a:ext cx="5524561"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2"/>
          <p:cNvSpPr>
            <a:spLocks noGrp="1"/>
          </p:cNvSpPr>
          <p:nvPr>
            <p:ph type="body" sz="quarter" idx="15"/>
          </p:nvPr>
        </p:nvSpPr>
        <p:spPr>
          <a:xfrm>
            <a:off x="6316132" y="1611491"/>
            <a:ext cx="5524561" cy="547740"/>
          </a:xfrm>
        </p:spPr>
        <p:txBody>
          <a:bodyPr rIns="0" anchor="b" anchorCtr="0"/>
          <a:lstStyle>
            <a:lvl2pPr marL="0" indent="0">
              <a:buNone/>
              <a:defRPr/>
            </a:lvl2pPr>
          </a:lstStyle>
          <a:p>
            <a:pPr lvl="0"/>
            <a:r>
              <a:rPr lang="en-US" noProof="0"/>
              <a:t>Click to edit Master text styles</a:t>
            </a:r>
          </a:p>
        </p:txBody>
      </p:sp>
      <p:sp>
        <p:nvSpPr>
          <p:cNvPr id="16" name="Text Placeholder 12"/>
          <p:cNvSpPr>
            <a:spLocks noGrp="1"/>
          </p:cNvSpPr>
          <p:nvPr>
            <p:ph type="body" sz="quarter" idx="16"/>
          </p:nvPr>
        </p:nvSpPr>
        <p:spPr>
          <a:xfrm>
            <a:off x="6311481" y="2159232"/>
            <a:ext cx="5524561" cy="3603395"/>
          </a:xfrm>
        </p:spPr>
        <p:txBody>
          <a:bodyPr rIns="0"/>
          <a:lstStyle>
            <a:lvl1pPr>
              <a:defRPr b="0">
                <a:solidFill>
                  <a:schemeClr val="tx1"/>
                </a:solidFill>
              </a:defRPr>
            </a:lvl1pPr>
            <a:lvl2pPr marL="182508" indent="-179946">
              <a:buFont typeface="Arial" panose="020B0604020202020204" pitchFamily="34" charset="0"/>
              <a:buChar char="•"/>
              <a:tabLst>
                <a:tab pos="182508" algn="l"/>
              </a:tabLst>
              <a:defRPr>
                <a:solidFill>
                  <a:srgbClr val="EB5537"/>
                </a:solidFill>
              </a:defRPr>
            </a:lvl2pPr>
            <a:lvl3pPr marL="357081" indent="-179946">
              <a:defRPr>
                <a:solidFill>
                  <a:schemeClr val="tx1"/>
                </a:solidFill>
              </a:defRPr>
            </a:lvl3pPr>
            <a:lvl4pPr marL="539588" indent="-179946">
              <a:defRPr/>
            </a:lvl4pPr>
            <a:lvl5pPr marL="712574" indent="-179946">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ext Placeholder 9"/>
          <p:cNvSpPr>
            <a:spLocks noGrp="1"/>
          </p:cNvSpPr>
          <p:nvPr>
            <p:ph type="body" sz="quarter" idx="13"/>
          </p:nvPr>
        </p:nvSpPr>
        <p:spPr>
          <a:xfrm>
            <a:off x="6313878" y="990899"/>
            <a:ext cx="5524561" cy="443218"/>
          </a:xfrm>
        </p:spPr>
        <p:txBody>
          <a:bodyPr tIns="0" rIns="0">
            <a:noAutofit/>
          </a:bodyPr>
          <a:lstStyle>
            <a:lvl1pPr>
              <a:lnSpc>
                <a:spcPts val="2999"/>
              </a:lnSpc>
              <a:defRPr sz="2499" b="0"/>
            </a:lvl1pPr>
          </a:lstStyle>
          <a:p>
            <a:pPr lvl="0"/>
            <a:r>
              <a:rPr lang="en-US" noProof="0"/>
              <a:t>Click to edit Master text styles</a:t>
            </a:r>
          </a:p>
        </p:txBody>
      </p:sp>
    </p:spTree>
    <p:extLst>
      <p:ext uri="{BB962C8B-B14F-4D97-AF65-F5344CB8AC3E}">
        <p14:creationId xmlns:p14="http://schemas.microsoft.com/office/powerpoint/2010/main" val="88274056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12188825" cy="191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 name="Title 1"/>
          <p:cNvSpPr>
            <a:spLocks noGrp="1"/>
          </p:cNvSpPr>
          <p:nvPr>
            <p:ph type="title"/>
          </p:nvPr>
        </p:nvSpPr>
        <p:spPr>
          <a:xfrm>
            <a:off x="359906" y="332457"/>
            <a:ext cx="11427023" cy="648000"/>
          </a:xfrm>
        </p:spPr>
        <p:txBody>
          <a:bodyPr/>
          <a:lstStyle>
            <a:lvl1pPr>
              <a:defRPr/>
            </a:lvl1pPr>
          </a:lstStyle>
          <a:p>
            <a:r>
              <a:rPr lang="en-US" noProof="0"/>
              <a:t>Click to edit Master title style</a:t>
            </a:r>
            <a:endParaRPr lang="en-GB" noProof="0" dirty="0"/>
          </a:p>
        </p:txBody>
      </p:sp>
      <p:sp>
        <p:nvSpPr>
          <p:cNvPr id="10" name="Text Placeholder 9"/>
          <p:cNvSpPr>
            <a:spLocks noGrp="1"/>
          </p:cNvSpPr>
          <p:nvPr>
            <p:ph type="body" sz="quarter" idx="13"/>
          </p:nvPr>
        </p:nvSpPr>
        <p:spPr>
          <a:xfrm>
            <a:off x="360664" y="989012"/>
            <a:ext cx="11425970" cy="396000"/>
          </a:xfrm>
        </p:spPr>
        <p:txBody>
          <a:bodyPr tIns="0">
            <a:noAutofit/>
          </a:bodyPr>
          <a:lstStyle>
            <a:lvl1pPr>
              <a:lnSpc>
                <a:spcPts val="2999"/>
              </a:lnSpc>
              <a:defRPr sz="2499" b="0"/>
            </a:lvl1pPr>
          </a:lstStyle>
          <a:p>
            <a:pPr lvl="0"/>
            <a:r>
              <a:rPr lang="en-US" noProof="0"/>
              <a:t>Click to edit Master text styles</a:t>
            </a:r>
          </a:p>
        </p:txBody>
      </p:sp>
      <p:sp>
        <p:nvSpPr>
          <p:cNvPr id="11" name="Rectangle 10" hidden="1"/>
          <p:cNvSpPr/>
          <p:nvPr userDrawn="1"/>
        </p:nvSpPr>
        <p:spPr>
          <a:xfrm>
            <a:off x="719813" y="792000"/>
            <a:ext cx="10843700" cy="7740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6E27945-FA9B-403D-BA8B-1AE065A8CDA9}" type="slidenum">
              <a:rPr lang="en-US" smtClean="0"/>
              <a:pPr/>
              <a:t>‹nr.›</a:t>
            </a:fld>
            <a:endParaRPr lang="en-US"/>
          </a:p>
        </p:txBody>
      </p:sp>
      <p:pic>
        <p:nvPicPr>
          <p:cNvPr id="8"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9" name="TextBox 8"/>
          <p:cNvSpPr txBox="1"/>
          <p:nvPr userDrawn="1"/>
        </p:nvSpPr>
        <p:spPr>
          <a:xfrm>
            <a:off x="-1695008" y="0"/>
            <a:ext cx="1561693" cy="7109639"/>
          </a:xfrm>
          <a:prstGeom prst="rect">
            <a:avLst/>
          </a:prstGeom>
          <a:solidFill>
            <a:schemeClr val="bg1">
              <a:lumMod val="95000"/>
            </a:schemeClr>
          </a:solidFill>
          <a:ln>
            <a:solidFill>
              <a:schemeClr val="bg1">
                <a:lumMod val="65000"/>
              </a:schemeClr>
            </a:solidFill>
          </a:ln>
        </p:spPr>
        <p:txBody>
          <a:bodyPr wrap="square" rtlCol="0">
            <a:spAutoFit/>
          </a:bodyPr>
          <a:lstStyle/>
          <a:p>
            <a:r>
              <a:rPr lang="nl-NL" sz="1200" b="1">
                <a:solidFill>
                  <a:srgbClr val="EB5537"/>
                </a:solidFill>
              </a:rPr>
              <a:t>I</a:t>
            </a:r>
            <a:r>
              <a:rPr lang="nl-NL" sz="1200" b="1" baseline="0">
                <a:solidFill>
                  <a:srgbClr val="EB5537"/>
                </a:solidFill>
              </a:rPr>
              <a:t>nserting a picture into this slide</a:t>
            </a:r>
            <a:endParaRPr lang="nl-NL" sz="1200" b="1">
              <a:solidFill>
                <a:srgbClr val="EB5537"/>
              </a:solidFill>
            </a:endParaRPr>
          </a:p>
          <a:p>
            <a:endParaRPr lang="nl-NL" sz="1200"/>
          </a:p>
          <a:p>
            <a:r>
              <a:rPr lang="nl-NL" sz="1200"/>
              <a:t>How to </a:t>
            </a:r>
            <a:r>
              <a:rPr lang="nl-NL" sz="1200" b="1"/>
              <a:t>insert</a:t>
            </a:r>
            <a:r>
              <a:rPr lang="nl-NL" sz="1200"/>
              <a:t> a picture behind</a:t>
            </a:r>
            <a:r>
              <a:rPr lang="nl-NL" sz="1200" baseline="0"/>
              <a:t> the white logo</a:t>
            </a:r>
            <a:r>
              <a:rPr lang="nl-NL" sz="1200"/>
              <a:t>:</a:t>
            </a:r>
          </a:p>
          <a:p>
            <a:pPr marL="171399" indent="-171399">
              <a:buFontTx/>
              <a:buChar char="-"/>
            </a:pPr>
            <a:r>
              <a:rPr lang="nl-NL" sz="1200"/>
              <a:t>click the DESIGN ribbon </a:t>
            </a:r>
          </a:p>
          <a:p>
            <a:pPr marL="171399" indent="-171399">
              <a:buFontTx/>
              <a:buChar char="-"/>
            </a:pPr>
            <a:r>
              <a:rPr lang="nl-NL" sz="1200"/>
              <a:t>click ‘ Format Background’</a:t>
            </a:r>
          </a:p>
          <a:p>
            <a:pPr marL="171399" indent="-171399">
              <a:buFontTx/>
              <a:buChar char="-"/>
            </a:pPr>
            <a:r>
              <a:rPr lang="nl-NL" sz="1200"/>
              <a:t>‘Format Background’ window is opened</a:t>
            </a:r>
          </a:p>
          <a:p>
            <a:pPr marL="171399" indent="-171399">
              <a:buFontTx/>
              <a:buChar char="-"/>
            </a:pPr>
            <a:r>
              <a:rPr lang="nl-NL" sz="1200"/>
              <a:t>click the ‘Fill’ icon</a:t>
            </a:r>
          </a:p>
          <a:p>
            <a:pPr marL="171399" indent="-171399">
              <a:buFontTx/>
              <a:buChar char="-"/>
            </a:pPr>
            <a:r>
              <a:rPr lang="nl-NL" sz="1200"/>
              <a:t>select ‘Picture or texture fill’</a:t>
            </a:r>
          </a:p>
          <a:p>
            <a:pPr marL="171399" indent="-171399">
              <a:buFontTx/>
              <a:buChar char="-"/>
            </a:pPr>
            <a:r>
              <a:rPr lang="nl-NL" sz="1200"/>
              <a:t>click the ‘File’ button and find the picture</a:t>
            </a:r>
          </a:p>
          <a:p>
            <a:pPr marL="171399" indent="-171399">
              <a:buFontTx/>
              <a:buChar char="-"/>
            </a:pPr>
            <a:r>
              <a:rPr lang="nl-NL" sz="1200"/>
              <a:t>click ‘Insert’</a:t>
            </a:r>
          </a:p>
          <a:p>
            <a:pPr marL="171399" indent="-171399">
              <a:buFontTx/>
              <a:buChar char="-"/>
            </a:pPr>
            <a:r>
              <a:rPr lang="nl-NL" sz="1200"/>
              <a:t>set the offsets to 0%, 0%, 28%, 0%</a:t>
            </a:r>
          </a:p>
          <a:p>
            <a:pPr marL="171399" indent="-171399">
              <a:buFontTx/>
              <a:buChar char="-"/>
            </a:pPr>
            <a:endParaRPr lang="nl-NL" sz="1200"/>
          </a:p>
          <a:p>
            <a:r>
              <a:rPr lang="nl-NL" sz="1200"/>
              <a:t>The picture needs to have height/width</a:t>
            </a:r>
            <a:r>
              <a:rPr lang="nl-NL" sz="1200" baseline="0"/>
              <a:t> </a:t>
            </a:r>
            <a:r>
              <a:rPr lang="nl-NL" sz="1200"/>
              <a:t>ratio 1 / 1.4. If not, change the offsets to adjust it to the picture window (13.72 x 33,867 cm).</a:t>
            </a:r>
          </a:p>
          <a:p>
            <a:pPr marL="0" indent="0">
              <a:buFontTx/>
              <a:buNone/>
            </a:pPr>
            <a:endParaRPr lang="nl-NL" sz="1200" baseline="0"/>
          </a:p>
          <a:p>
            <a:pPr marL="0" indent="0">
              <a:buFontTx/>
              <a:buNone/>
            </a:pPr>
            <a:r>
              <a:rPr lang="nl-NL" sz="1200" b="1" baseline="0"/>
              <a:t>Warning</a:t>
            </a:r>
            <a:r>
              <a:rPr lang="nl-NL" sz="1200" baseline="0"/>
              <a:t>   If you insert a picture</a:t>
            </a:r>
            <a:r>
              <a:rPr lang="nl-NL" sz="1200"/>
              <a:t> in the regular way, the white bottom logo will be invisible</a:t>
            </a:r>
            <a:r>
              <a:rPr lang="nl-NL" sz="1200" baseline="0"/>
              <a:t>. </a:t>
            </a:r>
            <a:endParaRPr lang="en-GB" sz="1200"/>
          </a:p>
        </p:txBody>
      </p:sp>
    </p:spTree>
    <p:extLst>
      <p:ext uri="{BB962C8B-B14F-4D97-AF65-F5344CB8AC3E}">
        <p14:creationId xmlns:p14="http://schemas.microsoft.com/office/powerpoint/2010/main" val="233194778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Picture Full Pag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1/1/2016</a:t>
            </a:r>
          </a:p>
        </p:txBody>
      </p:sp>
      <p:sp>
        <p:nvSpPr>
          <p:cNvPr id="3" name="Footer Placeholder 2"/>
          <p:cNvSpPr>
            <a:spLocks noGrp="1"/>
          </p:cNvSpPr>
          <p:nvPr>
            <p:ph type="ftr" sz="quarter" idx="11"/>
          </p:nvPr>
        </p:nvSpPr>
        <p:spPr/>
        <p:txBody>
          <a:bodyPr/>
          <a:lstStyle/>
          <a:p>
            <a:r>
              <a:rPr lang="en-US"/>
              <a:t>&lt; presentation title &gt;</a:t>
            </a:r>
          </a:p>
        </p:txBody>
      </p:sp>
      <p:sp>
        <p:nvSpPr>
          <p:cNvPr id="4" name="Slide Number Placeholder 3"/>
          <p:cNvSpPr>
            <a:spLocks noGrp="1"/>
          </p:cNvSpPr>
          <p:nvPr>
            <p:ph type="sldNum" sz="quarter" idx="12"/>
          </p:nvPr>
        </p:nvSpPr>
        <p:spPr/>
        <p:txBody>
          <a:bodyPr/>
          <a:lstStyle/>
          <a:p>
            <a:fld id="{B6E27945-FA9B-403D-BA8B-1AE065A8CDA9}" type="slidenum">
              <a:rPr lang="en-US" smtClean="0"/>
              <a:t>‹nr.›</a:t>
            </a:fld>
            <a:endParaRPr lang="en-US"/>
          </a:p>
        </p:txBody>
      </p:sp>
      <p:sp>
        <p:nvSpPr>
          <p:cNvPr id="7" name="Picture Placeholder 6"/>
          <p:cNvSpPr>
            <a:spLocks noGrp="1"/>
          </p:cNvSpPr>
          <p:nvPr>
            <p:ph type="pic" sz="quarter" idx="13"/>
          </p:nvPr>
        </p:nvSpPr>
        <p:spPr>
          <a:xfrm>
            <a:off x="0" y="-1"/>
            <a:ext cx="12188825" cy="5943600"/>
          </a:xfrm>
          <a:solidFill>
            <a:schemeClr val="bg1">
              <a:lumMod val="95000"/>
            </a:schemeClr>
          </a:solidFill>
        </p:spPr>
        <p:txBody>
          <a:bodyPr/>
          <a:lstStyle>
            <a:lvl1pPr algn="ctr">
              <a:defRPr/>
            </a:lvl1pPr>
          </a:lstStyle>
          <a:p>
            <a:r>
              <a:rPr lang="en-US" noProof="0"/>
              <a:t>Click icon to add picture</a:t>
            </a:r>
            <a:endParaRPr lang="en-GB" noProof="0" dirty="0"/>
          </a:p>
        </p:txBody>
      </p:sp>
      <p:pic>
        <p:nvPicPr>
          <p:cNvPr id="8"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Tree>
    <p:extLst>
      <p:ext uri="{BB962C8B-B14F-4D97-AF65-F5344CB8AC3E}">
        <p14:creationId xmlns:p14="http://schemas.microsoft.com/office/powerpoint/2010/main" val="346617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6"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58"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59"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0"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12"/>
          <p:cNvSpPr>
            <a:spLocks noGrp="1"/>
          </p:cNvSpPr>
          <p:nvPr>
            <p:ph type="body" sz="quarter" idx="13" hasCustomPrompt="1"/>
          </p:nvPr>
        </p:nvSpPr>
        <p:spPr>
          <a:xfrm>
            <a:off x="352708" y="2125095"/>
            <a:ext cx="11470212" cy="1949842"/>
          </a:xfrm>
        </p:spPr>
        <p:txBody>
          <a:bodyPr tIns="0" bIns="36000">
            <a:noAutofit/>
          </a:bodyPr>
          <a:lstStyle>
            <a:lvl1pPr algn="ctr">
              <a:lnSpc>
                <a:spcPts val="4999"/>
              </a:lnSpc>
              <a:defRPr sz="2999" b="0" baseline="0">
                <a:solidFill>
                  <a:srgbClr val="EB5537"/>
                </a:solidFill>
              </a:defRPr>
            </a:lvl1pPr>
            <a:lvl2pPr marL="0" indent="0">
              <a:lnSpc>
                <a:spcPts val="2999"/>
              </a:lnSpc>
              <a:buNone/>
              <a:defRPr sz="2499" b="0">
                <a:solidFill>
                  <a:srgbClr val="808285"/>
                </a:solidFill>
              </a:defRPr>
            </a:lvl2pPr>
            <a:lvl3pPr>
              <a:lnSpc>
                <a:spcPts val="2999"/>
              </a:lnSpc>
              <a:defRPr sz="2499" b="0">
                <a:solidFill>
                  <a:srgbClr val="808285"/>
                </a:solidFill>
              </a:defRPr>
            </a:lvl3pPr>
            <a:lvl4pPr>
              <a:lnSpc>
                <a:spcPts val="2999"/>
              </a:lnSpc>
              <a:defRPr sz="2499" b="0">
                <a:solidFill>
                  <a:srgbClr val="808285"/>
                </a:solidFill>
              </a:defRPr>
            </a:lvl4pPr>
            <a:lvl5pPr>
              <a:lnSpc>
                <a:spcPts val="2999"/>
              </a:lnSpc>
              <a:defRPr sz="2499" b="0">
                <a:solidFill>
                  <a:srgbClr val="808285"/>
                </a:solidFill>
              </a:defRPr>
            </a:lvl5pPr>
          </a:lstStyle>
          <a:p>
            <a:pPr lvl="0"/>
            <a:r>
              <a:rPr lang="en-GB" noProof="0" dirty="0"/>
              <a:t>Click to add presentation data</a:t>
            </a:r>
          </a:p>
        </p:txBody>
      </p:sp>
      <p:sp>
        <p:nvSpPr>
          <p:cNvPr id="10" name="Rectangle 9" hidden="1"/>
          <p:cNvSpPr/>
          <p:nvPr userDrawn="1"/>
        </p:nvSpPr>
        <p:spPr>
          <a:xfrm>
            <a:off x="0" y="1134000"/>
            <a:ext cx="12188825" cy="117000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11" name="Straight Connector 10" hidden="1"/>
          <p:cNvCxnSpPr/>
          <p:nvPr userDrawn="1"/>
        </p:nvCxnSpPr>
        <p:spPr>
          <a:xfrm>
            <a:off x="359906" y="5213775"/>
            <a:ext cx="1147021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userDrawn="1"/>
        </p:nvSpPr>
        <p:spPr>
          <a:xfrm>
            <a:off x="352708" y="933451"/>
            <a:ext cx="11470212" cy="1015663"/>
          </a:xfrm>
          <a:prstGeom prst="rect">
            <a:avLst/>
          </a:prstGeom>
          <a:noFill/>
        </p:spPr>
        <p:txBody>
          <a:bodyPr wrap="square" rtlCol="0">
            <a:spAutoFit/>
          </a:bodyPr>
          <a:lstStyle/>
          <a:p>
            <a:pPr algn="ctr">
              <a:lnSpc>
                <a:spcPts val="6998"/>
              </a:lnSpc>
            </a:pPr>
            <a:r>
              <a:rPr lang="en-GB" sz="5998" b="1" noProof="0">
                <a:solidFill>
                  <a:srgbClr val="EB5537"/>
                </a:solidFill>
              </a:rPr>
              <a:t>Dank voor jullie aandacht !</a:t>
            </a:r>
            <a:endParaRPr lang="en-GB" sz="5998" b="1" noProof="0" dirty="0">
              <a:solidFill>
                <a:srgbClr val="EB5537"/>
              </a:solidFill>
            </a:endParaRPr>
          </a:p>
        </p:txBody>
      </p:sp>
      <p:pic>
        <p:nvPicPr>
          <p:cNvPr id="13" name="Logo pos. lar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333999"/>
            <a:ext cx="6246786" cy="1524003"/>
          </a:xfrm>
          <a:prstGeom prst="rect">
            <a:avLst/>
          </a:prstGeom>
        </p:spPr>
      </p:pic>
      <p:pic>
        <p:nvPicPr>
          <p:cNvPr id="14" name="3 Icons pos. small"/>
          <p:cNvPicPr>
            <a:picLocks noChangeAspect="1"/>
          </p:cNvPicPr>
          <p:nvPr userDrawn="1"/>
        </p:nvPicPr>
        <p:blipFill rotWithShape="1">
          <a:blip r:embed="rId4" cstate="print">
            <a:extLst>
              <a:ext uri="{28A0092B-C50C-407E-A947-70E740481C1C}">
                <a14:useLocalDpi xmlns:a14="http://schemas.microsoft.com/office/drawing/2010/main" val="0"/>
              </a:ext>
            </a:extLst>
          </a:blip>
          <a:srcRect l="80439"/>
          <a:stretch/>
        </p:blipFill>
        <p:spPr>
          <a:xfrm>
            <a:off x="11075931" y="5731201"/>
            <a:ext cx="391621" cy="569977"/>
          </a:xfrm>
          <a:prstGeom prst="rect">
            <a:avLst/>
          </a:prstGeom>
        </p:spPr>
      </p:pic>
    </p:spTree>
    <p:extLst>
      <p:ext uri="{BB962C8B-B14F-4D97-AF65-F5344CB8AC3E}">
        <p14:creationId xmlns:p14="http://schemas.microsoft.com/office/powerpoint/2010/main" val="351935474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Vision Text">
    <p:spTree>
      <p:nvGrpSpPr>
        <p:cNvPr id="1" name=""/>
        <p:cNvGrpSpPr/>
        <p:nvPr/>
      </p:nvGrpSpPr>
      <p:grpSpPr>
        <a:xfrm>
          <a:off x="0" y="0"/>
          <a:ext cx="0" cy="0"/>
          <a:chOff x="0" y="0"/>
          <a:chExt cx="0" cy="0"/>
        </a:xfrm>
      </p:grpSpPr>
      <p:sp>
        <p:nvSpPr>
          <p:cNvPr id="19" name="Rectangle 18"/>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3" name="TextBox 2"/>
          <p:cNvSpPr txBox="1"/>
          <p:nvPr userDrawn="1"/>
        </p:nvSpPr>
        <p:spPr>
          <a:xfrm>
            <a:off x="359906" y="1704975"/>
            <a:ext cx="5734507" cy="4097650"/>
          </a:xfrm>
          <a:prstGeom prst="rect">
            <a:avLst/>
          </a:prstGeom>
          <a:noFill/>
        </p:spPr>
        <p:txBody>
          <a:bodyPr wrap="square" lIns="0" tIns="46788" bIns="0" rtlCol="0">
            <a:noAutofit/>
          </a:bodyPr>
          <a:lstStyle/>
          <a:p>
            <a:pPr>
              <a:lnSpc>
                <a:spcPct val="150000"/>
              </a:lnSpc>
            </a:pPr>
            <a:r>
              <a:rPr lang="en-GB" sz="1999" b="1">
                <a:solidFill>
                  <a:srgbClr val="EB5537"/>
                </a:solidFill>
              </a:rPr>
              <a:t>We help to manage energy and mobility </a:t>
            </a:r>
          </a:p>
          <a:p>
            <a:pPr>
              <a:lnSpc>
                <a:spcPct val="150000"/>
              </a:lnSpc>
            </a:pPr>
            <a:r>
              <a:rPr lang="en-GB" sz="1999" b="1">
                <a:solidFill>
                  <a:srgbClr val="EB5537"/>
                </a:solidFill>
              </a:rPr>
              <a:t>flows in our society through advanced technology solutions. </a:t>
            </a:r>
          </a:p>
          <a:p>
            <a:pPr>
              <a:lnSpc>
                <a:spcPct val="150000"/>
              </a:lnSpc>
            </a:pPr>
            <a:endParaRPr lang="en-GB" sz="1999" b="1">
              <a:solidFill>
                <a:srgbClr val="EB5537"/>
              </a:solidFill>
            </a:endParaRPr>
          </a:p>
          <a:p>
            <a:pPr>
              <a:lnSpc>
                <a:spcPct val="150000"/>
              </a:lnSpc>
            </a:pPr>
            <a:r>
              <a:rPr lang="en-GB" sz="1999" b="1">
                <a:solidFill>
                  <a:srgbClr val="EB5537"/>
                </a:solidFill>
              </a:rPr>
              <a:t>We enable safe, sustainable and efficient movement of goods and people.</a:t>
            </a:r>
          </a:p>
        </p:txBody>
      </p:sp>
      <p:sp>
        <p:nvSpPr>
          <p:cNvPr id="14" name="TextBox 13"/>
          <p:cNvSpPr txBox="1"/>
          <p:nvPr userDrawn="1"/>
        </p:nvSpPr>
        <p:spPr>
          <a:xfrm>
            <a:off x="6101985" y="1704975"/>
            <a:ext cx="5734507" cy="4097650"/>
          </a:xfrm>
          <a:prstGeom prst="rect">
            <a:avLst/>
          </a:prstGeom>
          <a:noFill/>
        </p:spPr>
        <p:txBody>
          <a:bodyPr wrap="square" lIns="0" tIns="46788" bIns="0" rtlCol="0">
            <a:noAutofit/>
          </a:bodyPr>
          <a:lstStyle/>
          <a:p>
            <a:pPr marL="0" lvl="0" indent="0">
              <a:lnSpc>
                <a:spcPct val="150000"/>
              </a:lnSpc>
              <a:buFont typeface="Arial" panose="020B0604020202020204" pitchFamily="34" charset="0"/>
              <a:buNone/>
            </a:pPr>
            <a:r>
              <a:rPr lang="en-GB" sz="1999" b="0"/>
              <a:t>We focus on integrated solutions designed, </a:t>
            </a:r>
            <a:br>
              <a:rPr lang="en-GB" sz="1999" b="0"/>
            </a:br>
            <a:r>
              <a:rPr lang="en-GB" sz="1999" b="0"/>
              <a:t>implemented and maintained based on a sound systems engineering approach. Delivered by </a:t>
            </a:r>
            <a:br>
              <a:rPr lang="en-GB" sz="1999" b="0"/>
            </a:br>
            <a:r>
              <a:rPr lang="en-GB" sz="1999" b="0"/>
              <a:t>experienced and skilled professionals.</a:t>
            </a:r>
          </a:p>
          <a:p>
            <a:pPr>
              <a:lnSpc>
                <a:spcPct val="150000"/>
              </a:lnSpc>
            </a:pPr>
            <a:endParaRPr lang="en-GB" sz="1999" b="0"/>
          </a:p>
          <a:p>
            <a:pPr lvl="0" indent="0">
              <a:lnSpc>
                <a:spcPct val="150000"/>
              </a:lnSpc>
              <a:buNone/>
            </a:pPr>
            <a:r>
              <a:rPr lang="en-GB" sz="1999" b="0"/>
              <a:t>We engage with our clients in reliable, </a:t>
            </a:r>
          </a:p>
          <a:p>
            <a:pPr lvl="0" indent="0">
              <a:lnSpc>
                <a:spcPct val="150000"/>
              </a:lnSpc>
              <a:buNone/>
            </a:pPr>
            <a:r>
              <a:rPr lang="en-GB" sz="1999" b="0"/>
              <a:t>open and pro-active way. </a:t>
            </a:r>
          </a:p>
          <a:p>
            <a:pPr lvl="0" indent="0">
              <a:lnSpc>
                <a:spcPct val="150000"/>
              </a:lnSpc>
              <a:buNone/>
            </a:pPr>
            <a:r>
              <a:rPr lang="en-GB" sz="1999" b="0"/>
              <a:t>We take a seat in your world.</a:t>
            </a:r>
            <a:endParaRPr lang="en-GB" sz="1999"/>
          </a:p>
        </p:txBody>
      </p:sp>
      <p:sp>
        <p:nvSpPr>
          <p:cNvPr id="7" name="TextBox 6"/>
          <p:cNvSpPr txBox="1"/>
          <p:nvPr userDrawn="1"/>
        </p:nvSpPr>
        <p:spPr>
          <a:xfrm>
            <a:off x="266631" y="211450"/>
            <a:ext cx="2131470" cy="784830"/>
          </a:xfrm>
          <a:prstGeom prst="rect">
            <a:avLst/>
          </a:prstGeom>
          <a:noFill/>
        </p:spPr>
        <p:txBody>
          <a:bodyPr wrap="square" rtlCol="0">
            <a:spAutoFit/>
          </a:bodyPr>
          <a:lstStyle/>
          <a:p>
            <a:r>
              <a:rPr lang="en-US" sz="4499" b="1">
                <a:solidFill>
                  <a:srgbClr val="EB5537"/>
                </a:solidFill>
              </a:rPr>
              <a:t>Vision</a:t>
            </a:r>
            <a:endParaRPr lang="en-GB" sz="4499" b="1">
              <a:solidFill>
                <a:srgbClr val="EB5537"/>
              </a:solidFill>
            </a:endParaRPr>
          </a:p>
        </p:txBody>
      </p:sp>
    </p:spTree>
    <p:extLst>
      <p:ext uri="{BB962C8B-B14F-4D97-AF65-F5344CB8AC3E}">
        <p14:creationId xmlns:p14="http://schemas.microsoft.com/office/powerpoint/2010/main" val="278528760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Competences Icons UK">
    <p:spTree>
      <p:nvGrpSpPr>
        <p:cNvPr id="1" name=""/>
        <p:cNvGrpSpPr/>
        <p:nvPr/>
      </p:nvGrpSpPr>
      <p:grpSpPr>
        <a:xfrm>
          <a:off x="0" y="0"/>
          <a:ext cx="0" cy="0"/>
          <a:chOff x="0" y="0"/>
          <a:chExt cx="0" cy="0"/>
        </a:xfrm>
      </p:grpSpPr>
      <p:sp>
        <p:nvSpPr>
          <p:cNvPr id="11" name="Rectangle 10"/>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3" name="TextBox 2"/>
          <p:cNvSpPr txBox="1"/>
          <p:nvPr userDrawn="1"/>
        </p:nvSpPr>
        <p:spPr>
          <a:xfrm>
            <a:off x="359905" y="1704975"/>
            <a:ext cx="11438496" cy="552450"/>
          </a:xfrm>
          <a:prstGeom prst="rect">
            <a:avLst/>
          </a:prstGeom>
          <a:noFill/>
        </p:spPr>
        <p:txBody>
          <a:bodyPr wrap="square" lIns="0" tIns="46788" bIns="0" rtlCol="0">
            <a:noAutofit/>
          </a:bodyPr>
          <a:lstStyle/>
          <a:p>
            <a:pPr rtl="0">
              <a:lnSpc>
                <a:spcPct val="150000"/>
              </a:lnSpc>
            </a:pPr>
            <a:r>
              <a:rPr lang="en-GB" sz="1999" b="1" i="0" u="none" strike="noStrike" kern="1200" baseline="0">
                <a:solidFill>
                  <a:srgbClr val="EB5537"/>
                </a:solidFill>
                <a:latin typeface="+mn-lt"/>
                <a:ea typeface="+mn-ea"/>
                <a:cs typeface="+mn-cs"/>
              </a:rPr>
              <a:t>Our professionals are skilled and experienced.</a:t>
            </a:r>
            <a:endParaRPr lang="en-GB" sz="1999" b="1" baseline="0">
              <a:solidFill>
                <a:srgbClr val="EB5537"/>
              </a:solidFill>
            </a:endParaRPr>
          </a:p>
        </p:txBody>
      </p:sp>
      <p:sp>
        <p:nvSpPr>
          <p:cNvPr id="7" name="TextBox 6"/>
          <p:cNvSpPr txBox="1"/>
          <p:nvPr userDrawn="1"/>
        </p:nvSpPr>
        <p:spPr>
          <a:xfrm>
            <a:off x="266630" y="211450"/>
            <a:ext cx="4170864" cy="784830"/>
          </a:xfrm>
          <a:prstGeom prst="rect">
            <a:avLst/>
          </a:prstGeom>
          <a:noFill/>
        </p:spPr>
        <p:txBody>
          <a:bodyPr wrap="square" rtlCol="0">
            <a:spAutoFit/>
          </a:bodyPr>
          <a:lstStyle/>
          <a:p>
            <a:r>
              <a:rPr lang="en-US" sz="4499" b="1">
                <a:solidFill>
                  <a:srgbClr val="EB5537"/>
                </a:solidFill>
              </a:rPr>
              <a:t>Competences</a:t>
            </a:r>
            <a:endParaRPr lang="en-GB" sz="4499" b="1">
              <a:solidFill>
                <a:srgbClr val="EB5537"/>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699" y="3384001"/>
            <a:ext cx="11430623" cy="1557593"/>
          </a:xfrm>
          <a:prstGeom prst="rect">
            <a:avLst/>
          </a:prstGeom>
        </p:spPr>
      </p:pic>
    </p:spTree>
    <p:extLst>
      <p:ext uri="{BB962C8B-B14F-4D97-AF65-F5344CB8AC3E}">
        <p14:creationId xmlns:p14="http://schemas.microsoft.com/office/powerpoint/2010/main" val="286632525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Competences Icons NL">
    <p:spTree>
      <p:nvGrpSpPr>
        <p:cNvPr id="1" name=""/>
        <p:cNvGrpSpPr/>
        <p:nvPr/>
      </p:nvGrpSpPr>
      <p:grpSpPr>
        <a:xfrm>
          <a:off x="0" y="0"/>
          <a:ext cx="0" cy="0"/>
          <a:chOff x="0" y="0"/>
          <a:chExt cx="0" cy="0"/>
        </a:xfrm>
      </p:grpSpPr>
      <p:sp>
        <p:nvSpPr>
          <p:cNvPr id="11" name="Rectangle 10" hidden="1"/>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3" name="TextBox 2"/>
          <p:cNvSpPr txBox="1"/>
          <p:nvPr userDrawn="1"/>
        </p:nvSpPr>
        <p:spPr>
          <a:xfrm>
            <a:off x="359905" y="1704975"/>
            <a:ext cx="11438496" cy="552450"/>
          </a:xfrm>
          <a:prstGeom prst="rect">
            <a:avLst/>
          </a:prstGeom>
          <a:noFill/>
        </p:spPr>
        <p:txBody>
          <a:bodyPr wrap="square" lIns="0" tIns="46788" bIns="0" rtlCol="0">
            <a:noAutofit/>
          </a:bodyPr>
          <a:lstStyle/>
          <a:p>
            <a:pPr rtl="0">
              <a:lnSpc>
                <a:spcPct val="150000"/>
              </a:lnSpc>
            </a:pPr>
            <a:r>
              <a:rPr lang="nl-NL" sz="1999" b="1" i="0" u="none" strike="noStrike" kern="1200" baseline="0" noProof="0" dirty="0">
                <a:solidFill>
                  <a:srgbClr val="EB5537"/>
                </a:solidFill>
                <a:latin typeface="+mn-lt"/>
                <a:ea typeface="+mn-ea"/>
                <a:cs typeface="+mn-cs"/>
              </a:rPr>
              <a:t>Wij zijn sterk in:</a:t>
            </a:r>
            <a:endParaRPr lang="nl-NL" sz="1999" b="1" baseline="0" noProof="0" dirty="0">
              <a:solidFill>
                <a:srgbClr val="EB5537"/>
              </a:solidFill>
            </a:endParaRPr>
          </a:p>
        </p:txBody>
      </p:sp>
      <p:sp>
        <p:nvSpPr>
          <p:cNvPr id="7" name="TextBox 6"/>
          <p:cNvSpPr txBox="1"/>
          <p:nvPr userDrawn="1"/>
        </p:nvSpPr>
        <p:spPr>
          <a:xfrm>
            <a:off x="266630" y="211450"/>
            <a:ext cx="4170864" cy="784830"/>
          </a:xfrm>
          <a:prstGeom prst="rect">
            <a:avLst/>
          </a:prstGeom>
          <a:noFill/>
        </p:spPr>
        <p:txBody>
          <a:bodyPr wrap="square" rtlCol="0">
            <a:spAutoFit/>
          </a:bodyPr>
          <a:lstStyle/>
          <a:p>
            <a:r>
              <a:rPr lang="nl-NL" sz="4499" b="1" noProof="0" dirty="0">
                <a:solidFill>
                  <a:srgbClr val="EB5537"/>
                </a:solidFill>
              </a:rPr>
              <a:t>Competenties</a:t>
            </a:r>
          </a:p>
        </p:txBody>
      </p:sp>
      <p:pic>
        <p:nvPicPr>
          <p:cNvPr id="9" name="Competenties pictur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9410" y="3388337"/>
            <a:ext cx="11430623" cy="1548460"/>
          </a:xfrm>
          <a:prstGeom prst="rect">
            <a:avLst/>
          </a:prstGeom>
        </p:spPr>
      </p:pic>
      <p:sp>
        <p:nvSpPr>
          <p:cNvPr id="12" name="Rectangle 10"/>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Tree>
    <p:extLst>
      <p:ext uri="{BB962C8B-B14F-4D97-AF65-F5344CB8AC3E}">
        <p14:creationId xmlns:p14="http://schemas.microsoft.com/office/powerpoint/2010/main" val="199758402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Organogram Dynniq Group">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pic>
        <p:nvPicPr>
          <p:cNvPr id="2" name="Dynniq Group Picture"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647" y="1116001"/>
            <a:ext cx="11023928" cy="4660027"/>
          </a:xfrm>
          <a:prstGeom prst="rect">
            <a:avLst/>
          </a:prstGeom>
        </p:spPr>
      </p:pic>
      <p:cxnSp>
        <p:nvCxnSpPr>
          <p:cNvPr id="10" name="Straight Connector 9"/>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3"/>
          <p:cNvSpPr txBox="1">
            <a:spLocks/>
          </p:cNvSpPr>
          <p:nvPr userDrawn="1"/>
        </p:nvSpPr>
        <p:spPr>
          <a:xfrm>
            <a:off x="11445019" y="6255152"/>
            <a:ext cx="489028" cy="324000"/>
          </a:xfrm>
          <a:prstGeom prst="rect">
            <a:avLst/>
          </a:prstGeom>
        </p:spPr>
        <p:txBody>
          <a:bodyPr vert="horz" lIns="91416" tIns="45708" rIns="91416" bIns="45708" rtlCol="0" anchor="ctr"/>
          <a:lstStyle>
            <a:defPPr>
              <a:defRPr lang="en-US"/>
            </a:defPPr>
            <a:lvl1pPr marL="0" algn="r" defTabSz="914400" rtl="0" eaLnBrk="1" latinLnBrk="0" hangingPunct="1">
              <a:defRPr sz="1210" kern="1200">
                <a:solidFill>
                  <a:srgbClr val="80828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E27945-FA9B-403D-BA8B-1AE065A8CDA9}" type="slidenum">
              <a:rPr lang="en-US" sz="1210" smtClean="0"/>
              <a:pPr/>
              <a:t>‹nr.›</a:t>
            </a:fld>
            <a:endParaRPr lang="en-US" sz="1210"/>
          </a:p>
        </p:txBody>
      </p:sp>
      <p:sp>
        <p:nvSpPr>
          <p:cNvPr id="59" name="TextBox 58"/>
          <p:cNvSpPr txBox="1"/>
          <p:nvPr userDrawn="1"/>
        </p:nvSpPr>
        <p:spPr>
          <a:xfrm>
            <a:off x="-2026221" y="8973"/>
            <a:ext cx="1724170" cy="2092881"/>
          </a:xfrm>
          <a:prstGeom prst="rect">
            <a:avLst/>
          </a:prstGeom>
          <a:noFill/>
          <a:ln>
            <a:solidFill>
              <a:schemeClr val="bg1">
                <a:lumMod val="75000"/>
              </a:schemeClr>
            </a:solidFill>
          </a:ln>
        </p:spPr>
        <p:txBody>
          <a:bodyPr wrap="square" rtlCol="0">
            <a:spAutoFit/>
          </a:bodyPr>
          <a:lstStyle/>
          <a:p>
            <a:pPr>
              <a:spcAft>
                <a:spcPts val="0"/>
              </a:spcAft>
            </a:pPr>
            <a:r>
              <a:rPr lang="nl-NL" sz="1200" b="1">
                <a:solidFill>
                  <a:srgbClr val="F05F40"/>
                </a:solidFill>
              </a:rPr>
              <a:t>Organogram objects</a:t>
            </a:r>
          </a:p>
          <a:p>
            <a:pPr>
              <a:spcAft>
                <a:spcPts val="600"/>
              </a:spcAft>
            </a:pPr>
            <a:r>
              <a:rPr lang="nl-NL" sz="1200" b="0">
                <a:solidFill>
                  <a:srgbClr val="F05F40"/>
                </a:solidFill>
              </a:rPr>
              <a:t>(editable</a:t>
            </a:r>
            <a:r>
              <a:rPr lang="nl-NL" sz="1200" b="0" baseline="0">
                <a:solidFill>
                  <a:srgbClr val="F05F40"/>
                </a:solidFill>
              </a:rPr>
              <a:t> by FM only)</a:t>
            </a:r>
            <a:endParaRPr lang="nl-NL" sz="1200" b="0">
              <a:solidFill>
                <a:srgbClr val="F05F40"/>
              </a:solidFill>
            </a:endParaRPr>
          </a:p>
          <a:p>
            <a:pPr marL="0" indent="0">
              <a:buFontTx/>
              <a:buNone/>
            </a:pPr>
            <a:r>
              <a:rPr lang="nl-NL" sz="1200"/>
              <a:t>How to </a:t>
            </a:r>
            <a:r>
              <a:rPr lang="nl-NL" sz="1200" b="1"/>
              <a:t>add</a:t>
            </a:r>
            <a:r>
              <a:rPr lang="nl-NL" sz="1200"/>
              <a:t> a new division or staff service:</a:t>
            </a:r>
          </a:p>
          <a:p>
            <a:pPr marL="171399" indent="-171399">
              <a:buFontTx/>
              <a:buChar char="-"/>
            </a:pPr>
            <a:r>
              <a:rPr lang="nl-NL" sz="1200"/>
              <a:t>copy an object below and move it to its position </a:t>
            </a:r>
          </a:p>
          <a:p>
            <a:pPr marL="171399" indent="-171399">
              <a:buFontTx/>
              <a:buChar char="-"/>
            </a:pPr>
            <a:r>
              <a:rPr lang="nl-NL" sz="1200"/>
              <a:t>fill out the text in the box</a:t>
            </a:r>
            <a:endParaRPr lang="en-GB" sz="1200"/>
          </a:p>
        </p:txBody>
      </p:sp>
      <p:sp>
        <p:nvSpPr>
          <p:cNvPr id="11" name="TextBox 10"/>
          <p:cNvSpPr txBox="1"/>
          <p:nvPr userDrawn="1"/>
        </p:nvSpPr>
        <p:spPr>
          <a:xfrm>
            <a:off x="4095445" y="2167128"/>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Mobility Nordics</a:t>
            </a:r>
            <a:endParaRPr lang="en-GB" sz="1200" b="1">
              <a:solidFill>
                <a:schemeClr val="bg1"/>
              </a:solidFill>
            </a:endParaRPr>
          </a:p>
        </p:txBody>
      </p:sp>
      <p:sp>
        <p:nvSpPr>
          <p:cNvPr id="12" name="TextBox 11"/>
          <p:cNvSpPr txBox="1"/>
          <p:nvPr userDrawn="1"/>
        </p:nvSpPr>
        <p:spPr>
          <a:xfrm>
            <a:off x="2337207" y="2167128"/>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Mobility UK</a:t>
            </a:r>
            <a:endParaRPr lang="en-GB" sz="1200" b="1">
              <a:solidFill>
                <a:schemeClr val="bg1"/>
              </a:solidFill>
            </a:endParaRPr>
          </a:p>
        </p:txBody>
      </p:sp>
      <p:sp>
        <p:nvSpPr>
          <p:cNvPr id="13" name="TextBox 12"/>
          <p:cNvSpPr txBox="1"/>
          <p:nvPr userDrawn="1"/>
        </p:nvSpPr>
        <p:spPr>
          <a:xfrm>
            <a:off x="578969" y="2167128"/>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Mobility NL</a:t>
            </a:r>
            <a:endParaRPr lang="en-GB" sz="1200" b="1">
              <a:solidFill>
                <a:schemeClr val="bg1"/>
              </a:solidFill>
            </a:endParaRPr>
          </a:p>
        </p:txBody>
      </p:sp>
      <p:sp>
        <p:nvSpPr>
          <p:cNvPr id="14" name="TextBox 13"/>
          <p:cNvSpPr txBox="1"/>
          <p:nvPr userDrawn="1"/>
        </p:nvSpPr>
        <p:spPr>
          <a:xfrm>
            <a:off x="575922" y="4075176"/>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Energy</a:t>
            </a:r>
            <a:endParaRPr lang="en-GB" sz="1200" b="1">
              <a:solidFill>
                <a:schemeClr val="bg1"/>
              </a:solidFill>
            </a:endParaRPr>
          </a:p>
        </p:txBody>
      </p:sp>
      <p:sp>
        <p:nvSpPr>
          <p:cNvPr id="16" name="TextBox 15"/>
          <p:cNvSpPr txBox="1"/>
          <p:nvPr userDrawn="1"/>
        </p:nvSpPr>
        <p:spPr>
          <a:xfrm>
            <a:off x="2335683" y="4075176"/>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WPS</a:t>
            </a:r>
            <a:endParaRPr lang="en-GB" sz="1200" b="1">
              <a:solidFill>
                <a:schemeClr val="bg1"/>
              </a:solidFill>
            </a:endParaRPr>
          </a:p>
        </p:txBody>
      </p:sp>
      <p:sp>
        <p:nvSpPr>
          <p:cNvPr id="17" name="TextBox 16"/>
          <p:cNvSpPr txBox="1"/>
          <p:nvPr userDrawn="1"/>
        </p:nvSpPr>
        <p:spPr>
          <a:xfrm>
            <a:off x="4095445" y="4075176"/>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BE</a:t>
            </a:r>
            <a:endParaRPr lang="en-GB" sz="1200" b="1">
              <a:solidFill>
                <a:schemeClr val="bg1"/>
              </a:solidFill>
            </a:endParaRPr>
          </a:p>
        </p:txBody>
      </p:sp>
      <p:sp>
        <p:nvSpPr>
          <p:cNvPr id="18" name="TextBox 17"/>
          <p:cNvSpPr txBox="1"/>
          <p:nvPr userDrawn="1"/>
        </p:nvSpPr>
        <p:spPr>
          <a:xfrm>
            <a:off x="5125401" y="1130808"/>
            <a:ext cx="2019074" cy="507600"/>
          </a:xfrm>
          <a:prstGeom prst="rect">
            <a:avLst/>
          </a:prstGeom>
          <a:solidFill>
            <a:srgbClr val="F05F40"/>
          </a:solidFill>
        </p:spPr>
        <p:txBody>
          <a:bodyPr wrap="square" lIns="0" rIns="0" rtlCol="0" anchor="ctr" anchorCtr="0">
            <a:noAutofit/>
          </a:bodyPr>
          <a:lstStyle/>
          <a:p>
            <a:pPr algn="ctr"/>
            <a:r>
              <a:rPr lang="nl-NL" sz="1999" b="1">
                <a:solidFill>
                  <a:schemeClr val="bg1"/>
                </a:solidFill>
              </a:rPr>
              <a:t>Dynniq Board</a:t>
            </a:r>
            <a:endParaRPr lang="en-GB" sz="1999" b="1">
              <a:solidFill>
                <a:schemeClr val="bg1"/>
              </a:solidFill>
            </a:endParaRPr>
          </a:p>
        </p:txBody>
      </p:sp>
      <p:sp>
        <p:nvSpPr>
          <p:cNvPr id="19" name="TextBox 18"/>
          <p:cNvSpPr txBox="1"/>
          <p:nvPr userDrawn="1"/>
        </p:nvSpPr>
        <p:spPr>
          <a:xfrm>
            <a:off x="7657629" y="1542288"/>
            <a:ext cx="2772958" cy="400110"/>
          </a:xfrm>
          <a:prstGeom prst="rect">
            <a:avLst/>
          </a:prstGeom>
          <a:noFill/>
        </p:spPr>
        <p:txBody>
          <a:bodyPr wrap="square" rtlCol="0" anchor="ctr" anchorCtr="0">
            <a:noAutofit/>
          </a:bodyPr>
          <a:lstStyle/>
          <a:p>
            <a:pPr algn="ctr"/>
            <a:r>
              <a:rPr lang="nl-NL" sz="1999" b="1">
                <a:solidFill>
                  <a:schemeClr val="bg1">
                    <a:lumMod val="75000"/>
                  </a:schemeClr>
                </a:solidFill>
              </a:rPr>
              <a:t>Dynniq staff services</a:t>
            </a:r>
            <a:endParaRPr lang="en-GB" sz="1999" b="1">
              <a:solidFill>
                <a:schemeClr val="bg1">
                  <a:lumMod val="75000"/>
                </a:schemeClr>
              </a:solidFill>
            </a:endParaRPr>
          </a:p>
        </p:txBody>
      </p:sp>
      <p:sp>
        <p:nvSpPr>
          <p:cNvPr id="20" name="TextBox 19"/>
          <p:cNvSpPr txBox="1"/>
          <p:nvPr userDrawn="1"/>
        </p:nvSpPr>
        <p:spPr>
          <a:xfrm>
            <a:off x="8233719" y="2167128"/>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Marketing &amp; PR</a:t>
            </a:r>
            <a:endParaRPr lang="en-GB" sz="1200" spc="70">
              <a:solidFill>
                <a:schemeClr val="bg1"/>
              </a:solidFill>
            </a:endParaRPr>
          </a:p>
        </p:txBody>
      </p:sp>
      <p:sp>
        <p:nvSpPr>
          <p:cNvPr id="21" name="TextBox 20"/>
          <p:cNvSpPr txBox="1"/>
          <p:nvPr userDrawn="1"/>
        </p:nvSpPr>
        <p:spPr>
          <a:xfrm>
            <a:off x="9958606" y="2167128"/>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Secretary</a:t>
            </a:r>
            <a:endParaRPr lang="en-GB" sz="1200" spc="70">
              <a:solidFill>
                <a:schemeClr val="bg1"/>
              </a:solidFill>
            </a:endParaRPr>
          </a:p>
        </p:txBody>
      </p:sp>
      <p:sp>
        <p:nvSpPr>
          <p:cNvPr id="22" name="TextBox 21"/>
          <p:cNvSpPr txBox="1"/>
          <p:nvPr userDrawn="1"/>
        </p:nvSpPr>
        <p:spPr>
          <a:xfrm>
            <a:off x="6508832" y="3117429"/>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Human Resources</a:t>
            </a:r>
            <a:endParaRPr lang="en-GB" sz="1200" spc="70">
              <a:solidFill>
                <a:schemeClr val="bg1"/>
              </a:solidFill>
            </a:endParaRPr>
          </a:p>
        </p:txBody>
      </p:sp>
      <p:sp>
        <p:nvSpPr>
          <p:cNvPr id="23" name="TextBox 22"/>
          <p:cNvSpPr txBox="1"/>
          <p:nvPr userDrawn="1"/>
        </p:nvSpPr>
        <p:spPr>
          <a:xfrm>
            <a:off x="8233719" y="3117429"/>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Finance &amp; Control</a:t>
            </a:r>
            <a:endParaRPr lang="en-GB" sz="1200" spc="70">
              <a:solidFill>
                <a:schemeClr val="bg1"/>
              </a:solidFill>
            </a:endParaRPr>
          </a:p>
        </p:txBody>
      </p:sp>
      <p:sp>
        <p:nvSpPr>
          <p:cNvPr id="24" name="TextBox 23"/>
          <p:cNvSpPr txBox="1"/>
          <p:nvPr userDrawn="1"/>
        </p:nvSpPr>
        <p:spPr>
          <a:xfrm>
            <a:off x="9958606" y="3117429"/>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ICT</a:t>
            </a:r>
            <a:endParaRPr lang="en-GB" sz="1200" spc="70">
              <a:solidFill>
                <a:schemeClr val="bg1"/>
              </a:solidFill>
            </a:endParaRPr>
          </a:p>
        </p:txBody>
      </p:sp>
      <p:sp>
        <p:nvSpPr>
          <p:cNvPr id="25" name="TextBox 24"/>
          <p:cNvSpPr txBox="1"/>
          <p:nvPr userDrawn="1"/>
        </p:nvSpPr>
        <p:spPr>
          <a:xfrm>
            <a:off x="6508832" y="4075176"/>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chemeClr val="bg1"/>
                </a:solidFill>
              </a:rPr>
              <a:t>Legal</a:t>
            </a:r>
            <a:endParaRPr lang="en-GB" sz="1200" spc="70">
              <a:solidFill>
                <a:schemeClr val="bg1"/>
              </a:solidFill>
            </a:endParaRPr>
          </a:p>
        </p:txBody>
      </p:sp>
      <p:sp>
        <p:nvSpPr>
          <p:cNvPr id="26" name="TextBox 25"/>
          <p:cNvSpPr txBox="1"/>
          <p:nvPr userDrawn="1"/>
        </p:nvSpPr>
        <p:spPr>
          <a:xfrm>
            <a:off x="6508832" y="2167128"/>
            <a:ext cx="1651970" cy="381600"/>
          </a:xfrm>
          <a:prstGeom prst="rect">
            <a:avLst/>
          </a:prstGeom>
          <a:solidFill>
            <a:schemeClr val="bg1">
              <a:lumMod val="85000"/>
            </a:schemeClr>
          </a:solidFill>
        </p:spPr>
        <p:txBody>
          <a:bodyPr wrap="square" rtlCol="0" anchor="ctr" anchorCtr="0">
            <a:noAutofit/>
          </a:bodyPr>
          <a:lstStyle/>
          <a:p>
            <a:pPr algn="ctr"/>
            <a:r>
              <a:rPr lang="nl-NL" sz="1200" spc="70">
                <a:solidFill>
                  <a:srgbClr val="808285"/>
                </a:solidFill>
              </a:rPr>
              <a:t>Innovation team</a:t>
            </a:r>
            <a:endParaRPr lang="en-GB" sz="1200" spc="70">
              <a:solidFill>
                <a:srgbClr val="808285"/>
              </a:solidFill>
            </a:endParaRPr>
          </a:p>
        </p:txBody>
      </p:sp>
      <p:cxnSp>
        <p:nvCxnSpPr>
          <p:cNvPr id="27" name="Elbow Connector 26"/>
          <p:cNvCxnSpPr>
            <a:endCxn id="25" idx="0"/>
          </p:cNvCxnSpPr>
          <p:nvPr userDrawn="1"/>
        </p:nvCxnSpPr>
        <p:spPr>
          <a:xfrm rot="16200000" flipH="1">
            <a:off x="5539028" y="2279385"/>
            <a:ext cx="2446401" cy="1145180"/>
          </a:xfrm>
          <a:prstGeom prst="bentConnector3">
            <a:avLst>
              <a:gd name="adj1" fmla="val 91466"/>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Elbow Connector 27"/>
          <p:cNvCxnSpPr>
            <a:endCxn id="21" idx="0"/>
          </p:cNvCxnSpPr>
          <p:nvPr userDrawn="1"/>
        </p:nvCxnSpPr>
        <p:spPr>
          <a:xfrm>
            <a:off x="6207159" y="1984248"/>
            <a:ext cx="4577432" cy="182880"/>
          </a:xfrm>
          <a:prstGeom prst="bentConnector2">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userDrawn="1"/>
        </p:nvCxnSpPr>
        <p:spPr>
          <a:xfrm>
            <a:off x="6194970" y="2932176"/>
            <a:ext cx="4577432" cy="182880"/>
          </a:xfrm>
          <a:prstGeom prst="bentConnector2">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6043522" y="1638408"/>
            <a:ext cx="0" cy="2238648"/>
          </a:xfrm>
          <a:prstGeom prst="line">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31" name="Elbow Connector 30"/>
          <p:cNvCxnSpPr>
            <a:stCxn id="14" idx="0"/>
          </p:cNvCxnSpPr>
          <p:nvPr userDrawn="1"/>
        </p:nvCxnSpPr>
        <p:spPr>
          <a:xfrm rot="5400000" flipH="1" flipV="1">
            <a:off x="3617103" y="1652716"/>
            <a:ext cx="207264" cy="4637656"/>
          </a:xfrm>
          <a:prstGeom prst="bentConnector2">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3" idx="0"/>
          </p:cNvCxnSpPr>
          <p:nvPr userDrawn="1"/>
        </p:nvCxnSpPr>
        <p:spPr>
          <a:xfrm rot="5400000" flipH="1" flipV="1">
            <a:off x="3632342" y="-246188"/>
            <a:ext cx="185928" cy="4640703"/>
          </a:xfrm>
          <a:prstGeom prst="bentConnector2">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3170006" y="1973688"/>
            <a:ext cx="0" cy="19800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922150" y="1970640"/>
            <a:ext cx="0" cy="19800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3176101" y="3868211"/>
            <a:ext cx="0" cy="216000"/>
          </a:xfrm>
          <a:prstGeom prst="line">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a:xfrm>
            <a:off x="4922150" y="3868211"/>
            <a:ext cx="0" cy="216000"/>
          </a:xfrm>
          <a:prstGeom prst="line">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a:off x="7326396" y="1975403"/>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9069398" y="1981499"/>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10788022" y="1981499"/>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7326396" y="2933808"/>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9079451" y="2933808"/>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a:off x="10772402" y="2924712"/>
            <a:ext cx="0" cy="198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575922" y="2553625"/>
            <a:ext cx="1651970" cy="366424"/>
          </a:xfrm>
          <a:prstGeom prst="rect">
            <a:avLst/>
          </a:prstGeom>
          <a:solidFill>
            <a:srgbClr val="F1F2F2"/>
          </a:solidFill>
        </p:spPr>
        <p:txBody>
          <a:bodyPr wrap="square" tIns="89977" bIns="89977" rtlCol="0" anchor="t" anchorCtr="0">
            <a:spAutoFit/>
          </a:bodyPr>
          <a:lstStyle/>
          <a:p>
            <a:pPr algn="ctr"/>
            <a:r>
              <a:rPr lang="nl-NL" sz="1200">
                <a:solidFill>
                  <a:srgbClr val="F05F40"/>
                </a:solidFill>
              </a:rPr>
              <a:t>Export</a:t>
            </a:r>
          </a:p>
        </p:txBody>
      </p:sp>
      <p:sp>
        <p:nvSpPr>
          <p:cNvPr id="44" name="TextBox 43"/>
          <p:cNvSpPr txBox="1"/>
          <p:nvPr userDrawn="1"/>
        </p:nvSpPr>
        <p:spPr>
          <a:xfrm>
            <a:off x="2337507" y="2553625"/>
            <a:ext cx="1651970" cy="366424"/>
          </a:xfrm>
          <a:prstGeom prst="rect">
            <a:avLst/>
          </a:prstGeom>
          <a:solidFill>
            <a:schemeClr val="bg1">
              <a:lumMod val="95000"/>
            </a:schemeClr>
          </a:solidFill>
        </p:spPr>
        <p:txBody>
          <a:bodyPr wrap="square" tIns="89977" bIns="89977" rtlCol="0" anchor="t" anchorCtr="0">
            <a:spAutoFit/>
          </a:bodyPr>
          <a:lstStyle/>
          <a:p>
            <a:pPr algn="ctr"/>
            <a:r>
              <a:rPr lang="nl-NL" sz="1200">
                <a:solidFill>
                  <a:srgbClr val="F05F40"/>
                </a:solidFill>
              </a:rPr>
              <a:t>Ireland</a:t>
            </a:r>
            <a:endParaRPr lang="en-GB" sz="1200">
              <a:solidFill>
                <a:srgbClr val="F05F40"/>
              </a:solidFill>
            </a:endParaRPr>
          </a:p>
        </p:txBody>
      </p:sp>
      <p:sp>
        <p:nvSpPr>
          <p:cNvPr id="45" name="TextBox 44"/>
          <p:cNvSpPr txBox="1"/>
          <p:nvPr userDrawn="1"/>
        </p:nvSpPr>
        <p:spPr>
          <a:xfrm>
            <a:off x="4099020" y="2553625"/>
            <a:ext cx="1651970" cy="1105088"/>
          </a:xfrm>
          <a:prstGeom prst="rect">
            <a:avLst/>
          </a:prstGeom>
          <a:solidFill>
            <a:schemeClr val="bg1">
              <a:lumMod val="95000"/>
            </a:schemeClr>
          </a:solidFill>
        </p:spPr>
        <p:txBody>
          <a:bodyPr wrap="square" tIns="89977" bIns="89977" rtlCol="0" anchor="t" anchorCtr="0">
            <a:spAutoFit/>
          </a:bodyPr>
          <a:lstStyle/>
          <a:p>
            <a:pPr algn="ctr"/>
            <a:r>
              <a:rPr lang="nl-NL" sz="1200">
                <a:solidFill>
                  <a:srgbClr val="F05F40"/>
                </a:solidFill>
              </a:rPr>
              <a:t>Finland</a:t>
            </a:r>
          </a:p>
          <a:p>
            <a:pPr algn="ctr"/>
            <a:r>
              <a:rPr lang="nl-NL" sz="1200">
                <a:solidFill>
                  <a:srgbClr val="F05F40"/>
                </a:solidFill>
              </a:rPr>
              <a:t>Sweden</a:t>
            </a:r>
          </a:p>
          <a:p>
            <a:pPr algn="ctr"/>
            <a:r>
              <a:rPr lang="nl-NL" sz="1200">
                <a:solidFill>
                  <a:srgbClr val="F05F40"/>
                </a:solidFill>
              </a:rPr>
              <a:t>Denmark</a:t>
            </a:r>
          </a:p>
          <a:p>
            <a:pPr algn="ctr"/>
            <a:r>
              <a:rPr lang="nl-NL" sz="1200">
                <a:solidFill>
                  <a:srgbClr val="F05F40"/>
                </a:solidFill>
              </a:rPr>
              <a:t>Poland</a:t>
            </a:r>
          </a:p>
          <a:p>
            <a:pPr algn="ctr"/>
            <a:r>
              <a:rPr lang="nl-NL" sz="1200">
                <a:solidFill>
                  <a:srgbClr val="F05F40"/>
                </a:solidFill>
              </a:rPr>
              <a:t>Russia</a:t>
            </a:r>
          </a:p>
        </p:txBody>
      </p:sp>
      <p:sp>
        <p:nvSpPr>
          <p:cNvPr id="46" name="TextBox 45"/>
          <p:cNvSpPr txBox="1"/>
          <p:nvPr userDrawn="1"/>
        </p:nvSpPr>
        <p:spPr>
          <a:xfrm>
            <a:off x="2336823" y="4456777"/>
            <a:ext cx="1651970" cy="1289753"/>
          </a:xfrm>
          <a:prstGeom prst="rect">
            <a:avLst/>
          </a:prstGeom>
          <a:solidFill>
            <a:schemeClr val="bg1">
              <a:lumMod val="95000"/>
            </a:schemeClr>
          </a:solidFill>
        </p:spPr>
        <p:txBody>
          <a:bodyPr wrap="square" tIns="89977" bIns="89977" rtlCol="0" anchor="t" anchorCtr="0">
            <a:spAutoFit/>
          </a:bodyPr>
          <a:lstStyle/>
          <a:p>
            <a:pPr algn="ctr"/>
            <a:r>
              <a:rPr lang="nl-NL" sz="1200">
                <a:solidFill>
                  <a:srgbClr val="F05F40"/>
                </a:solidFill>
              </a:rPr>
              <a:t>The Netherlands</a:t>
            </a:r>
          </a:p>
          <a:p>
            <a:pPr algn="ctr"/>
            <a:r>
              <a:rPr lang="nl-NL" sz="1200">
                <a:solidFill>
                  <a:srgbClr val="F05F40"/>
                </a:solidFill>
              </a:rPr>
              <a:t>Belgium</a:t>
            </a:r>
          </a:p>
          <a:p>
            <a:pPr algn="ctr"/>
            <a:r>
              <a:rPr lang="nl-NL" sz="1200">
                <a:solidFill>
                  <a:srgbClr val="F05F40"/>
                </a:solidFill>
              </a:rPr>
              <a:t>United Kingdom</a:t>
            </a:r>
          </a:p>
          <a:p>
            <a:pPr algn="ctr"/>
            <a:r>
              <a:rPr lang="nl-NL" sz="1200">
                <a:solidFill>
                  <a:srgbClr val="F05F40"/>
                </a:solidFill>
              </a:rPr>
              <a:t>Canada</a:t>
            </a:r>
          </a:p>
          <a:p>
            <a:pPr algn="ctr"/>
            <a:r>
              <a:rPr lang="nl-NL" sz="1200">
                <a:solidFill>
                  <a:srgbClr val="F05F40"/>
                </a:solidFill>
              </a:rPr>
              <a:t>USA</a:t>
            </a:r>
          </a:p>
          <a:p>
            <a:pPr algn="ctr"/>
            <a:r>
              <a:rPr lang="nl-NL" sz="1200">
                <a:solidFill>
                  <a:srgbClr val="F05F40"/>
                </a:solidFill>
              </a:rPr>
              <a:t>Brasil</a:t>
            </a:r>
            <a:endParaRPr lang="en-GB" sz="1200">
              <a:solidFill>
                <a:srgbClr val="F05F40"/>
              </a:solidFill>
            </a:endParaRPr>
          </a:p>
        </p:txBody>
      </p:sp>
      <p:sp>
        <p:nvSpPr>
          <p:cNvPr id="47" name="TextBox 46"/>
          <p:cNvSpPr txBox="1"/>
          <p:nvPr userDrawn="1"/>
        </p:nvSpPr>
        <p:spPr>
          <a:xfrm>
            <a:off x="569444" y="4456776"/>
            <a:ext cx="1651970" cy="366424"/>
          </a:xfrm>
          <a:prstGeom prst="rect">
            <a:avLst/>
          </a:prstGeom>
          <a:solidFill>
            <a:schemeClr val="bg1">
              <a:lumMod val="95000"/>
            </a:schemeClr>
          </a:solidFill>
        </p:spPr>
        <p:txBody>
          <a:bodyPr wrap="square" tIns="89977" bIns="89977" rtlCol="0" anchor="t" anchorCtr="0">
            <a:spAutoFit/>
          </a:bodyPr>
          <a:lstStyle/>
          <a:p>
            <a:pPr algn="ctr"/>
            <a:r>
              <a:rPr lang="nl-NL" sz="1200">
                <a:solidFill>
                  <a:srgbClr val="F05F40"/>
                </a:solidFill>
              </a:rPr>
              <a:t>The Netherlands</a:t>
            </a:r>
            <a:endParaRPr lang="en-GB" sz="1200">
              <a:solidFill>
                <a:srgbClr val="F05F40"/>
              </a:solidFill>
            </a:endParaRPr>
          </a:p>
        </p:txBody>
      </p:sp>
      <p:sp>
        <p:nvSpPr>
          <p:cNvPr id="48" name="TextBox 47"/>
          <p:cNvSpPr txBox="1"/>
          <p:nvPr userDrawn="1"/>
        </p:nvSpPr>
        <p:spPr>
          <a:xfrm>
            <a:off x="1401907" y="1542288"/>
            <a:ext cx="3210340" cy="400110"/>
          </a:xfrm>
          <a:prstGeom prst="rect">
            <a:avLst/>
          </a:prstGeom>
          <a:noFill/>
        </p:spPr>
        <p:txBody>
          <a:bodyPr wrap="square" rtlCol="0" anchor="ctr" anchorCtr="0">
            <a:noAutofit/>
          </a:bodyPr>
          <a:lstStyle/>
          <a:p>
            <a:pPr algn="ctr"/>
            <a:r>
              <a:rPr lang="nl-NL" sz="1999" b="1">
                <a:solidFill>
                  <a:srgbClr val="F05F40"/>
                </a:solidFill>
              </a:rPr>
              <a:t>Dynniq business units</a:t>
            </a:r>
            <a:endParaRPr lang="en-GB" sz="1999" b="1">
              <a:solidFill>
                <a:srgbClr val="F05F40"/>
              </a:solidFill>
            </a:endParaRPr>
          </a:p>
        </p:txBody>
      </p:sp>
      <p:sp>
        <p:nvSpPr>
          <p:cNvPr id="49" name="TextBox 48"/>
          <p:cNvSpPr txBox="1"/>
          <p:nvPr userDrawn="1"/>
        </p:nvSpPr>
        <p:spPr>
          <a:xfrm>
            <a:off x="-1954021" y="2167128"/>
            <a:ext cx="1651970" cy="381600"/>
          </a:xfrm>
          <a:prstGeom prst="rect">
            <a:avLst/>
          </a:prstGeom>
          <a:solidFill>
            <a:srgbClr val="F05F40"/>
          </a:solidFill>
        </p:spPr>
        <p:txBody>
          <a:bodyPr wrap="square" rtlCol="0" anchor="ctr" anchorCtr="0">
            <a:noAutofit/>
          </a:bodyPr>
          <a:lstStyle/>
          <a:p>
            <a:pPr algn="ctr"/>
            <a:r>
              <a:rPr lang="nl-NL" sz="1200" b="1">
                <a:solidFill>
                  <a:schemeClr val="bg1"/>
                </a:solidFill>
              </a:rPr>
              <a:t>&lt;division name&gt;</a:t>
            </a:r>
            <a:endParaRPr lang="en-GB" sz="1200" b="1">
              <a:solidFill>
                <a:schemeClr val="bg1"/>
              </a:solidFill>
            </a:endParaRPr>
          </a:p>
        </p:txBody>
      </p:sp>
      <p:sp>
        <p:nvSpPr>
          <p:cNvPr id="50" name="TextBox 49"/>
          <p:cNvSpPr txBox="1"/>
          <p:nvPr userDrawn="1"/>
        </p:nvSpPr>
        <p:spPr>
          <a:xfrm>
            <a:off x="-1954021" y="3117429"/>
            <a:ext cx="1651970" cy="381600"/>
          </a:xfrm>
          <a:prstGeom prst="rect">
            <a:avLst/>
          </a:prstGeom>
          <a:solidFill>
            <a:schemeClr val="bg1">
              <a:lumMod val="85000"/>
            </a:schemeClr>
          </a:solidFill>
        </p:spPr>
        <p:txBody>
          <a:bodyPr wrap="square" rtlCol="0" anchor="ctr" anchorCtr="0">
            <a:noAutofit/>
          </a:bodyPr>
          <a:lstStyle/>
          <a:p>
            <a:pPr algn="ctr"/>
            <a:r>
              <a:rPr lang="nl-NL" sz="1200" spc="70">
                <a:solidFill>
                  <a:srgbClr val="808285"/>
                </a:solidFill>
              </a:rPr>
              <a:t>&lt;staff servc name&gt;</a:t>
            </a:r>
            <a:endParaRPr lang="en-GB" sz="1200" spc="70">
              <a:solidFill>
                <a:srgbClr val="808285"/>
              </a:solidFill>
            </a:endParaRPr>
          </a:p>
        </p:txBody>
      </p:sp>
      <p:sp>
        <p:nvSpPr>
          <p:cNvPr id="51" name="TextBox 50"/>
          <p:cNvSpPr txBox="1"/>
          <p:nvPr userDrawn="1"/>
        </p:nvSpPr>
        <p:spPr>
          <a:xfrm>
            <a:off x="-1954021" y="4075176"/>
            <a:ext cx="1651970" cy="381600"/>
          </a:xfrm>
          <a:prstGeom prst="rect">
            <a:avLst/>
          </a:prstGeom>
          <a:solidFill>
            <a:schemeClr val="bg1">
              <a:lumMod val="75000"/>
            </a:schemeClr>
          </a:solidFill>
        </p:spPr>
        <p:txBody>
          <a:bodyPr wrap="square" rtlCol="0" anchor="ctr" anchorCtr="0">
            <a:noAutofit/>
          </a:bodyPr>
          <a:lstStyle/>
          <a:p>
            <a:pPr algn="ctr"/>
            <a:r>
              <a:rPr lang="nl-NL" sz="1200" spc="70">
                <a:solidFill>
                  <a:srgbClr val="808285"/>
                </a:solidFill>
              </a:rPr>
              <a:t>&lt;staff servc name&gt;</a:t>
            </a:r>
            <a:endParaRPr lang="en-GB" sz="1200" spc="70">
              <a:solidFill>
                <a:srgbClr val="808285"/>
              </a:solidFill>
            </a:endParaRPr>
          </a:p>
        </p:txBody>
      </p:sp>
      <p:sp>
        <p:nvSpPr>
          <p:cNvPr id="52" name="TextBox 51"/>
          <p:cNvSpPr txBox="1"/>
          <p:nvPr userDrawn="1"/>
        </p:nvSpPr>
        <p:spPr>
          <a:xfrm>
            <a:off x="-1946481" y="2553625"/>
            <a:ext cx="1651970" cy="366424"/>
          </a:xfrm>
          <a:prstGeom prst="rect">
            <a:avLst/>
          </a:prstGeom>
          <a:solidFill>
            <a:srgbClr val="F1F2F2"/>
          </a:solidFill>
        </p:spPr>
        <p:txBody>
          <a:bodyPr wrap="square" tIns="89977" bIns="89977" rtlCol="0" anchor="ctr" anchorCtr="0">
            <a:spAutoFit/>
          </a:bodyPr>
          <a:lstStyle/>
          <a:p>
            <a:pPr algn="ctr"/>
            <a:r>
              <a:rPr lang="nl-NL" sz="1200">
                <a:solidFill>
                  <a:srgbClr val="F05F40"/>
                </a:solidFill>
              </a:rPr>
              <a:t>&lt;division countries&gt;</a:t>
            </a:r>
            <a:endParaRPr lang="en-GB" sz="1200">
              <a:solidFill>
                <a:srgbClr val="F05F40"/>
              </a:solidFill>
            </a:endParaRPr>
          </a:p>
        </p:txBody>
      </p:sp>
      <p:cxnSp>
        <p:nvCxnSpPr>
          <p:cNvPr id="53" name="Straight Connector 52"/>
          <p:cNvCxnSpPr/>
          <p:nvPr userDrawn="1"/>
        </p:nvCxnSpPr>
        <p:spPr>
          <a:xfrm>
            <a:off x="-1937951" y="4701388"/>
            <a:ext cx="0" cy="216000"/>
          </a:xfrm>
          <a:prstGeom prst="line">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54" name="Elbow Connector 53"/>
          <p:cNvCxnSpPr/>
          <p:nvPr userDrawn="1"/>
        </p:nvCxnSpPr>
        <p:spPr>
          <a:xfrm flipV="1">
            <a:off x="-1966018" y="5663968"/>
            <a:ext cx="1663967" cy="189336"/>
          </a:xfrm>
          <a:prstGeom prst="bentConnector3">
            <a:avLst>
              <a:gd name="adj1" fmla="val -360"/>
            </a:avLst>
          </a:prstGeom>
          <a:ln w="15875">
            <a:solidFill>
              <a:srgbClr val="F05F4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userDrawn="1"/>
        </p:nvCxnSpPr>
        <p:spPr>
          <a:xfrm>
            <a:off x="-1937951" y="5005367"/>
            <a:ext cx="0" cy="21600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Elbow Connector 55"/>
          <p:cNvCxnSpPr/>
          <p:nvPr userDrawn="1"/>
        </p:nvCxnSpPr>
        <p:spPr>
          <a:xfrm>
            <a:off x="-1966018" y="5962650"/>
            <a:ext cx="1663967" cy="223838"/>
          </a:xfrm>
          <a:prstGeom prst="bentConnector3">
            <a:avLst>
              <a:gd name="adj1" fmla="val 100360"/>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userDrawn="1"/>
        </p:nvSpPr>
        <p:spPr>
          <a:xfrm>
            <a:off x="-1867111" y="4701389"/>
            <a:ext cx="1565060" cy="518091"/>
          </a:xfrm>
          <a:prstGeom prst="rect">
            <a:avLst/>
          </a:prstGeom>
          <a:noFill/>
        </p:spPr>
        <p:txBody>
          <a:bodyPr wrap="square" rtlCol="0">
            <a:spAutoFit/>
          </a:bodyPr>
          <a:lstStyle/>
          <a:p>
            <a:pPr>
              <a:spcAft>
                <a:spcPts val="1300"/>
              </a:spcAft>
            </a:pPr>
            <a:r>
              <a:rPr lang="nl-NL" sz="800"/>
              <a:t>vertical connector orange</a:t>
            </a:r>
          </a:p>
          <a:p>
            <a:pPr>
              <a:spcAft>
                <a:spcPts val="1300"/>
              </a:spcAft>
            </a:pPr>
            <a:r>
              <a:rPr lang="nl-NL" sz="800"/>
              <a:t>vertical connector grey 25%</a:t>
            </a:r>
            <a:endParaRPr lang="en-GB" sz="800"/>
          </a:p>
        </p:txBody>
      </p:sp>
      <p:sp>
        <p:nvSpPr>
          <p:cNvPr id="58" name="TextBox 57"/>
          <p:cNvSpPr txBox="1"/>
          <p:nvPr userDrawn="1"/>
        </p:nvSpPr>
        <p:spPr>
          <a:xfrm>
            <a:off x="-2083356" y="6224588"/>
            <a:ext cx="1959563" cy="215444"/>
          </a:xfrm>
          <a:prstGeom prst="rect">
            <a:avLst/>
          </a:prstGeom>
          <a:noFill/>
        </p:spPr>
        <p:txBody>
          <a:bodyPr wrap="square" rtlCol="0">
            <a:spAutoFit/>
          </a:bodyPr>
          <a:lstStyle/>
          <a:p>
            <a:pPr>
              <a:spcAft>
                <a:spcPts val="1300"/>
              </a:spcAft>
            </a:pPr>
            <a:r>
              <a:rPr lang="nl-NL" sz="800"/>
              <a:t>elbow connectors orange / grey 25%</a:t>
            </a:r>
            <a:endParaRPr lang="en-GB" sz="800"/>
          </a:p>
        </p:txBody>
      </p:sp>
      <p:sp>
        <p:nvSpPr>
          <p:cNvPr id="60" name="TextBox 6"/>
          <p:cNvSpPr txBox="1"/>
          <p:nvPr userDrawn="1"/>
        </p:nvSpPr>
        <p:spPr>
          <a:xfrm>
            <a:off x="266630" y="211450"/>
            <a:ext cx="4170864" cy="784830"/>
          </a:xfrm>
          <a:prstGeom prst="rect">
            <a:avLst/>
          </a:prstGeom>
          <a:noFill/>
        </p:spPr>
        <p:txBody>
          <a:bodyPr wrap="square" rtlCol="0">
            <a:spAutoFit/>
          </a:bodyPr>
          <a:lstStyle/>
          <a:p>
            <a:r>
              <a:rPr lang="en-US" sz="4499" b="1">
                <a:solidFill>
                  <a:srgbClr val="F05F40"/>
                </a:solidFill>
              </a:rPr>
              <a:t>Dynniq Group</a:t>
            </a:r>
            <a:endParaRPr lang="en-GB" sz="4499" b="1">
              <a:solidFill>
                <a:srgbClr val="F05F40"/>
              </a:solidFill>
            </a:endParaRPr>
          </a:p>
        </p:txBody>
      </p:sp>
    </p:spTree>
    <p:extLst>
      <p:ext uri="{BB962C8B-B14F-4D97-AF65-F5344CB8AC3E}">
        <p14:creationId xmlns:p14="http://schemas.microsoft.com/office/powerpoint/2010/main" val="125176062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Use Example Organogram">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pic>
        <p:nvPicPr>
          <p:cNvPr id="2" name="Dynniq Group Picture"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647" y="1116001"/>
            <a:ext cx="11023928" cy="4660027"/>
          </a:xfrm>
          <a:prstGeom prst="rect">
            <a:avLst/>
          </a:prstGeom>
        </p:spPr>
      </p:pic>
      <p:cxnSp>
        <p:nvCxnSpPr>
          <p:cNvPr id="10" name="Straight Connector 9"/>
          <p:cNvCxnSpPr/>
          <p:nvPr userDrawn="1"/>
        </p:nvCxnSpPr>
        <p:spPr>
          <a:xfrm>
            <a:off x="359906" y="5940000"/>
            <a:ext cx="11470212"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3"/>
          <p:cNvSpPr txBox="1">
            <a:spLocks/>
          </p:cNvSpPr>
          <p:nvPr userDrawn="1"/>
        </p:nvSpPr>
        <p:spPr>
          <a:xfrm>
            <a:off x="11445019" y="6255152"/>
            <a:ext cx="489028" cy="324000"/>
          </a:xfrm>
          <a:prstGeom prst="rect">
            <a:avLst/>
          </a:prstGeom>
        </p:spPr>
        <p:txBody>
          <a:bodyPr vert="horz" lIns="91416" tIns="45708" rIns="91416" bIns="45708" rtlCol="0" anchor="ctr"/>
          <a:lstStyle>
            <a:defPPr>
              <a:defRPr lang="en-US"/>
            </a:defPPr>
            <a:lvl1pPr marL="0" algn="r" defTabSz="914400" rtl="0" eaLnBrk="1" latinLnBrk="0" hangingPunct="1">
              <a:defRPr sz="1210" kern="1200">
                <a:solidFill>
                  <a:srgbClr val="80828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E27945-FA9B-403D-BA8B-1AE065A8CDA9}" type="slidenum">
              <a:rPr lang="en-US" sz="1210" smtClean="0"/>
              <a:pPr/>
              <a:t>‹nr.›</a:t>
            </a:fld>
            <a:endParaRPr lang="en-US" sz="1210"/>
          </a:p>
        </p:txBody>
      </p:sp>
      <p:sp>
        <p:nvSpPr>
          <p:cNvPr id="59" name="TextBox 58"/>
          <p:cNvSpPr txBox="1"/>
          <p:nvPr userDrawn="1"/>
        </p:nvSpPr>
        <p:spPr>
          <a:xfrm>
            <a:off x="-2026221" y="8973"/>
            <a:ext cx="1724170" cy="1831271"/>
          </a:xfrm>
          <a:prstGeom prst="rect">
            <a:avLst/>
          </a:prstGeom>
          <a:noFill/>
          <a:ln>
            <a:solidFill>
              <a:schemeClr val="bg1">
                <a:lumMod val="75000"/>
              </a:schemeClr>
            </a:solidFill>
          </a:ln>
        </p:spPr>
        <p:txBody>
          <a:bodyPr wrap="square" rtlCol="0">
            <a:spAutoFit/>
          </a:bodyPr>
          <a:lstStyle/>
          <a:p>
            <a:pPr>
              <a:spcAft>
                <a:spcPts val="600"/>
              </a:spcAft>
            </a:pPr>
            <a:r>
              <a:rPr lang="nl-NL" sz="1200" b="1">
                <a:solidFill>
                  <a:srgbClr val="F05F40"/>
                </a:solidFill>
              </a:rPr>
              <a:t>Organogram objects</a:t>
            </a:r>
          </a:p>
          <a:p>
            <a:pPr marL="0" indent="0">
              <a:buFontTx/>
              <a:buNone/>
            </a:pPr>
            <a:r>
              <a:rPr lang="nl-NL" sz="1200"/>
              <a:t>How to </a:t>
            </a:r>
            <a:r>
              <a:rPr lang="nl-NL" sz="1200" b="1"/>
              <a:t>add</a:t>
            </a:r>
            <a:r>
              <a:rPr lang="nl-NL" sz="1200"/>
              <a:t> a new division or staff service:</a:t>
            </a:r>
          </a:p>
          <a:p>
            <a:pPr marL="171399" indent="-171399">
              <a:buFontTx/>
              <a:buChar char="-"/>
            </a:pPr>
            <a:r>
              <a:rPr lang="nl-NL" sz="1200"/>
              <a:t>copy an object below and move it to its position </a:t>
            </a:r>
          </a:p>
          <a:p>
            <a:pPr marL="171399" indent="-171399">
              <a:buFontTx/>
              <a:buChar char="-"/>
            </a:pPr>
            <a:r>
              <a:rPr lang="nl-NL" sz="1200"/>
              <a:t>fill out the text in the box</a:t>
            </a:r>
            <a:endParaRPr lang="en-GB" sz="1200"/>
          </a:p>
        </p:txBody>
      </p:sp>
      <p:sp>
        <p:nvSpPr>
          <p:cNvPr id="11" name="Title 1"/>
          <p:cNvSpPr>
            <a:spLocks noGrp="1"/>
          </p:cNvSpPr>
          <p:nvPr>
            <p:ph type="title"/>
          </p:nvPr>
        </p:nvSpPr>
        <p:spPr>
          <a:xfrm>
            <a:off x="359906" y="332457"/>
            <a:ext cx="11427023" cy="648000"/>
          </a:xfrm>
        </p:spPr>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256604830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History Picture EN">
    <p:spTree>
      <p:nvGrpSpPr>
        <p:cNvPr id="1" name=""/>
        <p:cNvGrpSpPr/>
        <p:nvPr/>
      </p:nvGrpSpPr>
      <p:grpSpPr>
        <a:xfrm>
          <a:off x="0" y="0"/>
          <a:ext cx="0" cy="0"/>
          <a:chOff x="0" y="0"/>
          <a:chExt cx="0" cy="0"/>
        </a:xfrm>
      </p:grpSpPr>
      <p:sp>
        <p:nvSpPr>
          <p:cNvPr id="8" name="Rectangle 7"/>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7" name="TextBox 6"/>
          <p:cNvSpPr txBox="1"/>
          <p:nvPr userDrawn="1"/>
        </p:nvSpPr>
        <p:spPr>
          <a:xfrm>
            <a:off x="266630" y="211450"/>
            <a:ext cx="4170864" cy="784830"/>
          </a:xfrm>
          <a:prstGeom prst="rect">
            <a:avLst/>
          </a:prstGeom>
          <a:noFill/>
        </p:spPr>
        <p:txBody>
          <a:bodyPr wrap="square" rtlCol="0">
            <a:spAutoFit/>
          </a:bodyPr>
          <a:lstStyle/>
          <a:p>
            <a:r>
              <a:rPr lang="en-US" sz="4499" b="1">
                <a:solidFill>
                  <a:srgbClr val="F05F40"/>
                </a:solidFill>
              </a:rPr>
              <a:t>History</a:t>
            </a:r>
            <a:endParaRPr lang="en-GB" sz="4499" b="1">
              <a:solidFill>
                <a:srgbClr val="F05F40"/>
              </a:solidFill>
            </a:endParaRPr>
          </a:p>
        </p:txBody>
      </p:sp>
      <p:pic>
        <p:nvPicPr>
          <p:cNvPr id="2" name="History 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9496" y="2419200"/>
            <a:ext cx="11409028" cy="3477856"/>
          </a:xfrm>
          <a:prstGeom prst="rect">
            <a:avLst/>
          </a:prstGeom>
        </p:spPr>
      </p:pic>
    </p:spTree>
    <p:extLst>
      <p:ext uri="{BB962C8B-B14F-4D97-AF65-F5344CB8AC3E}">
        <p14:creationId xmlns:p14="http://schemas.microsoft.com/office/powerpoint/2010/main" val="73467233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History Picture NL">
    <p:spTree>
      <p:nvGrpSpPr>
        <p:cNvPr id="1" name=""/>
        <p:cNvGrpSpPr/>
        <p:nvPr/>
      </p:nvGrpSpPr>
      <p:grpSpPr>
        <a:xfrm>
          <a:off x="0" y="0"/>
          <a:ext cx="0" cy="0"/>
          <a:chOff x="0" y="0"/>
          <a:chExt cx="0" cy="0"/>
        </a:xfrm>
      </p:grpSpPr>
      <p:sp>
        <p:nvSpPr>
          <p:cNvPr id="8" name="Rectangle 7"/>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7" name="TextBox 6"/>
          <p:cNvSpPr txBox="1"/>
          <p:nvPr userDrawn="1"/>
        </p:nvSpPr>
        <p:spPr>
          <a:xfrm>
            <a:off x="266630" y="211450"/>
            <a:ext cx="4170864" cy="784830"/>
          </a:xfrm>
          <a:prstGeom prst="rect">
            <a:avLst/>
          </a:prstGeom>
          <a:noFill/>
        </p:spPr>
        <p:txBody>
          <a:bodyPr wrap="square" rtlCol="0">
            <a:spAutoFit/>
          </a:bodyPr>
          <a:lstStyle/>
          <a:p>
            <a:r>
              <a:rPr lang="en-US" sz="4499" b="1">
                <a:solidFill>
                  <a:srgbClr val="F05F40"/>
                </a:solidFill>
              </a:rPr>
              <a:t>Historie</a:t>
            </a:r>
            <a:endParaRPr lang="en-GB" sz="4499" b="1">
              <a:solidFill>
                <a:srgbClr val="F05F40"/>
              </a:solidFill>
            </a:endParaRPr>
          </a:p>
        </p:txBody>
      </p:sp>
      <p:pic>
        <p:nvPicPr>
          <p:cNvPr id="3" name="History NL"/>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9497" y="2419201"/>
            <a:ext cx="11408763" cy="3477775"/>
          </a:xfrm>
          <a:prstGeom prst="rect">
            <a:avLst/>
          </a:prstGeom>
        </p:spPr>
      </p:pic>
    </p:spTree>
    <p:extLst>
      <p:ext uri="{BB962C8B-B14F-4D97-AF65-F5344CB8AC3E}">
        <p14:creationId xmlns:p14="http://schemas.microsoft.com/office/powerpoint/2010/main" val="180576033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Use Example Portfolio Table">
    <p:spTree>
      <p:nvGrpSpPr>
        <p:cNvPr id="1" name=""/>
        <p:cNvGrpSpPr/>
        <p:nvPr/>
      </p:nvGrpSpPr>
      <p:grpSpPr>
        <a:xfrm>
          <a:off x="0" y="0"/>
          <a:ext cx="0" cy="0"/>
          <a:chOff x="0" y="0"/>
          <a:chExt cx="0" cy="0"/>
        </a:xfrm>
      </p:grpSpPr>
      <p:sp>
        <p:nvSpPr>
          <p:cNvPr id="8" name="Rectangle 7"/>
          <p:cNvSpPr/>
          <p:nvPr userDrawn="1"/>
        </p:nvSpPr>
        <p:spPr>
          <a:xfrm>
            <a:off x="0" y="0"/>
            <a:ext cx="12188825" cy="5940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p>
            <a:fld id="{B6E27945-FA9B-403D-BA8B-1AE065A8CDA9}" type="slidenum">
              <a:rPr lang="en-US" smtClean="0"/>
              <a:t>‹nr.›</a:t>
            </a:fld>
            <a:endParaRPr lang="en-US"/>
          </a:p>
        </p:txBody>
      </p:sp>
      <p:pic>
        <p:nvPicPr>
          <p:cNvPr id="15" name="Logo pos. small"/>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7" name="TextBox 6"/>
          <p:cNvSpPr txBox="1"/>
          <p:nvPr userDrawn="1"/>
        </p:nvSpPr>
        <p:spPr>
          <a:xfrm>
            <a:off x="266630" y="211450"/>
            <a:ext cx="4170864" cy="784830"/>
          </a:xfrm>
          <a:prstGeom prst="rect">
            <a:avLst/>
          </a:prstGeom>
          <a:noFill/>
        </p:spPr>
        <p:txBody>
          <a:bodyPr wrap="square" rtlCol="0">
            <a:spAutoFit/>
          </a:bodyPr>
          <a:lstStyle/>
          <a:p>
            <a:r>
              <a:rPr lang="en-US" sz="4499" b="1">
                <a:solidFill>
                  <a:srgbClr val="EB5537"/>
                </a:solidFill>
              </a:rPr>
              <a:t>Portfolio</a:t>
            </a:r>
            <a:endParaRPr lang="en-GB" sz="4499" b="1">
              <a:solidFill>
                <a:srgbClr val="EB5537"/>
              </a:solidFill>
            </a:endParaRPr>
          </a:p>
        </p:txBody>
      </p:sp>
      <p:pic>
        <p:nvPicPr>
          <p:cNvPr id="2" name="Portfolio table background"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10328" y="28801"/>
            <a:ext cx="7956272" cy="5458979"/>
          </a:xfrm>
          <a:prstGeom prst="rect">
            <a:avLst/>
          </a:prstGeom>
        </p:spPr>
      </p:pic>
      <p:sp>
        <p:nvSpPr>
          <p:cNvPr id="9" name="TextBox 8"/>
          <p:cNvSpPr txBox="1"/>
          <p:nvPr userDrawn="1"/>
        </p:nvSpPr>
        <p:spPr>
          <a:xfrm>
            <a:off x="-1695008" y="1"/>
            <a:ext cx="1561693" cy="4893647"/>
          </a:xfrm>
          <a:prstGeom prst="rect">
            <a:avLst/>
          </a:prstGeom>
          <a:solidFill>
            <a:schemeClr val="bg1">
              <a:lumMod val="95000"/>
            </a:schemeClr>
          </a:solidFill>
          <a:ln>
            <a:solidFill>
              <a:schemeClr val="bg1">
                <a:lumMod val="65000"/>
              </a:schemeClr>
            </a:solidFill>
          </a:ln>
        </p:spPr>
        <p:txBody>
          <a:bodyPr wrap="square" rtlCol="0">
            <a:spAutoFit/>
          </a:bodyPr>
          <a:lstStyle/>
          <a:p>
            <a:r>
              <a:rPr lang="nl-NL" sz="1200" b="1">
                <a:solidFill>
                  <a:srgbClr val="F05F40"/>
                </a:solidFill>
              </a:rPr>
              <a:t>Adding new dynniq mark</a:t>
            </a:r>
          </a:p>
          <a:p>
            <a:endParaRPr lang="nl-NL" sz="1200"/>
          </a:p>
          <a:p>
            <a:r>
              <a:rPr lang="nl-NL" sz="1200"/>
              <a:t>How to </a:t>
            </a:r>
            <a:r>
              <a:rPr lang="nl-NL" sz="1200" b="1"/>
              <a:t>add</a:t>
            </a:r>
            <a:r>
              <a:rPr lang="nl-NL" sz="1200"/>
              <a:t> a new dynniq</a:t>
            </a:r>
            <a:r>
              <a:rPr lang="nl-NL" sz="1200" baseline="0"/>
              <a:t> </a:t>
            </a:r>
            <a:r>
              <a:rPr lang="nl-NL" sz="1200"/>
              <a:t>mark:</a:t>
            </a:r>
          </a:p>
          <a:p>
            <a:pPr marL="171399" indent="-171399">
              <a:buFontTx/>
              <a:buChar char="-"/>
            </a:pPr>
            <a:r>
              <a:rPr lang="nl-NL" sz="1200"/>
              <a:t>click the Y symbol below </a:t>
            </a:r>
          </a:p>
          <a:p>
            <a:pPr marL="171399" indent="-171399">
              <a:buFontTx/>
              <a:buChar char="-"/>
            </a:pPr>
            <a:endParaRPr lang="nl-NL" sz="1200"/>
          </a:p>
          <a:p>
            <a:pPr marL="171399" indent="-171399">
              <a:buFontTx/>
              <a:buChar char="-"/>
            </a:pPr>
            <a:endParaRPr lang="nl-NL" sz="1200"/>
          </a:p>
          <a:p>
            <a:pPr marL="171399" indent="-171399">
              <a:buFontTx/>
              <a:buChar char="-"/>
            </a:pPr>
            <a:r>
              <a:rPr lang="nl-NL" sz="1200"/>
              <a:t>copy/</a:t>
            </a:r>
            <a:r>
              <a:rPr lang="nl-NL" sz="1200" baseline="0"/>
              <a:t>paste it</a:t>
            </a:r>
            <a:endParaRPr lang="nl-NL" sz="1200"/>
          </a:p>
          <a:p>
            <a:pPr marL="171399" indent="-171399">
              <a:buFontTx/>
              <a:buChar char="-"/>
            </a:pPr>
            <a:r>
              <a:rPr lang="nl-NL" sz="1200"/>
              <a:t>move it to the</a:t>
            </a:r>
            <a:r>
              <a:rPr lang="nl-NL" sz="1200" baseline="0"/>
              <a:t> matrix cell</a:t>
            </a:r>
          </a:p>
          <a:p>
            <a:endParaRPr lang="nl-NL" sz="1200"/>
          </a:p>
          <a:p>
            <a:r>
              <a:rPr lang="nl-NL" sz="1200"/>
              <a:t>How to </a:t>
            </a:r>
            <a:r>
              <a:rPr lang="nl-NL" sz="1200" b="1"/>
              <a:t>delete</a:t>
            </a:r>
            <a:r>
              <a:rPr lang="nl-NL" sz="1200"/>
              <a:t> a dynniq mark:</a:t>
            </a:r>
          </a:p>
          <a:p>
            <a:pPr marL="171399" indent="-171399">
              <a:buFontTx/>
              <a:buChar char="-"/>
            </a:pPr>
            <a:r>
              <a:rPr lang="nl-NL" sz="1200"/>
              <a:t>click the Y</a:t>
            </a:r>
            <a:r>
              <a:rPr lang="nl-NL" sz="1200" baseline="0"/>
              <a:t> symbol in the cell</a:t>
            </a:r>
          </a:p>
          <a:p>
            <a:pPr marL="171399" indent="-171399">
              <a:buFontTx/>
              <a:buChar char="-"/>
            </a:pPr>
            <a:r>
              <a:rPr lang="nl-NL" sz="1200" baseline="0"/>
              <a:t>push the Delete button</a:t>
            </a:r>
          </a:p>
          <a:p>
            <a:pPr marL="0" indent="0">
              <a:buFontTx/>
              <a:buNone/>
            </a:pPr>
            <a:endParaRPr lang="nl-NL" sz="1200" baseline="0"/>
          </a:p>
          <a:p>
            <a:pPr marL="0" indent="0">
              <a:buFontTx/>
              <a:buNone/>
            </a:pPr>
            <a:r>
              <a:rPr lang="nl-NL" sz="1200" b="1" baseline="0"/>
              <a:t>Warning</a:t>
            </a:r>
            <a:r>
              <a:rPr lang="nl-NL" sz="1200" baseline="0"/>
              <a:t>   The marks are not positioned inside the portfolio table cells and can be moved arbitrarily. </a:t>
            </a:r>
            <a:endParaRPr lang="en-GB" sz="1200"/>
          </a:p>
        </p:txBody>
      </p:sp>
    </p:spTree>
    <p:extLst>
      <p:ext uri="{BB962C8B-B14F-4D97-AF65-F5344CB8AC3E}">
        <p14:creationId xmlns:p14="http://schemas.microsoft.com/office/powerpoint/2010/main" val="98207677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Worldwide Picture">
    <p:spTree>
      <p:nvGrpSpPr>
        <p:cNvPr id="1" name=""/>
        <p:cNvGrpSpPr/>
        <p:nvPr/>
      </p:nvGrpSpPr>
      <p:grpSpPr>
        <a:xfrm>
          <a:off x="0" y="0"/>
          <a:ext cx="0" cy="0"/>
          <a:chOff x="0" y="0"/>
          <a:chExt cx="0" cy="0"/>
        </a:xfrm>
      </p:grpSpPr>
      <p:sp>
        <p:nvSpPr>
          <p:cNvPr id="11" name="Rectangle 10"/>
          <p:cNvSpPr/>
          <p:nvPr userDrawn="1"/>
        </p:nvSpPr>
        <p:spPr>
          <a:xfrm>
            <a:off x="0" y="0"/>
            <a:ext cx="12188825" cy="6858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pic>
        <p:nvPicPr>
          <p:cNvPr id="33" name="Wordwide example backgroun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577" y="-466725"/>
            <a:ext cx="12778510" cy="7467600"/>
          </a:xfrm>
          <a:prstGeom prst="rect">
            <a:avLst/>
          </a:prstGeom>
        </p:spPr>
      </p:pic>
      <p:sp>
        <p:nvSpPr>
          <p:cNvPr id="4" name="Date Placeholder 3"/>
          <p:cNvSpPr>
            <a:spLocks noGrp="1"/>
          </p:cNvSpPr>
          <p:nvPr>
            <p:ph type="dt" sz="half" idx="10"/>
          </p:nvPr>
        </p:nvSpPr>
        <p:spPr/>
        <p:txBody>
          <a:bodyPr/>
          <a:lstStyle/>
          <a:p>
            <a:r>
              <a:rPr lang="en-US"/>
              <a:t>1/1/2016</a:t>
            </a:r>
          </a:p>
        </p:txBody>
      </p:sp>
      <p:sp>
        <p:nvSpPr>
          <p:cNvPr id="5" name="Footer Placeholder 4"/>
          <p:cNvSpPr>
            <a:spLocks noGrp="1"/>
          </p:cNvSpPr>
          <p:nvPr>
            <p:ph type="ftr" sz="quarter" idx="11"/>
          </p:nvPr>
        </p:nvSpPr>
        <p:spPr/>
        <p:txBody>
          <a:bodyPr/>
          <a:lstStyle/>
          <a:p>
            <a:r>
              <a:rPr lang="en-US"/>
              <a:t>&lt; presentation title &gt;</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6E27945-FA9B-403D-BA8B-1AE065A8CDA9}" type="slidenum">
              <a:rPr lang="en-US" smtClean="0"/>
              <a:pPr/>
              <a:t>‹nr.›</a:t>
            </a:fld>
            <a:endParaRPr lang="en-US"/>
          </a:p>
        </p:txBody>
      </p:sp>
      <p:pic>
        <p:nvPicPr>
          <p:cNvPr id="15" name="Logo pos. small"/>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87" y="5932800"/>
            <a:ext cx="3044165" cy="868682"/>
          </a:xfrm>
          <a:prstGeom prst="rect">
            <a:avLst/>
          </a:prstGeom>
        </p:spPr>
      </p:pic>
      <p:sp>
        <p:nvSpPr>
          <p:cNvPr id="7" name="TextBox 'Wordwide'"/>
          <p:cNvSpPr txBox="1"/>
          <p:nvPr userDrawn="1"/>
        </p:nvSpPr>
        <p:spPr>
          <a:xfrm>
            <a:off x="266630" y="211450"/>
            <a:ext cx="4170864" cy="784830"/>
          </a:xfrm>
          <a:prstGeom prst="rect">
            <a:avLst/>
          </a:prstGeom>
          <a:noFill/>
        </p:spPr>
        <p:txBody>
          <a:bodyPr wrap="square" rtlCol="0">
            <a:spAutoFit/>
          </a:bodyPr>
          <a:lstStyle/>
          <a:p>
            <a:r>
              <a:rPr lang="en-US" sz="4499" b="1">
                <a:solidFill>
                  <a:srgbClr val="EB5537"/>
                </a:solidFill>
              </a:rPr>
              <a:t>Worldwide</a:t>
            </a:r>
            <a:endParaRPr lang="en-GB" sz="4499" b="1">
              <a:solidFill>
                <a:srgbClr val="EB5537"/>
              </a:solidFill>
            </a:endParaRPr>
          </a:p>
        </p:txBody>
      </p:sp>
    </p:spTree>
    <p:extLst>
      <p:ext uri="{BB962C8B-B14F-4D97-AF65-F5344CB8AC3E}">
        <p14:creationId xmlns:p14="http://schemas.microsoft.com/office/powerpoint/2010/main" val="127747040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62"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3"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4"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66"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67"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69"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1"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2"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74"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5"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6"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7"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8"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79"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86"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88"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90"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91"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8"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3"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95"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96"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97"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9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0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01"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0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04"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05"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07"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08"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10"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1"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2"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3"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15"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6"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7"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8"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9"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20"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29"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31"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0"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1"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33"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34"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38"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39"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40"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42"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43"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44"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46"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47"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48"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50"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51"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5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54"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55"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56"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58"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59"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60"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61"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62"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63"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67"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69"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71"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72"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4"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76"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77"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78"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80"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81"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82"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84"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85"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86"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88"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89"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91"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2"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3"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4"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96"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7"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8"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99"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00"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01"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08"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10"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12"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13"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5"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17"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18"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19"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21"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22"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23"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25"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26"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27"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5"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6"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17"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29"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0"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32"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3"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4"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5"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37"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8"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39"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40"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41"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42"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719481" y="0"/>
            <a:ext cx="10654642" cy="1143000"/>
          </a:xfrm>
          <a:prstGeom prst="rect">
            <a:avLst/>
          </a:prstGeom>
        </p:spPr>
        <p:txBody>
          <a:bodyPr/>
          <a:lstStyle/>
          <a:p>
            <a:r>
              <a:rPr lang="nl-NL"/>
              <a:t>Klik om de stijl te bewerken</a:t>
            </a:r>
          </a:p>
        </p:txBody>
      </p:sp>
      <p:sp>
        <p:nvSpPr>
          <p:cNvPr id="4" name="Content Placeholder 3"/>
          <p:cNvSpPr>
            <a:spLocks noGrp="1" noChangeArrowheads="1"/>
          </p:cNvSpPr>
          <p:nvPr>
            <p:ph idx="1"/>
          </p:nvPr>
        </p:nvSpPr>
        <p:spPr bwMode="auto">
          <a:xfrm>
            <a:off x="719480" y="1471614"/>
            <a:ext cx="10684268" cy="3973611"/>
          </a:xfrm>
          <a:prstGeom prst="rect">
            <a:avLst/>
          </a:prstGeom>
          <a:noFill/>
          <a:ln>
            <a:noFill/>
          </a:ln>
          <a:effectLst/>
        </p:spPr>
        <p:txBody>
          <a:bodyPr/>
          <a:lstStyle>
            <a:lvl1pPr>
              <a:defRPr>
                <a:latin typeface="Calibri" panose="020F0502020204030204" pitchFamily="34" charset="0"/>
              </a:defRPr>
            </a:lvl1pPr>
          </a:lstStyle>
          <a:p>
            <a:pPr lvl="0"/>
            <a:endParaRPr lang="en-US" noProof="0"/>
          </a:p>
        </p:txBody>
      </p:sp>
    </p:spTree>
    <p:extLst>
      <p:ext uri="{BB962C8B-B14F-4D97-AF65-F5344CB8AC3E}">
        <p14:creationId xmlns:p14="http://schemas.microsoft.com/office/powerpoint/2010/main" val="25719763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030" y="1"/>
            <a:ext cx="11823794" cy="793019"/>
          </a:xfrm>
        </p:spPr>
        <p:txBody>
          <a:bodyPr/>
          <a:lstStyle/>
          <a:p>
            <a:r>
              <a:rPr lang="en-US"/>
              <a:t>Click to edit Master title style</a:t>
            </a:r>
          </a:p>
        </p:txBody>
      </p:sp>
      <p:sp>
        <p:nvSpPr>
          <p:cNvPr id="3" name="Content Placeholder 2"/>
          <p:cNvSpPr>
            <a:spLocks noGrp="1"/>
          </p:cNvSpPr>
          <p:nvPr>
            <p:ph idx="1"/>
          </p:nvPr>
        </p:nvSpPr>
        <p:spPr>
          <a:xfrm>
            <a:off x="685621" y="1129554"/>
            <a:ext cx="11230748" cy="54169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rot="5400000">
            <a:off x="-3246486" y="3246485"/>
            <a:ext cx="6858000" cy="365030"/>
          </a:xfrm>
          <a:prstGeom prst="rect">
            <a:avLst/>
          </a:prstGeom>
        </p:spPr>
        <p:txBody>
          <a:bodyPr/>
          <a:lstStyle/>
          <a:p>
            <a:r>
              <a:rPr lang="nl-NL"/>
              <a:t>KICK-OFF ELEEEP61 2017-2018</a:t>
            </a:r>
          </a:p>
        </p:txBody>
      </p:sp>
      <p:sp>
        <p:nvSpPr>
          <p:cNvPr id="6" name="Slide Number Placeholder 5"/>
          <p:cNvSpPr>
            <a:spLocks noGrp="1"/>
          </p:cNvSpPr>
          <p:nvPr>
            <p:ph type="sldNum" sz="quarter" idx="12"/>
          </p:nvPr>
        </p:nvSpPr>
        <p:spPr>
          <a:xfrm>
            <a:off x="0" y="6546458"/>
            <a:ext cx="365030" cy="311543"/>
          </a:xfrm>
          <a:prstGeom prst="rect">
            <a:avLst/>
          </a:prstGeom>
        </p:spPr>
        <p:txBody>
          <a:bodyPr/>
          <a:lstStyle/>
          <a:p>
            <a:fld id="{F5D9A7F2-E338-40AB-9DEB-7E1B116F7E4D}" type="slidenum">
              <a:rPr lang="nl-NL" smtClean="0"/>
              <a:t>‹nr.›</a:t>
            </a:fld>
            <a:endParaRPr lang="nl-NL"/>
          </a:p>
        </p:txBody>
      </p:sp>
    </p:spTree>
    <p:extLst>
      <p:ext uri="{BB962C8B-B14F-4D97-AF65-F5344CB8AC3E}">
        <p14:creationId xmlns:p14="http://schemas.microsoft.com/office/powerpoint/2010/main" val="3045621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46"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48"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50"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51"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1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1"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3"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55"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56"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57"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5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6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61"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6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64"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65"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67"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68"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70"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1"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2"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3"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75"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6"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7"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8"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79"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80"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8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85" name="PlaceHolder 2"/>
          <p:cNvSpPr>
            <a:spLocks noGrp="1"/>
          </p:cNvSpPr>
          <p:nvPr>
            <p:ph type="subTitle"/>
          </p:nvPr>
        </p:nvSpPr>
        <p:spPr>
          <a:xfrm>
            <a:off x="609120" y="1604520"/>
            <a:ext cx="10969560" cy="397728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87" name="PlaceHolder 2"/>
          <p:cNvSpPr>
            <a:spLocks noGrp="1"/>
          </p:cNvSpPr>
          <p:nvPr>
            <p:ph/>
          </p:nvPr>
        </p:nvSpPr>
        <p:spPr>
          <a:xfrm>
            <a:off x="609120" y="1604520"/>
            <a:ext cx="1096956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3"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4"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5"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89"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90"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9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92" name="PlaceHolder 1"/>
          <p:cNvSpPr>
            <a:spLocks noGrp="1"/>
          </p:cNvSpPr>
          <p:nvPr>
            <p:ph type="subTitle"/>
          </p:nvPr>
        </p:nvSpPr>
        <p:spPr>
          <a:xfrm>
            <a:off x="609120" y="273600"/>
            <a:ext cx="10969560" cy="5307840"/>
          </a:xfrm>
          <a:prstGeom prst="rect">
            <a:avLst/>
          </a:prstGeom>
          <a:noFill/>
          <a:ln w="0">
            <a:noFill/>
          </a:ln>
        </p:spPr>
        <p:txBody>
          <a:bodyPr lIns="0" tIns="0" rIns="0" bIns="0" anchor="ctr">
            <a:noAutofit/>
          </a:bodyPr>
          <a:lstStyle/>
          <a:p>
            <a:pPr algn="ctr">
              <a:buNone/>
            </a:pPr>
            <a:endParaRPr lang="nl-NL" sz="3200" b="0" strike="noStrike" spc="-1">
              <a:latin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94"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95" name="PlaceHolder 3"/>
          <p:cNvSpPr>
            <a:spLocks noGrp="1"/>
          </p:cNvSpPr>
          <p:nvPr>
            <p:ph/>
          </p:nvPr>
        </p:nvSpPr>
        <p:spPr>
          <a:xfrm>
            <a:off x="623016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96"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298" name="PlaceHolder 2"/>
          <p:cNvSpPr>
            <a:spLocks noGrp="1"/>
          </p:cNvSpPr>
          <p:nvPr>
            <p:ph/>
          </p:nvPr>
        </p:nvSpPr>
        <p:spPr>
          <a:xfrm>
            <a:off x="609120" y="1604520"/>
            <a:ext cx="5352840" cy="397728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299"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00" name="PlaceHolder 4"/>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02"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03"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04" name="PlaceHolder 4"/>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06" name="PlaceHolder 2"/>
          <p:cNvSpPr>
            <a:spLocks noGrp="1"/>
          </p:cNvSpPr>
          <p:nvPr>
            <p:ph/>
          </p:nvPr>
        </p:nvSpPr>
        <p:spPr>
          <a:xfrm>
            <a:off x="609120" y="160452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07" name="PlaceHolder 3"/>
          <p:cNvSpPr>
            <a:spLocks noGrp="1"/>
          </p:cNvSpPr>
          <p:nvPr>
            <p:ph/>
          </p:nvPr>
        </p:nvSpPr>
        <p:spPr>
          <a:xfrm>
            <a:off x="609120" y="3682080"/>
            <a:ext cx="109695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8"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09" name="PlaceHolder 2"/>
          <p:cNvSpPr>
            <a:spLocks noGrp="1"/>
          </p:cNvSpPr>
          <p:nvPr>
            <p:ph/>
          </p:nvPr>
        </p:nvSpPr>
        <p:spPr>
          <a:xfrm>
            <a:off x="60912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0" name="PlaceHolder 3"/>
          <p:cNvSpPr>
            <a:spLocks noGrp="1"/>
          </p:cNvSpPr>
          <p:nvPr>
            <p:ph/>
          </p:nvPr>
        </p:nvSpPr>
        <p:spPr>
          <a:xfrm>
            <a:off x="6230160" y="160452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1" name="PlaceHolder 4"/>
          <p:cNvSpPr>
            <a:spLocks noGrp="1"/>
          </p:cNvSpPr>
          <p:nvPr>
            <p:ph/>
          </p:nvPr>
        </p:nvSpPr>
        <p:spPr>
          <a:xfrm>
            <a:off x="60912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2" name="PlaceHolder 5"/>
          <p:cNvSpPr>
            <a:spLocks noGrp="1"/>
          </p:cNvSpPr>
          <p:nvPr>
            <p:ph/>
          </p:nvPr>
        </p:nvSpPr>
        <p:spPr>
          <a:xfrm>
            <a:off x="6230160" y="3682080"/>
            <a:ext cx="535284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endParaRPr lang="en-US" sz="1800" b="0" strike="noStrike" spc="-1">
              <a:solidFill>
                <a:srgbClr val="000000"/>
              </a:solidFill>
              <a:latin typeface="Arial"/>
            </a:endParaRPr>
          </a:p>
        </p:txBody>
      </p:sp>
      <p:sp>
        <p:nvSpPr>
          <p:cNvPr id="314" name="PlaceHolder 2"/>
          <p:cNvSpPr>
            <a:spLocks noGrp="1"/>
          </p:cNvSpPr>
          <p:nvPr>
            <p:ph/>
          </p:nvPr>
        </p:nvSpPr>
        <p:spPr>
          <a:xfrm>
            <a:off x="6091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5" name="PlaceHolder 3"/>
          <p:cNvSpPr>
            <a:spLocks noGrp="1"/>
          </p:cNvSpPr>
          <p:nvPr>
            <p:ph/>
          </p:nvPr>
        </p:nvSpPr>
        <p:spPr>
          <a:xfrm>
            <a:off x="431820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6" name="PlaceHolder 4"/>
          <p:cNvSpPr>
            <a:spLocks noGrp="1"/>
          </p:cNvSpPr>
          <p:nvPr>
            <p:ph/>
          </p:nvPr>
        </p:nvSpPr>
        <p:spPr>
          <a:xfrm>
            <a:off x="8026920" y="160452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7" name="PlaceHolder 5"/>
          <p:cNvSpPr>
            <a:spLocks noGrp="1"/>
          </p:cNvSpPr>
          <p:nvPr>
            <p:ph/>
          </p:nvPr>
        </p:nvSpPr>
        <p:spPr>
          <a:xfrm>
            <a:off x="6091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8" name="PlaceHolder 6"/>
          <p:cNvSpPr>
            <a:spLocks noGrp="1"/>
          </p:cNvSpPr>
          <p:nvPr>
            <p:ph/>
          </p:nvPr>
        </p:nvSpPr>
        <p:spPr>
          <a:xfrm>
            <a:off x="431820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
        <p:nvSpPr>
          <p:cNvPr id="319" name="PlaceHolder 7"/>
          <p:cNvSpPr>
            <a:spLocks noGrp="1"/>
          </p:cNvSpPr>
          <p:nvPr>
            <p:ph/>
          </p:nvPr>
        </p:nvSpPr>
        <p:spPr>
          <a:xfrm>
            <a:off x="8026920" y="3682080"/>
            <a:ext cx="3531960" cy="1896840"/>
          </a:xfrm>
          <a:prstGeom prst="rect">
            <a:avLst/>
          </a:prstGeom>
          <a:noFill/>
          <a:ln w="0">
            <a:noFill/>
          </a:ln>
        </p:spPr>
        <p:txBody>
          <a:bodyPr lIns="0" tIns="0" rIns="0" bIns="0" anchor="t">
            <a:normAutofit/>
          </a:bodyPr>
          <a:lstStyle/>
          <a:p>
            <a:pPr>
              <a:lnSpc>
                <a:spcPct val="90000"/>
              </a:lnSpc>
              <a:spcBef>
                <a:spcPts val="1417"/>
              </a:spcBef>
              <a:buNone/>
            </a:pPr>
            <a:endParaRPr lang="en-US" sz="2800" b="0" strike="noStrike" spc="-1">
              <a:solidFill>
                <a:srgbClr val="000000"/>
              </a:solidFill>
              <a:latin typeface="A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10.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theme" Target="../theme/theme11.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theme" Target="../theme/theme1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59.xml"/><Relationship Id="rId18" Type="http://schemas.openxmlformats.org/officeDocument/2006/relationships/slideLayout" Target="../slideLayouts/slideLayout164.xml"/><Relationship Id="rId26" Type="http://schemas.openxmlformats.org/officeDocument/2006/relationships/slideLayout" Target="../slideLayouts/slideLayout172.xml"/><Relationship Id="rId3" Type="http://schemas.openxmlformats.org/officeDocument/2006/relationships/slideLayout" Target="../slideLayouts/slideLayout149.xml"/><Relationship Id="rId21" Type="http://schemas.openxmlformats.org/officeDocument/2006/relationships/slideLayout" Target="../slideLayouts/slideLayout167.xml"/><Relationship Id="rId34" Type="http://schemas.openxmlformats.org/officeDocument/2006/relationships/slideLayout" Target="../slideLayouts/slideLayout180.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slideLayout" Target="../slideLayouts/slideLayout163.xml"/><Relationship Id="rId25" Type="http://schemas.openxmlformats.org/officeDocument/2006/relationships/slideLayout" Target="../slideLayouts/slideLayout171.xml"/><Relationship Id="rId33" Type="http://schemas.openxmlformats.org/officeDocument/2006/relationships/slideLayout" Target="../slideLayouts/slideLayout179.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20" Type="http://schemas.openxmlformats.org/officeDocument/2006/relationships/slideLayout" Target="../slideLayouts/slideLayout166.xml"/><Relationship Id="rId29" Type="http://schemas.openxmlformats.org/officeDocument/2006/relationships/slideLayout" Target="../slideLayouts/slideLayout175.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24" Type="http://schemas.openxmlformats.org/officeDocument/2006/relationships/slideLayout" Target="../slideLayouts/slideLayout170.xml"/><Relationship Id="rId32" Type="http://schemas.openxmlformats.org/officeDocument/2006/relationships/slideLayout" Target="../slideLayouts/slideLayout178.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23" Type="http://schemas.openxmlformats.org/officeDocument/2006/relationships/slideLayout" Target="../slideLayouts/slideLayout169.xml"/><Relationship Id="rId28" Type="http://schemas.openxmlformats.org/officeDocument/2006/relationships/slideLayout" Target="../slideLayouts/slideLayout174.xml"/><Relationship Id="rId36" Type="http://schemas.openxmlformats.org/officeDocument/2006/relationships/theme" Target="../theme/theme13.xml"/><Relationship Id="rId10" Type="http://schemas.openxmlformats.org/officeDocument/2006/relationships/slideLayout" Target="../slideLayouts/slideLayout156.xml"/><Relationship Id="rId19" Type="http://schemas.openxmlformats.org/officeDocument/2006/relationships/slideLayout" Target="../slideLayouts/slideLayout165.xml"/><Relationship Id="rId31" Type="http://schemas.openxmlformats.org/officeDocument/2006/relationships/slideLayout" Target="../slideLayouts/slideLayout177.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 Id="rId22" Type="http://schemas.openxmlformats.org/officeDocument/2006/relationships/slideLayout" Target="../slideLayouts/slideLayout168.xml"/><Relationship Id="rId27" Type="http://schemas.openxmlformats.org/officeDocument/2006/relationships/slideLayout" Target="../slideLayouts/slideLayout173.xml"/><Relationship Id="rId30" Type="http://schemas.openxmlformats.org/officeDocument/2006/relationships/slideLayout" Target="../slideLayouts/slideLayout176.xml"/><Relationship Id="rId35" Type="http://schemas.openxmlformats.org/officeDocument/2006/relationships/slideLayout" Target="../slideLayouts/slideLayout181.xml"/><Relationship Id="rId8" Type="http://schemas.openxmlformats.org/officeDocument/2006/relationships/slideLayout" Target="../slideLayouts/slideLayout15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slideLayout" Target="../slideLayouts/slideLayout199.xml"/><Relationship Id="rId26" Type="http://schemas.openxmlformats.org/officeDocument/2006/relationships/slideLayout" Target="../slideLayouts/slideLayout207.xml"/><Relationship Id="rId3" Type="http://schemas.openxmlformats.org/officeDocument/2006/relationships/slideLayout" Target="../slideLayouts/slideLayout184.xml"/><Relationship Id="rId21" Type="http://schemas.openxmlformats.org/officeDocument/2006/relationships/slideLayout" Target="../slideLayouts/slideLayout202.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5" Type="http://schemas.openxmlformats.org/officeDocument/2006/relationships/slideLayout" Target="../slideLayouts/slideLayout206.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slideLayout" Target="../slideLayouts/slideLayout201.xml"/><Relationship Id="rId29" Type="http://schemas.openxmlformats.org/officeDocument/2006/relationships/theme" Target="../theme/theme14.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24" Type="http://schemas.openxmlformats.org/officeDocument/2006/relationships/slideLayout" Target="../slideLayouts/slideLayout205.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slideLayout" Target="../slideLayouts/slideLayout204.xml"/><Relationship Id="rId28" Type="http://schemas.openxmlformats.org/officeDocument/2006/relationships/slideLayout" Target="../slideLayouts/slideLayout209.xml"/><Relationship Id="rId10" Type="http://schemas.openxmlformats.org/officeDocument/2006/relationships/slideLayout" Target="../slideLayouts/slideLayout191.xml"/><Relationship Id="rId19" Type="http://schemas.openxmlformats.org/officeDocument/2006/relationships/slideLayout" Target="../slideLayouts/slideLayout200.xml"/><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slideLayout" Target="../slideLayouts/slideLayout203.xml"/><Relationship Id="rId27"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wmf"/><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5.wmf"/><Relationship Id="rId2" Type="http://schemas.openxmlformats.org/officeDocument/2006/relationships/slideLayout" Target="../slideLayouts/slideLayout62.xml"/><Relationship Id="rId16" Type="http://schemas.openxmlformats.org/officeDocument/2006/relationships/image" Target="../media/image4.wmf"/><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7.pn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theme" Target="../theme/theme9.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Straight Connector 8"/>
          <p:cNvSpPr/>
          <p:nvPr/>
        </p:nvSpPr>
        <p:spPr>
          <a:xfrm flipH="1">
            <a:off x="364680" y="792720"/>
            <a:ext cx="11823480" cy="360"/>
          </a:xfrm>
          <a:prstGeom prst="line">
            <a:avLst/>
          </a:prstGeom>
          <a:ln w="19050">
            <a:solidFill>
              <a:srgbClr val="000000"/>
            </a:solidFill>
            <a:round/>
          </a:ln>
        </p:spPr>
        <p:style>
          <a:lnRef idx="1">
            <a:schemeClr val="accent1"/>
          </a:lnRef>
          <a:fillRef idx="0">
            <a:schemeClr val="accent1"/>
          </a:fillRef>
          <a:effectRef idx="0">
            <a:schemeClr val="accent1"/>
          </a:effectRef>
          <a:fontRef idx="minor"/>
        </p:style>
      </p:sp>
      <p:sp>
        <p:nvSpPr>
          <p:cNvPr id="6" name="Slide Number Placeholder 5"/>
          <p:cNvSpPr/>
          <p:nvPr/>
        </p:nvSpPr>
        <p:spPr>
          <a:xfrm>
            <a:off x="360" y="6546600"/>
            <a:ext cx="363600" cy="30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buNone/>
            </a:pPr>
            <a:fld id="{51E443BE-9636-4BFB-BCED-7FDCF96BDFDE}" type="slidenum">
              <a:rPr lang="nl-NL" sz="1050" b="1" strike="noStrike" spc="-1">
                <a:solidFill>
                  <a:srgbClr val="FFFFFF"/>
                </a:solidFill>
                <a:latin typeface="Calibri"/>
                <a:ea typeface="DejaVu Sans"/>
              </a:rPr>
              <a:t>‹nr.›</a:t>
            </a:fld>
            <a:endParaRPr lang="nl-NL" sz="1050" b="0" strike="noStrike" spc="-1">
              <a:latin typeface="Arial"/>
            </a:endParaRPr>
          </a:p>
        </p:txBody>
      </p:sp>
      <p:sp>
        <p:nvSpPr>
          <p:cNvPr id="2" name="Rectangle 10"/>
          <p:cNvSpPr/>
          <p:nvPr/>
        </p:nvSpPr>
        <p:spPr>
          <a:xfrm>
            <a:off x="364680" y="613080"/>
            <a:ext cx="11822040" cy="256680"/>
          </a:xfrm>
          <a:prstGeom prst="rect">
            <a:avLst/>
          </a:prstGeom>
          <a:solidFill>
            <a:schemeClr val="bg1"/>
          </a:solidFill>
          <a:ln>
            <a:solidFill>
              <a:srgbClr val="FFFFFF"/>
            </a:solidFill>
            <a:round/>
          </a:ln>
        </p:spPr>
        <p:style>
          <a:lnRef idx="2">
            <a:schemeClr val="accent1">
              <a:shade val="50000"/>
            </a:schemeClr>
          </a:lnRef>
          <a:fillRef idx="1">
            <a:schemeClr val="accent1"/>
          </a:fillRef>
          <a:effectRef idx="0">
            <a:schemeClr val="accent1"/>
          </a:effectRef>
          <a:fontRef idx="minor"/>
        </p:style>
      </p:sp>
      <p:sp>
        <p:nvSpPr>
          <p:cNvPr id="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4"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 name="Straight Connector 8"/>
          <p:cNvSpPr/>
          <p:nvPr/>
        </p:nvSpPr>
        <p:spPr>
          <a:xfrm flipH="1">
            <a:off x="364680" y="792720"/>
            <a:ext cx="11823840" cy="360"/>
          </a:xfrm>
          <a:prstGeom prst="line">
            <a:avLst/>
          </a:prstGeom>
          <a:ln w="19050">
            <a:solidFill>
              <a:srgbClr val="000000"/>
            </a:solidFill>
            <a:round/>
          </a:ln>
        </p:spPr>
        <p:style>
          <a:lnRef idx="1">
            <a:schemeClr val="accent1"/>
          </a:lnRef>
          <a:fillRef idx="0">
            <a:schemeClr val="accent1"/>
          </a:fillRef>
          <a:effectRef idx="0">
            <a:schemeClr val="accent1"/>
          </a:effectRef>
          <a:fontRef idx="minor"/>
        </p:style>
      </p:sp>
      <p:sp>
        <p:nvSpPr>
          <p:cNvPr id="379" name="Slide Number Placeholder 5"/>
          <p:cNvSpPr/>
          <p:nvPr/>
        </p:nvSpPr>
        <p:spPr>
          <a:xfrm>
            <a:off x="0" y="6546600"/>
            <a:ext cx="363960" cy="31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buNone/>
            </a:pPr>
            <a:fld id="{3925AC6D-E017-468B-9E70-FCC8EB0229AA}" type="slidenum">
              <a:rPr lang="nl-NL" sz="1050" b="1" strike="noStrike" spc="-1">
                <a:solidFill>
                  <a:srgbClr val="FFFFFF"/>
                </a:solidFill>
                <a:latin typeface="Calibri"/>
                <a:ea typeface="DejaVu Sans"/>
              </a:rPr>
              <a:t>‹nr.›</a:t>
            </a:fld>
            <a:endParaRPr lang="nl-NL" sz="1050" b="0" strike="noStrike" spc="-1">
              <a:latin typeface="Arial"/>
            </a:endParaRPr>
          </a:p>
        </p:txBody>
      </p:sp>
      <p:sp>
        <p:nvSpPr>
          <p:cNvPr id="380" name="Rectangle 10"/>
          <p:cNvSpPr/>
          <p:nvPr/>
        </p:nvSpPr>
        <p:spPr>
          <a:xfrm>
            <a:off x="365040" y="613080"/>
            <a:ext cx="11822400" cy="257040"/>
          </a:xfrm>
          <a:prstGeom prst="rect">
            <a:avLst/>
          </a:prstGeom>
          <a:solidFill>
            <a:schemeClr val="bg1"/>
          </a:solidFill>
          <a:ln>
            <a:solidFill>
              <a:srgbClr val="FFFFFF"/>
            </a:solidFill>
            <a:round/>
          </a:ln>
        </p:spPr>
        <p:style>
          <a:lnRef idx="2">
            <a:schemeClr val="accent1">
              <a:shade val="50000"/>
            </a:schemeClr>
          </a:lnRef>
          <a:fillRef idx="1">
            <a:schemeClr val="accent1"/>
          </a:fillRef>
          <a:effectRef idx="0">
            <a:schemeClr val="accent1"/>
          </a:effectRef>
          <a:fontRef idx="minor"/>
        </p:style>
      </p:sp>
      <p:sp>
        <p:nvSpPr>
          <p:cNvPr id="381"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382"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 name="PlaceHolder 1"/>
          <p:cNvSpPr>
            <a:spLocks noGrp="1"/>
          </p:cNvSpPr>
          <p:nvPr>
            <p:ph type="title"/>
          </p:nvPr>
        </p:nvSpPr>
        <p:spPr>
          <a:xfrm>
            <a:off x="1523160" y="1122480"/>
            <a:ext cx="9141120" cy="2387160"/>
          </a:xfrm>
          <a:prstGeom prst="rect">
            <a:avLst/>
          </a:prstGeom>
          <a:noFill/>
          <a:ln w="0">
            <a:noFill/>
          </a:ln>
        </p:spPr>
        <p:txBody>
          <a:bodyPr anchor="b">
            <a:noAutofit/>
          </a:bodyPr>
          <a:lstStyle/>
          <a:p>
            <a:pPr algn="ctr">
              <a:lnSpc>
                <a:spcPct val="90000"/>
              </a:lnSpc>
              <a:buNone/>
            </a:pPr>
            <a:r>
              <a:rPr lang="nl-NL" sz="6000" b="0" strike="noStrike" spc="-1">
                <a:solidFill>
                  <a:srgbClr val="000000"/>
                </a:solidFill>
                <a:latin typeface="Calibri Light"/>
              </a:rPr>
              <a:t>Klik om stijl te bewerken</a:t>
            </a:r>
            <a:endParaRPr lang="nl-NL" sz="6000" b="0" strike="noStrike" spc="-1">
              <a:solidFill>
                <a:srgbClr val="000000"/>
              </a:solidFill>
              <a:latin typeface="Calibri"/>
            </a:endParaRPr>
          </a:p>
        </p:txBody>
      </p:sp>
      <p:sp>
        <p:nvSpPr>
          <p:cNvPr id="420" name="PlaceHolder 2"/>
          <p:cNvSpPr>
            <a:spLocks noGrp="1"/>
          </p:cNvSpPr>
          <p:nvPr>
            <p:ph type="dt" idx="1"/>
          </p:nvPr>
        </p:nvSpPr>
        <p:spPr>
          <a:xfrm>
            <a:off x="837720" y="6356520"/>
            <a:ext cx="2742120" cy="364680"/>
          </a:xfrm>
          <a:prstGeom prst="rect">
            <a:avLst/>
          </a:prstGeom>
          <a:noFill/>
          <a:ln w="0">
            <a:noFill/>
          </a:ln>
        </p:spPr>
        <p:txBody>
          <a:bodyPr anchor="ctr">
            <a:noAutofit/>
          </a:bodyPr>
          <a:lstStyle>
            <a:lvl1pPr>
              <a:lnSpc>
                <a:spcPct val="100000"/>
              </a:lnSpc>
              <a:buNone/>
              <a:defRPr lang="nl-NL" sz="1200" b="0" strike="noStrike" spc="-1">
                <a:solidFill>
                  <a:srgbClr val="8B8B8B"/>
                </a:solidFill>
                <a:latin typeface="Calibri"/>
              </a:defRPr>
            </a:lvl1pPr>
          </a:lstStyle>
          <a:p>
            <a:pPr>
              <a:lnSpc>
                <a:spcPct val="100000"/>
              </a:lnSpc>
              <a:buNone/>
            </a:pPr>
            <a:r>
              <a:rPr lang="nl-NL" sz="1200" b="0" strike="noStrike" spc="-1">
                <a:solidFill>
                  <a:srgbClr val="8B8B8B"/>
                </a:solidFill>
                <a:latin typeface="Calibri"/>
              </a:rPr>
              <a:t>&lt;date/time&gt;</a:t>
            </a:r>
            <a:endParaRPr lang="nl-NL" sz="1200" b="0" strike="noStrike" spc="-1">
              <a:latin typeface="Times New Roman"/>
            </a:endParaRPr>
          </a:p>
        </p:txBody>
      </p:sp>
      <p:sp>
        <p:nvSpPr>
          <p:cNvPr id="421" name="PlaceHolder 3"/>
          <p:cNvSpPr>
            <a:spLocks noGrp="1"/>
          </p:cNvSpPr>
          <p:nvPr>
            <p:ph type="ftr" idx="2"/>
          </p:nvPr>
        </p:nvSpPr>
        <p:spPr>
          <a:xfrm>
            <a:off x="4037400" y="6356520"/>
            <a:ext cx="4113360" cy="364680"/>
          </a:xfrm>
          <a:prstGeom prst="rect">
            <a:avLst/>
          </a:prstGeom>
          <a:noFill/>
          <a:ln w="0">
            <a:noFill/>
          </a:ln>
        </p:spPr>
        <p:txBody>
          <a:bodyPr anchor="ctr">
            <a:noAutofit/>
          </a:bodyPr>
          <a:lstStyle>
            <a:lvl1pPr algn="ctr">
              <a:buNone/>
              <a:defRPr lang="nl-NL" sz="1400" b="0" strike="noStrike" spc="-1">
                <a:latin typeface="Times New Roman"/>
              </a:defRPr>
            </a:lvl1pPr>
          </a:lstStyle>
          <a:p>
            <a:pPr algn="ctr">
              <a:buNone/>
            </a:pPr>
            <a:r>
              <a:rPr lang="nl-NL" sz="1400" b="0" strike="noStrike" spc="-1">
                <a:latin typeface="Times New Roman"/>
              </a:rPr>
              <a:t>&lt;footer&gt;</a:t>
            </a:r>
          </a:p>
        </p:txBody>
      </p:sp>
      <p:sp>
        <p:nvSpPr>
          <p:cNvPr id="422" name="PlaceHolder 4"/>
          <p:cNvSpPr>
            <a:spLocks noGrp="1"/>
          </p:cNvSpPr>
          <p:nvPr>
            <p:ph type="sldNum" idx="3"/>
          </p:nvPr>
        </p:nvSpPr>
        <p:spPr>
          <a:xfrm>
            <a:off x="8607960" y="6356520"/>
            <a:ext cx="2742120" cy="364680"/>
          </a:xfrm>
          <a:prstGeom prst="rect">
            <a:avLst/>
          </a:prstGeom>
          <a:noFill/>
          <a:ln w="0">
            <a:noFill/>
          </a:ln>
        </p:spPr>
        <p:txBody>
          <a:bodyPr anchor="ctr">
            <a:noAutofit/>
          </a:bodyPr>
          <a:lstStyle>
            <a:lvl1pPr algn="r">
              <a:lnSpc>
                <a:spcPct val="100000"/>
              </a:lnSpc>
              <a:buNone/>
              <a:defRPr lang="nl-NL" sz="1200" b="0" strike="noStrike" spc="-1">
                <a:solidFill>
                  <a:srgbClr val="8B8B8B"/>
                </a:solidFill>
                <a:latin typeface="Calibri"/>
              </a:defRPr>
            </a:lvl1pPr>
          </a:lstStyle>
          <a:p>
            <a:pPr algn="r">
              <a:lnSpc>
                <a:spcPct val="100000"/>
              </a:lnSpc>
              <a:buNone/>
            </a:pPr>
            <a:fld id="{9A40171B-8327-41BD-A300-E8E2A6C276BA}" type="slidenum">
              <a:rPr lang="nl-NL" sz="1200" b="0" strike="noStrike" spc="-1">
                <a:solidFill>
                  <a:srgbClr val="8B8B8B"/>
                </a:solidFill>
                <a:latin typeface="Calibri"/>
              </a:rPr>
              <a:t>‹nr.›</a:t>
            </a:fld>
            <a:endParaRPr lang="nl-NL"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9" name="PlaceHolder 1"/>
          <p:cNvSpPr>
            <a:spLocks noGrp="1"/>
          </p:cNvSpPr>
          <p:nvPr>
            <p:ph type="title"/>
          </p:nvPr>
        </p:nvSpPr>
        <p:spPr>
          <a:xfrm>
            <a:off x="837720" y="365040"/>
            <a:ext cx="10512360" cy="1325160"/>
          </a:xfrm>
          <a:prstGeom prst="rect">
            <a:avLst/>
          </a:prstGeom>
          <a:noFill/>
          <a:ln w="0">
            <a:noFill/>
          </a:ln>
        </p:spPr>
        <p:txBody>
          <a:bodyPr anchor="ctr">
            <a:noAutofit/>
          </a:bodyPr>
          <a:lstStyle/>
          <a:p>
            <a:pPr>
              <a:lnSpc>
                <a:spcPct val="90000"/>
              </a:lnSpc>
              <a:buNone/>
            </a:pPr>
            <a:r>
              <a:rPr lang="en-US" sz="4400" b="0" strike="noStrike" spc="-1">
                <a:solidFill>
                  <a:srgbClr val="000000"/>
                </a:solidFill>
                <a:latin typeface="Calibri Light"/>
              </a:rPr>
              <a:t>Click to edit Master title style</a:t>
            </a:r>
            <a:endParaRPr lang="nl-NL" sz="4400" b="0" strike="noStrike" spc="-1">
              <a:solidFill>
                <a:srgbClr val="000000"/>
              </a:solidFill>
              <a:latin typeface="Calibri"/>
            </a:endParaRPr>
          </a:p>
        </p:txBody>
      </p:sp>
      <p:sp>
        <p:nvSpPr>
          <p:cNvPr id="460" name="PlaceHolder 2"/>
          <p:cNvSpPr>
            <a:spLocks noGrp="1"/>
          </p:cNvSpPr>
          <p:nvPr>
            <p:ph type="body"/>
          </p:nvPr>
        </p:nvSpPr>
        <p:spPr>
          <a:xfrm>
            <a:off x="837720" y="1825560"/>
            <a:ext cx="1051236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en-US" sz="2800" b="0" strike="noStrike" spc="-1">
                <a:solidFill>
                  <a:srgbClr val="000000"/>
                </a:solidFill>
                <a:latin typeface="Calibri"/>
              </a:rPr>
              <a:t>Edit Master text styles</a:t>
            </a:r>
            <a:endParaRPr lang="nl-NL" sz="2800" b="0" strike="noStrike" spc="-1">
              <a:solidFill>
                <a:srgbClr val="000000"/>
              </a:solidFill>
              <a:latin typeface="Calibri"/>
            </a:endParaRPr>
          </a:p>
          <a:p>
            <a:pPr marL="685800" lvl="1" indent="-228600">
              <a:lnSpc>
                <a:spcPct val="90000"/>
              </a:lnSpc>
              <a:spcBef>
                <a:spcPts val="499"/>
              </a:spcBef>
              <a:buClr>
                <a:srgbClr val="000000"/>
              </a:buClr>
              <a:buFont typeface="Arial"/>
              <a:buChar char="•"/>
            </a:pPr>
            <a:r>
              <a:rPr lang="en-US" sz="2400" b="0" strike="noStrike" spc="-1">
                <a:solidFill>
                  <a:srgbClr val="000000"/>
                </a:solidFill>
                <a:latin typeface="Calibri"/>
              </a:rPr>
              <a:t>Second level</a:t>
            </a:r>
            <a:endParaRPr lang="nl-NL" sz="2400" b="0" strike="noStrike" spc="-1">
              <a:solidFill>
                <a:srgbClr val="000000"/>
              </a:solidFill>
              <a:latin typeface="Calibri"/>
            </a:endParaRPr>
          </a:p>
          <a:p>
            <a:pPr marL="1143000" lvl="2" indent="-228600">
              <a:lnSpc>
                <a:spcPct val="90000"/>
              </a:lnSpc>
              <a:spcBef>
                <a:spcPts val="499"/>
              </a:spcBef>
              <a:buClr>
                <a:srgbClr val="000000"/>
              </a:buClr>
              <a:buFont typeface="Arial"/>
              <a:buChar char="•"/>
            </a:pPr>
            <a:r>
              <a:rPr lang="en-US" sz="2000" b="0" strike="noStrike" spc="-1">
                <a:solidFill>
                  <a:srgbClr val="000000"/>
                </a:solidFill>
                <a:latin typeface="Calibri"/>
              </a:rPr>
              <a:t>Third level</a:t>
            </a:r>
            <a:endParaRPr lang="nl-NL" sz="2000" b="0" strike="noStrike" spc="-1">
              <a:solidFill>
                <a:srgbClr val="000000"/>
              </a:solidFill>
              <a:latin typeface="Calibri"/>
            </a:endParaRPr>
          </a:p>
          <a:p>
            <a:pPr marL="1600200" lvl="3" indent="-228600">
              <a:lnSpc>
                <a:spcPct val="90000"/>
              </a:lnSpc>
              <a:spcBef>
                <a:spcPts val="499"/>
              </a:spcBef>
              <a:buClr>
                <a:srgbClr val="000000"/>
              </a:buClr>
              <a:buFont typeface="Arial"/>
              <a:buChar char="•"/>
            </a:pPr>
            <a:r>
              <a:rPr lang="en-US" sz="1800" b="0" strike="noStrike" spc="-1">
                <a:solidFill>
                  <a:srgbClr val="000000"/>
                </a:solidFill>
                <a:latin typeface="Calibri"/>
              </a:rPr>
              <a:t>Fourth level</a:t>
            </a:r>
            <a:endParaRPr lang="nl-NL" sz="1800" b="0" strike="noStrike" spc="-1">
              <a:solidFill>
                <a:srgbClr val="000000"/>
              </a:solidFill>
              <a:latin typeface="Calibri"/>
            </a:endParaRPr>
          </a:p>
          <a:p>
            <a:pPr marL="2057400" lvl="4" indent="-228600">
              <a:lnSpc>
                <a:spcPct val="90000"/>
              </a:lnSpc>
              <a:spcBef>
                <a:spcPts val="499"/>
              </a:spcBef>
              <a:buClr>
                <a:srgbClr val="000000"/>
              </a:buClr>
              <a:buFont typeface="Arial"/>
              <a:buChar char="•"/>
            </a:pPr>
            <a:r>
              <a:rPr lang="en-US" sz="1800" b="0" strike="noStrike" spc="-1">
                <a:solidFill>
                  <a:srgbClr val="000000"/>
                </a:solidFill>
                <a:latin typeface="Calibri"/>
              </a:rPr>
              <a:t>Fifth level</a:t>
            </a:r>
            <a:endParaRPr lang="nl-NL" sz="1800" b="0" strike="noStrike" spc="-1">
              <a:solidFill>
                <a:srgbClr val="000000"/>
              </a:solidFill>
              <a:latin typeface="Calibri"/>
            </a:endParaRPr>
          </a:p>
        </p:txBody>
      </p:sp>
      <p:sp>
        <p:nvSpPr>
          <p:cNvPr id="461" name="PlaceHolder 3"/>
          <p:cNvSpPr>
            <a:spLocks noGrp="1"/>
          </p:cNvSpPr>
          <p:nvPr>
            <p:ph type="dt" idx="4"/>
          </p:nvPr>
        </p:nvSpPr>
        <p:spPr>
          <a:xfrm>
            <a:off x="837720" y="6356520"/>
            <a:ext cx="2742120" cy="364680"/>
          </a:xfrm>
          <a:prstGeom prst="rect">
            <a:avLst/>
          </a:prstGeom>
          <a:noFill/>
          <a:ln w="0">
            <a:noFill/>
          </a:ln>
        </p:spPr>
        <p:txBody>
          <a:bodyPr anchor="ctr">
            <a:noAutofit/>
          </a:bodyPr>
          <a:lstStyle>
            <a:lvl1pPr>
              <a:lnSpc>
                <a:spcPct val="100000"/>
              </a:lnSpc>
              <a:buNone/>
              <a:defRPr lang="nl-NL" sz="1200" b="0" strike="noStrike" spc="-1">
                <a:solidFill>
                  <a:srgbClr val="8B8B8B"/>
                </a:solidFill>
                <a:latin typeface="Calibri"/>
              </a:defRPr>
            </a:lvl1pPr>
          </a:lstStyle>
          <a:p>
            <a:pPr>
              <a:lnSpc>
                <a:spcPct val="100000"/>
              </a:lnSpc>
              <a:buNone/>
            </a:pPr>
            <a:r>
              <a:rPr lang="nl-NL" sz="1200" b="0" strike="noStrike" spc="-1">
                <a:solidFill>
                  <a:srgbClr val="8B8B8B"/>
                </a:solidFill>
                <a:latin typeface="Calibri"/>
              </a:rPr>
              <a:t>&lt;date/time&gt;</a:t>
            </a:r>
            <a:endParaRPr lang="nl-NL" sz="1200" b="0" strike="noStrike" spc="-1">
              <a:latin typeface="Times New Roman"/>
            </a:endParaRPr>
          </a:p>
        </p:txBody>
      </p:sp>
      <p:sp>
        <p:nvSpPr>
          <p:cNvPr id="462" name="PlaceHolder 4"/>
          <p:cNvSpPr>
            <a:spLocks noGrp="1"/>
          </p:cNvSpPr>
          <p:nvPr>
            <p:ph type="ftr" idx="5"/>
          </p:nvPr>
        </p:nvSpPr>
        <p:spPr>
          <a:xfrm>
            <a:off x="4037400" y="6356520"/>
            <a:ext cx="4113360" cy="364680"/>
          </a:xfrm>
          <a:prstGeom prst="rect">
            <a:avLst/>
          </a:prstGeom>
          <a:noFill/>
          <a:ln w="0">
            <a:noFill/>
          </a:ln>
        </p:spPr>
        <p:txBody>
          <a:bodyPr anchor="ctr">
            <a:noAutofit/>
          </a:bodyPr>
          <a:lstStyle>
            <a:lvl1pPr algn="ctr">
              <a:buNone/>
              <a:defRPr lang="nl-NL" sz="1400" b="0" strike="noStrike" spc="-1">
                <a:latin typeface="Times New Roman"/>
              </a:defRPr>
            </a:lvl1pPr>
          </a:lstStyle>
          <a:p>
            <a:pPr algn="ctr">
              <a:buNone/>
            </a:pPr>
            <a:r>
              <a:rPr lang="nl-NL" sz="1400" b="0" strike="noStrike" spc="-1">
                <a:latin typeface="Times New Roman"/>
              </a:rPr>
              <a:t>&lt;footer&gt;</a:t>
            </a:r>
          </a:p>
        </p:txBody>
      </p:sp>
      <p:sp>
        <p:nvSpPr>
          <p:cNvPr id="463" name="PlaceHolder 5"/>
          <p:cNvSpPr>
            <a:spLocks noGrp="1"/>
          </p:cNvSpPr>
          <p:nvPr>
            <p:ph type="sldNum" idx="6"/>
          </p:nvPr>
        </p:nvSpPr>
        <p:spPr>
          <a:xfrm>
            <a:off x="8607960" y="6356520"/>
            <a:ext cx="2742120" cy="364680"/>
          </a:xfrm>
          <a:prstGeom prst="rect">
            <a:avLst/>
          </a:prstGeom>
          <a:noFill/>
          <a:ln w="0">
            <a:noFill/>
          </a:ln>
        </p:spPr>
        <p:txBody>
          <a:bodyPr anchor="ctr">
            <a:noAutofit/>
          </a:bodyPr>
          <a:lstStyle>
            <a:lvl1pPr algn="r">
              <a:lnSpc>
                <a:spcPct val="100000"/>
              </a:lnSpc>
              <a:buNone/>
              <a:defRPr lang="nl-NL" sz="1200" b="0" strike="noStrike" spc="-1">
                <a:solidFill>
                  <a:srgbClr val="8B8B8B"/>
                </a:solidFill>
                <a:latin typeface="Calibri"/>
              </a:defRPr>
            </a:lvl1pPr>
          </a:lstStyle>
          <a:p>
            <a:pPr algn="r">
              <a:lnSpc>
                <a:spcPct val="100000"/>
              </a:lnSpc>
              <a:buNone/>
            </a:pPr>
            <a:fld id="{D245A906-96F2-4B08-AB91-89CDC52FF22B}" type="slidenum">
              <a:rPr lang="nl-NL" sz="1200" b="0" strike="noStrike" spc="-1">
                <a:solidFill>
                  <a:srgbClr val="8B8B8B"/>
                </a:solidFill>
                <a:latin typeface="Calibri"/>
              </a:rPr>
              <a:t>‹nr.›</a:t>
            </a:fld>
            <a:endParaRPr lang="nl-NL"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4B46F809-F6E4-9A49-90B4-D807EC833ED2}"/>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b="0" i="0">
                <a:solidFill>
                  <a:schemeClr val="tx1">
                    <a:tint val="75000"/>
                  </a:schemeClr>
                </a:solidFill>
                <a:latin typeface="Century Gothic" panose="020B0502020202020204" pitchFamily="34" charset="0"/>
              </a:defRPr>
            </a:lvl1pPr>
          </a:lstStyle>
          <a:p>
            <a:fld id="{FD741BFF-8463-234C-A214-4E8A3F282A70}" type="datetime1">
              <a:rPr lang="nl-NL" smtClean="0"/>
              <a:t>29-1-2023</a:t>
            </a:fld>
            <a:endParaRPr lang="nl-NL"/>
          </a:p>
        </p:txBody>
      </p:sp>
      <p:sp>
        <p:nvSpPr>
          <p:cNvPr id="5" name="Tijdelijke aanduiding voor voettekst 4">
            <a:extLst>
              <a:ext uri="{FF2B5EF4-FFF2-40B4-BE49-F238E27FC236}">
                <a16:creationId xmlns:a16="http://schemas.microsoft.com/office/drawing/2014/main" id="{27E11383-493B-EB4E-AD8E-3B18EB5A4EF5}"/>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b="0" i="0">
                <a:solidFill>
                  <a:schemeClr val="tx1">
                    <a:tint val="75000"/>
                  </a:schemeClr>
                </a:solidFill>
                <a:latin typeface="Century Gothic" panose="020B0502020202020204" pitchFamily="34" charset="0"/>
              </a:defRPr>
            </a:lvl1pPr>
          </a:lstStyle>
          <a:p>
            <a:endParaRPr lang="nl-NL"/>
          </a:p>
        </p:txBody>
      </p:sp>
      <p:sp>
        <p:nvSpPr>
          <p:cNvPr id="7" name="Tijdelijke aanduiding voor tekst 6">
            <a:extLst>
              <a:ext uri="{FF2B5EF4-FFF2-40B4-BE49-F238E27FC236}">
                <a16:creationId xmlns:a16="http://schemas.microsoft.com/office/drawing/2014/main" id="{2E67B798-D620-3940-A512-E96AFF16F4F5}"/>
              </a:ext>
            </a:extLst>
          </p:cNvPr>
          <p:cNvSpPr>
            <a:spLocks noGrp="1"/>
          </p:cNvSpPr>
          <p:nvPr>
            <p:ph type="body" idx="1"/>
          </p:nvPr>
        </p:nvSpPr>
        <p:spPr>
          <a:xfrm>
            <a:off x="512005" y="1690453"/>
            <a:ext cx="10512862" cy="4351338"/>
          </a:xfrm>
          <a:prstGeom prst="rect">
            <a:avLst/>
          </a:prstGeom>
        </p:spPr>
        <p:txBody>
          <a:bodyPr vert="horz" lIns="91440" tIns="45720" rIns="91440" bIns="4572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7">
            <a:extLst>
              <a:ext uri="{FF2B5EF4-FFF2-40B4-BE49-F238E27FC236}">
                <a16:creationId xmlns:a16="http://schemas.microsoft.com/office/drawing/2014/main" id="{F867020D-0606-8940-830B-E299F997D3FD}"/>
              </a:ext>
            </a:extLst>
          </p:cNvPr>
          <p:cNvSpPr>
            <a:spLocks noGrp="1"/>
          </p:cNvSpPr>
          <p:nvPr>
            <p:ph type="sldNum" sz="quarter" idx="4"/>
          </p:nvPr>
        </p:nvSpPr>
        <p:spPr>
          <a:xfrm>
            <a:off x="10898399" y="6356351"/>
            <a:ext cx="45244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250088E-FB6A-504F-AC9C-73FB33C561E1}" type="slidenum">
              <a:rPr lang="nl-NL" smtClean="0"/>
              <a:pPr/>
              <a:t>‹nr.›</a:t>
            </a:fld>
            <a:endParaRPr lang="nl-NL"/>
          </a:p>
        </p:txBody>
      </p:sp>
      <p:sp>
        <p:nvSpPr>
          <p:cNvPr id="14" name="Tijdelijke aanduiding voor titel 1">
            <a:extLst>
              <a:ext uri="{FF2B5EF4-FFF2-40B4-BE49-F238E27FC236}">
                <a16:creationId xmlns:a16="http://schemas.microsoft.com/office/drawing/2014/main" id="{D2124327-0674-784C-89C3-6B54E70A2E11}"/>
              </a:ext>
            </a:extLst>
          </p:cNvPr>
          <p:cNvSpPr>
            <a:spLocks noGrp="1"/>
          </p:cNvSpPr>
          <p:nvPr>
            <p:ph type="title"/>
          </p:nvPr>
        </p:nvSpPr>
        <p:spPr>
          <a:xfrm>
            <a:off x="512005" y="509336"/>
            <a:ext cx="10512862" cy="900000"/>
          </a:xfrm>
          <a:prstGeom prst="rect">
            <a:avLst/>
          </a:prstGeom>
        </p:spPr>
        <p:txBody>
          <a:bodyPr vert="horz" lIns="91440" tIns="45720" rIns="91440" bIns="45720" rtlCol="0" anchor="ctr">
            <a:normAutofit/>
          </a:bodyPr>
          <a:lstStyle/>
          <a:p>
            <a:pPr marL="0" lvl="0" indent="0" algn="l" defTabSz="685625" rtl="0" eaLnBrk="1" latinLnBrk="0" hangingPunct="1">
              <a:lnSpc>
                <a:spcPts val="2799"/>
              </a:lnSpc>
              <a:spcBef>
                <a:spcPts val="0"/>
              </a:spcBef>
              <a:buFont typeface="Arial" panose="020B0604020202020204" pitchFamily="34" charset="0"/>
              <a:buNone/>
            </a:pPr>
            <a:r>
              <a:rPr lang="nl-NL" dirty="0"/>
              <a:t>Click </a:t>
            </a:r>
            <a:r>
              <a:rPr lang="nl-NL" dirty="0" err="1"/>
              <a:t>to</a:t>
            </a:r>
            <a:r>
              <a:rPr lang="nl-NL" dirty="0"/>
              <a:t> </a:t>
            </a:r>
            <a:r>
              <a:rPr lang="nl-NL" dirty="0" err="1"/>
              <a:t>edit</a:t>
            </a:r>
            <a:r>
              <a:rPr lang="nl-NL" dirty="0"/>
              <a:t> </a:t>
            </a:r>
            <a:r>
              <a:rPr lang="nl-NL" dirty="0" err="1"/>
              <a:t>style</a:t>
            </a:r>
            <a:endParaRPr lang="nl-NL" dirty="0"/>
          </a:p>
        </p:txBody>
      </p:sp>
    </p:spTree>
    <p:extLst>
      <p:ext uri="{BB962C8B-B14F-4D97-AF65-F5344CB8AC3E}">
        <p14:creationId xmlns:p14="http://schemas.microsoft.com/office/powerpoint/2010/main" val="396745339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Lst>
  <p:hf hdr="0" ftr="0" dt="0"/>
  <p:txStyles>
    <p:titleStyle>
      <a:lvl1pPr marL="0" indent="0" algn="l" defTabSz="685625" rtl="0" eaLnBrk="1" latinLnBrk="0" hangingPunct="1">
        <a:lnSpc>
          <a:spcPts val="2799"/>
        </a:lnSpc>
        <a:spcBef>
          <a:spcPts val="0"/>
        </a:spcBef>
        <a:buFont typeface="Arial" panose="020B0604020202020204" pitchFamily="34" charset="0"/>
        <a:buNone/>
        <a:defRPr lang="nl-NL" sz="2799" b="1" i="0" kern="1200" spc="100" dirty="0">
          <a:solidFill>
            <a:srgbClr val="000000"/>
          </a:solidFill>
          <a:latin typeface="Century Gothic" panose="020B0502020202020204" pitchFamily="34" charset="0"/>
          <a:ea typeface="+mn-ea"/>
          <a:cs typeface="+mn-cs"/>
        </a:defRPr>
      </a:lvl1pPr>
    </p:titleStyle>
    <p:bodyStyle>
      <a:lvl1pPr marL="171407" indent="-171407" algn="l" defTabSz="685625" rtl="0" eaLnBrk="1" latinLnBrk="0" hangingPunct="1">
        <a:lnSpc>
          <a:spcPts val="2559"/>
        </a:lnSpc>
        <a:spcBef>
          <a:spcPts val="750"/>
        </a:spcBef>
        <a:buClr>
          <a:srgbClr val="ED1616"/>
        </a:buClr>
        <a:buFont typeface="Arial" panose="020B0604020202020204" pitchFamily="34" charset="0"/>
        <a:buChar char="•"/>
        <a:defRPr sz="1400" b="0" i="0" kern="1100" spc="50" baseline="0">
          <a:solidFill>
            <a:schemeClr val="tx1"/>
          </a:solidFill>
          <a:latin typeface="Century Gothic" panose="020B0502020202020204" pitchFamily="34" charset="0"/>
          <a:ea typeface="+mn-ea"/>
          <a:cs typeface="+mn-cs"/>
        </a:defRPr>
      </a:lvl1pPr>
      <a:lvl2pPr marL="514219" indent="-171407" algn="l" defTabSz="685625" rtl="0" eaLnBrk="1" latinLnBrk="0" hangingPunct="1">
        <a:lnSpc>
          <a:spcPts val="2559"/>
        </a:lnSpc>
        <a:spcBef>
          <a:spcPts val="375"/>
        </a:spcBef>
        <a:buFont typeface="Arial" panose="020B0604020202020204" pitchFamily="34" charset="0"/>
        <a:buChar char="•"/>
        <a:defRPr sz="1400" b="0" i="0" kern="1100" spc="50" baseline="0">
          <a:solidFill>
            <a:schemeClr val="tx1"/>
          </a:solidFill>
          <a:latin typeface="Century Gothic" panose="020B0502020202020204" pitchFamily="34" charset="0"/>
          <a:ea typeface="+mn-ea"/>
          <a:cs typeface="+mn-cs"/>
        </a:defRPr>
      </a:lvl2pPr>
      <a:lvl3pPr marL="857032" indent="-171407" algn="l" defTabSz="685625" rtl="0" eaLnBrk="1" latinLnBrk="0" hangingPunct="1">
        <a:lnSpc>
          <a:spcPts val="2559"/>
        </a:lnSpc>
        <a:spcBef>
          <a:spcPts val="375"/>
        </a:spcBef>
        <a:buFont typeface="Arial" panose="020B0604020202020204" pitchFamily="34" charset="0"/>
        <a:buChar char="•"/>
        <a:defRPr sz="1400" b="1" i="0" kern="1100" spc="50" baseline="0">
          <a:solidFill>
            <a:schemeClr val="tx1"/>
          </a:solidFill>
          <a:latin typeface="Century Gothic" panose="020B0502020202020204" pitchFamily="34" charset="0"/>
          <a:ea typeface="+mn-ea"/>
          <a:cs typeface="+mn-cs"/>
        </a:defRPr>
      </a:lvl3pPr>
      <a:lvl4pPr marL="1199845" indent="-171407" algn="l" defTabSz="685625" rtl="0" eaLnBrk="1" latinLnBrk="0" hangingPunct="1">
        <a:lnSpc>
          <a:spcPts val="2559"/>
        </a:lnSpc>
        <a:spcBef>
          <a:spcPts val="375"/>
        </a:spcBef>
        <a:buFont typeface="Arial" panose="020B0604020202020204" pitchFamily="34" charset="0"/>
        <a:buChar char="•"/>
        <a:defRPr sz="1350" b="0" i="0" kern="1100" spc="50" baseline="0">
          <a:solidFill>
            <a:schemeClr val="tx1"/>
          </a:solidFill>
          <a:latin typeface="Century Gothic" panose="020B0502020202020204" pitchFamily="34" charset="0"/>
          <a:ea typeface="+mn-ea"/>
          <a:cs typeface="+mn-cs"/>
        </a:defRPr>
      </a:lvl4pPr>
      <a:lvl5pPr marL="1542658" indent="-171407" algn="l" defTabSz="685625" rtl="0" eaLnBrk="1" latinLnBrk="0" hangingPunct="1">
        <a:lnSpc>
          <a:spcPts val="2559"/>
        </a:lnSpc>
        <a:spcBef>
          <a:spcPts val="375"/>
        </a:spcBef>
        <a:buFont typeface="Arial" panose="020B0604020202020204" pitchFamily="34" charset="0"/>
        <a:buChar char="•"/>
        <a:defRPr sz="1350" b="0" i="1" kern="1100" spc="50" baseline="0">
          <a:solidFill>
            <a:schemeClr val="tx1"/>
          </a:solidFill>
          <a:latin typeface="Century Gothic" panose="020B0502020202020204" pitchFamily="34" charset="0"/>
          <a:ea typeface="+mn-ea"/>
          <a:cs typeface="+mn-cs"/>
        </a:defRPr>
      </a:lvl5pPr>
      <a:lvl6pPr marL="1885470" indent="-171407" algn="l" defTabSz="68562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283" indent="-171407" algn="l" defTabSz="68562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095" indent="-171407" algn="l" defTabSz="68562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3909" indent="-171407" algn="l" defTabSz="68562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25" rtl="0" eaLnBrk="1" latinLnBrk="0" hangingPunct="1">
        <a:defRPr sz="1350" kern="1200">
          <a:solidFill>
            <a:schemeClr val="tx1"/>
          </a:solidFill>
          <a:latin typeface="+mn-lt"/>
          <a:ea typeface="+mn-ea"/>
          <a:cs typeface="+mn-cs"/>
        </a:defRPr>
      </a:lvl1pPr>
      <a:lvl2pPr marL="342812" algn="l" defTabSz="685625" rtl="0" eaLnBrk="1" latinLnBrk="0" hangingPunct="1">
        <a:defRPr sz="1350" kern="1200">
          <a:solidFill>
            <a:schemeClr val="tx1"/>
          </a:solidFill>
          <a:latin typeface="+mn-lt"/>
          <a:ea typeface="+mn-ea"/>
          <a:cs typeface="+mn-cs"/>
        </a:defRPr>
      </a:lvl2pPr>
      <a:lvl3pPr marL="685625" algn="l" defTabSz="685625" rtl="0" eaLnBrk="1" latinLnBrk="0" hangingPunct="1">
        <a:defRPr sz="1350" kern="1200">
          <a:solidFill>
            <a:schemeClr val="tx1"/>
          </a:solidFill>
          <a:latin typeface="+mn-lt"/>
          <a:ea typeface="+mn-ea"/>
          <a:cs typeface="+mn-cs"/>
        </a:defRPr>
      </a:lvl3pPr>
      <a:lvl4pPr marL="1028438" algn="l" defTabSz="685625" rtl="0" eaLnBrk="1" latinLnBrk="0" hangingPunct="1">
        <a:defRPr sz="1350" kern="1200">
          <a:solidFill>
            <a:schemeClr val="tx1"/>
          </a:solidFill>
          <a:latin typeface="+mn-lt"/>
          <a:ea typeface="+mn-ea"/>
          <a:cs typeface="+mn-cs"/>
        </a:defRPr>
      </a:lvl4pPr>
      <a:lvl5pPr marL="1371252" algn="l" defTabSz="685625" rtl="0" eaLnBrk="1" latinLnBrk="0" hangingPunct="1">
        <a:defRPr sz="1350" kern="1200">
          <a:solidFill>
            <a:schemeClr val="tx1"/>
          </a:solidFill>
          <a:latin typeface="+mn-lt"/>
          <a:ea typeface="+mn-ea"/>
          <a:cs typeface="+mn-cs"/>
        </a:defRPr>
      </a:lvl5pPr>
      <a:lvl6pPr marL="1714064" algn="l" defTabSz="685625" rtl="0" eaLnBrk="1" latinLnBrk="0" hangingPunct="1">
        <a:defRPr sz="1350" kern="1200">
          <a:solidFill>
            <a:schemeClr val="tx1"/>
          </a:solidFill>
          <a:latin typeface="+mn-lt"/>
          <a:ea typeface="+mn-ea"/>
          <a:cs typeface="+mn-cs"/>
        </a:defRPr>
      </a:lvl6pPr>
      <a:lvl7pPr marL="2056877" algn="l" defTabSz="685625" rtl="0" eaLnBrk="1" latinLnBrk="0" hangingPunct="1">
        <a:defRPr sz="1350" kern="1200">
          <a:solidFill>
            <a:schemeClr val="tx1"/>
          </a:solidFill>
          <a:latin typeface="+mn-lt"/>
          <a:ea typeface="+mn-ea"/>
          <a:cs typeface="+mn-cs"/>
        </a:defRPr>
      </a:lvl7pPr>
      <a:lvl8pPr marL="2399689" algn="l" defTabSz="685625" rtl="0" eaLnBrk="1" latinLnBrk="0" hangingPunct="1">
        <a:defRPr sz="1350" kern="1200">
          <a:solidFill>
            <a:schemeClr val="tx1"/>
          </a:solidFill>
          <a:latin typeface="+mn-lt"/>
          <a:ea typeface="+mn-ea"/>
          <a:cs typeface="+mn-cs"/>
        </a:defRPr>
      </a:lvl8pPr>
      <a:lvl9pPr marL="2742502" algn="l" defTabSz="685625"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45">
          <p15:clr>
            <a:srgbClr val="F26B43"/>
          </p15:clr>
        </p15:guide>
        <p15:guide id="2" orient="horz" pos="1071">
          <p15:clr>
            <a:srgbClr val="F26B43"/>
          </p15:clr>
        </p15:guide>
        <p15:guide id="4" pos="7469">
          <p15:clr>
            <a:srgbClr val="F26B43"/>
          </p15:clr>
        </p15:guide>
        <p15:guide id="6" pos="3840">
          <p15:clr>
            <a:srgbClr val="F26B43"/>
          </p15:clr>
        </p15:guide>
        <p15:guide id="9" pos="211">
          <p15:clr>
            <a:srgbClr val="F26B43"/>
          </p15:clr>
        </p15:guide>
        <p15:guide id="11" orient="horz" pos="504">
          <p15:clr>
            <a:srgbClr val="F26B43"/>
          </p15:clr>
        </p15:guide>
        <p15:guide id="15" orient="horz" pos="3952">
          <p15:clr>
            <a:srgbClr val="F26B43"/>
          </p15:clr>
        </p15:guide>
        <p15:guide id="23" orient="horz" pos="250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9906" y="314325"/>
            <a:ext cx="11470212" cy="648000"/>
          </a:xfrm>
          <a:prstGeom prst="rect">
            <a:avLst/>
          </a:prstGeom>
        </p:spPr>
        <p:txBody>
          <a:bodyPr vert="horz" lIns="0" tIns="45720" rIns="0" bIns="45720" rtlCol="0" anchor="b" anchorCtr="0">
            <a:normAutofit/>
          </a:bodyPr>
          <a:lstStyle/>
          <a:p>
            <a:r>
              <a:rPr lang="nl-NL" noProof="0"/>
              <a:t>Klik om de stijl te bewerken</a:t>
            </a:r>
            <a:endParaRPr lang="en-GB" noProof="0" dirty="0"/>
          </a:p>
        </p:txBody>
      </p:sp>
      <p:sp>
        <p:nvSpPr>
          <p:cNvPr id="3" name="Text Placeholder 2"/>
          <p:cNvSpPr>
            <a:spLocks noGrp="1"/>
          </p:cNvSpPr>
          <p:nvPr>
            <p:ph type="body" idx="1"/>
          </p:nvPr>
        </p:nvSpPr>
        <p:spPr>
          <a:xfrm>
            <a:off x="359906" y="1698625"/>
            <a:ext cx="11470212" cy="4104000"/>
          </a:xfrm>
          <a:prstGeom prst="rect">
            <a:avLst/>
          </a:prstGeom>
        </p:spPr>
        <p:txBody>
          <a:bodyPr vert="horz" lIns="0" tIns="45720" rIns="0" bIns="4572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en-GB" noProof="0" dirty="0"/>
          </a:p>
        </p:txBody>
      </p:sp>
      <p:sp>
        <p:nvSpPr>
          <p:cNvPr id="4" name="Date Placeholder 3"/>
          <p:cNvSpPr>
            <a:spLocks noGrp="1"/>
          </p:cNvSpPr>
          <p:nvPr>
            <p:ph type="dt" sz="half" idx="2"/>
          </p:nvPr>
        </p:nvSpPr>
        <p:spPr>
          <a:xfrm>
            <a:off x="8925675" y="6251776"/>
            <a:ext cx="1936141" cy="324000"/>
          </a:xfrm>
          <a:prstGeom prst="rect">
            <a:avLst/>
          </a:prstGeom>
        </p:spPr>
        <p:txBody>
          <a:bodyPr vert="horz" lIns="91440" tIns="45720" rIns="91440" bIns="45720" rtlCol="0" anchor="ctr"/>
          <a:lstStyle>
            <a:lvl1pPr algn="l">
              <a:defRPr sz="1210">
                <a:solidFill>
                  <a:srgbClr val="808285"/>
                </a:solidFill>
              </a:defRPr>
            </a:lvl1pPr>
          </a:lstStyle>
          <a:p>
            <a:r>
              <a:rPr lang="en-US" noProof="0"/>
              <a:t>1/1/2016</a:t>
            </a:r>
            <a:endParaRPr lang="en-GB" noProof="0" dirty="0"/>
          </a:p>
        </p:txBody>
      </p:sp>
      <p:sp>
        <p:nvSpPr>
          <p:cNvPr id="5" name="Footer Placeholder 4"/>
          <p:cNvSpPr>
            <a:spLocks noGrp="1"/>
          </p:cNvSpPr>
          <p:nvPr>
            <p:ph type="ftr" sz="quarter" idx="3"/>
          </p:nvPr>
        </p:nvSpPr>
        <p:spPr>
          <a:xfrm>
            <a:off x="3455100" y="6253572"/>
            <a:ext cx="5391396" cy="324000"/>
          </a:xfrm>
          <a:prstGeom prst="rect">
            <a:avLst/>
          </a:prstGeom>
        </p:spPr>
        <p:txBody>
          <a:bodyPr vert="horz" lIns="91440" tIns="45720" rIns="91440" bIns="45720" rtlCol="0" anchor="ctr"/>
          <a:lstStyle>
            <a:lvl1pPr algn="l">
              <a:defRPr sz="1210">
                <a:solidFill>
                  <a:srgbClr val="808285"/>
                </a:solidFill>
              </a:defRPr>
            </a:lvl1pPr>
          </a:lstStyle>
          <a:p>
            <a:r>
              <a:rPr lang="en-GB" noProof="0" dirty="0"/>
              <a:t>&lt; presentation title &gt;</a:t>
            </a:r>
          </a:p>
        </p:txBody>
      </p:sp>
      <p:sp>
        <p:nvSpPr>
          <p:cNvPr id="6" name="Slide Number Placeholder 5"/>
          <p:cNvSpPr>
            <a:spLocks noGrp="1"/>
          </p:cNvSpPr>
          <p:nvPr>
            <p:ph type="sldNum" sz="quarter" idx="4"/>
          </p:nvPr>
        </p:nvSpPr>
        <p:spPr>
          <a:xfrm>
            <a:off x="11445019" y="6255152"/>
            <a:ext cx="489028" cy="324000"/>
          </a:xfrm>
          <a:prstGeom prst="rect">
            <a:avLst/>
          </a:prstGeom>
        </p:spPr>
        <p:txBody>
          <a:bodyPr vert="horz" lIns="91440" tIns="45720" rIns="91440" bIns="45720" rtlCol="0" anchor="ctr"/>
          <a:lstStyle>
            <a:lvl1pPr algn="r">
              <a:defRPr sz="1210">
                <a:solidFill>
                  <a:srgbClr val="808285"/>
                </a:solidFill>
              </a:defRPr>
            </a:lvl1pPr>
          </a:lstStyle>
          <a:p>
            <a:fld id="{B6E27945-FA9B-403D-BA8B-1AE065A8CDA9}" type="slidenum">
              <a:rPr lang="en-GB" noProof="0" smtClean="0"/>
              <a:pPr/>
              <a:t>‹nr.›</a:t>
            </a:fld>
            <a:endParaRPr lang="en-GB" noProof="0" dirty="0"/>
          </a:p>
        </p:txBody>
      </p:sp>
      <p:sp>
        <p:nvSpPr>
          <p:cNvPr id="7" name="Rectangle 6" hidden="1"/>
          <p:cNvSpPr/>
          <p:nvPr userDrawn="1"/>
        </p:nvSpPr>
        <p:spPr>
          <a:xfrm>
            <a:off x="0" y="378000"/>
            <a:ext cx="12188825" cy="149400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Rectangle 8" hidden="1"/>
          <p:cNvSpPr/>
          <p:nvPr userDrawn="1"/>
        </p:nvSpPr>
        <p:spPr>
          <a:xfrm>
            <a:off x="0" y="6346800"/>
            <a:ext cx="12188825" cy="228976"/>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13" name="Straight Connector 12" hidden="1"/>
          <p:cNvCxnSpPr/>
          <p:nvPr userDrawn="1"/>
        </p:nvCxnSpPr>
        <p:spPr>
          <a:xfrm>
            <a:off x="359906" y="1296000"/>
            <a:ext cx="11427023"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2705853"/>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Lst>
  <p:hf hdr="0" ftr="0" dt="0"/>
  <p:txStyles>
    <p:titleStyle>
      <a:lvl1pPr algn="l" defTabSz="914126" rtl="0" eaLnBrk="1" latinLnBrk="0" hangingPunct="1">
        <a:lnSpc>
          <a:spcPts val="3599"/>
        </a:lnSpc>
        <a:spcBef>
          <a:spcPct val="0"/>
        </a:spcBef>
        <a:buNone/>
        <a:defRPr sz="4499" b="1" kern="1200">
          <a:solidFill>
            <a:srgbClr val="EB5537"/>
          </a:solidFill>
          <a:latin typeface="+mj-lt"/>
          <a:ea typeface="+mj-ea"/>
          <a:cs typeface="+mj-cs"/>
        </a:defRPr>
      </a:lvl1pPr>
    </p:titleStyle>
    <p:bodyStyle>
      <a:lvl1pPr marL="0" indent="0" algn="l" defTabSz="914126" rtl="0" eaLnBrk="1" latinLnBrk="0" hangingPunct="1">
        <a:lnSpc>
          <a:spcPct val="150000"/>
        </a:lnSpc>
        <a:spcBef>
          <a:spcPts val="0"/>
        </a:spcBef>
        <a:buFont typeface="Arial" panose="020B0604020202020204" pitchFamily="34" charset="0"/>
        <a:buNone/>
        <a:defRPr sz="1999" b="1" kern="1200">
          <a:solidFill>
            <a:srgbClr val="EB5537"/>
          </a:solidFill>
          <a:latin typeface="+mn-lt"/>
          <a:ea typeface="+mn-ea"/>
          <a:cs typeface="+mn-cs"/>
        </a:defRPr>
      </a:lvl1pPr>
      <a:lvl2pPr marL="0" indent="-179946" algn="l" defTabSz="914126" rtl="0" eaLnBrk="1" latinLnBrk="0" hangingPunct="1">
        <a:lnSpc>
          <a:spcPct val="150000"/>
        </a:lnSpc>
        <a:spcBef>
          <a:spcPts val="0"/>
        </a:spcBef>
        <a:buClr>
          <a:srgbClr val="EB5537"/>
        </a:buClr>
        <a:buSzPct val="120000"/>
        <a:buFont typeface="Arial" panose="020B0604020202020204" pitchFamily="34" charset="0"/>
        <a:buChar char="•"/>
        <a:defRPr sz="1999" kern="1200">
          <a:solidFill>
            <a:schemeClr val="tx1"/>
          </a:solidFill>
          <a:latin typeface="+mn-lt"/>
          <a:ea typeface="+mn-ea"/>
          <a:cs typeface="+mn-cs"/>
        </a:defRPr>
      </a:lvl2pPr>
      <a:lvl3pPr marL="179946" indent="-179946" algn="l" defTabSz="914126" rtl="0" eaLnBrk="1" latinLnBrk="0" hangingPunct="1">
        <a:lnSpc>
          <a:spcPct val="150000"/>
        </a:lnSpc>
        <a:spcBef>
          <a:spcPts val="0"/>
        </a:spcBef>
        <a:buClr>
          <a:srgbClr val="EB5537"/>
        </a:buClr>
        <a:buSzPct val="120000"/>
        <a:buFont typeface="Arial" panose="020B0604020202020204" pitchFamily="34" charset="0"/>
        <a:buChar char="•"/>
        <a:defRPr sz="1999" kern="1200">
          <a:solidFill>
            <a:srgbClr val="EB5537"/>
          </a:solidFill>
          <a:latin typeface="+mn-lt"/>
          <a:ea typeface="+mn-ea"/>
          <a:cs typeface="+mn-cs"/>
        </a:defRPr>
      </a:lvl3pPr>
      <a:lvl4pPr marL="359892" indent="-179946" algn="l" defTabSz="914126" rtl="0" eaLnBrk="1" latinLnBrk="0" hangingPunct="1">
        <a:lnSpc>
          <a:spcPct val="150000"/>
        </a:lnSpc>
        <a:spcBef>
          <a:spcPts val="0"/>
        </a:spcBef>
        <a:buFont typeface="Arial" panose="020B0604020202020204" pitchFamily="34" charset="0"/>
        <a:buChar char="•"/>
        <a:defRPr sz="1999" kern="1200">
          <a:solidFill>
            <a:schemeClr val="tx1"/>
          </a:solidFill>
          <a:latin typeface="+mn-lt"/>
          <a:ea typeface="+mn-ea"/>
          <a:cs typeface="+mn-cs"/>
        </a:defRPr>
      </a:lvl4pPr>
      <a:lvl5pPr marL="539838" indent="-179946" algn="l" defTabSz="914126" rtl="0" eaLnBrk="1" latinLnBrk="0" hangingPunct="1">
        <a:lnSpc>
          <a:spcPct val="150000"/>
        </a:lnSpc>
        <a:spcBef>
          <a:spcPts val="0"/>
        </a:spcBef>
        <a:buFont typeface="Arial" panose="020B0604020202020204" pitchFamily="34" charset="0"/>
        <a:buChar char="•"/>
        <a:defRPr sz="19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Straight Connector 8"/>
          <p:cNvSpPr/>
          <p:nvPr/>
        </p:nvSpPr>
        <p:spPr>
          <a:xfrm flipH="1">
            <a:off x="364680" y="792720"/>
            <a:ext cx="11823480" cy="360"/>
          </a:xfrm>
          <a:prstGeom prst="line">
            <a:avLst/>
          </a:prstGeom>
          <a:ln w="19050">
            <a:solidFill>
              <a:srgbClr val="000000"/>
            </a:solidFill>
            <a:round/>
          </a:ln>
        </p:spPr>
        <p:style>
          <a:lnRef idx="1">
            <a:schemeClr val="accent1"/>
          </a:lnRef>
          <a:fillRef idx="0">
            <a:schemeClr val="accent1"/>
          </a:fillRef>
          <a:effectRef idx="0">
            <a:schemeClr val="accent1"/>
          </a:effectRef>
          <a:fontRef idx="minor"/>
        </p:style>
      </p:sp>
      <p:sp>
        <p:nvSpPr>
          <p:cNvPr id="4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43"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 name="Straight Connector 8"/>
          <p:cNvSpPr/>
          <p:nvPr/>
        </p:nvSpPr>
        <p:spPr>
          <a:xfrm flipH="1">
            <a:off x="364680" y="792720"/>
            <a:ext cx="11823480" cy="360"/>
          </a:xfrm>
          <a:prstGeom prst="line">
            <a:avLst/>
          </a:prstGeom>
          <a:ln w="19050">
            <a:solidFill>
              <a:srgbClr val="000000"/>
            </a:solidFill>
            <a:round/>
          </a:ln>
        </p:spPr>
        <p:style>
          <a:lnRef idx="1">
            <a:schemeClr val="accent1"/>
          </a:lnRef>
          <a:fillRef idx="0">
            <a:schemeClr val="accent1"/>
          </a:fillRef>
          <a:effectRef idx="0">
            <a:schemeClr val="accent1"/>
          </a:effectRef>
          <a:fontRef idx="minor"/>
        </p:style>
      </p:sp>
      <p:pic>
        <p:nvPicPr>
          <p:cNvPr id="81" name="Afbeelding 5" descr="HR_LOGO_rechtsonder_CMYK_wit.eps"/>
          <p:cNvPicPr/>
          <p:nvPr/>
        </p:nvPicPr>
        <p:blipFill>
          <a:blip r:embed="rId14">
            <a:alphaModFix amt="50000"/>
          </a:blip>
          <a:stretch/>
        </p:blipFill>
        <p:spPr>
          <a:xfrm>
            <a:off x="4693320" y="3213000"/>
            <a:ext cx="2895480" cy="2173320"/>
          </a:xfrm>
          <a:prstGeom prst="rect">
            <a:avLst/>
          </a:prstGeom>
          <a:ln w="0">
            <a:noFill/>
          </a:ln>
        </p:spPr>
      </p:pic>
      <p:pic>
        <p:nvPicPr>
          <p:cNvPr id="82" name="Afbeelding 6" descr="HR_OJ_CMYK_wit.eps"/>
          <p:cNvPicPr/>
          <p:nvPr/>
        </p:nvPicPr>
        <p:blipFill>
          <a:blip r:embed="rId15">
            <a:alphaModFix amt="50000"/>
          </a:blip>
          <a:stretch/>
        </p:blipFill>
        <p:spPr>
          <a:xfrm>
            <a:off x="2769480" y="1557360"/>
            <a:ext cx="6704640" cy="744840"/>
          </a:xfrm>
          <a:prstGeom prst="rect">
            <a:avLst/>
          </a:prstGeom>
          <a:ln w="0">
            <a:noFill/>
          </a:ln>
        </p:spPr>
      </p:pic>
      <p:sp>
        <p:nvSpPr>
          <p:cNvPr id="8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84"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 name="Rectangle 6" hidden="1"/>
          <p:cNvSpPr/>
          <p:nvPr/>
        </p:nvSpPr>
        <p:spPr>
          <a:xfrm>
            <a:off x="360" y="378000"/>
            <a:ext cx="12188160" cy="149328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p:style>
      </p:sp>
      <p:sp>
        <p:nvSpPr>
          <p:cNvPr id="122" name="Rectangle 8" hidden="1"/>
          <p:cNvSpPr/>
          <p:nvPr/>
        </p:nvSpPr>
        <p:spPr>
          <a:xfrm>
            <a:off x="360" y="6346800"/>
            <a:ext cx="12188160" cy="228240"/>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p:style>
      </p:sp>
      <p:sp>
        <p:nvSpPr>
          <p:cNvPr id="123" name="Straight Connector 12"/>
          <p:cNvSpPr/>
          <p:nvPr/>
        </p:nvSpPr>
        <p:spPr>
          <a:xfrm>
            <a:off x="359640" y="1296000"/>
            <a:ext cx="11427120" cy="360"/>
          </a:xfrm>
          <a:prstGeom prst="line">
            <a:avLst/>
          </a:prstGeom>
          <a:ln>
            <a:solidFill>
              <a:srgbClr val="F07D00"/>
            </a:solidFill>
          </a:ln>
        </p:spPr>
        <p:style>
          <a:lnRef idx="1">
            <a:schemeClr val="accent1"/>
          </a:lnRef>
          <a:fillRef idx="0">
            <a:schemeClr val="accent1"/>
          </a:fillRef>
          <a:effectRef idx="0">
            <a:schemeClr val="accent1"/>
          </a:effectRef>
          <a:fontRef idx="minor"/>
        </p:style>
      </p:sp>
      <p:pic>
        <p:nvPicPr>
          <p:cNvPr id="124" name="Logo pos. small"/>
          <p:cNvPicPr/>
          <p:nvPr/>
        </p:nvPicPr>
        <p:blipFill>
          <a:blip r:embed="rId14"/>
          <a:stretch/>
        </p:blipFill>
        <p:spPr>
          <a:xfrm>
            <a:off x="50040" y="5932800"/>
            <a:ext cx="3043440" cy="867960"/>
          </a:xfrm>
          <a:prstGeom prst="rect">
            <a:avLst/>
          </a:prstGeom>
          <a:ln w="0">
            <a:noFill/>
          </a:ln>
        </p:spPr>
      </p:pic>
      <p:sp>
        <p:nvSpPr>
          <p:cNvPr id="125" name="Straight Connector 12"/>
          <p:cNvSpPr/>
          <p:nvPr/>
        </p:nvSpPr>
        <p:spPr>
          <a:xfrm>
            <a:off x="359640" y="5940000"/>
            <a:ext cx="11470320" cy="360"/>
          </a:xfrm>
          <a:prstGeom prst="line">
            <a:avLst/>
          </a:prstGeom>
          <a:ln w="19050">
            <a:solidFill>
              <a:srgbClr val="D9D9D9"/>
            </a:solidFill>
          </a:ln>
        </p:spPr>
        <p:style>
          <a:lnRef idx="1">
            <a:schemeClr val="accent1"/>
          </a:lnRef>
          <a:fillRef idx="0">
            <a:schemeClr val="accent1"/>
          </a:fillRef>
          <a:effectRef idx="0">
            <a:schemeClr val="accent1"/>
          </a:effectRef>
          <a:fontRef idx="minor"/>
        </p:style>
      </p:sp>
      <p:sp>
        <p:nvSpPr>
          <p:cNvPr id="126"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127"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165"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2" name="Afbeelding 1"/>
          <p:cNvPicPr/>
          <p:nvPr/>
        </p:nvPicPr>
        <p:blipFill>
          <a:blip r:embed="rId16">
            <a:alphaModFix amt="50000"/>
          </a:blip>
          <a:stretch/>
        </p:blipFill>
        <p:spPr>
          <a:xfrm>
            <a:off x="-107640" y="-100080"/>
            <a:ext cx="12403440" cy="1543680"/>
          </a:xfrm>
          <a:prstGeom prst="rect">
            <a:avLst/>
          </a:prstGeom>
          <a:ln w="0">
            <a:noFill/>
          </a:ln>
        </p:spPr>
      </p:pic>
      <p:pic>
        <p:nvPicPr>
          <p:cNvPr id="203" name="Afbeelding 4"/>
          <p:cNvPicPr/>
          <p:nvPr/>
        </p:nvPicPr>
        <p:blipFill>
          <a:blip r:embed="rId17">
            <a:alphaModFix amt="50000"/>
          </a:blip>
          <a:stretch/>
        </p:blipFill>
        <p:spPr>
          <a:xfrm>
            <a:off x="11516760" y="6165360"/>
            <a:ext cx="593280" cy="593280"/>
          </a:xfrm>
          <a:prstGeom prst="rect">
            <a:avLst/>
          </a:prstGeom>
          <a:ln w="0">
            <a:noFill/>
          </a:ln>
        </p:spPr>
      </p:pic>
      <p:sp>
        <p:nvSpPr>
          <p:cNvPr id="204" name="Tekstvak 6"/>
          <p:cNvSpPr/>
          <p:nvPr/>
        </p:nvSpPr>
        <p:spPr>
          <a:xfrm>
            <a:off x="10970640" y="6546600"/>
            <a:ext cx="87444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fld id="{89C610CE-C8BF-4D5E-9E23-794F753F0913}" type="slidenum">
              <a:rPr lang="nl-NL" sz="1200" b="0" strike="noStrike" spc="-1">
                <a:solidFill>
                  <a:srgbClr val="000000"/>
                </a:solidFill>
                <a:latin typeface="Arial"/>
                <a:ea typeface="MS PGothic"/>
              </a:rPr>
              <a:t>‹nr.›</a:t>
            </a:fld>
            <a:endParaRPr lang="nl-NL" sz="1200" b="0" strike="noStrike" spc="-1">
              <a:latin typeface="Arial"/>
            </a:endParaRPr>
          </a:p>
        </p:txBody>
      </p:sp>
      <p:sp>
        <p:nvSpPr>
          <p:cNvPr id="205"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206"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804" r:id="rId13"/>
    <p:sldLayoutId id="214748387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3"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244"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pic>
        <p:nvPicPr>
          <p:cNvPr id="281" name="Picture 11" descr="A picture containing text, clipart&#10;&#10;Description automatically generated"/>
          <p:cNvPicPr/>
          <p:nvPr/>
        </p:nvPicPr>
        <p:blipFill>
          <a:blip r:embed="rId15">
            <a:alphaModFix amt="50000"/>
          </a:blip>
          <a:stretch/>
        </p:blipFill>
        <p:spPr>
          <a:xfrm>
            <a:off x="676800" y="6180480"/>
            <a:ext cx="1474200" cy="391680"/>
          </a:xfrm>
          <a:prstGeom prst="rect">
            <a:avLst/>
          </a:prstGeom>
          <a:ln w="0">
            <a:noFill/>
          </a:ln>
        </p:spPr>
      </p:pic>
      <p:sp>
        <p:nvSpPr>
          <p:cNvPr id="282"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283"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0" name="Rectangle 8"/>
          <p:cNvSpPr/>
          <p:nvPr/>
        </p:nvSpPr>
        <p:spPr>
          <a:xfrm>
            <a:off x="0" y="597960"/>
            <a:ext cx="12187440" cy="371880"/>
          </a:xfrm>
          <a:prstGeom prst="rect">
            <a:avLst/>
          </a:prstGeom>
          <a:gradFill rotWithShape="0">
            <a:gsLst>
              <a:gs pos="0">
                <a:srgbClr val="043962"/>
              </a:gs>
              <a:gs pos="100000">
                <a:srgbClr val="1D94C9"/>
              </a:gs>
            </a:gsLst>
            <a:lin ang="0"/>
          </a:gradFill>
          <a:ln>
            <a:noFill/>
          </a:ln>
        </p:spPr>
        <p:style>
          <a:lnRef idx="2">
            <a:schemeClr val="accent1">
              <a:shade val="50000"/>
            </a:schemeClr>
          </a:lnRef>
          <a:fillRef idx="1">
            <a:schemeClr val="accent1"/>
          </a:fillRef>
          <a:effectRef idx="0">
            <a:schemeClr val="accent1"/>
          </a:effectRef>
          <a:fontRef idx="minor"/>
        </p:style>
      </p:sp>
      <p:grpSp>
        <p:nvGrpSpPr>
          <p:cNvPr id="321" name="Graphique 27"/>
          <p:cNvGrpSpPr/>
          <p:nvPr/>
        </p:nvGrpSpPr>
        <p:grpSpPr>
          <a:xfrm>
            <a:off x="358920" y="90000"/>
            <a:ext cx="470520" cy="785160"/>
            <a:chOff x="358920" y="90000"/>
            <a:chExt cx="470520" cy="785160"/>
          </a:xfrm>
        </p:grpSpPr>
        <p:sp>
          <p:nvSpPr>
            <p:cNvPr id="322" name="Forme libre 16"/>
            <p:cNvSpPr/>
            <p:nvPr/>
          </p:nvSpPr>
          <p:spPr>
            <a:xfrm>
              <a:off x="371880" y="105120"/>
              <a:ext cx="444240" cy="678240"/>
            </a:xfrm>
            <a:custGeom>
              <a:avLst/>
              <a:gdLst/>
              <a:ahLst/>
              <a:cxnLst/>
              <a:rect l="l" t="t" r="r" b="b"/>
              <a:pathLst>
                <a:path w="3436737" h="5239049">
                  <a:moveTo>
                    <a:pt x="3043995" y="0"/>
                  </a:moveTo>
                  <a:lnTo>
                    <a:pt x="3436738" y="0"/>
                  </a:lnTo>
                  <a:lnTo>
                    <a:pt x="3436738" y="5239050"/>
                  </a:lnTo>
                  <a:lnTo>
                    <a:pt x="0" y="5239050"/>
                  </a:lnTo>
                  <a:lnTo>
                    <a:pt x="0" y="4174674"/>
                  </a:lnTo>
                  <a:lnTo>
                    <a:pt x="3043995" y="0"/>
                  </a:lnTo>
                  <a:close/>
                </a:path>
              </a:pathLst>
            </a:custGeom>
            <a:solidFill>
              <a:srgbClr val="FAEA27"/>
            </a:solidFill>
            <a:ln w="9502">
              <a:noFill/>
            </a:ln>
          </p:spPr>
          <p:style>
            <a:lnRef idx="0">
              <a:scrgbClr r="0" g="0" b="0"/>
            </a:lnRef>
            <a:fillRef idx="0">
              <a:scrgbClr r="0" g="0" b="0"/>
            </a:fillRef>
            <a:effectRef idx="0">
              <a:scrgbClr r="0" g="0" b="0"/>
            </a:effectRef>
            <a:fontRef idx="minor"/>
          </p:style>
        </p:sp>
        <p:sp>
          <p:nvSpPr>
            <p:cNvPr id="323" name="Forme libre 17"/>
            <p:cNvSpPr/>
            <p:nvPr/>
          </p:nvSpPr>
          <p:spPr>
            <a:xfrm>
              <a:off x="371880" y="105120"/>
              <a:ext cx="393480" cy="538920"/>
            </a:xfrm>
            <a:custGeom>
              <a:avLst/>
              <a:gdLst/>
              <a:ahLst/>
              <a:cxnLst/>
              <a:rect l="l" t="t" r="r" b="b"/>
              <a:pathLst>
                <a:path w="3045896" h="4166105">
                  <a:moveTo>
                    <a:pt x="0" y="0"/>
                  </a:moveTo>
                  <a:lnTo>
                    <a:pt x="1902" y="4166106"/>
                  </a:lnTo>
                  <a:lnTo>
                    <a:pt x="3045897" y="952"/>
                  </a:lnTo>
                  <a:lnTo>
                    <a:pt x="0" y="0"/>
                  </a:lnTo>
                  <a:close/>
                </a:path>
              </a:pathLst>
            </a:custGeom>
            <a:solidFill>
              <a:srgbClr val="E52629"/>
            </a:solidFill>
            <a:ln w="9502">
              <a:noFill/>
            </a:ln>
          </p:spPr>
          <p:style>
            <a:lnRef idx="0">
              <a:scrgbClr r="0" g="0" b="0"/>
            </a:lnRef>
            <a:fillRef idx="0">
              <a:scrgbClr r="0" g="0" b="0"/>
            </a:fillRef>
            <a:effectRef idx="0">
              <a:scrgbClr r="0" g="0" b="0"/>
            </a:effectRef>
            <a:fontRef idx="minor"/>
          </p:style>
        </p:sp>
        <p:sp>
          <p:nvSpPr>
            <p:cNvPr id="324" name="Forme libre 18"/>
            <p:cNvSpPr/>
            <p:nvPr/>
          </p:nvSpPr>
          <p:spPr>
            <a:xfrm flipV="1">
              <a:off x="358920" y="89280"/>
              <a:ext cx="470520" cy="703800"/>
            </a:xfrm>
            <a:custGeom>
              <a:avLst/>
              <a:gdLst/>
              <a:ahLst/>
              <a:cxnLst/>
              <a:rect l="l" t="t" r="r" b="b"/>
              <a:pathLst>
                <a:path w="3638891" h="5438193">
                  <a:moveTo>
                    <a:pt x="3619912" y="765"/>
                  </a:moveTo>
                  <a:lnTo>
                    <a:pt x="18594" y="765"/>
                  </a:lnTo>
                  <a:lnTo>
                    <a:pt x="-193" y="19572"/>
                  </a:lnTo>
                  <a:lnTo>
                    <a:pt x="-193" y="5420151"/>
                  </a:lnTo>
                  <a:lnTo>
                    <a:pt x="18594" y="5438959"/>
                  </a:lnTo>
                  <a:lnTo>
                    <a:pt x="3619912" y="5438959"/>
                  </a:lnTo>
                  <a:lnTo>
                    <a:pt x="3638699" y="5420151"/>
                  </a:lnTo>
                  <a:lnTo>
                    <a:pt x="3638699" y="19572"/>
                  </a:lnTo>
                  <a:lnTo>
                    <a:pt x="3619912" y="765"/>
                  </a:lnTo>
                  <a:close/>
                  <a:moveTo>
                    <a:pt x="37380" y="38380"/>
                  </a:moveTo>
                  <a:lnTo>
                    <a:pt x="3601126" y="38380"/>
                  </a:lnTo>
                  <a:lnTo>
                    <a:pt x="3601126" y="5401343"/>
                  </a:lnTo>
                  <a:lnTo>
                    <a:pt x="37380" y="5401343"/>
                  </a:lnTo>
                  <a:lnTo>
                    <a:pt x="37380" y="38380"/>
                  </a:lnTo>
                  <a:close/>
                </a:path>
              </a:pathLst>
            </a:custGeom>
            <a:solidFill>
              <a:srgbClr val="FFFFFF"/>
            </a:solidFill>
            <a:ln w="3352">
              <a:noFill/>
            </a:ln>
          </p:spPr>
          <p:style>
            <a:lnRef idx="0">
              <a:scrgbClr r="0" g="0" b="0"/>
            </a:lnRef>
            <a:fillRef idx="0">
              <a:scrgbClr r="0" g="0" b="0"/>
            </a:fillRef>
            <a:effectRef idx="0">
              <a:scrgbClr r="0" g="0" b="0"/>
            </a:effectRef>
            <a:fontRef idx="minor"/>
          </p:style>
        </p:sp>
        <p:sp>
          <p:nvSpPr>
            <p:cNvPr id="325" name="Forme libre 19"/>
            <p:cNvSpPr/>
            <p:nvPr/>
          </p:nvSpPr>
          <p:spPr>
            <a:xfrm>
              <a:off x="362520" y="96120"/>
              <a:ext cx="463320" cy="696600"/>
            </a:xfrm>
            <a:custGeom>
              <a:avLst/>
              <a:gdLst/>
              <a:ahLst/>
              <a:cxnLst/>
              <a:rect l="l" t="t" r="r" b="b"/>
              <a:pathLst>
                <a:path w="3582233" h="5380902">
                  <a:moveTo>
                    <a:pt x="3511863" y="0"/>
                  </a:moveTo>
                  <a:lnTo>
                    <a:pt x="70370" y="0"/>
                  </a:lnTo>
                  <a:lnTo>
                    <a:pt x="0" y="0"/>
                  </a:lnTo>
                  <a:lnTo>
                    <a:pt x="0" y="70451"/>
                  </a:lnTo>
                  <a:lnTo>
                    <a:pt x="0" y="5310452"/>
                  </a:lnTo>
                  <a:lnTo>
                    <a:pt x="0" y="5380903"/>
                  </a:lnTo>
                  <a:lnTo>
                    <a:pt x="70370" y="5380903"/>
                  </a:lnTo>
                  <a:lnTo>
                    <a:pt x="3510912" y="5380903"/>
                  </a:lnTo>
                  <a:lnTo>
                    <a:pt x="3581282" y="5380903"/>
                  </a:lnTo>
                  <a:lnTo>
                    <a:pt x="3581282" y="5310452"/>
                  </a:lnTo>
                  <a:lnTo>
                    <a:pt x="3582233" y="5310452"/>
                  </a:lnTo>
                  <a:lnTo>
                    <a:pt x="3582233" y="70451"/>
                  </a:lnTo>
                  <a:lnTo>
                    <a:pt x="3582233" y="0"/>
                  </a:lnTo>
                  <a:lnTo>
                    <a:pt x="3511863" y="0"/>
                  </a:lnTo>
                  <a:close/>
                  <a:moveTo>
                    <a:pt x="3440542" y="140901"/>
                  </a:moveTo>
                  <a:lnTo>
                    <a:pt x="3440542" y="5240002"/>
                  </a:lnTo>
                  <a:lnTo>
                    <a:pt x="140741" y="5240002"/>
                  </a:lnTo>
                  <a:lnTo>
                    <a:pt x="140741" y="140901"/>
                  </a:lnTo>
                  <a:lnTo>
                    <a:pt x="3440542" y="140901"/>
                  </a:lnTo>
                  <a:close/>
                </a:path>
              </a:pathLst>
            </a:custGeom>
            <a:solidFill>
              <a:srgbClr val="020203"/>
            </a:solidFill>
            <a:ln w="9502">
              <a:noFill/>
            </a:ln>
          </p:spPr>
          <p:style>
            <a:lnRef idx="0">
              <a:scrgbClr r="0" g="0" b="0"/>
            </a:lnRef>
            <a:fillRef idx="0">
              <a:scrgbClr r="0" g="0" b="0"/>
            </a:fillRef>
            <a:effectRef idx="0">
              <a:scrgbClr r="0" g="0" b="0"/>
            </a:effectRef>
            <a:fontRef idx="minor"/>
          </p:style>
        </p:sp>
        <p:sp>
          <p:nvSpPr>
            <p:cNvPr id="326" name="Forme libre 20"/>
            <p:cNvSpPr/>
            <p:nvPr/>
          </p:nvSpPr>
          <p:spPr>
            <a:xfrm>
              <a:off x="363600" y="114480"/>
              <a:ext cx="395280" cy="542880"/>
            </a:xfrm>
            <a:custGeom>
              <a:avLst/>
              <a:gdLst/>
              <a:ahLst/>
              <a:cxnLst/>
              <a:rect l="l" t="t" r="r" b="b"/>
              <a:pathLst>
                <a:path w="3058259" h="4197522">
                  <a:moveTo>
                    <a:pt x="3058259" y="0"/>
                  </a:moveTo>
                  <a:lnTo>
                    <a:pt x="0" y="4181339"/>
                  </a:lnTo>
                  <a:lnTo>
                    <a:pt x="355656" y="4197523"/>
                  </a:lnTo>
                  <a:lnTo>
                    <a:pt x="3031633" y="564557"/>
                  </a:lnTo>
                  <a:lnTo>
                    <a:pt x="3058259" y="0"/>
                  </a:lnTo>
                  <a:close/>
                </a:path>
              </a:pathLst>
            </a:custGeom>
            <a:solidFill>
              <a:srgbClr val="1B94D2"/>
            </a:solidFill>
            <a:ln w="9502">
              <a:noFill/>
            </a:ln>
          </p:spPr>
          <p:style>
            <a:lnRef idx="0">
              <a:scrgbClr r="0" g="0" b="0"/>
            </a:lnRef>
            <a:fillRef idx="0">
              <a:scrgbClr r="0" g="0" b="0"/>
            </a:fillRef>
            <a:effectRef idx="0">
              <a:scrgbClr r="0" g="0" b="0"/>
            </a:effectRef>
            <a:fontRef idx="minor"/>
          </p:style>
        </p:sp>
        <p:sp>
          <p:nvSpPr>
            <p:cNvPr id="327" name="Forme libre 21"/>
            <p:cNvSpPr/>
            <p:nvPr/>
          </p:nvSpPr>
          <p:spPr>
            <a:xfrm>
              <a:off x="528840" y="215640"/>
              <a:ext cx="195120" cy="217440"/>
            </a:xfrm>
            <a:custGeom>
              <a:avLst/>
              <a:gdLst/>
              <a:ahLst/>
              <a:cxnLst/>
              <a:rect l="l" t="t" r="r" b="b"/>
              <a:pathLst>
                <a:path w="1515816" h="1688910">
                  <a:moveTo>
                    <a:pt x="1405506" y="1688910"/>
                  </a:moveTo>
                  <a:lnTo>
                    <a:pt x="0" y="759724"/>
                  </a:lnTo>
                  <a:lnTo>
                    <a:pt x="1515816" y="0"/>
                  </a:lnTo>
                  <a:lnTo>
                    <a:pt x="1405506" y="1688910"/>
                  </a:lnTo>
                  <a:close/>
                </a:path>
              </a:pathLst>
            </a:custGeom>
            <a:solidFill>
              <a:srgbClr val="020203"/>
            </a:solidFill>
            <a:ln w="9502">
              <a:noFill/>
            </a:ln>
          </p:spPr>
          <p:style>
            <a:lnRef idx="0">
              <a:scrgbClr r="0" g="0" b="0"/>
            </a:lnRef>
            <a:fillRef idx="0">
              <a:scrgbClr r="0" g="0" b="0"/>
            </a:fillRef>
            <a:effectRef idx="0">
              <a:scrgbClr r="0" g="0" b="0"/>
            </a:effectRef>
            <a:fontRef idx="minor"/>
          </p:style>
        </p:sp>
        <p:sp>
          <p:nvSpPr>
            <p:cNvPr id="328" name="Forme libre 22"/>
            <p:cNvSpPr/>
            <p:nvPr/>
          </p:nvSpPr>
          <p:spPr>
            <a:xfrm>
              <a:off x="565200" y="517680"/>
              <a:ext cx="133200" cy="116280"/>
            </a:xfrm>
            <a:custGeom>
              <a:avLst/>
              <a:gdLst/>
              <a:ahLst/>
              <a:cxnLst/>
              <a:rect l="l" t="t" r="r" b="b"/>
              <a:pathLst>
                <a:path w="1038438" h="907289">
                  <a:moveTo>
                    <a:pt x="1038439" y="907289"/>
                  </a:moveTo>
                  <a:lnTo>
                    <a:pt x="0" y="907289"/>
                  </a:lnTo>
                  <a:lnTo>
                    <a:pt x="522072" y="0"/>
                  </a:lnTo>
                  <a:lnTo>
                    <a:pt x="1038439" y="907289"/>
                  </a:lnTo>
                  <a:close/>
                </a:path>
              </a:pathLst>
            </a:custGeom>
            <a:solidFill>
              <a:srgbClr val="020203"/>
            </a:solidFill>
            <a:ln w="9502">
              <a:noFill/>
            </a:ln>
          </p:spPr>
          <p:style>
            <a:lnRef idx="0">
              <a:scrgbClr r="0" g="0" b="0"/>
            </a:lnRef>
            <a:fillRef idx="0">
              <a:scrgbClr r="0" g="0" b="0"/>
            </a:fillRef>
            <a:effectRef idx="0">
              <a:scrgbClr r="0" g="0" b="0"/>
            </a:effectRef>
            <a:fontRef idx="minor"/>
          </p:style>
        </p:sp>
        <p:sp>
          <p:nvSpPr>
            <p:cNvPr id="329" name="Forme libre 23"/>
            <p:cNvSpPr/>
            <p:nvPr/>
          </p:nvSpPr>
          <p:spPr>
            <a:xfrm flipV="1">
              <a:off x="600120" y="680040"/>
              <a:ext cx="85320" cy="18360"/>
            </a:xfrm>
            <a:custGeom>
              <a:avLst/>
              <a:gdLst/>
              <a:ahLst/>
              <a:cxnLst/>
              <a:rect l="l" t="t" r="r" b="b"/>
              <a:pathLst>
                <a:path w="667594" h="153976">
                  <a:moveTo>
                    <a:pt x="-290" y="1462"/>
                  </a:moveTo>
                  <a:cubicBezTo>
                    <a:pt x="2059" y="215403"/>
                    <a:pt x="473065" y="197938"/>
                    <a:pt x="667305" y="1462"/>
                  </a:cubicBezTo>
                  <a:lnTo>
                    <a:pt x="-290" y="1462"/>
                  </a:lnTo>
                  <a:close/>
                </a:path>
              </a:pathLst>
            </a:custGeom>
            <a:solidFill>
              <a:srgbClr val="E52629"/>
            </a:solidFill>
            <a:ln w="3352">
              <a:noFill/>
            </a:ln>
          </p:spPr>
          <p:style>
            <a:lnRef idx="0">
              <a:scrgbClr r="0" g="0" b="0"/>
            </a:lnRef>
            <a:fillRef idx="0">
              <a:scrgbClr r="0" g="0" b="0"/>
            </a:fillRef>
            <a:effectRef idx="0">
              <a:scrgbClr r="0" g="0" b="0"/>
            </a:effectRef>
            <a:fontRef idx="minor"/>
          </p:style>
        </p:sp>
        <p:sp>
          <p:nvSpPr>
            <p:cNvPr id="330" name="Forme libre 24"/>
            <p:cNvSpPr/>
            <p:nvPr/>
          </p:nvSpPr>
          <p:spPr>
            <a:xfrm flipV="1">
              <a:off x="359280" y="829080"/>
              <a:ext cx="80640" cy="44640"/>
            </a:xfrm>
            <a:custGeom>
              <a:avLst/>
              <a:gdLst/>
              <a:ahLst/>
              <a:cxnLst/>
              <a:rect l="l" t="t" r="r" b="b"/>
              <a:pathLst>
                <a:path w="633711" h="356008">
                  <a:moveTo>
                    <a:pt x="314054" y="256529"/>
                  </a:moveTo>
                  <a:lnTo>
                    <a:pt x="312376" y="256529"/>
                  </a:lnTo>
                  <a:lnTo>
                    <a:pt x="236559" y="130583"/>
                  </a:lnTo>
                  <a:lnTo>
                    <a:pt x="399935" y="130583"/>
                  </a:lnTo>
                  <a:lnTo>
                    <a:pt x="314054" y="256529"/>
                  </a:lnTo>
                  <a:close/>
                  <a:moveTo>
                    <a:pt x="198315" y="75167"/>
                  </a:moveTo>
                  <a:lnTo>
                    <a:pt x="141620" y="1950"/>
                  </a:lnTo>
                  <a:lnTo>
                    <a:pt x="50" y="1950"/>
                  </a:lnTo>
                  <a:lnTo>
                    <a:pt x="268429" y="357958"/>
                  </a:lnTo>
                  <a:lnTo>
                    <a:pt x="372426" y="357958"/>
                  </a:lnTo>
                  <a:lnTo>
                    <a:pt x="633761" y="1950"/>
                  </a:lnTo>
                  <a:lnTo>
                    <a:pt x="490513" y="1950"/>
                  </a:lnTo>
                  <a:lnTo>
                    <a:pt x="437508" y="75167"/>
                  </a:lnTo>
                  <a:lnTo>
                    <a:pt x="198315" y="75167"/>
                  </a:lnTo>
                  <a:close/>
                </a:path>
              </a:pathLst>
            </a:custGeom>
            <a:solidFill>
              <a:schemeClr val="bg1"/>
            </a:solidFill>
            <a:ln w="3352">
              <a:noFill/>
            </a:ln>
          </p:spPr>
          <p:style>
            <a:lnRef idx="0">
              <a:scrgbClr r="0" g="0" b="0"/>
            </a:lnRef>
            <a:fillRef idx="0">
              <a:scrgbClr r="0" g="0" b="0"/>
            </a:fillRef>
            <a:effectRef idx="0">
              <a:scrgbClr r="0" g="0" b="0"/>
            </a:effectRef>
            <a:fontRef idx="minor"/>
          </p:style>
        </p:sp>
        <p:sp>
          <p:nvSpPr>
            <p:cNvPr id="331" name="Forme libre 25"/>
            <p:cNvSpPr/>
            <p:nvPr/>
          </p:nvSpPr>
          <p:spPr>
            <a:xfrm flipV="1">
              <a:off x="483480" y="830520"/>
              <a:ext cx="40680" cy="43560"/>
            </a:xfrm>
            <a:custGeom>
              <a:avLst/>
              <a:gdLst/>
              <a:ahLst/>
              <a:cxnLst/>
              <a:rect l="l" t="t" r="r" b="b"/>
              <a:pathLst>
                <a:path w="324403" h="346940">
                  <a:moveTo>
                    <a:pt x="134096" y="60724"/>
                  </a:moveTo>
                  <a:lnTo>
                    <a:pt x="324310" y="60724"/>
                  </a:lnTo>
                  <a:lnTo>
                    <a:pt x="324310" y="1949"/>
                  </a:lnTo>
                  <a:lnTo>
                    <a:pt x="-94" y="1949"/>
                  </a:lnTo>
                  <a:lnTo>
                    <a:pt x="-94" y="348889"/>
                  </a:lnTo>
                  <a:lnTo>
                    <a:pt x="134096" y="348889"/>
                  </a:lnTo>
                  <a:lnTo>
                    <a:pt x="134096" y="60724"/>
                  </a:lnTo>
                  <a:close/>
                </a:path>
              </a:pathLst>
            </a:custGeom>
            <a:solidFill>
              <a:schemeClr val="bg1"/>
            </a:solidFill>
            <a:ln w="3352">
              <a:noFill/>
            </a:ln>
          </p:spPr>
          <p:style>
            <a:lnRef idx="0">
              <a:scrgbClr r="0" g="0" b="0"/>
            </a:lnRef>
            <a:fillRef idx="0">
              <a:scrgbClr r="0" g="0" b="0"/>
            </a:fillRef>
            <a:effectRef idx="0">
              <a:scrgbClr r="0" g="0" b="0"/>
            </a:effectRef>
            <a:fontRef idx="minor"/>
          </p:style>
        </p:sp>
        <p:sp>
          <p:nvSpPr>
            <p:cNvPr id="332" name="Forme libre 26"/>
            <p:cNvSpPr/>
            <p:nvPr/>
          </p:nvSpPr>
          <p:spPr>
            <a:xfrm flipV="1">
              <a:off x="561240" y="830160"/>
              <a:ext cx="51840" cy="43560"/>
            </a:xfrm>
            <a:custGeom>
              <a:avLst/>
              <a:gdLst/>
              <a:ahLst/>
              <a:cxnLst/>
              <a:rect l="l" t="t" r="r" b="b"/>
              <a:pathLst>
                <a:path w="411962" h="346939">
                  <a:moveTo>
                    <a:pt x="272869" y="1948"/>
                  </a:moveTo>
                  <a:lnTo>
                    <a:pt x="138679" y="1948"/>
                  </a:lnTo>
                  <a:lnTo>
                    <a:pt x="138679" y="289777"/>
                  </a:lnTo>
                  <a:lnTo>
                    <a:pt x="-207" y="289777"/>
                  </a:lnTo>
                  <a:lnTo>
                    <a:pt x="-207" y="348888"/>
                  </a:lnTo>
                  <a:lnTo>
                    <a:pt x="411755" y="348888"/>
                  </a:lnTo>
                  <a:lnTo>
                    <a:pt x="411755" y="289777"/>
                  </a:lnTo>
                  <a:lnTo>
                    <a:pt x="272869" y="289777"/>
                  </a:lnTo>
                  <a:lnTo>
                    <a:pt x="272869" y="1948"/>
                  </a:lnTo>
                  <a:close/>
                </a:path>
              </a:pathLst>
            </a:custGeom>
            <a:solidFill>
              <a:schemeClr val="bg1"/>
            </a:solidFill>
            <a:ln w="3352">
              <a:noFill/>
            </a:ln>
          </p:spPr>
          <p:style>
            <a:lnRef idx="0">
              <a:scrgbClr r="0" g="0" b="0"/>
            </a:lnRef>
            <a:fillRef idx="0">
              <a:scrgbClr r="0" g="0" b="0"/>
            </a:fillRef>
            <a:effectRef idx="0">
              <a:scrgbClr r="0" g="0" b="0"/>
            </a:effectRef>
            <a:fontRef idx="minor"/>
          </p:style>
        </p:sp>
        <p:sp>
          <p:nvSpPr>
            <p:cNvPr id="333" name="Forme libre 27"/>
            <p:cNvSpPr/>
            <p:nvPr/>
          </p:nvSpPr>
          <p:spPr>
            <a:xfrm flipV="1">
              <a:off x="657720" y="830160"/>
              <a:ext cx="44640" cy="43560"/>
            </a:xfrm>
            <a:custGeom>
              <a:avLst/>
              <a:gdLst/>
              <a:ahLst/>
              <a:cxnLst/>
              <a:rect l="l" t="t" r="r" b="b"/>
              <a:pathLst>
                <a:path w="356273" h="346939">
                  <a:moveTo>
                    <a:pt x="133853" y="289445"/>
                  </a:moveTo>
                  <a:lnTo>
                    <a:pt x="133853" y="213205"/>
                  </a:lnTo>
                  <a:lnTo>
                    <a:pt x="347550" y="213205"/>
                  </a:lnTo>
                  <a:lnTo>
                    <a:pt x="347550" y="154430"/>
                  </a:lnTo>
                  <a:lnTo>
                    <a:pt x="133853" y="154430"/>
                  </a:lnTo>
                  <a:lnTo>
                    <a:pt x="133853" y="60727"/>
                  </a:lnTo>
                  <a:lnTo>
                    <a:pt x="355937" y="60727"/>
                  </a:lnTo>
                  <a:lnTo>
                    <a:pt x="355937" y="1952"/>
                  </a:lnTo>
                  <a:lnTo>
                    <a:pt x="-337" y="1952"/>
                  </a:lnTo>
                  <a:lnTo>
                    <a:pt x="-337" y="348892"/>
                  </a:lnTo>
                  <a:lnTo>
                    <a:pt x="355937" y="348892"/>
                  </a:lnTo>
                  <a:lnTo>
                    <a:pt x="355937" y="289781"/>
                  </a:lnTo>
                  <a:lnTo>
                    <a:pt x="133853" y="289781"/>
                  </a:lnTo>
                  <a:lnTo>
                    <a:pt x="133853" y="289445"/>
                  </a:lnTo>
                  <a:close/>
                </a:path>
              </a:pathLst>
            </a:custGeom>
            <a:solidFill>
              <a:schemeClr val="bg1"/>
            </a:solidFill>
            <a:ln w="3352">
              <a:noFill/>
            </a:ln>
          </p:spPr>
          <p:style>
            <a:lnRef idx="0">
              <a:scrgbClr r="0" g="0" b="0"/>
            </a:lnRef>
            <a:fillRef idx="0">
              <a:scrgbClr r="0" g="0" b="0"/>
            </a:fillRef>
            <a:effectRef idx="0">
              <a:scrgbClr r="0" g="0" b="0"/>
            </a:effectRef>
            <a:fontRef idx="minor"/>
          </p:style>
        </p:sp>
        <p:sp>
          <p:nvSpPr>
            <p:cNvPr id="334" name="Forme libre 28"/>
            <p:cNvSpPr/>
            <p:nvPr/>
          </p:nvSpPr>
          <p:spPr>
            <a:xfrm flipV="1">
              <a:off x="752400" y="829080"/>
              <a:ext cx="75960" cy="45720"/>
            </a:xfrm>
            <a:custGeom>
              <a:avLst/>
              <a:gdLst/>
              <a:ahLst/>
              <a:cxnLst/>
              <a:rect l="l" t="t" r="r" b="b"/>
              <a:pathLst>
                <a:path w="595467" h="363061">
                  <a:moveTo>
                    <a:pt x="-492" y="365014"/>
                  </a:moveTo>
                  <a:lnTo>
                    <a:pt x="96460" y="365014"/>
                  </a:lnTo>
                  <a:lnTo>
                    <a:pt x="459108" y="122525"/>
                  </a:lnTo>
                  <a:lnTo>
                    <a:pt x="460786" y="122525"/>
                  </a:lnTo>
                  <a:lnTo>
                    <a:pt x="460786" y="355946"/>
                  </a:lnTo>
                  <a:lnTo>
                    <a:pt x="594975" y="355946"/>
                  </a:lnTo>
                  <a:lnTo>
                    <a:pt x="594975" y="1952"/>
                  </a:lnTo>
                  <a:lnTo>
                    <a:pt x="498023" y="1952"/>
                  </a:lnTo>
                  <a:lnTo>
                    <a:pt x="135375" y="244441"/>
                  </a:lnTo>
                  <a:lnTo>
                    <a:pt x="133698" y="244441"/>
                  </a:lnTo>
                  <a:lnTo>
                    <a:pt x="133698" y="9005"/>
                  </a:lnTo>
                  <a:lnTo>
                    <a:pt x="-492" y="9005"/>
                  </a:lnTo>
                  <a:lnTo>
                    <a:pt x="-492" y="365014"/>
                  </a:lnTo>
                  <a:close/>
                </a:path>
              </a:pathLst>
            </a:custGeom>
            <a:solidFill>
              <a:schemeClr val="bg1"/>
            </a:solidFill>
            <a:ln w="3352">
              <a:noFill/>
            </a:ln>
          </p:spPr>
          <p:style>
            <a:lnRef idx="0">
              <a:scrgbClr r="0" g="0" b="0"/>
            </a:lnRef>
            <a:fillRef idx="0">
              <a:scrgbClr r="0" g="0" b="0"/>
            </a:fillRef>
            <a:effectRef idx="0">
              <a:scrgbClr r="0" g="0" b="0"/>
            </a:effectRef>
            <a:fontRef idx="minor"/>
          </p:style>
        </p:sp>
      </p:grpSp>
      <p:sp>
        <p:nvSpPr>
          <p:cNvPr id="335" name="Connecteur droit 38"/>
          <p:cNvSpPr/>
          <p:nvPr/>
        </p:nvSpPr>
        <p:spPr>
          <a:xfrm>
            <a:off x="10760760" y="182520"/>
            <a:ext cx="360" cy="246240"/>
          </a:xfrm>
          <a:prstGeom prst="line">
            <a:avLst/>
          </a:prstGeom>
          <a:ln>
            <a:solidFill>
              <a:srgbClr val="1D94C9"/>
            </a:solidFill>
          </a:ln>
        </p:spPr>
        <p:style>
          <a:lnRef idx="1">
            <a:schemeClr val="accent1"/>
          </a:lnRef>
          <a:fillRef idx="0">
            <a:schemeClr val="accent1"/>
          </a:fillRef>
          <a:effectRef idx="0">
            <a:schemeClr val="accent1"/>
          </a:effectRef>
          <a:fontRef idx="minor"/>
        </p:style>
      </p:sp>
      <p:sp>
        <p:nvSpPr>
          <p:cNvPr id="336" name="Graphique 36"/>
          <p:cNvSpPr/>
          <p:nvPr/>
        </p:nvSpPr>
        <p:spPr>
          <a:xfrm>
            <a:off x="11664360" y="249120"/>
            <a:ext cx="163800" cy="111960"/>
          </a:xfrm>
          <a:custGeom>
            <a:avLst/>
            <a:gdLst/>
            <a:ahLst/>
            <a:cxnLst/>
            <a:rect l="l" t="t" r="r" b="b"/>
            <a:pathLst>
              <a:path w="247800" h="170362">
                <a:moveTo>
                  <a:pt x="237269" y="16417"/>
                </a:moveTo>
                <a:cubicBezTo>
                  <a:pt x="230547" y="4460"/>
                  <a:pt x="223252" y="2261"/>
                  <a:pt x="208400" y="1425"/>
                </a:cubicBezTo>
                <a:cubicBezTo>
                  <a:pt x="193563" y="418"/>
                  <a:pt x="156253" y="0"/>
                  <a:pt x="123931" y="0"/>
                </a:cubicBezTo>
                <a:cubicBezTo>
                  <a:pt x="91547" y="0"/>
                  <a:pt x="54222" y="418"/>
                  <a:pt x="39400" y="1409"/>
                </a:cubicBezTo>
                <a:cubicBezTo>
                  <a:pt x="24579" y="2261"/>
                  <a:pt x="17269" y="4445"/>
                  <a:pt x="10485" y="16417"/>
                </a:cubicBezTo>
                <a:cubicBezTo>
                  <a:pt x="3562" y="28358"/>
                  <a:pt x="0" y="48925"/>
                  <a:pt x="0" y="85135"/>
                </a:cubicBezTo>
                <a:cubicBezTo>
                  <a:pt x="0" y="85166"/>
                  <a:pt x="0" y="85181"/>
                  <a:pt x="0" y="85181"/>
                </a:cubicBezTo>
                <a:cubicBezTo>
                  <a:pt x="0" y="85212"/>
                  <a:pt x="0" y="85228"/>
                  <a:pt x="0" y="85228"/>
                </a:cubicBezTo>
                <a:lnTo>
                  <a:pt x="0" y="85259"/>
                </a:lnTo>
                <a:cubicBezTo>
                  <a:pt x="0" y="121314"/>
                  <a:pt x="3562" y="142036"/>
                  <a:pt x="10485" y="153853"/>
                </a:cubicBezTo>
                <a:cubicBezTo>
                  <a:pt x="17269" y="165809"/>
                  <a:pt x="24563" y="167977"/>
                  <a:pt x="39385" y="168984"/>
                </a:cubicBezTo>
                <a:cubicBezTo>
                  <a:pt x="54222" y="169851"/>
                  <a:pt x="91547" y="170363"/>
                  <a:pt x="123931" y="170363"/>
                </a:cubicBezTo>
                <a:cubicBezTo>
                  <a:pt x="156253" y="170363"/>
                  <a:pt x="193563" y="169851"/>
                  <a:pt x="208415" y="169000"/>
                </a:cubicBezTo>
                <a:cubicBezTo>
                  <a:pt x="223268" y="167993"/>
                  <a:pt x="230562" y="165825"/>
                  <a:pt x="237284" y="153868"/>
                </a:cubicBezTo>
                <a:cubicBezTo>
                  <a:pt x="244269" y="142051"/>
                  <a:pt x="247800" y="121329"/>
                  <a:pt x="247800" y="85274"/>
                </a:cubicBezTo>
                <a:cubicBezTo>
                  <a:pt x="247800" y="85274"/>
                  <a:pt x="247800" y="85228"/>
                  <a:pt x="247800" y="85197"/>
                </a:cubicBezTo>
                <a:cubicBezTo>
                  <a:pt x="247800" y="85197"/>
                  <a:pt x="247800" y="85166"/>
                  <a:pt x="247800" y="85150"/>
                </a:cubicBezTo>
                <a:cubicBezTo>
                  <a:pt x="247800" y="48925"/>
                  <a:pt x="244269" y="28358"/>
                  <a:pt x="237269" y="16417"/>
                </a:cubicBezTo>
                <a:close/>
                <a:moveTo>
                  <a:pt x="92925" y="131644"/>
                </a:moveTo>
                <a:lnTo>
                  <a:pt x="92925" y="38719"/>
                </a:lnTo>
                <a:lnTo>
                  <a:pt x="170363" y="85181"/>
                </a:lnTo>
                <a:lnTo>
                  <a:pt x="92925" y="131644"/>
                </a:lnTo>
                <a:close/>
              </a:path>
            </a:pathLst>
          </a:custGeom>
          <a:solidFill>
            <a:srgbClr val="043962"/>
          </a:solidFill>
          <a:ln w="0">
            <a:noFill/>
          </a:ln>
        </p:spPr>
        <p:style>
          <a:lnRef idx="0">
            <a:scrgbClr r="0" g="0" b="0"/>
          </a:lnRef>
          <a:fillRef idx="0">
            <a:scrgbClr r="0" g="0" b="0"/>
          </a:fillRef>
          <a:effectRef idx="0">
            <a:scrgbClr r="0" g="0" b="0"/>
          </a:effectRef>
          <a:fontRef idx="minor"/>
        </p:style>
      </p:sp>
      <p:sp>
        <p:nvSpPr>
          <p:cNvPr id="337" name="Graphique 34"/>
          <p:cNvSpPr/>
          <p:nvPr/>
        </p:nvSpPr>
        <p:spPr>
          <a:xfrm>
            <a:off x="11421000" y="241560"/>
            <a:ext cx="127080" cy="127080"/>
          </a:xfrm>
          <a:custGeom>
            <a:avLst/>
            <a:gdLst/>
            <a:ahLst/>
            <a:cxnLst/>
            <a:rect l="l" t="t" r="r" b="b"/>
            <a:pathLst>
              <a:path w="192733" h="192733">
                <a:moveTo>
                  <a:pt x="173460" y="0"/>
                </a:moveTo>
                <a:lnTo>
                  <a:pt x="19273" y="0"/>
                </a:lnTo>
                <a:cubicBezTo>
                  <a:pt x="8673" y="0"/>
                  <a:pt x="0" y="8673"/>
                  <a:pt x="0" y="19273"/>
                </a:cubicBezTo>
                <a:lnTo>
                  <a:pt x="0" y="173460"/>
                </a:lnTo>
                <a:cubicBezTo>
                  <a:pt x="0" y="184060"/>
                  <a:pt x="8673" y="192733"/>
                  <a:pt x="19273" y="192733"/>
                </a:cubicBezTo>
                <a:lnTo>
                  <a:pt x="173460" y="192733"/>
                </a:lnTo>
                <a:cubicBezTo>
                  <a:pt x="184060" y="192733"/>
                  <a:pt x="192733" y="184060"/>
                  <a:pt x="192733" y="173460"/>
                </a:cubicBezTo>
                <a:lnTo>
                  <a:pt x="192733" y="19273"/>
                </a:lnTo>
                <a:cubicBezTo>
                  <a:pt x="192733" y="8673"/>
                  <a:pt x="184060" y="0"/>
                  <a:pt x="173460" y="0"/>
                </a:cubicBezTo>
                <a:close/>
                <a:moveTo>
                  <a:pt x="57820" y="163823"/>
                </a:moveTo>
                <a:lnTo>
                  <a:pt x="28910" y="163823"/>
                </a:lnTo>
                <a:lnTo>
                  <a:pt x="28910" y="77093"/>
                </a:lnTo>
                <a:lnTo>
                  <a:pt x="57820" y="77093"/>
                </a:lnTo>
                <a:lnTo>
                  <a:pt x="57820" y="163823"/>
                </a:lnTo>
                <a:close/>
                <a:moveTo>
                  <a:pt x="43365" y="60711"/>
                </a:moveTo>
                <a:cubicBezTo>
                  <a:pt x="33728" y="60711"/>
                  <a:pt x="26019" y="53002"/>
                  <a:pt x="26019" y="43365"/>
                </a:cubicBezTo>
                <a:cubicBezTo>
                  <a:pt x="26019" y="33728"/>
                  <a:pt x="33728" y="26019"/>
                  <a:pt x="43365" y="26019"/>
                </a:cubicBezTo>
                <a:cubicBezTo>
                  <a:pt x="53002" y="26019"/>
                  <a:pt x="60711" y="33728"/>
                  <a:pt x="60711" y="43365"/>
                </a:cubicBezTo>
                <a:cubicBezTo>
                  <a:pt x="60711" y="53002"/>
                  <a:pt x="53002" y="60711"/>
                  <a:pt x="43365" y="60711"/>
                </a:cubicBezTo>
                <a:close/>
                <a:moveTo>
                  <a:pt x="163823" y="163823"/>
                </a:moveTo>
                <a:lnTo>
                  <a:pt x="134913" y="163823"/>
                </a:lnTo>
                <a:lnTo>
                  <a:pt x="134913" y="112749"/>
                </a:lnTo>
                <a:cubicBezTo>
                  <a:pt x="134913" y="105040"/>
                  <a:pt x="128167" y="98294"/>
                  <a:pt x="120458" y="98294"/>
                </a:cubicBezTo>
                <a:cubicBezTo>
                  <a:pt x="112749" y="98294"/>
                  <a:pt x="106003" y="105040"/>
                  <a:pt x="106003" y="112749"/>
                </a:cubicBezTo>
                <a:lnTo>
                  <a:pt x="106003" y="163823"/>
                </a:lnTo>
                <a:lnTo>
                  <a:pt x="77093" y="163823"/>
                </a:lnTo>
                <a:lnTo>
                  <a:pt x="77093" y="77093"/>
                </a:lnTo>
                <a:lnTo>
                  <a:pt x="106003" y="77093"/>
                </a:lnTo>
                <a:lnTo>
                  <a:pt x="106003" y="88657"/>
                </a:lnTo>
                <a:cubicBezTo>
                  <a:pt x="110821" y="80948"/>
                  <a:pt x="121422" y="75166"/>
                  <a:pt x="130095" y="75166"/>
                </a:cubicBezTo>
                <a:cubicBezTo>
                  <a:pt x="148404" y="75166"/>
                  <a:pt x="163823" y="90585"/>
                  <a:pt x="163823" y="108894"/>
                </a:cubicBezTo>
                <a:lnTo>
                  <a:pt x="163823" y="163823"/>
                </a:lnTo>
                <a:close/>
              </a:path>
            </a:pathLst>
          </a:custGeom>
          <a:solidFill>
            <a:srgbClr val="043962"/>
          </a:solidFill>
          <a:ln w="0">
            <a:noFill/>
          </a:ln>
        </p:spPr>
        <p:style>
          <a:lnRef idx="0">
            <a:scrgbClr r="0" g="0" b="0"/>
          </a:lnRef>
          <a:fillRef idx="0">
            <a:scrgbClr r="0" g="0" b="0"/>
          </a:fillRef>
          <a:effectRef idx="0">
            <a:scrgbClr r="0" g="0" b="0"/>
          </a:effectRef>
          <a:fontRef idx="minor"/>
        </p:style>
      </p:sp>
      <p:sp>
        <p:nvSpPr>
          <p:cNvPr id="338" name="Graphique 35"/>
          <p:cNvSpPr/>
          <p:nvPr/>
        </p:nvSpPr>
        <p:spPr>
          <a:xfrm>
            <a:off x="11167200" y="246240"/>
            <a:ext cx="145440" cy="117720"/>
          </a:xfrm>
          <a:custGeom>
            <a:avLst/>
            <a:gdLst/>
            <a:ahLst/>
            <a:cxnLst/>
            <a:rect l="l" t="t" r="r" b="b"/>
            <a:pathLst>
              <a:path w="220266" h="178919">
                <a:moveTo>
                  <a:pt x="220267" y="21169"/>
                </a:moveTo>
                <a:cubicBezTo>
                  <a:pt x="212160" y="24761"/>
                  <a:pt x="203461" y="27198"/>
                  <a:pt x="194321" y="28285"/>
                </a:cubicBezTo>
                <a:cubicBezTo>
                  <a:pt x="203653" y="22697"/>
                  <a:pt x="210797" y="13833"/>
                  <a:pt x="214183" y="3303"/>
                </a:cubicBezTo>
                <a:cubicBezTo>
                  <a:pt x="205429" y="8478"/>
                  <a:pt x="195766" y="12236"/>
                  <a:pt x="185471" y="14273"/>
                </a:cubicBezTo>
                <a:cubicBezTo>
                  <a:pt x="177226" y="5478"/>
                  <a:pt x="165499" y="0"/>
                  <a:pt x="152492" y="0"/>
                </a:cubicBezTo>
                <a:cubicBezTo>
                  <a:pt x="127537" y="0"/>
                  <a:pt x="107304" y="20233"/>
                  <a:pt x="107304" y="45174"/>
                </a:cubicBezTo>
                <a:cubicBezTo>
                  <a:pt x="107304" y="48711"/>
                  <a:pt x="107703" y="52166"/>
                  <a:pt x="108474" y="55469"/>
                </a:cubicBezTo>
                <a:cubicBezTo>
                  <a:pt x="70926" y="53584"/>
                  <a:pt x="37631" y="35594"/>
                  <a:pt x="15347" y="8258"/>
                </a:cubicBezTo>
                <a:cubicBezTo>
                  <a:pt x="11451" y="14920"/>
                  <a:pt x="9235" y="22683"/>
                  <a:pt x="9235" y="30969"/>
                </a:cubicBezTo>
                <a:cubicBezTo>
                  <a:pt x="9235" y="46647"/>
                  <a:pt x="17219" y="60479"/>
                  <a:pt x="29331" y="68573"/>
                </a:cubicBezTo>
                <a:cubicBezTo>
                  <a:pt x="21926" y="68325"/>
                  <a:pt x="14961" y="66288"/>
                  <a:pt x="8864" y="62902"/>
                </a:cubicBezTo>
                <a:lnTo>
                  <a:pt x="8864" y="63466"/>
                </a:lnTo>
                <a:cubicBezTo>
                  <a:pt x="8864" y="85351"/>
                  <a:pt x="24445" y="103616"/>
                  <a:pt x="45105" y="107773"/>
                </a:cubicBezTo>
                <a:cubicBezTo>
                  <a:pt x="41319" y="108791"/>
                  <a:pt x="37328" y="109356"/>
                  <a:pt x="33199" y="109356"/>
                </a:cubicBezTo>
                <a:cubicBezTo>
                  <a:pt x="30281" y="109356"/>
                  <a:pt x="27459" y="109067"/>
                  <a:pt x="24693" y="108516"/>
                </a:cubicBezTo>
                <a:cubicBezTo>
                  <a:pt x="30446" y="126478"/>
                  <a:pt x="47128" y="139540"/>
                  <a:pt x="66894" y="139898"/>
                </a:cubicBezTo>
                <a:cubicBezTo>
                  <a:pt x="51436" y="152011"/>
                  <a:pt x="31946" y="159209"/>
                  <a:pt x="10777" y="159209"/>
                </a:cubicBezTo>
                <a:cubicBezTo>
                  <a:pt x="7130" y="159209"/>
                  <a:pt x="3537" y="158989"/>
                  <a:pt x="0" y="158590"/>
                </a:cubicBezTo>
                <a:cubicBezTo>
                  <a:pt x="19999" y="171432"/>
                  <a:pt x="43742" y="178920"/>
                  <a:pt x="69261" y="178920"/>
                </a:cubicBezTo>
                <a:cubicBezTo>
                  <a:pt x="152382" y="178920"/>
                  <a:pt x="197818" y="110072"/>
                  <a:pt x="197818" y="50363"/>
                </a:cubicBezTo>
                <a:lnTo>
                  <a:pt x="197666" y="44513"/>
                </a:lnTo>
                <a:cubicBezTo>
                  <a:pt x="206544" y="38181"/>
                  <a:pt x="214224" y="30226"/>
                  <a:pt x="220267" y="21169"/>
                </a:cubicBezTo>
                <a:close/>
              </a:path>
            </a:pathLst>
          </a:custGeom>
          <a:solidFill>
            <a:srgbClr val="043962"/>
          </a:solidFill>
          <a:ln w="0">
            <a:noFill/>
          </a:ln>
        </p:spPr>
        <p:style>
          <a:lnRef idx="0">
            <a:scrgbClr r="0" g="0" b="0"/>
          </a:lnRef>
          <a:fillRef idx="0">
            <a:scrgbClr r="0" g="0" b="0"/>
          </a:fillRef>
          <a:effectRef idx="0">
            <a:scrgbClr r="0" g="0" b="0"/>
          </a:effectRef>
          <a:fontRef idx="minor"/>
        </p:style>
      </p:sp>
      <p:sp>
        <p:nvSpPr>
          <p:cNvPr id="339" name="Graphique 37"/>
          <p:cNvSpPr/>
          <p:nvPr/>
        </p:nvSpPr>
        <p:spPr>
          <a:xfrm>
            <a:off x="10914840" y="233640"/>
            <a:ext cx="143280" cy="143280"/>
          </a:xfrm>
          <a:custGeom>
            <a:avLst/>
            <a:gdLst/>
            <a:ahLst/>
            <a:cxnLst/>
            <a:rect l="l" t="t" r="r" b="b"/>
            <a:pathLst>
              <a:path w="217298" h="217212">
                <a:moveTo>
                  <a:pt x="29061" y="182581"/>
                </a:moveTo>
                <a:cubicBezTo>
                  <a:pt x="29319" y="182796"/>
                  <a:pt x="29577" y="183011"/>
                  <a:pt x="29878" y="183183"/>
                </a:cubicBezTo>
                <a:cubicBezTo>
                  <a:pt x="50313" y="204909"/>
                  <a:pt x="78836" y="217256"/>
                  <a:pt x="108692" y="217213"/>
                </a:cubicBezTo>
                <a:cubicBezTo>
                  <a:pt x="138549" y="217213"/>
                  <a:pt x="167029" y="204866"/>
                  <a:pt x="187464" y="183097"/>
                </a:cubicBezTo>
                <a:cubicBezTo>
                  <a:pt x="187722" y="182925"/>
                  <a:pt x="187980" y="182753"/>
                  <a:pt x="188238" y="182538"/>
                </a:cubicBezTo>
                <a:cubicBezTo>
                  <a:pt x="188410" y="182280"/>
                  <a:pt x="188582" y="182021"/>
                  <a:pt x="188711" y="181763"/>
                </a:cubicBezTo>
                <a:cubicBezTo>
                  <a:pt x="226828" y="140420"/>
                  <a:pt x="226828" y="76749"/>
                  <a:pt x="188711" y="35406"/>
                </a:cubicBezTo>
                <a:lnTo>
                  <a:pt x="188668" y="35406"/>
                </a:lnTo>
                <a:cubicBezTo>
                  <a:pt x="188539" y="35148"/>
                  <a:pt x="188367" y="34847"/>
                  <a:pt x="188195" y="34632"/>
                </a:cubicBezTo>
                <a:cubicBezTo>
                  <a:pt x="187937" y="34417"/>
                  <a:pt x="187679" y="34202"/>
                  <a:pt x="187378" y="34030"/>
                </a:cubicBezTo>
                <a:cubicBezTo>
                  <a:pt x="166943" y="12304"/>
                  <a:pt x="138463" y="0"/>
                  <a:pt x="108649" y="0"/>
                </a:cubicBezTo>
                <a:cubicBezTo>
                  <a:pt x="78836" y="0"/>
                  <a:pt x="50313" y="12304"/>
                  <a:pt x="29878" y="34030"/>
                </a:cubicBezTo>
                <a:cubicBezTo>
                  <a:pt x="29577" y="34202"/>
                  <a:pt x="29319" y="34417"/>
                  <a:pt x="29061" y="34632"/>
                </a:cubicBezTo>
                <a:cubicBezTo>
                  <a:pt x="28889" y="34890"/>
                  <a:pt x="28716" y="35148"/>
                  <a:pt x="28587" y="35406"/>
                </a:cubicBezTo>
                <a:cubicBezTo>
                  <a:pt x="-9529" y="76749"/>
                  <a:pt x="-9529" y="140420"/>
                  <a:pt x="28587" y="181763"/>
                </a:cubicBezTo>
                <a:cubicBezTo>
                  <a:pt x="28716" y="182107"/>
                  <a:pt x="28889" y="182366"/>
                  <a:pt x="29061" y="182581"/>
                </a:cubicBezTo>
                <a:close/>
                <a:moveTo>
                  <a:pt x="138248" y="201768"/>
                </a:moveTo>
                <a:cubicBezTo>
                  <a:pt x="146594" y="191701"/>
                  <a:pt x="152875" y="180042"/>
                  <a:pt x="156747" y="167566"/>
                </a:cubicBezTo>
                <a:lnTo>
                  <a:pt x="156747" y="167566"/>
                </a:lnTo>
                <a:cubicBezTo>
                  <a:pt x="163587" y="170750"/>
                  <a:pt x="169997" y="174708"/>
                  <a:pt x="175934" y="179354"/>
                </a:cubicBezTo>
                <a:cubicBezTo>
                  <a:pt x="165222" y="189550"/>
                  <a:pt x="152359" y="197251"/>
                  <a:pt x="138248" y="201768"/>
                </a:cubicBezTo>
                <a:close/>
                <a:moveTo>
                  <a:pt x="183420" y="171438"/>
                </a:moveTo>
                <a:cubicBezTo>
                  <a:pt x="176192" y="165630"/>
                  <a:pt x="168276" y="160769"/>
                  <a:pt x="159801" y="156983"/>
                </a:cubicBezTo>
                <a:cubicBezTo>
                  <a:pt x="163286" y="142958"/>
                  <a:pt x="165222" y="128546"/>
                  <a:pt x="165480" y="114091"/>
                </a:cubicBezTo>
                <a:lnTo>
                  <a:pt x="206092" y="114091"/>
                </a:lnTo>
                <a:cubicBezTo>
                  <a:pt x="204973" y="135129"/>
                  <a:pt x="197014" y="155262"/>
                  <a:pt x="183420" y="171438"/>
                </a:cubicBezTo>
                <a:close/>
                <a:moveTo>
                  <a:pt x="206092" y="103207"/>
                </a:moveTo>
                <a:lnTo>
                  <a:pt x="165480" y="103207"/>
                </a:lnTo>
                <a:cubicBezTo>
                  <a:pt x="165179" y="88752"/>
                  <a:pt x="163286" y="74340"/>
                  <a:pt x="159801" y="60315"/>
                </a:cubicBezTo>
                <a:cubicBezTo>
                  <a:pt x="168233" y="56486"/>
                  <a:pt x="176192" y="51625"/>
                  <a:pt x="183420" y="45860"/>
                </a:cubicBezTo>
                <a:cubicBezTo>
                  <a:pt x="197014" y="61993"/>
                  <a:pt x="204973" y="82127"/>
                  <a:pt x="206092" y="103207"/>
                </a:cubicBezTo>
                <a:close/>
                <a:moveTo>
                  <a:pt x="175934" y="37901"/>
                </a:moveTo>
                <a:cubicBezTo>
                  <a:pt x="169997" y="42548"/>
                  <a:pt x="163587" y="46506"/>
                  <a:pt x="156747" y="49689"/>
                </a:cubicBezTo>
                <a:cubicBezTo>
                  <a:pt x="152875" y="37170"/>
                  <a:pt x="146594" y="25554"/>
                  <a:pt x="138248" y="15445"/>
                </a:cubicBezTo>
                <a:cubicBezTo>
                  <a:pt x="152359" y="20005"/>
                  <a:pt x="165222" y="27662"/>
                  <a:pt x="175934" y="37901"/>
                </a:cubicBezTo>
                <a:close/>
                <a:moveTo>
                  <a:pt x="114027" y="11616"/>
                </a:moveTo>
                <a:cubicBezTo>
                  <a:pt x="127320" y="15100"/>
                  <a:pt x="139108" y="31104"/>
                  <a:pt x="146551" y="53776"/>
                </a:cubicBezTo>
                <a:cubicBezTo>
                  <a:pt x="136054" y="57390"/>
                  <a:pt x="125126" y="59455"/>
                  <a:pt x="114027" y="59971"/>
                </a:cubicBezTo>
                <a:lnTo>
                  <a:pt x="114027" y="11616"/>
                </a:lnTo>
                <a:close/>
                <a:moveTo>
                  <a:pt x="114027" y="70812"/>
                </a:moveTo>
                <a:cubicBezTo>
                  <a:pt x="126116" y="70339"/>
                  <a:pt x="138076" y="68145"/>
                  <a:pt x="149519" y="64273"/>
                </a:cubicBezTo>
                <a:cubicBezTo>
                  <a:pt x="152617" y="77007"/>
                  <a:pt x="154294" y="90043"/>
                  <a:pt x="154639" y="103164"/>
                </a:cubicBezTo>
                <a:lnTo>
                  <a:pt x="114027" y="103164"/>
                </a:lnTo>
                <a:lnTo>
                  <a:pt x="114027" y="70812"/>
                </a:lnTo>
                <a:close/>
                <a:moveTo>
                  <a:pt x="114027" y="114048"/>
                </a:moveTo>
                <a:lnTo>
                  <a:pt x="154639" y="114048"/>
                </a:lnTo>
                <a:cubicBezTo>
                  <a:pt x="154337" y="127170"/>
                  <a:pt x="152617" y="140162"/>
                  <a:pt x="149519" y="152939"/>
                </a:cubicBezTo>
                <a:cubicBezTo>
                  <a:pt x="138076" y="149067"/>
                  <a:pt x="126116" y="146873"/>
                  <a:pt x="114027" y="146443"/>
                </a:cubicBezTo>
                <a:lnTo>
                  <a:pt x="114027" y="114048"/>
                </a:lnTo>
                <a:close/>
                <a:moveTo>
                  <a:pt x="114027" y="157284"/>
                </a:moveTo>
                <a:cubicBezTo>
                  <a:pt x="125083" y="157758"/>
                  <a:pt x="136054" y="159866"/>
                  <a:pt x="146551" y="163479"/>
                </a:cubicBezTo>
                <a:cubicBezTo>
                  <a:pt x="139151" y="186151"/>
                  <a:pt x="127363" y="202155"/>
                  <a:pt x="114027" y="205640"/>
                </a:cubicBezTo>
                <a:lnTo>
                  <a:pt x="114027" y="157284"/>
                </a:lnTo>
                <a:close/>
                <a:moveTo>
                  <a:pt x="41322" y="179311"/>
                </a:moveTo>
                <a:cubicBezTo>
                  <a:pt x="47258" y="174665"/>
                  <a:pt x="53669" y="170707"/>
                  <a:pt x="60509" y="167523"/>
                </a:cubicBezTo>
                <a:lnTo>
                  <a:pt x="60509" y="167523"/>
                </a:lnTo>
                <a:cubicBezTo>
                  <a:pt x="64381" y="180042"/>
                  <a:pt x="70662" y="191658"/>
                  <a:pt x="79008" y="201725"/>
                </a:cubicBezTo>
                <a:cubicBezTo>
                  <a:pt x="64897" y="197208"/>
                  <a:pt x="51991" y="189550"/>
                  <a:pt x="41322" y="179311"/>
                </a:cubicBezTo>
                <a:close/>
                <a:moveTo>
                  <a:pt x="103186" y="205640"/>
                </a:moveTo>
                <a:cubicBezTo>
                  <a:pt x="89892" y="202155"/>
                  <a:pt x="78104" y="186151"/>
                  <a:pt x="70662" y="163479"/>
                </a:cubicBezTo>
                <a:cubicBezTo>
                  <a:pt x="81159" y="159866"/>
                  <a:pt x="92086" y="157801"/>
                  <a:pt x="103186" y="157284"/>
                </a:cubicBezTo>
                <a:lnTo>
                  <a:pt x="103186" y="205640"/>
                </a:lnTo>
                <a:lnTo>
                  <a:pt x="103186" y="205640"/>
                </a:lnTo>
                <a:close/>
                <a:moveTo>
                  <a:pt x="103186" y="146443"/>
                </a:moveTo>
                <a:cubicBezTo>
                  <a:pt x="91097" y="146916"/>
                  <a:pt x="79137" y="149110"/>
                  <a:pt x="67693" y="152982"/>
                </a:cubicBezTo>
                <a:cubicBezTo>
                  <a:pt x="64596" y="140248"/>
                  <a:pt x="62918" y="127213"/>
                  <a:pt x="62574" y="114091"/>
                </a:cubicBezTo>
                <a:lnTo>
                  <a:pt x="103186" y="114091"/>
                </a:lnTo>
                <a:lnTo>
                  <a:pt x="103186" y="146443"/>
                </a:lnTo>
                <a:close/>
                <a:moveTo>
                  <a:pt x="103186" y="103207"/>
                </a:moveTo>
                <a:lnTo>
                  <a:pt x="62574" y="103207"/>
                </a:lnTo>
                <a:cubicBezTo>
                  <a:pt x="62875" y="90086"/>
                  <a:pt x="64596" y="77093"/>
                  <a:pt x="67693" y="64316"/>
                </a:cubicBezTo>
                <a:cubicBezTo>
                  <a:pt x="79137" y="68188"/>
                  <a:pt x="91097" y="70382"/>
                  <a:pt x="103186" y="70812"/>
                </a:cubicBezTo>
                <a:lnTo>
                  <a:pt x="103186" y="103207"/>
                </a:lnTo>
                <a:close/>
                <a:moveTo>
                  <a:pt x="103186" y="11616"/>
                </a:moveTo>
                <a:lnTo>
                  <a:pt x="103186" y="59971"/>
                </a:lnTo>
                <a:cubicBezTo>
                  <a:pt x="92129" y="59498"/>
                  <a:pt x="81159" y="57390"/>
                  <a:pt x="70662" y="53776"/>
                </a:cubicBezTo>
                <a:cubicBezTo>
                  <a:pt x="78104" y="31104"/>
                  <a:pt x="89892" y="15100"/>
                  <a:pt x="103186" y="11616"/>
                </a:cubicBezTo>
                <a:close/>
                <a:moveTo>
                  <a:pt x="79008" y="15445"/>
                </a:moveTo>
                <a:cubicBezTo>
                  <a:pt x="70662" y="25554"/>
                  <a:pt x="64381" y="37170"/>
                  <a:pt x="60509" y="49689"/>
                </a:cubicBezTo>
                <a:lnTo>
                  <a:pt x="60509" y="49689"/>
                </a:lnTo>
                <a:cubicBezTo>
                  <a:pt x="53669" y="46506"/>
                  <a:pt x="47258" y="42548"/>
                  <a:pt x="41322" y="37901"/>
                </a:cubicBezTo>
                <a:cubicBezTo>
                  <a:pt x="51991" y="27662"/>
                  <a:pt x="64897" y="19962"/>
                  <a:pt x="79008" y="15445"/>
                </a:cubicBezTo>
                <a:close/>
                <a:moveTo>
                  <a:pt x="33793" y="45817"/>
                </a:moveTo>
                <a:cubicBezTo>
                  <a:pt x="41020" y="51625"/>
                  <a:pt x="48936" y="56486"/>
                  <a:pt x="57411" y="60272"/>
                </a:cubicBezTo>
                <a:cubicBezTo>
                  <a:pt x="53927" y="74297"/>
                  <a:pt x="51991" y="88709"/>
                  <a:pt x="51733" y="103164"/>
                </a:cubicBezTo>
                <a:lnTo>
                  <a:pt x="11121" y="103164"/>
                </a:lnTo>
                <a:cubicBezTo>
                  <a:pt x="12239" y="82127"/>
                  <a:pt x="20198" y="61950"/>
                  <a:pt x="33793" y="45817"/>
                </a:cubicBezTo>
                <a:close/>
                <a:moveTo>
                  <a:pt x="51733" y="114048"/>
                </a:moveTo>
                <a:cubicBezTo>
                  <a:pt x="52034" y="128503"/>
                  <a:pt x="53927" y="142915"/>
                  <a:pt x="57411" y="156940"/>
                </a:cubicBezTo>
                <a:cubicBezTo>
                  <a:pt x="48979" y="160769"/>
                  <a:pt x="41020" y="165630"/>
                  <a:pt x="33793" y="171395"/>
                </a:cubicBezTo>
                <a:cubicBezTo>
                  <a:pt x="20198" y="155262"/>
                  <a:pt x="12239" y="135129"/>
                  <a:pt x="11121" y="114048"/>
                </a:cubicBezTo>
                <a:lnTo>
                  <a:pt x="51733" y="114048"/>
                </a:lnTo>
                <a:lnTo>
                  <a:pt x="51733" y="114048"/>
                </a:lnTo>
                <a:close/>
              </a:path>
            </a:pathLst>
          </a:custGeom>
          <a:solidFill>
            <a:srgbClr val="043962"/>
          </a:solidFill>
          <a:ln w="0">
            <a:noFill/>
          </a:ln>
        </p:spPr>
        <p:style>
          <a:lnRef idx="0">
            <a:scrgbClr r="0" g="0" b="0"/>
          </a:lnRef>
          <a:fillRef idx="0">
            <a:scrgbClr r="0" g="0" b="0"/>
          </a:fillRef>
          <a:effectRef idx="0">
            <a:scrgbClr r="0" g="0" b="0"/>
          </a:effectRef>
          <a:fontRef idx="minor"/>
        </p:style>
      </p:sp>
      <p:sp>
        <p:nvSpPr>
          <p:cNvPr id="340" name="PlaceHolder 1"/>
          <p:cNvSpPr>
            <a:spLocks noGrp="1"/>
          </p:cNvSpPr>
          <p:nvPr>
            <p:ph type="title"/>
          </p:nvPr>
        </p:nvSpPr>
        <p:spPr>
          <a:xfrm>
            <a:off x="609120" y="273600"/>
            <a:ext cx="10969560" cy="1144800"/>
          </a:xfrm>
          <a:prstGeom prst="rect">
            <a:avLst/>
          </a:prstGeom>
          <a:noFill/>
          <a:ln w="0">
            <a:noFill/>
          </a:ln>
        </p:spPr>
        <p:txBody>
          <a:bodyPr lIns="0" tIns="0" rIns="0" bIns="0" anchor="ctr">
            <a:noAutofit/>
          </a:bodyPr>
          <a:lstStyle/>
          <a:p>
            <a:r>
              <a:rPr lang="en-US" sz="1800" b="0" strike="noStrike" spc="-1">
                <a:solidFill>
                  <a:srgbClr val="000000"/>
                </a:solidFill>
                <a:latin typeface="Arial"/>
              </a:rPr>
              <a:t>Click to edit the title text format</a:t>
            </a:r>
          </a:p>
        </p:txBody>
      </p:sp>
      <p:sp>
        <p:nvSpPr>
          <p:cNvPr id="341" name="PlaceHolder 2"/>
          <p:cNvSpPr>
            <a:spLocks noGrp="1"/>
          </p:cNvSpPr>
          <p:nvPr>
            <p:ph type="body"/>
          </p:nvPr>
        </p:nvSpPr>
        <p:spPr>
          <a:xfrm>
            <a:off x="609120" y="1604520"/>
            <a:ext cx="1096956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Arial"/>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www.smartest.nl/verdieping/wmodel" TargetMode="External"/><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bitbucket.org/HR_ELEKTRO/pee50/wiki/HandleidingAssessment/HandleidingAssessment_PEE50.pdf"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2.wmf"/></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bitbucket.org/HR_ELEKTRO/pee50/wiki/Projecthandboek/Projecthandboek_ebook.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54.pn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124.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9.png"/></Relationships>
</file>

<file path=ppt/slides/_rels/slide23.xml.rels><?xml version="1.0" encoding="UTF-8" standalone="yes"?>
<Relationships xmlns="http://schemas.openxmlformats.org/package/2006/relationships"><Relationship Id="rId8" Type="http://schemas.openxmlformats.org/officeDocument/2006/relationships/hyperlink" Target="mailto:m.a.schmitt@hr.nl" TargetMode="External"/><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24.xml"/><Relationship Id="rId6" Type="http://schemas.openxmlformats.org/officeDocument/2006/relationships/image" Target="../media/image83.png"/><Relationship Id="rId11" Type="http://schemas.openxmlformats.org/officeDocument/2006/relationships/hyperlink" Target="mailto:vrjur@hr.nl" TargetMode="External"/><Relationship Id="rId5" Type="http://schemas.openxmlformats.org/officeDocument/2006/relationships/image" Target="../media/image82.tif"/><Relationship Id="rId10" Type="http://schemas.openxmlformats.org/officeDocument/2006/relationships/hyperlink" Target="mailto:s.groot.nibbelink@hr.nl" TargetMode="External"/><Relationship Id="rId4" Type="http://schemas.openxmlformats.org/officeDocument/2006/relationships/image" Target="../media/image81.jpeg"/><Relationship Id="rId9" Type="http://schemas.openxmlformats.org/officeDocument/2006/relationships/hyperlink" Target="mailto:w.a.kaptein@hr.n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3.png"/><Relationship Id="rId1" Type="http://schemas.openxmlformats.org/officeDocument/2006/relationships/slideLayout" Target="../slideLayouts/slideLayout1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73.xml"/><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2.xml"/><Relationship Id="rId1" Type="http://schemas.openxmlformats.org/officeDocument/2006/relationships/slideLayout" Target="../slideLayouts/slideLayout61.xml"/><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3.xml"/><Relationship Id="rId1" Type="http://schemas.openxmlformats.org/officeDocument/2006/relationships/slideLayout" Target="../slideLayouts/slideLayout61.xml"/><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4.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1.xml"/><Relationship Id="rId5" Type="http://schemas.openxmlformats.org/officeDocument/2006/relationships/image" Target="../media/image97.png"/><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7.xml"/></Relationships>
</file>

<file path=ppt/slides/_rels/slide3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7.png"/><Relationship Id="rId1" Type="http://schemas.openxmlformats.org/officeDocument/2006/relationships/slideLayout" Target="../slideLayouts/slideLayout61.xml"/><Relationship Id="rId5" Type="http://schemas.openxmlformats.org/officeDocument/2006/relationships/image" Target="../media/image100.jpeg"/><Relationship Id="rId4" Type="http://schemas.openxmlformats.org/officeDocument/2006/relationships/image" Target="../media/image99.jpeg"/></Relationships>
</file>

<file path=ppt/slides/_rels/slide3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62.xml"/><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135.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36.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12" Type="http://schemas.openxmlformats.org/officeDocument/2006/relationships/image" Target="../media/image120.png"/><Relationship Id="rId2" Type="http://schemas.openxmlformats.org/officeDocument/2006/relationships/image" Target="../media/image110.png"/><Relationship Id="rId1" Type="http://schemas.openxmlformats.org/officeDocument/2006/relationships/slideLayout" Target="../slideLayouts/slideLayout135.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s>
</file>

<file path=ppt/slides/_rels/slide3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2.xml"/></Relationships>
</file>

<file path=ppt/slides/_rels/slide3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6.xml"/><Relationship Id="rId1" Type="http://schemas.openxmlformats.org/officeDocument/2006/relationships/slideLayout" Target="../slideLayouts/slideLayout61.xml"/><Relationship Id="rId5" Type="http://schemas.openxmlformats.org/officeDocument/2006/relationships/image" Target="../media/image124.png"/><Relationship Id="rId4" Type="http://schemas.openxmlformats.org/officeDocument/2006/relationships/image" Target="../media/image123.png"/></Relationships>
</file>

<file path=ppt/slides/_rels/slide3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5.jpeg"/><Relationship Id="rId1" Type="http://schemas.openxmlformats.org/officeDocument/2006/relationships/slideLayout" Target="../slideLayouts/slideLayout61.xml"/><Relationship Id="rId4" Type="http://schemas.openxmlformats.org/officeDocument/2006/relationships/image" Target="../media/image12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7.jpeg"/></Relationships>
</file>

<file path=ppt/slides/_rels/slide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 name="Picture 14"/>
          <p:cNvPicPr/>
          <p:nvPr/>
        </p:nvPicPr>
        <p:blipFill>
          <a:blip r:embed="rId3">
            <a:alphaModFix amt="50000"/>
          </a:blip>
          <a:stretch/>
        </p:blipFill>
        <p:spPr>
          <a:xfrm>
            <a:off x="-1535040" y="-8872920"/>
            <a:ext cx="15439680" cy="11914560"/>
          </a:xfrm>
          <a:prstGeom prst="rect">
            <a:avLst/>
          </a:prstGeom>
          <a:ln w="0">
            <a:noFill/>
          </a:ln>
        </p:spPr>
      </p:pic>
      <p:sp>
        <p:nvSpPr>
          <p:cNvPr id="507" name="Rectangle 18"/>
          <p:cNvSpPr/>
          <p:nvPr/>
        </p:nvSpPr>
        <p:spPr>
          <a:xfrm>
            <a:off x="360" y="5022720"/>
            <a:ext cx="12187440" cy="1833840"/>
          </a:xfrm>
          <a:prstGeom prst="rect">
            <a:avLst/>
          </a:prstGeom>
          <a:solidFill>
            <a:schemeClr val="bg1"/>
          </a:solidFill>
          <a:ln>
            <a:solidFill>
              <a:srgbClr val="FFFFFF"/>
            </a:solidFill>
            <a:round/>
          </a:ln>
          <a:effectLst>
            <a:glow rad="635040">
              <a:srgbClr val="FFFFFF"/>
            </a:glow>
          </a:effectLst>
        </p:spPr>
        <p:style>
          <a:lnRef idx="2">
            <a:schemeClr val="accent1">
              <a:shade val="50000"/>
            </a:schemeClr>
          </a:lnRef>
          <a:fillRef idx="1">
            <a:schemeClr val="accent1"/>
          </a:fillRef>
          <a:effectRef idx="0">
            <a:schemeClr val="accent1"/>
          </a:effectRef>
          <a:fontRef idx="minor"/>
        </p:style>
      </p:sp>
      <p:sp>
        <p:nvSpPr>
          <p:cNvPr id="508" name="PlaceHolder 1"/>
          <p:cNvSpPr>
            <a:spLocks noGrp="1"/>
          </p:cNvSpPr>
          <p:nvPr>
            <p:ph type="subTitle"/>
          </p:nvPr>
        </p:nvSpPr>
        <p:spPr>
          <a:xfrm>
            <a:off x="8179920" y="5423760"/>
            <a:ext cx="3667680" cy="324000"/>
          </a:xfrm>
          <a:prstGeom prst="rect">
            <a:avLst/>
          </a:prstGeom>
          <a:solidFill>
            <a:srgbClr val="FFFFFF"/>
          </a:solidFill>
          <a:ln w="0">
            <a:noFill/>
          </a:ln>
        </p:spPr>
        <p:txBody>
          <a:bodyPr lIns="0" tIns="0" rIns="0" bIns="0" anchor="t">
            <a:noAutofit/>
          </a:bodyPr>
          <a:lstStyle/>
          <a:p>
            <a:pPr marL="228600" indent="-228600" algn="ctr">
              <a:lnSpc>
                <a:spcPct val="90000"/>
              </a:lnSpc>
              <a:spcBef>
                <a:spcPts val="1001"/>
              </a:spcBef>
              <a:buNone/>
              <a:tabLst>
                <a:tab pos="0" algn="l"/>
              </a:tabLst>
            </a:pPr>
            <a:r>
              <a:rPr lang="nl-NL" sz="2400" b="0" strike="noStrike" spc="-1">
                <a:solidFill>
                  <a:srgbClr val="000000"/>
                </a:solidFill>
                <a:latin typeface="Calibri"/>
                <a:ea typeface="DejaVu Sans"/>
              </a:rPr>
              <a:t>Semester 6 – ELEPEE50</a:t>
            </a:r>
            <a:endParaRPr lang="nl-NL" sz="2400" b="0" strike="noStrike" spc="-1">
              <a:latin typeface="Arial"/>
            </a:endParaRPr>
          </a:p>
        </p:txBody>
      </p:sp>
      <p:sp>
        <p:nvSpPr>
          <p:cNvPr id="509" name="TextBox 15"/>
          <p:cNvSpPr/>
          <p:nvPr/>
        </p:nvSpPr>
        <p:spPr>
          <a:xfrm>
            <a:off x="8179920" y="6673320"/>
            <a:ext cx="4007160" cy="18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buNone/>
            </a:pPr>
            <a:r>
              <a:rPr lang="nl-NL" sz="600" b="1" strike="noStrike" spc="-1">
                <a:solidFill>
                  <a:srgbClr val="808080"/>
                </a:solidFill>
                <a:latin typeface="Calibri"/>
                <a:ea typeface="DejaVu Sans"/>
              </a:rPr>
              <a:t>Schematic: Atari CX2600A </a:t>
            </a:r>
            <a:endParaRPr lang="nl-NL" sz="600" b="0" strike="noStrike" spc="-1">
              <a:latin typeface="Arial"/>
            </a:endParaRPr>
          </a:p>
        </p:txBody>
      </p:sp>
      <p:pic>
        <p:nvPicPr>
          <p:cNvPr id="510" name="Picture 16"/>
          <p:cNvPicPr/>
          <p:nvPr/>
        </p:nvPicPr>
        <p:blipFill>
          <a:blip r:embed="rId4">
            <a:alphaModFix amt="50000"/>
          </a:blip>
          <a:stretch/>
        </p:blipFill>
        <p:spPr>
          <a:xfrm>
            <a:off x="444240" y="5022720"/>
            <a:ext cx="1674720" cy="1675080"/>
          </a:xfrm>
          <a:prstGeom prst="rect">
            <a:avLst/>
          </a:prstGeom>
          <a:ln w="0">
            <a:noFill/>
          </a:ln>
        </p:spPr>
      </p:pic>
      <p:sp>
        <p:nvSpPr>
          <p:cNvPr id="511" name="PlaceHolder 2"/>
          <p:cNvSpPr>
            <a:spLocks noGrp="1"/>
          </p:cNvSpPr>
          <p:nvPr>
            <p:ph type="title"/>
          </p:nvPr>
        </p:nvSpPr>
        <p:spPr>
          <a:xfrm>
            <a:off x="2094840" y="5140440"/>
            <a:ext cx="9851400" cy="1440000"/>
          </a:xfrm>
          <a:prstGeom prst="rect">
            <a:avLst/>
          </a:prstGeom>
          <a:noFill/>
          <a:ln w="0">
            <a:noFill/>
          </a:ln>
        </p:spPr>
        <p:txBody>
          <a:bodyPr lIns="0" tIns="0" rIns="0" bIns="0" anchor="b">
            <a:noAutofit/>
          </a:bodyPr>
          <a:lstStyle/>
          <a:p>
            <a:pPr>
              <a:lnSpc>
                <a:spcPct val="90000"/>
              </a:lnSpc>
              <a:buNone/>
            </a:pPr>
            <a:r>
              <a:rPr lang="nl-NL" sz="4400" b="1" strike="noStrike" cap="all" spc="-1">
                <a:solidFill>
                  <a:srgbClr val="000000"/>
                </a:solidFill>
                <a:latin typeface="Calibri"/>
                <a:ea typeface="DejaVu Sans"/>
              </a:rPr>
              <a:t>Kick-off:</a:t>
            </a:r>
            <a:br>
              <a:rPr sz="4400"/>
            </a:br>
            <a:r>
              <a:rPr lang="nl-NL" sz="4400" b="1" strike="noStrike" cap="all" spc="-1">
                <a:solidFill>
                  <a:srgbClr val="000000"/>
                </a:solidFill>
                <a:latin typeface="Calibri"/>
                <a:ea typeface="DejaVu Sans"/>
              </a:rPr>
              <a:t>PROJECT Elektrotechniek 5</a:t>
            </a:r>
            <a:endParaRPr lang="en-US" sz="4400" b="0" strike="noStrike" spc="-1">
              <a:solidFill>
                <a:srgbClr val="000000"/>
              </a:solidFill>
              <a:latin typeface="Arial"/>
            </a:endParaRPr>
          </a:p>
        </p:txBody>
      </p:sp>
      <p:sp>
        <p:nvSpPr>
          <p:cNvPr id="512" name="PlaceHolder 3"/>
          <p:cNvSpPr>
            <a:spLocks noGrp="1"/>
          </p:cNvSpPr>
          <p:nvPr>
            <p:ph type="ftr" idx="10"/>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lvl1pPr algn="ctr">
              <a:lnSpc>
                <a:spcPct val="100000"/>
              </a:lnSpc>
              <a:buNone/>
              <a:defRPr lang="nl-NL" sz="1050" b="1" strike="noStrike" spc="-1">
                <a:solidFill>
                  <a:srgbClr val="FFFFFF"/>
                </a:solidFill>
                <a:latin typeface="Calibri"/>
                <a:ea typeface="DejaVu Sans"/>
              </a:defRPr>
            </a:lvl1pPr>
          </a:lstStyle>
          <a:p>
            <a:pPr algn="ctr">
              <a:lnSpc>
                <a:spcPct val="100000"/>
              </a:lnSpc>
              <a:buNone/>
            </a:pPr>
            <a:r>
              <a:rPr lang="nl-NL" sz="1050" b="1" strike="noStrike" spc="-1">
                <a:solidFill>
                  <a:srgbClr val="FFFFFF"/>
                </a:solidFill>
                <a:latin typeface="Calibri"/>
                <a:ea typeface="DejaVu Sans"/>
              </a:rPr>
              <a:t>KICK-OFF PEE50 2022-2023</a:t>
            </a:r>
            <a:endParaRPr lang="nl-NL" sz="1050" b="0" strike="noStrike" spc="-1">
              <a:latin typeface="Times New Roman"/>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path" repeatCount="indefinite" fill="hold" nodeType="withEffect">
                                  <p:stCondLst>
                                    <p:cond delay="0"/>
                                  </p:stCondLst>
                                  <p:childTnLst>
                                    <p:animMotion origin="layout" path="M 1.66667E-006 -4.44444E-006 C 0.04088 0.00209 0.10469 0.12338 0.10534 0.16528 C 0.10612 0.20741 0.07669 0.50973 0.00807 0.50973 C -0.06068 0.50973 -0.14076 0.1963 -0.14141 0.15463 C -0.14219 0.11366 -0.04115 -0.00185 1.66667E-006 -4.44444E-006 Z">
                                      <p:cBhvr>
                                        <p:cTn id="6" dur="60000" fill="hold"/>
                                        <p:tgtEl>
                                          <p:spTgt spid="50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4C2AFC64-C443-B5D1-A8D5-15AA81AE1914}"/>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grpSp>
        <p:nvGrpSpPr>
          <p:cNvPr id="581" name="Groep 15"/>
          <p:cNvGrpSpPr/>
          <p:nvPr/>
        </p:nvGrpSpPr>
        <p:grpSpPr>
          <a:xfrm>
            <a:off x="2323800" y="318960"/>
            <a:ext cx="7591320" cy="7632720"/>
            <a:chOff x="2323800" y="318960"/>
            <a:chExt cx="7591320" cy="7632720"/>
          </a:xfrm>
        </p:grpSpPr>
        <p:sp>
          <p:nvSpPr>
            <p:cNvPr id="582" name="PIJL-OMLAAG 16"/>
            <p:cNvSpPr/>
            <p:nvPr/>
          </p:nvSpPr>
          <p:spPr>
            <a:xfrm rot="20079600">
              <a:off x="3850920" y="458640"/>
              <a:ext cx="1634760" cy="7504200"/>
            </a:xfrm>
            <a:prstGeom prst="downArrow">
              <a:avLst>
                <a:gd name="adj1" fmla="val 50000"/>
                <a:gd name="adj2" fmla="val 50000"/>
              </a:avLst>
            </a:prstGeom>
            <a:solidFill>
              <a:srgbClr val="DDD7E6"/>
            </a:solidFill>
            <a:ln>
              <a:solidFill>
                <a:srgbClr val="DDD7E6"/>
              </a:solidFill>
              <a:round/>
            </a:ln>
          </p:spPr>
          <p:style>
            <a:lnRef idx="2">
              <a:schemeClr val="accent1">
                <a:shade val="50000"/>
              </a:schemeClr>
            </a:lnRef>
            <a:fillRef idx="1">
              <a:schemeClr val="accent1"/>
            </a:fillRef>
            <a:effectRef idx="0">
              <a:schemeClr val="accent1"/>
            </a:effectRef>
            <a:fontRef idx="minor"/>
          </p:style>
        </p:sp>
        <p:sp>
          <p:nvSpPr>
            <p:cNvPr id="583" name="PIJL-OMLAAG 17"/>
            <p:cNvSpPr/>
            <p:nvPr/>
          </p:nvSpPr>
          <p:spPr>
            <a:xfrm rot="12190200">
              <a:off x="6865560" y="336600"/>
              <a:ext cx="1634760" cy="7526880"/>
            </a:xfrm>
            <a:prstGeom prst="downArrow">
              <a:avLst>
                <a:gd name="adj1" fmla="val 50000"/>
                <a:gd name="adj2" fmla="val 50000"/>
              </a:avLst>
            </a:prstGeom>
            <a:solidFill>
              <a:srgbClr val="DDD7E6"/>
            </a:solidFill>
            <a:ln>
              <a:solidFill>
                <a:srgbClr val="DDD7E6"/>
              </a:solidFill>
              <a:round/>
            </a:ln>
          </p:spPr>
          <p:style>
            <a:lnRef idx="2">
              <a:schemeClr val="accent1">
                <a:shade val="50000"/>
              </a:schemeClr>
            </a:lnRef>
            <a:fillRef idx="1">
              <a:schemeClr val="accent1"/>
            </a:fillRef>
            <a:effectRef idx="0">
              <a:schemeClr val="accent1"/>
            </a:effectRef>
            <a:fontRef idx="minor"/>
          </p:style>
        </p:sp>
        <p:sp>
          <p:nvSpPr>
            <p:cNvPr id="584" name="Rechthoek 18"/>
            <p:cNvSpPr/>
            <p:nvPr/>
          </p:nvSpPr>
          <p:spPr>
            <a:xfrm>
              <a:off x="2642040" y="1261080"/>
              <a:ext cx="1978200" cy="1006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Definitiefase</a:t>
              </a:r>
              <a:endParaRPr lang="nl-NL" sz="1800" b="0" strike="noStrike" spc="-1">
                <a:latin typeface="Arial"/>
              </a:endParaRPr>
            </a:p>
          </p:txBody>
        </p:sp>
        <p:sp>
          <p:nvSpPr>
            <p:cNvPr id="585" name="Rechthoek 19"/>
            <p:cNvSpPr/>
            <p:nvPr/>
          </p:nvSpPr>
          <p:spPr>
            <a:xfrm>
              <a:off x="7567200" y="1261080"/>
              <a:ext cx="1978200" cy="1006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Acceptatietestfase</a:t>
              </a:r>
              <a:endParaRPr lang="nl-NL" sz="1800" b="0" strike="noStrike" spc="-1">
                <a:latin typeface="Arial"/>
              </a:endParaRPr>
            </a:p>
          </p:txBody>
        </p:sp>
        <p:sp>
          <p:nvSpPr>
            <p:cNvPr id="586" name="Rechthoek 27"/>
            <p:cNvSpPr/>
            <p:nvPr/>
          </p:nvSpPr>
          <p:spPr>
            <a:xfrm>
              <a:off x="3218040" y="2649600"/>
              <a:ext cx="1977840" cy="1006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Architectuurfase</a:t>
              </a:r>
              <a:endParaRPr lang="nl-NL" sz="1800" b="0" strike="noStrike" spc="-1">
                <a:latin typeface="Arial"/>
              </a:endParaRPr>
            </a:p>
          </p:txBody>
        </p:sp>
        <p:sp>
          <p:nvSpPr>
            <p:cNvPr id="587" name="Rechthoek 30"/>
            <p:cNvSpPr/>
            <p:nvPr/>
          </p:nvSpPr>
          <p:spPr>
            <a:xfrm>
              <a:off x="7069680" y="2649600"/>
              <a:ext cx="1977840" cy="1006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Integratietestfase</a:t>
              </a:r>
              <a:endParaRPr lang="nl-NL" sz="1800" b="0" strike="noStrike" spc="-1">
                <a:latin typeface="Arial"/>
              </a:endParaRPr>
            </a:p>
          </p:txBody>
        </p:sp>
        <p:sp>
          <p:nvSpPr>
            <p:cNvPr id="588" name="Rechthoek 32"/>
            <p:cNvSpPr/>
            <p:nvPr/>
          </p:nvSpPr>
          <p:spPr>
            <a:xfrm>
              <a:off x="6709680" y="4039200"/>
              <a:ext cx="1978200" cy="100656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Unittestfase</a:t>
              </a:r>
              <a:endParaRPr lang="nl-NL" sz="1800" b="0" strike="noStrike" spc="-1">
                <a:latin typeface="Arial"/>
              </a:endParaRPr>
            </a:p>
          </p:txBody>
        </p:sp>
        <p:sp>
          <p:nvSpPr>
            <p:cNvPr id="589" name="Rechthoek 33"/>
            <p:cNvSpPr/>
            <p:nvPr/>
          </p:nvSpPr>
          <p:spPr>
            <a:xfrm>
              <a:off x="3649680" y="4033080"/>
              <a:ext cx="1978200" cy="100656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Detailontwerpfase</a:t>
              </a:r>
              <a:endParaRPr lang="nl-NL" sz="1800" b="0" strike="noStrike" spc="-1">
                <a:latin typeface="Arial"/>
              </a:endParaRPr>
            </a:p>
          </p:txBody>
        </p:sp>
        <p:sp>
          <p:nvSpPr>
            <p:cNvPr id="590" name="Rechthoek 34"/>
            <p:cNvSpPr/>
            <p:nvPr/>
          </p:nvSpPr>
          <p:spPr>
            <a:xfrm>
              <a:off x="5161680" y="5416200"/>
              <a:ext cx="1978200" cy="1006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Implementatiefase</a:t>
              </a:r>
              <a:endParaRPr lang="nl-NL" sz="1800" b="0" strike="noStrike" spc="-1">
                <a:latin typeface="Arial"/>
              </a:endParaRPr>
            </a:p>
          </p:txBody>
        </p:sp>
        <p:sp>
          <p:nvSpPr>
            <p:cNvPr id="591" name="Rechthoek 35"/>
            <p:cNvSpPr/>
            <p:nvPr/>
          </p:nvSpPr>
          <p:spPr>
            <a:xfrm>
              <a:off x="5089680" y="6681960"/>
              <a:ext cx="2158560" cy="1078560"/>
            </a:xfrm>
            <a:prstGeom prst="rect">
              <a:avLst/>
            </a:prstGeom>
            <a:solidFill>
              <a:schemeClr val="bg1"/>
            </a:solidFill>
            <a:ln>
              <a:solidFill>
                <a:srgbClr val="FFFFFF"/>
              </a:solidFill>
              <a:round/>
            </a:ln>
          </p:spPr>
          <p:style>
            <a:lnRef idx="2">
              <a:schemeClr val="accent1">
                <a:shade val="50000"/>
              </a:schemeClr>
            </a:lnRef>
            <a:fillRef idx="1">
              <a:schemeClr val="accent1"/>
            </a:fillRef>
            <a:effectRef idx="0">
              <a:schemeClr val="accent1"/>
            </a:effectRef>
            <a:fontRef idx="minor"/>
          </p:style>
        </p:sp>
        <p:sp>
          <p:nvSpPr>
            <p:cNvPr id="592" name="Rechte verbindingslijn met pijl 36"/>
            <p:cNvSpPr/>
            <p:nvPr/>
          </p:nvSpPr>
          <p:spPr>
            <a:xfrm flipH="1">
              <a:off x="4620600" y="1765080"/>
              <a:ext cx="2944080" cy="36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593" name="Rechte verbindingslijn met pijl 37"/>
            <p:cNvSpPr/>
            <p:nvPr/>
          </p:nvSpPr>
          <p:spPr>
            <a:xfrm flipH="1">
              <a:off x="5195520" y="3153600"/>
              <a:ext cx="1870920" cy="36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594" name="Rechte verbindingslijn met pijl 38"/>
            <p:cNvSpPr/>
            <p:nvPr/>
          </p:nvSpPr>
          <p:spPr>
            <a:xfrm flipH="1" flipV="1">
              <a:off x="5627520" y="4535640"/>
              <a:ext cx="1078920" cy="468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595" name="Tekstvak 39"/>
            <p:cNvSpPr/>
            <p:nvPr/>
          </p:nvSpPr>
          <p:spPr>
            <a:xfrm>
              <a:off x="5655600" y="151992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596" name="Tekstvak 40"/>
            <p:cNvSpPr/>
            <p:nvPr/>
          </p:nvSpPr>
          <p:spPr>
            <a:xfrm>
              <a:off x="5655600" y="290088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597" name="Tekstvak 41"/>
            <p:cNvSpPr/>
            <p:nvPr/>
          </p:nvSpPr>
          <p:spPr>
            <a:xfrm>
              <a:off x="5655600" y="428940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598" name="Tekstvak 42"/>
            <p:cNvSpPr/>
            <p:nvPr/>
          </p:nvSpPr>
          <p:spPr>
            <a:xfrm>
              <a:off x="5794200" y="1740600"/>
              <a:ext cx="81360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klanteisen</a:t>
              </a:r>
              <a:endParaRPr lang="nl-NL" sz="1200" b="0" strike="noStrike" spc="-1">
                <a:latin typeface="Arial"/>
              </a:endParaRPr>
            </a:p>
          </p:txBody>
        </p:sp>
        <p:sp>
          <p:nvSpPr>
            <p:cNvPr id="599" name="Tekstvak 43"/>
            <p:cNvSpPr/>
            <p:nvPr/>
          </p:nvSpPr>
          <p:spPr>
            <a:xfrm>
              <a:off x="5729400" y="3121560"/>
              <a:ext cx="94140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koppelingen</a:t>
              </a:r>
              <a:endParaRPr lang="nl-NL" sz="1200" b="0" strike="noStrike" spc="-1">
                <a:latin typeface="Arial"/>
              </a:endParaRPr>
            </a:p>
          </p:txBody>
        </p:sp>
        <p:sp>
          <p:nvSpPr>
            <p:cNvPr id="600" name="Tekstvak 44"/>
            <p:cNvSpPr/>
            <p:nvPr/>
          </p:nvSpPr>
          <p:spPr>
            <a:xfrm>
              <a:off x="5668200" y="4510080"/>
              <a:ext cx="1075680" cy="27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units</a:t>
              </a:r>
              <a:endParaRPr lang="nl-NL" sz="1200" b="0" strike="noStrike" spc="-1">
                <a:latin typeface="Arial"/>
              </a:endParaRPr>
            </a:p>
          </p:txBody>
        </p:sp>
      </p:grpSp>
      <p:sp>
        <p:nvSpPr>
          <p:cNvPr id="601"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V-model</a:t>
            </a:r>
            <a:endParaRPr lang="en-US" sz="4000" b="0" strike="noStrike" spc="-1">
              <a:solidFill>
                <a:srgbClr val="000000"/>
              </a:solidFill>
              <a:latin typeface="Arial"/>
            </a:endParaRPr>
          </a:p>
        </p:txBody>
      </p:sp>
      <p:sp>
        <p:nvSpPr>
          <p:cNvPr id="604" name="PlaceHolder 3"/>
          <p:cNvSpPr>
            <a:spLocks noGrp="1"/>
          </p:cNvSpPr>
          <p:nvPr>
            <p:ph type="sldNum" idx="29"/>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E05EC2B-D391-4BAB-83E0-00BED38E6A11}" type="slidenum">
              <a:rPr lang="nl-NL" sz="1000" b="1" strike="noStrike" spc="-1">
                <a:solidFill>
                  <a:srgbClr val="FFFFFF"/>
                </a:solidFill>
                <a:latin typeface="Calibri"/>
                <a:ea typeface="DejaVu Sans"/>
              </a:rPr>
              <a:t>10</a:t>
            </a:fld>
            <a:endParaRPr lang="nl-NL" sz="1000" b="0" strike="noStrike" spc="-1">
              <a:latin typeface="Times New Roman"/>
            </a:endParaRPr>
          </a:p>
        </p:txBody>
      </p:sp>
      <p:sp>
        <p:nvSpPr>
          <p:cNvPr id="605" name="Circular Arrow 24"/>
          <p:cNvSpPr/>
          <p:nvPr/>
        </p:nvSpPr>
        <p:spPr>
          <a:xfrm flipH="1">
            <a:off x="5106240" y="3836880"/>
            <a:ext cx="2336400" cy="2151720"/>
          </a:xfrm>
          <a:prstGeom prst="circularArrow">
            <a:avLst>
              <a:gd name="adj1" fmla="val 7473"/>
              <a:gd name="adj2" fmla="val 1761921"/>
              <a:gd name="adj3" fmla="val 10664363"/>
              <a:gd name="adj4" fmla="val 14047812"/>
              <a:gd name="adj5" fmla="val 16998"/>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
        <p:nvSpPr>
          <p:cNvPr id="606" name="Circular Arrow 25"/>
          <p:cNvSpPr/>
          <p:nvPr/>
        </p:nvSpPr>
        <p:spPr>
          <a:xfrm flipH="1">
            <a:off x="3684240" y="2260440"/>
            <a:ext cx="5115600" cy="4073040"/>
          </a:xfrm>
          <a:prstGeom prst="circularArrow">
            <a:avLst>
              <a:gd name="adj1" fmla="val 7230"/>
              <a:gd name="adj2" fmla="val 1761921"/>
              <a:gd name="adj3" fmla="val 10814912"/>
              <a:gd name="adj4" fmla="val 14014635"/>
              <a:gd name="adj5" fmla="val 16998"/>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
        <p:nvSpPr>
          <p:cNvPr id="607" name="Circular Arrow 26"/>
          <p:cNvSpPr/>
          <p:nvPr/>
        </p:nvSpPr>
        <p:spPr>
          <a:xfrm flipH="1">
            <a:off x="3472200" y="946440"/>
            <a:ext cx="6071760" cy="5661720"/>
          </a:xfrm>
          <a:prstGeom prst="circularArrow">
            <a:avLst>
              <a:gd name="adj1" fmla="val 8006"/>
              <a:gd name="adj2" fmla="val 1761921"/>
              <a:gd name="adj3" fmla="val 11895701"/>
              <a:gd name="adj4" fmla="val 14360844"/>
              <a:gd name="adj5" fmla="val 10723"/>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
        <p:nvSpPr>
          <p:cNvPr id="608" name="Circular Arrow 28"/>
          <p:cNvSpPr/>
          <p:nvPr/>
        </p:nvSpPr>
        <p:spPr>
          <a:xfrm flipH="1" flipV="1">
            <a:off x="775080" y="1515600"/>
            <a:ext cx="3973320" cy="3675960"/>
          </a:xfrm>
          <a:prstGeom prst="circularArrow">
            <a:avLst>
              <a:gd name="adj1" fmla="val 8884"/>
              <a:gd name="adj2" fmla="val 987068"/>
              <a:gd name="adj3" fmla="val 4229663"/>
              <a:gd name="adj4" fmla="val 13747991"/>
              <a:gd name="adj5" fmla="val 11997"/>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
        <p:nvSpPr>
          <p:cNvPr id="609" name="Circular Arrow 29"/>
          <p:cNvSpPr/>
          <p:nvPr/>
        </p:nvSpPr>
        <p:spPr>
          <a:xfrm flipH="1" flipV="1">
            <a:off x="1284840" y="1430640"/>
            <a:ext cx="2685960" cy="2046240"/>
          </a:xfrm>
          <a:prstGeom prst="circularArrow">
            <a:avLst>
              <a:gd name="adj1" fmla="val 11576"/>
              <a:gd name="adj2" fmla="val 1519785"/>
              <a:gd name="adj3" fmla="val 4127906"/>
              <a:gd name="adj4" fmla="val 13184862"/>
              <a:gd name="adj5" fmla="val 13830"/>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
        <p:nvSpPr>
          <p:cNvPr id="610" name="Circular Arrow 31"/>
          <p:cNvSpPr/>
          <p:nvPr/>
        </p:nvSpPr>
        <p:spPr>
          <a:xfrm flipH="1" flipV="1">
            <a:off x="1791000" y="3098160"/>
            <a:ext cx="3009600" cy="1773360"/>
          </a:xfrm>
          <a:prstGeom prst="circularArrow">
            <a:avLst>
              <a:gd name="adj1" fmla="val 8884"/>
              <a:gd name="adj2" fmla="val 1519785"/>
              <a:gd name="adj3" fmla="val 4229663"/>
              <a:gd name="adj4" fmla="val 14303675"/>
              <a:gd name="adj5" fmla="val 11997"/>
            </a:avLst>
          </a:prstGeom>
          <a:solidFill>
            <a:srgbClr val="CC0033">
              <a:alpha val="43000"/>
            </a:srgbClr>
          </a:solidFill>
          <a:ln w="57150">
            <a:solidFill>
              <a:srgbClr val="CC0033">
                <a:alpha val="14000"/>
              </a:srgbClr>
            </a:solidFill>
            <a:round/>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6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6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6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6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60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37FA7D3C-F1CE-8894-7616-CFFB2355061F}"/>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611"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V-model iteratief</a:t>
            </a:r>
            <a:endParaRPr lang="en-US" sz="4000" b="0" strike="noStrike" spc="-1">
              <a:solidFill>
                <a:srgbClr val="000000"/>
              </a:solidFill>
              <a:latin typeface="Arial"/>
            </a:endParaRPr>
          </a:p>
        </p:txBody>
      </p:sp>
      <p:sp>
        <p:nvSpPr>
          <p:cNvPr id="614" name="PlaceHolder 3"/>
          <p:cNvSpPr>
            <a:spLocks noGrp="1"/>
          </p:cNvSpPr>
          <p:nvPr>
            <p:ph type="sldNum" idx="31"/>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3DCC950-AB86-4467-A3F5-B3795E20955C}" type="slidenum">
              <a:rPr lang="nl-NL" sz="1000" b="1" strike="noStrike" spc="-1">
                <a:solidFill>
                  <a:srgbClr val="FFFFFF"/>
                </a:solidFill>
                <a:latin typeface="Calibri"/>
                <a:ea typeface="DejaVu Sans"/>
              </a:rPr>
              <a:t>11</a:t>
            </a:fld>
            <a:endParaRPr lang="nl-NL" sz="1000" b="0" strike="noStrike" spc="-1">
              <a:latin typeface="Times New Roman"/>
            </a:endParaRPr>
          </a:p>
        </p:txBody>
      </p:sp>
      <p:grpSp>
        <p:nvGrpSpPr>
          <p:cNvPr id="615" name="Groep 29"/>
          <p:cNvGrpSpPr/>
          <p:nvPr/>
        </p:nvGrpSpPr>
        <p:grpSpPr>
          <a:xfrm>
            <a:off x="2323800" y="318960"/>
            <a:ext cx="7591320" cy="7632720"/>
            <a:chOff x="2323800" y="318960"/>
            <a:chExt cx="7591320" cy="7632720"/>
          </a:xfrm>
        </p:grpSpPr>
        <p:sp>
          <p:nvSpPr>
            <p:cNvPr id="616" name="PIJL-OMLAAG 30"/>
            <p:cNvSpPr/>
            <p:nvPr/>
          </p:nvSpPr>
          <p:spPr>
            <a:xfrm rot="20079600">
              <a:off x="3850920" y="458640"/>
              <a:ext cx="1634760" cy="7504200"/>
            </a:xfrm>
            <a:prstGeom prst="downArrow">
              <a:avLst>
                <a:gd name="adj1" fmla="val 50000"/>
                <a:gd name="adj2" fmla="val 50000"/>
              </a:avLst>
            </a:prstGeom>
            <a:solidFill>
              <a:srgbClr val="DDD7E6"/>
            </a:solidFill>
            <a:ln>
              <a:solidFill>
                <a:srgbClr val="DDD7E6"/>
              </a:solidFill>
              <a:round/>
            </a:ln>
          </p:spPr>
          <p:style>
            <a:lnRef idx="2">
              <a:schemeClr val="accent1">
                <a:shade val="50000"/>
              </a:schemeClr>
            </a:lnRef>
            <a:fillRef idx="1">
              <a:schemeClr val="accent1"/>
            </a:fillRef>
            <a:effectRef idx="0">
              <a:schemeClr val="accent1"/>
            </a:effectRef>
            <a:fontRef idx="minor"/>
          </p:style>
        </p:sp>
        <p:sp>
          <p:nvSpPr>
            <p:cNvPr id="617" name="PIJL-OMLAAG 31"/>
            <p:cNvSpPr/>
            <p:nvPr/>
          </p:nvSpPr>
          <p:spPr>
            <a:xfrm rot="12190200">
              <a:off x="6865560" y="336600"/>
              <a:ext cx="1634760" cy="7526880"/>
            </a:xfrm>
            <a:prstGeom prst="downArrow">
              <a:avLst>
                <a:gd name="adj1" fmla="val 50000"/>
                <a:gd name="adj2" fmla="val 50000"/>
              </a:avLst>
            </a:prstGeom>
            <a:solidFill>
              <a:srgbClr val="DDD7E6"/>
            </a:solidFill>
            <a:ln>
              <a:solidFill>
                <a:srgbClr val="DDD7E6"/>
              </a:solidFill>
              <a:round/>
            </a:ln>
          </p:spPr>
          <p:style>
            <a:lnRef idx="2">
              <a:schemeClr val="accent1">
                <a:shade val="50000"/>
              </a:schemeClr>
            </a:lnRef>
            <a:fillRef idx="1">
              <a:schemeClr val="accent1"/>
            </a:fillRef>
            <a:effectRef idx="0">
              <a:schemeClr val="accent1"/>
            </a:effectRef>
            <a:fontRef idx="minor"/>
          </p:style>
        </p:sp>
        <p:sp>
          <p:nvSpPr>
            <p:cNvPr id="618" name="Rechthoek 32"/>
            <p:cNvSpPr/>
            <p:nvPr/>
          </p:nvSpPr>
          <p:spPr>
            <a:xfrm>
              <a:off x="2642040" y="1261080"/>
              <a:ext cx="1978200" cy="1006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Definitiefase</a:t>
              </a:r>
              <a:endParaRPr lang="nl-NL" sz="1800" b="0" strike="noStrike" spc="-1">
                <a:latin typeface="Arial"/>
              </a:endParaRPr>
            </a:p>
          </p:txBody>
        </p:sp>
        <p:sp>
          <p:nvSpPr>
            <p:cNvPr id="619" name="Rechthoek 33"/>
            <p:cNvSpPr/>
            <p:nvPr/>
          </p:nvSpPr>
          <p:spPr>
            <a:xfrm>
              <a:off x="7567200" y="1261080"/>
              <a:ext cx="1978200" cy="1006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Acceptatietestfase</a:t>
              </a:r>
              <a:endParaRPr lang="nl-NL" sz="1800" b="0" strike="noStrike" spc="-1">
                <a:latin typeface="Arial"/>
              </a:endParaRPr>
            </a:p>
          </p:txBody>
        </p:sp>
        <p:sp>
          <p:nvSpPr>
            <p:cNvPr id="620" name="Rechthoek 59"/>
            <p:cNvSpPr/>
            <p:nvPr/>
          </p:nvSpPr>
          <p:spPr>
            <a:xfrm>
              <a:off x="3218040" y="2649600"/>
              <a:ext cx="1977840" cy="1006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Architectuurfase</a:t>
              </a:r>
              <a:endParaRPr lang="nl-NL" sz="1800" b="0" strike="noStrike" spc="-1">
                <a:latin typeface="Arial"/>
              </a:endParaRPr>
            </a:p>
          </p:txBody>
        </p:sp>
        <p:sp>
          <p:nvSpPr>
            <p:cNvPr id="621" name="Rechthoek 60"/>
            <p:cNvSpPr/>
            <p:nvPr/>
          </p:nvSpPr>
          <p:spPr>
            <a:xfrm>
              <a:off x="7069680" y="2649600"/>
              <a:ext cx="1977840" cy="1006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Integratietestfase</a:t>
              </a:r>
              <a:endParaRPr lang="nl-NL" sz="1800" b="0" strike="noStrike" spc="-1">
                <a:latin typeface="Arial"/>
              </a:endParaRPr>
            </a:p>
          </p:txBody>
        </p:sp>
        <p:sp>
          <p:nvSpPr>
            <p:cNvPr id="622" name="Rechthoek 61"/>
            <p:cNvSpPr/>
            <p:nvPr/>
          </p:nvSpPr>
          <p:spPr>
            <a:xfrm>
              <a:off x="6709680" y="4039200"/>
              <a:ext cx="1978200" cy="100656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Unittestfase</a:t>
              </a:r>
              <a:endParaRPr lang="nl-NL" sz="1800" b="0" strike="noStrike" spc="-1">
                <a:latin typeface="Arial"/>
              </a:endParaRPr>
            </a:p>
          </p:txBody>
        </p:sp>
        <p:sp>
          <p:nvSpPr>
            <p:cNvPr id="623" name="Rechthoek 62"/>
            <p:cNvSpPr/>
            <p:nvPr/>
          </p:nvSpPr>
          <p:spPr>
            <a:xfrm>
              <a:off x="3649680" y="4033080"/>
              <a:ext cx="1978200" cy="100656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Detailontwerpfase</a:t>
              </a:r>
              <a:endParaRPr lang="nl-NL" sz="1800" b="0" strike="noStrike" spc="-1">
                <a:latin typeface="Arial"/>
              </a:endParaRPr>
            </a:p>
          </p:txBody>
        </p:sp>
        <p:sp>
          <p:nvSpPr>
            <p:cNvPr id="624" name="Rechthoek 63"/>
            <p:cNvSpPr/>
            <p:nvPr/>
          </p:nvSpPr>
          <p:spPr>
            <a:xfrm>
              <a:off x="5161680" y="5416200"/>
              <a:ext cx="1978200" cy="1006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Implementatiefase</a:t>
              </a:r>
              <a:endParaRPr lang="nl-NL" sz="1800" b="0" strike="noStrike" spc="-1">
                <a:latin typeface="Arial"/>
              </a:endParaRPr>
            </a:p>
          </p:txBody>
        </p:sp>
        <p:sp>
          <p:nvSpPr>
            <p:cNvPr id="625" name="Rechthoek 64"/>
            <p:cNvSpPr/>
            <p:nvPr/>
          </p:nvSpPr>
          <p:spPr>
            <a:xfrm>
              <a:off x="5089680" y="6681960"/>
              <a:ext cx="2158560" cy="1078560"/>
            </a:xfrm>
            <a:prstGeom prst="rect">
              <a:avLst/>
            </a:prstGeom>
            <a:solidFill>
              <a:schemeClr val="bg1"/>
            </a:solidFill>
            <a:ln>
              <a:solidFill>
                <a:srgbClr val="FFFFFF"/>
              </a:solidFill>
              <a:round/>
            </a:ln>
          </p:spPr>
          <p:style>
            <a:lnRef idx="2">
              <a:schemeClr val="accent1">
                <a:shade val="50000"/>
              </a:schemeClr>
            </a:lnRef>
            <a:fillRef idx="1">
              <a:schemeClr val="accent1"/>
            </a:fillRef>
            <a:effectRef idx="0">
              <a:schemeClr val="accent1"/>
            </a:effectRef>
            <a:fontRef idx="minor"/>
          </p:style>
        </p:sp>
        <p:sp>
          <p:nvSpPr>
            <p:cNvPr id="626" name="Rechte verbindingslijn met pijl 65"/>
            <p:cNvSpPr/>
            <p:nvPr/>
          </p:nvSpPr>
          <p:spPr>
            <a:xfrm flipH="1">
              <a:off x="4620600" y="1765080"/>
              <a:ext cx="2944080" cy="36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627" name="Rechte verbindingslijn met pijl 66"/>
            <p:cNvSpPr/>
            <p:nvPr/>
          </p:nvSpPr>
          <p:spPr>
            <a:xfrm flipH="1">
              <a:off x="5195520" y="3153600"/>
              <a:ext cx="1870920" cy="36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628" name="Rechte verbindingslijn met pijl 67"/>
            <p:cNvSpPr/>
            <p:nvPr/>
          </p:nvSpPr>
          <p:spPr>
            <a:xfrm flipH="1" flipV="1">
              <a:off x="5627520" y="4535640"/>
              <a:ext cx="1078920" cy="4680"/>
            </a:xfrm>
            <a:custGeom>
              <a:avLst/>
              <a:gdLst/>
              <a:ahLst/>
              <a:cxnLst/>
              <a:rect l="l" t="t" r="r" b="b"/>
              <a:pathLst>
                <a:path w="21600" h="21600">
                  <a:moveTo>
                    <a:pt x="0" y="0"/>
                  </a:moveTo>
                  <a:lnTo>
                    <a:pt x="21600" y="21600"/>
                  </a:lnTo>
                </a:path>
              </a:pathLst>
            </a:custGeom>
            <a:noFill/>
            <a:ln w="25400">
              <a:solidFill>
                <a:srgbClr val="808080"/>
              </a:solidFill>
              <a:round/>
              <a:tailEnd type="triangle" w="lg" len="lg"/>
            </a:ln>
          </p:spPr>
          <p:style>
            <a:lnRef idx="1">
              <a:schemeClr val="accent1"/>
            </a:lnRef>
            <a:fillRef idx="0">
              <a:schemeClr val="accent1"/>
            </a:fillRef>
            <a:effectRef idx="0">
              <a:schemeClr val="accent1"/>
            </a:effectRef>
            <a:fontRef idx="minor"/>
          </p:style>
        </p:sp>
        <p:sp>
          <p:nvSpPr>
            <p:cNvPr id="629" name="Tekstvak 68"/>
            <p:cNvSpPr/>
            <p:nvPr/>
          </p:nvSpPr>
          <p:spPr>
            <a:xfrm>
              <a:off x="5655600" y="151992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630" name="Tekstvak 69"/>
            <p:cNvSpPr/>
            <p:nvPr/>
          </p:nvSpPr>
          <p:spPr>
            <a:xfrm>
              <a:off x="5655600" y="290088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631" name="Tekstvak 70"/>
            <p:cNvSpPr/>
            <p:nvPr/>
          </p:nvSpPr>
          <p:spPr>
            <a:xfrm>
              <a:off x="5655600" y="4289400"/>
              <a:ext cx="105732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Verificatie van</a:t>
              </a:r>
              <a:endParaRPr lang="nl-NL" sz="1200" b="0" strike="noStrike" spc="-1">
                <a:latin typeface="Arial"/>
              </a:endParaRPr>
            </a:p>
          </p:txBody>
        </p:sp>
        <p:sp>
          <p:nvSpPr>
            <p:cNvPr id="632" name="Tekstvak 71"/>
            <p:cNvSpPr/>
            <p:nvPr/>
          </p:nvSpPr>
          <p:spPr>
            <a:xfrm>
              <a:off x="5794200" y="1740600"/>
              <a:ext cx="81360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klanteisen</a:t>
              </a:r>
              <a:endParaRPr lang="nl-NL" sz="1200" b="0" strike="noStrike" spc="-1">
                <a:latin typeface="Arial"/>
              </a:endParaRPr>
            </a:p>
          </p:txBody>
        </p:sp>
        <p:sp>
          <p:nvSpPr>
            <p:cNvPr id="633" name="Tekstvak 72"/>
            <p:cNvSpPr/>
            <p:nvPr/>
          </p:nvSpPr>
          <p:spPr>
            <a:xfrm>
              <a:off x="5729400" y="3121560"/>
              <a:ext cx="941400" cy="272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koppelingen</a:t>
              </a:r>
              <a:endParaRPr lang="nl-NL" sz="1200" b="0" strike="noStrike" spc="-1">
                <a:latin typeface="Arial"/>
              </a:endParaRPr>
            </a:p>
          </p:txBody>
        </p:sp>
        <p:sp>
          <p:nvSpPr>
            <p:cNvPr id="634" name="Tekstvak 73"/>
            <p:cNvSpPr/>
            <p:nvPr/>
          </p:nvSpPr>
          <p:spPr>
            <a:xfrm>
              <a:off x="5668200" y="4510080"/>
              <a:ext cx="1075680" cy="27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nl-NL" sz="1200" b="0" strike="noStrike" spc="-1">
                  <a:solidFill>
                    <a:srgbClr val="000000"/>
                  </a:solidFill>
                  <a:latin typeface="Calibri"/>
                  <a:ea typeface="DejaVu Sans"/>
                </a:rPr>
                <a:t>units</a:t>
              </a:r>
              <a:endParaRPr lang="nl-NL" sz="1200" b="0" strike="noStrike" spc="-1">
                <a:latin typeface="Arial"/>
              </a:endParaRPr>
            </a:p>
          </p:txBody>
        </p:sp>
      </p:grpSp>
      <p:sp>
        <p:nvSpPr>
          <p:cNvPr id="635" name="Circular Arrow 26"/>
          <p:cNvSpPr/>
          <p:nvPr/>
        </p:nvSpPr>
        <p:spPr>
          <a:xfrm flipH="1">
            <a:off x="2682720" y="468000"/>
            <a:ext cx="6903360" cy="6210360"/>
          </a:xfrm>
          <a:prstGeom prst="circularArrow">
            <a:avLst>
              <a:gd name="adj1" fmla="val 8006"/>
              <a:gd name="adj2" fmla="val 1761921"/>
              <a:gd name="adj3" fmla="val 11895701"/>
              <a:gd name="adj4" fmla="val 13713157"/>
              <a:gd name="adj5" fmla="val 10723"/>
            </a:avLst>
          </a:prstGeom>
          <a:solidFill>
            <a:schemeClr val="accent3">
              <a:lumMod val="50000"/>
              <a:alpha val="43000"/>
            </a:schemeClr>
          </a:solidFill>
          <a:ln w="57150">
            <a:solidFill>
              <a:srgbClr val="000000">
                <a:alpha val="14000"/>
              </a:srgbClr>
            </a:solidFill>
            <a:round/>
          </a:ln>
        </p:spPr>
        <p:style>
          <a:lnRef idx="2">
            <a:schemeClr val="accent1">
              <a:shade val="50000"/>
            </a:schemeClr>
          </a:lnRef>
          <a:fillRef idx="1">
            <a:schemeClr val="accent1"/>
          </a:fillRef>
          <a:effectRef idx="0">
            <a:schemeClr val="accent1"/>
          </a:effectRef>
          <a:fontRef idx="minor"/>
        </p:style>
      </p:sp>
      <p:sp>
        <p:nvSpPr>
          <p:cNvPr id="636" name="Tekstvak 2"/>
          <p:cNvSpPr/>
          <p:nvPr/>
        </p:nvSpPr>
        <p:spPr>
          <a:xfrm>
            <a:off x="8812800" y="4537080"/>
            <a:ext cx="3093840" cy="1796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nl-NL" sz="2800" b="0" strike="noStrike" spc="-1">
                <a:solidFill>
                  <a:srgbClr val="000000"/>
                </a:solidFill>
                <a:latin typeface="Calibri"/>
                <a:ea typeface="DejaVu Sans"/>
              </a:rPr>
              <a:t>Niet alle requirements in één keer maar een aantal per iteratie</a:t>
            </a:r>
            <a:endParaRPr lang="nl-NL" sz="2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087FC0D4-626F-5B0F-0995-D00CD47555C5}"/>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637"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W-model</a:t>
            </a:r>
            <a:endParaRPr lang="en-US" sz="4000" b="0" strike="noStrike" spc="-1">
              <a:solidFill>
                <a:srgbClr val="000000"/>
              </a:solidFill>
              <a:latin typeface="Arial"/>
            </a:endParaRPr>
          </a:p>
        </p:txBody>
      </p:sp>
      <p:sp>
        <p:nvSpPr>
          <p:cNvPr id="640" name="PlaceHolder 3"/>
          <p:cNvSpPr>
            <a:spLocks noGrp="1"/>
          </p:cNvSpPr>
          <p:nvPr>
            <p:ph type="sldNum" idx="33"/>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70606439-3EAF-486D-B92A-F8B5DB484472}" type="slidenum">
              <a:rPr lang="nl-NL" sz="1000" b="1" strike="noStrike" spc="-1">
                <a:solidFill>
                  <a:srgbClr val="FFFFFF"/>
                </a:solidFill>
                <a:latin typeface="Calibri"/>
                <a:ea typeface="DejaVu Sans"/>
              </a:rPr>
              <a:t>12</a:t>
            </a:fld>
            <a:endParaRPr lang="nl-NL" sz="1000" b="0" strike="noStrike" spc="-1">
              <a:latin typeface="Times New Roman"/>
            </a:endParaRPr>
          </a:p>
        </p:txBody>
      </p:sp>
      <p:pic>
        <p:nvPicPr>
          <p:cNvPr id="641" name="Afbeelding 7"/>
          <p:cNvPicPr/>
          <p:nvPr/>
        </p:nvPicPr>
        <p:blipFill>
          <a:blip r:embed="rId2">
            <a:alphaModFix amt="50000"/>
          </a:blip>
          <a:stretch/>
        </p:blipFill>
        <p:spPr>
          <a:xfrm>
            <a:off x="1766520" y="1104840"/>
            <a:ext cx="8653680" cy="5195160"/>
          </a:xfrm>
          <a:prstGeom prst="rect">
            <a:avLst/>
          </a:prstGeom>
          <a:ln w="0">
            <a:noFill/>
          </a:ln>
        </p:spPr>
      </p:pic>
      <p:sp>
        <p:nvSpPr>
          <p:cNvPr id="642" name="Rechthoek 8"/>
          <p:cNvSpPr/>
          <p:nvPr/>
        </p:nvSpPr>
        <p:spPr>
          <a:xfrm>
            <a:off x="3945600" y="6428520"/>
            <a:ext cx="43491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nl-NL" sz="1800" b="0" u="sng" strike="noStrike" spc="-1">
                <a:solidFill>
                  <a:srgbClr val="0000FF"/>
                </a:solidFill>
                <a:uFillTx/>
                <a:latin typeface="Calibri"/>
                <a:ea typeface="DejaVu Sans"/>
                <a:hlinkClick r:id="rId3"/>
              </a:rPr>
              <a:t>http://www.smartest.nl/verdieping/wmodel</a:t>
            </a:r>
            <a:r>
              <a:rPr lang="nl-NL" sz="1800" b="0" strike="noStrike" spc="-1">
                <a:solidFill>
                  <a:srgbClr val="000000"/>
                </a:solidFill>
                <a:latin typeface="Calibri"/>
                <a:ea typeface="DejaVu Sans"/>
              </a:rPr>
              <a:t> </a:t>
            </a:r>
            <a:endParaRPr lang="nl-NL" sz="1800" b="0" strike="noStrike" spc="-1">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FE6D6305-C802-8B6A-8176-B318F56915C6}"/>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643"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V-model I/O (1/2)</a:t>
            </a:r>
            <a:endParaRPr lang="en-US" sz="4000" b="0" strike="noStrike" spc="-1">
              <a:solidFill>
                <a:srgbClr val="000000"/>
              </a:solidFill>
              <a:latin typeface="Arial"/>
            </a:endParaRPr>
          </a:p>
        </p:txBody>
      </p:sp>
      <p:sp>
        <p:nvSpPr>
          <p:cNvPr id="646" name="PlaceHolder 3"/>
          <p:cNvSpPr>
            <a:spLocks noGrp="1"/>
          </p:cNvSpPr>
          <p:nvPr>
            <p:ph type="sldNum" idx="35"/>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D5507074-1853-417D-B6F3-BFE1FB2C2B5D}" type="slidenum">
              <a:rPr lang="nl-NL" sz="1000" b="1" strike="noStrike" spc="-1">
                <a:solidFill>
                  <a:srgbClr val="FFFFFF"/>
                </a:solidFill>
                <a:latin typeface="Calibri"/>
                <a:ea typeface="DejaVu Sans"/>
              </a:rPr>
              <a:t>13</a:t>
            </a:fld>
            <a:endParaRPr lang="nl-NL" sz="1000" b="0" strike="noStrike" spc="-1">
              <a:latin typeface="Times New Roman"/>
            </a:endParaRPr>
          </a:p>
        </p:txBody>
      </p:sp>
      <p:grpSp>
        <p:nvGrpSpPr>
          <p:cNvPr id="647" name="Groep 34"/>
          <p:cNvGrpSpPr/>
          <p:nvPr/>
        </p:nvGrpSpPr>
        <p:grpSpPr>
          <a:xfrm>
            <a:off x="2130480" y="1176480"/>
            <a:ext cx="7926120" cy="5321520"/>
            <a:chOff x="2130480" y="1176480"/>
            <a:chExt cx="7926120" cy="5321520"/>
          </a:xfrm>
        </p:grpSpPr>
        <p:grpSp>
          <p:nvGrpSpPr>
            <p:cNvPr id="648" name="Groep 35"/>
            <p:cNvGrpSpPr/>
            <p:nvPr/>
          </p:nvGrpSpPr>
          <p:grpSpPr>
            <a:xfrm>
              <a:off x="2131200" y="1176480"/>
              <a:ext cx="7925400" cy="1258560"/>
              <a:chOff x="2131200" y="1176480"/>
              <a:chExt cx="7925400" cy="1258560"/>
            </a:xfrm>
          </p:grpSpPr>
          <p:sp>
            <p:nvSpPr>
              <p:cNvPr id="649" name="Rechthoek 52"/>
              <p:cNvSpPr/>
              <p:nvPr/>
            </p:nvSpPr>
            <p:spPr>
              <a:xfrm>
                <a:off x="2131200" y="149148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Klantideeën en </a:t>
                </a:r>
                <a:br>
                  <a:rPr sz="1800"/>
                </a:br>
                <a:r>
                  <a:rPr lang="nl-NL" sz="1600" b="0" strike="noStrike" spc="-1">
                    <a:solidFill>
                      <a:srgbClr val="000000"/>
                    </a:solidFill>
                    <a:latin typeface="Calibri"/>
                    <a:ea typeface="DejaVu Sans"/>
                  </a:rPr>
                  <a:t>-verwachtingen</a:t>
                </a:r>
                <a:endParaRPr lang="nl-NL" sz="1600" b="0" strike="noStrike" spc="-1">
                  <a:latin typeface="Arial"/>
                </a:endParaRPr>
              </a:p>
            </p:txBody>
          </p:sp>
          <p:sp>
            <p:nvSpPr>
              <p:cNvPr id="650" name="Rechthoek 53"/>
              <p:cNvSpPr/>
              <p:nvPr/>
            </p:nvSpPr>
            <p:spPr>
              <a:xfrm>
                <a:off x="5010840" y="1176480"/>
                <a:ext cx="2158200" cy="1258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Definitiefase</a:t>
                </a:r>
                <a:endParaRPr lang="nl-NL" sz="1800" b="0" strike="noStrike" spc="-1">
                  <a:latin typeface="Arial"/>
                </a:endParaRPr>
              </a:p>
            </p:txBody>
          </p:sp>
          <p:sp>
            <p:nvSpPr>
              <p:cNvPr id="651" name="Rechthoek 54"/>
              <p:cNvSpPr/>
              <p:nvPr/>
            </p:nvSpPr>
            <p:spPr>
              <a:xfrm>
                <a:off x="7898040" y="117648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Programma van Eisen</a:t>
                </a:r>
                <a:endParaRPr lang="nl-NL" sz="1600" b="0" strike="noStrike" spc="-1">
                  <a:latin typeface="Arial"/>
                </a:endParaRPr>
              </a:p>
            </p:txBody>
          </p:sp>
          <p:sp>
            <p:nvSpPr>
              <p:cNvPr id="652" name="Rechthoek 55"/>
              <p:cNvSpPr/>
              <p:nvPr/>
            </p:nvSpPr>
            <p:spPr>
              <a:xfrm>
                <a:off x="7898400" y="180648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Acceptatietest</a:t>
                </a:r>
                <a:endParaRPr lang="nl-NL" sz="1600" b="0" strike="noStrike" spc="-1">
                  <a:latin typeface="Arial"/>
                </a:endParaRPr>
              </a:p>
            </p:txBody>
          </p:sp>
          <p:sp>
            <p:nvSpPr>
              <p:cNvPr id="653" name="PIJL-RECHTS 56"/>
              <p:cNvSpPr/>
              <p:nvPr/>
            </p:nvSpPr>
            <p:spPr>
              <a:xfrm>
                <a:off x="4290840" y="162648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54" name="PIJL-RECHTS 57"/>
              <p:cNvSpPr/>
              <p:nvPr/>
            </p:nvSpPr>
            <p:spPr>
              <a:xfrm>
                <a:off x="7170120" y="131148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55" name="PIJL-RECHTS 58"/>
              <p:cNvSpPr/>
              <p:nvPr/>
            </p:nvSpPr>
            <p:spPr>
              <a:xfrm>
                <a:off x="7170120" y="194148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grpSp>
        <p:grpSp>
          <p:nvGrpSpPr>
            <p:cNvPr id="656" name="Groep 36"/>
            <p:cNvGrpSpPr/>
            <p:nvPr/>
          </p:nvGrpSpPr>
          <p:grpSpPr>
            <a:xfrm>
              <a:off x="2131200" y="2976840"/>
              <a:ext cx="7925400" cy="1258560"/>
              <a:chOff x="2131200" y="2976840"/>
              <a:chExt cx="7925400" cy="1258560"/>
            </a:xfrm>
          </p:grpSpPr>
          <p:sp>
            <p:nvSpPr>
              <p:cNvPr id="657" name="Rechthoek 45"/>
              <p:cNvSpPr/>
              <p:nvPr/>
            </p:nvSpPr>
            <p:spPr>
              <a:xfrm>
                <a:off x="2131200" y="329184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Programma van Eisen</a:t>
                </a:r>
                <a:endParaRPr lang="nl-NL" sz="1600" b="0" strike="noStrike" spc="-1">
                  <a:latin typeface="Arial"/>
                </a:endParaRPr>
              </a:p>
            </p:txBody>
          </p:sp>
          <p:sp>
            <p:nvSpPr>
              <p:cNvPr id="658" name="Rechthoek 46"/>
              <p:cNvSpPr/>
              <p:nvPr/>
            </p:nvSpPr>
            <p:spPr>
              <a:xfrm>
                <a:off x="5010840" y="2976840"/>
                <a:ext cx="2158200" cy="1258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Architectuurfase</a:t>
                </a:r>
                <a:endParaRPr lang="nl-NL" sz="1800" b="0" strike="noStrike" spc="-1">
                  <a:latin typeface="Arial"/>
                </a:endParaRPr>
              </a:p>
            </p:txBody>
          </p:sp>
          <p:sp>
            <p:nvSpPr>
              <p:cNvPr id="659" name="Rechthoek 47"/>
              <p:cNvSpPr/>
              <p:nvPr/>
            </p:nvSpPr>
            <p:spPr>
              <a:xfrm>
                <a:off x="7898040" y="297684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Architectuurontwerp</a:t>
                </a:r>
                <a:endParaRPr lang="nl-NL" sz="1600" b="0" strike="noStrike" spc="-1">
                  <a:latin typeface="Arial"/>
                </a:endParaRPr>
              </a:p>
            </p:txBody>
          </p:sp>
          <p:sp>
            <p:nvSpPr>
              <p:cNvPr id="660" name="Rechthoek 48"/>
              <p:cNvSpPr/>
              <p:nvPr/>
            </p:nvSpPr>
            <p:spPr>
              <a:xfrm>
                <a:off x="7898400" y="360684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Integratietest</a:t>
                </a:r>
                <a:endParaRPr lang="nl-NL" sz="1600" b="0" strike="noStrike" spc="-1">
                  <a:latin typeface="Arial"/>
                </a:endParaRPr>
              </a:p>
            </p:txBody>
          </p:sp>
          <p:sp>
            <p:nvSpPr>
              <p:cNvPr id="661" name="PIJL-RECHTS 49"/>
              <p:cNvSpPr/>
              <p:nvPr/>
            </p:nvSpPr>
            <p:spPr>
              <a:xfrm>
                <a:off x="4290840" y="342684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62" name="PIJL-RECHTS 50"/>
              <p:cNvSpPr/>
              <p:nvPr/>
            </p:nvSpPr>
            <p:spPr>
              <a:xfrm>
                <a:off x="7170120" y="310608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63" name="PIJL-RECHTS 51"/>
              <p:cNvSpPr/>
              <p:nvPr/>
            </p:nvSpPr>
            <p:spPr>
              <a:xfrm>
                <a:off x="7170120" y="374652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grpSp>
        <p:grpSp>
          <p:nvGrpSpPr>
            <p:cNvPr id="664" name="Groep 37"/>
            <p:cNvGrpSpPr/>
            <p:nvPr/>
          </p:nvGrpSpPr>
          <p:grpSpPr>
            <a:xfrm>
              <a:off x="2130480" y="4776840"/>
              <a:ext cx="7926120" cy="1721160"/>
              <a:chOff x="2130480" y="4776840"/>
              <a:chExt cx="7926120" cy="1721160"/>
            </a:xfrm>
          </p:grpSpPr>
          <p:sp>
            <p:nvSpPr>
              <p:cNvPr id="665" name="Rechthoek 38"/>
              <p:cNvSpPr/>
              <p:nvPr/>
            </p:nvSpPr>
            <p:spPr>
              <a:xfrm>
                <a:off x="2130480" y="527976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Architectuurontwerp</a:t>
                </a:r>
                <a:endParaRPr lang="nl-NL" sz="1600" b="0" strike="noStrike" spc="-1">
                  <a:latin typeface="Arial"/>
                </a:endParaRPr>
              </a:p>
            </p:txBody>
          </p:sp>
          <p:sp>
            <p:nvSpPr>
              <p:cNvPr id="666" name="Rechthoek 39"/>
              <p:cNvSpPr/>
              <p:nvPr/>
            </p:nvSpPr>
            <p:spPr>
              <a:xfrm>
                <a:off x="5025600" y="4776840"/>
                <a:ext cx="2142720" cy="170892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Detailontwerpfase</a:t>
                </a:r>
                <a:endParaRPr lang="nl-NL" sz="1800" b="0" strike="noStrike" spc="-1">
                  <a:latin typeface="Arial"/>
                </a:endParaRPr>
              </a:p>
            </p:txBody>
          </p:sp>
          <p:sp>
            <p:nvSpPr>
              <p:cNvPr id="667" name="Rechthoek 40"/>
              <p:cNvSpPr/>
              <p:nvPr/>
            </p:nvSpPr>
            <p:spPr>
              <a:xfrm>
                <a:off x="7897320" y="4776840"/>
                <a:ext cx="2158200" cy="10911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Detailontwerp (hardware en software)</a:t>
                </a:r>
                <a:endParaRPr lang="nl-NL" sz="1600" b="0" strike="noStrike" spc="-1">
                  <a:latin typeface="Arial"/>
                </a:endParaRPr>
              </a:p>
            </p:txBody>
          </p:sp>
          <p:sp>
            <p:nvSpPr>
              <p:cNvPr id="668" name="Rechthoek 41"/>
              <p:cNvSpPr/>
              <p:nvPr/>
            </p:nvSpPr>
            <p:spPr>
              <a:xfrm>
                <a:off x="7898400" y="5869440"/>
                <a:ext cx="2158200" cy="628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Unittest</a:t>
                </a:r>
                <a:endParaRPr lang="nl-NL" sz="1600" b="0" strike="noStrike" spc="-1">
                  <a:latin typeface="Arial"/>
                </a:endParaRPr>
              </a:p>
            </p:txBody>
          </p:sp>
          <p:sp>
            <p:nvSpPr>
              <p:cNvPr id="669" name="PIJL-RECHTS 42"/>
              <p:cNvSpPr/>
              <p:nvPr/>
            </p:nvSpPr>
            <p:spPr>
              <a:xfrm>
                <a:off x="4297680" y="541476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70" name="PIJL-RECHTS 43"/>
              <p:cNvSpPr/>
              <p:nvPr/>
            </p:nvSpPr>
            <p:spPr>
              <a:xfrm>
                <a:off x="7169760" y="491976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71" name="PIJL-RECHTS 44"/>
              <p:cNvSpPr/>
              <p:nvPr/>
            </p:nvSpPr>
            <p:spPr>
              <a:xfrm>
                <a:off x="7169760" y="5979600"/>
                <a:ext cx="718560" cy="358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4AB22F5F-4228-9941-AFED-0249259362B6}"/>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672"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V-model I/O (2/2)</a:t>
            </a:r>
            <a:endParaRPr lang="en-US" sz="4000" b="0" strike="noStrike" spc="-1">
              <a:solidFill>
                <a:srgbClr val="000000"/>
              </a:solidFill>
              <a:latin typeface="Arial"/>
            </a:endParaRPr>
          </a:p>
        </p:txBody>
      </p:sp>
      <p:sp>
        <p:nvSpPr>
          <p:cNvPr id="675" name="PlaceHolder 3"/>
          <p:cNvSpPr>
            <a:spLocks noGrp="1"/>
          </p:cNvSpPr>
          <p:nvPr>
            <p:ph type="sldNum" idx="37"/>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BABC9252-351F-4489-B839-8764BF9BD64A}" type="slidenum">
              <a:rPr lang="nl-NL" sz="1000" b="1" strike="noStrike" spc="-1">
                <a:solidFill>
                  <a:srgbClr val="FFFFFF"/>
                </a:solidFill>
                <a:latin typeface="Calibri"/>
                <a:ea typeface="DejaVu Sans"/>
              </a:rPr>
              <a:t>14</a:t>
            </a:fld>
            <a:endParaRPr lang="nl-NL" sz="1000" b="0" strike="noStrike" spc="-1">
              <a:latin typeface="Times New Roman"/>
            </a:endParaRPr>
          </a:p>
        </p:txBody>
      </p:sp>
      <p:grpSp>
        <p:nvGrpSpPr>
          <p:cNvPr id="676" name="Groep 60"/>
          <p:cNvGrpSpPr/>
          <p:nvPr/>
        </p:nvGrpSpPr>
        <p:grpSpPr>
          <a:xfrm>
            <a:off x="2559960" y="1039680"/>
            <a:ext cx="7067160" cy="5594400"/>
            <a:chOff x="2559960" y="1039680"/>
            <a:chExt cx="7067160" cy="5594400"/>
          </a:xfrm>
        </p:grpSpPr>
        <p:grpSp>
          <p:nvGrpSpPr>
            <p:cNvPr id="677" name="Groep 61"/>
            <p:cNvGrpSpPr/>
            <p:nvPr/>
          </p:nvGrpSpPr>
          <p:grpSpPr>
            <a:xfrm>
              <a:off x="2631960" y="4039920"/>
              <a:ext cx="6837480" cy="1148400"/>
              <a:chOff x="2631960" y="4039920"/>
              <a:chExt cx="6837480" cy="1148400"/>
            </a:xfrm>
          </p:grpSpPr>
          <p:sp>
            <p:nvSpPr>
              <p:cNvPr id="678" name="PIJL-RECHTS 103"/>
              <p:cNvSpPr/>
              <p:nvPr/>
            </p:nvSpPr>
            <p:spPr>
              <a:xfrm>
                <a:off x="4509000" y="4165920"/>
                <a:ext cx="40608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79" name="Rechthoek 104"/>
              <p:cNvSpPr/>
              <p:nvPr/>
            </p:nvSpPr>
            <p:spPr>
              <a:xfrm>
                <a:off x="2777400" y="403992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680" name="PIJL-RECHTS 105"/>
              <p:cNvSpPr/>
              <p:nvPr/>
            </p:nvSpPr>
            <p:spPr>
              <a:xfrm>
                <a:off x="4439520" y="4238280"/>
                <a:ext cx="47556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81" name="PIJL-RECHTS 106"/>
              <p:cNvSpPr/>
              <p:nvPr/>
            </p:nvSpPr>
            <p:spPr>
              <a:xfrm>
                <a:off x="6870240" y="479376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82" name="Rechthoek 107"/>
              <p:cNvSpPr/>
              <p:nvPr/>
            </p:nvSpPr>
            <p:spPr>
              <a:xfrm>
                <a:off x="4935600" y="4181760"/>
                <a:ext cx="1942200" cy="1006560"/>
              </a:xfrm>
              <a:prstGeom prst="rect">
                <a:avLst/>
              </a:prstGeom>
              <a:solidFill>
                <a:srgbClr val="D3857E"/>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Integratietestfase</a:t>
                </a:r>
                <a:endParaRPr lang="nl-NL" sz="1800" b="0" strike="noStrike" spc="-1">
                  <a:latin typeface="Arial"/>
                </a:endParaRPr>
              </a:p>
            </p:txBody>
          </p:sp>
          <p:sp>
            <p:nvSpPr>
              <p:cNvPr id="683" name="Rechthoek 108"/>
              <p:cNvSpPr/>
              <p:nvPr/>
            </p:nvSpPr>
            <p:spPr>
              <a:xfrm>
                <a:off x="7457040" y="4683240"/>
                <a:ext cx="201240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Integratietestrapport</a:t>
                </a:r>
                <a:endParaRPr lang="nl-NL" sz="1600" b="0" strike="noStrike" spc="-1">
                  <a:latin typeface="Arial"/>
                </a:endParaRPr>
              </a:p>
            </p:txBody>
          </p:sp>
          <p:sp>
            <p:nvSpPr>
              <p:cNvPr id="684" name="PIJL-RECHTS 109"/>
              <p:cNvSpPr/>
              <p:nvPr/>
            </p:nvSpPr>
            <p:spPr>
              <a:xfrm>
                <a:off x="4348080" y="479376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85" name="Rechthoek 110"/>
              <p:cNvSpPr/>
              <p:nvPr/>
            </p:nvSpPr>
            <p:spPr>
              <a:xfrm>
                <a:off x="2631960" y="468576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Integratietest</a:t>
                </a:r>
                <a:endParaRPr lang="nl-NL" sz="1600" b="0" strike="noStrike" spc="-1">
                  <a:latin typeface="Arial"/>
                </a:endParaRPr>
              </a:p>
            </p:txBody>
          </p:sp>
          <p:sp>
            <p:nvSpPr>
              <p:cNvPr id="686" name="Rechthoek 111"/>
              <p:cNvSpPr/>
              <p:nvPr/>
            </p:nvSpPr>
            <p:spPr>
              <a:xfrm>
                <a:off x="2705400" y="411228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687" name="Rechthoek 112"/>
              <p:cNvSpPr/>
              <p:nvPr/>
            </p:nvSpPr>
            <p:spPr>
              <a:xfrm>
                <a:off x="2633400" y="418176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Geverifieerde Unit</a:t>
                </a:r>
                <a:endParaRPr lang="nl-NL" sz="1600" b="0" strike="noStrike" spc="-1">
                  <a:latin typeface="Arial"/>
                </a:endParaRPr>
              </a:p>
            </p:txBody>
          </p:sp>
          <p:sp>
            <p:nvSpPr>
              <p:cNvPr id="688" name="PIJL-RECHTS 113"/>
              <p:cNvSpPr/>
              <p:nvPr/>
            </p:nvSpPr>
            <p:spPr>
              <a:xfrm>
                <a:off x="4359960" y="4300560"/>
                <a:ext cx="56088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89" name="PIJL-RECHTS 114"/>
              <p:cNvSpPr/>
              <p:nvPr/>
            </p:nvSpPr>
            <p:spPr>
              <a:xfrm>
                <a:off x="6872040" y="428724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90" name="Rechthoek 115"/>
              <p:cNvSpPr/>
              <p:nvPr/>
            </p:nvSpPr>
            <p:spPr>
              <a:xfrm>
                <a:off x="7457040" y="4179240"/>
                <a:ext cx="201240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Systeem</a:t>
                </a:r>
                <a:endParaRPr lang="nl-NL" sz="1600" b="0" strike="noStrike" spc="-1">
                  <a:latin typeface="Arial"/>
                </a:endParaRPr>
              </a:p>
            </p:txBody>
          </p:sp>
        </p:grpSp>
        <p:grpSp>
          <p:nvGrpSpPr>
            <p:cNvPr id="691" name="Groep 62"/>
            <p:cNvGrpSpPr/>
            <p:nvPr/>
          </p:nvGrpSpPr>
          <p:grpSpPr>
            <a:xfrm>
              <a:off x="2631960" y="5624640"/>
              <a:ext cx="6837480" cy="1009440"/>
              <a:chOff x="2631960" y="5624640"/>
              <a:chExt cx="6837480" cy="1009440"/>
            </a:xfrm>
          </p:grpSpPr>
          <p:sp>
            <p:nvSpPr>
              <p:cNvPr id="692" name="PIJL-RECHTS 94"/>
              <p:cNvSpPr/>
              <p:nvPr/>
            </p:nvSpPr>
            <p:spPr>
              <a:xfrm>
                <a:off x="6874920" y="623952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93" name="Rechthoek 95"/>
              <p:cNvSpPr/>
              <p:nvPr/>
            </p:nvSpPr>
            <p:spPr>
              <a:xfrm>
                <a:off x="4935600" y="5627520"/>
                <a:ext cx="1942200" cy="1006560"/>
              </a:xfrm>
              <a:prstGeom prst="rect">
                <a:avLst/>
              </a:prstGeom>
              <a:solidFill>
                <a:srgbClr val="BBD09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Acceptatietestfase</a:t>
                </a:r>
                <a:endParaRPr lang="nl-NL" sz="1800" b="0" strike="noStrike" spc="-1">
                  <a:latin typeface="Arial"/>
                </a:endParaRPr>
              </a:p>
            </p:txBody>
          </p:sp>
          <p:sp>
            <p:nvSpPr>
              <p:cNvPr id="694" name="Rechthoek 96"/>
              <p:cNvSpPr/>
              <p:nvPr/>
            </p:nvSpPr>
            <p:spPr>
              <a:xfrm>
                <a:off x="7452360" y="6129000"/>
                <a:ext cx="201708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Acceptatietestrapport</a:t>
                </a:r>
                <a:endParaRPr lang="nl-NL" sz="1600" b="0" strike="noStrike" spc="-1">
                  <a:latin typeface="Arial"/>
                </a:endParaRPr>
              </a:p>
            </p:txBody>
          </p:sp>
          <p:sp>
            <p:nvSpPr>
              <p:cNvPr id="695" name="PIJL-RECHTS 97"/>
              <p:cNvSpPr/>
              <p:nvPr/>
            </p:nvSpPr>
            <p:spPr>
              <a:xfrm>
                <a:off x="4348080" y="623952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96" name="Rechthoek 98"/>
              <p:cNvSpPr/>
              <p:nvPr/>
            </p:nvSpPr>
            <p:spPr>
              <a:xfrm>
                <a:off x="2631960" y="613152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Acceptatietest</a:t>
                </a:r>
                <a:endParaRPr lang="nl-NL" sz="1600" b="0" strike="noStrike" spc="-1">
                  <a:latin typeface="Arial"/>
                </a:endParaRPr>
              </a:p>
            </p:txBody>
          </p:sp>
          <p:sp>
            <p:nvSpPr>
              <p:cNvPr id="697" name="Rechthoek 99"/>
              <p:cNvSpPr/>
              <p:nvPr/>
            </p:nvSpPr>
            <p:spPr>
              <a:xfrm>
                <a:off x="2633400" y="562752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Systeem</a:t>
                </a:r>
                <a:endParaRPr lang="nl-NL" sz="1600" b="0" strike="noStrike" spc="-1">
                  <a:latin typeface="Arial"/>
                </a:endParaRPr>
              </a:p>
            </p:txBody>
          </p:sp>
          <p:sp>
            <p:nvSpPr>
              <p:cNvPr id="698" name="PIJL-RECHTS 100"/>
              <p:cNvSpPr/>
              <p:nvPr/>
            </p:nvSpPr>
            <p:spPr>
              <a:xfrm>
                <a:off x="4361400" y="5746320"/>
                <a:ext cx="56088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699" name="PIJL-RECHTS 101"/>
              <p:cNvSpPr/>
              <p:nvPr/>
            </p:nvSpPr>
            <p:spPr>
              <a:xfrm>
                <a:off x="6876720" y="573264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00" name="Rechthoek 102"/>
              <p:cNvSpPr/>
              <p:nvPr/>
            </p:nvSpPr>
            <p:spPr>
              <a:xfrm>
                <a:off x="7452360" y="5624640"/>
                <a:ext cx="201708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Geverifieerd Systeem</a:t>
                </a:r>
                <a:endParaRPr lang="nl-NL" sz="1600" b="0" strike="noStrike" spc="-1">
                  <a:latin typeface="Arial"/>
                </a:endParaRPr>
              </a:p>
            </p:txBody>
          </p:sp>
        </p:grpSp>
        <p:grpSp>
          <p:nvGrpSpPr>
            <p:cNvPr id="701" name="Group 1"/>
            <p:cNvGrpSpPr/>
            <p:nvPr/>
          </p:nvGrpSpPr>
          <p:grpSpPr>
            <a:xfrm>
              <a:off x="2631960" y="2560320"/>
              <a:ext cx="6972120" cy="1148400"/>
              <a:chOff x="2631960" y="2560320"/>
              <a:chExt cx="6972120" cy="1148400"/>
            </a:xfrm>
          </p:grpSpPr>
          <p:sp>
            <p:nvSpPr>
              <p:cNvPr id="702" name="PIJL-RECHTS 77"/>
              <p:cNvSpPr/>
              <p:nvPr/>
            </p:nvSpPr>
            <p:spPr>
              <a:xfrm>
                <a:off x="4509000" y="2686320"/>
                <a:ext cx="40608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03" name="Rechthoek 78"/>
              <p:cNvSpPr/>
              <p:nvPr/>
            </p:nvSpPr>
            <p:spPr>
              <a:xfrm>
                <a:off x="2777400" y="256032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704" name="PIJL-RECHTS 79"/>
              <p:cNvSpPr/>
              <p:nvPr/>
            </p:nvSpPr>
            <p:spPr>
              <a:xfrm>
                <a:off x="4439520" y="2758680"/>
                <a:ext cx="47556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05" name="Rechthoek 80"/>
              <p:cNvSpPr/>
              <p:nvPr/>
            </p:nvSpPr>
            <p:spPr>
              <a:xfrm>
                <a:off x="7454160" y="3206160"/>
                <a:ext cx="200592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Unittestrapport</a:t>
                </a:r>
                <a:endParaRPr lang="nl-NL" sz="1600" b="0" strike="noStrike" spc="-1">
                  <a:latin typeface="Arial"/>
                </a:endParaRPr>
              </a:p>
            </p:txBody>
          </p:sp>
          <p:sp>
            <p:nvSpPr>
              <p:cNvPr id="706" name="PIJL-RECHTS 81"/>
              <p:cNvSpPr/>
              <p:nvPr/>
            </p:nvSpPr>
            <p:spPr>
              <a:xfrm>
                <a:off x="6868800" y="331416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07" name="PIJL-RECHTS 82"/>
              <p:cNvSpPr/>
              <p:nvPr/>
            </p:nvSpPr>
            <p:spPr>
              <a:xfrm>
                <a:off x="4348080" y="331416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08" name="Rechthoek 83"/>
              <p:cNvSpPr/>
              <p:nvPr/>
            </p:nvSpPr>
            <p:spPr>
              <a:xfrm>
                <a:off x="2631960" y="320616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Unittest</a:t>
                </a:r>
                <a:endParaRPr lang="nl-NL" sz="1600" b="0" strike="noStrike" spc="-1">
                  <a:latin typeface="Arial"/>
                </a:endParaRPr>
              </a:p>
            </p:txBody>
          </p:sp>
          <p:sp>
            <p:nvSpPr>
              <p:cNvPr id="709" name="Rechthoek 84"/>
              <p:cNvSpPr/>
              <p:nvPr/>
            </p:nvSpPr>
            <p:spPr>
              <a:xfrm>
                <a:off x="2705400" y="263268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710" name="Rechthoek 85"/>
              <p:cNvSpPr/>
              <p:nvPr/>
            </p:nvSpPr>
            <p:spPr>
              <a:xfrm>
                <a:off x="2633400" y="270216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711" name="PIJL-RECHTS 86"/>
              <p:cNvSpPr/>
              <p:nvPr/>
            </p:nvSpPr>
            <p:spPr>
              <a:xfrm>
                <a:off x="4361400" y="2820960"/>
                <a:ext cx="56088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12" name="PIJL-RECHTS 87"/>
              <p:cNvSpPr/>
              <p:nvPr/>
            </p:nvSpPr>
            <p:spPr>
              <a:xfrm>
                <a:off x="6870600" y="2665440"/>
                <a:ext cx="74016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13" name="PIJL-RECHTS 88"/>
              <p:cNvSpPr/>
              <p:nvPr/>
            </p:nvSpPr>
            <p:spPr>
              <a:xfrm>
                <a:off x="6870600" y="2738160"/>
                <a:ext cx="6444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14" name="PIJL-RECHTS 89"/>
              <p:cNvSpPr/>
              <p:nvPr/>
            </p:nvSpPr>
            <p:spPr>
              <a:xfrm>
                <a:off x="6870600" y="280728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15" name="Rechthoek 90"/>
              <p:cNvSpPr/>
              <p:nvPr/>
            </p:nvSpPr>
            <p:spPr>
              <a:xfrm>
                <a:off x="4935600" y="2641680"/>
                <a:ext cx="1942200" cy="1006560"/>
              </a:xfrm>
              <a:prstGeom prst="rect">
                <a:avLst/>
              </a:prstGeom>
              <a:solidFill>
                <a:srgbClr val="81C5D7"/>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Unittestfase</a:t>
                </a:r>
                <a:endParaRPr lang="nl-NL" sz="1800" b="0" strike="noStrike" spc="-1">
                  <a:latin typeface="Arial"/>
                </a:endParaRPr>
              </a:p>
            </p:txBody>
          </p:sp>
          <p:sp>
            <p:nvSpPr>
              <p:cNvPr id="716" name="Rechthoek 3"/>
              <p:cNvSpPr/>
              <p:nvPr/>
            </p:nvSpPr>
            <p:spPr>
              <a:xfrm>
                <a:off x="7613640" y="2568960"/>
                <a:ext cx="199044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Gevalideerde unit</a:t>
                </a:r>
                <a:endParaRPr lang="nl-NL" sz="1600" b="0" strike="noStrike" spc="-1">
                  <a:latin typeface="Arial"/>
                </a:endParaRPr>
              </a:p>
            </p:txBody>
          </p:sp>
          <p:sp>
            <p:nvSpPr>
              <p:cNvPr id="717" name="Rechthoek 3"/>
              <p:cNvSpPr/>
              <p:nvPr/>
            </p:nvSpPr>
            <p:spPr>
              <a:xfrm>
                <a:off x="7517520" y="2622960"/>
                <a:ext cx="202608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Gevalideerde unit</a:t>
                </a:r>
                <a:endParaRPr lang="nl-NL" sz="1600" b="0" strike="noStrike" spc="-1">
                  <a:latin typeface="Arial"/>
                </a:endParaRPr>
              </a:p>
            </p:txBody>
          </p:sp>
          <p:sp>
            <p:nvSpPr>
              <p:cNvPr id="718" name="Rechthoek 3"/>
              <p:cNvSpPr/>
              <p:nvPr/>
            </p:nvSpPr>
            <p:spPr>
              <a:xfrm>
                <a:off x="7457040" y="2695320"/>
                <a:ext cx="201240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Geverifieerde Unit</a:t>
                </a:r>
                <a:endParaRPr lang="nl-NL" sz="1600" b="0" strike="noStrike" spc="-1">
                  <a:latin typeface="Arial"/>
                </a:endParaRPr>
              </a:p>
            </p:txBody>
          </p:sp>
        </p:grpSp>
        <p:grpSp>
          <p:nvGrpSpPr>
            <p:cNvPr id="719" name="Groep 64"/>
            <p:cNvGrpSpPr/>
            <p:nvPr/>
          </p:nvGrpSpPr>
          <p:grpSpPr>
            <a:xfrm>
              <a:off x="2559960" y="1039680"/>
              <a:ext cx="7067160" cy="1228680"/>
              <a:chOff x="2559960" y="1039680"/>
              <a:chExt cx="7067160" cy="1228680"/>
            </a:xfrm>
          </p:grpSpPr>
          <p:sp>
            <p:nvSpPr>
              <p:cNvPr id="720" name="Rechthoek 65"/>
              <p:cNvSpPr/>
              <p:nvPr/>
            </p:nvSpPr>
            <p:spPr>
              <a:xfrm>
                <a:off x="7599240" y="1371960"/>
                <a:ext cx="202788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721" name="PIJL-RECHTS 66"/>
              <p:cNvSpPr/>
              <p:nvPr/>
            </p:nvSpPr>
            <p:spPr>
              <a:xfrm>
                <a:off x="6869880" y="1479960"/>
                <a:ext cx="718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22" name="Rechthoek 67"/>
              <p:cNvSpPr/>
              <p:nvPr/>
            </p:nvSpPr>
            <p:spPr>
              <a:xfrm>
                <a:off x="4916880" y="1261800"/>
                <a:ext cx="1950480" cy="1006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Implementatie-fase</a:t>
                </a:r>
                <a:endParaRPr lang="nl-NL" sz="1800" b="0" strike="noStrike" spc="-1">
                  <a:latin typeface="Arial"/>
                </a:endParaRPr>
              </a:p>
            </p:txBody>
          </p:sp>
          <p:sp>
            <p:nvSpPr>
              <p:cNvPr id="723" name="PIJL-RECHTS 68"/>
              <p:cNvSpPr/>
              <p:nvPr/>
            </p:nvSpPr>
            <p:spPr>
              <a:xfrm>
                <a:off x="4346280" y="136980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24" name="PIJL-RECHTS 69"/>
              <p:cNvSpPr/>
              <p:nvPr/>
            </p:nvSpPr>
            <p:spPr>
              <a:xfrm>
                <a:off x="4346280" y="187416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25" name="Rechthoek 70"/>
              <p:cNvSpPr/>
              <p:nvPr/>
            </p:nvSpPr>
            <p:spPr>
              <a:xfrm>
                <a:off x="2630160" y="126180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Circuit Diagram, PCB Layout, etc.</a:t>
                </a:r>
                <a:endParaRPr lang="nl-NL" sz="1600" b="0" strike="noStrike" spc="-1">
                  <a:latin typeface="Arial"/>
                </a:endParaRPr>
              </a:p>
            </p:txBody>
          </p:sp>
          <p:sp>
            <p:nvSpPr>
              <p:cNvPr id="726" name="Rechthoek 71"/>
              <p:cNvSpPr/>
              <p:nvPr/>
            </p:nvSpPr>
            <p:spPr>
              <a:xfrm>
                <a:off x="2630160" y="1765800"/>
                <a:ext cx="1726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State Diagram, Flowchart, etc.</a:t>
                </a:r>
                <a:endParaRPr lang="nl-NL" sz="1600" b="0" strike="noStrike" spc="-1">
                  <a:latin typeface="Arial"/>
                </a:endParaRPr>
              </a:p>
            </p:txBody>
          </p:sp>
          <p:sp>
            <p:nvSpPr>
              <p:cNvPr id="727" name="PIJL-RECHTS 72"/>
              <p:cNvSpPr/>
              <p:nvPr/>
            </p:nvSpPr>
            <p:spPr>
              <a:xfrm>
                <a:off x="6869880" y="1552680"/>
                <a:ext cx="646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28" name="PIJL-RECHTS 73"/>
              <p:cNvSpPr/>
              <p:nvPr/>
            </p:nvSpPr>
            <p:spPr>
              <a:xfrm>
                <a:off x="6869880" y="1621800"/>
                <a:ext cx="574200" cy="286560"/>
              </a:xfrm>
              <a:prstGeom prst="rightArrow">
                <a:avLst>
                  <a:gd name="adj1" fmla="val 50000"/>
                  <a:gd name="adj2" fmla="val 50000"/>
                </a:avLst>
              </a:prstGeom>
              <a:solidFill>
                <a:schemeClr val="bg1">
                  <a:lumMod val="75000"/>
                </a:schemeClr>
              </a:solidFill>
              <a:ln>
                <a:solidFill>
                  <a:srgbClr val="808080"/>
                </a:solidFill>
                <a:round/>
              </a:ln>
            </p:spPr>
            <p:style>
              <a:lnRef idx="2">
                <a:schemeClr val="accent1">
                  <a:shade val="50000"/>
                </a:schemeClr>
              </a:lnRef>
              <a:fillRef idx="1">
                <a:schemeClr val="accent1"/>
              </a:fillRef>
              <a:effectRef idx="0">
                <a:schemeClr val="accent1"/>
              </a:effectRef>
              <a:fontRef idx="minor"/>
            </p:style>
          </p:sp>
          <p:sp>
            <p:nvSpPr>
              <p:cNvPr id="729" name="Rechthoek 2"/>
              <p:cNvSpPr/>
              <p:nvPr/>
            </p:nvSpPr>
            <p:spPr>
              <a:xfrm>
                <a:off x="2559960" y="1039680"/>
                <a:ext cx="1880280" cy="2361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alibri"/>
                    <a:ea typeface="DejaVu Sans"/>
                  </a:rPr>
                  <a:t>Detailontwerp</a:t>
                </a:r>
                <a:endParaRPr lang="nl-NL" sz="1800" b="0" strike="noStrike" spc="-1">
                  <a:latin typeface="Arial"/>
                </a:endParaRPr>
              </a:p>
            </p:txBody>
          </p:sp>
          <p:sp>
            <p:nvSpPr>
              <p:cNvPr id="730" name="Rechthoek 33"/>
              <p:cNvSpPr/>
              <p:nvPr/>
            </p:nvSpPr>
            <p:spPr>
              <a:xfrm>
                <a:off x="7529400" y="1425960"/>
                <a:ext cx="2014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sp>
            <p:nvSpPr>
              <p:cNvPr id="731" name="Rechthoek 33"/>
              <p:cNvSpPr/>
              <p:nvPr/>
            </p:nvSpPr>
            <p:spPr>
              <a:xfrm>
                <a:off x="7445520" y="1496880"/>
                <a:ext cx="2014560" cy="502560"/>
              </a:xfrm>
              <a:prstGeom prst="rect">
                <a:avLst/>
              </a:prstGeom>
              <a:solidFill>
                <a:schemeClr val="bg1"/>
              </a:solidFill>
              <a:ln>
                <a:solidFill>
                  <a:srgbClr val="80808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600" b="0" strike="noStrike" spc="-1">
                    <a:solidFill>
                      <a:srgbClr val="000000"/>
                    </a:solidFill>
                    <a:latin typeface="Calibri"/>
                    <a:ea typeface="DejaVu Sans"/>
                  </a:rPr>
                  <a:t>Unit</a:t>
                </a:r>
                <a:endParaRPr lang="nl-NL" sz="1600" b="0" strike="noStrike" spc="-1">
                  <a:latin typeface="Arial"/>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38546B75-7007-A4F2-48FC-28FFA4CC5129}"/>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732"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Planning Kwartaal 3</a:t>
            </a:r>
            <a:endParaRPr lang="en-US" sz="4000" b="0" strike="noStrike" spc="-1">
              <a:solidFill>
                <a:srgbClr val="000000"/>
              </a:solidFill>
              <a:latin typeface="Arial"/>
            </a:endParaRPr>
          </a:p>
        </p:txBody>
      </p:sp>
      <p:sp>
        <p:nvSpPr>
          <p:cNvPr id="733" name="PlaceHolder 2"/>
          <p:cNvSpPr>
            <a:spLocks noGrp="1"/>
          </p:cNvSpPr>
          <p:nvPr>
            <p:ph/>
          </p:nvPr>
        </p:nvSpPr>
        <p:spPr>
          <a:xfrm>
            <a:off x="685440" y="1129680"/>
            <a:ext cx="11229480" cy="5415480"/>
          </a:xfrm>
          <a:prstGeom prst="rect">
            <a:avLst/>
          </a:prstGeom>
          <a:noFill/>
          <a:ln w="0">
            <a:noFill/>
          </a:ln>
        </p:spPr>
        <p:txBody>
          <a:bodyPr lIns="90000" tIns="45000" rIns="90000" bIns="45000" anchor="t">
            <a:normAutofit fontScale="93000"/>
          </a:bodyPr>
          <a:lstStyle/>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1: 	Plan van Aanpak</a:t>
            </a:r>
            <a:endParaRPr lang="en-US" sz="2800" b="0" strike="noStrike" spc="-1" dirty="0">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3: 	Programma van Eisen, acceptatietestbeschrijving en individuele</a:t>
            </a:r>
            <a:br>
              <a:rPr sz="2800" dirty="0"/>
            </a:br>
            <a:r>
              <a:rPr lang="nl-NL" sz="2800" b="0" strike="noStrike" spc="-1" dirty="0">
                <a:solidFill>
                  <a:srgbClr val="000000"/>
                </a:solidFill>
                <a:latin typeface="Calibri"/>
                <a:ea typeface="DejaVu Sans"/>
              </a:rPr>
              <a:t>		planning (leerdoelen) competentieontwikkeling</a:t>
            </a:r>
            <a:endParaRPr lang="en-US" sz="2800" b="0" strike="noStrike" spc="-1" dirty="0">
              <a:solidFill>
                <a:srgbClr val="000000"/>
              </a:solidFill>
              <a:latin typeface="Arial"/>
            </a:endParaRPr>
          </a:p>
          <a:p>
            <a:pPr marL="228600" indent="-228600">
              <a:lnSpc>
                <a:spcPct val="90000"/>
              </a:lnSpc>
              <a:spcBef>
                <a:spcPts val="1001"/>
              </a:spcBef>
              <a:buClr>
                <a:srgbClr val="000000"/>
              </a:buClr>
              <a:buFont typeface="Arial"/>
              <a:buChar char="•"/>
            </a:pPr>
            <a:r>
              <a:rPr lang="nl-NL" sz="2800" b="1" strike="noStrike" spc="-1" dirty="0">
                <a:solidFill>
                  <a:srgbClr val="FF0000"/>
                </a:solidFill>
                <a:latin typeface="Calibri"/>
                <a:ea typeface="DejaVu Sans"/>
              </a:rPr>
              <a:t>Week 4:	Eerste in hoofdlijnen functionele prototype af</a:t>
            </a:r>
            <a:endParaRPr lang="en-US" sz="2800" b="1" strike="noStrike" spc="-1" dirty="0">
              <a:solidFill>
                <a:srgbClr val="FF0000"/>
              </a:solidFill>
              <a:latin typeface="Arial"/>
            </a:endParaRPr>
          </a:p>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5: 	Eerste uitgewerkte versie onderzoeksrapport</a:t>
            </a:r>
            <a:endParaRPr lang="en-US" sz="2800" b="0" strike="noStrike" spc="-1" dirty="0">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7:	Eerste uitgewerkte versie architectuurontwerp en</a:t>
            </a:r>
            <a:br>
              <a:rPr sz="2800" dirty="0"/>
            </a:br>
            <a:r>
              <a:rPr lang="nl-NL" sz="2800" b="0" strike="noStrike" spc="-1" dirty="0">
                <a:solidFill>
                  <a:srgbClr val="000000"/>
                </a:solidFill>
                <a:latin typeface="Calibri"/>
                <a:ea typeface="DejaVu Sans"/>
              </a:rPr>
              <a:t>		integratietestbeschrijving</a:t>
            </a:r>
            <a:endParaRPr lang="en-US" sz="2800" b="0" strike="noStrike" spc="-1" dirty="0">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9: 	Eerste uitgewerkte versie detailontwerp en unittestbeschrijving</a:t>
            </a:r>
            <a:endParaRPr lang="en-US" sz="2800" b="0" strike="noStrike" spc="-1" dirty="0">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dirty="0">
                <a:solidFill>
                  <a:srgbClr val="000000"/>
                </a:solidFill>
                <a:latin typeface="Calibri"/>
                <a:ea typeface="DejaVu Sans"/>
              </a:rPr>
              <a:t>Week 10: 	</a:t>
            </a:r>
            <a:r>
              <a:rPr lang="nl-NL" sz="2800" b="1" strike="noStrike" spc="-1" dirty="0">
                <a:solidFill>
                  <a:srgbClr val="C00000"/>
                </a:solidFill>
                <a:latin typeface="Calibri"/>
                <a:ea typeface="DejaVu Sans"/>
              </a:rPr>
              <a:t>GO/NO-GO Design review presentaties</a:t>
            </a:r>
            <a:endParaRPr lang="en-US" sz="2800" b="0" strike="noStrike" spc="-1" dirty="0">
              <a:solidFill>
                <a:srgbClr val="000000"/>
              </a:solidFill>
              <a:latin typeface="Arial"/>
            </a:endParaRPr>
          </a:p>
          <a:p>
            <a:pPr marL="228600" indent="-228600">
              <a:lnSpc>
                <a:spcPct val="90000"/>
              </a:lnSpc>
              <a:spcBef>
                <a:spcPts val="1001"/>
              </a:spcBef>
              <a:buNone/>
              <a:tabLst>
                <a:tab pos="0" algn="l"/>
              </a:tabLst>
            </a:pPr>
            <a:endParaRPr lang="en-US" sz="2800" b="0" strike="noStrike" spc="-1" dirty="0">
              <a:solidFill>
                <a:srgbClr val="000000"/>
              </a:solidFill>
              <a:latin typeface="Arial"/>
            </a:endParaRPr>
          </a:p>
          <a:p>
            <a:pPr marL="228600" indent="-228600">
              <a:lnSpc>
                <a:spcPct val="90000"/>
              </a:lnSpc>
              <a:spcBef>
                <a:spcPts val="1001"/>
              </a:spcBef>
              <a:buNone/>
              <a:tabLst>
                <a:tab pos="0" algn="l"/>
              </a:tabLst>
            </a:pPr>
            <a:r>
              <a:rPr lang="nl-NL" sz="2800" b="0" i="1" strike="noStrike" spc="-1" dirty="0">
                <a:solidFill>
                  <a:srgbClr val="000000"/>
                </a:solidFill>
                <a:latin typeface="Calibri"/>
                <a:ea typeface="DejaVu Sans"/>
              </a:rPr>
              <a:t>Met de docentbegeleider kan een afwijkende tijdsplanning worden afgesproken als de specifieke opdracht of context dit vereist.</a:t>
            </a:r>
            <a:endParaRPr lang="en-US" sz="2800" b="0" strike="noStrike" spc="-1" dirty="0">
              <a:solidFill>
                <a:srgbClr val="000000"/>
              </a:solidFill>
              <a:latin typeface="Arial"/>
            </a:endParaRPr>
          </a:p>
          <a:p>
            <a:pPr marL="228600" indent="-228600">
              <a:lnSpc>
                <a:spcPct val="90000"/>
              </a:lnSpc>
              <a:spcBef>
                <a:spcPts val="1001"/>
              </a:spcBef>
              <a:buNone/>
              <a:tabLst>
                <a:tab pos="0" algn="l"/>
              </a:tabLst>
            </a:pPr>
            <a:endParaRPr lang="en-US" sz="2800" b="0" strike="noStrike" spc="-1" dirty="0">
              <a:solidFill>
                <a:srgbClr val="000000"/>
              </a:solidFill>
              <a:latin typeface="Arial"/>
            </a:endParaRPr>
          </a:p>
        </p:txBody>
      </p:sp>
      <p:sp>
        <p:nvSpPr>
          <p:cNvPr id="736" name="PlaceHolder 4"/>
          <p:cNvSpPr>
            <a:spLocks noGrp="1"/>
          </p:cNvSpPr>
          <p:nvPr>
            <p:ph type="sldNum" idx="39"/>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9619B7C-74D5-45BC-A67F-109826607BDC}" type="slidenum">
              <a:rPr lang="nl-NL" sz="1000" b="1" strike="noStrike" spc="-1">
                <a:solidFill>
                  <a:srgbClr val="FFFFFF"/>
                </a:solidFill>
                <a:latin typeface="Calibri"/>
                <a:ea typeface="DejaVu Sans"/>
              </a:rPr>
              <a:t>15</a:t>
            </a:fld>
            <a:endParaRPr lang="nl-NL" sz="1000" b="0" strike="noStrike" spc="-1">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C2315A40-11D4-414B-0ABF-C9C181087FFD}"/>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737"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Planning Kwartaal 4</a:t>
            </a:r>
            <a:endParaRPr lang="en-US" sz="4000" b="0" strike="noStrike" spc="-1">
              <a:solidFill>
                <a:srgbClr val="000000"/>
              </a:solidFill>
              <a:latin typeface="Arial"/>
            </a:endParaRPr>
          </a:p>
        </p:txBody>
      </p:sp>
      <p:sp>
        <p:nvSpPr>
          <p:cNvPr id="738" name="PlaceHolder 2"/>
          <p:cNvSpPr>
            <a:spLocks noGrp="1"/>
          </p:cNvSpPr>
          <p:nvPr>
            <p:ph/>
          </p:nvPr>
        </p:nvSpPr>
        <p:spPr>
          <a:xfrm>
            <a:off x="685440" y="1129680"/>
            <a:ext cx="11229480" cy="5415480"/>
          </a:xfrm>
          <a:prstGeom prst="rect">
            <a:avLst/>
          </a:prstGeom>
          <a:noFill/>
          <a:ln w="0">
            <a:noFill/>
          </a:ln>
        </p:spPr>
        <p:txBody>
          <a:bodyPr lIns="90000" tIns="45000" rIns="90000" bIns="45000" anchor="t">
            <a:normAutofit/>
          </a:bodyPr>
          <a:lstStyle/>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1 t/m 3: 	Implementeren, units testen en debuggen</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3: 		Rapportage unittests</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4 t/m 6: 	Integreren, testen en debuggen</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6: 		Rapportage integratietest</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7: 		Opleveren project en rapportage </a:t>
            </a:r>
            <a:r>
              <a:rPr lang="en-US" sz="2800" b="0" strike="noStrike" spc="-1">
                <a:solidFill>
                  <a:srgbClr val="000000"/>
                </a:solidFill>
                <a:latin typeface="Calibri"/>
                <a:ea typeface="DejaVu Sans"/>
              </a:rPr>
              <a:t>acceptatietest</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8: 		Bijwerken documentatie “as-built”, overdracht project-				resultaten naar opdrachtgever en voorbereiden</a:t>
            </a:r>
            <a:br>
              <a:rPr sz="2800"/>
            </a:br>
            <a:r>
              <a:rPr lang="nl-NL" sz="2800" b="0" strike="noStrike" spc="-1">
                <a:solidFill>
                  <a:srgbClr val="000000"/>
                </a:solidFill>
                <a:latin typeface="Calibri"/>
                <a:ea typeface="DejaVu Sans"/>
              </a:rPr>
              <a:t>			assessment</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Week 10:		Competentieverantwoording en </a:t>
            </a:r>
            <a:r>
              <a:rPr lang="nl-NL" sz="2800" b="1" strike="noStrike" spc="-1">
                <a:solidFill>
                  <a:srgbClr val="CC0033"/>
                </a:solidFill>
                <a:latin typeface="Calibri"/>
                <a:ea typeface="DejaVu Sans"/>
              </a:rPr>
              <a:t>individueel assessment</a:t>
            </a:r>
            <a:endParaRPr lang="en-US" sz="2800" b="0" strike="noStrike" spc="-1">
              <a:solidFill>
                <a:srgbClr val="000000"/>
              </a:solidFill>
              <a:latin typeface="Arial"/>
            </a:endParaRPr>
          </a:p>
        </p:txBody>
      </p:sp>
      <p:sp>
        <p:nvSpPr>
          <p:cNvPr id="741" name="PlaceHolder 4"/>
          <p:cNvSpPr>
            <a:spLocks noGrp="1"/>
          </p:cNvSpPr>
          <p:nvPr>
            <p:ph type="sldNum" idx="41"/>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679C90F6-007A-47B0-8883-DA361B4EC5A5}" type="slidenum">
              <a:rPr lang="nl-NL" sz="1000" b="1" strike="noStrike" spc="-1">
                <a:solidFill>
                  <a:srgbClr val="FFFFFF"/>
                </a:solidFill>
                <a:latin typeface="Calibri"/>
                <a:ea typeface="DejaVu Sans"/>
              </a:rPr>
              <a:t>16</a:t>
            </a:fld>
            <a:endParaRPr lang="nl-NL" sz="1000" b="0" strike="noStrike" spc="-1">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5F9F57BD-2908-161B-F53C-992F84C55030}"/>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KICK-OFF PEE50 2022-2023</a:t>
            </a:r>
            <a:endParaRPr lang="nl-NL" b="0" dirty="0">
              <a:latin typeface="Times New Roman"/>
            </a:endParaRPr>
          </a:p>
        </p:txBody>
      </p:sp>
      <p:sp>
        <p:nvSpPr>
          <p:cNvPr id="742"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Beoordeling competenties</a:t>
            </a:r>
            <a:endParaRPr lang="en-US" sz="4000" b="0" strike="noStrike" spc="-1">
              <a:solidFill>
                <a:srgbClr val="000000"/>
              </a:solidFill>
              <a:latin typeface="Arial"/>
            </a:endParaRPr>
          </a:p>
        </p:txBody>
      </p:sp>
      <p:sp>
        <p:nvSpPr>
          <p:cNvPr id="743" name="PlaceHolder 2"/>
          <p:cNvSpPr>
            <a:spLocks noGrp="1"/>
          </p:cNvSpPr>
          <p:nvPr>
            <p:ph/>
          </p:nvPr>
        </p:nvSpPr>
        <p:spPr>
          <a:xfrm>
            <a:off x="685440" y="1129680"/>
            <a:ext cx="11229480" cy="5415480"/>
          </a:xfrm>
          <a:prstGeom prst="rect">
            <a:avLst/>
          </a:prstGeom>
          <a:noFill/>
          <a:ln w="0">
            <a:noFill/>
          </a:ln>
        </p:spPr>
        <p:txBody>
          <a:bodyPr lIns="90000" tIns="45000" rIns="90000" bIns="45000" anchor="t">
            <a:normAutofit/>
          </a:bodyPr>
          <a:lstStyle/>
          <a:p>
            <a:pPr marL="228600" indent="-228600">
              <a:lnSpc>
                <a:spcPct val="90000"/>
              </a:lnSpc>
              <a:spcBef>
                <a:spcPts val="1001"/>
              </a:spcBef>
              <a:buClr>
                <a:srgbClr val="000000"/>
              </a:buClr>
              <a:buFont typeface="Arial"/>
              <a:buChar char="•"/>
            </a:pPr>
            <a:r>
              <a:rPr lang="nl-NL" sz="3200" b="0" strike="noStrike" spc="-1" dirty="0">
                <a:solidFill>
                  <a:srgbClr val="000000"/>
                </a:solidFill>
                <a:latin typeface="Calibri"/>
                <a:ea typeface="DejaVu Sans"/>
              </a:rPr>
              <a:t>Tijdens het assessment zal gebruik gemaakt worden van de </a:t>
            </a:r>
            <a:r>
              <a:rPr lang="nl-NL" sz="3200" b="0" strike="noStrike" spc="-1" dirty="0" err="1">
                <a:solidFill>
                  <a:srgbClr val="000000"/>
                </a:solidFill>
                <a:latin typeface="Calibri"/>
                <a:ea typeface="DejaVu Sans"/>
              </a:rPr>
              <a:t>rubric</a:t>
            </a:r>
            <a:r>
              <a:rPr lang="nl-NL" sz="3200" b="0" strike="noStrike" spc="-1" dirty="0">
                <a:solidFill>
                  <a:srgbClr val="000000"/>
                </a:solidFill>
                <a:latin typeface="Calibri"/>
                <a:ea typeface="DejaVu Sans"/>
              </a:rPr>
              <a:t> die ook bij AFST30 gebruikt zal worden.</a:t>
            </a:r>
            <a:endParaRPr lang="en-US" sz="3200" b="0" strike="noStrike" spc="-1" dirty="0">
              <a:solidFill>
                <a:srgbClr val="000000"/>
              </a:solidFill>
              <a:latin typeface="Arial"/>
            </a:endParaRPr>
          </a:p>
          <a:p>
            <a:pPr marL="228600" indent="-228600">
              <a:lnSpc>
                <a:spcPct val="90000"/>
              </a:lnSpc>
              <a:spcBef>
                <a:spcPts val="1001"/>
              </a:spcBef>
              <a:buNone/>
              <a:tabLst>
                <a:tab pos="0" algn="l"/>
              </a:tabLst>
            </a:pPr>
            <a:endParaRPr lang="en-US" sz="3200" b="0" strike="noStrike" spc="-1" dirty="0">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3200" b="0" strike="noStrike" spc="-1" dirty="0">
                <a:solidFill>
                  <a:srgbClr val="000000"/>
                </a:solidFill>
                <a:latin typeface="Calibri"/>
                <a:ea typeface="DejaVu Sans"/>
              </a:rPr>
              <a:t>Zie </a:t>
            </a:r>
            <a:r>
              <a:rPr lang="nl-NL" sz="3200" b="0" u="sng" strike="noStrike" spc="-1" dirty="0">
                <a:solidFill>
                  <a:srgbClr val="0000FF"/>
                </a:solidFill>
                <a:uFillTx/>
                <a:latin typeface="Calibri"/>
                <a:ea typeface="DejaVu Sans"/>
                <a:hlinkClick r:id="rId3"/>
              </a:rPr>
              <a:t>HandleidingAssessment_PEE50.pdf</a:t>
            </a:r>
            <a:r>
              <a:rPr lang="nl-NL" sz="3200" b="0" strike="noStrike" spc="-1" dirty="0">
                <a:solidFill>
                  <a:srgbClr val="000000"/>
                </a:solidFill>
                <a:latin typeface="Calibri"/>
                <a:ea typeface="DejaVu Sans"/>
              </a:rPr>
              <a:t>. </a:t>
            </a:r>
            <a:br>
              <a:rPr sz="2800" dirty="0"/>
            </a:br>
            <a:r>
              <a:rPr lang="nl-NL" sz="3200" b="0" strike="noStrike" spc="-1" dirty="0">
                <a:solidFill>
                  <a:srgbClr val="000000"/>
                </a:solidFill>
                <a:latin typeface="Calibri"/>
                <a:ea typeface="DejaVu Sans"/>
              </a:rPr>
              <a:t> </a:t>
            </a:r>
            <a:endParaRPr lang="en-US" sz="3200" b="0" strike="noStrike" spc="-1" dirty="0">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3200" b="0" strike="noStrike" spc="-1" dirty="0">
                <a:solidFill>
                  <a:srgbClr val="000000"/>
                </a:solidFill>
                <a:latin typeface="Calibri"/>
                <a:ea typeface="DejaVu Sans"/>
              </a:rPr>
              <a:t>Per competentie staan indicatoren beschreven voor de cijfers Onvoldoende, 6, 8 en 10.</a:t>
            </a:r>
            <a:endParaRPr lang="en-US" sz="3200" b="0" strike="noStrike" spc="-1" dirty="0">
              <a:solidFill>
                <a:srgbClr val="000000"/>
              </a:solidFill>
              <a:latin typeface="Arial"/>
            </a:endParaRPr>
          </a:p>
          <a:p>
            <a:pPr marL="228600" indent="-228600">
              <a:lnSpc>
                <a:spcPct val="90000"/>
              </a:lnSpc>
              <a:spcBef>
                <a:spcPts val="1001"/>
              </a:spcBef>
              <a:buNone/>
              <a:tabLst>
                <a:tab pos="0" algn="l"/>
              </a:tabLst>
            </a:pPr>
            <a:endParaRPr lang="en-US" sz="3200" b="0" strike="noStrike" spc="-1" dirty="0">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3200" b="0" strike="noStrike" spc="-1" dirty="0">
                <a:solidFill>
                  <a:srgbClr val="000000"/>
                </a:solidFill>
                <a:latin typeface="Calibri"/>
                <a:ea typeface="DejaVu Sans"/>
              </a:rPr>
              <a:t>Er is ook een template voor de projectdocumentatie:</a:t>
            </a:r>
            <a:br>
              <a:rPr sz="2800" dirty="0"/>
            </a:br>
            <a:r>
              <a:rPr lang="nl-NL" sz="3200" b="0" strike="noStrike" spc="-1" dirty="0">
                <a:solidFill>
                  <a:srgbClr val="C00000"/>
                </a:solidFill>
                <a:latin typeface="Calibri"/>
                <a:ea typeface="DejaVu Sans"/>
              </a:rPr>
              <a:t>Template_Projectdocument_28-01-2018.docx</a:t>
            </a:r>
            <a:endParaRPr lang="en-US" sz="3200" b="0" strike="noStrike" spc="-1" dirty="0">
              <a:solidFill>
                <a:srgbClr val="000000"/>
              </a:solidFill>
              <a:latin typeface="Arial"/>
            </a:endParaRPr>
          </a:p>
          <a:p>
            <a:pPr marL="228600" indent="-228600">
              <a:lnSpc>
                <a:spcPct val="90000"/>
              </a:lnSpc>
              <a:spcBef>
                <a:spcPts val="1001"/>
              </a:spcBef>
              <a:buNone/>
              <a:tabLst>
                <a:tab pos="0" algn="l"/>
              </a:tabLst>
            </a:pPr>
            <a:endParaRPr lang="en-US" sz="3200" b="0" strike="noStrike" spc="-1" dirty="0">
              <a:solidFill>
                <a:srgbClr val="000000"/>
              </a:solidFill>
              <a:latin typeface="Arial"/>
            </a:endParaRPr>
          </a:p>
        </p:txBody>
      </p:sp>
      <p:sp>
        <p:nvSpPr>
          <p:cNvPr id="746" name="PlaceHolder 4"/>
          <p:cNvSpPr>
            <a:spLocks noGrp="1"/>
          </p:cNvSpPr>
          <p:nvPr>
            <p:ph type="sldNum" idx="43"/>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97E3CE51-6321-488A-B823-AFE5905D379A}" type="slidenum">
              <a:rPr lang="nl-NL" sz="1000" b="1" strike="noStrike" spc="-1">
                <a:solidFill>
                  <a:srgbClr val="FFFFFF"/>
                </a:solidFill>
                <a:latin typeface="Calibri"/>
                <a:ea typeface="DejaVu Sans"/>
              </a:rPr>
              <a:t>17</a:t>
            </a:fld>
            <a:endParaRPr lang="nl-NL" sz="1000" b="0" strike="noStrike" spc="-1">
              <a:latin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Tijdelijke aanduiding voor afbeelding 2"/>
          <p:cNvSpPr/>
          <p:nvPr/>
        </p:nvSpPr>
        <p:spPr>
          <a:xfrm>
            <a:off x="0" y="0"/>
            <a:ext cx="12187440" cy="6856560"/>
          </a:xfrm>
          <a:prstGeom prst="rect">
            <a:avLst/>
          </a:prstGeom>
          <a:solidFill>
            <a:srgbClr val="CF0033"/>
          </a:solidFill>
          <a:ln w="0">
            <a:noFill/>
          </a:ln>
        </p:spPr>
        <p:style>
          <a:lnRef idx="0">
            <a:scrgbClr r="0" g="0" b="0"/>
          </a:lnRef>
          <a:fillRef idx="0">
            <a:scrgbClr r="0" g="0" b="0"/>
          </a:fillRef>
          <a:effectRef idx="0">
            <a:scrgbClr r="0" g="0" b="0"/>
          </a:effectRef>
          <a:fontRef idx="minor"/>
        </p:style>
      </p:sp>
      <p:pic>
        <p:nvPicPr>
          <p:cNvPr id="748" name="Afbeelding 5" descr="HR_LOGO_rechtsonder_CMYK_wit.eps"/>
          <p:cNvPicPr/>
          <p:nvPr/>
        </p:nvPicPr>
        <p:blipFill>
          <a:blip r:embed="rId3">
            <a:alphaModFix amt="50000"/>
          </a:blip>
          <a:stretch/>
        </p:blipFill>
        <p:spPr>
          <a:xfrm>
            <a:off x="5043600" y="1268280"/>
            <a:ext cx="2171160" cy="2173320"/>
          </a:xfrm>
          <a:prstGeom prst="rect">
            <a:avLst/>
          </a:prstGeom>
          <a:ln w="0">
            <a:noFill/>
          </a:ln>
        </p:spPr>
      </p:pic>
      <p:pic>
        <p:nvPicPr>
          <p:cNvPr id="749" name="Afbeelding 6" descr="HR_OJ_CMYK_wit.eps"/>
          <p:cNvPicPr/>
          <p:nvPr/>
        </p:nvPicPr>
        <p:blipFill>
          <a:blip r:embed="rId4">
            <a:alphaModFix amt="50000"/>
          </a:blip>
          <a:stretch/>
        </p:blipFill>
        <p:spPr>
          <a:xfrm>
            <a:off x="3601080" y="4653000"/>
            <a:ext cx="5027760" cy="74484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0" name="Picture 8"/>
          <p:cNvPicPr/>
          <p:nvPr/>
        </p:nvPicPr>
        <p:blipFill>
          <a:blip r:embed="rId3">
            <a:alphaModFix amt="50000"/>
          </a:blip>
          <a:stretch/>
        </p:blipFill>
        <p:spPr>
          <a:xfrm>
            <a:off x="-2401920" y="-4610160"/>
            <a:ext cx="16991280" cy="13132800"/>
          </a:xfrm>
          <a:prstGeom prst="rect">
            <a:avLst/>
          </a:prstGeom>
          <a:ln w="0">
            <a:noFill/>
          </a:ln>
        </p:spPr>
      </p:pic>
      <p:sp>
        <p:nvSpPr>
          <p:cNvPr id="751" name="PlaceHolder 1"/>
          <p:cNvSpPr>
            <a:spLocks noGrp="1"/>
          </p:cNvSpPr>
          <p:nvPr>
            <p:ph type="title"/>
          </p:nvPr>
        </p:nvSpPr>
        <p:spPr>
          <a:xfrm>
            <a:off x="0" y="5886360"/>
            <a:ext cx="12187440" cy="970200"/>
          </a:xfrm>
          <a:prstGeom prst="rect">
            <a:avLst/>
          </a:prstGeom>
          <a:solidFill>
            <a:srgbClr val="FFFFFF"/>
          </a:solidFill>
          <a:ln w="0">
            <a:noFill/>
          </a:ln>
        </p:spPr>
        <p:txBody>
          <a:bodyPr lIns="0" tIns="0" rIns="0" bIns="0" anchor="ctr">
            <a:noAutofit/>
          </a:bodyPr>
          <a:lstStyle/>
          <a:p>
            <a:pPr algn="ctr">
              <a:lnSpc>
                <a:spcPct val="90000"/>
              </a:lnSpc>
              <a:buNone/>
            </a:pPr>
            <a:r>
              <a:rPr lang="nl-NL" sz="4400" b="1" strike="noStrike" cap="all" spc="-1">
                <a:solidFill>
                  <a:srgbClr val="000000"/>
                </a:solidFill>
                <a:latin typeface="Calibri"/>
                <a:ea typeface="DejaVu Sans"/>
              </a:rPr>
              <a:t>De opdrachten</a:t>
            </a:r>
            <a:endParaRPr lang="en-US" sz="4400" b="0" strike="noStrike" spc="-1">
              <a:solidFill>
                <a:srgbClr val="000000"/>
              </a:solidFill>
              <a:latin typeface="Arial"/>
            </a:endParaRPr>
          </a:p>
        </p:txBody>
      </p:sp>
      <p:sp>
        <p:nvSpPr>
          <p:cNvPr id="2" name="PlaceHolder 3">
            <a:extLst>
              <a:ext uri="{FF2B5EF4-FFF2-40B4-BE49-F238E27FC236}">
                <a16:creationId xmlns:a16="http://schemas.microsoft.com/office/drawing/2014/main" id="{32344DFF-CE44-19B8-D440-8AD2CA85EBB4}"/>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path" repeatCount="indefinite" fill="hold" nodeType="withEffect">
                                  <p:stCondLst>
                                    <p:cond delay="0"/>
                                  </p:stCondLst>
                                  <p:childTnLst>
                                    <p:animMotion origin="layout" path="M -0.00013 0.26506 C 0.06133 0.26552 0.17266 0.30742 0.19063 0.44816 C 0.18932 0.58196 0.06549 0.65117 -0.00326 0.65117 C -0.07227 0.65117 -0.17917 0.57339 -0.17812 0.44515 C -0.18047 0.30187 -0.06159 0.2646 -0.00013 0.26506 Z">
                                      <p:cBhvr>
                                        <p:cTn id="6" dur="59000" fill="hold"/>
                                        <p:tgtEl>
                                          <p:spTgt spid="75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DB1E748A-8F8D-2837-71B9-18EE706D7696}"/>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13"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Project ELEKTROTECHNIEK 5</a:t>
            </a:r>
            <a:endParaRPr lang="en-US" sz="4000" b="0" strike="noStrike" spc="-1">
              <a:solidFill>
                <a:srgbClr val="000000"/>
              </a:solidFill>
              <a:latin typeface="Arial"/>
            </a:endParaRPr>
          </a:p>
        </p:txBody>
      </p:sp>
      <p:sp>
        <p:nvSpPr>
          <p:cNvPr id="514" name="PlaceHolder 2"/>
          <p:cNvSpPr>
            <a:spLocks noGrp="1"/>
          </p:cNvSpPr>
          <p:nvPr>
            <p:ph/>
          </p:nvPr>
        </p:nvSpPr>
        <p:spPr>
          <a:xfrm>
            <a:off x="6422400" y="961200"/>
            <a:ext cx="5227920" cy="5895360"/>
          </a:xfrm>
          <a:prstGeom prst="rect">
            <a:avLst/>
          </a:prstGeom>
          <a:noFill/>
          <a:ln w="0">
            <a:noFill/>
          </a:ln>
        </p:spPr>
        <p:txBody>
          <a:bodyPr lIns="90000" tIns="45000" rIns="90000" bIns="45000" anchor="t">
            <a:normAutofit/>
          </a:bodyPr>
          <a:lstStyle/>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Groepen van vier of meer studenten ELE en/of andere multidisciplinaire samenstelling.</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Doorlooptijd van week 3.1 t/m week 4.10.</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1 dag per week in kwartaal 3 en 3 dagen per week in kwartaal 4.</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Beoordeling d.m.v. assessment (vergelijkbaar met stage)</a:t>
            </a:r>
            <a:br>
              <a:rPr sz="2800"/>
            </a:br>
            <a:r>
              <a:rPr lang="nl-NL" sz="2800" b="0" strike="noStrike" spc="-1">
                <a:solidFill>
                  <a:srgbClr val="000000"/>
                </a:solidFill>
                <a:latin typeface="Calibri"/>
                <a:ea typeface="DejaVu Sans"/>
              </a:rPr>
              <a:t>Herkansing in/na zomervakantie.</a:t>
            </a:r>
            <a:endParaRPr lang="en-US" sz="2800" b="0" strike="noStrike" spc="-1">
              <a:solidFill>
                <a:srgbClr val="000000"/>
              </a:solidFill>
              <a:latin typeface="Arial"/>
            </a:endParaRPr>
          </a:p>
        </p:txBody>
      </p:sp>
      <p:sp>
        <p:nvSpPr>
          <p:cNvPr id="515" name="PlaceHolder 5"/>
          <p:cNvSpPr/>
          <p:nvPr/>
        </p:nvSpPr>
        <p:spPr>
          <a:xfrm rot="5400000">
            <a:off x="-3244680" y="3246480"/>
            <a:ext cx="6856560" cy="363600"/>
          </a:xfrm>
          <a:prstGeom prst="rect">
            <a:avLst/>
          </a:prstGeom>
          <a:solidFill>
            <a:srgbClr val="CC0033"/>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buNone/>
            </a:pPr>
            <a:r>
              <a:rPr lang="nl-NL" sz="1050" b="1" strike="noStrike" spc="-1" dirty="0">
                <a:solidFill>
                  <a:srgbClr val="FFFFFF"/>
                </a:solidFill>
                <a:latin typeface="Calibri"/>
                <a:ea typeface="DejaVu Sans"/>
              </a:rPr>
              <a:t>KIK-OFF ELEPEE50 2021-2022</a:t>
            </a:r>
            <a:endParaRPr lang="nl-NL" sz="1050" b="0" strike="noStrike" spc="-1" dirty="0">
              <a:latin typeface="Arial"/>
            </a:endParaRPr>
          </a:p>
        </p:txBody>
      </p:sp>
      <p:sp>
        <p:nvSpPr>
          <p:cNvPr id="516" name="PlaceHolder 3"/>
          <p:cNvSpPr>
            <a:spLocks noGrp="1"/>
          </p:cNvSpPr>
          <p:nvPr>
            <p:ph type="sldNum" idx="11"/>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FBCF3FE-D6B3-4063-B39F-E310D8D2ED02}" type="slidenum">
              <a:rPr lang="nl-NL" sz="1000" b="1" strike="noStrike" spc="-1">
                <a:solidFill>
                  <a:srgbClr val="FFFFFF"/>
                </a:solidFill>
                <a:latin typeface="Calibri"/>
                <a:ea typeface="DejaVu Sans"/>
              </a:rPr>
              <a:t>2</a:t>
            </a:fld>
            <a:endParaRPr lang="nl-NL" sz="1000" b="0" strike="noStrike" spc="-1">
              <a:latin typeface="Times New Roman"/>
            </a:endParaRPr>
          </a:p>
        </p:txBody>
      </p:sp>
      <p:sp>
        <p:nvSpPr>
          <p:cNvPr id="517" name="Content Placeholder 2"/>
          <p:cNvSpPr/>
          <p:nvPr/>
        </p:nvSpPr>
        <p:spPr>
          <a:xfrm>
            <a:off x="640800" y="963000"/>
            <a:ext cx="5504040" cy="5415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Drie globale processen </a:t>
            </a:r>
            <a:br>
              <a:rPr sz="1800"/>
            </a:br>
            <a:r>
              <a:rPr lang="nl-NL" sz="2800" b="0" strike="noStrike" spc="-1">
                <a:solidFill>
                  <a:srgbClr val="000000"/>
                </a:solidFill>
                <a:latin typeface="Calibri"/>
                <a:ea typeface="DejaVu Sans"/>
              </a:rPr>
              <a:t>(zie </a:t>
            </a:r>
            <a:r>
              <a:rPr lang="nl-NL" sz="2800" b="0" u="sng" strike="noStrike" spc="-1">
                <a:solidFill>
                  <a:srgbClr val="0000FF"/>
                </a:solidFill>
                <a:uFillTx/>
                <a:latin typeface="Calibri"/>
                <a:ea typeface="DejaVu Sans"/>
                <a:hlinkClick r:id="rId3"/>
              </a:rPr>
              <a:t>projecthandboek</a:t>
            </a:r>
            <a:r>
              <a:rPr lang="nl-NL" sz="2800" b="0" strike="noStrike" spc="-1">
                <a:solidFill>
                  <a:srgbClr val="000000"/>
                </a:solidFill>
                <a:latin typeface="Calibri"/>
                <a:ea typeface="DejaVu Sans"/>
              </a:rPr>
              <a:t>):</a:t>
            </a:r>
            <a:endParaRPr lang="nl-NL" sz="2800" b="0" strike="noStrike" spc="-1">
              <a:latin typeface="Arial"/>
            </a:endParaRPr>
          </a:p>
          <a:p>
            <a:pPr>
              <a:lnSpc>
                <a:spcPct val="90000"/>
              </a:lnSpc>
              <a:spcBef>
                <a:spcPts val="1001"/>
              </a:spcBef>
              <a:buNone/>
            </a:pPr>
            <a:endParaRPr lang="nl-NL" sz="2800" b="0" strike="noStrike" spc="-1">
              <a:latin typeface="Arial"/>
            </a:endParaRPr>
          </a:p>
          <a:p>
            <a:pPr marL="685800" lvl="1" indent="-228600">
              <a:lnSpc>
                <a:spcPct val="90000"/>
              </a:lnSpc>
              <a:spcBef>
                <a:spcPts val="499"/>
              </a:spcBef>
              <a:buClr>
                <a:srgbClr val="000000"/>
              </a:buClr>
              <a:buFont typeface="Arial"/>
              <a:buChar char="•"/>
            </a:pPr>
            <a:r>
              <a:rPr lang="nl-NL" sz="2800" b="1" strike="noStrike" spc="-1">
                <a:solidFill>
                  <a:srgbClr val="000000"/>
                </a:solidFill>
                <a:latin typeface="Calibri"/>
                <a:ea typeface="DejaVu Sans"/>
              </a:rPr>
              <a:t>Projectmanagementproces</a:t>
            </a:r>
            <a:endParaRPr lang="nl-NL" sz="2800" b="0" strike="noStrike" spc="-1">
              <a:latin typeface="Arial"/>
            </a:endParaRPr>
          </a:p>
          <a:p>
            <a:pPr>
              <a:lnSpc>
                <a:spcPct val="90000"/>
              </a:lnSpc>
              <a:spcBef>
                <a:spcPts val="499"/>
              </a:spcBef>
              <a:buNone/>
            </a:pPr>
            <a:endParaRPr lang="nl-NL" sz="2800" b="0" strike="noStrike" spc="-1">
              <a:latin typeface="Arial"/>
            </a:endParaRPr>
          </a:p>
          <a:p>
            <a:pPr marL="685800" lvl="1" indent="-228600">
              <a:lnSpc>
                <a:spcPct val="90000"/>
              </a:lnSpc>
              <a:spcBef>
                <a:spcPts val="499"/>
              </a:spcBef>
              <a:buClr>
                <a:srgbClr val="000000"/>
              </a:buClr>
              <a:buFont typeface="Arial"/>
              <a:buChar char="•"/>
            </a:pPr>
            <a:r>
              <a:rPr lang="nl-NL" sz="2800" b="1" strike="noStrike" spc="-1">
                <a:solidFill>
                  <a:srgbClr val="000000"/>
                </a:solidFill>
                <a:latin typeface="Calibri"/>
                <a:ea typeface="DejaVu Sans"/>
              </a:rPr>
              <a:t>Engineeringproces</a:t>
            </a:r>
            <a:br>
              <a:rPr sz="1800"/>
            </a:br>
            <a:r>
              <a:rPr lang="nl-NL" sz="2800" b="0" strike="noStrike" spc="-1">
                <a:solidFill>
                  <a:srgbClr val="000000"/>
                </a:solidFill>
                <a:latin typeface="Calibri"/>
                <a:ea typeface="DejaVu Sans"/>
              </a:rPr>
              <a:t>Soms multidisciplinair, in opdracht van Bedrijfsleven/</a:t>
            </a:r>
            <a:r>
              <a:rPr lang="en-US" sz="2800" b="0" strike="noStrike" spc="-1">
                <a:solidFill>
                  <a:srgbClr val="000000"/>
                </a:solidFill>
                <a:latin typeface="Calibri"/>
                <a:ea typeface="DejaVu Sans"/>
              </a:rPr>
              <a:t>Community of Practice</a:t>
            </a:r>
            <a:r>
              <a:rPr lang="nl-NL" sz="2800" b="0" strike="noStrike" spc="-1">
                <a:solidFill>
                  <a:srgbClr val="000000"/>
                </a:solidFill>
                <a:latin typeface="Calibri"/>
                <a:ea typeface="DejaVu Sans"/>
              </a:rPr>
              <a:t>/Universiteiten.</a:t>
            </a:r>
            <a:endParaRPr lang="nl-NL" sz="2800" b="0" strike="noStrike" spc="-1">
              <a:latin typeface="Arial"/>
            </a:endParaRPr>
          </a:p>
          <a:p>
            <a:pPr>
              <a:lnSpc>
                <a:spcPct val="90000"/>
              </a:lnSpc>
              <a:spcBef>
                <a:spcPts val="1001"/>
              </a:spcBef>
              <a:buNone/>
            </a:pPr>
            <a:endParaRPr lang="nl-NL" sz="2800" b="0" strike="noStrike" spc="-1">
              <a:latin typeface="Arial"/>
            </a:endParaRPr>
          </a:p>
          <a:p>
            <a:pPr marL="685800" lvl="1" indent="-228600">
              <a:lnSpc>
                <a:spcPct val="90000"/>
              </a:lnSpc>
              <a:spcBef>
                <a:spcPts val="499"/>
              </a:spcBef>
              <a:buClr>
                <a:srgbClr val="000000"/>
              </a:buClr>
              <a:buFont typeface="Arial"/>
              <a:buChar char="•"/>
            </a:pPr>
            <a:r>
              <a:rPr lang="nl-NL" sz="2600" b="1" strike="noStrike" spc="-1">
                <a:solidFill>
                  <a:srgbClr val="000000"/>
                </a:solidFill>
                <a:latin typeface="Calibri"/>
                <a:ea typeface="DejaVu Sans"/>
              </a:rPr>
              <a:t>Ondersteunend proces</a:t>
            </a:r>
            <a:endParaRPr lang="nl-NL" sz="2600" b="0" strike="noStrike" spc="-1">
              <a:latin typeface="Arial"/>
            </a:endParaRPr>
          </a:p>
        </p:txBody>
      </p:sp>
      <p:sp>
        <p:nvSpPr>
          <p:cNvPr id="518" name="Straight Connector 6"/>
          <p:cNvSpPr/>
          <p:nvPr/>
        </p:nvSpPr>
        <p:spPr>
          <a:xfrm>
            <a:off x="6146280" y="948960"/>
            <a:ext cx="360" cy="5597280"/>
          </a:xfrm>
          <a:prstGeom prst="line">
            <a:avLst/>
          </a:prstGeom>
          <a:ln w="57150">
            <a:solidFill>
              <a:srgbClr val="C00000"/>
            </a:solidFill>
            <a:round/>
          </a:ln>
        </p:spPr>
        <p:style>
          <a:lnRef idx="1">
            <a:schemeClr val="accent1"/>
          </a:lnRef>
          <a:fillRef idx="0">
            <a:schemeClr val="accent1"/>
          </a:fillRef>
          <a:effectRef idx="0">
            <a:schemeClr val="accent1"/>
          </a:effectRef>
          <a:fontRef idx="minor"/>
        </p:style>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B58D2E15-CE33-5B65-751D-6335F2A1203E}"/>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754" name="PlaceHolder 1"/>
          <p:cNvSpPr>
            <a:spLocks noGrp="1"/>
          </p:cNvSpPr>
          <p:nvPr>
            <p:ph/>
          </p:nvPr>
        </p:nvSpPr>
        <p:spPr>
          <a:xfrm>
            <a:off x="3754440" y="1030680"/>
            <a:ext cx="8249400" cy="5415480"/>
          </a:xfrm>
          <a:prstGeom prst="rect">
            <a:avLst/>
          </a:prstGeom>
          <a:noFill/>
          <a:ln w="0">
            <a:noFill/>
          </a:ln>
        </p:spPr>
        <p:txBody>
          <a:bodyPr lIns="90000" tIns="45000" rIns="90000" bIns="45000" anchor="t">
            <a:noAutofit/>
          </a:bodyPr>
          <a:lstStyle/>
          <a:p>
            <a:pPr marL="228600" indent="-228600">
              <a:lnSpc>
                <a:spcPct val="90000"/>
              </a:lnSpc>
              <a:spcBef>
                <a:spcPts val="1001"/>
              </a:spcBef>
              <a:buClr>
                <a:srgbClr val="000000"/>
              </a:buClr>
              <a:buFont typeface="Arial"/>
              <a:buChar char="•"/>
            </a:pPr>
            <a:r>
              <a:rPr lang="en-US" sz="2800" b="0" strike="noStrike" spc="-1">
                <a:solidFill>
                  <a:srgbClr val="000000"/>
                </a:solidFill>
                <a:latin typeface="Calibri"/>
                <a:ea typeface="DejaVu Sans"/>
              </a:rPr>
              <a:t>TECH Community of Practice</a:t>
            </a:r>
            <a:r>
              <a:rPr lang="nl-NL" sz="2800" b="0" strike="noStrike" spc="-1">
                <a:solidFill>
                  <a:srgbClr val="000000"/>
                </a:solidFill>
                <a:latin typeface="Calibri"/>
                <a:ea typeface="DejaVu Sans"/>
              </a:rPr>
              <a:t>: Samenwerking tussen verschillende technische opleidingen HR, praktijkgericht onderzoek</a:t>
            </a:r>
            <a:endParaRPr lang="en-US" sz="2800" b="0" strike="noStrike" spc="-1">
              <a:solidFill>
                <a:srgbClr val="000000"/>
              </a:solidFill>
              <a:latin typeface="Arial"/>
            </a:endParaRPr>
          </a:p>
          <a:p>
            <a:pPr marL="228600" indent="-228600">
              <a:lnSpc>
                <a:spcPct val="90000"/>
              </a:lnSpc>
              <a:spcBef>
                <a:spcPts val="1001"/>
              </a:spcBef>
              <a:buNone/>
              <a:tabLst>
                <a:tab pos="0" algn="l"/>
              </a:tabLst>
            </a:pPr>
            <a:r>
              <a:rPr lang="nl-NL" sz="2800" b="0" strike="noStrike" spc="-1">
                <a:solidFill>
                  <a:srgbClr val="000000"/>
                </a:solidFill>
                <a:latin typeface="Calibri"/>
                <a:ea typeface="DejaVu Sans"/>
              </a:rPr>
              <a:t>				</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Externe partijen: Instellingen of bedrijven die direct contact met ons hebben</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p:txBody>
      </p:sp>
      <p:sp>
        <p:nvSpPr>
          <p:cNvPr id="755" name="PlaceHolder 2"/>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Opdrachtgevers</a:t>
            </a:r>
            <a:endParaRPr lang="en-US" sz="4000" b="0" strike="noStrike" spc="-1">
              <a:solidFill>
                <a:srgbClr val="000000"/>
              </a:solidFill>
              <a:latin typeface="Arial"/>
            </a:endParaRPr>
          </a:p>
        </p:txBody>
      </p:sp>
      <p:sp>
        <p:nvSpPr>
          <p:cNvPr id="757" name="PlaceHolder 4"/>
          <p:cNvSpPr>
            <a:spLocks noGrp="1"/>
          </p:cNvSpPr>
          <p:nvPr>
            <p:ph type="sldNum" idx="46"/>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65D13724-ACD0-46E1-B95B-D4E9DC2538A3}" type="slidenum">
              <a:rPr lang="nl-NL" sz="1000" b="1" strike="noStrike" spc="-1">
                <a:solidFill>
                  <a:srgbClr val="FFFFFF"/>
                </a:solidFill>
                <a:latin typeface="Calibri"/>
                <a:ea typeface="DejaVu Sans"/>
              </a:rPr>
              <a:t>20</a:t>
            </a:fld>
            <a:endParaRPr lang="nl-NL" sz="1000" b="0" strike="noStrike" spc="-1">
              <a:latin typeface="Times New Roman"/>
            </a:endParaRPr>
          </a:p>
        </p:txBody>
      </p:sp>
      <p:pic>
        <p:nvPicPr>
          <p:cNvPr id="758" name="Picture 11"/>
          <p:cNvPicPr/>
          <p:nvPr/>
        </p:nvPicPr>
        <p:blipFill>
          <a:blip r:embed="rId3">
            <a:alphaModFix amt="50000"/>
          </a:blip>
          <a:stretch/>
        </p:blipFill>
        <p:spPr>
          <a:xfrm>
            <a:off x="870840" y="1346040"/>
            <a:ext cx="845280" cy="845640"/>
          </a:xfrm>
          <a:prstGeom prst="rect">
            <a:avLst/>
          </a:prstGeom>
          <a:ln w="0">
            <a:noFill/>
          </a:ln>
        </p:spPr>
      </p:pic>
      <p:pic>
        <p:nvPicPr>
          <p:cNvPr id="759" name="Picture 6" descr="http://cas.tudelft.nl/common/style_images/tudelft1.png"/>
          <p:cNvPicPr/>
          <p:nvPr/>
        </p:nvPicPr>
        <p:blipFill>
          <a:blip r:embed="rId4">
            <a:alphaModFix amt="50000"/>
          </a:blip>
          <a:stretch/>
        </p:blipFill>
        <p:spPr>
          <a:xfrm>
            <a:off x="4407480" y="3707280"/>
            <a:ext cx="2077200" cy="810000"/>
          </a:xfrm>
          <a:prstGeom prst="rect">
            <a:avLst/>
          </a:prstGeom>
          <a:ln w="0">
            <a:noFill/>
          </a:ln>
        </p:spPr>
      </p:pic>
      <p:pic>
        <p:nvPicPr>
          <p:cNvPr id="760" name="Afbeelding 28"/>
          <p:cNvPicPr/>
          <p:nvPr/>
        </p:nvPicPr>
        <p:blipFill>
          <a:blip r:embed="rId5">
            <a:alphaModFix amt="50000"/>
          </a:blip>
          <a:stretch/>
        </p:blipFill>
        <p:spPr>
          <a:xfrm>
            <a:off x="8836200" y="5445360"/>
            <a:ext cx="2300760" cy="1000800"/>
          </a:xfrm>
          <a:prstGeom prst="rect">
            <a:avLst/>
          </a:prstGeom>
          <a:ln w="0">
            <a:noFill/>
          </a:ln>
        </p:spPr>
      </p:pic>
      <p:pic>
        <p:nvPicPr>
          <p:cNvPr id="761" name="Afbeelding 2"/>
          <p:cNvPicPr/>
          <p:nvPr/>
        </p:nvPicPr>
        <p:blipFill>
          <a:blip r:embed="rId6">
            <a:alphaModFix amt="50000"/>
          </a:blip>
          <a:stretch/>
        </p:blipFill>
        <p:spPr>
          <a:xfrm>
            <a:off x="2130480" y="1098360"/>
            <a:ext cx="1350720" cy="1626840"/>
          </a:xfrm>
          <a:prstGeom prst="rect">
            <a:avLst/>
          </a:prstGeom>
          <a:ln w="0">
            <a:noFill/>
          </a:ln>
        </p:spPr>
      </p:pic>
      <p:pic>
        <p:nvPicPr>
          <p:cNvPr id="762" name="Picture 5"/>
          <p:cNvPicPr/>
          <p:nvPr/>
        </p:nvPicPr>
        <p:blipFill>
          <a:blip r:embed="rId7">
            <a:alphaModFix amt="50000"/>
          </a:blip>
          <a:stretch/>
        </p:blipFill>
        <p:spPr>
          <a:xfrm>
            <a:off x="823320" y="3429000"/>
            <a:ext cx="2360520" cy="722520"/>
          </a:xfrm>
          <a:prstGeom prst="rect">
            <a:avLst/>
          </a:prstGeom>
          <a:ln w="0">
            <a:noFill/>
          </a:ln>
        </p:spPr>
      </p:pic>
      <p:pic>
        <p:nvPicPr>
          <p:cNvPr id="763" name="Picture 685"/>
          <p:cNvPicPr/>
          <p:nvPr/>
        </p:nvPicPr>
        <p:blipFill>
          <a:blip r:embed="rId8">
            <a:alphaModFix amt="50000"/>
          </a:blip>
          <a:stretch/>
        </p:blipFill>
        <p:spPr>
          <a:xfrm>
            <a:off x="4580280" y="6010560"/>
            <a:ext cx="1132200" cy="618120"/>
          </a:xfrm>
          <a:prstGeom prst="rect">
            <a:avLst/>
          </a:prstGeom>
          <a:ln w="0">
            <a:noFill/>
          </a:ln>
        </p:spPr>
      </p:pic>
      <p:pic>
        <p:nvPicPr>
          <p:cNvPr id="765" name="Afbeelding 764"/>
          <p:cNvPicPr/>
          <p:nvPr/>
        </p:nvPicPr>
        <p:blipFill>
          <a:blip r:embed="rId9"/>
          <a:stretch/>
        </p:blipFill>
        <p:spPr>
          <a:xfrm>
            <a:off x="360000" y="4484520"/>
            <a:ext cx="3780000" cy="735480"/>
          </a:xfrm>
          <a:prstGeom prst="rect">
            <a:avLst/>
          </a:prstGeom>
          <a:ln w="0">
            <a:noFill/>
          </a:ln>
        </p:spPr>
      </p:pic>
      <p:pic>
        <p:nvPicPr>
          <p:cNvPr id="766" name="Afbeelding 765"/>
          <p:cNvPicPr/>
          <p:nvPr/>
        </p:nvPicPr>
        <p:blipFill>
          <a:blip r:embed="rId10"/>
          <a:stretch/>
        </p:blipFill>
        <p:spPr>
          <a:xfrm>
            <a:off x="8820000" y="3780000"/>
            <a:ext cx="2908800" cy="945000"/>
          </a:xfrm>
          <a:prstGeom prst="rect">
            <a:avLst/>
          </a:prstGeom>
          <a:ln w="0">
            <a:noFill/>
          </a:ln>
        </p:spPr>
      </p:pic>
      <p:pic>
        <p:nvPicPr>
          <p:cNvPr id="767" name="Afbeelding 766"/>
          <p:cNvPicPr/>
          <p:nvPr/>
        </p:nvPicPr>
        <p:blipFill>
          <a:blip r:embed="rId11"/>
          <a:stretch/>
        </p:blipFill>
        <p:spPr>
          <a:xfrm>
            <a:off x="540000" y="5476680"/>
            <a:ext cx="2520000" cy="1363320"/>
          </a:xfrm>
          <a:prstGeom prst="rect">
            <a:avLst/>
          </a:prstGeom>
          <a:ln w="0">
            <a:noFill/>
          </a:ln>
        </p:spPr>
      </p:pic>
      <p:pic>
        <p:nvPicPr>
          <p:cNvPr id="768" name="Afbeelding 767"/>
          <p:cNvPicPr/>
          <p:nvPr/>
        </p:nvPicPr>
        <p:blipFill>
          <a:blip r:embed="rId12"/>
          <a:stretch/>
        </p:blipFill>
        <p:spPr>
          <a:xfrm>
            <a:off x="6480000" y="5220000"/>
            <a:ext cx="1622880" cy="1352160"/>
          </a:xfrm>
          <a:prstGeom prst="rect">
            <a:avLst/>
          </a:prstGeom>
          <a:ln w="0">
            <a:noFill/>
          </a:ln>
        </p:spPr>
      </p:pic>
      <p:pic>
        <p:nvPicPr>
          <p:cNvPr id="769" name="Afbeelding 768"/>
          <p:cNvPicPr/>
          <p:nvPr/>
        </p:nvPicPr>
        <p:blipFill>
          <a:blip r:embed="rId13"/>
          <a:stretch/>
        </p:blipFill>
        <p:spPr>
          <a:xfrm>
            <a:off x="6888240" y="4140000"/>
            <a:ext cx="1571760" cy="955080"/>
          </a:xfrm>
          <a:prstGeom prst="rect">
            <a:avLst/>
          </a:prstGeom>
          <a:ln w="0">
            <a:noFill/>
          </a:ln>
        </p:spPr>
      </p:pic>
      <p:pic>
        <p:nvPicPr>
          <p:cNvPr id="770" name="Afbeelding 769"/>
          <p:cNvPicPr/>
          <p:nvPr/>
        </p:nvPicPr>
        <p:blipFill>
          <a:blip r:embed="rId14"/>
          <a:stretch/>
        </p:blipFill>
        <p:spPr>
          <a:xfrm>
            <a:off x="900000" y="2520000"/>
            <a:ext cx="809280" cy="812880"/>
          </a:xfrm>
          <a:prstGeom prst="rect">
            <a:avLst/>
          </a:prstGeom>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8231106A-FBC4-AB24-F4B7-462A62CA8ACA}"/>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771"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PROJECTEN</a:t>
            </a:r>
            <a:endParaRPr lang="en-US" sz="4000" b="0" strike="noStrike" spc="-1">
              <a:solidFill>
                <a:srgbClr val="000000"/>
              </a:solidFill>
              <a:latin typeface="Arial"/>
            </a:endParaRPr>
          </a:p>
        </p:txBody>
      </p:sp>
      <p:sp>
        <p:nvSpPr>
          <p:cNvPr id="772" name="PlaceHolder 2"/>
          <p:cNvSpPr>
            <a:spLocks noGrp="1"/>
          </p:cNvSpPr>
          <p:nvPr>
            <p:ph/>
          </p:nvPr>
        </p:nvSpPr>
        <p:spPr>
          <a:xfrm>
            <a:off x="685440" y="930960"/>
            <a:ext cx="11229480" cy="5767560"/>
          </a:xfrm>
          <a:prstGeom prst="rect">
            <a:avLst/>
          </a:prstGeom>
          <a:noFill/>
          <a:ln w="0">
            <a:noFill/>
          </a:ln>
        </p:spPr>
        <p:txBody>
          <a:bodyPr lIns="90000" tIns="45000" rIns="90000" bIns="45000" anchor="t">
            <a:normAutofit fontScale="92000" lnSpcReduction="20000"/>
          </a:bodyPr>
          <a:lstStyle/>
          <a:p>
            <a:pPr marL="228600" indent="-2286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IP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Car</a:t>
            </a:r>
            <a:r>
              <a:rPr lang="nl-NL" sz="1600" b="0" strike="noStrike" spc="-1" dirty="0">
                <a:solidFill>
                  <a:srgbClr val="000000"/>
                </a:solidFill>
                <a:latin typeface="Calibri" panose="020F0502020204030204" pitchFamily="34" charset="0"/>
                <a:ea typeface="DejaVu Sans"/>
                <a:cs typeface="Calibri" panose="020F0502020204030204" pitchFamily="34" charset="0"/>
              </a:rPr>
              <a:t> (HR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Zorgtech</a:t>
            </a:r>
            <a:r>
              <a:rPr lang="nl-NL" sz="1600" b="0" strike="noStrike" spc="-1" dirty="0">
                <a:solidFill>
                  <a:srgbClr val="000000"/>
                </a:solidFill>
                <a:latin typeface="Calibri" panose="020F0502020204030204" pitchFamily="34" charset="0"/>
                <a:ea typeface="DejaVu Sans"/>
                <a:cs typeface="Calibri" panose="020F0502020204030204" pitchFamily="34" charset="0"/>
              </a:rPr>
              <a:t>) – SEM6 (4 a 5)</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Sensormodule (HR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Zorgtech</a:t>
            </a:r>
            <a:r>
              <a:rPr lang="nl-NL" sz="1600" b="0" strike="noStrike" spc="-1" dirty="0">
                <a:solidFill>
                  <a:srgbClr val="000000"/>
                </a:solidFill>
                <a:latin typeface="Calibri" panose="020F0502020204030204" pitchFamily="34" charset="0"/>
                <a:ea typeface="DejaVu Sans"/>
                <a:cs typeface="Calibri" panose="020F0502020204030204" pitchFamily="34" charset="0"/>
              </a:rPr>
              <a:t>) – SEM6 (2 a 3)</a:t>
            </a:r>
          </a:p>
          <a:p>
            <a:pPr marL="432000" indent="-324000">
              <a:lnSpc>
                <a:spcPct val="90000"/>
              </a:lnSpc>
              <a:spcBef>
                <a:spcPts val="1001"/>
              </a:spcBef>
              <a:buNone/>
              <a:tabLst>
                <a:tab pos="0" algn="l"/>
              </a:tabLst>
            </a:pPr>
            <a:r>
              <a:rPr lang="en-US" sz="1600" b="0" strike="noStrike" spc="-1" dirty="0">
                <a:solidFill>
                  <a:srgbClr val="000000"/>
                </a:solidFill>
                <a:latin typeface="Calibri" panose="020F0502020204030204" pitchFamily="34" charset="0"/>
                <a:cs typeface="Calibri" panose="020F0502020204030204" pitchFamily="34" charset="0"/>
              </a:rPr>
              <a:t>Light up Cane (HR </a:t>
            </a:r>
            <a:r>
              <a:rPr lang="en-US" sz="1600" b="0" strike="noStrike" spc="-1" dirty="0" err="1">
                <a:solidFill>
                  <a:srgbClr val="000000"/>
                </a:solidFill>
                <a:latin typeface="Calibri" panose="020F0502020204030204" pitchFamily="34" charset="0"/>
                <a:cs typeface="Calibri" panose="020F0502020204030204" pitchFamily="34" charset="0"/>
              </a:rPr>
              <a:t>Zorgtech</a:t>
            </a:r>
            <a:r>
              <a:rPr lang="en-US" sz="1600" b="0" strike="noStrike" spc="-1" dirty="0">
                <a:solidFill>
                  <a:srgbClr val="000000"/>
                </a:solidFill>
                <a:latin typeface="Calibri" panose="020F0502020204030204" pitchFamily="34" charset="0"/>
                <a:cs typeface="Calibri" panose="020F0502020204030204" pitchFamily="34" charset="0"/>
              </a:rPr>
              <a:t>) – SEM6 (2)</a:t>
            </a: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Offline PV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battery</a:t>
            </a:r>
            <a:r>
              <a:rPr lang="nl-NL" sz="1600" b="0" strike="noStrike" spc="-1" dirty="0">
                <a:solidFill>
                  <a:srgbClr val="000000"/>
                </a:solidFill>
                <a:latin typeface="Calibri" panose="020F0502020204030204" pitchFamily="34" charset="0"/>
                <a:ea typeface="DejaVu Sans"/>
                <a:cs typeface="Calibri" panose="020F0502020204030204" pitchFamily="34" charset="0"/>
              </a:rPr>
              <a:t> lader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Dynniq</a:t>
            </a:r>
            <a:r>
              <a:rPr lang="nl-NL" sz="1600" b="0" strike="noStrike" spc="-1" dirty="0">
                <a:solidFill>
                  <a:srgbClr val="000000"/>
                </a:solidFill>
                <a:latin typeface="Calibri" panose="020F0502020204030204" pitchFamily="34" charset="0"/>
                <a:ea typeface="DejaVu Sans"/>
                <a:cs typeface="Calibri" panose="020F0502020204030204" pitchFamily="34" charset="0"/>
              </a:rPr>
              <a: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Lift Break (Huisman)</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err="1">
                <a:solidFill>
                  <a:srgbClr val="000000"/>
                </a:solidFill>
                <a:latin typeface="Calibri" panose="020F0502020204030204" pitchFamily="34" charset="0"/>
                <a:ea typeface="DejaVu Sans"/>
                <a:cs typeface="Calibri" panose="020F0502020204030204" pitchFamily="34" charset="0"/>
              </a:rPr>
              <a:t>Voltammetrie</a:t>
            </a:r>
            <a:r>
              <a:rPr lang="nl-NL" sz="1600" b="0" strike="noStrike" spc="-1" dirty="0">
                <a:solidFill>
                  <a:srgbClr val="000000"/>
                </a:solidFill>
                <a:latin typeface="Calibri" panose="020F0502020204030204" pitchFamily="34" charset="0"/>
                <a:ea typeface="DejaVu Sans"/>
                <a:cs typeface="Calibri" panose="020F0502020204030204" pitchFamily="34" charset="0"/>
              </a:rPr>
              <a:t> (TU Delft)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Electric Steering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Edorado</a:t>
            </a:r>
            <a:r>
              <a:rPr lang="nl-NL" sz="1600" b="0" strike="noStrike" spc="-1" dirty="0">
                <a:solidFill>
                  <a:srgbClr val="000000"/>
                </a:solidFill>
                <a:latin typeface="Calibri" panose="020F0502020204030204" pitchFamily="34" charset="0"/>
                <a:ea typeface="DejaVu Sans"/>
                <a:cs typeface="Calibri" panose="020F0502020204030204" pitchFamily="34" charset="0"/>
              </a:rPr>
              <a:t> Marine)</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Motor Controller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Phiddippides</a:t>
            </a:r>
            <a:r>
              <a:rPr lang="nl-NL" sz="1600" b="0" strike="noStrike" spc="-1" dirty="0">
                <a:solidFill>
                  <a:srgbClr val="000000"/>
                </a:solidFill>
                <a:latin typeface="Calibri" panose="020F0502020204030204" pitchFamily="34" charset="0"/>
                <a:ea typeface="DejaVu Sans"/>
                <a:cs typeface="Calibri" panose="020F0502020204030204" pitchFamily="34" charset="0"/>
              </a:rPr>
              <a:t>) - SEM6</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Elektropark energy opslag (HR)</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PV_PDS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PrimeVision</a:t>
            </a:r>
            <a:r>
              <a:rPr lang="nl-NL" sz="1600" b="0" strike="noStrike" spc="-1" dirty="0">
                <a:solidFill>
                  <a:srgbClr val="000000"/>
                </a:solidFill>
                <a:latin typeface="Calibri" panose="020F0502020204030204" pitchFamily="34" charset="0"/>
                <a:ea typeface="DejaVu Sans"/>
                <a:cs typeface="Calibri" panose="020F0502020204030204" pitchFamily="34" charset="0"/>
              </a:rPr>
              <a: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err="1">
                <a:solidFill>
                  <a:srgbClr val="000000"/>
                </a:solidFill>
                <a:latin typeface="Calibri" panose="020F0502020204030204" pitchFamily="34" charset="0"/>
                <a:ea typeface="DejaVu Sans"/>
                <a:cs typeface="Calibri" panose="020F0502020204030204" pitchFamily="34" charset="0"/>
              </a:rPr>
              <a:t>Contactless</a:t>
            </a:r>
            <a:r>
              <a:rPr lang="nl-NL" sz="1600" b="0" strike="noStrike" spc="-1" dirty="0">
                <a:solidFill>
                  <a:srgbClr val="000000"/>
                </a:solidFill>
                <a:latin typeface="Calibri" panose="020F0502020204030204" pitchFamily="34" charset="0"/>
                <a:ea typeface="DejaVu Sans"/>
                <a:cs typeface="Calibri" panose="020F0502020204030204" pitchFamily="34" charset="0"/>
              </a:rPr>
              <a:t> motor voltage sensor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Samotics</a:t>
            </a:r>
            <a:r>
              <a:rPr lang="nl-NL" sz="1600" b="0" strike="noStrike" spc="-1" dirty="0">
                <a:solidFill>
                  <a:srgbClr val="000000"/>
                </a:solidFill>
                <a:latin typeface="Calibri" panose="020F0502020204030204" pitchFamily="34" charset="0"/>
                <a:ea typeface="DejaVu Sans"/>
                <a:cs typeface="Calibri" panose="020F0502020204030204" pitchFamily="34" charset="0"/>
              </a:rPr>
              <a: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Smart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lighting</a:t>
            </a:r>
            <a:r>
              <a:rPr lang="nl-NL" sz="1600" b="0" strike="noStrike" spc="-1" dirty="0">
                <a:solidFill>
                  <a:srgbClr val="000000"/>
                </a:solidFill>
                <a:latin typeface="Calibri" panose="020F0502020204030204" pitchFamily="34" charset="0"/>
                <a:ea typeface="DejaVu Sans"/>
                <a:cs typeface="Calibri" panose="020F0502020204030204" pitchFamily="34" charset="0"/>
              </a:rPr>
              <a:t> (Rena)</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Hybride verlichting (Port of Rotterdam)</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Smart MQ sensorarray voor stookolie (HR)</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Nieuwe generatie sensorarray (HR)</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Groene daken – SEM6</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Toepassingsgebied vergasser /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electrolyser</a:t>
            </a:r>
            <a:r>
              <a:rPr lang="nl-NL" sz="1600" b="0" strike="noStrike" spc="-1" dirty="0">
                <a:solidFill>
                  <a:srgbClr val="000000"/>
                </a:solidFill>
                <a:latin typeface="Calibri" panose="020F0502020204030204" pitchFamily="34" charset="0"/>
                <a:ea typeface="DejaVu Sans"/>
                <a:cs typeface="Calibri" panose="020F0502020204030204" pitchFamily="34" charset="0"/>
              </a:rPr>
              <a:t>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Uniper</a:t>
            </a:r>
            <a:r>
              <a:rPr lang="nl-NL" sz="1600" b="0" strike="noStrike" spc="-1" dirty="0">
                <a:solidFill>
                  <a:srgbClr val="000000"/>
                </a:solidFill>
                <a:latin typeface="Calibri" panose="020F0502020204030204" pitchFamily="34" charset="0"/>
                <a:ea typeface="DejaVu Sans"/>
                <a:cs typeface="Calibri" panose="020F0502020204030204" pitchFamily="34" charset="0"/>
              </a:rPr>
              <a: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r>
              <a:rPr lang="nl-NL" sz="1600" b="0" strike="noStrike" spc="-1" dirty="0">
                <a:solidFill>
                  <a:srgbClr val="000000"/>
                </a:solidFill>
                <a:latin typeface="Calibri" panose="020F0502020204030204" pitchFamily="34" charset="0"/>
                <a:ea typeface="DejaVu Sans"/>
                <a:cs typeface="Calibri" panose="020F0502020204030204" pitchFamily="34" charset="0"/>
              </a:rPr>
              <a:t>Energieopslag (</a:t>
            </a:r>
            <a:r>
              <a:rPr lang="nl-NL" sz="1600" b="0" strike="noStrike" spc="-1" dirty="0" err="1">
                <a:solidFill>
                  <a:srgbClr val="000000"/>
                </a:solidFill>
                <a:latin typeface="Calibri" panose="020F0502020204030204" pitchFamily="34" charset="0"/>
                <a:ea typeface="DejaVu Sans"/>
                <a:cs typeface="Calibri" panose="020F0502020204030204" pitchFamily="34" charset="0"/>
              </a:rPr>
              <a:t>Uniper</a:t>
            </a:r>
            <a:r>
              <a:rPr lang="nl-NL" sz="1600" b="0" strike="noStrike" spc="-1" dirty="0">
                <a:solidFill>
                  <a:srgbClr val="000000"/>
                </a:solidFill>
                <a:latin typeface="Calibri" panose="020F0502020204030204" pitchFamily="34" charset="0"/>
                <a:ea typeface="DejaVu Sans"/>
                <a:cs typeface="Calibri" panose="020F0502020204030204" pitchFamily="34" charset="0"/>
              </a:rPr>
              <a:t>)</a:t>
            </a:r>
            <a:endParaRPr lang="en-US" sz="1600" b="0" strike="noStrike" spc="-1" dirty="0">
              <a:solidFill>
                <a:srgbClr val="000000"/>
              </a:solidFill>
              <a:latin typeface="Calibri" panose="020F0502020204030204" pitchFamily="34" charset="0"/>
              <a:cs typeface="Calibri" panose="020F0502020204030204" pitchFamily="34" charset="0"/>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a:p>
            <a:pPr marL="432000" indent="-324000">
              <a:lnSpc>
                <a:spcPct val="90000"/>
              </a:lnSpc>
              <a:spcBef>
                <a:spcPts val="1001"/>
              </a:spcBef>
              <a:buNone/>
              <a:tabLst>
                <a:tab pos="0" algn="l"/>
              </a:tabLst>
            </a:pPr>
            <a:endParaRPr lang="en-US" sz="1600" b="0" strike="noStrike" spc="-1" dirty="0">
              <a:solidFill>
                <a:srgbClr val="000000"/>
              </a:solidFill>
              <a:latin typeface="Arial"/>
            </a:endParaRPr>
          </a:p>
        </p:txBody>
      </p:sp>
      <p:sp>
        <p:nvSpPr>
          <p:cNvPr id="774" name="PlaceHolder 4"/>
          <p:cNvSpPr>
            <a:spLocks noGrp="1"/>
          </p:cNvSpPr>
          <p:nvPr>
            <p:ph type="sldNum" idx="48"/>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DAB4ABDC-550D-4157-999D-96E9F72AEEBE}" type="slidenum">
              <a:rPr lang="nl-NL" sz="1000" b="1" strike="noStrike" spc="-1">
                <a:solidFill>
                  <a:srgbClr val="FFFFFF"/>
                </a:solidFill>
                <a:latin typeface="Calibri"/>
                <a:ea typeface="DejaVu Sans"/>
              </a:rPr>
              <a:t>21</a:t>
            </a:fld>
            <a:endParaRPr lang="nl-NL" sz="1000" b="0" strike="noStrike" spc="-1">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Rechthoek 1"/>
          <p:cNvSpPr/>
          <p:nvPr/>
        </p:nvSpPr>
        <p:spPr>
          <a:xfrm>
            <a:off x="360" y="0"/>
            <a:ext cx="12188520" cy="6857640"/>
          </a:xfrm>
          <a:prstGeom prst="rect">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FFFFFF"/>
                </a:solidFill>
                <a:latin typeface="Calibri"/>
              </a:rPr>
              <a:t>IMG_6803.heic</a:t>
            </a:r>
            <a:endParaRPr lang="nl-NL" sz="1800" b="0" strike="noStrike" spc="-1">
              <a:latin typeface="Arial"/>
            </a:endParaRPr>
          </a:p>
        </p:txBody>
      </p:sp>
      <p:sp>
        <p:nvSpPr>
          <p:cNvPr id="791" name="PlaceHolder 1"/>
          <p:cNvSpPr>
            <a:spLocks noGrp="1"/>
          </p:cNvSpPr>
          <p:nvPr>
            <p:ph type="title"/>
          </p:nvPr>
        </p:nvSpPr>
        <p:spPr>
          <a:xfrm>
            <a:off x="4333680" y="464760"/>
            <a:ext cx="2609640" cy="1058040"/>
          </a:xfrm>
          <a:prstGeom prst="rect">
            <a:avLst/>
          </a:prstGeom>
          <a:noFill/>
          <a:ln w="0">
            <a:noFill/>
          </a:ln>
        </p:spPr>
        <p:txBody>
          <a:bodyPr anchor="b">
            <a:noAutofit/>
          </a:bodyPr>
          <a:lstStyle/>
          <a:p>
            <a:pPr algn="ctr">
              <a:lnSpc>
                <a:spcPct val="90000"/>
              </a:lnSpc>
              <a:buNone/>
            </a:pPr>
            <a:r>
              <a:rPr lang="nl-NL" sz="6000" b="0" strike="noStrike" spc="-1">
                <a:solidFill>
                  <a:srgbClr val="FFFFFF"/>
                </a:solidFill>
                <a:latin typeface="Calibri Light"/>
              </a:rPr>
              <a:t>IP-CAR</a:t>
            </a:r>
            <a:endParaRPr lang="nl-NL" sz="6000" b="0" strike="noStrike" spc="-1">
              <a:solidFill>
                <a:srgbClr val="000000"/>
              </a:solidFill>
              <a:latin typeface="Calibri"/>
            </a:endParaRPr>
          </a:p>
        </p:txBody>
      </p:sp>
      <p:sp>
        <p:nvSpPr>
          <p:cNvPr id="792" name="PlaceHolder 2"/>
          <p:cNvSpPr>
            <a:spLocks noGrp="1"/>
          </p:cNvSpPr>
          <p:nvPr>
            <p:ph type="subTitle"/>
          </p:nvPr>
        </p:nvSpPr>
        <p:spPr>
          <a:xfrm>
            <a:off x="3769200" y="1500120"/>
            <a:ext cx="3738600" cy="420120"/>
          </a:xfrm>
          <a:prstGeom prst="rect">
            <a:avLst/>
          </a:prstGeom>
          <a:noFill/>
          <a:ln w="0">
            <a:noFill/>
          </a:ln>
        </p:spPr>
        <p:txBody>
          <a:bodyPr anchor="t">
            <a:normAutofit fontScale="77500" lnSpcReduction="20000"/>
          </a:bodyPr>
          <a:lstStyle/>
          <a:p>
            <a:pPr algn="ctr">
              <a:lnSpc>
                <a:spcPct val="90000"/>
              </a:lnSpc>
              <a:spcBef>
                <a:spcPts val="1001"/>
              </a:spcBef>
              <a:buNone/>
              <a:tabLst>
                <a:tab pos="0" algn="l"/>
              </a:tabLst>
            </a:pPr>
            <a:r>
              <a:rPr lang="nl-NL" sz="2400" b="0" strike="noStrike" spc="-1">
                <a:solidFill>
                  <a:srgbClr val="FFFFFF"/>
                </a:solidFill>
                <a:latin typeface="Calibri"/>
              </a:rPr>
              <a:t>Iedereen moet vrijheid kunnen ervaren </a:t>
            </a:r>
            <a:endParaRPr lang="nl-NL" sz="2400" b="0" strike="noStrike" spc="-1">
              <a:latin typeface="Arial"/>
            </a:endParaRPr>
          </a:p>
        </p:txBody>
      </p:sp>
      <p:pic>
        <p:nvPicPr>
          <p:cNvPr id="793" name="Afbeelding 1" descr="Afbeelding met binnen, handkar&#10;&#10;Automatisch gegenereerde beschrijving"/>
          <p:cNvPicPr/>
          <p:nvPr/>
        </p:nvPicPr>
        <p:blipFill>
          <a:blip r:embed="rId3"/>
          <a:stretch/>
        </p:blipFill>
        <p:spPr>
          <a:xfrm>
            <a:off x="3150720" y="2558520"/>
            <a:ext cx="4751280" cy="3564360"/>
          </a:xfrm>
          <a:prstGeom prst="rect">
            <a:avLst/>
          </a:prstGeom>
          <a:ln w="0">
            <a:noFill/>
          </a:ln>
        </p:spPr>
      </p:pic>
      <p:pic>
        <p:nvPicPr>
          <p:cNvPr id="794" name="Afbeelding 11"/>
          <p:cNvPicPr/>
          <p:nvPr/>
        </p:nvPicPr>
        <p:blipFill>
          <a:blip r:embed="rId4"/>
          <a:srcRect r="30596"/>
          <a:stretch/>
        </p:blipFill>
        <p:spPr>
          <a:xfrm>
            <a:off x="772560" y="3072240"/>
            <a:ext cx="2101680" cy="2272320"/>
          </a:xfrm>
          <a:prstGeom prst="rect">
            <a:avLst/>
          </a:prstGeom>
          <a:ln w="0">
            <a:noFill/>
          </a:ln>
        </p:spPr>
      </p:pic>
      <p:pic>
        <p:nvPicPr>
          <p:cNvPr id="795" name="Picture 13" descr="Waarom een (korte) strandwandeling veel kan doen voor je gezondheid"/>
          <p:cNvPicPr/>
          <p:nvPr/>
        </p:nvPicPr>
        <p:blipFill>
          <a:blip r:embed="rId5"/>
          <a:srcRect t="14870" r="47933"/>
          <a:stretch/>
        </p:blipFill>
        <p:spPr>
          <a:xfrm>
            <a:off x="442440" y="415800"/>
            <a:ext cx="2761560" cy="1941840"/>
          </a:xfrm>
          <a:prstGeom prst="rect">
            <a:avLst/>
          </a:prstGeom>
          <a:ln w="0">
            <a:noFill/>
          </a:ln>
        </p:spPr>
      </p:pic>
      <p:pic>
        <p:nvPicPr>
          <p:cNvPr id="796" name="Picture 17" descr="DJI Gimbal OM 5 Athens Gray"/>
          <p:cNvPicPr/>
          <p:nvPr/>
        </p:nvPicPr>
        <p:blipFill>
          <a:blip r:embed="rId6"/>
          <a:srcRect b="43820"/>
          <a:stretch/>
        </p:blipFill>
        <p:spPr>
          <a:xfrm>
            <a:off x="8073000" y="-465480"/>
            <a:ext cx="4057560" cy="2918520"/>
          </a:xfrm>
          <a:prstGeom prst="rect">
            <a:avLst/>
          </a:prstGeom>
          <a:ln w="0">
            <a:noFill/>
          </a:ln>
        </p:spPr>
      </p:pic>
      <p:pic>
        <p:nvPicPr>
          <p:cNvPr id="797" name="Afbeelding 12"/>
          <p:cNvPicPr/>
          <p:nvPr/>
        </p:nvPicPr>
        <p:blipFill>
          <a:blip r:embed="rId7"/>
          <a:srcRect l="29024" t="19178" r="10740" b="22289"/>
          <a:stretch/>
        </p:blipFill>
        <p:spPr>
          <a:xfrm>
            <a:off x="8238960" y="2927160"/>
            <a:ext cx="3612600" cy="1975320"/>
          </a:xfrm>
          <a:prstGeom prst="rect">
            <a:avLst/>
          </a:prstGeom>
          <a:ln w="0">
            <a:noFill/>
          </a:ln>
        </p:spPr>
      </p:pic>
      <p:pic>
        <p:nvPicPr>
          <p:cNvPr id="798" name="Afbeelding 13"/>
          <p:cNvPicPr/>
          <p:nvPr/>
        </p:nvPicPr>
        <p:blipFill>
          <a:blip r:embed="rId8"/>
          <a:stretch/>
        </p:blipFill>
        <p:spPr>
          <a:xfrm>
            <a:off x="375480" y="5732640"/>
            <a:ext cx="2393640" cy="732960"/>
          </a:xfrm>
          <a:prstGeom prst="rect">
            <a:avLst/>
          </a:prstGeom>
          <a:ln w="0">
            <a:noFill/>
          </a:ln>
        </p:spPr>
      </p:pic>
      <p:sp>
        <p:nvSpPr>
          <p:cNvPr id="799" name="Ondertitel 3"/>
          <p:cNvSpPr/>
          <p:nvPr/>
        </p:nvSpPr>
        <p:spPr>
          <a:xfrm>
            <a:off x="7086960" y="6123240"/>
            <a:ext cx="4764600" cy="778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r">
              <a:lnSpc>
                <a:spcPct val="90000"/>
              </a:lnSpc>
              <a:spcBef>
                <a:spcPts val="1001"/>
              </a:spcBef>
              <a:buNone/>
              <a:tabLst>
                <a:tab pos="0" algn="l"/>
              </a:tabLst>
            </a:pPr>
            <a:r>
              <a:rPr lang="nl-NL" sz="1600" b="0" strike="noStrike" spc="-1">
                <a:solidFill>
                  <a:srgbClr val="FFFFFF"/>
                </a:solidFill>
                <a:latin typeface="Calibri"/>
              </a:rPr>
              <a:t>Dr.Ir. Helma Kaptein &lt;w.a.kaptein@hr.nl&gt;</a:t>
            </a:r>
            <a:endParaRPr lang="nl-NL" sz="1600" b="0" strike="noStrike" spc="-1">
              <a:latin typeface="Arial"/>
            </a:endParaRPr>
          </a:p>
          <a:p>
            <a:pPr algn="r">
              <a:lnSpc>
                <a:spcPct val="90000"/>
              </a:lnSpc>
              <a:spcBef>
                <a:spcPts val="1001"/>
              </a:spcBef>
              <a:buNone/>
              <a:tabLst>
                <a:tab pos="0" algn="l"/>
              </a:tabLst>
            </a:pPr>
            <a:r>
              <a:rPr lang="nl-NL" sz="1600" b="0" strike="noStrike" spc="-1">
                <a:solidFill>
                  <a:srgbClr val="FFFFFF"/>
                </a:solidFill>
                <a:latin typeface="Calibri"/>
              </a:rPr>
              <a:t>Dr. Stefan Groot Nibbelink &lt;s.groot.nibbelink@hr.nl&gt;</a:t>
            </a:r>
            <a:endParaRPr lang="nl-NL" sz="1600" b="0" strike="noStrike" spc="-1">
              <a:latin typeface="Arial"/>
            </a:endParaRPr>
          </a:p>
        </p:txBody>
      </p:sp>
      <p:pic>
        <p:nvPicPr>
          <p:cNvPr id="800" name="Picture 18"/>
          <p:cNvPicPr/>
          <p:nvPr/>
        </p:nvPicPr>
        <p:blipFill>
          <a:blip r:embed="rId9"/>
          <a:stretch/>
        </p:blipFill>
        <p:spPr>
          <a:xfrm>
            <a:off x="9781560" y="5345280"/>
            <a:ext cx="2069640" cy="732960"/>
          </a:xfrm>
          <a:prstGeom prst="rect">
            <a:avLst/>
          </a:prstGeom>
          <a:ln w="0">
            <a:noFill/>
          </a:ln>
        </p:spPr>
      </p:pic>
      <p:sp>
        <p:nvSpPr>
          <p:cNvPr id="801" name="Ondertitel 4"/>
          <p:cNvSpPr/>
          <p:nvPr/>
        </p:nvSpPr>
        <p:spPr>
          <a:xfrm>
            <a:off x="336240" y="6496560"/>
            <a:ext cx="4764600" cy="310680"/>
          </a:xfrm>
          <a:prstGeom prst="rect">
            <a:avLst/>
          </a:prstGeom>
          <a:noFill/>
          <a:ln w="0">
            <a:noFill/>
          </a:ln>
        </p:spPr>
        <p:style>
          <a:lnRef idx="0">
            <a:scrgbClr r="0" g="0" b="0"/>
          </a:lnRef>
          <a:fillRef idx="0">
            <a:scrgbClr r="0" g="0" b="0"/>
          </a:fillRef>
          <a:effectRef idx="0">
            <a:scrgbClr r="0" g="0" b="0"/>
          </a:effectRef>
          <a:fontRef idx="minor"/>
        </p:style>
        <p:txBody>
          <a:bodyPr anchor="t">
            <a:normAutofit lnSpcReduction="10000"/>
          </a:bodyPr>
          <a:lstStyle/>
          <a:p>
            <a:pPr>
              <a:lnSpc>
                <a:spcPct val="90000"/>
              </a:lnSpc>
              <a:spcBef>
                <a:spcPts val="1001"/>
              </a:spcBef>
              <a:buNone/>
              <a:tabLst>
                <a:tab pos="0" algn="l"/>
              </a:tabLst>
            </a:pPr>
            <a:r>
              <a:rPr lang="nl-NL" sz="1600" b="0" strike="noStrike" spc="-1">
                <a:solidFill>
                  <a:srgbClr val="FFFFFF"/>
                </a:solidFill>
                <a:latin typeface="Calibri"/>
              </a:rPr>
              <a:t>Dominique de Vos &lt;info@fox-connect.nl&gt;</a:t>
            </a:r>
            <a:endParaRPr lang="nl-NL" sz="16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 name="Tekstvak 1"/>
          <p:cNvSpPr/>
          <p:nvPr/>
        </p:nvSpPr>
        <p:spPr>
          <a:xfrm>
            <a:off x="235080" y="1603080"/>
            <a:ext cx="5434560" cy="338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nl-NL" sz="1800" b="1" strike="noStrike" spc="-1">
                <a:solidFill>
                  <a:srgbClr val="000000"/>
                </a:solidFill>
                <a:latin typeface="Calibri"/>
              </a:rPr>
              <a:t>Impact: </a:t>
            </a:r>
            <a:endParaRPr lang="nl-NL" sz="1800" b="0" strike="noStrike" spc="-1">
              <a:latin typeface="Arial"/>
            </a:endParaRPr>
          </a:p>
          <a:p>
            <a:pPr>
              <a:lnSpc>
                <a:spcPct val="100000"/>
              </a:lnSpc>
              <a:buNone/>
            </a:pPr>
            <a:r>
              <a:rPr lang="nl-NL" sz="1800" b="0" strike="noStrike" spc="-1">
                <a:solidFill>
                  <a:srgbClr val="000000"/>
                </a:solidFill>
                <a:latin typeface="Calibri"/>
              </a:rPr>
              <a:t>Iedere dag belanden er 282 ouderen (65+) door een val op de spoed eisende hulp</a:t>
            </a:r>
            <a:endParaRPr lang="nl-NL" sz="1800" b="0" strike="noStrike" spc="-1">
              <a:latin typeface="Arial"/>
            </a:endParaRPr>
          </a:p>
          <a:p>
            <a:pPr>
              <a:lnSpc>
                <a:spcPct val="100000"/>
              </a:lnSpc>
              <a:buNone/>
            </a:pPr>
            <a:endParaRPr lang="nl-NL" sz="1800" b="0" strike="noStrike" spc="-1">
              <a:latin typeface="Arial"/>
            </a:endParaRPr>
          </a:p>
          <a:p>
            <a:pPr>
              <a:lnSpc>
                <a:spcPct val="100000"/>
              </a:lnSpc>
              <a:buNone/>
            </a:pPr>
            <a:r>
              <a:rPr lang="en-GB" sz="1800" b="1" strike="noStrike" spc="-1">
                <a:solidFill>
                  <a:srgbClr val="000000"/>
                </a:solidFill>
                <a:latin typeface="Calibri"/>
              </a:rPr>
              <a:t>Detectie: </a:t>
            </a:r>
            <a:endParaRPr lang="nl-NL" sz="1800" b="0" strike="noStrike" spc="-1">
              <a:latin typeface="Arial"/>
            </a:endParaRPr>
          </a:p>
          <a:p>
            <a:pPr>
              <a:lnSpc>
                <a:spcPct val="100000"/>
              </a:lnSpc>
              <a:buNone/>
            </a:pPr>
            <a:r>
              <a:rPr lang="en-GB" sz="1800" b="0" strike="noStrike" spc="-1">
                <a:solidFill>
                  <a:srgbClr val="000000"/>
                </a:solidFill>
                <a:latin typeface="Calibri"/>
              </a:rPr>
              <a:t>Valrisico, Artrose, Vloeiendheid van beweging </a:t>
            </a:r>
            <a:endParaRPr lang="nl-NL" sz="1800" b="0" strike="noStrike" spc="-1">
              <a:latin typeface="Arial"/>
            </a:endParaRPr>
          </a:p>
          <a:p>
            <a:pPr>
              <a:lnSpc>
                <a:spcPct val="200000"/>
              </a:lnSpc>
              <a:buNone/>
            </a:pPr>
            <a:endParaRPr lang="nl-NL" sz="1800" b="0" strike="noStrike" spc="-1">
              <a:latin typeface="Arial"/>
            </a:endParaRPr>
          </a:p>
          <a:p>
            <a:pPr>
              <a:lnSpc>
                <a:spcPct val="200000"/>
              </a:lnSpc>
              <a:buNone/>
            </a:pPr>
            <a:endParaRPr lang="nl-NL" sz="1800" b="0" strike="noStrike" spc="-1">
              <a:latin typeface="Arial"/>
            </a:endParaRPr>
          </a:p>
          <a:p>
            <a:pPr>
              <a:lnSpc>
                <a:spcPct val="200000"/>
              </a:lnSpc>
              <a:buNone/>
            </a:pPr>
            <a:endParaRPr lang="nl-NL" sz="1800" b="0" strike="noStrike" spc="-1">
              <a:latin typeface="Arial"/>
            </a:endParaRPr>
          </a:p>
        </p:txBody>
      </p:sp>
      <p:pic>
        <p:nvPicPr>
          <p:cNvPr id="782" name="Picture 3" descr="A picture containing text, clipart&#10;&#10;Description automatically generated"/>
          <p:cNvPicPr/>
          <p:nvPr/>
        </p:nvPicPr>
        <p:blipFill>
          <a:blip r:embed="rId3"/>
          <a:stretch/>
        </p:blipFill>
        <p:spPr>
          <a:xfrm>
            <a:off x="3496680" y="4077000"/>
            <a:ext cx="2917440" cy="2660400"/>
          </a:xfrm>
          <a:prstGeom prst="rect">
            <a:avLst/>
          </a:prstGeom>
          <a:ln w="0">
            <a:noFill/>
          </a:ln>
        </p:spPr>
      </p:pic>
      <p:pic>
        <p:nvPicPr>
          <p:cNvPr id="783" name="Picture 7" descr="A picture containing icon&#10;&#10;Description automatically generated"/>
          <p:cNvPicPr/>
          <p:nvPr/>
        </p:nvPicPr>
        <p:blipFill>
          <a:blip r:embed="rId4"/>
          <a:stretch/>
        </p:blipFill>
        <p:spPr>
          <a:xfrm>
            <a:off x="395280" y="3621960"/>
            <a:ext cx="2638800" cy="2639520"/>
          </a:xfrm>
          <a:prstGeom prst="rect">
            <a:avLst/>
          </a:prstGeom>
          <a:ln w="0">
            <a:noFill/>
          </a:ln>
        </p:spPr>
      </p:pic>
      <p:sp>
        <p:nvSpPr>
          <p:cNvPr id="784" name="Afgeronde rechthoek 1"/>
          <p:cNvSpPr/>
          <p:nvPr/>
        </p:nvSpPr>
        <p:spPr>
          <a:xfrm>
            <a:off x="235080" y="220680"/>
            <a:ext cx="11717280" cy="1188000"/>
          </a:xfrm>
          <a:prstGeom prst="roundRect">
            <a:avLst>
              <a:gd name="adj" fmla="val 16667"/>
            </a:avLst>
          </a:prstGeom>
          <a:solidFill>
            <a:srgbClr val="CF0345"/>
          </a:solidFill>
          <a:ln>
            <a:solidFill>
              <a:srgbClr val="CF034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nl-NL" sz="1800" b="0" strike="noStrike" spc="-1" dirty="0">
              <a:latin typeface="Arial"/>
            </a:endParaRPr>
          </a:p>
          <a:p>
            <a:pPr algn="ctr">
              <a:lnSpc>
                <a:spcPct val="100000"/>
              </a:lnSpc>
              <a:buNone/>
            </a:pPr>
            <a:endParaRPr lang="nl-NL" sz="4000" b="0" strike="noStrike" spc="-1" dirty="0">
              <a:latin typeface="Arial"/>
            </a:endParaRPr>
          </a:p>
          <a:p>
            <a:pPr algn="ctr">
              <a:lnSpc>
                <a:spcPct val="100000"/>
              </a:lnSpc>
              <a:buNone/>
            </a:pPr>
            <a:r>
              <a:rPr lang="nl-NL" sz="4000" b="0" strike="noStrike" spc="-1" dirty="0">
                <a:solidFill>
                  <a:srgbClr val="FFFFFF"/>
                </a:solidFill>
                <a:latin typeface="Arial"/>
                <a:ea typeface="Times New Roman"/>
              </a:rPr>
              <a:t>Motion sensor system </a:t>
            </a:r>
            <a:br>
              <a:rPr sz="4000" dirty="0"/>
            </a:br>
            <a:r>
              <a:rPr lang="nl-NL" sz="1800" b="0" strike="noStrike" spc="-1" dirty="0">
                <a:solidFill>
                  <a:srgbClr val="FFFFFF"/>
                </a:solidFill>
                <a:latin typeface="Arial"/>
                <a:ea typeface="Times New Roman"/>
              </a:rPr>
              <a:t>making sense of motion</a:t>
            </a:r>
            <a:endParaRPr lang="nl-NL" sz="1800" b="0" strike="noStrike" spc="-1" dirty="0">
              <a:latin typeface="Arial"/>
            </a:endParaRPr>
          </a:p>
          <a:p>
            <a:pPr algn="ctr">
              <a:lnSpc>
                <a:spcPct val="100000"/>
              </a:lnSpc>
              <a:buNone/>
            </a:pPr>
            <a:endParaRPr lang="nl-NL" sz="4000" b="0" strike="noStrike" spc="-1" dirty="0">
              <a:latin typeface="Arial"/>
            </a:endParaRPr>
          </a:p>
        </p:txBody>
      </p:sp>
      <p:pic>
        <p:nvPicPr>
          <p:cNvPr id="785" name="Afbeelding 9"/>
          <p:cNvPicPr/>
          <p:nvPr/>
        </p:nvPicPr>
        <p:blipFill>
          <a:blip r:embed="rId5"/>
          <a:stretch/>
        </p:blipFill>
        <p:spPr>
          <a:xfrm>
            <a:off x="10978920" y="5664240"/>
            <a:ext cx="813240" cy="813600"/>
          </a:xfrm>
          <a:prstGeom prst="rect">
            <a:avLst/>
          </a:prstGeom>
          <a:ln w="0">
            <a:noFill/>
          </a:ln>
        </p:spPr>
      </p:pic>
      <p:pic>
        <p:nvPicPr>
          <p:cNvPr id="786" name="Afbeelding 10"/>
          <p:cNvPicPr/>
          <p:nvPr/>
        </p:nvPicPr>
        <p:blipFill>
          <a:blip r:embed="rId6"/>
          <a:stretch/>
        </p:blipFill>
        <p:spPr>
          <a:xfrm>
            <a:off x="9366480" y="5664240"/>
            <a:ext cx="2586240" cy="929520"/>
          </a:xfrm>
          <a:prstGeom prst="rect">
            <a:avLst/>
          </a:prstGeom>
          <a:ln w="0">
            <a:noFill/>
          </a:ln>
        </p:spPr>
      </p:pic>
      <p:pic>
        <p:nvPicPr>
          <p:cNvPr id="787" name="Picture 10"/>
          <p:cNvPicPr/>
          <p:nvPr/>
        </p:nvPicPr>
        <p:blipFill>
          <a:blip r:embed="rId7"/>
          <a:stretch/>
        </p:blipFill>
        <p:spPr>
          <a:xfrm>
            <a:off x="6701040" y="2922120"/>
            <a:ext cx="3172680" cy="2660400"/>
          </a:xfrm>
          <a:prstGeom prst="rect">
            <a:avLst/>
          </a:prstGeom>
          <a:ln w="0">
            <a:noFill/>
          </a:ln>
        </p:spPr>
      </p:pic>
      <p:sp>
        <p:nvSpPr>
          <p:cNvPr id="788" name="TextBox 1"/>
          <p:cNvSpPr/>
          <p:nvPr/>
        </p:nvSpPr>
        <p:spPr>
          <a:xfrm>
            <a:off x="7794720" y="1603080"/>
            <a:ext cx="4158360" cy="106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buNone/>
              <a:tabLst>
                <a:tab pos="180360" algn="l"/>
              </a:tabLst>
            </a:pPr>
            <a:r>
              <a:rPr lang="de-DE" sz="1400" b="0" strike="noStrike" spc="-1">
                <a:solidFill>
                  <a:srgbClr val="000000"/>
                </a:solidFill>
                <a:latin typeface="Arial"/>
                <a:ea typeface="Times New Roman"/>
              </a:rPr>
              <a:t>Dr. Maarten Schmitt </a:t>
            </a:r>
            <a:r>
              <a:rPr lang="de-DE" sz="1400" b="0" u="sng" strike="noStrike" spc="-1">
                <a:solidFill>
                  <a:srgbClr val="0563C1"/>
                </a:solidFill>
                <a:uFillTx/>
                <a:latin typeface="Arial"/>
                <a:ea typeface="Times New Roman"/>
                <a:hlinkClick r:id="rId8"/>
              </a:rPr>
              <a:t>m.a.schmitt@hr.nl</a:t>
            </a:r>
            <a:r>
              <a:rPr lang="de-DE" sz="1400" b="0" strike="noStrike" spc="-1">
                <a:solidFill>
                  <a:srgbClr val="000000"/>
                </a:solidFill>
                <a:latin typeface="Arial"/>
                <a:ea typeface="Times New Roman"/>
              </a:rPr>
              <a:t> </a:t>
            </a:r>
            <a:endParaRPr lang="nl-NL" sz="1400" b="0" strike="noStrike" spc="-1">
              <a:latin typeface="Arial"/>
            </a:endParaRPr>
          </a:p>
          <a:p>
            <a:pPr>
              <a:lnSpc>
                <a:spcPct val="115000"/>
              </a:lnSpc>
              <a:buNone/>
              <a:tabLst>
                <a:tab pos="180360" algn="l"/>
              </a:tabLst>
            </a:pPr>
            <a:r>
              <a:rPr lang="de-DE" sz="1400" b="0" strike="noStrike" spc="-1">
                <a:solidFill>
                  <a:srgbClr val="000000"/>
                </a:solidFill>
                <a:latin typeface="Arial"/>
                <a:ea typeface="Times New Roman"/>
              </a:rPr>
              <a:t>Dr.Ir. Helma Kaptein </a:t>
            </a:r>
            <a:r>
              <a:rPr lang="de-DE" sz="1400" b="0" u="sng" strike="noStrike" spc="-1">
                <a:solidFill>
                  <a:srgbClr val="0563C1"/>
                </a:solidFill>
                <a:uFillTx/>
                <a:latin typeface="Arial"/>
                <a:ea typeface="Times New Roman"/>
                <a:hlinkClick r:id="rId9"/>
              </a:rPr>
              <a:t>w.a.kaptein@hr.nl</a:t>
            </a:r>
            <a:endParaRPr lang="nl-NL" sz="1400" b="0" strike="noStrike" spc="-1">
              <a:latin typeface="Arial"/>
            </a:endParaRPr>
          </a:p>
          <a:p>
            <a:pPr>
              <a:lnSpc>
                <a:spcPct val="115000"/>
              </a:lnSpc>
              <a:buNone/>
              <a:tabLst>
                <a:tab pos="180360" algn="l"/>
              </a:tabLst>
            </a:pPr>
            <a:r>
              <a:rPr lang="nl-NL" sz="1400" b="0" strike="noStrike" spc="-1">
                <a:solidFill>
                  <a:srgbClr val="000000"/>
                </a:solidFill>
                <a:latin typeface="Arial"/>
                <a:ea typeface="Times New Roman"/>
              </a:rPr>
              <a:t>Dr. Stefan Groot Nibbelink </a:t>
            </a:r>
            <a:r>
              <a:rPr lang="nl-NL" sz="1400" b="0" u="sng" strike="noStrike" spc="-1">
                <a:solidFill>
                  <a:srgbClr val="0563C1"/>
                </a:solidFill>
                <a:uFillTx/>
                <a:latin typeface="Arial"/>
                <a:ea typeface="Times New Roman"/>
                <a:hlinkClick r:id="rId10"/>
              </a:rPr>
              <a:t>s.groot.nibbelink@hr.nl</a:t>
            </a:r>
            <a:endParaRPr lang="nl-NL" sz="1400" b="0" strike="noStrike" spc="-1">
              <a:latin typeface="Arial"/>
            </a:endParaRPr>
          </a:p>
          <a:p>
            <a:pPr>
              <a:lnSpc>
                <a:spcPct val="115000"/>
              </a:lnSpc>
              <a:buNone/>
              <a:tabLst>
                <a:tab pos="180360" algn="l"/>
              </a:tabLst>
            </a:pPr>
            <a:r>
              <a:rPr lang="nl-NL" sz="1400" b="0" strike="noStrike" spc="-1">
                <a:solidFill>
                  <a:srgbClr val="000000"/>
                </a:solidFill>
                <a:latin typeface="Arial"/>
                <a:ea typeface="Times New Roman"/>
              </a:rPr>
              <a:t>Jurryt de Vries, PhD </a:t>
            </a:r>
            <a:r>
              <a:rPr lang="nl-NL" sz="1400" b="0" u="sng" strike="noStrike" spc="-1">
                <a:solidFill>
                  <a:srgbClr val="0563C1"/>
                </a:solidFill>
                <a:uFillTx/>
                <a:latin typeface="Arial"/>
                <a:ea typeface="Times New Roman"/>
                <a:hlinkClick r:id="rId11"/>
              </a:rPr>
              <a:t>vrjur@hr.nl</a:t>
            </a:r>
            <a:r>
              <a:rPr lang="nl-NL" sz="1400" b="0" strike="noStrike" spc="-1">
                <a:solidFill>
                  <a:srgbClr val="000000"/>
                </a:solidFill>
                <a:latin typeface="Arial"/>
                <a:ea typeface="Times New Roman"/>
              </a:rPr>
              <a:t> </a:t>
            </a:r>
            <a:endParaRPr lang="nl-NL" sz="1400" b="0" strike="noStrike" spc="-1">
              <a:latin typeface="Arial"/>
            </a:endParaRPr>
          </a:p>
        </p:txBody>
      </p:sp>
      <p:pic>
        <p:nvPicPr>
          <p:cNvPr id="789" name="Picture 15" descr="A close-up of a circuit board&#10;&#10;Description automatically generated with medium confidence"/>
          <p:cNvPicPr/>
          <p:nvPr/>
        </p:nvPicPr>
        <p:blipFill>
          <a:blip r:embed="rId12"/>
          <a:stretch/>
        </p:blipFill>
        <p:spPr>
          <a:xfrm>
            <a:off x="10159920" y="3147120"/>
            <a:ext cx="1025640" cy="929520"/>
          </a:xfrm>
          <a:prstGeom prst="rect">
            <a:avLst/>
          </a:prstGeom>
          <a:ln w="0">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717E21-902B-6A02-1C4E-98D2C57314FA}"/>
              </a:ext>
            </a:extLst>
          </p:cNvPr>
          <p:cNvSpPr>
            <a:spLocks noGrp="1"/>
          </p:cNvSpPr>
          <p:nvPr>
            <p:ph type="title"/>
          </p:nvPr>
        </p:nvSpPr>
        <p:spPr/>
        <p:txBody>
          <a:bodyPr/>
          <a:lstStyle/>
          <a:p>
            <a:endParaRPr lang="nl-NL"/>
          </a:p>
        </p:txBody>
      </p:sp>
      <p:sp>
        <p:nvSpPr>
          <p:cNvPr id="4" name="Afgeronde rechthoek 1">
            <a:extLst>
              <a:ext uri="{FF2B5EF4-FFF2-40B4-BE49-F238E27FC236}">
                <a16:creationId xmlns:a16="http://schemas.microsoft.com/office/drawing/2014/main" id="{AA02BD63-18FD-29CB-62DD-0656EC44A2B2}"/>
              </a:ext>
            </a:extLst>
          </p:cNvPr>
          <p:cNvSpPr/>
          <p:nvPr/>
        </p:nvSpPr>
        <p:spPr>
          <a:xfrm>
            <a:off x="235080" y="220680"/>
            <a:ext cx="11717280" cy="1188000"/>
          </a:xfrm>
          <a:prstGeom prst="roundRect">
            <a:avLst>
              <a:gd name="adj" fmla="val 16667"/>
            </a:avLst>
          </a:prstGeom>
          <a:solidFill>
            <a:srgbClr val="CF0345"/>
          </a:solidFill>
          <a:ln>
            <a:solidFill>
              <a:srgbClr val="CF034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nl-NL" sz="1800" b="0" strike="noStrike" spc="-1" dirty="0">
              <a:latin typeface="Arial"/>
            </a:endParaRPr>
          </a:p>
          <a:p>
            <a:pPr algn="ctr">
              <a:lnSpc>
                <a:spcPct val="100000"/>
              </a:lnSpc>
              <a:buNone/>
            </a:pPr>
            <a:endParaRPr lang="nl-NL" sz="4000" b="0" strike="noStrike" spc="-1" dirty="0">
              <a:latin typeface="Arial"/>
            </a:endParaRPr>
          </a:p>
          <a:p>
            <a:pPr algn="ctr">
              <a:lnSpc>
                <a:spcPct val="100000"/>
              </a:lnSpc>
              <a:buNone/>
            </a:pPr>
            <a:r>
              <a:rPr lang="nl-NL" sz="4000" b="0" strike="noStrike" spc="-1" dirty="0">
                <a:solidFill>
                  <a:srgbClr val="FFFFFF"/>
                </a:solidFill>
                <a:latin typeface="Arial"/>
                <a:ea typeface="Times New Roman"/>
              </a:rPr>
              <a:t>Light up </a:t>
            </a:r>
            <a:r>
              <a:rPr lang="nl-NL" sz="4000" b="0" strike="noStrike" spc="-1" dirty="0" err="1">
                <a:solidFill>
                  <a:srgbClr val="FFFFFF"/>
                </a:solidFill>
                <a:latin typeface="Arial"/>
                <a:ea typeface="Times New Roman"/>
              </a:rPr>
              <a:t>Cane</a:t>
            </a:r>
            <a:endParaRPr lang="nl-NL" sz="4000" b="0" strike="noStrike" spc="-1" dirty="0">
              <a:solidFill>
                <a:srgbClr val="FFFFFF"/>
              </a:solidFill>
              <a:latin typeface="Arial"/>
              <a:ea typeface="Times New Roman"/>
            </a:endParaRPr>
          </a:p>
          <a:p>
            <a:pPr algn="ctr">
              <a:lnSpc>
                <a:spcPct val="100000"/>
              </a:lnSpc>
              <a:buNone/>
            </a:pPr>
            <a:endParaRPr lang="nl-NL" sz="4000" b="0" strike="noStrike" spc="-1" dirty="0">
              <a:latin typeface="Arial"/>
            </a:endParaRPr>
          </a:p>
        </p:txBody>
      </p:sp>
      <p:pic>
        <p:nvPicPr>
          <p:cNvPr id="5" name="Afbeelding 10">
            <a:extLst>
              <a:ext uri="{FF2B5EF4-FFF2-40B4-BE49-F238E27FC236}">
                <a16:creationId xmlns:a16="http://schemas.microsoft.com/office/drawing/2014/main" id="{A3BABA3D-3D7B-8D9C-FD3F-21240FA38D4F}"/>
              </a:ext>
            </a:extLst>
          </p:cNvPr>
          <p:cNvPicPr/>
          <p:nvPr/>
        </p:nvPicPr>
        <p:blipFill>
          <a:blip r:embed="rId2"/>
          <a:stretch/>
        </p:blipFill>
        <p:spPr>
          <a:xfrm>
            <a:off x="9366480" y="5664240"/>
            <a:ext cx="2586240" cy="929520"/>
          </a:xfrm>
          <a:prstGeom prst="rect">
            <a:avLst/>
          </a:prstGeom>
          <a:ln w="0">
            <a:noFill/>
          </a:ln>
        </p:spPr>
      </p:pic>
      <p:pic>
        <p:nvPicPr>
          <p:cNvPr id="6146" name="Picture 2" descr="Light-Up Cane – Light-Up Cane: voor iedereen!">
            <a:extLst>
              <a:ext uri="{FF2B5EF4-FFF2-40B4-BE49-F238E27FC236}">
                <a16:creationId xmlns:a16="http://schemas.microsoft.com/office/drawing/2014/main" id="{718C64BE-E86C-307F-7C79-9430BB594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082" y="1614762"/>
            <a:ext cx="8000711" cy="4796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570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Offline PV-batterij lader Dynniq</a:t>
            </a:r>
          </a:p>
        </p:txBody>
      </p:sp>
      <p:sp>
        <p:nvSpPr>
          <p:cNvPr id="4" name="Slide Number Placeholder 3"/>
          <p:cNvSpPr>
            <a:spLocks noGrp="1"/>
          </p:cNvSpPr>
          <p:nvPr>
            <p:ph type="sldNum" sz="quarter" idx="12"/>
          </p:nvPr>
        </p:nvSpPr>
        <p:spPr/>
        <p:txBody>
          <a:bodyPr/>
          <a:lstStyle/>
          <a:p>
            <a:pPr defTabSz="914126"/>
            <a:fld id="{B6E27945-FA9B-403D-BA8B-1AE065A8CDA9}" type="slidenum">
              <a:rPr lang="en-US">
                <a:latin typeface="Arial"/>
              </a:rPr>
              <a:pPr defTabSz="914126"/>
              <a:t>25</a:t>
            </a:fld>
            <a:endParaRPr lang="en-US">
              <a:latin typeface="Arial"/>
            </a:endParaRPr>
          </a:p>
        </p:txBody>
      </p:sp>
      <p:sp>
        <p:nvSpPr>
          <p:cNvPr id="6" name="Content Placeholder 2"/>
          <p:cNvSpPr>
            <a:spLocks noGrp="1"/>
          </p:cNvSpPr>
          <p:nvPr>
            <p:ph idx="1"/>
          </p:nvPr>
        </p:nvSpPr>
        <p:spPr>
          <a:xfrm>
            <a:off x="359905" y="1186184"/>
            <a:ext cx="11197112" cy="4102931"/>
          </a:xfrm>
        </p:spPr>
        <p:txBody>
          <a:bodyPr>
            <a:noAutofit/>
          </a:bodyPr>
          <a:lstStyle/>
          <a:p>
            <a:pPr marL="457063" lvl="1" indent="-457063">
              <a:lnSpc>
                <a:spcPct val="100000"/>
              </a:lnSpc>
              <a:buFontTx/>
              <a:buChar char="-"/>
            </a:pPr>
            <a:r>
              <a:rPr lang="nl-NL" sz="2399" dirty="0">
                <a:solidFill>
                  <a:schemeClr val="tx1"/>
                </a:solidFill>
              </a:rPr>
              <a:t>Zoek een drone van max 50 € met een herlaadbare batterij </a:t>
            </a:r>
          </a:p>
          <a:p>
            <a:pPr marL="457063" lvl="1" indent="-457063">
              <a:lnSpc>
                <a:spcPct val="100000"/>
              </a:lnSpc>
              <a:buFontTx/>
              <a:buChar char="-"/>
            </a:pPr>
            <a:r>
              <a:rPr lang="nl-NL" sz="2399" dirty="0">
                <a:solidFill>
                  <a:schemeClr val="tx1"/>
                </a:solidFill>
              </a:rPr>
              <a:t>Maak een eerste DC/DC omvormer die de PV-spanning </a:t>
            </a:r>
            <a:r>
              <a:rPr lang="nl-NL" sz="2399" dirty="0" err="1">
                <a:solidFill>
                  <a:schemeClr val="tx1"/>
                </a:solidFill>
              </a:rPr>
              <a:t>opboost</a:t>
            </a:r>
            <a:r>
              <a:rPr lang="nl-NL" sz="2399" dirty="0">
                <a:solidFill>
                  <a:schemeClr val="tx1"/>
                </a:solidFill>
              </a:rPr>
              <a:t> naar een spanning die geschikt is voor de tweede converter</a:t>
            </a:r>
          </a:p>
          <a:p>
            <a:pPr marL="457063" lvl="1" indent="-457063">
              <a:lnSpc>
                <a:spcPct val="100000"/>
              </a:lnSpc>
              <a:buFontTx/>
              <a:buChar char="-"/>
            </a:pPr>
            <a:r>
              <a:rPr lang="nl-NL" sz="2399" dirty="0">
                <a:solidFill>
                  <a:schemeClr val="tx1"/>
                </a:solidFill>
              </a:rPr>
              <a:t>Koop als E-bron een kleine +10 W PV-cel (max 40-50€) </a:t>
            </a:r>
          </a:p>
          <a:p>
            <a:pPr marL="457063" lvl="1" indent="-457063">
              <a:lnSpc>
                <a:spcPct val="100000"/>
              </a:lnSpc>
              <a:buFontTx/>
              <a:buChar char="-"/>
            </a:pPr>
            <a:r>
              <a:rPr lang="nl-NL" sz="2399" dirty="0">
                <a:solidFill>
                  <a:schemeClr val="tx1"/>
                </a:solidFill>
              </a:rPr>
              <a:t>Maak een tweede DC/DC converter die de batterij van de drone kan opladen</a:t>
            </a:r>
          </a:p>
          <a:p>
            <a:pPr marL="457063" lvl="1" indent="-457063">
              <a:lnSpc>
                <a:spcPct val="100000"/>
              </a:lnSpc>
              <a:buFontTx/>
              <a:buChar char="-"/>
            </a:pPr>
            <a:r>
              <a:rPr lang="nl-NL" sz="2399" dirty="0">
                <a:solidFill>
                  <a:schemeClr val="tx1"/>
                </a:solidFill>
              </a:rPr>
              <a:t>Tijd is geen restrictie, dus een halve dag laden aan 10 W is toegestaan.</a:t>
            </a:r>
          </a:p>
          <a:p>
            <a:pPr marL="457063" lvl="1" indent="-457063">
              <a:lnSpc>
                <a:spcPct val="100000"/>
              </a:lnSpc>
              <a:buFontTx/>
              <a:buChar char="-"/>
            </a:pPr>
            <a:r>
              <a:rPr lang="nl-NL" sz="2399" dirty="0">
                <a:solidFill>
                  <a:schemeClr val="tx1"/>
                </a:solidFill>
              </a:rPr>
              <a:t>De beide omvormer(s) voor PV en batterij moeten op 1 printplaat staan</a:t>
            </a:r>
          </a:p>
          <a:p>
            <a:pPr marL="457063" lvl="1" indent="-457063">
              <a:lnSpc>
                <a:spcPct val="100000"/>
              </a:lnSpc>
              <a:buFontTx/>
              <a:buChar char="-"/>
            </a:pPr>
            <a:r>
              <a:rPr lang="nl-NL" sz="2399" dirty="0">
                <a:solidFill>
                  <a:schemeClr val="tx1"/>
                </a:solidFill>
              </a:rPr>
              <a:t>Gebruik waar mogelijk dezelfde componenten (switch, diode, caps, spoelen) voor </a:t>
            </a:r>
            <a:r>
              <a:rPr lang="nl-NL" sz="2399">
                <a:solidFill>
                  <a:schemeClr val="tx1"/>
                </a:solidFill>
              </a:rPr>
              <a:t>beide omvormers. </a:t>
            </a:r>
            <a:endParaRPr lang="nl-NL" sz="2399" dirty="0">
              <a:solidFill>
                <a:schemeClr val="tx1"/>
              </a:solidFill>
            </a:endParaRPr>
          </a:p>
          <a:p>
            <a:pPr marL="457063" lvl="1" indent="-457063">
              <a:lnSpc>
                <a:spcPct val="100000"/>
              </a:lnSpc>
              <a:buFontTx/>
              <a:buChar char="-"/>
            </a:pPr>
            <a:r>
              <a:rPr lang="nl-NL" sz="2399" dirty="0">
                <a:solidFill>
                  <a:schemeClr val="tx1"/>
                </a:solidFill>
              </a:rPr>
              <a:t>Leer bij over PV, batterij en dc-netten</a:t>
            </a:r>
          </a:p>
          <a:p>
            <a:pPr marL="457063" lvl="1" indent="-457063">
              <a:lnSpc>
                <a:spcPct val="100000"/>
              </a:lnSpc>
              <a:buFontTx/>
              <a:buChar char="-"/>
            </a:pPr>
            <a:r>
              <a:rPr lang="nl-NL" sz="2399" dirty="0">
                <a:solidFill>
                  <a:schemeClr val="tx1"/>
                </a:solidFill>
              </a:rPr>
              <a:t>Maximaal bedrag is 350€ Dynniq sponsoring</a:t>
            </a:r>
          </a:p>
          <a:p>
            <a:pPr lvl="1" indent="0">
              <a:lnSpc>
                <a:spcPts val="3999"/>
              </a:lnSpc>
              <a:buNone/>
            </a:pPr>
            <a:endParaRPr lang="nl-NL" sz="2999" dirty="0">
              <a:solidFill>
                <a:schemeClr val="tx1"/>
              </a:solidFill>
            </a:endParaRPr>
          </a:p>
        </p:txBody>
      </p:sp>
    </p:spTree>
    <p:extLst>
      <p:ext uri="{BB962C8B-B14F-4D97-AF65-F5344CB8AC3E}">
        <p14:creationId xmlns:p14="http://schemas.microsoft.com/office/powerpoint/2010/main" val="3551344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2"/>
          <p:cNvSpPr>
            <a:spLocks noGrp="1"/>
          </p:cNvSpPr>
          <p:nvPr>
            <p:ph idx="1"/>
          </p:nvPr>
        </p:nvSpPr>
        <p:spPr>
          <a:xfrm>
            <a:off x="575585" y="1604910"/>
            <a:ext cx="5902770" cy="4511690"/>
          </a:xfrm>
        </p:spPr>
        <p:txBody>
          <a:bodyPr lIns="91416" tIns="45708" rIns="91416" bIns="45708" anchor="t">
            <a:normAutofit fontScale="85000" lnSpcReduction="10000"/>
          </a:bodyPr>
          <a:lstStyle/>
          <a:p>
            <a:r>
              <a:rPr lang="en-US">
                <a:latin typeface="Arial" charset="0"/>
              </a:rPr>
              <a:t>What’s the problem?</a:t>
            </a:r>
          </a:p>
          <a:p>
            <a:pPr marL="921743" lvl="1"/>
            <a:r>
              <a:rPr lang="en-US">
                <a:latin typeface="Arial"/>
                <a:ea typeface="MS PGothic"/>
              </a:rPr>
              <a:t>Brake lift rectifiers are used to lift electrical brakes. Over-excitation is required to lift a brake and once the brake is lifted, a lower brake holding voltage can be used. When using large amounts of Brake Lift Rectifiers we get unacceptable distortions on the AC net. Furthermore the current Brake Lift Rectifiers are too small for the Brakes we are developing at the moment.</a:t>
            </a:r>
          </a:p>
          <a:p>
            <a:pPr marL="921743" lvl="1"/>
            <a:endParaRPr lang="en-US">
              <a:latin typeface="Arial" charset="0"/>
            </a:endParaRPr>
          </a:p>
          <a:p>
            <a:r>
              <a:rPr lang="en-US">
                <a:latin typeface="Arial" charset="0"/>
              </a:rPr>
              <a:t>What do we want to know?</a:t>
            </a:r>
          </a:p>
          <a:p>
            <a:pPr marL="921743" lvl="1"/>
            <a:r>
              <a:rPr lang="en-US">
                <a:latin typeface="Arial"/>
                <a:ea typeface="MS PGothic"/>
              </a:rPr>
              <a:t>Can you create a distortion free design of brake lift rectifier that’s suitable for use in large brake applications? </a:t>
            </a:r>
            <a:endParaRPr lang="en-US">
              <a:latin typeface="Arial" charset="0"/>
            </a:endParaRPr>
          </a:p>
        </p:txBody>
      </p:sp>
      <p:sp>
        <p:nvSpPr>
          <p:cNvPr id="6" name="Title Placeholder 1"/>
          <p:cNvSpPr txBox="1">
            <a:spLocks/>
          </p:cNvSpPr>
          <p:nvPr/>
        </p:nvSpPr>
        <p:spPr>
          <a:xfrm>
            <a:off x="575584" y="894"/>
            <a:ext cx="11037658" cy="1267554"/>
          </a:xfrm>
          <a:prstGeom prst="rect">
            <a:avLst/>
          </a:prstGeom>
        </p:spPr>
        <p:txBody>
          <a:bodyPr lIns="0" tIns="0" rIns="0" bIns="0" anchor="ctr">
            <a:norm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pPr>
              <a:lnSpc>
                <a:spcPct val="110000"/>
              </a:lnSpc>
              <a:defRPr/>
            </a:pPr>
            <a:r>
              <a:rPr lang="en-US" sz="3199"/>
              <a:t>Assignment 12</a:t>
            </a:r>
          </a:p>
          <a:p>
            <a:pPr>
              <a:lnSpc>
                <a:spcPct val="110000"/>
              </a:lnSpc>
              <a:defRPr/>
            </a:pPr>
            <a:r>
              <a:rPr lang="en-US" sz="2399" b="0"/>
              <a:t>Develop a brake lift rectifier for large brakes </a:t>
            </a:r>
          </a:p>
        </p:txBody>
      </p:sp>
      <p:grpSp>
        <p:nvGrpSpPr>
          <p:cNvPr id="10" name="Group 9">
            <a:extLst>
              <a:ext uri="{FF2B5EF4-FFF2-40B4-BE49-F238E27FC236}">
                <a16:creationId xmlns:a16="http://schemas.microsoft.com/office/drawing/2014/main" id="{C269BA0A-CF48-4FCB-A40B-5B91A92E2D79}"/>
              </a:ext>
            </a:extLst>
          </p:cNvPr>
          <p:cNvGrpSpPr/>
          <p:nvPr/>
        </p:nvGrpSpPr>
        <p:grpSpPr>
          <a:xfrm>
            <a:off x="8716614" y="1288209"/>
            <a:ext cx="2758524" cy="4847062"/>
            <a:chOff x="6539163" y="965738"/>
            <a:chExt cx="1660697" cy="2918047"/>
          </a:xfrm>
        </p:grpSpPr>
        <p:pic>
          <p:nvPicPr>
            <p:cNvPr id="7" name="Picture 6">
              <a:extLst>
                <a:ext uri="{FF2B5EF4-FFF2-40B4-BE49-F238E27FC236}">
                  <a16:creationId xmlns:a16="http://schemas.microsoft.com/office/drawing/2014/main" id="{CC8FD5C4-78DB-47DE-B031-4946FE564EC3}"/>
                </a:ext>
              </a:extLst>
            </p:cNvPr>
            <p:cNvPicPr>
              <a:picLocks noChangeAspect="1"/>
            </p:cNvPicPr>
            <p:nvPr/>
          </p:nvPicPr>
          <p:blipFill>
            <a:blip r:embed="rId3"/>
            <a:stretch>
              <a:fillRect/>
            </a:stretch>
          </p:blipFill>
          <p:spPr>
            <a:xfrm>
              <a:off x="6539163" y="965738"/>
              <a:ext cx="1660697" cy="1606012"/>
            </a:xfrm>
            <a:prstGeom prst="rect">
              <a:avLst/>
            </a:prstGeom>
          </p:spPr>
        </p:pic>
        <p:pic>
          <p:nvPicPr>
            <p:cNvPr id="9" name="Picture 8">
              <a:extLst>
                <a:ext uri="{FF2B5EF4-FFF2-40B4-BE49-F238E27FC236}">
                  <a16:creationId xmlns:a16="http://schemas.microsoft.com/office/drawing/2014/main" id="{69937282-6887-4CF2-BD2C-B1B0188059D9}"/>
                </a:ext>
              </a:extLst>
            </p:cNvPr>
            <p:cNvPicPr>
              <a:picLocks noChangeAspect="1"/>
            </p:cNvPicPr>
            <p:nvPr/>
          </p:nvPicPr>
          <p:blipFill>
            <a:blip r:embed="rId4"/>
            <a:stretch>
              <a:fillRect/>
            </a:stretch>
          </p:blipFill>
          <p:spPr>
            <a:xfrm>
              <a:off x="6539163" y="2586574"/>
              <a:ext cx="1660697" cy="1297211"/>
            </a:xfrm>
            <a:prstGeom prst="rect">
              <a:avLst/>
            </a:prstGeom>
          </p:spPr>
        </p:pic>
      </p:grpSp>
    </p:spTree>
    <p:extLst>
      <p:ext uri="{BB962C8B-B14F-4D97-AF65-F5344CB8AC3E}">
        <p14:creationId xmlns:p14="http://schemas.microsoft.com/office/powerpoint/2010/main" val="1187615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039B46-1AA6-84DD-4EA6-178EE3CED058}"/>
              </a:ext>
            </a:extLst>
          </p:cNvPr>
          <p:cNvPicPr>
            <a:picLocks noChangeAspect="1"/>
          </p:cNvPicPr>
          <p:nvPr/>
        </p:nvPicPr>
        <p:blipFill>
          <a:blip r:embed="rId3"/>
          <a:stretch>
            <a:fillRect/>
          </a:stretch>
        </p:blipFill>
        <p:spPr>
          <a:xfrm>
            <a:off x="417999" y="1272883"/>
            <a:ext cx="6430272" cy="4582164"/>
          </a:xfrm>
          <a:prstGeom prst="rect">
            <a:avLst/>
          </a:prstGeom>
        </p:spPr>
      </p:pic>
      <p:sp>
        <p:nvSpPr>
          <p:cNvPr id="713" name="PlaceHolder 1"/>
          <p:cNvSpPr>
            <a:spLocks noGrp="1"/>
          </p:cNvSpPr>
          <p:nvPr>
            <p:ph type="title"/>
          </p:nvPr>
        </p:nvSpPr>
        <p:spPr>
          <a:xfrm>
            <a:off x="609829" y="273342"/>
            <a:ext cx="10964184" cy="1143422"/>
          </a:xfrm>
          <a:prstGeom prst="rect">
            <a:avLst/>
          </a:prstGeom>
          <a:noFill/>
          <a:ln w="0">
            <a:noFill/>
          </a:ln>
        </p:spPr>
        <p:txBody>
          <a:bodyPr lIns="89977" tIns="47148" rIns="89977" bIns="44988" numCol="1" spcCol="0" anchor="ctr">
            <a:noAutofit/>
          </a:bodyPr>
          <a:lstStyle/>
          <a:p>
            <a:pPr>
              <a:tabLst>
                <a:tab pos="552794" algn="l"/>
                <a:tab pos="1105588" algn="l"/>
                <a:tab pos="1658382" algn="l"/>
                <a:tab pos="2211176" algn="l"/>
                <a:tab pos="2763971" algn="l"/>
                <a:tab pos="3316765" algn="l"/>
                <a:tab pos="3869559" algn="l"/>
                <a:tab pos="4422353" algn="l"/>
                <a:tab pos="4974787" algn="l"/>
                <a:tab pos="5527581" algn="l"/>
                <a:tab pos="6080375" algn="l"/>
                <a:tab pos="6633169" algn="l"/>
                <a:tab pos="7185964" algn="l"/>
                <a:tab pos="7738758" algn="l"/>
                <a:tab pos="8291552" algn="l"/>
                <a:tab pos="8844346" algn="l"/>
                <a:tab pos="9397140" algn="l"/>
                <a:tab pos="9949934" algn="l"/>
                <a:tab pos="10502728" algn="l"/>
              </a:tabLst>
            </a:pPr>
            <a:r>
              <a:rPr lang="en-US" spc="-1" dirty="0" err="1">
                <a:solidFill>
                  <a:srgbClr val="FFFFFF"/>
                </a:solidFill>
                <a:latin typeface="Calibri"/>
                <a:ea typeface="MS PGothic"/>
              </a:rPr>
              <a:t>Voltammetrie</a:t>
            </a:r>
            <a:endParaRPr lang="en-US" spc="-1" dirty="0">
              <a:latin typeface="Arial"/>
            </a:endParaRPr>
          </a:p>
        </p:txBody>
      </p:sp>
      <p:pic>
        <p:nvPicPr>
          <p:cNvPr id="716" name="Picture 22"/>
          <p:cNvPicPr/>
          <p:nvPr/>
        </p:nvPicPr>
        <p:blipFill>
          <a:blip r:embed="rId4">
            <a:alphaModFix amt="50000"/>
          </a:blip>
          <a:srcRect l="8110" t="23681" r="8228" b="22855"/>
          <a:stretch/>
        </p:blipFill>
        <p:spPr>
          <a:xfrm>
            <a:off x="554403" y="5403805"/>
            <a:ext cx="2462119" cy="1049487"/>
          </a:xfrm>
          <a:prstGeom prst="rect">
            <a:avLst/>
          </a:prstGeom>
          <a:ln w="0">
            <a:noFill/>
          </a:ln>
        </p:spPr>
      </p:pic>
      <p:sp>
        <p:nvSpPr>
          <p:cNvPr id="718" name="Rectangle 4"/>
          <p:cNvSpPr/>
          <p:nvPr/>
        </p:nvSpPr>
        <p:spPr>
          <a:xfrm>
            <a:off x="7032556" y="1640919"/>
            <a:ext cx="5252832" cy="1552995"/>
          </a:xfrm>
          <a:prstGeom prst="rect">
            <a:avLst/>
          </a:prstGeom>
          <a:noFill/>
          <a:ln w="0">
            <a:noFill/>
          </a:ln>
        </p:spPr>
        <p:style>
          <a:lnRef idx="0">
            <a:scrgbClr r="0" g="0" b="0"/>
          </a:lnRef>
          <a:fillRef idx="0">
            <a:scrgbClr r="0" g="0" b="0"/>
          </a:fillRef>
          <a:effectRef idx="0">
            <a:scrgbClr r="0" g="0" b="0"/>
          </a:effectRef>
          <a:fontRef idx="minor"/>
        </p:style>
        <p:txBody>
          <a:bodyPr lIns="0" tIns="21234" rIns="0" bIns="0" anchor="ctr">
            <a:noAutofit/>
          </a:bodyPr>
          <a:lstStyle/>
          <a:p>
            <a:pPr>
              <a:tabLst>
                <a:tab pos="0" algn="l"/>
              </a:tabLst>
            </a:pPr>
            <a:r>
              <a:rPr lang="en-US" sz="1799" spc="-1" dirty="0" err="1">
                <a:solidFill>
                  <a:srgbClr val="000000"/>
                </a:solidFill>
                <a:latin typeface="Verdana"/>
                <a:ea typeface="MS PGothic"/>
              </a:rPr>
              <a:t>Een</a:t>
            </a:r>
            <a:r>
              <a:rPr lang="en-US" sz="1799" spc="-1" dirty="0">
                <a:solidFill>
                  <a:srgbClr val="000000"/>
                </a:solidFill>
                <a:latin typeface="Verdana"/>
                <a:ea typeface="MS PGothic"/>
              </a:rPr>
              <a:t> </a:t>
            </a:r>
            <a:r>
              <a:rPr lang="en-US" sz="1799" spc="-1" dirty="0" err="1">
                <a:solidFill>
                  <a:srgbClr val="000000"/>
                </a:solidFill>
                <a:latin typeface="Verdana"/>
                <a:ea typeface="MS PGothic"/>
              </a:rPr>
              <a:t>draagbare</a:t>
            </a:r>
            <a:r>
              <a:rPr lang="en-US" sz="1799" spc="-1" dirty="0">
                <a:solidFill>
                  <a:srgbClr val="000000"/>
                </a:solidFill>
                <a:latin typeface="Verdana"/>
                <a:ea typeface="MS PGothic"/>
              </a:rPr>
              <a:t> </a:t>
            </a:r>
            <a:r>
              <a:rPr lang="en-US" sz="1799" spc="-1" dirty="0" err="1">
                <a:solidFill>
                  <a:srgbClr val="000000"/>
                </a:solidFill>
                <a:latin typeface="Verdana"/>
                <a:ea typeface="MS PGothic"/>
              </a:rPr>
              <a:t>elektrochemische</a:t>
            </a:r>
            <a:r>
              <a:rPr lang="en-US" sz="1799" spc="-1" dirty="0">
                <a:solidFill>
                  <a:srgbClr val="000000"/>
                </a:solidFill>
                <a:latin typeface="Verdana"/>
                <a:ea typeface="MS PGothic"/>
              </a:rPr>
              <a:t> sensors </a:t>
            </a:r>
            <a:r>
              <a:rPr lang="en-US" sz="1799" spc="-1" dirty="0" err="1">
                <a:solidFill>
                  <a:srgbClr val="000000"/>
                </a:solidFill>
                <a:latin typeface="Verdana"/>
                <a:ea typeface="MS PGothic"/>
              </a:rPr>
              <a:t>voor</a:t>
            </a:r>
            <a:r>
              <a:rPr lang="en-US" sz="1799" spc="-1" dirty="0">
                <a:solidFill>
                  <a:srgbClr val="000000"/>
                </a:solidFill>
                <a:latin typeface="Verdana"/>
                <a:ea typeface="MS PGothic"/>
              </a:rPr>
              <a:t> het </a:t>
            </a:r>
            <a:r>
              <a:rPr lang="en-US" sz="1799" spc="-1" dirty="0" err="1">
                <a:solidFill>
                  <a:srgbClr val="000000"/>
                </a:solidFill>
                <a:latin typeface="Verdana"/>
                <a:ea typeface="MS PGothic"/>
              </a:rPr>
              <a:t>monitoren</a:t>
            </a:r>
            <a:r>
              <a:rPr lang="en-US" sz="1799" spc="-1" dirty="0">
                <a:solidFill>
                  <a:srgbClr val="000000"/>
                </a:solidFill>
                <a:latin typeface="Verdana"/>
                <a:ea typeface="MS PGothic"/>
              </a:rPr>
              <a:t> van </a:t>
            </a:r>
            <a:r>
              <a:rPr lang="en-US" sz="1799" spc="-1" dirty="0" err="1">
                <a:solidFill>
                  <a:srgbClr val="000000"/>
                </a:solidFill>
                <a:latin typeface="Verdana"/>
                <a:ea typeface="MS PGothic"/>
              </a:rPr>
              <a:t>verdovende</a:t>
            </a:r>
            <a:r>
              <a:rPr lang="en-US" sz="1799" spc="-1" dirty="0">
                <a:solidFill>
                  <a:srgbClr val="000000"/>
                </a:solidFill>
                <a:latin typeface="Verdana"/>
                <a:ea typeface="MS PGothic"/>
              </a:rPr>
              <a:t> </a:t>
            </a:r>
            <a:r>
              <a:rPr lang="en-US" sz="1799" spc="-1" dirty="0" err="1">
                <a:solidFill>
                  <a:srgbClr val="000000"/>
                </a:solidFill>
                <a:latin typeface="Verdana"/>
                <a:ea typeface="MS PGothic"/>
              </a:rPr>
              <a:t>middelen</a:t>
            </a:r>
            <a:r>
              <a:rPr lang="en-US" sz="1799" spc="-1" dirty="0">
                <a:solidFill>
                  <a:srgbClr val="000000"/>
                </a:solidFill>
                <a:latin typeface="Verdana"/>
                <a:ea typeface="MS PGothic"/>
              </a:rPr>
              <a:t>.</a:t>
            </a:r>
            <a:endParaRPr lang="en-US" sz="1799" spc="-1" dirty="0">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orado - Electric speedboat Partners for Innovation">
            <a:extLst>
              <a:ext uri="{FF2B5EF4-FFF2-40B4-BE49-F238E27FC236}">
                <a16:creationId xmlns:a16="http://schemas.microsoft.com/office/drawing/2014/main" id="{55AC6193-77CE-29F7-BD50-BCE26C615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45" y="1303155"/>
            <a:ext cx="5747996" cy="4105711"/>
          </a:xfrm>
          <a:prstGeom prst="rect">
            <a:avLst/>
          </a:prstGeom>
          <a:noFill/>
          <a:extLst>
            <a:ext uri="{909E8E84-426E-40DD-AFC4-6F175D3DCCD1}">
              <a14:hiddenFill xmlns:a14="http://schemas.microsoft.com/office/drawing/2010/main">
                <a:solidFill>
                  <a:srgbClr val="FFFFFF"/>
                </a:solidFill>
              </a14:hiddenFill>
            </a:ext>
          </a:extLst>
        </p:spPr>
      </p:pic>
      <p:sp>
        <p:nvSpPr>
          <p:cNvPr id="713" name="PlaceHolder 1"/>
          <p:cNvSpPr>
            <a:spLocks noGrp="1"/>
          </p:cNvSpPr>
          <p:nvPr>
            <p:ph type="title"/>
          </p:nvPr>
        </p:nvSpPr>
        <p:spPr>
          <a:xfrm>
            <a:off x="609829" y="273342"/>
            <a:ext cx="10964184" cy="1143422"/>
          </a:xfrm>
          <a:prstGeom prst="rect">
            <a:avLst/>
          </a:prstGeom>
          <a:noFill/>
          <a:ln w="0">
            <a:noFill/>
          </a:ln>
        </p:spPr>
        <p:txBody>
          <a:bodyPr lIns="89977" tIns="47148" rIns="89977" bIns="44988" numCol="1" spcCol="0" anchor="ctr">
            <a:noAutofit/>
          </a:bodyPr>
          <a:lstStyle/>
          <a:p>
            <a:pPr>
              <a:tabLst>
                <a:tab pos="552794" algn="l"/>
                <a:tab pos="1105588" algn="l"/>
                <a:tab pos="1658382" algn="l"/>
                <a:tab pos="2211176" algn="l"/>
                <a:tab pos="2763971" algn="l"/>
                <a:tab pos="3316765" algn="l"/>
                <a:tab pos="3869559" algn="l"/>
                <a:tab pos="4422353" algn="l"/>
                <a:tab pos="4974787" algn="l"/>
                <a:tab pos="5527581" algn="l"/>
                <a:tab pos="6080375" algn="l"/>
                <a:tab pos="6633169" algn="l"/>
                <a:tab pos="7185964" algn="l"/>
                <a:tab pos="7738758" algn="l"/>
                <a:tab pos="8291552" algn="l"/>
                <a:tab pos="8844346" algn="l"/>
                <a:tab pos="9397140" algn="l"/>
                <a:tab pos="9949934" algn="l"/>
                <a:tab pos="10502728" algn="l"/>
              </a:tabLst>
            </a:pPr>
            <a:r>
              <a:rPr lang="en-US" spc="-1" dirty="0">
                <a:solidFill>
                  <a:srgbClr val="FFFFFF"/>
                </a:solidFill>
                <a:latin typeface="Calibri"/>
                <a:ea typeface="MS PGothic"/>
              </a:rPr>
              <a:t>Electric Steering Control</a:t>
            </a:r>
            <a:endParaRPr lang="en-US" spc="-1" dirty="0">
              <a:latin typeface="Arial"/>
            </a:endParaRPr>
          </a:p>
        </p:txBody>
      </p:sp>
      <p:sp>
        <p:nvSpPr>
          <p:cNvPr id="718" name="Rectangle 4"/>
          <p:cNvSpPr/>
          <p:nvPr/>
        </p:nvSpPr>
        <p:spPr>
          <a:xfrm>
            <a:off x="7032556" y="1640919"/>
            <a:ext cx="5252832" cy="1552995"/>
          </a:xfrm>
          <a:prstGeom prst="rect">
            <a:avLst/>
          </a:prstGeom>
          <a:noFill/>
          <a:ln w="0">
            <a:noFill/>
          </a:ln>
        </p:spPr>
        <p:style>
          <a:lnRef idx="0">
            <a:scrgbClr r="0" g="0" b="0"/>
          </a:lnRef>
          <a:fillRef idx="0">
            <a:scrgbClr r="0" g="0" b="0"/>
          </a:fillRef>
          <a:effectRef idx="0">
            <a:scrgbClr r="0" g="0" b="0"/>
          </a:effectRef>
          <a:fontRef idx="minor"/>
        </p:style>
        <p:txBody>
          <a:bodyPr lIns="0" tIns="21234"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kumimoji="0" lang="en-US" sz="1799" b="0" i="0" u="none" strike="noStrike" kern="1200" cap="none" spc="-1" normalizeH="0" baseline="0" noProof="0" dirty="0">
                <a:ln>
                  <a:noFill/>
                </a:ln>
                <a:solidFill>
                  <a:srgbClr val="000000"/>
                </a:solidFill>
                <a:effectLst/>
                <a:uLnTx/>
                <a:uFillTx/>
                <a:latin typeface="Verdana"/>
                <a:ea typeface="MS PGothic"/>
              </a:rPr>
              <a:t>Improve Electric steering for an Electric Powerboat</a:t>
            </a:r>
            <a:endParaRPr kumimoji="0" lang="en-US" sz="1799" b="0" i="0" u="none" strike="noStrike" kern="1200" cap="none" spc="-1" normalizeH="0" baseline="0" noProof="0" dirty="0">
              <a:ln>
                <a:noFill/>
              </a:ln>
              <a:solidFill>
                <a:prstClr val="black"/>
              </a:solidFill>
              <a:effectLst/>
              <a:uLnTx/>
              <a:uFillTx/>
              <a:latin typeface="Arial"/>
            </a:endParaRPr>
          </a:p>
        </p:txBody>
      </p:sp>
      <p:pic>
        <p:nvPicPr>
          <p:cNvPr id="4" name="Afbeelding 3">
            <a:extLst>
              <a:ext uri="{FF2B5EF4-FFF2-40B4-BE49-F238E27FC236}">
                <a16:creationId xmlns:a16="http://schemas.microsoft.com/office/drawing/2014/main" id="{31ADEBDC-D493-4DAD-6130-E03DB34A18A2}"/>
              </a:ext>
            </a:extLst>
          </p:cNvPr>
          <p:cNvPicPr>
            <a:picLocks noChangeAspect="1"/>
          </p:cNvPicPr>
          <p:nvPr/>
        </p:nvPicPr>
        <p:blipFill rotWithShape="1">
          <a:blip r:embed="rId4"/>
          <a:srcRect l="11904" t="23273" r="18302" b="6297"/>
          <a:stretch/>
        </p:blipFill>
        <p:spPr>
          <a:xfrm>
            <a:off x="1" y="5187158"/>
            <a:ext cx="3273136" cy="1670842"/>
          </a:xfrm>
          <a:prstGeom prst="rect">
            <a:avLst/>
          </a:prstGeom>
        </p:spPr>
      </p:pic>
    </p:spTree>
    <p:extLst>
      <p:ext uri="{BB962C8B-B14F-4D97-AF65-F5344CB8AC3E}">
        <p14:creationId xmlns:p14="http://schemas.microsoft.com/office/powerpoint/2010/main" val="2463354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idippides - Shell Eco-Marathon - Student Blog - Eurocircuits">
            <a:extLst>
              <a:ext uri="{FF2B5EF4-FFF2-40B4-BE49-F238E27FC236}">
                <a16:creationId xmlns:a16="http://schemas.microsoft.com/office/drawing/2014/main" id="{A23D0A67-3718-65AC-58C4-D7E114DCD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506775"/>
            <a:ext cx="8080908" cy="4229008"/>
          </a:xfrm>
          <a:prstGeom prst="rect">
            <a:avLst/>
          </a:prstGeom>
          <a:noFill/>
          <a:extLst>
            <a:ext uri="{909E8E84-426E-40DD-AFC4-6F175D3DCCD1}">
              <a14:hiddenFill xmlns:a14="http://schemas.microsoft.com/office/drawing/2010/main">
                <a:solidFill>
                  <a:srgbClr val="FFFFFF"/>
                </a:solidFill>
              </a14:hiddenFill>
            </a:ext>
          </a:extLst>
        </p:spPr>
      </p:pic>
      <p:sp>
        <p:nvSpPr>
          <p:cNvPr id="713" name="PlaceHolder 1"/>
          <p:cNvSpPr>
            <a:spLocks noGrp="1"/>
          </p:cNvSpPr>
          <p:nvPr>
            <p:ph type="title"/>
          </p:nvPr>
        </p:nvSpPr>
        <p:spPr>
          <a:xfrm>
            <a:off x="609829" y="273342"/>
            <a:ext cx="10964184" cy="1143422"/>
          </a:xfrm>
          <a:prstGeom prst="rect">
            <a:avLst/>
          </a:prstGeom>
          <a:noFill/>
          <a:ln w="0">
            <a:noFill/>
          </a:ln>
        </p:spPr>
        <p:txBody>
          <a:bodyPr lIns="89977" tIns="47148" rIns="89977" bIns="44988" numCol="1" spcCol="0" anchor="ctr">
            <a:noAutofit/>
          </a:bodyPr>
          <a:lstStyle/>
          <a:p>
            <a:pPr>
              <a:tabLst>
                <a:tab pos="552794" algn="l"/>
                <a:tab pos="1105588" algn="l"/>
                <a:tab pos="1658382" algn="l"/>
                <a:tab pos="2211176" algn="l"/>
                <a:tab pos="2763971" algn="l"/>
                <a:tab pos="3316765" algn="l"/>
                <a:tab pos="3869559" algn="l"/>
                <a:tab pos="4422353" algn="l"/>
                <a:tab pos="4974787" algn="l"/>
                <a:tab pos="5527581" algn="l"/>
                <a:tab pos="6080375" algn="l"/>
                <a:tab pos="6633169" algn="l"/>
                <a:tab pos="7185964" algn="l"/>
                <a:tab pos="7738758" algn="l"/>
                <a:tab pos="8291552" algn="l"/>
                <a:tab pos="8844346" algn="l"/>
                <a:tab pos="9397140" algn="l"/>
                <a:tab pos="9949934" algn="l"/>
                <a:tab pos="10502728" algn="l"/>
              </a:tabLst>
            </a:pPr>
            <a:r>
              <a:rPr lang="en-US" spc="-1" dirty="0" err="1">
                <a:solidFill>
                  <a:srgbClr val="FFFFFF"/>
                </a:solidFill>
                <a:latin typeface="Calibri"/>
                <a:ea typeface="MS PGothic"/>
              </a:rPr>
              <a:t>Motorcontroller</a:t>
            </a:r>
            <a:endParaRPr lang="en-US" spc="-1" dirty="0">
              <a:latin typeface="Arial"/>
            </a:endParaRPr>
          </a:p>
        </p:txBody>
      </p:sp>
      <p:sp>
        <p:nvSpPr>
          <p:cNvPr id="718" name="Rectangle 4"/>
          <p:cNvSpPr/>
          <p:nvPr/>
        </p:nvSpPr>
        <p:spPr>
          <a:xfrm>
            <a:off x="6556580" y="4272799"/>
            <a:ext cx="5252832" cy="1552995"/>
          </a:xfrm>
          <a:prstGeom prst="rect">
            <a:avLst/>
          </a:prstGeom>
          <a:noFill/>
          <a:ln w="0">
            <a:noFill/>
          </a:ln>
        </p:spPr>
        <p:style>
          <a:lnRef idx="0">
            <a:scrgbClr r="0" g="0" b="0"/>
          </a:lnRef>
          <a:fillRef idx="0">
            <a:scrgbClr r="0" g="0" b="0"/>
          </a:fillRef>
          <a:effectRef idx="0">
            <a:scrgbClr r="0" g="0" b="0"/>
          </a:effectRef>
          <a:fontRef idx="minor"/>
        </p:style>
        <p:txBody>
          <a:bodyPr lIns="0" tIns="21234"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lang="en-US" sz="1799" spc="-1" dirty="0" err="1">
                <a:solidFill>
                  <a:srgbClr val="000000"/>
                </a:solidFill>
                <a:latin typeface="Verdana"/>
                <a:ea typeface="MS PGothic"/>
              </a:rPr>
              <a:t>Ontwikkelen</a:t>
            </a:r>
            <a:r>
              <a:rPr lang="en-US" sz="1799" spc="-1" dirty="0">
                <a:solidFill>
                  <a:srgbClr val="000000"/>
                </a:solidFill>
                <a:latin typeface="Verdana"/>
                <a:ea typeface="MS PGothic"/>
              </a:rPr>
              <a:t> van de </a:t>
            </a:r>
            <a:r>
              <a:rPr lang="en-US" sz="1799" spc="-1" dirty="0" err="1">
                <a:solidFill>
                  <a:srgbClr val="000000"/>
                </a:solidFill>
                <a:latin typeface="Verdana"/>
                <a:ea typeface="MS PGothic"/>
              </a:rPr>
              <a:t>motorcontroller</a:t>
            </a:r>
            <a:r>
              <a:rPr lang="en-US" sz="1799" spc="-1" dirty="0">
                <a:solidFill>
                  <a:srgbClr val="000000"/>
                </a:solidFill>
                <a:latin typeface="Verdana"/>
                <a:ea typeface="MS PGothic"/>
              </a:rPr>
              <a:t> </a:t>
            </a:r>
            <a:r>
              <a:rPr lang="en-US" sz="1799" spc="-1" dirty="0" err="1">
                <a:solidFill>
                  <a:srgbClr val="000000"/>
                </a:solidFill>
                <a:latin typeface="Verdana"/>
                <a:ea typeface="MS PGothic"/>
              </a:rPr>
              <a:t>voor</a:t>
            </a:r>
            <a:r>
              <a:rPr lang="en-US" sz="1799" spc="-1" dirty="0">
                <a:solidFill>
                  <a:srgbClr val="000000"/>
                </a:solidFill>
                <a:latin typeface="Verdana"/>
                <a:ea typeface="MS PGothic"/>
              </a:rPr>
              <a:t> de quadria </a:t>
            </a:r>
            <a:r>
              <a:rPr lang="en-US" sz="1799" spc="-1" dirty="0" err="1">
                <a:solidFill>
                  <a:srgbClr val="000000"/>
                </a:solidFill>
                <a:latin typeface="Verdana"/>
                <a:ea typeface="MS PGothic"/>
              </a:rPr>
              <a:t>voor</a:t>
            </a:r>
            <a:r>
              <a:rPr lang="en-US" sz="1799" spc="-1" dirty="0">
                <a:solidFill>
                  <a:srgbClr val="000000"/>
                </a:solidFill>
                <a:latin typeface="Verdana"/>
                <a:ea typeface="MS PGothic"/>
              </a:rPr>
              <a:t> de Shell Eco Marathon</a:t>
            </a:r>
            <a:endParaRPr kumimoji="0" lang="en-US" sz="1799" b="0" i="0" u="none" strike="noStrike" kern="1200" cap="none" spc="-1"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410557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FECB3A68-4434-8872-0E7B-ADC15ABC59E0}"/>
              </a:ext>
            </a:extLst>
          </p:cNvPr>
          <p:cNvSpPr txBox="1">
            <a:spLocks/>
          </p:cNvSpPr>
          <p:nvPr/>
        </p:nvSpPr>
        <p:spPr>
          <a:xfrm rot="5400000">
            <a:off x="-3272498" y="324792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19"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rmAutofit/>
          </a:bodyPr>
          <a:lstStyle/>
          <a:p>
            <a:pPr algn="ctr">
              <a:lnSpc>
                <a:spcPct val="90000"/>
              </a:lnSpc>
              <a:buNone/>
            </a:pPr>
            <a:r>
              <a:rPr lang="nl-NL" sz="4000" b="1" strike="noStrike" cap="all" spc="-1">
                <a:solidFill>
                  <a:srgbClr val="000000"/>
                </a:solidFill>
                <a:latin typeface="Calibri"/>
                <a:ea typeface="DejaVu Sans"/>
              </a:rPr>
              <a:t>Voorwaarde om mee te doen met PEE50</a:t>
            </a:r>
            <a:endParaRPr lang="en-US" sz="4000" b="0" strike="noStrike" spc="-1">
              <a:solidFill>
                <a:srgbClr val="000000"/>
              </a:solidFill>
              <a:latin typeface="Arial"/>
            </a:endParaRPr>
          </a:p>
        </p:txBody>
      </p:sp>
      <p:sp>
        <p:nvSpPr>
          <p:cNvPr id="520" name="PlaceHolder 2"/>
          <p:cNvSpPr>
            <a:spLocks noGrp="1"/>
          </p:cNvSpPr>
          <p:nvPr>
            <p:ph/>
          </p:nvPr>
        </p:nvSpPr>
        <p:spPr>
          <a:xfrm>
            <a:off x="517320" y="4172040"/>
            <a:ext cx="11669760" cy="2373120"/>
          </a:xfrm>
          <a:prstGeom prst="rect">
            <a:avLst/>
          </a:prstGeom>
          <a:noFill/>
          <a:ln w="0">
            <a:noFill/>
          </a:ln>
        </p:spPr>
        <p:txBody>
          <a:bodyPr lIns="90000" tIns="45000" rIns="90000" bIns="45000" anchor="t">
            <a:noAutofit/>
          </a:bodyPr>
          <a:lstStyle/>
          <a:p>
            <a:pPr marL="228600" indent="-228600" algn="ctr">
              <a:lnSpc>
                <a:spcPct val="90000"/>
              </a:lnSpc>
              <a:spcBef>
                <a:spcPts val="1001"/>
              </a:spcBef>
              <a:buNone/>
              <a:tabLst>
                <a:tab pos="0" algn="l"/>
              </a:tabLst>
            </a:pPr>
            <a:r>
              <a:rPr lang="nl-NL" sz="6000" b="0" strike="noStrike" spc="-1" dirty="0">
                <a:solidFill>
                  <a:srgbClr val="000000"/>
                </a:solidFill>
                <a:latin typeface="Calibri"/>
                <a:ea typeface="DejaVu Sans"/>
              </a:rPr>
              <a:t>Stage moet zijn afgerond!</a:t>
            </a:r>
            <a:endParaRPr lang="en-US" sz="6000" b="0" strike="noStrike" spc="-1" dirty="0">
              <a:solidFill>
                <a:srgbClr val="000000"/>
              </a:solidFill>
              <a:latin typeface="Arial"/>
            </a:endParaRPr>
          </a:p>
          <a:p>
            <a:pPr marL="228600" indent="-228600" algn="ctr">
              <a:lnSpc>
                <a:spcPct val="90000"/>
              </a:lnSpc>
              <a:spcBef>
                <a:spcPts val="1001"/>
              </a:spcBef>
              <a:buNone/>
              <a:tabLst>
                <a:tab pos="0" algn="l"/>
              </a:tabLst>
            </a:pPr>
            <a:endParaRPr lang="en-US" sz="6000" b="0" strike="noStrike" spc="-1" dirty="0">
              <a:solidFill>
                <a:srgbClr val="000000"/>
              </a:solidFill>
              <a:latin typeface="Arial"/>
            </a:endParaRPr>
          </a:p>
          <a:p>
            <a:pPr marL="228600" indent="-228600" algn="ctr">
              <a:lnSpc>
                <a:spcPct val="90000"/>
              </a:lnSpc>
              <a:spcBef>
                <a:spcPts val="1001"/>
              </a:spcBef>
              <a:buNone/>
              <a:tabLst>
                <a:tab pos="0" algn="l"/>
              </a:tabLst>
            </a:pPr>
            <a:r>
              <a:rPr lang="nl-NL" b="0" strike="noStrike" spc="-1" dirty="0">
                <a:solidFill>
                  <a:srgbClr val="000000"/>
                </a:solidFill>
                <a:latin typeface="Calibri"/>
                <a:ea typeface="DejaVu Sans"/>
              </a:rPr>
              <a:t>Als je stage bijna afgerond is, dan kun je onder voorwaarden beginnen met PEE50. Zie cursushandleiding en </a:t>
            </a:r>
            <a:r>
              <a:rPr lang="nl-NL" b="1" strike="noStrike" spc="-1" dirty="0">
                <a:solidFill>
                  <a:srgbClr val="C00000"/>
                </a:solidFill>
                <a:latin typeface="Calibri"/>
                <a:ea typeface="DejaVu Sans"/>
              </a:rPr>
              <a:t>kom vandaag in actie!</a:t>
            </a:r>
            <a:endParaRPr lang="en-US" b="0" strike="noStrike" spc="-1" dirty="0">
              <a:solidFill>
                <a:srgbClr val="000000"/>
              </a:solidFill>
              <a:latin typeface="Arial"/>
            </a:endParaRPr>
          </a:p>
        </p:txBody>
      </p:sp>
      <p:sp>
        <p:nvSpPr>
          <p:cNvPr id="523" name="PlaceHolder 4"/>
          <p:cNvSpPr>
            <a:spLocks noGrp="1"/>
          </p:cNvSpPr>
          <p:nvPr>
            <p:ph type="sldNum" idx="13"/>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5AA6BC55-0E68-46F2-B9CE-D3FE25E8CE00}" type="slidenum">
              <a:rPr lang="nl-NL" sz="1000" b="1" strike="noStrike" spc="-1">
                <a:solidFill>
                  <a:srgbClr val="FFFFFF"/>
                </a:solidFill>
                <a:latin typeface="Calibri"/>
                <a:ea typeface="DejaVu Sans"/>
              </a:rPr>
              <a:t>3</a:t>
            </a:fld>
            <a:endParaRPr lang="nl-NL" sz="1000" b="0" strike="noStrike" spc="-1">
              <a:latin typeface="Times New Roman"/>
            </a:endParaRPr>
          </a:p>
        </p:txBody>
      </p:sp>
      <p:pic>
        <p:nvPicPr>
          <p:cNvPr id="524" name="Afbeelding 2"/>
          <p:cNvPicPr/>
          <p:nvPr/>
        </p:nvPicPr>
        <p:blipFill>
          <a:blip r:embed="rId3">
            <a:alphaModFix amt="50000"/>
          </a:blip>
          <a:stretch/>
        </p:blipFill>
        <p:spPr>
          <a:xfrm>
            <a:off x="3870360" y="998640"/>
            <a:ext cx="4446360" cy="2966040"/>
          </a:xfrm>
          <a:prstGeom prst="rect">
            <a:avLst/>
          </a:prstGeom>
          <a:ln w="28575">
            <a:solidFill>
              <a:srgbClr val="000000"/>
            </a:solidFill>
            <a:rou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PlaceHolder 1"/>
          <p:cNvSpPr>
            <a:spLocks noGrp="1"/>
          </p:cNvSpPr>
          <p:nvPr>
            <p:ph type="title"/>
          </p:nvPr>
        </p:nvSpPr>
        <p:spPr>
          <a:xfrm>
            <a:off x="364680" y="0"/>
            <a:ext cx="11822400" cy="792000"/>
          </a:xfrm>
          <a:prstGeom prst="rect">
            <a:avLst/>
          </a:prstGeom>
          <a:noFill/>
          <a:ln w="0">
            <a:noFill/>
          </a:ln>
        </p:spPr>
        <p:txBody>
          <a:bodyPr lIns="90000" tIns="45000" rIns="90000" bIns="45000" numCol="1" spcCol="0" anchor="ctr">
            <a:noAutofit/>
          </a:bodyPr>
          <a:lstStyle/>
          <a:p>
            <a:pPr>
              <a:lnSpc>
                <a:spcPct val="100000"/>
              </a:lnSpc>
              <a:buNone/>
            </a:pPr>
            <a:r>
              <a:rPr lang="nl-NL" sz="3200" b="0" strike="noStrike" spc="-1">
                <a:solidFill>
                  <a:srgbClr val="FFFFFF"/>
                </a:solidFill>
                <a:latin typeface="Calibri"/>
                <a:ea typeface="MS PGothic"/>
              </a:rPr>
              <a:t>Elektropark (HR) Energy opslag</a:t>
            </a:r>
            <a:endParaRPr lang="en-US" sz="3200" b="0" strike="noStrike" spc="-1">
              <a:solidFill>
                <a:srgbClr val="000000"/>
              </a:solidFill>
              <a:latin typeface="Arial"/>
            </a:endParaRPr>
          </a:p>
        </p:txBody>
      </p:sp>
      <p:pic>
        <p:nvPicPr>
          <p:cNvPr id="777" name="Picture 25" descr="Text&#10;&#10;Description automatically generated"/>
          <p:cNvPicPr/>
          <p:nvPr/>
        </p:nvPicPr>
        <p:blipFill>
          <a:blip r:embed="rId2">
            <a:alphaModFix amt="50000"/>
          </a:blip>
          <a:stretch/>
        </p:blipFill>
        <p:spPr>
          <a:xfrm>
            <a:off x="504360" y="1909440"/>
            <a:ext cx="3490200" cy="3934800"/>
          </a:xfrm>
          <a:prstGeom prst="rect">
            <a:avLst/>
          </a:prstGeom>
          <a:ln w="0">
            <a:noFill/>
          </a:ln>
        </p:spPr>
      </p:pic>
      <p:pic>
        <p:nvPicPr>
          <p:cNvPr id="778" name="Picture 26"/>
          <p:cNvPicPr/>
          <p:nvPr/>
        </p:nvPicPr>
        <p:blipFill>
          <a:blip r:embed="rId3">
            <a:alphaModFix amt="50000"/>
          </a:blip>
          <a:stretch/>
        </p:blipFill>
        <p:spPr>
          <a:xfrm>
            <a:off x="5049360" y="1957680"/>
            <a:ext cx="6070320" cy="4555440"/>
          </a:xfrm>
          <a:prstGeom prst="rect">
            <a:avLst/>
          </a:prstGeom>
          <a:ln w="0">
            <a:noFill/>
          </a:ln>
        </p:spPr>
      </p:pic>
      <p:pic>
        <p:nvPicPr>
          <p:cNvPr id="779" name="Picture 27" descr="A picture containing text, electronics&#10;&#10;Description automatically generated"/>
          <p:cNvPicPr/>
          <p:nvPr/>
        </p:nvPicPr>
        <p:blipFill>
          <a:blip r:embed="rId4">
            <a:alphaModFix amt="50000"/>
          </a:blip>
          <a:stretch/>
        </p:blipFill>
        <p:spPr>
          <a:xfrm>
            <a:off x="6669720" y="2402640"/>
            <a:ext cx="1191960" cy="1221840"/>
          </a:xfrm>
          <a:prstGeom prst="rect">
            <a:avLst/>
          </a:prstGeom>
          <a:ln w="0">
            <a:noFill/>
          </a:ln>
        </p:spPr>
      </p:pic>
      <p:pic>
        <p:nvPicPr>
          <p:cNvPr id="780" name="Picture 28" descr="A picture containing outdoor object, solar cell, tiled&#10;&#10;Description automatically generated"/>
          <p:cNvPicPr/>
          <p:nvPr/>
        </p:nvPicPr>
        <p:blipFill>
          <a:blip r:embed="rId5">
            <a:alphaModFix amt="50000"/>
          </a:blip>
          <a:stretch/>
        </p:blipFill>
        <p:spPr>
          <a:xfrm>
            <a:off x="5168520" y="2265840"/>
            <a:ext cx="1101240" cy="1492560"/>
          </a:xfrm>
          <a:prstGeom prst="rect">
            <a:avLst/>
          </a:prstGeom>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60FDC4-340F-BC4D-B97D-71F534B28AC9}"/>
              </a:ext>
            </a:extLst>
          </p:cNvPr>
          <p:cNvSpPr>
            <a:spLocks noGrp="1"/>
          </p:cNvSpPr>
          <p:nvPr>
            <p:ph type="title"/>
          </p:nvPr>
        </p:nvSpPr>
        <p:spPr/>
        <p:txBody>
          <a:bodyPr/>
          <a:lstStyle/>
          <a:p>
            <a:r>
              <a:rPr lang="nl-NL" dirty="0"/>
              <a:t>Power Distribution System (PDS)</a:t>
            </a:r>
          </a:p>
        </p:txBody>
      </p:sp>
      <p:sp>
        <p:nvSpPr>
          <p:cNvPr id="3" name="Tijdelijke aanduiding voor tekst 2">
            <a:extLst>
              <a:ext uri="{FF2B5EF4-FFF2-40B4-BE49-F238E27FC236}">
                <a16:creationId xmlns:a16="http://schemas.microsoft.com/office/drawing/2014/main" id="{8DE01645-F138-AD4F-B165-B90443EEEAAC}"/>
              </a:ext>
            </a:extLst>
          </p:cNvPr>
          <p:cNvSpPr>
            <a:spLocks noGrp="1"/>
          </p:cNvSpPr>
          <p:nvPr>
            <p:ph type="body" sz="quarter" idx="10"/>
          </p:nvPr>
        </p:nvSpPr>
        <p:spPr>
          <a:xfrm>
            <a:off x="636422" y="1332030"/>
            <a:ext cx="6378635" cy="3857673"/>
          </a:xfrm>
        </p:spPr>
        <p:txBody>
          <a:bodyPr vert="horz" lIns="91416" tIns="45708" rIns="91416" bIns="45708" rtlCol="0" anchor="t">
            <a:noAutofit/>
          </a:bodyPr>
          <a:lstStyle/>
          <a:p>
            <a:r>
              <a:rPr lang="en-150" dirty="0"/>
              <a:t>Prime Vision’s battery powered </a:t>
            </a:r>
            <a:r>
              <a:rPr lang="nl-NL" i="1" dirty="0"/>
              <a:t>A</a:t>
            </a:r>
            <a:r>
              <a:rPr lang="en-150" i="1" dirty="0" err="1"/>
              <a:t>utonomous</a:t>
            </a:r>
            <a:r>
              <a:rPr lang="en-150" i="1" dirty="0"/>
              <a:t> </a:t>
            </a:r>
            <a:r>
              <a:rPr lang="nl-NL" i="1" dirty="0"/>
              <a:t>S</a:t>
            </a:r>
            <a:r>
              <a:rPr lang="en-150" i="1" dirty="0" err="1"/>
              <a:t>orting</a:t>
            </a:r>
            <a:r>
              <a:rPr lang="en-150" i="1" dirty="0"/>
              <a:t> </a:t>
            </a:r>
            <a:r>
              <a:rPr lang="nl-NL" i="1" dirty="0"/>
              <a:t>R</a:t>
            </a:r>
            <a:r>
              <a:rPr lang="en-150" i="1" dirty="0" err="1"/>
              <a:t>obots</a:t>
            </a:r>
            <a:r>
              <a:rPr lang="en-150" i="1" dirty="0"/>
              <a:t> </a:t>
            </a:r>
            <a:r>
              <a:rPr lang="en-150" dirty="0"/>
              <a:t>require a redesign on their power delivery system.</a:t>
            </a:r>
          </a:p>
          <a:p>
            <a:r>
              <a:rPr lang="en-150">
                <a:latin typeface="Century Gothic"/>
              </a:rPr>
              <a:t>Assignment*:</a:t>
            </a:r>
            <a:endParaRPr lang="en-150"/>
          </a:p>
          <a:p>
            <a:pPr marL="285664" indent="-285664">
              <a:buFont typeface="Arial" panose="020B0604020202020204" pitchFamily="34" charset="0"/>
              <a:buChar char="•"/>
            </a:pPr>
            <a:r>
              <a:rPr lang="en-150" dirty="0">
                <a:latin typeface="Century Gothic"/>
              </a:rPr>
              <a:t>Analysis of current PDS</a:t>
            </a:r>
          </a:p>
          <a:p>
            <a:pPr marL="285664" indent="-285664">
              <a:buFont typeface="Arial" panose="020B0604020202020204" pitchFamily="34" charset="0"/>
              <a:buChar char="•"/>
            </a:pPr>
            <a:r>
              <a:rPr lang="en-150" dirty="0"/>
              <a:t>Redesign that adds power delivery options, protection features, power logging, CAN-bus communication, regenerative breaking/overvoltage shunting and battery charging.</a:t>
            </a:r>
            <a:endParaRPr lang="en-150"/>
          </a:p>
          <a:p>
            <a:pPr marL="285664" indent="-285664">
              <a:buFont typeface="Arial" panose="020B0604020202020204" pitchFamily="34" charset="0"/>
              <a:buChar char="•"/>
            </a:pPr>
            <a:r>
              <a:rPr lang="en-150" dirty="0">
                <a:latin typeface="Century Gothic"/>
              </a:rPr>
              <a:t>Logging application for STM32 and/or ARM64 Linux Computer.</a:t>
            </a:r>
          </a:p>
          <a:p>
            <a:pPr marL="285664" indent="-285664">
              <a:buFont typeface="Arial" panose="020B0604020202020204" pitchFamily="34" charset="0"/>
              <a:buChar char="•"/>
            </a:pPr>
            <a:r>
              <a:rPr lang="en-150" dirty="0"/>
              <a:t>Wiring harness design.</a:t>
            </a:r>
          </a:p>
        </p:txBody>
      </p:sp>
      <p:sp>
        <p:nvSpPr>
          <p:cNvPr id="4" name="Tekstvak 3">
            <a:extLst>
              <a:ext uri="{FF2B5EF4-FFF2-40B4-BE49-F238E27FC236}">
                <a16:creationId xmlns:a16="http://schemas.microsoft.com/office/drawing/2014/main" id="{1E0950DC-CE75-CE69-2898-76D29C7A76C1}"/>
              </a:ext>
            </a:extLst>
          </p:cNvPr>
          <p:cNvSpPr txBox="1"/>
          <p:nvPr/>
        </p:nvSpPr>
        <p:spPr>
          <a:xfrm>
            <a:off x="633407" y="5633089"/>
            <a:ext cx="5863304" cy="253850"/>
          </a:xfrm>
          <a:prstGeom prst="rect">
            <a:avLst/>
          </a:prstGeom>
          <a:noFill/>
        </p:spPr>
        <p:txBody>
          <a:bodyPr rot="0" spcFirstLastPara="0" vertOverflow="overflow" horzOverflow="overflow" vert="horz" wrap="square" lIns="91416" tIns="45708" rIns="91416" bIns="45708" numCol="1" spcCol="0" rtlCol="0" fromWordArt="0" anchor="t" anchorCtr="0" forceAA="0" compatLnSpc="1">
            <a:prstTxWarp prst="textNoShape">
              <a:avLst/>
            </a:prstTxWarp>
            <a:spAutoFit/>
          </a:bodyPr>
          <a:lstStyle/>
          <a:p>
            <a:pPr defTabSz="914126"/>
            <a:r>
              <a:rPr lang="nl-NL" sz="1050" i="1" dirty="0">
                <a:solidFill>
                  <a:srgbClr val="001533"/>
                </a:solidFill>
                <a:latin typeface="Century Gothic" panose="020F0302020204030204"/>
              </a:rPr>
              <a:t>*Prime </a:t>
            </a:r>
            <a:r>
              <a:rPr lang="nl-NL" sz="1050" i="1" dirty="0" err="1">
                <a:solidFill>
                  <a:srgbClr val="001533"/>
                </a:solidFill>
                <a:latin typeface="Century Gothic" panose="020F0302020204030204"/>
              </a:rPr>
              <a:t>Vision</a:t>
            </a:r>
            <a:r>
              <a:rPr lang="nl-NL" sz="1050" i="1" dirty="0">
                <a:solidFill>
                  <a:srgbClr val="001533"/>
                </a:solidFill>
                <a:latin typeface="Century Gothic" panose="020F0302020204030204"/>
              </a:rPr>
              <a:t> is open </a:t>
            </a:r>
            <a:r>
              <a:rPr lang="nl-NL" sz="1050" i="1" dirty="0" err="1">
                <a:solidFill>
                  <a:srgbClr val="001533"/>
                </a:solidFill>
                <a:latin typeface="Century Gothic" panose="020F0302020204030204"/>
              </a:rPr>
              <a:t>to</a:t>
            </a:r>
            <a:r>
              <a:rPr lang="nl-NL" sz="1050" i="1" dirty="0">
                <a:solidFill>
                  <a:srgbClr val="001533"/>
                </a:solidFill>
                <a:latin typeface="Century Gothic" panose="020F0302020204030204"/>
              </a:rPr>
              <a:t> changes </a:t>
            </a:r>
            <a:r>
              <a:rPr lang="nl-NL" sz="1050" i="1" dirty="0" err="1">
                <a:solidFill>
                  <a:srgbClr val="001533"/>
                </a:solidFill>
                <a:latin typeface="Century Gothic" panose="020F0302020204030204"/>
              </a:rPr>
              <a:t>to</a:t>
            </a:r>
            <a:r>
              <a:rPr lang="nl-NL" sz="1050" i="1" dirty="0">
                <a:solidFill>
                  <a:srgbClr val="001533"/>
                </a:solidFill>
                <a:latin typeface="Century Gothic" panose="020F0302020204030204"/>
              </a:rPr>
              <a:t> fit </a:t>
            </a:r>
            <a:r>
              <a:rPr lang="nl-NL" sz="1050" i="1" dirty="0" err="1">
                <a:solidFill>
                  <a:srgbClr val="001533"/>
                </a:solidFill>
                <a:latin typeface="Century Gothic" panose="020F0302020204030204"/>
              </a:rPr>
              <a:t>the</a:t>
            </a:r>
            <a:r>
              <a:rPr lang="nl-NL" sz="1050" i="1" dirty="0">
                <a:solidFill>
                  <a:srgbClr val="001533"/>
                </a:solidFill>
                <a:latin typeface="Century Gothic" panose="020F0302020204030204"/>
              </a:rPr>
              <a:t> </a:t>
            </a:r>
            <a:r>
              <a:rPr lang="nl-NL" sz="1050" i="1" dirty="0" err="1">
                <a:solidFill>
                  <a:srgbClr val="001533"/>
                </a:solidFill>
                <a:latin typeface="Century Gothic" panose="020F0302020204030204"/>
              </a:rPr>
              <a:t>students</a:t>
            </a:r>
            <a:r>
              <a:rPr lang="nl-NL" sz="1050" i="1" dirty="0">
                <a:solidFill>
                  <a:srgbClr val="001533"/>
                </a:solidFill>
                <a:latin typeface="Century Gothic" panose="020F0302020204030204"/>
              </a:rPr>
              <a:t> </a:t>
            </a:r>
            <a:r>
              <a:rPr lang="nl-NL" sz="1050" i="1" dirty="0" err="1">
                <a:solidFill>
                  <a:srgbClr val="001533"/>
                </a:solidFill>
                <a:latin typeface="Century Gothic" panose="020F0302020204030204"/>
              </a:rPr>
              <a:t>experience</a:t>
            </a:r>
            <a:r>
              <a:rPr lang="nl-NL" sz="1050" i="1" dirty="0">
                <a:solidFill>
                  <a:srgbClr val="001533"/>
                </a:solidFill>
                <a:latin typeface="Century Gothic" panose="020F0302020204030204"/>
              </a:rPr>
              <a:t>/</a:t>
            </a:r>
            <a:r>
              <a:rPr lang="nl-NL" sz="1050" i="1" dirty="0" err="1">
                <a:solidFill>
                  <a:srgbClr val="001533"/>
                </a:solidFill>
                <a:latin typeface="Century Gothic" panose="020F0302020204030204"/>
              </a:rPr>
              <a:t>interests</a:t>
            </a:r>
            <a:endParaRPr lang="nl-NL" sz="1050" i="1" dirty="0">
              <a:solidFill>
                <a:srgbClr val="001533"/>
              </a:solidFill>
              <a:latin typeface="Century Gothic" panose="020F0302020204030204"/>
            </a:endParaRPr>
          </a:p>
        </p:txBody>
      </p:sp>
    </p:spTree>
    <p:extLst>
      <p:ext uri="{BB962C8B-B14F-4D97-AF65-F5344CB8AC3E}">
        <p14:creationId xmlns:p14="http://schemas.microsoft.com/office/powerpoint/2010/main" val="52678507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BB start samenwerking met Samotics om predictive maintenance service uit  te breiden">
            <a:extLst>
              <a:ext uri="{FF2B5EF4-FFF2-40B4-BE49-F238E27FC236}">
                <a16:creationId xmlns:a16="http://schemas.microsoft.com/office/drawing/2014/main" id="{05DB2B45-EE75-703C-C7BB-C4AE0B11B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223" y="1528482"/>
            <a:ext cx="9471602" cy="532793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673099EA-89FC-5CAA-6080-1382FD96A857}"/>
              </a:ext>
            </a:extLst>
          </p:cNvPr>
          <p:cNvSpPr>
            <a:spLocks noGrp="1"/>
          </p:cNvSpPr>
          <p:nvPr>
            <p:ph type="title"/>
          </p:nvPr>
        </p:nvSpPr>
        <p:spPr/>
        <p:txBody>
          <a:bodyPr/>
          <a:lstStyle/>
          <a:p>
            <a:r>
              <a:rPr lang="nl-NL" sz="4400" b="0" strike="noStrike" spc="-1" dirty="0" err="1">
                <a:solidFill>
                  <a:srgbClr val="000000"/>
                </a:solidFill>
                <a:latin typeface="Calibri"/>
                <a:ea typeface="DejaVu Sans"/>
              </a:rPr>
              <a:t>Contactless</a:t>
            </a:r>
            <a:r>
              <a:rPr lang="nl-NL" sz="4400" b="0" strike="noStrike" spc="-1" dirty="0">
                <a:solidFill>
                  <a:srgbClr val="000000"/>
                </a:solidFill>
                <a:latin typeface="Calibri"/>
                <a:ea typeface="DejaVu Sans"/>
              </a:rPr>
              <a:t> motor voltage sensor</a:t>
            </a:r>
            <a:endParaRPr lang="nl-NL" dirty="0"/>
          </a:p>
        </p:txBody>
      </p:sp>
    </p:spTree>
    <p:extLst>
      <p:ext uri="{BB962C8B-B14F-4D97-AF65-F5344CB8AC3E}">
        <p14:creationId xmlns:p14="http://schemas.microsoft.com/office/powerpoint/2010/main" val="32312793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PlaceHolder 1"/>
          <p:cNvSpPr>
            <a:spLocks noGrp="1"/>
          </p:cNvSpPr>
          <p:nvPr>
            <p:ph type="title"/>
          </p:nvPr>
        </p:nvSpPr>
        <p:spPr>
          <a:xfrm>
            <a:off x="364680" y="0"/>
            <a:ext cx="11822400" cy="792000"/>
          </a:xfrm>
          <a:prstGeom prst="rect">
            <a:avLst/>
          </a:prstGeom>
          <a:noFill/>
          <a:ln w="0">
            <a:noFill/>
          </a:ln>
        </p:spPr>
        <p:txBody>
          <a:bodyPr lIns="90000" tIns="45000" rIns="90000" bIns="45000" numCol="1" spcCol="0" anchor="ctr">
            <a:noAutofit/>
          </a:bodyPr>
          <a:lstStyle/>
          <a:p>
            <a:pPr>
              <a:lnSpc>
                <a:spcPct val="100000"/>
              </a:lnSpc>
              <a:buNone/>
            </a:pPr>
            <a:r>
              <a:rPr lang="nl-NL" sz="3200" b="0" strike="noStrike" spc="-1" dirty="0">
                <a:solidFill>
                  <a:srgbClr val="FFFFFF"/>
                </a:solidFill>
                <a:latin typeface="Calibri"/>
                <a:ea typeface="MS PGothic"/>
              </a:rPr>
              <a:t>Smart </a:t>
            </a:r>
            <a:r>
              <a:rPr lang="nl-NL" sz="3200" b="0" strike="noStrike" spc="-1" dirty="0" err="1">
                <a:solidFill>
                  <a:srgbClr val="FFFFFF"/>
                </a:solidFill>
                <a:latin typeface="Calibri"/>
                <a:ea typeface="MS PGothic"/>
              </a:rPr>
              <a:t>Lighting</a:t>
            </a:r>
            <a:endParaRPr lang="en-US" sz="3200" b="0" strike="noStrike" spc="-1" dirty="0">
              <a:solidFill>
                <a:srgbClr val="000000"/>
              </a:solidFill>
              <a:latin typeface="Arial"/>
            </a:endParaRPr>
          </a:p>
        </p:txBody>
      </p:sp>
      <p:pic>
        <p:nvPicPr>
          <p:cNvPr id="780" name="Picture 28" descr="A picture containing outdoor object, solar cell, tiled&#10;&#10;Description automatically generated"/>
          <p:cNvPicPr/>
          <p:nvPr/>
        </p:nvPicPr>
        <p:blipFill>
          <a:blip r:embed="rId2">
            <a:alphaModFix amt="50000"/>
          </a:blip>
          <a:stretch/>
        </p:blipFill>
        <p:spPr>
          <a:xfrm>
            <a:off x="5999793" y="1320268"/>
            <a:ext cx="1101240" cy="1492560"/>
          </a:xfrm>
          <a:prstGeom prst="rect">
            <a:avLst/>
          </a:prstGeom>
          <a:ln w="0">
            <a:noFill/>
          </a:ln>
        </p:spPr>
      </p:pic>
      <p:pic>
        <p:nvPicPr>
          <p:cNvPr id="2" name="Afbeelding 1">
            <a:extLst>
              <a:ext uri="{FF2B5EF4-FFF2-40B4-BE49-F238E27FC236}">
                <a16:creationId xmlns:a16="http://schemas.microsoft.com/office/drawing/2014/main" id="{02E008F0-5E09-E760-704F-2B103823937D}"/>
              </a:ext>
            </a:extLst>
          </p:cNvPr>
          <p:cNvPicPr/>
          <p:nvPr/>
        </p:nvPicPr>
        <p:blipFill>
          <a:blip r:embed="rId3"/>
          <a:stretch/>
        </p:blipFill>
        <p:spPr>
          <a:xfrm>
            <a:off x="10033609" y="6010839"/>
            <a:ext cx="809280" cy="812880"/>
          </a:xfrm>
          <a:prstGeom prst="rect">
            <a:avLst/>
          </a:prstGeom>
          <a:ln w="0">
            <a:noFill/>
          </a:ln>
        </p:spPr>
      </p:pic>
      <p:pic>
        <p:nvPicPr>
          <p:cNvPr id="1026" name="Picture 2" descr="Download datasheets en diverse andere documenten">
            <a:extLst>
              <a:ext uri="{FF2B5EF4-FFF2-40B4-BE49-F238E27FC236}">
                <a16:creationId xmlns:a16="http://schemas.microsoft.com/office/drawing/2014/main" id="{2585EBBA-69BE-F6A6-0E1F-248A9CCC7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1295" y="792000"/>
            <a:ext cx="3071669" cy="30716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ie een glimp van ons werk in deze referentieprojecten">
            <a:extLst>
              <a:ext uri="{FF2B5EF4-FFF2-40B4-BE49-F238E27FC236}">
                <a16:creationId xmlns:a16="http://schemas.microsoft.com/office/drawing/2014/main" id="{7B699FAD-2670-35AD-8003-666007EA55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0602" y="2474187"/>
            <a:ext cx="2962275" cy="154305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6D7D0CDC-AF30-7F8B-05A3-420067286EF7}"/>
              </a:ext>
            </a:extLst>
          </p:cNvPr>
          <p:cNvSpPr txBox="1"/>
          <p:nvPr/>
        </p:nvSpPr>
        <p:spPr>
          <a:xfrm>
            <a:off x="1097383" y="2524899"/>
            <a:ext cx="4997029" cy="2031325"/>
          </a:xfrm>
          <a:prstGeom prst="rect">
            <a:avLst/>
          </a:prstGeom>
          <a:noFill/>
        </p:spPr>
        <p:txBody>
          <a:bodyPr wrap="square" rtlCol="0">
            <a:spAutoFit/>
          </a:bodyPr>
          <a:lstStyle/>
          <a:p>
            <a:pPr marL="285750" indent="-285750">
              <a:buFont typeface="Arial" panose="020B0604020202020204" pitchFamily="34" charset="0"/>
              <a:buChar char="•"/>
            </a:pPr>
            <a:r>
              <a:rPr lang="nl-NL" dirty="0"/>
              <a:t>LED bord</a:t>
            </a:r>
          </a:p>
          <a:p>
            <a:pPr marL="285750" indent="-285750">
              <a:buFont typeface="Arial" panose="020B0604020202020204" pitchFamily="34" charset="0"/>
              <a:buChar char="•"/>
            </a:pPr>
            <a:r>
              <a:rPr lang="nl-NL" dirty="0"/>
              <a:t>LED driver</a:t>
            </a:r>
          </a:p>
          <a:p>
            <a:pPr marL="285750" indent="-285750">
              <a:buFont typeface="Arial" panose="020B0604020202020204" pitchFamily="34" charset="0"/>
              <a:buChar char="•"/>
            </a:pPr>
            <a:r>
              <a:rPr lang="nl-NL" dirty="0"/>
              <a:t>Oplaadbatterij</a:t>
            </a:r>
          </a:p>
          <a:p>
            <a:pPr marL="285750" indent="-285750">
              <a:buFont typeface="Arial" panose="020B0604020202020204" pitchFamily="34" charset="0"/>
              <a:buChar char="•"/>
            </a:pPr>
            <a:r>
              <a:rPr lang="nl-NL" dirty="0"/>
              <a:t>Zonnepaneel</a:t>
            </a:r>
          </a:p>
          <a:p>
            <a:pPr marL="285750" indent="-285750">
              <a:buFont typeface="Arial" panose="020B0604020202020204" pitchFamily="34" charset="0"/>
              <a:buChar char="•"/>
            </a:pPr>
            <a:r>
              <a:rPr lang="nl-NL" dirty="0" err="1"/>
              <a:t>Connected</a:t>
            </a: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113670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22074-146D-33E2-9E67-91B2351CDE4B}"/>
              </a:ext>
            </a:extLst>
          </p:cNvPr>
          <p:cNvSpPr>
            <a:spLocks noGrp="1"/>
          </p:cNvSpPr>
          <p:nvPr>
            <p:ph type="title"/>
          </p:nvPr>
        </p:nvSpPr>
        <p:spPr/>
        <p:txBody>
          <a:bodyPr/>
          <a:lstStyle/>
          <a:p>
            <a:r>
              <a:rPr lang="nl-NL" dirty="0"/>
              <a:t>Hybride verlichting</a:t>
            </a:r>
          </a:p>
        </p:txBody>
      </p:sp>
      <p:pic>
        <p:nvPicPr>
          <p:cNvPr id="2052" name="Picture 4" descr="Meer lichtjestours op de FutureLand Ferry | Port of Rotterdam">
            <a:extLst>
              <a:ext uri="{FF2B5EF4-FFF2-40B4-BE49-F238E27FC236}">
                <a16:creationId xmlns:a16="http://schemas.microsoft.com/office/drawing/2014/main" id="{C5B8E8DD-E750-E145-61B8-1C6FDF2BF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595" y="3771900"/>
            <a:ext cx="54864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ED verlichting Maasvlakte">
            <a:extLst>
              <a:ext uri="{FF2B5EF4-FFF2-40B4-BE49-F238E27FC236}">
                <a16:creationId xmlns:a16="http://schemas.microsoft.com/office/drawing/2014/main" id="{225E6955-B94B-DCAC-BDB1-D8405D7C8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708" y="1106632"/>
            <a:ext cx="54864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B1B30441-E16B-A6B9-9FA0-E61B5E64B487}"/>
              </a:ext>
            </a:extLst>
          </p:cNvPr>
          <p:cNvPicPr/>
          <p:nvPr/>
        </p:nvPicPr>
        <p:blipFill>
          <a:blip r:embed="rId4"/>
          <a:stretch/>
        </p:blipFill>
        <p:spPr>
          <a:xfrm>
            <a:off x="9183682" y="5187969"/>
            <a:ext cx="2908800" cy="945000"/>
          </a:xfrm>
          <a:prstGeom prst="rect">
            <a:avLst/>
          </a:prstGeom>
          <a:ln w="0">
            <a:noFill/>
          </a:ln>
        </p:spPr>
      </p:pic>
    </p:spTree>
    <p:extLst>
      <p:ext uri="{BB962C8B-B14F-4D97-AF65-F5344CB8AC3E}">
        <p14:creationId xmlns:p14="http://schemas.microsoft.com/office/powerpoint/2010/main" val="516316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8FC"/>
            </a:gs>
            <a:gs pos="100000">
              <a:srgbClr val="ABC0E4"/>
            </a:gs>
          </a:gsLst>
          <a:lin ang="5400000"/>
        </a:gradFill>
        <a:effectLst/>
      </p:bgPr>
    </p:bg>
    <p:spTree>
      <p:nvGrpSpPr>
        <p:cNvPr id="1" name=""/>
        <p:cNvGrpSpPr/>
        <p:nvPr/>
      </p:nvGrpSpPr>
      <p:grpSpPr>
        <a:xfrm>
          <a:off x="0" y="0"/>
          <a:ext cx="0" cy="0"/>
          <a:chOff x="0" y="0"/>
          <a:chExt cx="0" cy="0"/>
        </a:xfrm>
      </p:grpSpPr>
      <p:sp>
        <p:nvSpPr>
          <p:cNvPr id="802" name="PlaceHolder 1"/>
          <p:cNvSpPr>
            <a:spLocks noGrp="1"/>
          </p:cNvSpPr>
          <p:nvPr>
            <p:ph type="title"/>
          </p:nvPr>
        </p:nvSpPr>
        <p:spPr>
          <a:xfrm>
            <a:off x="837720" y="365040"/>
            <a:ext cx="10512360" cy="1144440"/>
          </a:xfrm>
          <a:prstGeom prst="rect">
            <a:avLst/>
          </a:prstGeom>
          <a:noFill/>
          <a:ln w="0">
            <a:noFill/>
          </a:ln>
        </p:spPr>
        <p:txBody>
          <a:bodyPr anchor="ctr">
            <a:normAutofit/>
          </a:bodyPr>
          <a:lstStyle/>
          <a:p>
            <a:pPr>
              <a:lnSpc>
                <a:spcPct val="90000"/>
              </a:lnSpc>
              <a:buNone/>
            </a:pPr>
            <a:r>
              <a:rPr lang="nl-NL" sz="4000" b="0" strike="noStrike" spc="-1">
                <a:solidFill>
                  <a:srgbClr val="000000"/>
                </a:solidFill>
                <a:latin typeface="Calibri Light"/>
              </a:rPr>
              <a:t>Smart MQ Sensorarray voor Stookolie</a:t>
            </a:r>
            <a:br>
              <a:rPr sz="4400"/>
            </a:br>
            <a:r>
              <a:rPr lang="nl-NL" sz="2200" b="0" strike="noStrike" spc="-1">
                <a:solidFill>
                  <a:srgbClr val="000000"/>
                </a:solidFill>
                <a:latin typeface="Calibri Light"/>
              </a:rPr>
              <a:t>CoE HRTech Hogeschool Rotterdam, Politie</a:t>
            </a:r>
            <a:endParaRPr lang="nl-NL" sz="2200" b="0" strike="noStrike" spc="-1">
              <a:solidFill>
                <a:srgbClr val="000000"/>
              </a:solidFill>
              <a:latin typeface="Calibri"/>
            </a:endParaRPr>
          </a:p>
        </p:txBody>
      </p:sp>
      <p:sp>
        <p:nvSpPr>
          <p:cNvPr id="803" name="PlaceHolder 2"/>
          <p:cNvSpPr>
            <a:spLocks noGrp="1"/>
          </p:cNvSpPr>
          <p:nvPr>
            <p:ph/>
          </p:nvPr>
        </p:nvSpPr>
        <p:spPr>
          <a:xfrm>
            <a:off x="837720" y="1526760"/>
            <a:ext cx="10512360" cy="4764600"/>
          </a:xfrm>
          <a:prstGeom prst="rect">
            <a:avLst/>
          </a:prstGeom>
          <a:noFill/>
          <a:ln w="0">
            <a:noFill/>
          </a:ln>
        </p:spPr>
        <p:txBody>
          <a:bodyPr anchor="t">
            <a:normAutofit/>
          </a:bodyPr>
          <a:lstStyle/>
          <a:p>
            <a:pPr marL="357120" indent="-357120">
              <a:lnSpc>
                <a:spcPct val="90000"/>
              </a:lnSpc>
              <a:buNone/>
              <a:tabLst>
                <a:tab pos="0" algn="l"/>
              </a:tabLst>
            </a:pPr>
            <a:r>
              <a:rPr lang="nl-NL" sz="2000" b="0" strike="noStrike" spc="-1">
                <a:solidFill>
                  <a:srgbClr val="000000"/>
                </a:solidFill>
                <a:latin typeface="Calibri"/>
              </a:rPr>
              <a:t>Het probleem: bij stookolie voor schepen wordt door criminelen chemisch afval bijgemengd. Dat veroorzaakt ernstige vervuiling van de omgeving omdat on(volledig) verbrande toxische stoffen naar de lucht en het water komen. Het is nog niet mogelijk om de goede stookolie te onderscheiden van degene met bijgemengde chemisch afval.</a:t>
            </a:r>
          </a:p>
          <a:p>
            <a:pPr marL="357120" indent="-357120">
              <a:lnSpc>
                <a:spcPct val="90000"/>
              </a:lnSpc>
              <a:buNone/>
              <a:tabLst>
                <a:tab pos="0" algn="l"/>
              </a:tabLst>
            </a:pPr>
            <a:r>
              <a:rPr lang="nl-NL" sz="2000" b="0" strike="noStrike" spc="-1">
                <a:solidFill>
                  <a:srgbClr val="000000"/>
                </a:solidFill>
                <a:latin typeface="Calibri"/>
              </a:rPr>
              <a:t>Aanleiding voor een oplossing: bij een eerder onderzoek hebben wij ontdekt dat MQ-sensoren in een array kunnen gebruikt worden on verschillende soorten bier te onderscheiden. </a:t>
            </a:r>
          </a:p>
          <a:p>
            <a:pPr marL="357120" indent="-357120">
              <a:lnSpc>
                <a:spcPct val="90000"/>
              </a:lnSpc>
              <a:buNone/>
              <a:tabLst>
                <a:tab pos="0" algn="l"/>
              </a:tabLst>
            </a:pPr>
            <a:r>
              <a:rPr lang="nl-NL" sz="2000" b="0" strike="noStrike" spc="-1">
                <a:solidFill>
                  <a:srgbClr val="000000"/>
                </a:solidFill>
                <a:latin typeface="Calibri"/>
              </a:rPr>
              <a:t>Opdracht: het ontwikkelen van een portable sensorarray die door de Politie gebruikt kan worden om de stokolie met bijmenging te detecteren.</a:t>
            </a: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p:txBody>
      </p:sp>
      <p:sp>
        <p:nvSpPr>
          <p:cNvPr id="804" name="Title 3"/>
          <p:cNvSpPr/>
          <p:nvPr/>
        </p:nvSpPr>
        <p:spPr>
          <a:xfrm>
            <a:off x="832320" y="6422760"/>
            <a:ext cx="6404040" cy="3171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nSpc>
                <a:spcPct val="90000"/>
              </a:lnSpc>
              <a:buNone/>
            </a:pPr>
            <a:r>
              <a:rPr lang="en-US" sz="2000" b="0" strike="noStrike" spc="-1">
                <a:solidFill>
                  <a:srgbClr val="000000"/>
                </a:solidFill>
                <a:latin typeface="Calibri Light"/>
              </a:rPr>
              <a:t>Lector dr. Gennady Oshovsky e-mail: g.v.oshovsky@hr.nl</a:t>
            </a:r>
            <a:endParaRPr lang="nl-NL" sz="2000" b="0" strike="noStrike" spc="-1">
              <a:latin typeface="Arial"/>
            </a:endParaRPr>
          </a:p>
        </p:txBody>
      </p:sp>
      <p:pic>
        <p:nvPicPr>
          <p:cNvPr id="805" name="Picture 19"/>
          <p:cNvPicPr/>
          <p:nvPr/>
        </p:nvPicPr>
        <p:blipFill>
          <a:blip r:embed="rId2"/>
          <a:stretch/>
        </p:blipFill>
        <p:spPr>
          <a:xfrm>
            <a:off x="8119080" y="3893760"/>
            <a:ext cx="3273840" cy="2430360"/>
          </a:xfrm>
          <a:prstGeom prst="rect">
            <a:avLst/>
          </a:prstGeom>
          <a:ln w="0">
            <a:noFill/>
          </a:ln>
        </p:spPr>
      </p:pic>
      <p:pic>
        <p:nvPicPr>
          <p:cNvPr id="806" name="Picture 20"/>
          <p:cNvPicPr/>
          <p:nvPr/>
        </p:nvPicPr>
        <p:blipFill>
          <a:blip r:embed="rId3"/>
          <a:stretch/>
        </p:blipFill>
        <p:spPr>
          <a:xfrm>
            <a:off x="4762080" y="3909240"/>
            <a:ext cx="3169800" cy="2414880"/>
          </a:xfrm>
          <a:prstGeom prst="rect">
            <a:avLst/>
          </a:prstGeom>
          <a:ln w="0">
            <a:noFill/>
          </a:ln>
        </p:spPr>
      </p:pic>
      <p:pic>
        <p:nvPicPr>
          <p:cNvPr id="807" name="Afbeelding 8"/>
          <p:cNvPicPr/>
          <p:nvPr/>
        </p:nvPicPr>
        <p:blipFill>
          <a:blip r:embed="rId4"/>
          <a:stretch/>
        </p:blipFill>
        <p:spPr>
          <a:xfrm>
            <a:off x="2153520" y="3907800"/>
            <a:ext cx="2421000" cy="2421720"/>
          </a:xfrm>
          <a:prstGeom prst="rect">
            <a:avLst/>
          </a:prstGeom>
          <a:ln w="0">
            <a:noFill/>
          </a:ln>
        </p:spPr>
      </p:pic>
      <p:pic>
        <p:nvPicPr>
          <p:cNvPr id="808" name="Afbeelding 14"/>
          <p:cNvPicPr/>
          <p:nvPr/>
        </p:nvPicPr>
        <p:blipFill>
          <a:blip r:embed="rId5"/>
          <a:stretch/>
        </p:blipFill>
        <p:spPr>
          <a:xfrm>
            <a:off x="886320" y="3909600"/>
            <a:ext cx="1142280" cy="1142640"/>
          </a:xfrm>
          <a:prstGeom prst="rect">
            <a:avLst/>
          </a:prstGeom>
          <a:ln w="0">
            <a:noFill/>
          </a:ln>
        </p:spPr>
      </p:pic>
      <p:pic>
        <p:nvPicPr>
          <p:cNvPr id="809" name="Afbeelding 15"/>
          <p:cNvPicPr/>
          <p:nvPr/>
        </p:nvPicPr>
        <p:blipFill>
          <a:blip r:embed="rId6"/>
          <a:stretch/>
        </p:blipFill>
        <p:spPr>
          <a:xfrm>
            <a:off x="866160" y="5145120"/>
            <a:ext cx="1162440" cy="1162800"/>
          </a:xfrm>
          <a:prstGeom prst="rect">
            <a:avLst/>
          </a:prstGeom>
          <a:ln w="0">
            <a:noFill/>
          </a:ln>
        </p:spPr>
      </p:pic>
      <p:pic>
        <p:nvPicPr>
          <p:cNvPr id="810" name="Afbeelding 16"/>
          <p:cNvPicPr/>
          <p:nvPr/>
        </p:nvPicPr>
        <p:blipFill>
          <a:blip r:embed="rId7"/>
          <a:srcRect l="23456" t="8504" r="20721" b="12403"/>
          <a:stretch/>
        </p:blipFill>
        <p:spPr>
          <a:xfrm>
            <a:off x="10727640" y="161280"/>
            <a:ext cx="1114560" cy="1184760"/>
          </a:xfrm>
          <a:prstGeom prst="rect">
            <a:avLst/>
          </a:prstGeom>
          <a:ln w="0">
            <a:noFill/>
          </a:ln>
        </p:spPr>
      </p:pic>
      <p:pic>
        <p:nvPicPr>
          <p:cNvPr id="811" name="Afbeelding 17"/>
          <p:cNvPicPr/>
          <p:nvPr/>
        </p:nvPicPr>
        <p:blipFill>
          <a:blip r:embed="rId8"/>
          <a:stretch/>
        </p:blipFill>
        <p:spPr>
          <a:xfrm>
            <a:off x="9327960" y="161280"/>
            <a:ext cx="1184400" cy="1184760"/>
          </a:xfrm>
          <a:prstGeom prst="rect">
            <a:avLst/>
          </a:prstGeom>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8FC"/>
            </a:gs>
            <a:gs pos="100000">
              <a:srgbClr val="ABC0E4"/>
            </a:gs>
          </a:gsLst>
          <a:lin ang="5400000"/>
        </a:gradFill>
        <a:effectLst/>
      </p:bgPr>
    </p:bg>
    <p:spTree>
      <p:nvGrpSpPr>
        <p:cNvPr id="1" name=""/>
        <p:cNvGrpSpPr/>
        <p:nvPr/>
      </p:nvGrpSpPr>
      <p:grpSpPr>
        <a:xfrm>
          <a:off x="0" y="0"/>
          <a:ext cx="0" cy="0"/>
          <a:chOff x="0" y="0"/>
          <a:chExt cx="0" cy="0"/>
        </a:xfrm>
      </p:grpSpPr>
      <p:sp>
        <p:nvSpPr>
          <p:cNvPr id="812" name="PlaceHolder 1"/>
          <p:cNvSpPr>
            <a:spLocks noGrp="1"/>
          </p:cNvSpPr>
          <p:nvPr>
            <p:ph type="title"/>
          </p:nvPr>
        </p:nvSpPr>
        <p:spPr>
          <a:xfrm>
            <a:off x="837720" y="365040"/>
            <a:ext cx="10512360" cy="1144440"/>
          </a:xfrm>
          <a:prstGeom prst="rect">
            <a:avLst/>
          </a:prstGeom>
          <a:noFill/>
          <a:ln w="0">
            <a:noFill/>
          </a:ln>
        </p:spPr>
        <p:txBody>
          <a:bodyPr anchor="ctr">
            <a:normAutofit/>
          </a:bodyPr>
          <a:lstStyle/>
          <a:p>
            <a:pPr>
              <a:lnSpc>
                <a:spcPct val="90000"/>
              </a:lnSpc>
              <a:buNone/>
            </a:pPr>
            <a:r>
              <a:rPr lang="nl-NL" sz="4400" b="0" strike="noStrike" spc="-1">
                <a:solidFill>
                  <a:srgbClr val="000000"/>
                </a:solidFill>
                <a:latin typeface="Calibri Light"/>
              </a:rPr>
              <a:t>Nieuwe Generatie Sensorarrays</a:t>
            </a:r>
            <a:br>
              <a:rPr sz="4400"/>
            </a:br>
            <a:r>
              <a:rPr lang="nl-NL" sz="1800" b="0" strike="noStrike" spc="-1">
                <a:solidFill>
                  <a:srgbClr val="000000"/>
                </a:solidFill>
                <a:latin typeface="Calibri Light"/>
              </a:rPr>
              <a:t>CoE HRTech Hogeschool Rotterdam, Politie </a:t>
            </a:r>
            <a:endParaRPr lang="nl-NL" sz="1800" b="0" strike="noStrike" spc="-1">
              <a:solidFill>
                <a:srgbClr val="000000"/>
              </a:solidFill>
              <a:latin typeface="Calibri"/>
            </a:endParaRPr>
          </a:p>
        </p:txBody>
      </p:sp>
      <p:sp>
        <p:nvSpPr>
          <p:cNvPr id="813" name="PlaceHolder 2"/>
          <p:cNvSpPr>
            <a:spLocks noGrp="1"/>
          </p:cNvSpPr>
          <p:nvPr>
            <p:ph/>
          </p:nvPr>
        </p:nvSpPr>
        <p:spPr>
          <a:xfrm>
            <a:off x="837720" y="1577160"/>
            <a:ext cx="10512360" cy="4663800"/>
          </a:xfrm>
          <a:prstGeom prst="rect">
            <a:avLst/>
          </a:prstGeom>
          <a:noFill/>
          <a:ln w="0">
            <a:noFill/>
          </a:ln>
        </p:spPr>
        <p:txBody>
          <a:bodyPr anchor="t">
            <a:normAutofit/>
          </a:bodyPr>
          <a:lstStyle/>
          <a:p>
            <a:pPr>
              <a:lnSpc>
                <a:spcPct val="90000"/>
              </a:lnSpc>
              <a:buNone/>
              <a:tabLst>
                <a:tab pos="0" algn="l"/>
              </a:tabLst>
            </a:pPr>
            <a:r>
              <a:rPr lang="nl-NL" sz="2000" b="0" strike="noStrike" spc="-1">
                <a:solidFill>
                  <a:srgbClr val="000000"/>
                </a:solidFill>
                <a:latin typeface="Calibri"/>
              </a:rPr>
              <a:t>Opdracht: ontwikkeling van sensorarrays met nieuwe in de Hogeschool Rotterdam</a:t>
            </a:r>
          </a:p>
          <a:p>
            <a:pPr>
              <a:lnSpc>
                <a:spcPct val="90000"/>
              </a:lnSpc>
              <a:buNone/>
              <a:tabLst>
                <a:tab pos="0" algn="l"/>
              </a:tabLst>
            </a:pPr>
            <a:r>
              <a:rPr lang="nl-NL" sz="2000" b="0" strike="noStrike" spc="-1">
                <a:solidFill>
                  <a:srgbClr val="000000"/>
                </a:solidFill>
                <a:latin typeface="Calibri"/>
              </a:rPr>
              <a:t>ontwikkelde sensoren en het bestuderen hiervan voor het maken van vingerafdrukken</a:t>
            </a:r>
          </a:p>
          <a:p>
            <a:pPr>
              <a:lnSpc>
                <a:spcPct val="90000"/>
              </a:lnSpc>
              <a:buNone/>
              <a:tabLst>
                <a:tab pos="0" algn="l"/>
              </a:tabLst>
            </a:pPr>
            <a:r>
              <a:rPr lang="nl-NL" sz="2000" b="0" strike="noStrike" spc="-1">
                <a:solidFill>
                  <a:srgbClr val="000000"/>
                </a:solidFill>
                <a:latin typeface="Calibri"/>
              </a:rPr>
              <a:t>van vluchtige stoffen en geuren voor geavanceerde toepassingen: het zoeken van </a:t>
            </a:r>
            <a:br>
              <a:rPr sz="2000"/>
            </a:br>
            <a:r>
              <a:rPr lang="nl-NL" sz="2000" b="0" strike="noStrike" spc="-1">
                <a:solidFill>
                  <a:srgbClr val="000000"/>
                </a:solidFill>
                <a:latin typeface="Calibri"/>
              </a:rPr>
              <a:t>chemisch (drugs)afval plekken in de omgeving, het ontdekken van chemische </a:t>
            </a:r>
            <a:br>
              <a:rPr sz="2000"/>
            </a:br>
            <a:r>
              <a:rPr lang="nl-NL" sz="2000" b="0" strike="noStrike" spc="-1">
                <a:solidFill>
                  <a:srgbClr val="000000"/>
                </a:solidFill>
                <a:latin typeface="Calibri"/>
              </a:rPr>
              <a:t>lekkageplekken in industrie, op schepen en in de Rotterdamse haven. </a:t>
            </a:r>
          </a:p>
          <a:p>
            <a:pPr>
              <a:lnSpc>
                <a:spcPct val="90000"/>
              </a:lnSpc>
              <a:buNone/>
              <a:tabLst>
                <a:tab pos="0" algn="l"/>
              </a:tabLst>
            </a:pPr>
            <a:r>
              <a:rPr lang="en-US" sz="2000" b="0" strike="noStrike" spc="-1">
                <a:solidFill>
                  <a:srgbClr val="000000"/>
                </a:solidFill>
                <a:latin typeface="Calibri"/>
              </a:rPr>
              <a:t>									  </a:t>
            </a:r>
            <a:endParaRPr lang="nl-NL" sz="2000" b="0" strike="noStrike" spc="-1">
              <a:solidFill>
                <a:srgbClr val="000000"/>
              </a:solidFill>
              <a:latin typeface="Calibri"/>
            </a:endParaRPr>
          </a:p>
          <a:p>
            <a:pPr>
              <a:lnSpc>
                <a:spcPct val="90000"/>
              </a:lnSpc>
              <a:buNone/>
              <a:tabLst>
                <a:tab pos="0" algn="l"/>
              </a:tabLst>
            </a:pPr>
            <a:r>
              <a:rPr lang="en-US" sz="2000" b="0" strike="noStrike" spc="-1">
                <a:solidFill>
                  <a:srgbClr val="000000"/>
                </a:solidFill>
                <a:latin typeface="Calibri"/>
              </a:rPr>
              <a:t>									            </a:t>
            </a:r>
            <a:r>
              <a:rPr lang="nl-NL" sz="2000" b="0" strike="noStrike" spc="-1">
                <a:solidFill>
                  <a:srgbClr val="000000"/>
                </a:solidFill>
                <a:latin typeface="Calibri"/>
              </a:rPr>
              <a:t>Toepassingen</a:t>
            </a:r>
          </a:p>
          <a:p>
            <a:pPr>
              <a:lnSpc>
                <a:spcPct val="90000"/>
              </a:lnSpc>
              <a:spcBef>
                <a:spcPts val="1001"/>
              </a:spcBef>
              <a:buNone/>
              <a:tabLst>
                <a:tab pos="0" algn="l"/>
              </a:tabLst>
            </a:pPr>
            <a:r>
              <a:rPr lang="nl-NL" sz="2000" b="0" strike="noStrike" spc="-1">
                <a:solidFill>
                  <a:srgbClr val="000000"/>
                </a:solidFill>
                <a:latin typeface="Calibri"/>
              </a:rPr>
              <a:t>                Sensorarray	</a:t>
            </a:r>
            <a:r>
              <a:rPr lang="en-US" sz="2000" b="0" strike="noStrike" spc="-1">
                <a:solidFill>
                  <a:srgbClr val="000000"/>
                </a:solidFill>
                <a:latin typeface="Calibri"/>
              </a:rPr>
              <a:t>	           Response				</a:t>
            </a:r>
            <a:endParaRPr lang="nl-NL" sz="20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a:p>
            <a:pPr>
              <a:lnSpc>
                <a:spcPct val="90000"/>
              </a:lnSpc>
              <a:spcBef>
                <a:spcPts val="1001"/>
              </a:spcBef>
              <a:buNone/>
              <a:tabLst>
                <a:tab pos="0" algn="l"/>
              </a:tabLst>
            </a:pPr>
            <a:endParaRPr lang="nl-NL" sz="2400" b="0" strike="noStrike" spc="-1">
              <a:solidFill>
                <a:srgbClr val="000000"/>
              </a:solidFill>
              <a:latin typeface="Calibri"/>
            </a:endParaRPr>
          </a:p>
        </p:txBody>
      </p:sp>
      <p:pic>
        <p:nvPicPr>
          <p:cNvPr id="814" name="Picture 9"/>
          <p:cNvPicPr/>
          <p:nvPr/>
        </p:nvPicPr>
        <p:blipFill>
          <a:blip r:embed="rId2"/>
          <a:stretch/>
        </p:blipFill>
        <p:spPr>
          <a:xfrm>
            <a:off x="3651120" y="3778200"/>
            <a:ext cx="870840" cy="879480"/>
          </a:xfrm>
          <a:prstGeom prst="rect">
            <a:avLst/>
          </a:prstGeom>
          <a:ln w="0">
            <a:noFill/>
          </a:ln>
        </p:spPr>
      </p:pic>
      <p:pic>
        <p:nvPicPr>
          <p:cNvPr id="815" name="Picture 29"/>
          <p:cNvPicPr/>
          <p:nvPr/>
        </p:nvPicPr>
        <p:blipFill>
          <a:blip r:embed="rId3"/>
          <a:srcRect r="36155" b="24471"/>
          <a:stretch/>
        </p:blipFill>
        <p:spPr>
          <a:xfrm>
            <a:off x="4807080" y="3699720"/>
            <a:ext cx="1876320" cy="1673640"/>
          </a:xfrm>
          <a:prstGeom prst="rect">
            <a:avLst/>
          </a:prstGeom>
          <a:ln w="0">
            <a:noFill/>
          </a:ln>
        </p:spPr>
      </p:pic>
      <p:pic>
        <p:nvPicPr>
          <p:cNvPr id="816" name="Picture 30"/>
          <p:cNvPicPr/>
          <p:nvPr/>
        </p:nvPicPr>
        <p:blipFill>
          <a:blip r:embed="rId4"/>
          <a:stretch/>
        </p:blipFill>
        <p:spPr>
          <a:xfrm>
            <a:off x="7644600" y="3024360"/>
            <a:ext cx="1485360" cy="1980720"/>
          </a:xfrm>
          <a:prstGeom prst="rect">
            <a:avLst/>
          </a:prstGeom>
          <a:ln w="0">
            <a:noFill/>
          </a:ln>
        </p:spPr>
      </p:pic>
      <p:pic>
        <p:nvPicPr>
          <p:cNvPr id="817" name="Picture 31" descr="Afbeeldingsresultaat voor pijl"/>
          <p:cNvPicPr/>
          <p:nvPr/>
        </p:nvPicPr>
        <p:blipFill>
          <a:blip r:embed="rId5"/>
          <a:stretch/>
        </p:blipFill>
        <p:spPr>
          <a:xfrm>
            <a:off x="3569040" y="4439880"/>
            <a:ext cx="1123920" cy="1124280"/>
          </a:xfrm>
          <a:prstGeom prst="rect">
            <a:avLst/>
          </a:prstGeom>
          <a:ln w="0">
            <a:noFill/>
          </a:ln>
        </p:spPr>
      </p:pic>
      <p:pic>
        <p:nvPicPr>
          <p:cNvPr id="818" name="Picture 32" descr="Afbeeldingsresultaat voor pijl"/>
          <p:cNvPicPr/>
          <p:nvPr/>
        </p:nvPicPr>
        <p:blipFill>
          <a:blip r:embed="rId5"/>
          <a:stretch/>
        </p:blipFill>
        <p:spPr>
          <a:xfrm>
            <a:off x="6700680" y="3759480"/>
            <a:ext cx="908640" cy="909000"/>
          </a:xfrm>
          <a:prstGeom prst="rect">
            <a:avLst/>
          </a:prstGeom>
          <a:ln w="0">
            <a:noFill/>
          </a:ln>
        </p:spPr>
      </p:pic>
      <p:sp>
        <p:nvSpPr>
          <p:cNvPr id="819" name="Title 5"/>
          <p:cNvSpPr/>
          <p:nvPr/>
        </p:nvSpPr>
        <p:spPr>
          <a:xfrm>
            <a:off x="880560" y="6289560"/>
            <a:ext cx="5213520" cy="27972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nSpc>
                <a:spcPct val="90000"/>
              </a:lnSpc>
              <a:buNone/>
            </a:pPr>
            <a:r>
              <a:rPr lang="en-US" sz="1600" b="0" strike="noStrike" spc="-1">
                <a:solidFill>
                  <a:srgbClr val="000000"/>
                </a:solidFill>
                <a:latin typeface="Calibri Light"/>
              </a:rPr>
              <a:t>Lector dr. Gennady Oshovsky, e-mail: g.v.oshovsky@hr.nl</a:t>
            </a:r>
            <a:endParaRPr lang="nl-NL" sz="1600" b="0" strike="noStrike" spc="-1">
              <a:latin typeface="Arial"/>
            </a:endParaRPr>
          </a:p>
        </p:txBody>
      </p:sp>
      <p:pic>
        <p:nvPicPr>
          <p:cNvPr id="820" name="Picture 33"/>
          <p:cNvPicPr/>
          <p:nvPr/>
        </p:nvPicPr>
        <p:blipFill>
          <a:blip r:embed="rId6"/>
          <a:stretch/>
        </p:blipFill>
        <p:spPr>
          <a:xfrm>
            <a:off x="9470520" y="3031920"/>
            <a:ext cx="2159280" cy="893880"/>
          </a:xfrm>
          <a:prstGeom prst="rect">
            <a:avLst/>
          </a:prstGeom>
          <a:ln w="0">
            <a:noFill/>
          </a:ln>
        </p:spPr>
      </p:pic>
      <p:pic>
        <p:nvPicPr>
          <p:cNvPr id="821" name="Picture 34"/>
          <p:cNvPicPr/>
          <p:nvPr/>
        </p:nvPicPr>
        <p:blipFill>
          <a:blip r:embed="rId7"/>
          <a:stretch/>
        </p:blipFill>
        <p:spPr>
          <a:xfrm>
            <a:off x="9838800" y="4078080"/>
            <a:ext cx="1511280" cy="917640"/>
          </a:xfrm>
          <a:prstGeom prst="rect">
            <a:avLst/>
          </a:prstGeom>
          <a:ln w="0">
            <a:noFill/>
          </a:ln>
        </p:spPr>
      </p:pic>
      <p:pic>
        <p:nvPicPr>
          <p:cNvPr id="822" name="Picture 35"/>
          <p:cNvPicPr/>
          <p:nvPr/>
        </p:nvPicPr>
        <p:blipFill>
          <a:blip r:embed="rId8"/>
          <a:stretch/>
        </p:blipFill>
        <p:spPr>
          <a:xfrm>
            <a:off x="9842400" y="5098680"/>
            <a:ext cx="1508040" cy="1189080"/>
          </a:xfrm>
          <a:prstGeom prst="rect">
            <a:avLst/>
          </a:prstGeom>
          <a:ln w="0">
            <a:noFill/>
          </a:ln>
        </p:spPr>
      </p:pic>
      <p:pic>
        <p:nvPicPr>
          <p:cNvPr id="823" name="Picture 36"/>
          <p:cNvPicPr/>
          <p:nvPr/>
        </p:nvPicPr>
        <p:blipFill>
          <a:blip r:embed="rId9"/>
          <a:stretch/>
        </p:blipFill>
        <p:spPr>
          <a:xfrm>
            <a:off x="7610040" y="5178960"/>
            <a:ext cx="1485360" cy="1114200"/>
          </a:xfrm>
          <a:prstGeom prst="rect">
            <a:avLst/>
          </a:prstGeom>
          <a:ln w="0">
            <a:noFill/>
          </a:ln>
        </p:spPr>
      </p:pic>
      <p:pic>
        <p:nvPicPr>
          <p:cNvPr id="824" name="Picture 37"/>
          <p:cNvPicPr/>
          <p:nvPr/>
        </p:nvPicPr>
        <p:blipFill>
          <a:blip r:embed="rId10"/>
          <a:srcRect l="30079" t="9991" r="31664" b="8720"/>
          <a:stretch/>
        </p:blipFill>
        <p:spPr>
          <a:xfrm>
            <a:off x="1620360" y="5077440"/>
            <a:ext cx="472680" cy="672480"/>
          </a:xfrm>
          <a:prstGeom prst="rect">
            <a:avLst/>
          </a:prstGeom>
          <a:ln w="0">
            <a:noFill/>
          </a:ln>
        </p:spPr>
      </p:pic>
      <p:pic>
        <p:nvPicPr>
          <p:cNvPr id="825" name="Picture 38"/>
          <p:cNvPicPr/>
          <p:nvPr/>
        </p:nvPicPr>
        <p:blipFill>
          <a:blip r:embed="rId10"/>
          <a:srcRect l="30079" t="9991" r="31664" b="8720"/>
          <a:stretch/>
        </p:blipFill>
        <p:spPr>
          <a:xfrm>
            <a:off x="1594440" y="4310280"/>
            <a:ext cx="472680" cy="672480"/>
          </a:xfrm>
          <a:prstGeom prst="rect">
            <a:avLst/>
          </a:prstGeom>
          <a:ln w="0">
            <a:noFill/>
          </a:ln>
        </p:spPr>
      </p:pic>
      <p:pic>
        <p:nvPicPr>
          <p:cNvPr id="826" name="Picture 39"/>
          <p:cNvPicPr/>
          <p:nvPr/>
        </p:nvPicPr>
        <p:blipFill>
          <a:blip r:embed="rId10"/>
          <a:srcRect l="30079" t="9991" r="31664" b="8720"/>
          <a:stretch/>
        </p:blipFill>
        <p:spPr>
          <a:xfrm>
            <a:off x="1585440" y="3538080"/>
            <a:ext cx="472680" cy="672480"/>
          </a:xfrm>
          <a:prstGeom prst="rect">
            <a:avLst/>
          </a:prstGeom>
          <a:ln w="0">
            <a:noFill/>
          </a:ln>
        </p:spPr>
      </p:pic>
      <p:pic>
        <p:nvPicPr>
          <p:cNvPr id="827" name="Picture 40"/>
          <p:cNvPicPr/>
          <p:nvPr/>
        </p:nvPicPr>
        <p:blipFill>
          <a:blip r:embed="rId10"/>
          <a:srcRect l="30079" t="9991" r="31664" b="8720"/>
          <a:stretch/>
        </p:blipFill>
        <p:spPr>
          <a:xfrm>
            <a:off x="2235240" y="5077440"/>
            <a:ext cx="472680" cy="672480"/>
          </a:xfrm>
          <a:prstGeom prst="rect">
            <a:avLst/>
          </a:prstGeom>
          <a:ln w="0">
            <a:noFill/>
          </a:ln>
        </p:spPr>
      </p:pic>
      <p:pic>
        <p:nvPicPr>
          <p:cNvPr id="828" name="Picture 41"/>
          <p:cNvPicPr/>
          <p:nvPr/>
        </p:nvPicPr>
        <p:blipFill>
          <a:blip r:embed="rId10"/>
          <a:srcRect l="30079" t="9991" r="31664" b="8720"/>
          <a:stretch/>
        </p:blipFill>
        <p:spPr>
          <a:xfrm>
            <a:off x="2223720" y="4310280"/>
            <a:ext cx="472680" cy="672480"/>
          </a:xfrm>
          <a:prstGeom prst="rect">
            <a:avLst/>
          </a:prstGeom>
          <a:ln w="0">
            <a:noFill/>
          </a:ln>
        </p:spPr>
      </p:pic>
      <p:pic>
        <p:nvPicPr>
          <p:cNvPr id="829" name="Picture 42"/>
          <p:cNvPicPr/>
          <p:nvPr/>
        </p:nvPicPr>
        <p:blipFill>
          <a:blip r:embed="rId10"/>
          <a:srcRect l="30079" t="9991" r="31664" b="8720"/>
          <a:stretch/>
        </p:blipFill>
        <p:spPr>
          <a:xfrm>
            <a:off x="2223720" y="3538080"/>
            <a:ext cx="472680" cy="672480"/>
          </a:xfrm>
          <a:prstGeom prst="rect">
            <a:avLst/>
          </a:prstGeom>
          <a:ln w="0">
            <a:noFill/>
          </a:ln>
        </p:spPr>
      </p:pic>
      <p:pic>
        <p:nvPicPr>
          <p:cNvPr id="830" name="Picture 43"/>
          <p:cNvPicPr/>
          <p:nvPr/>
        </p:nvPicPr>
        <p:blipFill>
          <a:blip r:embed="rId10"/>
          <a:srcRect l="30079" t="9991" r="31664" b="8720"/>
          <a:stretch/>
        </p:blipFill>
        <p:spPr>
          <a:xfrm>
            <a:off x="2839320" y="5077440"/>
            <a:ext cx="472680" cy="672480"/>
          </a:xfrm>
          <a:prstGeom prst="rect">
            <a:avLst/>
          </a:prstGeom>
          <a:ln w="0">
            <a:noFill/>
          </a:ln>
        </p:spPr>
      </p:pic>
      <p:pic>
        <p:nvPicPr>
          <p:cNvPr id="831" name="Picture 44"/>
          <p:cNvPicPr/>
          <p:nvPr/>
        </p:nvPicPr>
        <p:blipFill>
          <a:blip r:embed="rId10"/>
          <a:srcRect l="30079" t="9991" r="31664" b="8720"/>
          <a:stretch/>
        </p:blipFill>
        <p:spPr>
          <a:xfrm>
            <a:off x="2829960" y="4310280"/>
            <a:ext cx="472680" cy="672480"/>
          </a:xfrm>
          <a:prstGeom prst="rect">
            <a:avLst/>
          </a:prstGeom>
          <a:ln w="0">
            <a:noFill/>
          </a:ln>
        </p:spPr>
      </p:pic>
      <p:pic>
        <p:nvPicPr>
          <p:cNvPr id="832" name="Picture 45"/>
          <p:cNvPicPr/>
          <p:nvPr/>
        </p:nvPicPr>
        <p:blipFill>
          <a:blip r:embed="rId10"/>
          <a:srcRect l="30079" t="9991" r="31664" b="8720"/>
          <a:stretch/>
        </p:blipFill>
        <p:spPr>
          <a:xfrm>
            <a:off x="2832840" y="3542760"/>
            <a:ext cx="472680" cy="672480"/>
          </a:xfrm>
          <a:prstGeom prst="rect">
            <a:avLst/>
          </a:prstGeom>
          <a:ln w="0">
            <a:noFill/>
          </a:ln>
        </p:spPr>
      </p:pic>
      <p:sp>
        <p:nvSpPr>
          <p:cNvPr id="833" name="Star: 5 Points 1"/>
          <p:cNvSpPr/>
          <p:nvPr/>
        </p:nvSpPr>
        <p:spPr>
          <a:xfrm>
            <a:off x="1679760" y="3599640"/>
            <a:ext cx="294120" cy="224280"/>
          </a:xfrm>
          <a:prstGeom prst="star5">
            <a:avLst>
              <a:gd name="adj" fmla="val 19098"/>
              <a:gd name="hf" fmla="val 105146"/>
              <a:gd name="vf" fmla="val 110557"/>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4" name="Sun 1"/>
          <p:cNvSpPr/>
          <p:nvPr/>
        </p:nvSpPr>
        <p:spPr>
          <a:xfrm>
            <a:off x="2315160" y="3578040"/>
            <a:ext cx="299520" cy="267120"/>
          </a:xfrm>
          <a:prstGeom prst="sun">
            <a:avLst>
              <a:gd name="adj" fmla="val 25000"/>
            </a:avLst>
          </a:prstGeom>
          <a:solidFill>
            <a:srgbClr val="FFFF00"/>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5" name="Heart 1"/>
          <p:cNvSpPr/>
          <p:nvPr/>
        </p:nvSpPr>
        <p:spPr>
          <a:xfrm>
            <a:off x="2977560" y="5165280"/>
            <a:ext cx="206280" cy="172080"/>
          </a:xfrm>
          <a:prstGeom prst="heart">
            <a:avLst/>
          </a:prstGeom>
          <a:solidFill>
            <a:srgbClr val="7030A0"/>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6" name="Callout: Quad Arrow 1"/>
          <p:cNvSpPr/>
          <p:nvPr/>
        </p:nvSpPr>
        <p:spPr>
          <a:xfrm>
            <a:off x="1696320" y="4357440"/>
            <a:ext cx="268560" cy="288720"/>
          </a:xfrm>
          <a:prstGeom prst="quadArrowCallout">
            <a:avLst>
              <a:gd name="adj1" fmla="val 18515"/>
              <a:gd name="adj2" fmla="val 18515"/>
              <a:gd name="adj3" fmla="val 18515"/>
              <a:gd name="adj4" fmla="val 48123"/>
            </a:avLst>
          </a:prstGeom>
          <a:solidFill>
            <a:schemeClr val="accent2"/>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7" name="Explosion: 8 Points 1"/>
          <p:cNvSpPr/>
          <p:nvPr/>
        </p:nvSpPr>
        <p:spPr>
          <a:xfrm>
            <a:off x="1723320" y="5111640"/>
            <a:ext cx="290160" cy="279360"/>
          </a:xfrm>
          <a:prstGeom prst="irregularSeal1">
            <a:avLst/>
          </a:prstGeom>
          <a:solidFill>
            <a:srgbClr val="C00000"/>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8" name="Cloud 1"/>
          <p:cNvSpPr/>
          <p:nvPr/>
        </p:nvSpPr>
        <p:spPr>
          <a:xfrm>
            <a:off x="2967480" y="3607920"/>
            <a:ext cx="209520" cy="223200"/>
          </a:xfrm>
          <a:prstGeom prst="cloud">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39" name="Cube 1"/>
          <p:cNvSpPr/>
          <p:nvPr/>
        </p:nvSpPr>
        <p:spPr>
          <a:xfrm>
            <a:off x="2976120" y="4377240"/>
            <a:ext cx="204840" cy="217800"/>
          </a:xfrm>
          <a:prstGeom prst="cube">
            <a:avLst>
              <a:gd name="adj" fmla="val 25000"/>
            </a:avLst>
          </a:prstGeom>
          <a:solidFill>
            <a:schemeClr val="accent4">
              <a:lumMod val="75000"/>
            </a:schemeClr>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40" name="Hexagon 1"/>
          <p:cNvSpPr/>
          <p:nvPr/>
        </p:nvSpPr>
        <p:spPr>
          <a:xfrm>
            <a:off x="2347920" y="4377240"/>
            <a:ext cx="232920" cy="202320"/>
          </a:xfrm>
          <a:prstGeom prst="hexagon">
            <a:avLst>
              <a:gd name="adj" fmla="val 25000"/>
              <a:gd name="vf" fmla="val 115470"/>
            </a:avLst>
          </a:prstGeom>
          <a:solidFill>
            <a:srgbClr val="FF0066"/>
          </a:solidFill>
          <a:ln>
            <a:solidFill>
              <a:srgbClr val="325490"/>
            </a:solidFill>
          </a:ln>
        </p:spPr>
        <p:style>
          <a:lnRef idx="2">
            <a:schemeClr val="accent1">
              <a:shade val="50000"/>
            </a:schemeClr>
          </a:lnRef>
          <a:fillRef idx="1">
            <a:schemeClr val="accent1"/>
          </a:fillRef>
          <a:effectRef idx="0">
            <a:schemeClr val="accent1"/>
          </a:effectRef>
          <a:fontRef idx="minor"/>
        </p:style>
      </p:sp>
      <p:sp>
        <p:nvSpPr>
          <p:cNvPr id="841" name="Cross 1"/>
          <p:cNvSpPr/>
          <p:nvPr/>
        </p:nvSpPr>
        <p:spPr>
          <a:xfrm>
            <a:off x="2350440" y="5143680"/>
            <a:ext cx="255240" cy="214920"/>
          </a:xfrm>
          <a:prstGeom prst="plus">
            <a:avLst>
              <a:gd name="adj" fmla="val 25000"/>
            </a:avLst>
          </a:prstGeom>
          <a:solidFill>
            <a:srgbClr val="99FF99"/>
          </a:solidFill>
          <a:ln>
            <a:solidFill>
              <a:srgbClr val="325490"/>
            </a:solidFill>
          </a:ln>
        </p:spPr>
        <p:style>
          <a:lnRef idx="2">
            <a:schemeClr val="accent1">
              <a:shade val="50000"/>
            </a:schemeClr>
          </a:lnRef>
          <a:fillRef idx="1">
            <a:schemeClr val="accent1"/>
          </a:fillRef>
          <a:effectRef idx="0">
            <a:schemeClr val="accent1"/>
          </a:effectRef>
          <a:fontRef idx="minor"/>
        </p:style>
      </p:sp>
      <p:pic>
        <p:nvPicPr>
          <p:cNvPr id="842" name="Picture 46"/>
          <p:cNvPicPr/>
          <p:nvPr/>
        </p:nvPicPr>
        <p:blipFill>
          <a:blip r:embed="rId11"/>
          <a:srcRect l="11781" t="38251" r="16923" b="11307"/>
          <a:stretch/>
        </p:blipFill>
        <p:spPr>
          <a:xfrm>
            <a:off x="10024560" y="1516680"/>
            <a:ext cx="1465560" cy="1386360"/>
          </a:xfrm>
          <a:prstGeom prst="rect">
            <a:avLst/>
          </a:prstGeom>
          <a:ln w="0">
            <a:noFill/>
          </a:ln>
        </p:spPr>
      </p:pic>
      <p:pic>
        <p:nvPicPr>
          <p:cNvPr id="843" name="Picture 47"/>
          <p:cNvPicPr/>
          <p:nvPr/>
        </p:nvPicPr>
        <p:blipFill>
          <a:blip r:embed="rId12"/>
          <a:stretch/>
        </p:blipFill>
        <p:spPr>
          <a:xfrm>
            <a:off x="8979480" y="236520"/>
            <a:ext cx="2510640" cy="1188360"/>
          </a:xfrm>
          <a:prstGeom prst="rect">
            <a:avLst/>
          </a:prstGeom>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31C63-24D9-EE93-4AE3-C5B3B8FDF2B1}"/>
              </a:ext>
            </a:extLst>
          </p:cNvPr>
          <p:cNvSpPr>
            <a:spLocks noGrp="1"/>
          </p:cNvSpPr>
          <p:nvPr>
            <p:ph type="title"/>
          </p:nvPr>
        </p:nvSpPr>
        <p:spPr/>
        <p:txBody>
          <a:bodyPr/>
          <a:lstStyle/>
          <a:p>
            <a:r>
              <a:rPr lang="nl-NL" dirty="0"/>
              <a:t>Groene daken</a:t>
            </a:r>
          </a:p>
        </p:txBody>
      </p:sp>
      <p:pic>
        <p:nvPicPr>
          <p:cNvPr id="1026" name="Picture 2" descr="Studenten en alumni presenteren innovatieve producten om ...">
            <a:extLst>
              <a:ext uri="{FF2B5EF4-FFF2-40B4-BE49-F238E27FC236}">
                <a16:creationId xmlns:a16="http://schemas.microsoft.com/office/drawing/2014/main" id="{F1C3B1DA-1020-43D1-43A5-DB0089B55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1638"/>
            <a:ext cx="12188825" cy="351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615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PlaceHolder 1"/>
          <p:cNvSpPr>
            <a:spLocks noGrp="1"/>
          </p:cNvSpPr>
          <p:nvPr>
            <p:ph type="title"/>
          </p:nvPr>
        </p:nvSpPr>
        <p:spPr>
          <a:xfrm>
            <a:off x="364680" y="0"/>
            <a:ext cx="11822400" cy="792000"/>
          </a:xfrm>
          <a:prstGeom prst="rect">
            <a:avLst/>
          </a:prstGeom>
          <a:noFill/>
          <a:ln w="0">
            <a:noFill/>
          </a:ln>
        </p:spPr>
        <p:txBody>
          <a:bodyPr lIns="90000" tIns="45000" rIns="90000" bIns="45000" numCol="1" spcCol="0" anchor="ctr">
            <a:noAutofit/>
          </a:bodyPr>
          <a:lstStyle/>
          <a:p>
            <a:pPr>
              <a:lnSpc>
                <a:spcPct val="100000"/>
              </a:lnSpc>
              <a:buNone/>
            </a:pPr>
            <a:r>
              <a:rPr lang="nl-NL" sz="3200" b="0" strike="noStrike" spc="-1">
                <a:solidFill>
                  <a:schemeClr val="bg1"/>
                </a:solidFill>
                <a:latin typeface="Calibri"/>
                <a:ea typeface="DejaVu Sans"/>
              </a:rPr>
              <a:t>Toepassingsgebied vergasser/electrolyser (</a:t>
            </a:r>
            <a:r>
              <a:rPr lang="nl-NL" sz="3200" b="0" strike="noStrike" spc="-1">
                <a:solidFill>
                  <a:srgbClr val="FFFFFF"/>
                </a:solidFill>
                <a:latin typeface="Calibri"/>
                <a:ea typeface="MS PGothic"/>
              </a:rPr>
              <a:t>Uniper)</a:t>
            </a:r>
            <a:endParaRPr lang="en-US" sz="3200" b="0" strike="noStrike" spc="-1" dirty="0">
              <a:solidFill>
                <a:srgbClr val="000000"/>
              </a:solidFill>
              <a:latin typeface="Arial"/>
            </a:endParaRPr>
          </a:p>
        </p:txBody>
      </p:sp>
      <p:pic>
        <p:nvPicPr>
          <p:cNvPr id="4100" name="Picture 4" descr="Logo">
            <a:extLst>
              <a:ext uri="{FF2B5EF4-FFF2-40B4-BE49-F238E27FC236}">
                <a16:creationId xmlns:a16="http://schemas.microsoft.com/office/drawing/2014/main" id="{8449ED0C-1568-E5FE-E147-1D111BF906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1525" y="5102898"/>
            <a:ext cx="125730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ydrogen | Uniper">
            <a:extLst>
              <a:ext uri="{FF2B5EF4-FFF2-40B4-BE49-F238E27FC236}">
                <a16:creationId xmlns:a16="http://schemas.microsoft.com/office/drawing/2014/main" id="{0A818240-C57C-6E62-B217-4C1FCAFF41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71" y="1466753"/>
            <a:ext cx="5409550" cy="304030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ydrogen | Uniper">
            <a:extLst>
              <a:ext uri="{FF2B5EF4-FFF2-40B4-BE49-F238E27FC236}">
                <a16:creationId xmlns:a16="http://schemas.microsoft.com/office/drawing/2014/main" id="{B876E56A-84BB-8F8A-4312-A1D4DB021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5607" y="1128280"/>
            <a:ext cx="4133850"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930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Transport Online - Haven van Rotterdam krijgt eerste grote  Battolyser-fabriek ter wereld">
            <a:extLst>
              <a:ext uri="{FF2B5EF4-FFF2-40B4-BE49-F238E27FC236}">
                <a16:creationId xmlns:a16="http://schemas.microsoft.com/office/drawing/2014/main" id="{40BB4FC9-BAAE-E8D2-E162-E68EDDAF5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640" y="2016702"/>
            <a:ext cx="6858000" cy="3905250"/>
          </a:xfrm>
          <a:prstGeom prst="rect">
            <a:avLst/>
          </a:prstGeom>
          <a:noFill/>
          <a:extLst>
            <a:ext uri="{909E8E84-426E-40DD-AFC4-6F175D3DCCD1}">
              <a14:hiddenFill xmlns:a14="http://schemas.microsoft.com/office/drawing/2010/main">
                <a:solidFill>
                  <a:srgbClr val="FFFFFF"/>
                </a:solidFill>
              </a14:hiddenFill>
            </a:ext>
          </a:extLst>
        </p:spPr>
      </p:pic>
      <p:sp>
        <p:nvSpPr>
          <p:cNvPr id="776" name="PlaceHolder 1"/>
          <p:cNvSpPr>
            <a:spLocks noGrp="1"/>
          </p:cNvSpPr>
          <p:nvPr>
            <p:ph type="title"/>
          </p:nvPr>
        </p:nvSpPr>
        <p:spPr>
          <a:xfrm>
            <a:off x="364680" y="0"/>
            <a:ext cx="11822400" cy="792000"/>
          </a:xfrm>
          <a:prstGeom prst="rect">
            <a:avLst/>
          </a:prstGeom>
          <a:noFill/>
          <a:ln w="0">
            <a:noFill/>
          </a:ln>
        </p:spPr>
        <p:txBody>
          <a:bodyPr lIns="90000" tIns="45000" rIns="90000" bIns="45000" numCol="1" spcCol="0" anchor="ctr">
            <a:noAutofit/>
          </a:bodyPr>
          <a:lstStyle/>
          <a:p>
            <a:pPr>
              <a:lnSpc>
                <a:spcPct val="100000"/>
              </a:lnSpc>
              <a:buNone/>
            </a:pPr>
            <a:r>
              <a:rPr lang="nl-NL" sz="3200" b="0" strike="noStrike" spc="-1" dirty="0">
                <a:solidFill>
                  <a:srgbClr val="FFFFFF"/>
                </a:solidFill>
                <a:latin typeface="Calibri"/>
                <a:ea typeface="MS PGothic"/>
              </a:rPr>
              <a:t>Energieopslag (</a:t>
            </a:r>
            <a:r>
              <a:rPr lang="nl-NL" sz="3200" b="0" strike="noStrike" spc="-1" dirty="0" err="1">
                <a:solidFill>
                  <a:srgbClr val="FFFFFF"/>
                </a:solidFill>
                <a:latin typeface="Calibri"/>
                <a:ea typeface="MS PGothic"/>
              </a:rPr>
              <a:t>Uniper</a:t>
            </a:r>
            <a:r>
              <a:rPr lang="nl-NL" sz="3200" b="0" strike="noStrike" spc="-1" dirty="0">
                <a:solidFill>
                  <a:srgbClr val="FFFFFF"/>
                </a:solidFill>
                <a:latin typeface="Calibri"/>
                <a:ea typeface="MS PGothic"/>
              </a:rPr>
              <a:t>)</a:t>
            </a:r>
            <a:endParaRPr lang="en-US" sz="3200" b="0" strike="noStrike" spc="-1" dirty="0">
              <a:solidFill>
                <a:srgbClr val="000000"/>
              </a:solidFill>
              <a:latin typeface="Arial"/>
            </a:endParaRPr>
          </a:p>
        </p:txBody>
      </p:sp>
      <p:pic>
        <p:nvPicPr>
          <p:cNvPr id="5122" name="Picture 2" descr="Logo">
            <a:extLst>
              <a:ext uri="{FF2B5EF4-FFF2-40B4-BE49-F238E27FC236}">
                <a16:creationId xmlns:a16="http://schemas.microsoft.com/office/drawing/2014/main" id="{2DB8EE05-3708-DF2C-9B81-4CBFA91EF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3947" y="5087216"/>
            <a:ext cx="125730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otterdamse Warmte Via Uniper Centrale Naar Den Haag by Eneco">
            <a:extLst>
              <a:ext uri="{FF2B5EF4-FFF2-40B4-BE49-F238E27FC236}">
                <a16:creationId xmlns:a16="http://schemas.microsoft.com/office/drawing/2014/main" id="{977352CB-35EE-CC67-F939-65BF7BFF9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680" y="1571193"/>
            <a:ext cx="3964233" cy="2678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77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BD97E95F-BE57-9F77-11E0-2272482D6F96}"/>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25"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Beoordeling</a:t>
            </a:r>
            <a:endParaRPr lang="en-US" sz="4000" b="0" strike="noStrike" spc="-1">
              <a:solidFill>
                <a:srgbClr val="000000"/>
              </a:solidFill>
              <a:latin typeface="Arial"/>
            </a:endParaRPr>
          </a:p>
        </p:txBody>
      </p:sp>
      <p:sp>
        <p:nvSpPr>
          <p:cNvPr id="528" name="PlaceHolder 3"/>
          <p:cNvSpPr>
            <a:spLocks noGrp="1"/>
          </p:cNvSpPr>
          <p:nvPr>
            <p:ph type="sldNum" idx="15"/>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CC31CC8-0B71-4652-A9CC-69D957621EF5}" type="slidenum">
              <a:rPr lang="nl-NL" sz="1000" b="1" strike="noStrike" spc="-1">
                <a:solidFill>
                  <a:srgbClr val="FFFFFF"/>
                </a:solidFill>
                <a:latin typeface="Calibri"/>
                <a:ea typeface="DejaVu Sans"/>
              </a:rPr>
              <a:t>4</a:t>
            </a:fld>
            <a:endParaRPr lang="nl-NL" sz="1000" b="0" strike="noStrike" spc="-1">
              <a:latin typeface="Times New Roman"/>
            </a:endParaRPr>
          </a:p>
        </p:txBody>
      </p:sp>
      <p:sp>
        <p:nvSpPr>
          <p:cNvPr id="529" name="Down Arrow Callout 6"/>
          <p:cNvSpPr/>
          <p:nvPr/>
        </p:nvSpPr>
        <p:spPr>
          <a:xfrm>
            <a:off x="4834440" y="920520"/>
            <a:ext cx="2842200" cy="2739240"/>
          </a:xfrm>
          <a:prstGeom prst="downArrowCallout">
            <a:avLst>
              <a:gd name="adj1" fmla="val 25000"/>
              <a:gd name="adj2" fmla="val 30105"/>
              <a:gd name="adj3" fmla="val 25000"/>
              <a:gd name="adj4" fmla="val 64977"/>
            </a:avLst>
          </a:prstGeom>
          <a:solidFill>
            <a:schemeClr val="bg2">
              <a:lumMod val="50000"/>
            </a:schemeClr>
          </a:solidFill>
          <a:ln>
            <a:noFill/>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2400" b="0" strike="noStrike" spc="-1">
                <a:solidFill>
                  <a:srgbClr val="FFFFFF"/>
                </a:solidFill>
                <a:latin typeface="Calibri"/>
                <a:ea typeface="DejaVu Sans"/>
              </a:rPr>
              <a:t>Competentiever-antwoording, zelf- en peerassessment</a:t>
            </a:r>
            <a:endParaRPr lang="nl-NL" sz="2400" b="0" strike="noStrike" spc="-1">
              <a:latin typeface="Arial"/>
            </a:endParaRPr>
          </a:p>
        </p:txBody>
      </p:sp>
      <p:sp>
        <p:nvSpPr>
          <p:cNvPr id="530" name="Down Arrow Callout 7"/>
          <p:cNvSpPr/>
          <p:nvPr/>
        </p:nvSpPr>
        <p:spPr>
          <a:xfrm>
            <a:off x="7858080" y="920520"/>
            <a:ext cx="3202200" cy="2739240"/>
          </a:xfrm>
          <a:prstGeom prst="downArrowCallout">
            <a:avLst>
              <a:gd name="adj1" fmla="val 25000"/>
              <a:gd name="adj2" fmla="val 29078"/>
              <a:gd name="adj3" fmla="val 25000"/>
              <a:gd name="adj4" fmla="val 64977"/>
            </a:avLst>
          </a:prstGeom>
          <a:solidFill>
            <a:schemeClr val="bg2">
              <a:lumMod val="50000"/>
            </a:schemeClr>
          </a:solidFill>
          <a:ln>
            <a:noFill/>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2400" b="0" strike="noStrike" spc="-1">
                <a:solidFill>
                  <a:srgbClr val="FFFFFF"/>
                </a:solidFill>
                <a:latin typeface="Calibri"/>
                <a:ea typeface="DejaVu Sans"/>
              </a:rPr>
              <a:t>Ontwerp op niveau?</a:t>
            </a:r>
            <a:endParaRPr lang="nl-NL" sz="2400" b="0" strike="noStrike" spc="-1">
              <a:latin typeface="Arial"/>
            </a:endParaRPr>
          </a:p>
          <a:p>
            <a:pPr algn="ctr">
              <a:lnSpc>
                <a:spcPct val="100000"/>
              </a:lnSpc>
              <a:buNone/>
            </a:pPr>
            <a:r>
              <a:rPr lang="nl-NL" sz="2400" b="0" strike="noStrike" spc="-1">
                <a:solidFill>
                  <a:srgbClr val="FFFFFF"/>
                </a:solidFill>
                <a:latin typeface="Calibri"/>
                <a:ea typeface="DejaVu Sans"/>
              </a:rPr>
              <a:t>Voldoen de producten aan de requirements?</a:t>
            </a:r>
            <a:endParaRPr lang="nl-NL" sz="2400" b="0" strike="noStrike" spc="-1">
              <a:latin typeface="Arial"/>
            </a:endParaRPr>
          </a:p>
        </p:txBody>
      </p:sp>
      <p:sp>
        <p:nvSpPr>
          <p:cNvPr id="531" name="Down Arrow Callout 8"/>
          <p:cNvSpPr/>
          <p:nvPr/>
        </p:nvSpPr>
        <p:spPr>
          <a:xfrm>
            <a:off x="1558800" y="3789000"/>
            <a:ext cx="9501120" cy="1189440"/>
          </a:xfrm>
          <a:prstGeom prst="downArrowCallout">
            <a:avLst>
              <a:gd name="adj1" fmla="val 25000"/>
              <a:gd name="adj2" fmla="val 45503"/>
              <a:gd name="adj3" fmla="val 25000"/>
              <a:gd name="adj4" fmla="val 64977"/>
            </a:avLst>
          </a:prstGeom>
          <a:solidFill>
            <a:schemeClr val="bg2">
              <a:lumMod val="90000"/>
            </a:schemeClr>
          </a:solidFill>
          <a:ln>
            <a:noFill/>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3200" b="0" strike="noStrike" spc="-1">
                <a:solidFill>
                  <a:srgbClr val="000000"/>
                </a:solidFill>
                <a:latin typeface="Calibri"/>
                <a:ea typeface="DejaVu Sans"/>
              </a:rPr>
              <a:t>Assessment (m.b.v. rubric)</a:t>
            </a:r>
            <a:endParaRPr lang="nl-NL" sz="3200" b="0" strike="noStrike" spc="-1">
              <a:latin typeface="Arial"/>
            </a:endParaRPr>
          </a:p>
        </p:txBody>
      </p:sp>
      <p:sp>
        <p:nvSpPr>
          <p:cNvPr id="532" name="Oval 9"/>
          <p:cNvSpPr/>
          <p:nvPr/>
        </p:nvSpPr>
        <p:spPr>
          <a:xfrm>
            <a:off x="5455800" y="5096880"/>
            <a:ext cx="1707480" cy="1603800"/>
          </a:xfrm>
          <a:prstGeom prst="ellipse">
            <a:avLst/>
          </a:prstGeom>
          <a:solidFill>
            <a:schemeClr val="accent3">
              <a:lumMod val="75000"/>
            </a:schemeClr>
          </a:solidFill>
          <a:ln>
            <a:noFill/>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3600" b="0" strike="noStrike" spc="-1">
                <a:solidFill>
                  <a:srgbClr val="FFFFFF"/>
                </a:solidFill>
                <a:latin typeface="Calibri"/>
                <a:ea typeface="DejaVu Sans"/>
              </a:rPr>
              <a:t>Cijfer</a:t>
            </a:r>
            <a:endParaRPr lang="nl-NL" sz="3600" b="0" strike="noStrike" spc="-1">
              <a:latin typeface="Arial"/>
            </a:endParaRPr>
          </a:p>
        </p:txBody>
      </p:sp>
      <p:sp>
        <p:nvSpPr>
          <p:cNvPr id="533" name="Down Arrow Callout 10"/>
          <p:cNvSpPr/>
          <p:nvPr/>
        </p:nvSpPr>
        <p:spPr>
          <a:xfrm>
            <a:off x="1558800" y="920520"/>
            <a:ext cx="3094200" cy="2739240"/>
          </a:xfrm>
          <a:prstGeom prst="downArrowCallout">
            <a:avLst>
              <a:gd name="adj1" fmla="val 25000"/>
              <a:gd name="adj2" fmla="val 28565"/>
              <a:gd name="adj3" fmla="val 25000"/>
              <a:gd name="adj4" fmla="val 64977"/>
            </a:avLst>
          </a:prstGeom>
          <a:solidFill>
            <a:schemeClr val="bg2">
              <a:lumMod val="50000"/>
            </a:schemeClr>
          </a:solidFill>
          <a:ln>
            <a:noFill/>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2400" b="0" strike="noStrike" spc="-1">
                <a:solidFill>
                  <a:srgbClr val="FFFFFF"/>
                </a:solidFill>
                <a:latin typeface="Calibri"/>
                <a:ea typeface="DejaVu Sans"/>
              </a:rPr>
              <a:t>Voortgang door de weken heen (vastgelegd in logboek, documentatie, notulen, etc...) </a:t>
            </a:r>
            <a:endParaRPr lang="nl-NL" sz="2400" b="0" strike="noStrike" spc="-1">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aral IMOCA 60: V2 Foils in Action - Catamaran Racing , News &amp; Design">
            <a:extLst>
              <a:ext uri="{FF2B5EF4-FFF2-40B4-BE49-F238E27FC236}">
                <a16:creationId xmlns:a16="http://schemas.microsoft.com/office/drawing/2014/main" id="{F8222400-108A-4507-8132-DAD3E4B68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14" y="1363664"/>
            <a:ext cx="7651697" cy="464847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CE9FE9A-A340-435C-976A-DAD17F80FEF9}"/>
              </a:ext>
            </a:extLst>
          </p:cNvPr>
          <p:cNvSpPr>
            <a:spLocks noGrp="1"/>
          </p:cNvSpPr>
          <p:nvPr>
            <p:ph type="title"/>
          </p:nvPr>
        </p:nvSpPr>
        <p:spPr/>
        <p:txBody>
          <a:bodyPr/>
          <a:lstStyle/>
          <a:p>
            <a:r>
              <a:rPr lang="nl-NL"/>
              <a:t>RAAST</a:t>
            </a:r>
            <a:endParaRPr lang="en-NL"/>
          </a:p>
        </p:txBody>
      </p:sp>
      <p:sp>
        <p:nvSpPr>
          <p:cNvPr id="4" name="Tijdelijke aanduiding voor dianummer 3">
            <a:extLst>
              <a:ext uri="{FF2B5EF4-FFF2-40B4-BE49-F238E27FC236}">
                <a16:creationId xmlns:a16="http://schemas.microsoft.com/office/drawing/2014/main" id="{F5DF12EE-7A52-45B9-BAC1-BC7E4DEAA583}"/>
              </a:ext>
            </a:extLst>
          </p:cNvPr>
          <p:cNvSpPr>
            <a:spLocks noGrp="1"/>
          </p:cNvSpPr>
          <p:nvPr>
            <p:ph type="sldNum" sz="quarter" idx="12"/>
          </p:nvPr>
        </p:nvSpPr>
        <p:spPr/>
        <p:txBody>
          <a:bodyPr/>
          <a:lstStyle/>
          <a:p>
            <a:fld id="{F5D9A7F2-E338-40AB-9DEB-7E1B116F7E4D}" type="slidenum">
              <a:rPr lang="nl-NL" smtClean="0"/>
              <a:t>40</a:t>
            </a:fld>
            <a:endParaRPr lang="nl-NL"/>
          </a:p>
        </p:txBody>
      </p:sp>
      <p:sp>
        <p:nvSpPr>
          <p:cNvPr id="5" name="Tekstvak 4">
            <a:extLst>
              <a:ext uri="{FF2B5EF4-FFF2-40B4-BE49-F238E27FC236}">
                <a16:creationId xmlns:a16="http://schemas.microsoft.com/office/drawing/2014/main" id="{D4254AA7-9372-47E0-927B-2397FFEDAD3F}"/>
              </a:ext>
            </a:extLst>
          </p:cNvPr>
          <p:cNvSpPr txBox="1"/>
          <p:nvPr/>
        </p:nvSpPr>
        <p:spPr>
          <a:xfrm>
            <a:off x="7966132" y="1523358"/>
            <a:ext cx="3959409" cy="2029899"/>
          </a:xfrm>
          <a:prstGeom prst="rect">
            <a:avLst/>
          </a:prstGeom>
          <a:noFill/>
        </p:spPr>
        <p:txBody>
          <a:bodyPr wrap="square" rtlCol="0">
            <a:spAutoFit/>
          </a:bodyPr>
          <a:lstStyle/>
          <a:p>
            <a:pPr marL="342797" indent="-342797">
              <a:buFont typeface="Arial" panose="020B0604020202020204" pitchFamily="34" charset="0"/>
              <a:buChar char="•"/>
            </a:pPr>
            <a:r>
              <a:rPr lang="nl-NL" sz="1799" dirty="0"/>
              <a:t>BMS</a:t>
            </a:r>
          </a:p>
          <a:p>
            <a:pPr marL="342797" indent="-342797">
              <a:buFont typeface="Arial" panose="020B0604020202020204" pitchFamily="34" charset="0"/>
              <a:buChar char="•"/>
            </a:pPr>
            <a:r>
              <a:rPr lang="nl-NL" sz="1799" dirty="0" err="1"/>
              <a:t>Can</a:t>
            </a:r>
            <a:r>
              <a:rPr lang="nl-NL" sz="1799" dirty="0"/>
              <a:t> communicatie</a:t>
            </a:r>
          </a:p>
          <a:p>
            <a:pPr marL="342797" indent="-342797">
              <a:buFont typeface="Arial" panose="020B0604020202020204" pitchFamily="34" charset="0"/>
              <a:buChar char="•"/>
            </a:pPr>
            <a:r>
              <a:rPr lang="nl-NL" sz="1799" dirty="0"/>
              <a:t>Sensorboards</a:t>
            </a:r>
          </a:p>
          <a:p>
            <a:pPr marL="342797" indent="-342797">
              <a:buFont typeface="Arial" panose="020B0604020202020204" pitchFamily="34" charset="0"/>
              <a:buChar char="•"/>
            </a:pPr>
            <a:r>
              <a:rPr lang="nl-NL" sz="1799" dirty="0"/>
              <a:t>MCU</a:t>
            </a:r>
          </a:p>
          <a:p>
            <a:pPr marL="342797" indent="-342797">
              <a:buFont typeface="Arial" panose="020B0604020202020204" pitchFamily="34" charset="0"/>
              <a:buChar char="•"/>
            </a:pPr>
            <a:endParaRPr lang="nl-NL" sz="1799" dirty="0"/>
          </a:p>
          <a:p>
            <a:pPr marL="342797" indent="-342797">
              <a:buFont typeface="Arial" panose="020B0604020202020204" pitchFamily="34" charset="0"/>
              <a:buChar char="•"/>
            </a:pPr>
            <a:r>
              <a:rPr lang="nl-NL" sz="1799" dirty="0" err="1"/>
              <a:t>Proof</a:t>
            </a:r>
            <a:r>
              <a:rPr lang="nl-NL" sz="1799" dirty="0"/>
              <a:t> Of Concept</a:t>
            </a:r>
          </a:p>
          <a:p>
            <a:pPr marL="342797" indent="-342797">
              <a:buFont typeface="Arial" panose="020B0604020202020204" pitchFamily="34" charset="0"/>
              <a:buChar char="•"/>
            </a:pPr>
            <a:endParaRPr lang="en-NL" sz="1799" dirty="0"/>
          </a:p>
        </p:txBody>
      </p:sp>
    </p:spTree>
    <p:extLst>
      <p:ext uri="{BB962C8B-B14F-4D97-AF65-F5344CB8AC3E}">
        <p14:creationId xmlns:p14="http://schemas.microsoft.com/office/powerpoint/2010/main" val="39778456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0BBBD2D6-7B94-E749-97BD-8A9F356E7924}"/>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844"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Wat nu te doen?</a:t>
            </a:r>
            <a:endParaRPr lang="en-US" sz="4000" b="0" strike="noStrike" spc="-1">
              <a:solidFill>
                <a:srgbClr val="000000"/>
              </a:solidFill>
              <a:latin typeface="Arial"/>
            </a:endParaRPr>
          </a:p>
        </p:txBody>
      </p:sp>
      <p:sp>
        <p:nvSpPr>
          <p:cNvPr id="845" name="PlaceHolder 2"/>
          <p:cNvSpPr>
            <a:spLocks noGrp="1"/>
          </p:cNvSpPr>
          <p:nvPr>
            <p:ph/>
          </p:nvPr>
        </p:nvSpPr>
        <p:spPr>
          <a:xfrm>
            <a:off x="685440" y="1129680"/>
            <a:ext cx="11229480" cy="5415480"/>
          </a:xfrm>
          <a:prstGeom prst="rect">
            <a:avLst/>
          </a:prstGeom>
          <a:noFill/>
          <a:ln w="0">
            <a:noFill/>
          </a:ln>
        </p:spPr>
        <p:txBody>
          <a:bodyPr lIns="90000" tIns="45000" rIns="90000" bIns="45000" anchor="t">
            <a:noAutofit/>
          </a:bodyPr>
          <a:lstStyle/>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Inschrijven d.m.v. lijst met voorkeuren 1, 2, 3</a:t>
            </a:r>
            <a:endParaRPr lang="en-US" sz="2400" b="0" strike="noStrike" spc="-1" dirty="0">
              <a:solidFill>
                <a:srgbClr val="000000"/>
              </a:solidFill>
              <a:latin typeface="Arial"/>
            </a:endParaRPr>
          </a:p>
          <a:p>
            <a:pPr marL="914400" lvl="1" indent="-457200">
              <a:lnSpc>
                <a:spcPct val="90000"/>
              </a:lnSpc>
              <a:spcBef>
                <a:spcPts val="499"/>
              </a:spcBef>
              <a:buClr>
                <a:srgbClr val="000000"/>
              </a:buClr>
              <a:buFont typeface="Arial"/>
              <a:buChar char="•"/>
            </a:pPr>
            <a:r>
              <a:rPr lang="nl-NL" sz="2000" b="0" strike="noStrike" spc="-1" dirty="0">
                <a:solidFill>
                  <a:srgbClr val="000000"/>
                </a:solidFill>
                <a:latin typeface="Calibri"/>
                <a:ea typeface="DejaVu Sans"/>
              </a:rPr>
              <a:t>Vul meerdere keren 1, 2 of 3 als je dat wilt!</a:t>
            </a:r>
            <a:endParaRPr lang="en-US" sz="20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Uiterlij</a:t>
            </a:r>
            <a:r>
              <a:rPr lang="nl-NL" sz="2400" spc="-1" dirty="0">
                <a:solidFill>
                  <a:srgbClr val="000000"/>
                </a:solidFill>
                <a:latin typeface="Calibri"/>
                <a:ea typeface="DejaVu Sans"/>
              </a:rPr>
              <a:t>k voor 18:00 Form invullen (https://forms.office.com/e/6EezZnYeZz)</a:t>
            </a:r>
            <a:endParaRPr lang="en-US" sz="24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Uiterlijk morgen (dinsdag) wordt </a:t>
            </a:r>
            <a:r>
              <a:rPr lang="nl-NL" sz="2400" b="0" strike="noStrike" spc="-1">
                <a:solidFill>
                  <a:srgbClr val="000000"/>
                </a:solidFill>
                <a:latin typeface="Calibri"/>
                <a:ea typeface="DejaVu Sans"/>
              </a:rPr>
              <a:t>je ingedeeld</a:t>
            </a:r>
            <a:endParaRPr lang="en-US" sz="24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Kennismaken met je team</a:t>
            </a:r>
            <a:endParaRPr lang="en-US" sz="24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Afspreken met docentbegeleider</a:t>
            </a:r>
            <a:endParaRPr lang="en-US" sz="2400" b="0" strike="noStrike" spc="-1" dirty="0">
              <a:solidFill>
                <a:srgbClr val="000000"/>
              </a:solidFill>
              <a:latin typeface="Arial"/>
            </a:endParaRPr>
          </a:p>
          <a:p>
            <a:pPr marL="914400" lvl="1" indent="-457200">
              <a:lnSpc>
                <a:spcPct val="90000"/>
              </a:lnSpc>
              <a:spcBef>
                <a:spcPts val="499"/>
              </a:spcBef>
              <a:buClr>
                <a:srgbClr val="000000"/>
              </a:buClr>
              <a:buFont typeface="Arial"/>
              <a:buChar char="•"/>
            </a:pPr>
            <a:r>
              <a:rPr lang="nl-NL" sz="2000" b="0" strike="noStrike" spc="-1" dirty="0">
                <a:solidFill>
                  <a:srgbClr val="000000"/>
                </a:solidFill>
                <a:latin typeface="Calibri"/>
                <a:ea typeface="DejaVu Sans"/>
              </a:rPr>
              <a:t>Wordt met indeling bekend gemaakt</a:t>
            </a:r>
            <a:endParaRPr lang="en-US" sz="20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Afspreken met opdrachtgever</a:t>
            </a:r>
            <a:endParaRPr lang="en-US" sz="2400" b="0" strike="noStrike" spc="-1" dirty="0">
              <a:solidFill>
                <a:srgbClr val="000000"/>
              </a:solidFill>
              <a:latin typeface="Arial"/>
            </a:endParaRPr>
          </a:p>
          <a:p>
            <a:pPr marL="914400" lvl="1" indent="-457200">
              <a:lnSpc>
                <a:spcPct val="90000"/>
              </a:lnSpc>
              <a:spcBef>
                <a:spcPts val="499"/>
              </a:spcBef>
              <a:buClr>
                <a:srgbClr val="000000"/>
              </a:buClr>
              <a:buFont typeface="Arial"/>
              <a:buChar char="•"/>
            </a:pPr>
            <a:r>
              <a:rPr lang="nl-NL" sz="2000" b="0" strike="noStrike" spc="-1" dirty="0">
                <a:solidFill>
                  <a:srgbClr val="000000"/>
                </a:solidFill>
                <a:latin typeface="Calibri"/>
                <a:ea typeface="DejaVu Sans"/>
              </a:rPr>
              <a:t>Wordt met indeling bekend gemaakt</a:t>
            </a:r>
            <a:endParaRPr lang="en-US" sz="2000" b="0" strike="noStrike" spc="-1" dirty="0">
              <a:solidFill>
                <a:srgbClr val="000000"/>
              </a:solidFill>
              <a:latin typeface="Arial"/>
            </a:endParaRPr>
          </a:p>
          <a:p>
            <a:pPr marL="457200" indent="-457200">
              <a:lnSpc>
                <a:spcPct val="90000"/>
              </a:lnSpc>
              <a:spcBef>
                <a:spcPts val="1001"/>
              </a:spcBef>
              <a:buClr>
                <a:srgbClr val="000000"/>
              </a:buClr>
              <a:buFont typeface="Arial"/>
              <a:buChar char="•"/>
            </a:pPr>
            <a:r>
              <a:rPr lang="nl-NL" sz="2400" b="0" strike="noStrike" spc="-1" dirty="0">
                <a:solidFill>
                  <a:srgbClr val="000000"/>
                </a:solidFill>
                <a:latin typeface="Calibri"/>
                <a:ea typeface="DejaVu Sans"/>
              </a:rPr>
              <a:t>Aan de slag... (zie deadlines in planning!)</a:t>
            </a:r>
            <a:endParaRPr lang="en-US" sz="2400" b="0" strike="noStrike" spc="-1" dirty="0">
              <a:solidFill>
                <a:srgbClr val="000000"/>
              </a:solidFill>
              <a:latin typeface="Arial"/>
            </a:endParaRPr>
          </a:p>
          <a:p>
            <a:pPr marL="914400" lvl="1" indent="-457200">
              <a:lnSpc>
                <a:spcPct val="90000"/>
              </a:lnSpc>
              <a:spcBef>
                <a:spcPts val="499"/>
              </a:spcBef>
              <a:buClr>
                <a:srgbClr val="000000"/>
              </a:buClr>
              <a:buFont typeface="Arial"/>
              <a:buChar char="•"/>
            </a:pPr>
            <a:r>
              <a:rPr lang="nl-NL" sz="2000" b="0" strike="noStrike" spc="-1" dirty="0">
                <a:solidFill>
                  <a:srgbClr val="000000"/>
                </a:solidFill>
                <a:latin typeface="Calibri"/>
                <a:ea typeface="DejaVu Sans"/>
              </a:rPr>
              <a:t>Plan van Aanpak opstellen</a:t>
            </a:r>
            <a:endParaRPr lang="en-US" sz="2000" b="0" strike="noStrike" spc="-1" dirty="0">
              <a:solidFill>
                <a:srgbClr val="000000"/>
              </a:solidFill>
              <a:latin typeface="Arial"/>
            </a:endParaRPr>
          </a:p>
          <a:p>
            <a:pPr marL="914400" lvl="1" indent="-457200">
              <a:lnSpc>
                <a:spcPct val="90000"/>
              </a:lnSpc>
              <a:spcBef>
                <a:spcPts val="499"/>
              </a:spcBef>
              <a:buClr>
                <a:srgbClr val="000000"/>
              </a:buClr>
              <a:buFont typeface="Arial"/>
              <a:buChar char="•"/>
            </a:pPr>
            <a:r>
              <a:rPr lang="nl-NL" b="0" strike="noStrike" spc="-1" dirty="0">
                <a:solidFill>
                  <a:srgbClr val="000000"/>
                </a:solidFill>
                <a:latin typeface="Calibri"/>
                <a:ea typeface="DejaVu Sans"/>
              </a:rPr>
              <a:t>…</a:t>
            </a:r>
            <a:endParaRPr lang="en-US" b="0" strike="noStrike" spc="-1" dirty="0">
              <a:solidFill>
                <a:srgbClr val="000000"/>
              </a:solidFill>
              <a:latin typeface="Arial"/>
            </a:endParaRPr>
          </a:p>
          <a:p>
            <a:pPr marL="228600" indent="-228600">
              <a:lnSpc>
                <a:spcPct val="90000"/>
              </a:lnSpc>
              <a:spcBef>
                <a:spcPts val="1001"/>
              </a:spcBef>
              <a:buNone/>
              <a:tabLst>
                <a:tab pos="0" algn="l"/>
              </a:tabLst>
            </a:pPr>
            <a:endParaRPr lang="en-US" sz="2600" b="0" strike="noStrike" spc="-1" dirty="0">
              <a:solidFill>
                <a:srgbClr val="000000"/>
              </a:solidFill>
              <a:latin typeface="Arial"/>
            </a:endParaRPr>
          </a:p>
        </p:txBody>
      </p:sp>
      <p:sp>
        <p:nvSpPr>
          <p:cNvPr id="847" name="PlaceHolder 4"/>
          <p:cNvSpPr>
            <a:spLocks noGrp="1"/>
          </p:cNvSpPr>
          <p:nvPr>
            <p:ph type="sldNum" idx="50"/>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0BEB43D3-24DE-48C6-B02E-4C14E15214C8}" type="slidenum">
              <a:rPr lang="nl-NL" sz="1000" b="1" strike="noStrike" spc="-1">
                <a:solidFill>
                  <a:srgbClr val="FFFFFF"/>
                </a:solidFill>
                <a:latin typeface="Calibri"/>
                <a:ea typeface="DejaVu Sans"/>
              </a:rPr>
              <a:t>41</a:t>
            </a:fld>
            <a:endParaRPr lang="nl-NL" sz="1000" b="0" strike="noStrike" spc="-1">
              <a:latin typeface="Times New Roman"/>
            </a:endParaRPr>
          </a:p>
        </p:txBody>
      </p:sp>
      <p:pic>
        <p:nvPicPr>
          <p:cNvPr id="848" name="Afbeelding 5"/>
          <p:cNvPicPr/>
          <p:nvPr/>
        </p:nvPicPr>
        <p:blipFill>
          <a:blip r:embed="rId3">
            <a:alphaModFix amt="50000"/>
          </a:blip>
          <a:stretch/>
        </p:blipFill>
        <p:spPr>
          <a:xfrm>
            <a:off x="7479720" y="3909600"/>
            <a:ext cx="4435200" cy="2635200"/>
          </a:xfrm>
          <a:prstGeom prst="rect">
            <a:avLst/>
          </a:prstGeom>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F923E68C-2E66-D4A2-8FC8-E0A9AA794848}"/>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34"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Beoordeling	</a:t>
            </a:r>
            <a:endParaRPr lang="en-US" sz="4000" b="0" strike="noStrike" spc="-1">
              <a:solidFill>
                <a:srgbClr val="000000"/>
              </a:solidFill>
              <a:latin typeface="Arial"/>
            </a:endParaRPr>
          </a:p>
        </p:txBody>
      </p:sp>
      <p:sp>
        <p:nvSpPr>
          <p:cNvPr id="535" name="PlaceHolder 2"/>
          <p:cNvSpPr>
            <a:spLocks noGrp="1"/>
          </p:cNvSpPr>
          <p:nvPr>
            <p:ph/>
          </p:nvPr>
        </p:nvSpPr>
        <p:spPr>
          <a:xfrm>
            <a:off x="685440" y="1047600"/>
            <a:ext cx="11229480" cy="5415480"/>
          </a:xfrm>
          <a:prstGeom prst="rect">
            <a:avLst/>
          </a:prstGeom>
          <a:noFill/>
          <a:ln w="0">
            <a:noFill/>
          </a:ln>
        </p:spPr>
        <p:txBody>
          <a:bodyPr lIns="90000" tIns="45000" rIns="90000" bIns="45000" anchor="t">
            <a:noAutofit/>
          </a:bodyPr>
          <a:lstStyle/>
          <a:p>
            <a:pPr marL="228600" indent="-228600">
              <a:lnSpc>
                <a:spcPct val="110000"/>
              </a:lnSpc>
              <a:spcBef>
                <a:spcPts val="1001"/>
              </a:spcBef>
              <a:buClr>
                <a:srgbClr val="CC0033"/>
              </a:buClr>
              <a:buFont typeface="Arial"/>
              <a:buChar char="•"/>
            </a:pPr>
            <a:r>
              <a:rPr lang="nl-NL" sz="2000" b="1" strike="noStrike" spc="-1">
                <a:solidFill>
                  <a:srgbClr val="CC0033"/>
                </a:solidFill>
                <a:latin typeface="Calibri"/>
                <a:ea typeface="DejaVu Sans"/>
              </a:rPr>
              <a:t>Analyseren:</a:t>
            </a:r>
            <a:r>
              <a:rPr lang="nl-NL" sz="2000" b="0" strike="noStrike" spc="-1">
                <a:solidFill>
                  <a:srgbClr val="000000"/>
                </a:solidFill>
                <a:latin typeface="Calibri"/>
                <a:ea typeface="DejaVu Sans"/>
              </a:rPr>
              <a:t> Zijn de klanteisen aantoonbaar duidelijk genoeg vertaald naar requirements waarop een ontwerp te baseren is?</a:t>
            </a:r>
            <a:endParaRPr lang="en-US" sz="2000" b="0" strike="noStrike" spc="-1">
              <a:solidFill>
                <a:srgbClr val="000000"/>
              </a:solidFill>
              <a:latin typeface="Arial"/>
            </a:endParaRPr>
          </a:p>
          <a:p>
            <a:pPr marL="228600" indent="-228600">
              <a:lnSpc>
                <a:spcPct val="110000"/>
              </a:lnSpc>
              <a:spcBef>
                <a:spcPts val="1001"/>
              </a:spcBef>
              <a:buClr>
                <a:srgbClr val="CC0033"/>
              </a:buClr>
              <a:buFont typeface="Arial"/>
              <a:buChar char="•"/>
            </a:pPr>
            <a:r>
              <a:rPr lang="nl-NL" sz="2000" b="1" strike="noStrike" spc="-1">
                <a:solidFill>
                  <a:srgbClr val="CC0033"/>
                </a:solidFill>
                <a:latin typeface="Calibri"/>
                <a:ea typeface="DejaVu Sans"/>
              </a:rPr>
              <a:t>Ontwerpen:</a:t>
            </a:r>
            <a:r>
              <a:rPr lang="nl-NL" sz="2000" b="0" strike="noStrike" spc="-1">
                <a:solidFill>
                  <a:srgbClr val="000000"/>
                </a:solidFill>
                <a:latin typeface="Calibri"/>
                <a:ea typeface="DejaVu Sans"/>
              </a:rPr>
              <a:t> Is er sprake van een methodisch ontwikkeld ontwerp, met onderbouwde ontwerpkeuzen, dat aantoonbaar aansluit bij de requirements?</a:t>
            </a:r>
            <a:endParaRPr lang="en-US" sz="2000" b="0" strike="noStrike" spc="-1">
              <a:solidFill>
                <a:srgbClr val="000000"/>
              </a:solidFill>
              <a:latin typeface="Arial"/>
            </a:endParaRPr>
          </a:p>
          <a:p>
            <a:pPr marL="228600" indent="-228600">
              <a:lnSpc>
                <a:spcPct val="110000"/>
              </a:lnSpc>
              <a:spcBef>
                <a:spcPts val="1001"/>
              </a:spcBef>
              <a:buClr>
                <a:srgbClr val="CC0033"/>
              </a:buClr>
              <a:buFont typeface="Arial"/>
              <a:buChar char="•"/>
            </a:pPr>
            <a:r>
              <a:rPr lang="nl-NL" sz="2000" b="1" strike="noStrike" spc="-1">
                <a:solidFill>
                  <a:srgbClr val="CC0033"/>
                </a:solidFill>
                <a:latin typeface="Calibri"/>
                <a:ea typeface="DejaVu Sans"/>
              </a:rPr>
              <a:t>Realiseren:</a:t>
            </a:r>
            <a:r>
              <a:rPr lang="nl-NL" sz="2000" b="0" strike="noStrike" spc="-1">
                <a:solidFill>
                  <a:srgbClr val="000000"/>
                </a:solidFill>
                <a:latin typeface="Calibri"/>
                <a:ea typeface="DejaVu Sans"/>
              </a:rPr>
              <a:t> Is er sprake van een aantoonbaar getest product waarmee vastgesteld is welke requirements al dan niet behaald zijn?</a:t>
            </a:r>
            <a:endParaRPr lang="en-US" sz="2000" b="0" strike="noStrike" spc="-1">
              <a:solidFill>
                <a:srgbClr val="000000"/>
              </a:solidFill>
              <a:latin typeface="Arial"/>
            </a:endParaRPr>
          </a:p>
          <a:p>
            <a:pPr marL="228600" indent="-228600">
              <a:lnSpc>
                <a:spcPct val="110000"/>
              </a:lnSpc>
              <a:spcBef>
                <a:spcPts val="1001"/>
              </a:spcBef>
              <a:buClr>
                <a:srgbClr val="000000"/>
              </a:buClr>
              <a:buFont typeface="Arial"/>
              <a:buChar char="•"/>
            </a:pPr>
            <a:r>
              <a:rPr lang="nl-NL" sz="2000" b="1" strike="noStrike" spc="-1">
                <a:solidFill>
                  <a:srgbClr val="000000"/>
                </a:solidFill>
                <a:latin typeface="Calibri"/>
                <a:ea typeface="DejaVu Sans"/>
              </a:rPr>
              <a:t>Beheren:</a:t>
            </a:r>
            <a:r>
              <a:rPr lang="nl-NL" sz="2000" b="0" strike="noStrike" spc="-1">
                <a:solidFill>
                  <a:srgbClr val="000000"/>
                </a:solidFill>
                <a:latin typeface="Calibri"/>
                <a:ea typeface="DejaVu Sans"/>
              </a:rPr>
              <a:t> Is de productdocumentatie overdraagbaar en de ontwikkeling daarvan traceerbaar?</a:t>
            </a:r>
            <a:endParaRPr lang="en-US" sz="2000" b="0" strike="noStrike" spc="-1">
              <a:solidFill>
                <a:srgbClr val="000000"/>
              </a:solidFill>
              <a:latin typeface="Arial"/>
            </a:endParaRPr>
          </a:p>
          <a:p>
            <a:pPr marL="228600" indent="-228600">
              <a:lnSpc>
                <a:spcPct val="110000"/>
              </a:lnSpc>
              <a:spcBef>
                <a:spcPts val="1001"/>
              </a:spcBef>
              <a:buClr>
                <a:srgbClr val="000000"/>
              </a:buClr>
              <a:buFont typeface="Arial"/>
              <a:buChar char="•"/>
            </a:pPr>
            <a:r>
              <a:rPr lang="nl-NL" sz="2000" b="1" strike="noStrike" spc="-1">
                <a:solidFill>
                  <a:srgbClr val="000000"/>
                </a:solidFill>
                <a:latin typeface="Calibri"/>
                <a:ea typeface="DejaVu Sans"/>
              </a:rPr>
              <a:t>Managen:</a:t>
            </a:r>
            <a:r>
              <a:rPr lang="nl-NL" sz="2000" b="0" strike="noStrike" spc="-1">
                <a:solidFill>
                  <a:srgbClr val="000000"/>
                </a:solidFill>
                <a:latin typeface="Calibri"/>
                <a:ea typeface="DejaVu Sans"/>
              </a:rPr>
              <a:t> Is er projectmanagementdocumentatie aanwezig die, waar nodig, tijdig is bijgewerkt?</a:t>
            </a:r>
            <a:endParaRPr lang="en-US" sz="2000" b="0" strike="noStrike" spc="-1">
              <a:solidFill>
                <a:srgbClr val="000000"/>
              </a:solidFill>
              <a:latin typeface="Arial"/>
            </a:endParaRPr>
          </a:p>
          <a:p>
            <a:pPr marL="228600" indent="-228600">
              <a:lnSpc>
                <a:spcPct val="110000"/>
              </a:lnSpc>
              <a:spcBef>
                <a:spcPts val="1001"/>
              </a:spcBef>
              <a:buClr>
                <a:srgbClr val="000000"/>
              </a:buClr>
              <a:buFont typeface="Arial"/>
              <a:buChar char="•"/>
            </a:pPr>
            <a:r>
              <a:rPr lang="nl-NL" sz="2000" b="1" strike="noStrike" spc="-1">
                <a:solidFill>
                  <a:srgbClr val="000000"/>
                </a:solidFill>
                <a:latin typeface="Calibri"/>
                <a:ea typeface="DejaVu Sans"/>
              </a:rPr>
              <a:t>Adviseren:</a:t>
            </a:r>
            <a:r>
              <a:rPr lang="nl-NL" sz="2000" b="0" strike="noStrike" spc="-1">
                <a:solidFill>
                  <a:srgbClr val="000000"/>
                </a:solidFill>
                <a:latin typeface="Calibri"/>
                <a:ea typeface="DejaVu Sans"/>
              </a:rPr>
              <a:t> Is het project kritisch geëvalueerd en heeft dit geleid tot onderbouwde adviezen?</a:t>
            </a:r>
            <a:endParaRPr lang="en-US" sz="2000" b="0" strike="noStrike" spc="-1">
              <a:solidFill>
                <a:srgbClr val="000000"/>
              </a:solidFill>
              <a:latin typeface="Arial"/>
            </a:endParaRPr>
          </a:p>
          <a:p>
            <a:pPr marL="228600" indent="-228600">
              <a:lnSpc>
                <a:spcPct val="110000"/>
              </a:lnSpc>
              <a:spcBef>
                <a:spcPts val="1001"/>
              </a:spcBef>
              <a:buClr>
                <a:srgbClr val="000000"/>
              </a:buClr>
              <a:buFont typeface="Arial"/>
              <a:buChar char="•"/>
            </a:pPr>
            <a:r>
              <a:rPr lang="nl-NL" sz="2000" b="1" strike="noStrike" spc="-1">
                <a:solidFill>
                  <a:srgbClr val="000000"/>
                </a:solidFill>
                <a:latin typeface="Calibri"/>
                <a:ea typeface="DejaVu Sans"/>
              </a:rPr>
              <a:t>Onderzoeken:</a:t>
            </a:r>
            <a:r>
              <a:rPr lang="nl-NL" sz="2000" b="0" strike="noStrike" spc="-1">
                <a:solidFill>
                  <a:srgbClr val="000000"/>
                </a:solidFill>
                <a:latin typeface="Calibri"/>
                <a:ea typeface="DejaVu Sans"/>
              </a:rPr>
              <a:t> Heeft er relevant en kritisch onderzoek plaatsgevonden ter ondersteuning van het komen tot ontwerpkeuzen?</a:t>
            </a:r>
            <a:endParaRPr lang="en-US" sz="2000" b="0" strike="noStrike" spc="-1">
              <a:solidFill>
                <a:srgbClr val="000000"/>
              </a:solidFill>
              <a:latin typeface="Arial"/>
            </a:endParaRPr>
          </a:p>
          <a:p>
            <a:pPr marL="228600" indent="-228600">
              <a:lnSpc>
                <a:spcPct val="110000"/>
              </a:lnSpc>
              <a:spcBef>
                <a:spcPts val="1001"/>
              </a:spcBef>
              <a:buClr>
                <a:srgbClr val="000000"/>
              </a:buClr>
              <a:buFont typeface="Arial"/>
              <a:buChar char="•"/>
            </a:pPr>
            <a:r>
              <a:rPr lang="nl-NL" sz="2000" b="1" strike="noStrike" spc="-1">
                <a:solidFill>
                  <a:srgbClr val="000000"/>
                </a:solidFill>
                <a:latin typeface="Calibri"/>
                <a:ea typeface="DejaVu Sans"/>
              </a:rPr>
              <a:t>Professionaliseren:</a:t>
            </a:r>
            <a:r>
              <a:rPr lang="nl-NL" sz="2000" b="0" strike="noStrike" spc="-1">
                <a:solidFill>
                  <a:srgbClr val="000000"/>
                </a:solidFill>
                <a:latin typeface="Calibri"/>
                <a:ea typeface="DejaVu Sans"/>
              </a:rPr>
              <a:t> Heeft de student aantoonbaar gehandeld als een vakbekwaam elektrotechnisch ingenieur?</a:t>
            </a:r>
            <a:endParaRPr lang="en-US" sz="2000" b="0" strike="noStrike" spc="-1">
              <a:solidFill>
                <a:srgbClr val="000000"/>
              </a:solidFill>
              <a:latin typeface="Arial"/>
            </a:endParaRPr>
          </a:p>
        </p:txBody>
      </p:sp>
      <p:sp>
        <p:nvSpPr>
          <p:cNvPr id="538" name="PlaceHolder 4"/>
          <p:cNvSpPr>
            <a:spLocks noGrp="1"/>
          </p:cNvSpPr>
          <p:nvPr>
            <p:ph type="sldNum" idx="17"/>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59BC0733-D2C4-4FED-8546-C173C9186362}" type="slidenum">
              <a:rPr lang="nl-NL" sz="1000" b="1" strike="noStrike" spc="-1">
                <a:solidFill>
                  <a:srgbClr val="FFFFFF"/>
                </a:solidFill>
                <a:latin typeface="Calibri"/>
                <a:ea typeface="DejaVu Sans"/>
              </a:rPr>
              <a:t>5</a:t>
            </a:fld>
            <a:endParaRPr lang="nl-NL" sz="1000" b="0" strike="noStrike" spc="-1">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1810894D-D727-BD8D-D18A-C83F7D85300D}"/>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47"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rmAutofit/>
          </a:bodyPr>
          <a:lstStyle/>
          <a:p>
            <a:pPr algn="ctr">
              <a:lnSpc>
                <a:spcPct val="90000"/>
              </a:lnSpc>
              <a:buNone/>
            </a:pPr>
            <a:r>
              <a:rPr lang="nl-NL" sz="4000" b="1" strike="noStrike" cap="all" spc="-1">
                <a:solidFill>
                  <a:srgbClr val="000000"/>
                </a:solidFill>
                <a:latin typeface="Calibri"/>
                <a:ea typeface="DejaVu Sans"/>
              </a:rPr>
              <a:t>Assessment en persoonlijke ontwikkeling</a:t>
            </a:r>
            <a:endParaRPr lang="en-US" sz="4000" b="0" strike="noStrike" spc="-1">
              <a:solidFill>
                <a:srgbClr val="000000"/>
              </a:solidFill>
              <a:latin typeface="Arial"/>
            </a:endParaRPr>
          </a:p>
        </p:txBody>
      </p:sp>
      <p:sp>
        <p:nvSpPr>
          <p:cNvPr id="548" name="PlaceHolder 2"/>
          <p:cNvSpPr>
            <a:spLocks noGrp="1"/>
          </p:cNvSpPr>
          <p:nvPr>
            <p:ph/>
          </p:nvPr>
        </p:nvSpPr>
        <p:spPr>
          <a:xfrm>
            <a:off x="685440" y="1129680"/>
            <a:ext cx="11229480" cy="5415480"/>
          </a:xfrm>
          <a:prstGeom prst="rect">
            <a:avLst/>
          </a:prstGeom>
          <a:noFill/>
          <a:ln w="0">
            <a:noFill/>
          </a:ln>
        </p:spPr>
        <p:txBody>
          <a:bodyPr lIns="90000" tIns="45000" rIns="90000" bIns="45000" anchor="t">
            <a:noAutofit/>
          </a:bodyPr>
          <a:lstStyle/>
          <a:p>
            <a:pPr marL="228600" indent="-228600" algn="ctr">
              <a:lnSpc>
                <a:spcPct val="90000"/>
              </a:lnSpc>
              <a:spcBef>
                <a:spcPts val="1001"/>
              </a:spcBef>
              <a:buNone/>
              <a:tabLst>
                <a:tab pos="0" algn="l"/>
              </a:tabLst>
            </a:pPr>
            <a:r>
              <a:rPr lang="nl-NL" sz="4800" b="0" strike="noStrike" spc="-1">
                <a:solidFill>
                  <a:srgbClr val="000000"/>
                </a:solidFill>
                <a:latin typeface="Calibri"/>
                <a:ea typeface="DejaVu Sans"/>
              </a:rPr>
              <a:t>Het is </a:t>
            </a:r>
            <a:r>
              <a:rPr lang="nl-NL" sz="4800" b="1" strike="noStrike" spc="-1">
                <a:solidFill>
                  <a:srgbClr val="000000"/>
                </a:solidFill>
                <a:latin typeface="Calibri"/>
                <a:ea typeface="DejaVu Sans"/>
              </a:rPr>
              <a:t>de verantwoordelijkheid van jouzelf</a:t>
            </a:r>
            <a:r>
              <a:rPr lang="nl-NL" sz="4800" b="0" strike="noStrike" spc="-1">
                <a:solidFill>
                  <a:srgbClr val="000000"/>
                </a:solidFill>
                <a:latin typeface="Calibri"/>
                <a:ea typeface="DejaVu Sans"/>
              </a:rPr>
              <a:t>, </a:t>
            </a:r>
            <a:endParaRPr lang="en-US" sz="4800" b="0" strike="noStrike" spc="-1">
              <a:solidFill>
                <a:srgbClr val="000000"/>
              </a:solidFill>
              <a:latin typeface="Arial"/>
            </a:endParaRPr>
          </a:p>
          <a:p>
            <a:pPr marL="228600" indent="-228600" algn="ctr">
              <a:lnSpc>
                <a:spcPct val="90000"/>
              </a:lnSpc>
              <a:spcBef>
                <a:spcPts val="1001"/>
              </a:spcBef>
              <a:buNone/>
              <a:tabLst>
                <a:tab pos="0" algn="l"/>
              </a:tabLst>
            </a:pPr>
            <a:r>
              <a:rPr lang="nl-NL" sz="4800" b="0" strike="noStrike" spc="-1">
                <a:solidFill>
                  <a:srgbClr val="000000"/>
                </a:solidFill>
                <a:latin typeface="Calibri"/>
                <a:ea typeface="DejaVu Sans"/>
              </a:rPr>
              <a:t>om te zorgen dat je binnen je project </a:t>
            </a:r>
            <a:r>
              <a:rPr lang="nl-NL" sz="4800" b="1" strike="noStrike" spc="-1">
                <a:solidFill>
                  <a:srgbClr val="000000"/>
                </a:solidFill>
                <a:latin typeface="Calibri"/>
                <a:ea typeface="DejaVu Sans"/>
              </a:rPr>
              <a:t>taken</a:t>
            </a:r>
            <a:r>
              <a:rPr lang="nl-NL" sz="4800" b="0" strike="noStrike" spc="-1">
                <a:solidFill>
                  <a:srgbClr val="000000"/>
                </a:solidFill>
                <a:latin typeface="Calibri"/>
                <a:ea typeface="DejaVu Sans"/>
              </a:rPr>
              <a:t> toebedeeld krijgt, </a:t>
            </a:r>
            <a:endParaRPr lang="en-US" sz="4800" b="0" strike="noStrike" spc="-1">
              <a:solidFill>
                <a:srgbClr val="000000"/>
              </a:solidFill>
              <a:latin typeface="Arial"/>
            </a:endParaRPr>
          </a:p>
          <a:p>
            <a:pPr marL="228600" indent="-228600" algn="ctr">
              <a:lnSpc>
                <a:spcPct val="90000"/>
              </a:lnSpc>
              <a:spcBef>
                <a:spcPts val="1001"/>
              </a:spcBef>
              <a:buNone/>
              <a:tabLst>
                <a:tab pos="0" algn="l"/>
              </a:tabLst>
            </a:pPr>
            <a:r>
              <a:rPr lang="nl-NL" sz="4800" b="0" strike="noStrike" spc="-1">
                <a:solidFill>
                  <a:srgbClr val="000000"/>
                </a:solidFill>
                <a:latin typeface="Calibri"/>
                <a:ea typeface="DejaVu Sans"/>
              </a:rPr>
              <a:t>waarmee je je </a:t>
            </a:r>
            <a:r>
              <a:rPr lang="nl-NL" sz="4800" b="1" strike="noStrike" spc="-1">
                <a:solidFill>
                  <a:srgbClr val="000000"/>
                </a:solidFill>
                <a:latin typeface="Calibri"/>
                <a:ea typeface="DejaVu Sans"/>
              </a:rPr>
              <a:t>competentieontwikkeling</a:t>
            </a:r>
            <a:r>
              <a:rPr lang="nl-NL" sz="4800" b="0" strike="noStrike" spc="-1">
                <a:solidFill>
                  <a:srgbClr val="000000"/>
                </a:solidFill>
                <a:latin typeface="Calibri"/>
                <a:ea typeface="DejaVu Sans"/>
              </a:rPr>
              <a:t> kan </a:t>
            </a:r>
            <a:r>
              <a:rPr lang="nl-NL" sz="4800" b="1" strike="noStrike" spc="-1">
                <a:solidFill>
                  <a:srgbClr val="000000"/>
                </a:solidFill>
                <a:latin typeface="Calibri"/>
                <a:ea typeface="DejaVu Sans"/>
              </a:rPr>
              <a:t>aantonen</a:t>
            </a:r>
            <a:r>
              <a:rPr lang="nl-NL" sz="4800" b="0" strike="noStrike" spc="-1">
                <a:solidFill>
                  <a:srgbClr val="000000"/>
                </a:solidFill>
                <a:latin typeface="Calibri"/>
                <a:ea typeface="DejaVu Sans"/>
              </a:rPr>
              <a:t> tijdens het assessment.</a:t>
            </a:r>
            <a:endParaRPr lang="en-US" sz="4800" b="0" strike="noStrike" spc="-1">
              <a:solidFill>
                <a:srgbClr val="000000"/>
              </a:solidFill>
              <a:latin typeface="Arial"/>
            </a:endParaRPr>
          </a:p>
        </p:txBody>
      </p:sp>
      <p:sp>
        <p:nvSpPr>
          <p:cNvPr id="551" name="PlaceHolder 4"/>
          <p:cNvSpPr>
            <a:spLocks noGrp="1"/>
          </p:cNvSpPr>
          <p:nvPr>
            <p:ph type="sldNum" idx="21"/>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F9752252-A4BB-4A15-9C1C-320ACEB7C823}" type="slidenum">
              <a:rPr lang="nl-NL" sz="1000" b="1" strike="noStrike" spc="-1">
                <a:solidFill>
                  <a:srgbClr val="FFFFFF"/>
                </a:solidFill>
                <a:latin typeface="Calibri"/>
                <a:ea typeface="DejaVu Sans"/>
              </a:rPr>
              <a:t>6</a:t>
            </a:fld>
            <a:endParaRPr lang="nl-NL" sz="1000" b="0" strike="noStrike" spc="-1">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5F2740D0-E571-B635-1B68-F503811C48CA}"/>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52"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3400" b="1" strike="noStrike" cap="all" spc="-1">
                <a:solidFill>
                  <a:srgbClr val="000000"/>
                </a:solidFill>
                <a:latin typeface="Calibri"/>
                <a:ea typeface="DejaVu Sans"/>
              </a:rPr>
              <a:t>Voorbeeld zelfsturing competentieontwikkeling</a:t>
            </a:r>
            <a:endParaRPr lang="en-US" sz="3400" b="0" strike="noStrike" spc="-1">
              <a:solidFill>
                <a:srgbClr val="000000"/>
              </a:solidFill>
              <a:latin typeface="Arial"/>
            </a:endParaRPr>
          </a:p>
        </p:txBody>
      </p:sp>
      <p:sp>
        <p:nvSpPr>
          <p:cNvPr id="555" name="PlaceHolder 3"/>
          <p:cNvSpPr>
            <a:spLocks noGrp="1"/>
          </p:cNvSpPr>
          <p:nvPr>
            <p:ph type="sldNum" idx="23"/>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E6967FBC-0261-4F4B-A264-88507CFAEE52}" type="slidenum">
              <a:rPr lang="nl-NL" sz="1000" b="1" strike="noStrike" spc="-1">
                <a:solidFill>
                  <a:srgbClr val="FFFFFF"/>
                </a:solidFill>
                <a:latin typeface="Calibri"/>
                <a:ea typeface="DejaVu Sans"/>
              </a:rPr>
              <a:t>7</a:t>
            </a:fld>
            <a:endParaRPr lang="nl-NL" sz="1000" b="0" strike="noStrike" spc="-1">
              <a:latin typeface="Times New Roman"/>
            </a:endParaRPr>
          </a:p>
        </p:txBody>
      </p:sp>
      <p:pic>
        <p:nvPicPr>
          <p:cNvPr id="556" name="Picture 2" descr="http://www.evolllution.com/wp-content/uploads/2013/07/Busy-Student.jpg"/>
          <p:cNvPicPr/>
          <p:nvPr/>
        </p:nvPicPr>
        <p:blipFill>
          <a:blip r:embed="rId3">
            <a:alphaModFix amt="50000"/>
          </a:blip>
          <a:stretch/>
        </p:blipFill>
        <p:spPr>
          <a:xfrm>
            <a:off x="461160" y="3107160"/>
            <a:ext cx="5466240" cy="3644640"/>
          </a:xfrm>
          <a:prstGeom prst="rect">
            <a:avLst/>
          </a:prstGeom>
          <a:ln w="0">
            <a:noFill/>
          </a:ln>
        </p:spPr>
      </p:pic>
      <p:pic>
        <p:nvPicPr>
          <p:cNvPr id="557" name="Picture 8" descr="https://static.squarespace.com/static/54445da1e4b02b47d4967a37/54485e3be4b0c9296f40db86/54485e3ce4b0c9296f40dd07/1345184070015/1000w/business-meeting.jpg"/>
          <p:cNvPicPr/>
          <p:nvPr/>
        </p:nvPicPr>
        <p:blipFill>
          <a:blip r:embed="rId4">
            <a:alphaModFix amt="50000"/>
          </a:blip>
          <a:stretch/>
        </p:blipFill>
        <p:spPr>
          <a:xfrm>
            <a:off x="6835680" y="3230640"/>
            <a:ext cx="4358160" cy="3521520"/>
          </a:xfrm>
          <a:prstGeom prst="rect">
            <a:avLst/>
          </a:prstGeom>
          <a:ln w="0">
            <a:solidFill>
              <a:srgbClr val="000000"/>
            </a:solidFill>
          </a:ln>
        </p:spPr>
      </p:pic>
      <p:sp>
        <p:nvSpPr>
          <p:cNvPr id="558" name="TextBox 9"/>
          <p:cNvSpPr/>
          <p:nvPr/>
        </p:nvSpPr>
        <p:spPr>
          <a:xfrm>
            <a:off x="6835680" y="912960"/>
            <a:ext cx="3873960" cy="363960"/>
          </a:xfrm>
          <a:prstGeom prst="rect">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nl-NL" sz="1800" b="0" strike="noStrike" spc="-1">
                <a:solidFill>
                  <a:srgbClr val="000000"/>
                </a:solidFill>
                <a:latin typeface="Comic Sans MS"/>
                <a:ea typeface="DejaVu Sans"/>
              </a:rPr>
              <a:t>Tijdens de voortgangsbespreking...</a:t>
            </a:r>
            <a:endParaRPr lang="nl-NL" sz="1800" b="0" strike="noStrike" spc="-1">
              <a:latin typeface="Arial"/>
            </a:endParaRPr>
          </a:p>
        </p:txBody>
      </p:sp>
      <p:sp>
        <p:nvSpPr>
          <p:cNvPr id="559" name="Rectangle 12"/>
          <p:cNvSpPr/>
          <p:nvPr/>
        </p:nvSpPr>
        <p:spPr>
          <a:xfrm>
            <a:off x="461160" y="924480"/>
            <a:ext cx="5466240" cy="5827320"/>
          </a:xfrm>
          <a:prstGeom prst="rect">
            <a:avLst/>
          </a:prstGeom>
          <a:noFill/>
          <a:ln w="28575">
            <a:solidFill>
              <a:srgbClr val="000000"/>
            </a:solidFill>
            <a:round/>
          </a:ln>
        </p:spPr>
        <p:style>
          <a:lnRef idx="2">
            <a:schemeClr val="dk1"/>
          </a:lnRef>
          <a:fillRef idx="1">
            <a:schemeClr val="lt1"/>
          </a:fillRef>
          <a:effectRef idx="0">
            <a:schemeClr val="dk1"/>
          </a:effectRef>
          <a:fontRef idx="minor"/>
        </p:style>
      </p:sp>
      <p:sp>
        <p:nvSpPr>
          <p:cNvPr id="560" name="Rectangle 18"/>
          <p:cNvSpPr/>
          <p:nvPr/>
        </p:nvSpPr>
        <p:spPr>
          <a:xfrm>
            <a:off x="6835680" y="912960"/>
            <a:ext cx="4347720" cy="5827320"/>
          </a:xfrm>
          <a:prstGeom prst="rect">
            <a:avLst/>
          </a:prstGeom>
          <a:noFill/>
          <a:ln w="28575">
            <a:solidFill>
              <a:srgbClr val="000000"/>
            </a:solidFill>
            <a:round/>
          </a:ln>
        </p:spPr>
        <p:style>
          <a:lnRef idx="2">
            <a:schemeClr val="dk1"/>
          </a:lnRef>
          <a:fillRef idx="1">
            <a:schemeClr val="lt1"/>
          </a:fillRef>
          <a:effectRef idx="0">
            <a:schemeClr val="dk1"/>
          </a:effectRef>
          <a:fontRef idx="minor"/>
        </p:style>
      </p:sp>
      <p:sp>
        <p:nvSpPr>
          <p:cNvPr id="561" name="Oval Callout 8"/>
          <p:cNvSpPr/>
          <p:nvPr/>
        </p:nvSpPr>
        <p:spPr>
          <a:xfrm>
            <a:off x="5939280" y="1410120"/>
            <a:ext cx="4085280" cy="2389680"/>
          </a:xfrm>
          <a:prstGeom prst="wedgeEllipseCallout">
            <a:avLst>
              <a:gd name="adj1" fmla="val 6892"/>
              <a:gd name="adj2" fmla="val 60224"/>
            </a:avLst>
          </a:prstGeom>
          <a:solidFill>
            <a:schemeClr val="bg1"/>
          </a:solidFill>
          <a:ln w="19050">
            <a:solidFill>
              <a:srgbClr val="0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omic Sans MS"/>
                <a:ea typeface="DejaVu Sans"/>
              </a:rPr>
              <a:t>Ik wil met jullie overleggen over mijn taken; ik heb behoefte aan ontwerptaken zodat ik me ook daarin kan ontwikkelen.</a:t>
            </a:r>
            <a:endParaRPr lang="nl-NL" sz="1800" b="0" strike="noStrike" spc="-1">
              <a:latin typeface="Arial"/>
            </a:endParaRPr>
          </a:p>
        </p:txBody>
      </p:sp>
      <p:sp>
        <p:nvSpPr>
          <p:cNvPr id="562" name="Oval Callout 15"/>
          <p:cNvSpPr/>
          <p:nvPr/>
        </p:nvSpPr>
        <p:spPr>
          <a:xfrm>
            <a:off x="9304920" y="1899720"/>
            <a:ext cx="2786040" cy="1600560"/>
          </a:xfrm>
          <a:prstGeom prst="wedgeEllipseCallout">
            <a:avLst>
              <a:gd name="adj1" fmla="val -8627"/>
              <a:gd name="adj2" fmla="val 72911"/>
            </a:avLst>
          </a:prstGeom>
          <a:solidFill>
            <a:schemeClr val="bg1"/>
          </a:solidFill>
          <a:ln w="19050">
            <a:solidFill>
              <a:srgbClr val="0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omic Sans MS"/>
                <a:ea typeface="DejaVu Sans"/>
              </a:rPr>
              <a:t>Geen probleem. Gaan we regelen!</a:t>
            </a:r>
            <a:endParaRPr lang="nl-NL" sz="1800" b="0" strike="noStrike" spc="-1">
              <a:latin typeface="Arial"/>
            </a:endParaRPr>
          </a:p>
        </p:txBody>
      </p:sp>
      <p:sp>
        <p:nvSpPr>
          <p:cNvPr id="563" name="Cloud Callout 7"/>
          <p:cNvSpPr/>
          <p:nvPr/>
        </p:nvSpPr>
        <p:spPr>
          <a:xfrm>
            <a:off x="452520" y="869040"/>
            <a:ext cx="5839200" cy="2422440"/>
          </a:xfrm>
          <a:prstGeom prst="cloudCallout">
            <a:avLst>
              <a:gd name="adj1" fmla="val -9988"/>
              <a:gd name="adj2" fmla="val 77367"/>
            </a:avLst>
          </a:prstGeom>
          <a:solidFill>
            <a:schemeClr val="bg1"/>
          </a:solidFill>
          <a:ln w="19050">
            <a:solidFill>
              <a:srgbClr val="0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nl-NL" sz="1800" b="0" strike="noStrike" spc="-1">
              <a:latin typeface="Arial"/>
            </a:endParaRPr>
          </a:p>
          <a:p>
            <a:pPr algn="ctr">
              <a:lnSpc>
                <a:spcPct val="100000"/>
              </a:lnSpc>
              <a:buNone/>
            </a:pPr>
            <a:r>
              <a:rPr lang="nl-NL" sz="1800" b="0" strike="noStrike" spc="-1">
                <a:solidFill>
                  <a:srgbClr val="000000"/>
                </a:solidFill>
                <a:latin typeface="Comic Sans MS"/>
                <a:ea typeface="DejaVu Sans"/>
              </a:rPr>
              <a:t>Hmm, die projectplanning die we bedacht hebben, daarin heb ik alleen maar </a:t>
            </a:r>
            <a:r>
              <a:rPr lang="nl-NL" sz="1800" b="0" i="1" strike="noStrike" spc="-1">
                <a:solidFill>
                  <a:srgbClr val="000000"/>
                </a:solidFill>
                <a:latin typeface="Comic Sans MS"/>
                <a:ea typeface="DejaVu Sans"/>
              </a:rPr>
              <a:t>onderzoekstaken</a:t>
            </a:r>
            <a:r>
              <a:rPr lang="nl-NL" sz="1800" b="0" strike="noStrike" spc="-1">
                <a:solidFill>
                  <a:srgbClr val="000000"/>
                </a:solidFill>
                <a:latin typeface="Comic Sans MS"/>
                <a:ea typeface="DejaVu Sans"/>
              </a:rPr>
              <a:t>... Maar </a:t>
            </a:r>
            <a:r>
              <a:rPr lang="nl-NL" sz="1800" b="0" i="1" strike="noStrike" spc="-1">
                <a:solidFill>
                  <a:srgbClr val="000000"/>
                </a:solidFill>
                <a:latin typeface="Comic Sans MS"/>
                <a:ea typeface="DejaVu Sans"/>
              </a:rPr>
              <a:t>wacht!</a:t>
            </a:r>
            <a:r>
              <a:rPr lang="nl-NL" sz="1800" b="0" strike="noStrike" spc="-1">
                <a:solidFill>
                  <a:srgbClr val="000000"/>
                </a:solidFill>
                <a:latin typeface="Comic Sans MS"/>
                <a:ea typeface="DejaVu Sans"/>
              </a:rPr>
              <a:t> Ik moet straks </a:t>
            </a:r>
            <a:r>
              <a:rPr lang="nl-NL" sz="1800" b="0" i="1" strike="noStrike" spc="-1">
                <a:solidFill>
                  <a:srgbClr val="000000"/>
                </a:solidFill>
                <a:latin typeface="Comic Sans MS"/>
                <a:ea typeface="DejaVu Sans"/>
              </a:rPr>
              <a:t>ook</a:t>
            </a:r>
            <a:r>
              <a:rPr lang="nl-NL" sz="1800" b="0" strike="noStrike" spc="-1">
                <a:solidFill>
                  <a:srgbClr val="000000"/>
                </a:solidFill>
                <a:latin typeface="Comic Sans MS"/>
                <a:ea typeface="DejaVu Sans"/>
              </a:rPr>
              <a:t> laten zien dat ik heb geleerd te ontwerpen...</a:t>
            </a:r>
            <a:endParaRPr lang="nl-NL" sz="1800" b="0" strike="noStrike" spc="-1">
              <a:latin typeface="Arial"/>
            </a:endParaRPr>
          </a:p>
        </p:txBody>
      </p:sp>
      <p:sp>
        <p:nvSpPr>
          <p:cNvPr id="564" name="TextBox 13"/>
          <p:cNvSpPr/>
          <p:nvPr/>
        </p:nvSpPr>
        <p:spPr>
          <a:xfrm>
            <a:off x="459720" y="918720"/>
            <a:ext cx="4318560" cy="363960"/>
          </a:xfrm>
          <a:prstGeom prst="rect">
            <a:avLst/>
          </a:prstGeom>
          <a:solidFill>
            <a:schemeClr val="bg1"/>
          </a:solidFill>
          <a:ln w="285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nl-NL" sz="1800" b="0" strike="noStrike" spc="-1">
                <a:solidFill>
                  <a:srgbClr val="000000"/>
                </a:solidFill>
                <a:latin typeface="Comic Sans MS"/>
                <a:ea typeface="DejaVu Sans"/>
              </a:rPr>
              <a:t>Ergens aan het begin van het project...</a:t>
            </a:r>
            <a:endParaRPr lang="nl-NL" sz="18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D71FC85A-1C12-3E7C-A6C2-7CE84AD6FA52}"/>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65"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Voorbeeld (vervolg)</a:t>
            </a:r>
            <a:endParaRPr lang="en-US" sz="4000" b="0" strike="noStrike" spc="-1">
              <a:solidFill>
                <a:srgbClr val="000000"/>
              </a:solidFill>
              <a:latin typeface="Arial"/>
            </a:endParaRPr>
          </a:p>
        </p:txBody>
      </p:sp>
      <p:sp>
        <p:nvSpPr>
          <p:cNvPr id="568" name="PlaceHolder 3"/>
          <p:cNvSpPr>
            <a:spLocks noGrp="1"/>
          </p:cNvSpPr>
          <p:nvPr>
            <p:ph type="sldNum" idx="25"/>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3EF9425E-BD75-4DE7-ADAB-B88A63B6B7BD}" type="slidenum">
              <a:rPr lang="nl-NL" sz="1000" b="1" strike="noStrike" spc="-1">
                <a:solidFill>
                  <a:srgbClr val="FFFFFF"/>
                </a:solidFill>
                <a:latin typeface="Calibri"/>
                <a:ea typeface="DejaVu Sans"/>
              </a:rPr>
              <a:t>8</a:t>
            </a:fld>
            <a:endParaRPr lang="nl-NL" sz="1000" b="0" strike="noStrike" spc="-1">
              <a:latin typeface="Times New Roman"/>
            </a:endParaRPr>
          </a:p>
        </p:txBody>
      </p:sp>
      <p:pic>
        <p:nvPicPr>
          <p:cNvPr id="569" name="Picture 2" descr="http://us.gmocloud.com/blog/wp-content/uploads/2013/02/colleagues-business-success-meeting.jpg"/>
          <p:cNvPicPr/>
          <p:nvPr/>
        </p:nvPicPr>
        <p:blipFill>
          <a:blip r:embed="rId3">
            <a:alphaModFix amt="50000"/>
          </a:blip>
          <a:stretch/>
        </p:blipFill>
        <p:spPr>
          <a:xfrm>
            <a:off x="1355040" y="2207520"/>
            <a:ext cx="5712120" cy="2922840"/>
          </a:xfrm>
          <a:prstGeom prst="rect">
            <a:avLst/>
          </a:prstGeom>
          <a:ln w="0">
            <a:noFill/>
          </a:ln>
        </p:spPr>
      </p:pic>
      <p:sp>
        <p:nvSpPr>
          <p:cNvPr id="570" name="Rectangle 7"/>
          <p:cNvSpPr/>
          <p:nvPr/>
        </p:nvSpPr>
        <p:spPr>
          <a:xfrm>
            <a:off x="1355400" y="2207520"/>
            <a:ext cx="5712120" cy="2912760"/>
          </a:xfrm>
          <a:prstGeom prst="rect">
            <a:avLst/>
          </a:prstGeom>
          <a:noFill/>
          <a:ln w="28575">
            <a:solidFill>
              <a:srgbClr val="000000"/>
            </a:solidFill>
            <a:round/>
          </a:ln>
        </p:spPr>
        <p:style>
          <a:lnRef idx="2">
            <a:schemeClr val="dk1"/>
          </a:lnRef>
          <a:fillRef idx="1">
            <a:schemeClr val="lt1"/>
          </a:fillRef>
          <a:effectRef idx="0">
            <a:schemeClr val="dk1"/>
          </a:effectRef>
          <a:fontRef idx="minor"/>
        </p:style>
      </p:sp>
      <p:sp>
        <p:nvSpPr>
          <p:cNvPr id="571" name="Oval Callout 5"/>
          <p:cNvSpPr/>
          <p:nvPr/>
        </p:nvSpPr>
        <p:spPr>
          <a:xfrm>
            <a:off x="655920" y="3936240"/>
            <a:ext cx="2300040" cy="1049760"/>
          </a:xfrm>
          <a:prstGeom prst="wedgeEllipseCallout">
            <a:avLst>
              <a:gd name="adj1" fmla="val 15148"/>
              <a:gd name="adj2" fmla="val -82818"/>
            </a:avLst>
          </a:prstGeom>
          <a:solidFill>
            <a:srgbClr val="FFFFFF"/>
          </a:solidFill>
          <a:ln w="19050">
            <a:solidFill>
              <a:srgbClr val="000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omic Sans MS"/>
                <a:ea typeface="DejaVu Sans"/>
              </a:rPr>
              <a:t>Goed gedaan!</a:t>
            </a:r>
            <a:endParaRPr lang="nl-NL" sz="1800" b="0" strike="noStrike" spc="-1">
              <a:latin typeface="Arial"/>
            </a:endParaRPr>
          </a:p>
        </p:txBody>
      </p:sp>
      <p:pic>
        <p:nvPicPr>
          <p:cNvPr id="572" name="Picture 4" descr="http://202.174.114.76/~meetings/wp-content/uploads/2014/02/Meetings-NZ-Plan-for-Success-3.jpg"/>
          <p:cNvPicPr/>
          <p:nvPr/>
        </p:nvPicPr>
        <p:blipFill>
          <a:blip r:embed="rId4">
            <a:alphaModFix amt="50000"/>
          </a:blip>
          <a:stretch/>
        </p:blipFill>
        <p:spPr>
          <a:xfrm>
            <a:off x="7972200" y="1513080"/>
            <a:ext cx="2873160" cy="4311720"/>
          </a:xfrm>
          <a:prstGeom prst="rect">
            <a:avLst/>
          </a:prstGeom>
          <a:ln w="28575">
            <a:solidFill>
              <a:srgbClr val="000000"/>
            </a:solidFill>
            <a:round/>
          </a:ln>
        </p:spPr>
      </p:pic>
      <p:sp>
        <p:nvSpPr>
          <p:cNvPr id="573" name="TextBox 9"/>
          <p:cNvSpPr/>
          <p:nvPr/>
        </p:nvSpPr>
        <p:spPr>
          <a:xfrm>
            <a:off x="1355400" y="2207520"/>
            <a:ext cx="4149720" cy="363960"/>
          </a:xfrm>
          <a:prstGeom prst="rect">
            <a:avLst/>
          </a:prstGeom>
          <a:solidFill>
            <a:schemeClr val="bg1"/>
          </a:solidFill>
          <a:ln w="285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nl-NL" sz="1800" b="0" strike="noStrike" spc="-1">
                <a:solidFill>
                  <a:srgbClr val="000000"/>
                </a:solidFill>
                <a:latin typeface="Comic Sans MS"/>
                <a:ea typeface="DejaVu Sans"/>
              </a:rPr>
              <a:t>Een tijdje later bij het assessment...</a:t>
            </a:r>
            <a:endParaRPr lang="nl-NL" sz="1800" b="0" strike="noStrike" spc="-1">
              <a:latin typeface="Arial"/>
            </a:endParaRPr>
          </a:p>
        </p:txBody>
      </p:sp>
      <p:sp>
        <p:nvSpPr>
          <p:cNvPr id="574" name="Oval Callout 10"/>
          <p:cNvSpPr/>
          <p:nvPr/>
        </p:nvSpPr>
        <p:spPr>
          <a:xfrm>
            <a:off x="9214200" y="932400"/>
            <a:ext cx="2973240" cy="1570320"/>
          </a:xfrm>
          <a:prstGeom prst="wedgeEllipseCallout">
            <a:avLst>
              <a:gd name="adj1" fmla="val -18753"/>
              <a:gd name="adj2" fmla="val 73391"/>
            </a:avLst>
          </a:prstGeom>
          <a:solidFill>
            <a:srgbClr val="FFFFFF"/>
          </a:solidFill>
          <a:ln w="19050">
            <a:solidFill>
              <a:srgbClr val="000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buNone/>
            </a:pPr>
            <a:r>
              <a:rPr lang="nl-NL" sz="1800" b="0" strike="noStrike" spc="-1">
                <a:solidFill>
                  <a:srgbClr val="000000"/>
                </a:solidFill>
                <a:latin typeface="Comic Sans MS"/>
                <a:ea typeface="DejaVu Sans"/>
              </a:rPr>
              <a:t>Hoera! Ik ben een betere ingenieur geworden!</a:t>
            </a:r>
            <a:endParaRPr lang="nl-NL" sz="1800" b="0" strike="noStrike" spc="-1">
              <a:latin typeface="Arial"/>
            </a:endParaRPr>
          </a:p>
          <a:p>
            <a:pPr algn="ctr">
              <a:lnSpc>
                <a:spcPct val="100000"/>
              </a:lnSpc>
              <a:buNone/>
            </a:pPr>
            <a:r>
              <a:rPr lang="nl-NL" sz="1050" b="0" strike="noStrike" spc="-1">
                <a:solidFill>
                  <a:srgbClr val="000000"/>
                </a:solidFill>
                <a:latin typeface="Comic Sans MS"/>
                <a:ea typeface="DejaVu Sans"/>
              </a:rPr>
              <a:t>(En ik heb plotseling geen bril meer nodig)</a:t>
            </a:r>
            <a:endParaRPr lang="nl-NL" sz="105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
            <a:extLst>
              <a:ext uri="{FF2B5EF4-FFF2-40B4-BE49-F238E27FC236}">
                <a16:creationId xmlns:a16="http://schemas.microsoft.com/office/drawing/2014/main" id="{34437176-93B6-BE8B-DE32-3F04A7D5DDFA}"/>
              </a:ext>
            </a:extLst>
          </p:cNvPr>
          <p:cNvSpPr txBox="1">
            <a:spLocks/>
          </p:cNvSpPr>
          <p:nvPr/>
        </p:nvSpPr>
        <p:spPr>
          <a:xfrm rot="5400000">
            <a:off x="-3245400" y="3246480"/>
            <a:ext cx="6856560" cy="363600"/>
          </a:xfrm>
          <a:prstGeom prst="rect">
            <a:avLst/>
          </a:prstGeom>
          <a:solidFill>
            <a:srgbClr val="CC0033"/>
          </a:solidFill>
          <a:ln w="0">
            <a:noFill/>
          </a:ln>
        </p:spPr>
        <p:txBody>
          <a:bodyPr lIns="90000" tIns="45000" rIns="90000" bIns="45000" anchor="ctr">
            <a:noAutofit/>
          </a:bodyPr>
          <a:lstStyle>
            <a:defPPr>
              <a:defRPr lang="nl-NL"/>
            </a:defPPr>
            <a:lvl1pPr marL="0" algn="ctr" defTabSz="914400" rtl="0" eaLnBrk="1" latinLnBrk="0" hangingPunct="1">
              <a:lnSpc>
                <a:spcPct val="100000"/>
              </a:lnSpc>
              <a:buNone/>
              <a:defRPr lang="nl-NL" sz="1050" b="1" strike="noStrike" kern="1200" spc="-1">
                <a:solidFill>
                  <a:srgbClr val="FFFFFF"/>
                </a:solidFill>
                <a:latin typeface="Calibri"/>
                <a:ea typeface="DejaVu Sans"/>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KICK-OFF PEE50 2022-2023</a:t>
            </a:r>
            <a:endParaRPr lang="nl-NL" b="0">
              <a:latin typeface="Times New Roman"/>
            </a:endParaRPr>
          </a:p>
        </p:txBody>
      </p:sp>
      <p:sp>
        <p:nvSpPr>
          <p:cNvPr id="576" name="PlaceHolder 1"/>
          <p:cNvSpPr>
            <a:spLocks noGrp="1"/>
          </p:cNvSpPr>
          <p:nvPr>
            <p:ph type="title"/>
          </p:nvPr>
        </p:nvSpPr>
        <p:spPr>
          <a:xfrm>
            <a:off x="364680" y="0"/>
            <a:ext cx="11822040" cy="791640"/>
          </a:xfrm>
          <a:prstGeom prst="rect">
            <a:avLst/>
          </a:prstGeom>
          <a:noFill/>
          <a:ln w="0">
            <a:noFill/>
          </a:ln>
        </p:spPr>
        <p:txBody>
          <a:bodyPr lIns="90000" tIns="45000" rIns="90000" bIns="45000" anchor="ctr">
            <a:noAutofit/>
          </a:bodyPr>
          <a:lstStyle/>
          <a:p>
            <a:pPr algn="ctr">
              <a:lnSpc>
                <a:spcPct val="90000"/>
              </a:lnSpc>
              <a:buNone/>
            </a:pPr>
            <a:r>
              <a:rPr lang="nl-NL" sz="4000" b="1" strike="noStrike" cap="all" spc="-1">
                <a:solidFill>
                  <a:srgbClr val="000000"/>
                </a:solidFill>
                <a:latin typeface="Calibri"/>
                <a:ea typeface="DejaVu Sans"/>
              </a:rPr>
              <a:t>Project management proces</a:t>
            </a:r>
            <a:endParaRPr lang="en-US" sz="4000" b="0" strike="noStrike" spc="-1">
              <a:solidFill>
                <a:srgbClr val="000000"/>
              </a:solidFill>
              <a:latin typeface="Arial"/>
            </a:endParaRPr>
          </a:p>
        </p:txBody>
      </p:sp>
      <p:sp>
        <p:nvSpPr>
          <p:cNvPr id="577" name="PlaceHolder 2"/>
          <p:cNvSpPr>
            <a:spLocks noGrp="1"/>
          </p:cNvSpPr>
          <p:nvPr>
            <p:ph/>
          </p:nvPr>
        </p:nvSpPr>
        <p:spPr>
          <a:xfrm>
            <a:off x="685440" y="1129680"/>
            <a:ext cx="11229480" cy="5415480"/>
          </a:xfrm>
          <a:prstGeom prst="rect">
            <a:avLst/>
          </a:prstGeom>
          <a:noFill/>
          <a:ln w="0">
            <a:noFill/>
          </a:ln>
        </p:spPr>
        <p:txBody>
          <a:bodyPr lIns="90000" tIns="45000" rIns="90000" bIns="45000" anchor="t">
            <a:normAutofit/>
          </a:bodyPr>
          <a:lstStyle/>
          <a:p>
            <a:pPr marL="228600" indent="-228600">
              <a:lnSpc>
                <a:spcPct val="90000"/>
              </a:lnSpc>
              <a:spcBef>
                <a:spcPts val="1001"/>
              </a:spcBef>
              <a:buClr>
                <a:srgbClr val="000000"/>
              </a:buClr>
              <a:buFont typeface="Arial"/>
              <a:buChar char="•"/>
            </a:pPr>
            <a:r>
              <a:rPr lang="nl-NL" sz="2800" b="0" strike="noStrike" spc="-1">
                <a:solidFill>
                  <a:srgbClr val="000000"/>
                </a:solidFill>
                <a:latin typeface="Calibri"/>
                <a:ea typeface="DejaVu Sans"/>
              </a:rPr>
              <a:t>Begin met Plan van Aanpak</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Elke week voortgangsbespreking met docentbegeleider</a:t>
            </a:r>
            <a:endParaRPr lang="en-US" sz="2800" b="0" strike="noStrike" spc="-1">
              <a:solidFill>
                <a:srgbClr val="000000"/>
              </a:solidFill>
              <a:latin typeface="Arial"/>
            </a:endParaRPr>
          </a:p>
          <a:p>
            <a:pPr marL="685800" lvl="1" indent="-228600">
              <a:lnSpc>
                <a:spcPct val="90000"/>
              </a:lnSpc>
              <a:spcBef>
                <a:spcPts val="499"/>
              </a:spcBef>
              <a:buClr>
                <a:srgbClr val="000000"/>
              </a:buClr>
              <a:buFont typeface="Arial"/>
              <a:buChar char="•"/>
              <a:tabLst>
                <a:tab pos="0" algn="l"/>
              </a:tabLst>
            </a:pPr>
            <a:r>
              <a:rPr lang="nl-NL" sz="2800" b="0" strike="noStrike" spc="-1">
                <a:solidFill>
                  <a:srgbClr val="000000"/>
                </a:solidFill>
                <a:latin typeface="Calibri"/>
                <a:ea typeface="DejaVu Sans"/>
              </a:rPr>
              <a:t>Agenda</a:t>
            </a:r>
            <a:endParaRPr lang="en-US" sz="2800" b="0" strike="noStrike" spc="-1">
              <a:solidFill>
                <a:srgbClr val="000000"/>
              </a:solidFill>
              <a:latin typeface="Arial"/>
            </a:endParaRPr>
          </a:p>
          <a:p>
            <a:pPr marL="685800" lvl="1" indent="-228600">
              <a:lnSpc>
                <a:spcPct val="90000"/>
              </a:lnSpc>
              <a:spcBef>
                <a:spcPts val="499"/>
              </a:spcBef>
              <a:buClr>
                <a:srgbClr val="000000"/>
              </a:buClr>
              <a:buFont typeface="Arial"/>
              <a:buChar char="•"/>
              <a:tabLst>
                <a:tab pos="0" algn="l"/>
              </a:tabLst>
            </a:pPr>
            <a:r>
              <a:rPr lang="nl-NL" sz="2800" b="0" strike="noStrike" spc="-1">
                <a:solidFill>
                  <a:srgbClr val="000000"/>
                </a:solidFill>
                <a:latin typeface="Calibri"/>
                <a:ea typeface="DejaVu Sans"/>
              </a:rPr>
              <a:t>Notulen</a:t>
            </a:r>
            <a:endParaRPr lang="en-US" sz="2800" b="0" strike="noStrike" spc="-1">
              <a:solidFill>
                <a:srgbClr val="000000"/>
              </a:solidFill>
              <a:latin typeface="Arial"/>
            </a:endParaRPr>
          </a:p>
          <a:p>
            <a:pPr marL="685800" lvl="1" indent="-228600">
              <a:lnSpc>
                <a:spcPct val="90000"/>
              </a:lnSpc>
              <a:spcBef>
                <a:spcPts val="499"/>
              </a:spcBef>
              <a:buClr>
                <a:srgbClr val="000000"/>
              </a:buClr>
              <a:buFont typeface="Arial"/>
              <a:buChar char="•"/>
              <a:tabLst>
                <a:tab pos="0" algn="l"/>
              </a:tabLst>
            </a:pPr>
            <a:r>
              <a:rPr lang="nl-NL" sz="2800" b="0" strike="noStrike" spc="-1">
                <a:solidFill>
                  <a:srgbClr val="000000"/>
                </a:solidFill>
                <a:latin typeface="Calibri"/>
                <a:ea typeface="DejaVu Sans"/>
              </a:rPr>
              <a:t>Planning</a:t>
            </a:r>
            <a:endParaRPr lang="en-US" sz="2800" b="0" strike="noStrike" spc="-1">
              <a:solidFill>
                <a:srgbClr val="000000"/>
              </a:solidFill>
              <a:latin typeface="Arial"/>
            </a:endParaRPr>
          </a:p>
          <a:p>
            <a:pPr marL="685800" lvl="1" indent="-228600">
              <a:lnSpc>
                <a:spcPct val="90000"/>
              </a:lnSpc>
              <a:spcBef>
                <a:spcPts val="499"/>
              </a:spcBef>
              <a:buClr>
                <a:srgbClr val="000000"/>
              </a:buClr>
              <a:buFont typeface="Arial"/>
              <a:buChar char="•"/>
              <a:tabLst>
                <a:tab pos="0" algn="l"/>
              </a:tabLst>
            </a:pPr>
            <a:r>
              <a:rPr lang="nl-NL" sz="2800" b="0" strike="noStrike" spc="-1">
                <a:solidFill>
                  <a:srgbClr val="000000"/>
                </a:solidFill>
                <a:latin typeface="Calibri"/>
                <a:ea typeface="DejaVu Sans"/>
              </a:rPr>
              <a:t>Risicomanagement</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Inspecties</a:t>
            </a:r>
            <a:endParaRPr lang="en-US" sz="2800" b="0" strike="noStrike" spc="-1">
              <a:solidFill>
                <a:srgbClr val="000000"/>
              </a:solidFill>
              <a:latin typeface="Arial"/>
            </a:endParaRPr>
          </a:p>
          <a:p>
            <a:pPr marL="228600" indent="-228600">
              <a:lnSpc>
                <a:spcPct val="90000"/>
              </a:lnSpc>
              <a:spcBef>
                <a:spcPts val="1001"/>
              </a:spcBef>
              <a:buClr>
                <a:srgbClr val="000000"/>
              </a:buClr>
              <a:buFont typeface="Arial"/>
              <a:buChar char="•"/>
              <a:tabLst>
                <a:tab pos="0" algn="l"/>
              </a:tabLst>
            </a:pPr>
            <a:r>
              <a:rPr lang="nl-NL" sz="2800" b="0" strike="noStrike" spc="-1">
                <a:solidFill>
                  <a:srgbClr val="000000"/>
                </a:solidFill>
                <a:latin typeface="Calibri"/>
                <a:ea typeface="DejaVu Sans"/>
              </a:rPr>
              <a:t>Reviews intern en extern </a:t>
            </a:r>
            <a:endParaRPr lang="en-US" sz="2800" b="0" strike="noStrike" spc="-1">
              <a:solidFill>
                <a:srgbClr val="000000"/>
              </a:solidFill>
              <a:latin typeface="Arial"/>
            </a:endParaRPr>
          </a:p>
          <a:p>
            <a:pPr marL="228600" indent="-228600">
              <a:lnSpc>
                <a:spcPct val="90000"/>
              </a:lnSpc>
              <a:spcBef>
                <a:spcPts val="1001"/>
              </a:spcBef>
              <a:buNone/>
              <a:tabLst>
                <a:tab pos="0" algn="l"/>
              </a:tabLst>
            </a:pPr>
            <a:endParaRPr lang="en-US" sz="2800" b="0" strike="noStrike" spc="-1">
              <a:solidFill>
                <a:srgbClr val="000000"/>
              </a:solidFill>
              <a:latin typeface="Arial"/>
            </a:endParaRPr>
          </a:p>
        </p:txBody>
      </p:sp>
      <p:sp>
        <p:nvSpPr>
          <p:cNvPr id="580" name="PlaceHolder 4"/>
          <p:cNvSpPr>
            <a:spLocks noGrp="1"/>
          </p:cNvSpPr>
          <p:nvPr>
            <p:ph type="sldNum" idx="27"/>
          </p:nvPr>
        </p:nvSpPr>
        <p:spPr>
          <a:xfrm>
            <a:off x="0" y="6546600"/>
            <a:ext cx="363600" cy="309960"/>
          </a:xfrm>
          <a:prstGeom prst="rect">
            <a:avLst/>
          </a:prstGeom>
          <a:noFill/>
          <a:ln w="0">
            <a:noFill/>
          </a:ln>
        </p:spPr>
        <p:txBody>
          <a:bodyPr lIns="90000" tIns="45000" rIns="90000" bIns="45000" anchor="ctr">
            <a:noAutofit/>
          </a:bodyPr>
          <a:lstStyle>
            <a:lvl1pPr algn="r">
              <a:lnSpc>
                <a:spcPct val="100000"/>
              </a:lnSpc>
              <a:buNone/>
              <a:defRPr lang="nl-NL" sz="1000" b="1" strike="noStrike" spc="-1">
                <a:solidFill>
                  <a:srgbClr val="FFFFFF"/>
                </a:solidFill>
                <a:latin typeface="Calibri"/>
                <a:ea typeface="DejaVu Sans"/>
              </a:defRPr>
            </a:lvl1pPr>
          </a:lstStyle>
          <a:p>
            <a:pPr algn="r">
              <a:lnSpc>
                <a:spcPct val="100000"/>
              </a:lnSpc>
              <a:buNone/>
            </a:pPr>
            <a:fld id="{43FB37E9-60F4-4303-AF07-E89E59962129}" type="slidenum">
              <a:rPr lang="nl-NL" sz="1000" b="1" strike="noStrike" spc="-1">
                <a:solidFill>
                  <a:srgbClr val="FFFFFF"/>
                </a:solidFill>
                <a:latin typeface="Calibri"/>
                <a:ea typeface="DejaVu Sans"/>
              </a:rPr>
              <a:t>9</a:t>
            </a:fld>
            <a:endParaRPr lang="nl-NL" sz="1000" b="0" strike="noStrike" spc="-1">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Title_only">
  <a:themeElements>
    <a:clrScheme name="Aangepast 1">
      <a:dk1>
        <a:srgbClr val="001533"/>
      </a:dk1>
      <a:lt1>
        <a:srgbClr val="FFFFFF"/>
      </a:lt1>
      <a:dk2>
        <a:srgbClr val="E51515"/>
      </a:dk2>
      <a:lt2>
        <a:srgbClr val="FFFFFF"/>
      </a:lt2>
      <a:accent1>
        <a:srgbClr val="00A99D"/>
      </a:accent1>
      <a:accent2>
        <a:srgbClr val="E51515"/>
      </a:accent2>
      <a:accent3>
        <a:srgbClr val="D98E04"/>
      </a:accent3>
      <a:accent4>
        <a:srgbClr val="AB1269"/>
      </a:accent4>
      <a:accent5>
        <a:srgbClr val="1755FE"/>
      </a:accent5>
      <a:accent6>
        <a:srgbClr val="5BCEC5"/>
      </a:accent6>
      <a:hlink>
        <a:srgbClr val="E51515"/>
      </a:hlink>
      <a:folHlink>
        <a:srgbClr val="CACACA"/>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5" id="{537F4777-3095-4E2D-92B4-ADFECE0D1FE1}" vid="{57D354AE-4136-44A2-950A-A4900A0F674D}"/>
    </a:ext>
  </a:extLst>
</a:theme>
</file>

<file path=ppt/theme/theme14.xml><?xml version="1.0" encoding="utf-8"?>
<a:theme xmlns:a="http://schemas.openxmlformats.org/drawingml/2006/main" name="1_Office Theme">
  <a:themeElements>
    <a:clrScheme name="Dynniq">
      <a:dk1>
        <a:sysClr val="windowText" lastClr="000000"/>
      </a:dk1>
      <a:lt1>
        <a:sysClr val="window" lastClr="FFFFFF"/>
      </a:lt1>
      <a:dk2>
        <a:srgbClr val="44546A"/>
      </a:dk2>
      <a:lt2>
        <a:srgbClr val="E7E6E6"/>
      </a:lt2>
      <a:accent1>
        <a:srgbClr val="E6234B"/>
      </a:accent1>
      <a:accent2>
        <a:srgbClr val="F07D00"/>
      </a:accent2>
      <a:accent3>
        <a:srgbClr val="ADB81D"/>
      </a:accent3>
      <a:accent4>
        <a:srgbClr val="19B5BD"/>
      </a:accent4>
      <a:accent5>
        <a:srgbClr val="E6C10B"/>
      </a:accent5>
      <a:accent6>
        <a:srgbClr val="A28CBA"/>
      </a:accent6>
      <a:hlink>
        <a:srgbClr val="EB5537"/>
      </a:hlink>
      <a:folHlink>
        <a:srgbClr val="77787A"/>
      </a:folHlink>
    </a:clrScheme>
    <a:fontScheme name="Dynniq">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q Grey">
      <a:srgbClr val="77787A"/>
    </a:custClr>
    <a:custClr name="Dq Orange">
      <a:srgbClr val="EB5537"/>
    </a:custClr>
    <a:custClr name="Dq Red">
      <a:srgbClr val="E6234B"/>
    </a:custClr>
    <a:custClr name="Dq Light Orange">
      <a:srgbClr val="F07D00"/>
    </a:custClr>
    <a:custClr name="Dq Green">
      <a:srgbClr val="ABD81D"/>
    </a:custClr>
    <a:custClr name="Dq Blue">
      <a:srgbClr val="19B5BD"/>
    </a:custClr>
    <a:custClr name="Dq Yellow">
      <a:srgbClr val="E6C10B"/>
    </a:custClr>
    <a:custClr name="Dq Purple">
      <a:srgbClr val="A28CBA"/>
    </a:custClr>
    <a:custClr name="Dq Anthracite">
      <a:srgbClr val="575757"/>
    </a:custClr>
    <a:custClr name="Dq Light Grey">
      <a:srgbClr val="ECECEC"/>
    </a:custClr>
  </a:custClrLst>
  <a:extLst>
    <a:ext uri="{05A4C25C-085E-4340-85A3-A5531E510DB2}">
      <thm15:themeFamily xmlns:thm15="http://schemas.microsoft.com/office/thememl/2012/main" name="Presentation-UK-3_1_41.potx" id="{BE11EB86-1A42-4726-A6F0-422B3F35D6FE}" vid="{3872AE9A-C9AB-4301-9B43-BD315D4151B5}"/>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0000FF"/>
      </a:hlink>
      <a:folHlink>
        <a:srgbClr val="00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858591"/>
      </a:dk2>
      <a:lt2>
        <a:srgbClr val="FFFFFF"/>
      </a:lt2>
      <a:accent1>
        <a:srgbClr val="FFC800"/>
      </a:accent1>
      <a:accent2>
        <a:srgbClr val="C0C0C8"/>
      </a:accent2>
      <a:accent3>
        <a:srgbClr val="063C67"/>
      </a:accent3>
      <a:accent4>
        <a:srgbClr val="1D93C9"/>
      </a:accent4>
      <a:accent5>
        <a:srgbClr val="7ECBEE"/>
      </a:accent5>
      <a:accent6>
        <a:srgbClr val="2F80F3"/>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0</TotalTime>
  <Words>2041</Words>
  <Application>Microsoft Office PowerPoint</Application>
  <PresentationFormat>Aangepast</PresentationFormat>
  <Paragraphs>373</Paragraphs>
  <Slides>41</Slides>
  <Notes>27</Notes>
  <HiddenSlides>0</HiddenSlides>
  <MMClips>0</MMClips>
  <ScaleCrop>false</ScaleCrop>
  <HeadingPairs>
    <vt:vector size="6" baseType="variant">
      <vt:variant>
        <vt:lpstr>Gebruikte lettertypen</vt:lpstr>
      </vt:variant>
      <vt:variant>
        <vt:i4>9</vt:i4>
      </vt:variant>
      <vt:variant>
        <vt:lpstr>Thema</vt:lpstr>
      </vt:variant>
      <vt:variant>
        <vt:i4>14</vt:i4>
      </vt:variant>
      <vt:variant>
        <vt:lpstr>Diatitels</vt:lpstr>
      </vt:variant>
      <vt:variant>
        <vt:i4>41</vt:i4>
      </vt:variant>
    </vt:vector>
  </HeadingPairs>
  <TitlesOfParts>
    <vt:vector size="64" baseType="lpstr">
      <vt:lpstr>Arial</vt:lpstr>
      <vt:lpstr>Calibri</vt:lpstr>
      <vt:lpstr>Calibri Light</vt:lpstr>
      <vt:lpstr>Century Gothic</vt:lpstr>
      <vt:lpstr>Comic Sans MS</vt:lpstr>
      <vt:lpstr>Symbol</vt:lpstr>
      <vt:lpstr>Times New Roman</vt:lpstr>
      <vt:lpstr>Verdana</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1_Title_only</vt:lpstr>
      <vt:lpstr>1_Office Theme</vt:lpstr>
      <vt:lpstr>Kick-off: PROJECT Elektrotechniek 5</vt:lpstr>
      <vt:lpstr>Project ELEKTROTECHNIEK 5</vt:lpstr>
      <vt:lpstr>Voorwaarde om mee te doen met PEE50</vt:lpstr>
      <vt:lpstr>Beoordeling</vt:lpstr>
      <vt:lpstr>Beoordeling </vt:lpstr>
      <vt:lpstr>Assessment en persoonlijke ontwikkeling</vt:lpstr>
      <vt:lpstr>Voorbeeld zelfsturing competentieontwikkeling</vt:lpstr>
      <vt:lpstr>Voorbeeld (vervolg)</vt:lpstr>
      <vt:lpstr>Project management proces</vt:lpstr>
      <vt:lpstr>V-model</vt:lpstr>
      <vt:lpstr>V-model iteratief</vt:lpstr>
      <vt:lpstr>W-model</vt:lpstr>
      <vt:lpstr>V-model I/O (1/2)</vt:lpstr>
      <vt:lpstr>V-model I/O (2/2)</vt:lpstr>
      <vt:lpstr>Planning Kwartaal 3</vt:lpstr>
      <vt:lpstr>Planning Kwartaal 4</vt:lpstr>
      <vt:lpstr>Beoordeling competenties</vt:lpstr>
      <vt:lpstr>PowerPoint-presentatie</vt:lpstr>
      <vt:lpstr>De opdrachten</vt:lpstr>
      <vt:lpstr>Opdrachtgevers</vt:lpstr>
      <vt:lpstr>PROJECTEN</vt:lpstr>
      <vt:lpstr>IP-CAR</vt:lpstr>
      <vt:lpstr>PowerPoint-presentatie</vt:lpstr>
      <vt:lpstr>PowerPoint-presentatie</vt:lpstr>
      <vt:lpstr>Offline PV-batterij lader Dynniq</vt:lpstr>
      <vt:lpstr>PowerPoint-presentatie</vt:lpstr>
      <vt:lpstr>Voltammetrie</vt:lpstr>
      <vt:lpstr>Electric Steering Control</vt:lpstr>
      <vt:lpstr>Motorcontroller</vt:lpstr>
      <vt:lpstr>Elektropark (HR) Energy opslag</vt:lpstr>
      <vt:lpstr>Power Distribution System (PDS)</vt:lpstr>
      <vt:lpstr>Contactless motor voltage sensor</vt:lpstr>
      <vt:lpstr>Smart Lighting</vt:lpstr>
      <vt:lpstr>Hybride verlichting</vt:lpstr>
      <vt:lpstr>Smart MQ Sensorarray voor Stookolie CoE HRTech Hogeschool Rotterdam, Politie</vt:lpstr>
      <vt:lpstr>Nieuwe Generatie Sensorarrays CoE HRTech Hogeschool Rotterdam, Politie </vt:lpstr>
      <vt:lpstr>Groene daken</vt:lpstr>
      <vt:lpstr>Toepassingsgebied vergasser/electrolyser (Uniper)</vt:lpstr>
      <vt:lpstr>Energieopslag (Uniper)</vt:lpstr>
      <vt:lpstr>RAAST</vt:lpstr>
      <vt:lpstr>Wat nu te doen?</vt:lpstr>
    </vt:vector>
  </TitlesOfParts>
  <Company>Hogeschool Rotterdam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ENGINEERING PROJECT SEMESTER 6</dc:title>
  <dc:subject/>
  <dc:creator>Peltenburg, J.W.</dc:creator>
  <dc:description/>
  <cp:lastModifiedBy>Muilwijk, K.A. (Koen)</cp:lastModifiedBy>
  <cp:revision>233</cp:revision>
  <cp:lastPrinted>2023-01-29T13:52:49Z</cp:lastPrinted>
  <dcterms:created xsi:type="dcterms:W3CDTF">2016-02-02T08:32:09Z</dcterms:created>
  <dcterms:modified xsi:type="dcterms:W3CDTF">2023-01-29T14:35:36Z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0x0101002889CF096EA0F74E95A1679122595694</vt:lpwstr>
  </property>
  <property fmtid="{D5CDD505-2E9C-101B-9397-08002B2CF9AE}" pid="3" name="Notes">
    <vt:i4>23</vt:i4>
  </property>
  <property fmtid="{D5CDD505-2E9C-101B-9397-08002B2CF9AE}" pid="4" name="PresentationFormat">
    <vt:lpwstr>Aangepast</vt:lpwstr>
  </property>
  <property fmtid="{D5CDD505-2E9C-101B-9397-08002B2CF9AE}" pid="5" name="Slides">
    <vt:i4>37</vt:i4>
  </property>
</Properties>
</file>