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83" r:id="rId3"/>
    <p:sldId id="257" r:id="rId4"/>
    <p:sldId id="282" r:id="rId5"/>
    <p:sldId id="279" r:id="rId6"/>
  </p:sldIdLst>
  <p:sldSz cx="9144000" cy="5143500" type="screen16x9"/>
  <p:notesSz cx="6858000" cy="9144000"/>
  <p:embeddedFontLst>
    <p:embeddedFont>
      <p:font typeface="DengXian Light" panose="02020500000000000000" charset="-122"/>
      <p:regular r:id="rId8"/>
    </p:embeddedFont>
    <p:embeddedFont>
      <p:font typeface="Cambria Math" panose="02040503050406030204" pitchFamily="18" charset="0"/>
      <p:regular r:id="rId9"/>
    </p:embeddedFont>
    <p:embeddedFont>
      <p:font typeface="標楷體" panose="03000509000000000000" pitchFamily="65" charset="-120"/>
      <p:regular r:id="rId10"/>
    </p:embeddedFont>
    <p:embeddedFont>
      <p:font typeface="DengXian" panose="02020500000000000000" charset="-122"/>
      <p:regular r:id="rId11"/>
      <p:bold r:id="rId12"/>
    </p:embeddedFont>
    <p:embeddedFont>
      <p:font typeface="Dosis Light" panose="02020500000000000000" charset="0"/>
      <p:regular r:id="rId13"/>
      <p:bold r:id="rId14"/>
    </p:embeddedFont>
    <p:embeddedFont>
      <p:font typeface="Titillium Web Light" panose="02020500000000000000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CA4C82-7D3D-41BC-AF34-45A1F224E9FB}">
  <a:tblStyle styleId="{C4CA4C82-7D3D-41BC-AF34-45A1F224E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86364" autoAdjust="0"/>
  </p:normalViewPr>
  <p:slideViewPr>
    <p:cSldViewPr>
      <p:cViewPr varScale="1">
        <p:scale>
          <a:sx n="116" d="100"/>
          <a:sy n="116" d="100"/>
        </p:scale>
        <p:origin x="480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49660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20.13.242:27017/hat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20.13.242:27017/hat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iang Yun\Downloads\習近平_黑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0"/>
            <a:ext cx="761344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-12839" y="697983"/>
            <a:ext cx="5682208" cy="37475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105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CN" sz="105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CN" altLang="en-US" sz="28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作業</a:t>
            </a:r>
            <a:r>
              <a:rPr lang="en-US" altLang="zh-CN" sz="2800" dirty="0" smtClean="0">
                <a:solidFill>
                  <a:schemeClr val="accent4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DengXian Light" pitchFamily="2" charset="-122"/>
                <a:ea typeface="DengXian Light" pitchFamily="2" charset="-122"/>
              </a:rPr>
              <a:t/>
            </a:r>
            <a:b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DengXian Light" pitchFamily="2" charset="-122"/>
                <a:ea typeface="DengXian Light" pitchFamily="2" charset="-122"/>
              </a:rPr>
            </a:br>
            <a:r>
              <a:rPr lang="zh-TW" altLang="en-US" sz="32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社</a:t>
            </a:r>
            <a:r>
              <a:rPr lang="zh-TW" altLang="en-US" sz="32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群文字</a:t>
            </a:r>
            <a:r>
              <a:rPr lang="zh-TW" altLang="en-US" sz="32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雲</a:t>
            </a:r>
            <a:r>
              <a:rPr lang="en-US" altLang="zh-TW" sz="32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32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32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zh-CN" altLang="en-US" sz="32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習近平</a:t>
            </a:r>
            <a:r>
              <a:rPr lang="en-US" altLang="zh-CN" sz="1200" dirty="0" smtClean="0">
                <a:solidFill>
                  <a:schemeClr val="accent4">
                    <a:lumMod val="75000"/>
                  </a:schemeClr>
                </a:solidFill>
                <a:latin typeface="DengXian Light" pitchFamily="2" charset="-122"/>
                <a:ea typeface="DengXian Light" pitchFamily="2" charset="-122"/>
              </a:rPr>
              <a:t/>
            </a:r>
            <a:br>
              <a:rPr lang="en-US" altLang="zh-CN" sz="1200" dirty="0" smtClean="0">
                <a:solidFill>
                  <a:schemeClr val="accent4">
                    <a:lumMod val="75000"/>
                  </a:schemeClr>
                </a:solidFill>
                <a:latin typeface="DengXian Light" pitchFamily="2" charset="-122"/>
                <a:ea typeface="DengXian Light" pitchFamily="2" charset="-122"/>
              </a:rPr>
            </a:b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CN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組員</a:t>
            </a:r>
            <a:r>
              <a:rPr lang="en-US" altLang="zh-CN" sz="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CN" sz="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CN" altLang="en-US" sz="18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詹英鴻 江承陽</a:t>
            </a:r>
            <a:r>
              <a:rPr lang="en-US" altLang="zh-CN" sz="18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CN" sz="18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CN" altLang="en-US" sz="18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蔡秉宏 翁湘雲</a:t>
            </a:r>
            <a:endParaRPr lang="en" sz="20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8300" y="267494"/>
            <a:ext cx="6761100" cy="857400"/>
          </a:xfrm>
        </p:spPr>
        <p:txBody>
          <a:bodyPr/>
          <a:lstStyle/>
          <a:p>
            <a:r>
              <a:rPr lang="en-US" altLang="zh-TW" b="1" dirty="0">
                <a:latin typeface="Cambria Math" pitchFamily="18" charset="0"/>
                <a:ea typeface="Cambria Math" pitchFamily="18" charset="0"/>
              </a:rPr>
              <a:t>TF-IDF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300" y="1203598"/>
            <a:ext cx="7166068" cy="3087000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取出每</a:t>
            </a:r>
            <a:r>
              <a:rPr lang="zh-TW" altLang="en-US" dirty="0" smtClean="0">
                <a:latin typeface="Cambria Math" pitchFamily="18" charset="0"/>
                <a:ea typeface="標楷體" pitchFamily="65" charset="-120"/>
              </a:rPr>
              <a:t>篇 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top</a:t>
            </a:r>
            <a:r>
              <a:rPr lang="zh-TW" altLang="en-US" dirty="0" smtClean="0">
                <a:latin typeface="Cambria Math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20</a:t>
            </a:r>
            <a:r>
              <a:rPr lang="zh-TW" altLang="en-US" dirty="0" smtClean="0">
                <a:latin typeface="Cambria Math" pitchFamily="18" charset="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的權重 *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此篇文章詞數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全部文章詞總數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     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2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              全部                                                      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top 20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289" y="2141886"/>
            <a:ext cx="2908187" cy="24173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01" y="2144070"/>
            <a:ext cx="2933700" cy="24151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0231" y="3232075"/>
            <a:ext cx="2880320" cy="236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2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487" y="339502"/>
            <a:ext cx="6761100" cy="857400"/>
          </a:xfrm>
        </p:spPr>
        <p:txBody>
          <a:bodyPr/>
          <a:lstStyle/>
          <a:p>
            <a:r>
              <a:rPr lang="en-US" altLang="zh-TW" b="1" dirty="0" err="1" smtClean="0">
                <a:latin typeface="Cambria Math" pitchFamily="18" charset="0"/>
                <a:ea typeface="Cambria Math" pitchFamily="18" charset="0"/>
              </a:rPr>
              <a:t>HatePolitics</a:t>
            </a:r>
            <a:r>
              <a:rPr lang="en-US" altLang="zh-TW" b="1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US" altLang="zh-TW" b="1" dirty="0" smtClean="0">
                <a:latin typeface="Cambria Math" pitchFamily="18" charset="0"/>
                <a:ea typeface="Cambria Math" pitchFamily="18" charset="0"/>
              </a:rPr>
            </a:br>
            <a:endParaRPr lang="zh-TW" altLang="en-US" sz="2000" b="1" dirty="0">
              <a:latin typeface="Cambria Math" pitchFamily="18" charset="0"/>
              <a:ea typeface="DengXian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487" y="4778076"/>
            <a:ext cx="2719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  <a:ea typeface="DengXian Light" pitchFamily="2" charset="-122"/>
                <a:cs typeface="Times New Roman" pitchFamily="18" charset="0"/>
                <a:hlinkClick r:id="rId3"/>
              </a:rPr>
              <a:t>http://140.120.13.242:27017/hate</a:t>
            </a:r>
            <a:r>
              <a:rPr lang="en-US" altLang="zh-TW" b="1" dirty="0" smtClean="0">
                <a:latin typeface="Times New Roman" pitchFamily="18" charset="0"/>
                <a:ea typeface="DengXian Light" pitchFamily="2" charset="-122"/>
                <a:cs typeface="Times New Roman" pitchFamily="18" charset="0"/>
                <a:hlinkClick r:id="rId3"/>
              </a:rPr>
              <a:t>/</a:t>
            </a:r>
            <a:endParaRPr lang="en-US" altLang="zh-TW" b="1" dirty="0" smtClean="0">
              <a:latin typeface="Times New Roman" pitchFamily="18" charset="0"/>
              <a:ea typeface="DengXian Light" pitchFamily="2" charset="-122"/>
              <a:cs typeface="Times New Roman" pitchFamily="18" charset="0"/>
            </a:endParaRPr>
          </a:p>
          <a:p>
            <a:endParaRPr lang="en-US" altLang="zh-TW" b="1" dirty="0" smtClean="0">
              <a:latin typeface="Times New Roman" pitchFamily="18" charset="0"/>
              <a:ea typeface="DengXian Light" pitchFamily="2" charset="-122"/>
              <a:cs typeface="Times New Roman" pitchFamily="18" charset="0"/>
            </a:endParaRPr>
          </a:p>
        </p:txBody>
      </p:sp>
      <p:pic>
        <p:nvPicPr>
          <p:cNvPr id="3" name="Picture 2" descr="C:\Users\Siang Yun\Downloads\pool_org (8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252"/>
            <a:ext cx="3204076" cy="500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3487" y="771615"/>
            <a:ext cx="309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篇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數 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419</a:t>
            </a:r>
            <a:r>
              <a:rPr lang="en-US" altLang="zh-TW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總詞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數 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93257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r="4731" b="46050"/>
          <a:stretch/>
        </p:blipFill>
        <p:spPr>
          <a:xfrm>
            <a:off x="179512" y="1294835"/>
            <a:ext cx="2925146" cy="343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338" y="51470"/>
            <a:ext cx="6761100" cy="857400"/>
          </a:xfrm>
        </p:spPr>
        <p:txBody>
          <a:bodyPr/>
          <a:lstStyle/>
          <a:p>
            <a:r>
              <a:rPr lang="en-US" altLang="zh-TW" b="1" dirty="0">
                <a:latin typeface="Cambria Math" pitchFamily="18" charset="0"/>
                <a:ea typeface="Cambria Math" pitchFamily="18" charset="0"/>
              </a:rPr>
              <a:t>Gossiping</a:t>
            </a:r>
            <a:endParaRPr lang="zh-TW" altLang="en-US" b="1" dirty="0">
              <a:latin typeface="Cambria Math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80" y="4768479"/>
            <a:ext cx="2640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  <a:ea typeface="DengXian Light" pitchFamily="2" charset="-122"/>
                <a:cs typeface="Times New Roman" pitchFamily="18" charset="0"/>
                <a:hlinkClick r:id="rId3"/>
              </a:rPr>
              <a:t>http://</a:t>
            </a:r>
            <a:r>
              <a:rPr lang="en-US" altLang="zh-TW" b="1" dirty="0" smtClean="0">
                <a:latin typeface="Times New Roman" pitchFamily="18" charset="0"/>
                <a:ea typeface="DengXian Light" pitchFamily="2" charset="-122"/>
                <a:cs typeface="Times New Roman" pitchFamily="18" charset="0"/>
                <a:hlinkClick r:id="rId3"/>
              </a:rPr>
              <a:t>140.120.13.242:27017/gos/</a:t>
            </a:r>
            <a:endParaRPr lang="en-US" altLang="zh-TW" b="1" dirty="0" smtClean="0">
              <a:latin typeface="Times New Roman" pitchFamily="18" charset="0"/>
              <a:ea typeface="DengXian Light" pitchFamily="2" charset="-122"/>
              <a:cs typeface="Times New Roman" pitchFamily="18" charset="0"/>
            </a:endParaRPr>
          </a:p>
          <a:p>
            <a:endParaRPr lang="en-US" altLang="zh-TW" b="1" dirty="0" smtClean="0">
              <a:latin typeface="Times New Roman" pitchFamily="18" charset="0"/>
              <a:ea typeface="DengXian Light" pitchFamily="2" charset="-122"/>
              <a:cs typeface="Times New Roman" pitchFamily="18" charset="0"/>
            </a:endParaRPr>
          </a:p>
        </p:txBody>
      </p:sp>
      <p:pic>
        <p:nvPicPr>
          <p:cNvPr id="2051" name="Picture 3" descr="C:\Users\Siang Yun\Downloads\go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15" y="771615"/>
            <a:ext cx="5225467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13487" y="771615"/>
            <a:ext cx="309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篇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數 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1978</a:t>
            </a:r>
            <a:r>
              <a:rPr lang="en-US" altLang="zh-TW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/>
            </a:r>
            <a:br>
              <a:rPr lang="en-US" altLang="zh-TW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總詞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數 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418042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/>
          <a:srcRect r="-2621" b="16220"/>
          <a:stretch/>
        </p:blipFill>
        <p:spPr>
          <a:xfrm>
            <a:off x="183338" y="1278430"/>
            <a:ext cx="280381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7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3568" y="627534"/>
            <a:ext cx="4863900" cy="403244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80BFB7"/>
                </a:solidFill>
              </a:rPr>
              <a:t>THANKS</a:t>
            </a:r>
            <a:br>
              <a:rPr lang="en" sz="6000" dirty="0" smtClean="0">
                <a:solidFill>
                  <a:srgbClr val="80BFB7"/>
                </a:solidFill>
              </a:rPr>
            </a:br>
            <a:r>
              <a:rPr lang="en-US" sz="6000" dirty="0" smtClean="0">
                <a:solidFill>
                  <a:srgbClr val="80BFB7"/>
                </a:solidFill>
              </a:rPr>
              <a:t>For</a:t>
            </a:r>
            <a:br>
              <a:rPr lang="en-US" sz="6000" dirty="0" smtClean="0">
                <a:solidFill>
                  <a:srgbClr val="80BFB7"/>
                </a:solidFill>
              </a:rPr>
            </a:br>
            <a:r>
              <a:rPr lang="en-US" sz="6000" dirty="0" smtClean="0">
                <a:solidFill>
                  <a:srgbClr val="80BFB7"/>
                </a:solidFill>
              </a:rPr>
              <a:t>Listening</a:t>
            </a:r>
            <a:endParaRPr lang="en" sz="6000" dirty="0">
              <a:solidFill>
                <a:srgbClr val="80BFB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46</Words>
  <Application>Microsoft Office PowerPoint</Application>
  <PresentationFormat>如螢幕大小 (16:9)</PresentationFormat>
  <Paragraphs>12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DengXian Light</vt:lpstr>
      <vt:lpstr>新細明體</vt:lpstr>
      <vt:lpstr>Cambria Math</vt:lpstr>
      <vt:lpstr>Arial</vt:lpstr>
      <vt:lpstr>Times New Roman</vt:lpstr>
      <vt:lpstr>標楷體</vt:lpstr>
      <vt:lpstr>DengXian</vt:lpstr>
      <vt:lpstr>Dosis Light</vt:lpstr>
      <vt:lpstr>Titillium Web Light</vt:lpstr>
      <vt:lpstr>Mowbray template</vt:lpstr>
      <vt:lpstr> 作業3 社群文字雲 -習近平    組員 詹英鴻 江承陽 蔡秉宏 翁湘雲</vt:lpstr>
      <vt:lpstr>TF-IDF</vt:lpstr>
      <vt:lpstr>HatePolitics </vt:lpstr>
      <vt:lpstr>Gossiping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作業3     組員 詹英鴻 江承陽 蔡秉宏 翁湘雲</dc:title>
  <dc:creator>Siang Yun</dc:creator>
  <cp:lastModifiedBy>user</cp:lastModifiedBy>
  <cp:revision>18</cp:revision>
  <dcterms:modified xsi:type="dcterms:W3CDTF">2018-04-30T06:12:40Z</dcterms:modified>
</cp:coreProperties>
</file>