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Microsoft YaHei" charset="0"/>
          <a:ea typeface="Microsoft YaHei" charset="0"/>
          <a:cs typeface="Microsoft YaHei" charset="0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实验二：中间人攻击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21420000">
            <a:off x="990945" y="3505003"/>
            <a:ext cx="9755187" cy="851543"/>
          </a:xfrm>
        </p:spPr>
        <p:txBody>
          <a:bodyPr/>
          <a:lstStyle/>
          <a:p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陈晟祺  谭闻德</a:t>
            </a:r>
          </a:p>
        </p:txBody>
      </p:sp>
    </p:spTree>
    <p:extLst>
      <p:ext uri="{BB962C8B-B14F-4D97-AF65-F5344CB8AC3E}">
        <p14:creationId xmlns:p14="http://schemas.microsoft.com/office/powerpoint/2010/main" val="1046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1971676"/>
            <a:ext cx="10744199" cy="3402910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通过发送</a:t>
            </a:r>
            <a:r>
              <a:rPr kumimoji="1" lang="en-US" altLang="zh-CN" sz="2400" dirty="0"/>
              <a:t>ARP</a:t>
            </a:r>
            <a:r>
              <a:rPr kumimoji="1" lang="zh-CN" altLang="en-US" sz="2400" dirty="0" smtClean="0"/>
              <a:t>欺骗包，</a:t>
            </a:r>
            <a:r>
              <a:rPr kumimoji="1" lang="zh-CN" altLang="en-US" sz="2400" dirty="0"/>
              <a:t>可以假冒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地址，从而截获其他主机发给相应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地址的流量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dirty="0" smtClean="0"/>
              <a:t>通过</a:t>
            </a:r>
            <a:r>
              <a:rPr kumimoji="1" lang="zh-CN" altLang="en-US" sz="2400" dirty="0"/>
              <a:t>同时欺骗主机和网关，可以截获主机与网关的双向</a:t>
            </a:r>
            <a:r>
              <a:rPr kumimoji="1" lang="zh-CN" altLang="en-US" sz="2400" dirty="0" smtClean="0"/>
              <a:t>流量。</a:t>
            </a:r>
          </a:p>
          <a:p>
            <a:r>
              <a:rPr kumimoji="1" lang="zh-CN" altLang="en-US" sz="2400" dirty="0"/>
              <a:t>通过合理配置</a:t>
            </a:r>
            <a:r>
              <a:rPr kumimoji="1" lang="en-US" altLang="zh-CN" sz="2400" dirty="0" err="1" smtClean="0"/>
              <a:t>iptables</a:t>
            </a:r>
            <a:r>
              <a:rPr kumimoji="1" lang="zh-CN" altLang="en-US" sz="2400" dirty="0" smtClean="0"/>
              <a:t>以及</a:t>
            </a:r>
            <a:r>
              <a:rPr kumimoji="1" lang="en-US" altLang="zh-CN" sz="2400" dirty="0" err="1" smtClean="0"/>
              <a:t>mitmproxy</a:t>
            </a:r>
            <a:r>
              <a:rPr kumimoji="1" lang="zh-CN" altLang="en-US" sz="2400" dirty="0" smtClean="0"/>
              <a:t>，可以实现</a:t>
            </a:r>
            <a:r>
              <a:rPr kumimoji="1" lang="zh-CN" altLang="en-US" sz="2400" dirty="0"/>
              <a:t>中间人攻击，</a:t>
            </a:r>
            <a:r>
              <a:rPr kumimoji="1" lang="zh-CN" altLang="en-US" sz="2400" dirty="0" smtClean="0"/>
              <a:t>篡改网页</a:t>
            </a:r>
            <a:r>
              <a:rPr kumimoji="1" lang="zh-CN" altLang="en-US" sz="2400" dirty="0"/>
              <a:t>内容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b="1" dirty="0"/>
              <a:t>此外，通过自签发的证书，还可以对安全意识不高的用户实施对于</a:t>
            </a:r>
            <a:r>
              <a:rPr kumimoji="1" lang="en-US" altLang="zh-CN" sz="2400" b="1" dirty="0"/>
              <a:t>HTTPS</a:t>
            </a:r>
            <a:r>
              <a:rPr kumimoji="1" lang="zh-CN" altLang="en-US" sz="2400" b="1" dirty="0"/>
              <a:t>网站的中间人攻击。</a:t>
            </a:r>
          </a:p>
        </p:txBody>
      </p:sp>
    </p:spTree>
    <p:extLst>
      <p:ext uri="{BB962C8B-B14F-4D97-AF65-F5344CB8AC3E}">
        <p14:creationId xmlns:p14="http://schemas.microsoft.com/office/powerpoint/2010/main" val="19295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实验环境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884454"/>
              </p:ext>
            </p:extLst>
          </p:nvPr>
        </p:nvGraphicFramePr>
        <p:xfrm>
          <a:off x="609946" y="1837767"/>
          <a:ext cx="10515602" cy="2743200"/>
        </p:xfrm>
        <a:graphic>
          <a:graphicData uri="http://schemas.openxmlformats.org/drawingml/2006/table">
            <a:tbl>
              <a:tblPr/>
              <a:tblGrid>
                <a:gridCol w="2514599"/>
                <a:gridCol w="3343276"/>
                <a:gridCol w="2257426"/>
                <a:gridCol w="2400301"/>
              </a:tblGrid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主机名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MAC地址</a:t>
                      </a:r>
                      <a:endParaRPr lang="de-DE" sz="24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IP</a:t>
                      </a:r>
                      <a:r>
                        <a:rPr lang="zh-TW" altLang="en-US" sz="2400" b="1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地址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操作系统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</a:t>
                      </a:r>
                      <a:r>
                        <a:rPr lang="en-US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-gateway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00:50:56:b1:16:1b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10.1.1.1/24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nsl-victim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00:50:56:b1:17:36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10.1.1.2/24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nsl-attacker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00:50:56:b1:f9:0a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400" b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10.1.1.3/24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Ubuntu</a:t>
                      </a:r>
                      <a:r>
                        <a:rPr lang="pl-PL" sz="2400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18.04</a:t>
                      </a:r>
                    </a:p>
                  </a:txBody>
                  <a:tcPr marL="165100" marR="165100" marT="76200" marB="762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85801" y="4652407"/>
            <a:ext cx="10744199" cy="793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/>
              <a:t>本</a:t>
            </a:r>
            <a:r>
              <a:rPr kumimoji="1" lang="zh-CN" altLang="en-US" sz="2400" dirty="0"/>
              <a:t>实验还使用</a:t>
            </a:r>
            <a:r>
              <a:rPr kumimoji="1" lang="en-US" altLang="zh-CN" sz="2400" dirty="0"/>
              <a:t>TL-WDR7500</a:t>
            </a:r>
            <a:r>
              <a:rPr kumimoji="1" lang="zh-CN" altLang="en-US" sz="2400" dirty="0"/>
              <a:t>无线路由器搭建了一个模拟真实环境的无线</a:t>
            </a:r>
            <a:r>
              <a:rPr kumimoji="1" lang="zh-CN" altLang="en-US" sz="2400" dirty="0" smtClean="0"/>
              <a:t>网络，</a:t>
            </a:r>
            <a:r>
              <a:rPr kumimoji="1" lang="zh-CN" altLang="en-US" sz="2400" dirty="0" smtClean="0"/>
              <a:t>实验结果类似</a:t>
            </a:r>
            <a:r>
              <a:rPr kumimoji="1" lang="zh-CN" altLang="en-US" sz="2400" dirty="0" smtClean="0"/>
              <a:t>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85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实验过程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双向</a:t>
            </a:r>
            <a:r>
              <a:rPr kumimoji="1" lang="en-US" altLang="zh-CN" dirty="0"/>
              <a:t>ARP</a:t>
            </a:r>
            <a:r>
              <a:rPr kumimoji="1" lang="zh-CN" altLang="en-US" dirty="0"/>
              <a:t>欺骗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3600" dirty="0" smtClean="0"/>
              <a:t>打开包转发</a:t>
            </a:r>
          </a:p>
          <a:p>
            <a:r>
              <a:rPr kumimoji="1" lang="zh-CN" altLang="en-US" sz="3600" dirty="0" smtClean="0"/>
              <a:t>运行双向</a:t>
            </a:r>
            <a:r>
              <a:rPr kumimoji="1" lang="en-US" altLang="zh-CN" sz="3600" dirty="0" smtClean="0"/>
              <a:t>ARP</a:t>
            </a:r>
            <a:r>
              <a:rPr kumimoji="1" lang="zh-CN" altLang="en-US" sz="3600" dirty="0" smtClean="0"/>
              <a:t>欺骗脚本</a:t>
            </a:r>
          </a:p>
          <a:p>
            <a:r>
              <a:rPr kumimoji="1" lang="zh-CN" altLang="en-US" sz="3600" dirty="0" smtClean="0"/>
              <a:t>使用</a:t>
            </a:r>
            <a:r>
              <a:rPr kumimoji="1" lang="en-US" altLang="zh-CN" sz="3600" dirty="0" err="1" smtClean="0"/>
              <a:t>wireshark</a:t>
            </a:r>
            <a:r>
              <a:rPr kumimoji="1" lang="zh-CN" altLang="en-US" sz="3600" dirty="0" smtClean="0"/>
              <a:t>抓包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注：在真实环境中，欺骗网关失败，只能获得受害者发向网关的数据包。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7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演示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实验过程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中间</a:t>
            </a:r>
            <a:r>
              <a:rPr kumimoji="1" lang="zh-CN" altLang="en-US" dirty="0"/>
              <a:t>人攻击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3600" dirty="0" smtClean="0"/>
              <a:t>打开包转发，并将</a:t>
            </a:r>
            <a:r>
              <a:rPr kumimoji="1" lang="en-US" altLang="zh-CN" sz="3600" dirty="0" smtClean="0"/>
              <a:t>HTTP</a:t>
            </a:r>
            <a:r>
              <a:rPr kumimoji="1" lang="zh-CN" altLang="en-US" sz="3600" dirty="0" smtClean="0"/>
              <a:t>和</a:t>
            </a:r>
            <a:r>
              <a:rPr kumimoji="1" lang="en-US" altLang="zh-CN" sz="3600" dirty="0" smtClean="0"/>
              <a:t>HTTPS</a:t>
            </a:r>
            <a:r>
              <a:rPr kumimoji="1" lang="zh-CN" altLang="en-US" sz="3600" dirty="0" smtClean="0"/>
              <a:t>请求转发至</a:t>
            </a:r>
            <a:r>
              <a:rPr kumimoji="1" lang="en-US" altLang="zh-CN" sz="3600" dirty="0" smtClean="0"/>
              <a:t>MITMPROXY</a:t>
            </a: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NAPT</a:t>
            </a:r>
            <a:r>
              <a:rPr kumimoji="1" lang="zh-CN" altLang="en-US" sz="3600" dirty="0" smtClean="0"/>
              <a:t>）</a:t>
            </a:r>
          </a:p>
          <a:p>
            <a:r>
              <a:rPr kumimoji="1" lang="zh-CN" altLang="en-US" sz="3600" dirty="0" smtClean="0"/>
              <a:t>运行双向</a:t>
            </a:r>
            <a:r>
              <a:rPr kumimoji="1" lang="en-US" altLang="zh-CN" sz="3600" dirty="0" smtClean="0"/>
              <a:t>ARP</a:t>
            </a:r>
            <a:r>
              <a:rPr kumimoji="1" lang="zh-CN" altLang="en-US" sz="3600" dirty="0" smtClean="0"/>
              <a:t>欺骗脚本，事实上，</a:t>
            </a:r>
            <a:r>
              <a:rPr kumimoji="1" lang="zh-CN" altLang="en-US" sz="3600" dirty="0"/>
              <a:t>只需要欺骗受害者</a:t>
            </a:r>
            <a:endParaRPr kumimoji="1" lang="zh-CN" altLang="en-US" sz="3600" dirty="0" smtClean="0"/>
          </a:p>
          <a:p>
            <a:r>
              <a:rPr kumimoji="1" lang="zh-CN" altLang="en-US" sz="3600" dirty="0" smtClean="0"/>
              <a:t>使用</a:t>
            </a:r>
            <a:r>
              <a:rPr kumimoji="1" lang="en-US" altLang="zh-CN" sz="3600" dirty="0" err="1" smtClean="0"/>
              <a:t>wireshark</a:t>
            </a:r>
            <a:r>
              <a:rPr kumimoji="1" lang="zh-CN" altLang="en-US" sz="3600" dirty="0" smtClean="0"/>
              <a:t>抓包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注：在真实环境中，实验效果一致。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1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484" y="1228727"/>
            <a:ext cx="7200898" cy="3643311"/>
          </a:xfrm>
        </p:spPr>
        <p:txBody>
          <a:bodyPr>
            <a:noAutofit/>
          </a:bodyPr>
          <a:lstStyle/>
          <a:p>
            <a:r>
              <a:rPr kumimoji="1" lang="zh-CN" altLang="en-US" sz="19900" b="1" dirty="0" smtClean="0"/>
              <a:t>谢谢！</a:t>
            </a:r>
            <a:endParaRPr kumimoji="1" lang="zh-CN" alt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116982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81</TotalTime>
  <Words>228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Consolas</vt:lpstr>
      <vt:lpstr>Impact</vt:lpstr>
      <vt:lpstr>Microsoft YaHei</vt:lpstr>
      <vt:lpstr>Arial</vt:lpstr>
      <vt:lpstr>主要事件</vt:lpstr>
      <vt:lpstr>实验二：中间人攻击</vt:lpstr>
      <vt:lpstr>实验原理</vt:lpstr>
      <vt:lpstr>实验环境</vt:lpstr>
      <vt:lpstr>实验过程 — 双向ARP欺骗</vt:lpstr>
      <vt:lpstr>演示</vt:lpstr>
      <vt:lpstr>实验过程 — 中间人攻击</vt:lpstr>
      <vt:lpstr>演示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实验二：中间人攻击</dc:title>
  <dc:creator>twd2</dc:creator>
  <cp:lastModifiedBy>twd2</cp:lastModifiedBy>
  <cp:revision>46</cp:revision>
  <dcterms:created xsi:type="dcterms:W3CDTF">2018-10-24T04:27:39Z</dcterms:created>
  <dcterms:modified xsi:type="dcterms:W3CDTF">2018-10-24T10:41:24Z</dcterms:modified>
</cp:coreProperties>
</file>