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31"/>
    <p:restoredTop sz="94685"/>
  </p:normalViewPr>
  <p:slideViewPr>
    <p:cSldViewPr snapToGrid="0" snapToObjects="1">
      <p:cViewPr varScale="1">
        <p:scale>
          <a:sx n="89" d="100"/>
          <a:sy n="89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6" y="2"/>
            <a:ext cx="11683811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1" y="4282259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1" y="2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799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3" y="3505211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2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59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7" y="3832648"/>
            <a:ext cx="907187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7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2" y="685801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685802"/>
            <a:ext cx="10396903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1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3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5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3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723856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1" y="685802"/>
            <a:ext cx="10394707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3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3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3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2"/>
            <a:ext cx="10396883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7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9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1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7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1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2"/>
            <a:ext cx="2264647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2" y="685802"/>
            <a:ext cx="7904431" cy="4688785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10394707" cy="3311189"/>
          </a:xfrm>
        </p:spPr>
        <p:txBody>
          <a:bodyPr/>
          <a:lstStyle>
            <a:lvl1pPr>
              <a:defRPr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latin typeface="Microsoft YaHei" charset="0"/>
                <a:ea typeface="Microsoft YaHei" charset="0"/>
                <a:cs typeface="Microsoft YaHei" charset="0"/>
              </a:defRPr>
            </a:lvl2pPr>
            <a:lvl3pPr>
              <a:defRPr>
                <a:latin typeface="Microsoft YaHei" charset="0"/>
                <a:ea typeface="Microsoft YaHei" charset="0"/>
                <a:cs typeface="Microsoft YaHei" charset="0"/>
              </a:defRPr>
            </a:lvl3pPr>
            <a:lvl4pPr>
              <a:defRPr>
                <a:latin typeface="Microsoft YaHei" charset="0"/>
                <a:ea typeface="Microsoft YaHei" charset="0"/>
                <a:cs typeface="Microsoft YaHei" charset="0"/>
              </a:defRPr>
            </a:lvl4pPr>
            <a:lvl5pPr>
              <a:defRPr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2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3" cy="11581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5" cy="3311189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9" cy="3311189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7" y="2063396"/>
            <a:ext cx="4856159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3" y="2861733"/>
            <a:ext cx="5088712" cy="2512852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2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70" y="2861733"/>
            <a:ext cx="5088713" cy="2512852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4" y="685802"/>
            <a:ext cx="6034375" cy="46887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3" y="2709054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6345303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1" y="2"/>
            <a:ext cx="3598147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2" y="2709054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2"/>
            <a:ext cx="12005351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2"/>
            <a:ext cx="1039688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10/24/18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2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7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Microsoft YaHei" charset="0"/>
          <a:ea typeface="Microsoft YaHei" charset="0"/>
          <a:cs typeface="Microsoft YaHei" charset="0"/>
        </a:defRPr>
      </a:lvl1pPr>
    </p:titleStyle>
    <p:bodyStyle>
      <a:lvl1pPr marL="228594" indent="-228594" algn="l" defTabSz="914377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Microsoft YaHei" charset="0"/>
          <a:ea typeface="Microsoft YaHei" charset="0"/>
          <a:cs typeface="Microsoft YaHei" charset="0"/>
        </a:defRPr>
      </a:lvl1pPr>
      <a:lvl2pPr marL="68578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Microsoft YaHei" charset="0"/>
          <a:ea typeface="Microsoft YaHei" charset="0"/>
          <a:cs typeface="Microsoft YaHei" charset="0"/>
        </a:defRPr>
      </a:lvl2pPr>
      <a:lvl3pPr marL="1142971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Microsoft YaHei" charset="0"/>
          <a:ea typeface="Microsoft YaHei" charset="0"/>
          <a:cs typeface="Microsoft YaHei" charset="0"/>
        </a:defRPr>
      </a:lvl3pPr>
      <a:lvl4pPr marL="1600160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Microsoft YaHei" charset="0"/>
          <a:ea typeface="Microsoft YaHei" charset="0"/>
          <a:cs typeface="Microsoft YaHei" charset="0"/>
        </a:defRPr>
      </a:lvl4pPr>
      <a:lvl5pPr marL="2057349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Microsoft YaHei" charset="0"/>
          <a:ea typeface="Microsoft YaHei" charset="0"/>
          <a:cs typeface="Microsoft YaHei" charset="0"/>
        </a:defRPr>
      </a:lvl5pPr>
      <a:lvl6pPr marL="2514537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/>
              <a:t>实验二：中间人攻击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 rot="21420000">
            <a:off x="990945" y="3505003"/>
            <a:ext cx="9755187" cy="851543"/>
          </a:xfrm>
        </p:spPr>
        <p:txBody>
          <a:bodyPr/>
          <a:lstStyle/>
          <a:p>
            <a:r>
              <a:rPr kumimoji="1" lang="zh-CN" altLang="en-US" sz="3600" b="1" dirty="0"/>
              <a:t>陈晟祺  谭闻德</a:t>
            </a:r>
          </a:p>
        </p:txBody>
      </p:sp>
    </p:spTree>
    <p:extLst>
      <p:ext uri="{BB962C8B-B14F-4D97-AF65-F5344CB8AC3E}">
        <p14:creationId xmlns:p14="http://schemas.microsoft.com/office/powerpoint/2010/main" val="104670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801" y="1971676"/>
            <a:ext cx="10744199" cy="3402910"/>
          </a:xfrm>
        </p:spPr>
        <p:txBody>
          <a:bodyPr>
            <a:noAutofit/>
          </a:bodyPr>
          <a:lstStyle/>
          <a:p>
            <a:r>
              <a:rPr kumimoji="1" lang="zh-CN" altLang="en-US" sz="2400" dirty="0"/>
              <a:t>通过发送</a:t>
            </a:r>
            <a:r>
              <a:rPr kumimoji="1" lang="en-US" altLang="zh-CN" sz="2400" dirty="0"/>
              <a:t>ARP</a:t>
            </a:r>
            <a:r>
              <a:rPr kumimoji="1" lang="zh-CN" altLang="en-US" sz="2400" dirty="0" smtClean="0"/>
              <a:t>欺骗包，</a:t>
            </a:r>
            <a:r>
              <a:rPr kumimoji="1" lang="zh-CN" altLang="en-US" sz="2400" dirty="0"/>
              <a:t>可以假冒</a:t>
            </a:r>
            <a:r>
              <a:rPr kumimoji="1" lang="en-US" altLang="zh-CN" sz="2400" dirty="0"/>
              <a:t>IP</a:t>
            </a:r>
            <a:r>
              <a:rPr kumimoji="1" lang="zh-CN" altLang="en-US" sz="2400" dirty="0"/>
              <a:t>地址，从而截获其他主机发给相应</a:t>
            </a:r>
            <a:r>
              <a:rPr kumimoji="1" lang="en-US" altLang="zh-CN" sz="2400" dirty="0"/>
              <a:t>IP</a:t>
            </a:r>
            <a:r>
              <a:rPr kumimoji="1" lang="zh-CN" altLang="en-US" sz="2400" dirty="0"/>
              <a:t>地址的流量</a:t>
            </a:r>
            <a:r>
              <a:rPr kumimoji="1" lang="zh-CN" altLang="en-US" sz="2400" dirty="0" smtClean="0"/>
              <a:t>。</a:t>
            </a:r>
          </a:p>
          <a:p>
            <a:r>
              <a:rPr kumimoji="1" lang="zh-CN" altLang="en-US" sz="2400" dirty="0" smtClean="0"/>
              <a:t>通过</a:t>
            </a:r>
            <a:r>
              <a:rPr kumimoji="1" lang="zh-CN" altLang="en-US" sz="2400" dirty="0"/>
              <a:t>同时欺骗主机和网关，可以截获主机与网关的双向</a:t>
            </a:r>
            <a:r>
              <a:rPr kumimoji="1" lang="zh-CN" altLang="en-US" sz="2400" dirty="0" smtClean="0"/>
              <a:t>流量。</a:t>
            </a:r>
          </a:p>
          <a:p>
            <a:r>
              <a:rPr kumimoji="1" lang="zh-CN" altLang="en-US" sz="2400" dirty="0"/>
              <a:t>通过合理配置</a:t>
            </a:r>
            <a:r>
              <a:rPr kumimoji="1" lang="en-US" altLang="zh-CN" sz="2400" dirty="0" err="1" smtClean="0"/>
              <a:t>iptables</a:t>
            </a:r>
            <a:r>
              <a:rPr kumimoji="1" lang="zh-CN" altLang="en-US" sz="2400" dirty="0" smtClean="0"/>
              <a:t>以及</a:t>
            </a:r>
            <a:r>
              <a:rPr kumimoji="1" lang="en-US" altLang="zh-CN" sz="2400" dirty="0" err="1" smtClean="0"/>
              <a:t>mitmproxy</a:t>
            </a:r>
            <a:r>
              <a:rPr kumimoji="1" lang="zh-CN" altLang="en-US" sz="2400" dirty="0" smtClean="0"/>
              <a:t>，可以实现</a:t>
            </a:r>
            <a:r>
              <a:rPr kumimoji="1" lang="zh-CN" altLang="en-US" sz="2400" dirty="0"/>
              <a:t>中间人攻击，</a:t>
            </a:r>
            <a:r>
              <a:rPr kumimoji="1" lang="zh-CN" altLang="en-US" sz="2400" dirty="0" smtClean="0"/>
              <a:t>篡改网页</a:t>
            </a:r>
            <a:r>
              <a:rPr kumimoji="1" lang="zh-CN" altLang="en-US" sz="2400" dirty="0"/>
              <a:t>内容</a:t>
            </a:r>
            <a:r>
              <a:rPr kumimoji="1" lang="zh-CN" altLang="en-US" sz="2400" dirty="0" smtClean="0"/>
              <a:t>。</a:t>
            </a:r>
          </a:p>
          <a:p>
            <a:r>
              <a:rPr kumimoji="1" lang="zh-CN" altLang="en-US" sz="2400" dirty="0"/>
              <a:t>此外，通过自签发的证书，还可以对安全意识不高的用户实施对于</a:t>
            </a:r>
            <a:r>
              <a:rPr kumimoji="1" lang="en-US" altLang="zh-CN" sz="2400" dirty="0"/>
              <a:t>HTTPS</a:t>
            </a:r>
            <a:r>
              <a:rPr kumimoji="1" lang="zh-CN" altLang="en-US" sz="2400" dirty="0"/>
              <a:t>网站的中间人攻击。</a:t>
            </a:r>
          </a:p>
        </p:txBody>
      </p:sp>
    </p:spTree>
    <p:extLst>
      <p:ext uri="{BB962C8B-B14F-4D97-AF65-F5344CB8AC3E}">
        <p14:creationId xmlns:p14="http://schemas.microsoft.com/office/powerpoint/2010/main" val="192956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9826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主要事件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10</TotalTime>
  <Words>90</Words>
  <Application>Microsoft Macintosh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Impact</vt:lpstr>
      <vt:lpstr>Microsoft YaHei</vt:lpstr>
      <vt:lpstr>Arial</vt:lpstr>
      <vt:lpstr>主要事件</vt:lpstr>
      <vt:lpstr>实验二：中间人攻击</vt:lpstr>
      <vt:lpstr>实验原理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实验二：中间人攻击</dc:title>
  <dc:creator>twd2</dc:creator>
  <cp:lastModifiedBy>twd2</cp:lastModifiedBy>
  <cp:revision>13</cp:revision>
  <dcterms:created xsi:type="dcterms:W3CDTF">2018-10-24T04:27:39Z</dcterms:created>
  <dcterms:modified xsi:type="dcterms:W3CDTF">2018-10-24T04:37:44Z</dcterms:modified>
</cp:coreProperties>
</file>