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86197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9674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68950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385335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6091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84145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63964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09273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6438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8108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4704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473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591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806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36979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1516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0332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02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slow">
    <p:fade/>
  </p:transition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Algorithm – Quadtree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870343"/>
            <a:ext cx="6711654" cy="4195481"/>
          </a:xfrm>
        </p:spPr>
        <p:txBody>
          <a:bodyPr>
            <a:norm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Numan Mohsen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SAP ID: 52963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internal node has four children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Recursively splits 2D space into quadrants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by Finkel &amp; Bentley (1974)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 GIS, image compression, games, spatial indexing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Language: C++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Operations: Insert, Subdivide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 handles capacity and recursive subdivision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 triggers split into NW, NE, SW, SE quadrants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(avg): O(log N)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(worst): O(N)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Search: O(log N)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Space: O(N)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pts → depth 1; 500 pts → depth ~5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compression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GIS (map and terrain indexing)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 detection in games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Robotics &amp; pathfinding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Concerns: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Data simplification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Resolution bias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Use in surveillance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Example: Asteroid Evader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343870"/>
            <a:ext cx="6711654" cy="4195481"/>
          </a:xfrm>
        </p:spPr>
        <p:txBody>
          <a:bodyPr>
            <a:norm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O(n²) collision checks cause lag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Use Quadtree for spatial partitioning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checked only in nearby regions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performance and scalability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Unbalanced trees with clustered data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memory usage for dense datasets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Ineffective if data is outside static boundaries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capacity may not suit all densities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spatial structure for 2D data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for sparse and structured datasets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tuning for dense or dynamic inputs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for small-to-medium projects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GitHub: github.com/Harry-Potter-1122/Analysis-of-Algorithm-Project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226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3</vt:lpstr>
      <vt:lpstr>Ion</vt:lpstr>
      <vt:lpstr>Analysis of Algorithm – Quadtree</vt:lpstr>
      <vt:lpstr>Introduction</vt:lpstr>
      <vt:lpstr>Methodology</vt:lpstr>
      <vt:lpstr>Complexity Analysis</vt:lpstr>
      <vt:lpstr>Real-World Applications</vt:lpstr>
      <vt:lpstr>Game Example: Asteroid Evader</vt:lpstr>
      <vt:lpstr>Limitations</vt:lpstr>
      <vt:lpstr>Conclusion &amp; GitHub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 – Quadtree</dc:title>
  <dc:subject/>
  <dc:creator/>
  <cp:keywords/>
  <dc:description>generated using python-pptx</dc:description>
  <cp:lastModifiedBy>user</cp:lastModifiedBy>
  <cp:revision>3</cp:revision>
  <dcterms:created xsi:type="dcterms:W3CDTF">2013-01-27T09:14:16Z</dcterms:created>
  <dcterms:modified xsi:type="dcterms:W3CDTF">2025-05-21T06:45:37Z</dcterms:modified>
  <cp:category/>
</cp:coreProperties>
</file>