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8F7C-7D5F-45A1-B9A9-0273C752F755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306D-2EBA-4D3A-8583-8B8F7DEA4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6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8F7C-7D5F-45A1-B9A9-0273C752F755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306D-2EBA-4D3A-8583-8B8F7DEA4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6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8F7C-7D5F-45A1-B9A9-0273C752F755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306D-2EBA-4D3A-8583-8B8F7DEA4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8F7C-7D5F-45A1-B9A9-0273C752F755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306D-2EBA-4D3A-8583-8B8F7DEA4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8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8F7C-7D5F-45A1-B9A9-0273C752F755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306D-2EBA-4D3A-8583-8B8F7DEA4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2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8F7C-7D5F-45A1-B9A9-0273C752F755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306D-2EBA-4D3A-8583-8B8F7DEA4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0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8F7C-7D5F-45A1-B9A9-0273C752F755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306D-2EBA-4D3A-8583-8B8F7DEA4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8F7C-7D5F-45A1-B9A9-0273C752F755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306D-2EBA-4D3A-8583-8B8F7DEA4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6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8F7C-7D5F-45A1-B9A9-0273C752F755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306D-2EBA-4D3A-8583-8B8F7DEA4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1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8F7C-7D5F-45A1-B9A9-0273C752F755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306D-2EBA-4D3A-8583-8B8F7DEA4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8F7C-7D5F-45A1-B9A9-0273C752F755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306D-2EBA-4D3A-8583-8B8F7DEA4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9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88F7C-7D5F-45A1-B9A9-0273C752F755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D306D-2EBA-4D3A-8583-8B8F7DEA4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0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2weFARriE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Reinforcement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2017</a:t>
            </a:r>
          </a:p>
        </p:txBody>
      </p:sp>
    </p:spTree>
    <p:extLst>
      <p:ext uri="{BB962C8B-B14F-4D97-AF65-F5344CB8AC3E}">
        <p14:creationId xmlns:p14="http://schemas.microsoft.com/office/powerpoint/2010/main" val="311741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introduction to 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brief introduction to reinforcement learning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https://www.youtube.com/watch?v=m2weFARriE8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0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of Machine Learning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307" y="2564379"/>
            <a:ext cx="6700591" cy="335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3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RL elements</a:t>
            </a:r>
          </a:p>
          <a:p>
            <a:pPr lvl="1"/>
            <a:r>
              <a:rPr lang="en-US" dirty="0"/>
              <a:t>Agent</a:t>
            </a:r>
          </a:p>
          <a:p>
            <a:pPr lvl="1"/>
            <a:r>
              <a:rPr lang="en-US" dirty="0"/>
              <a:t>Action (right, left, fire)</a:t>
            </a:r>
          </a:p>
          <a:p>
            <a:pPr lvl="1"/>
            <a:r>
              <a:rPr lang="en-US" dirty="0"/>
              <a:t>Reward</a:t>
            </a:r>
          </a:p>
          <a:p>
            <a:pPr lvl="1"/>
            <a:r>
              <a:rPr lang="en-US" dirty="0"/>
              <a:t>State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Goal</a:t>
            </a:r>
          </a:p>
          <a:p>
            <a:pPr lvl="1"/>
            <a:r>
              <a:rPr lang="en-US" dirty="0"/>
              <a:t>Maximize long-term reward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055" y="1825625"/>
            <a:ext cx="5640352" cy="40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2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maximize reward?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optimal policy </a:t>
            </a:r>
          </a:p>
          <a:p>
            <a:pPr lvl="1"/>
            <a:r>
              <a:rPr lang="en-US" dirty="0"/>
              <a:t>Given current state (</a:t>
            </a:r>
            <a:r>
              <a:rPr lang="en-US" i="1" dirty="0" err="1"/>
              <a:t>s_t</a:t>
            </a:r>
            <a:r>
              <a:rPr lang="en-US" dirty="0"/>
              <a:t>) what is the best action to maximize future reward</a:t>
            </a:r>
          </a:p>
          <a:p>
            <a:pPr lvl="1"/>
            <a:r>
              <a:rPr lang="en-US" dirty="0"/>
              <a:t>Why not supervised learning?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58" y="3075945"/>
            <a:ext cx="9700654" cy="33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1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Credit assignment problem</a:t>
            </a:r>
          </a:p>
          <a:p>
            <a:pPr lvl="1"/>
            <a:r>
              <a:rPr lang="en-US" dirty="0"/>
              <a:t>Which action was responsible for the reward</a:t>
            </a:r>
          </a:p>
          <a:p>
            <a:r>
              <a:rPr lang="en-US" dirty="0"/>
              <a:t>Explore-exploit dilemma</a:t>
            </a:r>
          </a:p>
          <a:p>
            <a:pPr lvl="1"/>
            <a:r>
              <a:rPr lang="en-US" dirty="0"/>
              <a:t>Stick to strategy that gives you reward or explore for higher rewards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6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Markov Decision Process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25" y="2355561"/>
            <a:ext cx="8591550" cy="2800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529" y="5304847"/>
            <a:ext cx="35528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5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reward </a:t>
            </a:r>
          </a:p>
          <a:p>
            <a:r>
              <a:rPr lang="en-US" dirty="0"/>
              <a:t>Declaring Q-function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Policy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93" y="2442126"/>
            <a:ext cx="4299468" cy="674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32" y="1825625"/>
            <a:ext cx="5114991" cy="4815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196" y="4367893"/>
            <a:ext cx="4582693" cy="67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0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3289</TotalTime>
  <Words>123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Intro to Reinforcement Learning</vt:lpstr>
      <vt:lpstr>A brief introduction to reinforcement learning</vt:lpstr>
      <vt:lpstr>Recap</vt:lpstr>
      <vt:lpstr>Reinforcement Learning</vt:lpstr>
      <vt:lpstr>How to maximize reward?</vt:lpstr>
      <vt:lpstr>RL Challenges</vt:lpstr>
      <vt:lpstr>RL Formulation</vt:lpstr>
      <vt:lpstr>Q-Learning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RL</dc:title>
  <dc:creator>Rashidi Avendi, Michael</dc:creator>
  <cp:lastModifiedBy>Rashidi Avendi, Michael</cp:lastModifiedBy>
  <cp:revision>27</cp:revision>
  <dcterms:created xsi:type="dcterms:W3CDTF">2017-08-01T17:20:51Z</dcterms:created>
  <dcterms:modified xsi:type="dcterms:W3CDTF">2017-08-10T23:31:09Z</dcterms:modified>
</cp:coreProperties>
</file>