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655A-7888-4F05-84E5-35BB6D5234AC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A4F3-B514-4F79-833D-4418E375A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ind/cs/1/au:+Valipour_S/0/1/0/all/0/1" TargetMode="External"/><Relationship Id="rId2" Type="http://schemas.openxmlformats.org/officeDocument/2006/relationships/hyperlink" Target="https://arxiv.org/find/cs/1/au:+Siam_M/0/1/0/all/0/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find/cs/1/au:+Ray_N/0/1/0/all/0/1" TargetMode="External"/><Relationship Id="rId4" Type="http://schemas.openxmlformats.org/officeDocument/2006/relationships/hyperlink" Target="https://arxiv.org/find/cs/1/au:+Jagersand_M/0/1/0/all/0/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Convolutional gated recurrent architectures for video segmentation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Mennatullah</a:t>
            </a:r>
            <a:r>
              <a:rPr lang="en-US" dirty="0">
                <a:hlinkClick r:id="rId2"/>
              </a:rPr>
              <a:t> Siam</a:t>
            </a:r>
            <a:r>
              <a:rPr lang="en-US" dirty="0"/>
              <a:t>, </a:t>
            </a:r>
            <a:r>
              <a:rPr lang="en-US" dirty="0" err="1">
                <a:hlinkClick r:id="rId3"/>
              </a:rPr>
              <a:t>Sepehr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Valipour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Martin </a:t>
            </a:r>
            <a:r>
              <a:rPr lang="en-US" dirty="0" err="1">
                <a:hlinkClick r:id="rId4"/>
              </a:rPr>
              <a:t>Jagersand</a:t>
            </a:r>
            <a:r>
              <a:rPr lang="en-US" dirty="0"/>
              <a:t>, </a:t>
            </a:r>
            <a:r>
              <a:rPr lang="en-US" dirty="0" err="1">
                <a:hlinkClick r:id="rId5"/>
              </a:rPr>
              <a:t>Nilanjan</a:t>
            </a:r>
            <a:r>
              <a:rPr lang="en-US" dirty="0">
                <a:hlinkClick r:id="rId5"/>
              </a:rPr>
              <a:t> 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work: semantic segmentation on still images</a:t>
            </a:r>
          </a:p>
          <a:p>
            <a:r>
              <a:rPr lang="en-US" dirty="0"/>
              <a:t>Temporal data in video for  semantic segmentation</a:t>
            </a:r>
          </a:p>
          <a:p>
            <a:r>
              <a:rPr lang="en-US" dirty="0"/>
              <a:t>Fully-CNN and Gated Recurrent Unit (GRU)</a:t>
            </a:r>
          </a:p>
          <a:p>
            <a:r>
              <a:rPr lang="en-US" dirty="0"/>
              <a:t>Sequence of consecutive frames and outputs segmentation of last frame</a:t>
            </a:r>
          </a:p>
          <a:p>
            <a:r>
              <a:rPr lang="en-US" dirty="0"/>
              <a:t>GRU to preserve spatial connectivity</a:t>
            </a:r>
          </a:p>
          <a:p>
            <a:r>
              <a:rPr lang="en-US" dirty="0"/>
              <a:t>Around 5% improvement for Dice respect to F-CNN</a:t>
            </a:r>
          </a:p>
        </p:txBody>
      </p:sp>
    </p:spTree>
    <p:extLst>
      <p:ext uri="{BB962C8B-B14F-4D97-AF65-F5344CB8AC3E}">
        <p14:creationId xmlns:p14="http://schemas.microsoft.com/office/powerpoint/2010/main" val="174050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networks:</a:t>
            </a:r>
          </a:p>
          <a:p>
            <a:pPr lvl="1"/>
            <a:r>
              <a:rPr lang="en-US" dirty="0"/>
              <a:t>Long short term memory (LSTM)</a:t>
            </a:r>
          </a:p>
          <a:p>
            <a:pPr lvl="1"/>
            <a:r>
              <a:rPr lang="en-US" dirty="0"/>
              <a:t>Gated recurrent unit (GRU): reduced number of gates and parameters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25" y="3125528"/>
            <a:ext cx="3605026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2" y="3349996"/>
            <a:ext cx="5770684" cy="23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559" y="1825625"/>
            <a:ext cx="9204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Recurrent Fully Convolution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07" y="1690688"/>
            <a:ext cx="10706869" cy="40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6214"/>
            <a:ext cx="10515600" cy="29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Quantitative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921" y="1825625"/>
            <a:ext cx="9864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8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Qualitative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5063"/>
            <a:ext cx="10515600" cy="237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4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correlation is effective overall</a:t>
            </a:r>
          </a:p>
          <a:p>
            <a:r>
              <a:rPr lang="en-US" dirty="0"/>
              <a:t>More effective for smaller objects (car, pedestrian) than large objects(sky, buildings)</a:t>
            </a:r>
          </a:p>
          <a:p>
            <a:r>
              <a:rPr lang="en-US" dirty="0"/>
              <a:t>Higher complexity</a:t>
            </a:r>
          </a:p>
        </p:txBody>
      </p:sp>
    </p:spTree>
    <p:extLst>
      <p:ext uri="{BB962C8B-B14F-4D97-AF65-F5344CB8AC3E}">
        <p14:creationId xmlns:p14="http://schemas.microsoft.com/office/powerpoint/2010/main" val="25962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Convolutional gated recurrent architectures for video segmentation</vt:lpstr>
      <vt:lpstr>Abstract</vt:lpstr>
      <vt:lpstr>Method</vt:lpstr>
      <vt:lpstr>Overview</vt:lpstr>
      <vt:lpstr>Recurrent Fully Convolution</vt:lpstr>
      <vt:lpstr>Qualitative Results</vt:lpstr>
      <vt:lpstr>Quantitative Results</vt:lpstr>
      <vt:lpstr>Qualitative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gated recurrent architectures for video segmentation</dc:title>
  <dc:creator>Avendi, Michael R</dc:creator>
  <cp:lastModifiedBy>Avendi, Michael R</cp:lastModifiedBy>
  <cp:revision>9</cp:revision>
  <dcterms:created xsi:type="dcterms:W3CDTF">2017-02-13T22:45:17Z</dcterms:created>
  <dcterms:modified xsi:type="dcterms:W3CDTF">2017-02-17T01:15:53Z</dcterms:modified>
</cp:coreProperties>
</file>