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040D-3F9C-4120-9AED-FAEE5C45F36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BA41-B7CD-45E3-A933-DB87A019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9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040D-3F9C-4120-9AED-FAEE5C45F36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BA41-B7CD-45E3-A933-DB87A019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6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040D-3F9C-4120-9AED-FAEE5C45F36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BA41-B7CD-45E3-A933-DB87A019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040D-3F9C-4120-9AED-FAEE5C45F36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BA41-B7CD-45E3-A933-DB87A019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040D-3F9C-4120-9AED-FAEE5C45F36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BA41-B7CD-45E3-A933-DB87A019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040D-3F9C-4120-9AED-FAEE5C45F36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BA41-B7CD-45E3-A933-DB87A019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9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040D-3F9C-4120-9AED-FAEE5C45F36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BA41-B7CD-45E3-A933-DB87A019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040D-3F9C-4120-9AED-FAEE5C45F36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BA41-B7CD-45E3-A933-DB87A019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040D-3F9C-4120-9AED-FAEE5C45F36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BA41-B7CD-45E3-A933-DB87A019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4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040D-3F9C-4120-9AED-FAEE5C45F36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BA41-B7CD-45E3-A933-DB87A019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2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040D-3F9C-4120-9AED-FAEE5C45F36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BA41-B7CD-45E3-A933-DB87A019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1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9040D-3F9C-4120-9AED-FAEE5C45F360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3BA41-B7CD-45E3-A933-DB87A019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4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ind/cs/1/au:+Bourdev_L/0/1/0/all/0/1" TargetMode="External"/><Relationship Id="rId2" Type="http://schemas.openxmlformats.org/officeDocument/2006/relationships/hyperlink" Target="https://arxiv.org/find/cs/1/au:+Tran_D/0/1/0/all/0/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find/cs/1/au:+Paluri_M/0/1/0/all/0/1" TargetMode="External"/><Relationship Id="rId5" Type="http://schemas.openxmlformats.org/officeDocument/2006/relationships/hyperlink" Target="https://arxiv.org/find/cs/1/au:+Torresani_L/0/1/0/all/0/1" TargetMode="External"/><Relationship Id="rId4" Type="http://schemas.openxmlformats.org/officeDocument/2006/relationships/hyperlink" Target="https://arxiv.org/find/cs/1/au:+Fergus_R/0/1/0/all/0/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Learning Spatiotemporal Features with 3D Convolutional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Du Tran</a:t>
            </a:r>
            <a:r>
              <a:rPr lang="en-US" dirty="0"/>
              <a:t>, </a:t>
            </a:r>
            <a:r>
              <a:rPr lang="en-US" dirty="0" err="1">
                <a:hlinkClick r:id="rId3"/>
              </a:rPr>
              <a:t>Lubomir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Bourdev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Rob Fergus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Lorenzo </a:t>
            </a:r>
            <a:r>
              <a:rPr lang="en-US" dirty="0" err="1">
                <a:hlinkClick r:id="rId5"/>
              </a:rPr>
              <a:t>Torresani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Manohar </a:t>
            </a:r>
            <a:r>
              <a:rPr lang="en-US" dirty="0" err="1">
                <a:hlinkClick r:id="rId6"/>
              </a:rPr>
              <a:t>Paluri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2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3D </a:t>
            </a:r>
            <a:r>
              <a:rPr lang="en-US" dirty="0" err="1"/>
              <a:t>ConvNets</a:t>
            </a:r>
            <a:r>
              <a:rPr lang="en-US" dirty="0"/>
              <a:t> are more suitable for spatiotemporal feature learning compared to 2D </a:t>
            </a:r>
            <a:r>
              <a:rPr lang="en-US" dirty="0" err="1"/>
              <a:t>ConvNets</a:t>
            </a:r>
            <a:r>
              <a:rPr lang="en-US" dirty="0"/>
              <a:t>.</a:t>
            </a:r>
          </a:p>
          <a:p>
            <a:r>
              <a:rPr lang="en-US" dirty="0"/>
              <a:t>A homogeneous architecture with small 3 × 3 × 3 convolution kernels in all layers is among the best performing architectures for 3D </a:t>
            </a:r>
            <a:r>
              <a:rPr lang="en-US" dirty="0" err="1"/>
              <a:t>ConvNets</a:t>
            </a:r>
            <a:r>
              <a:rPr lang="en-US" dirty="0"/>
              <a:t>.</a:t>
            </a:r>
          </a:p>
          <a:p>
            <a:r>
              <a:rPr lang="en-US" dirty="0"/>
              <a:t>Our learned features, namely C3D (Convolutional 3D), with a simple linear classifier outperform state-of-the-art methods on 4 different benchmarks and are comparable with current best methods on the other 2 benchmarks. </a:t>
            </a:r>
          </a:p>
        </p:txBody>
      </p:sp>
    </p:spTree>
    <p:extLst>
      <p:ext uri="{BB962C8B-B14F-4D97-AF65-F5344CB8AC3E}">
        <p14:creationId xmlns:p14="http://schemas.microsoft.com/office/powerpoint/2010/main" val="82488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analysis </a:t>
            </a:r>
          </a:p>
          <a:p>
            <a:r>
              <a:rPr lang="en-US" dirty="0"/>
              <a:t>Four properties of video descriptors</a:t>
            </a:r>
          </a:p>
          <a:p>
            <a:pPr lvl="1"/>
            <a:r>
              <a:rPr lang="en-US" dirty="0"/>
              <a:t>Need to be Generic, compact, efficient, simple</a:t>
            </a:r>
          </a:p>
          <a:p>
            <a:r>
              <a:rPr lang="en-US" dirty="0" err="1"/>
              <a:t>Spatio</a:t>
            </a:r>
            <a:r>
              <a:rPr lang="en-US" dirty="0"/>
              <a:t>-temporal using 3D CNN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6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889" y="2237362"/>
            <a:ext cx="6809318" cy="30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5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 on multiple frames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824" y="2763044"/>
            <a:ext cx="5788351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7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Convolution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462" y="2604294"/>
            <a:ext cx="6753076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3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147" y="1464711"/>
            <a:ext cx="8013915" cy="471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0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67495"/>
            <a:ext cx="10515600" cy="16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0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731" y="1825625"/>
            <a:ext cx="62245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9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Learning Spatiotemporal Features with 3D Convolutional Networks</vt:lpstr>
      <vt:lpstr>Abstract </vt:lpstr>
      <vt:lpstr>Introduction</vt:lpstr>
      <vt:lpstr>2D Convolution</vt:lpstr>
      <vt:lpstr>2D Conv on multiple frames</vt:lpstr>
      <vt:lpstr>3D Convolution</vt:lpstr>
      <vt:lpstr>Temporal search</vt:lpstr>
      <vt:lpstr>Architecture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Spatiotemporal Features with 3D Convolutional Networks</dc:title>
  <dc:creator>Avendi, Michael R</dc:creator>
  <cp:lastModifiedBy>Avendi, Michael R</cp:lastModifiedBy>
  <cp:revision>8</cp:revision>
  <dcterms:created xsi:type="dcterms:W3CDTF">2017-01-27T22:50:15Z</dcterms:created>
  <dcterms:modified xsi:type="dcterms:W3CDTF">2017-02-09T17:13:09Z</dcterms:modified>
</cp:coreProperties>
</file>