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5DD3-2162-4744-8C3B-13960724482F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24F7-4681-A241-91CB-6E8A2DDB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8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5DD3-2162-4744-8C3B-13960724482F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24F7-4681-A241-91CB-6E8A2DDB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1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5DD3-2162-4744-8C3B-13960724482F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24F7-4681-A241-91CB-6E8A2DDB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7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5DD3-2162-4744-8C3B-13960724482F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24F7-4681-A241-91CB-6E8A2DDB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3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5DD3-2162-4744-8C3B-13960724482F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24F7-4681-A241-91CB-6E8A2DDB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7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5DD3-2162-4744-8C3B-13960724482F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24F7-4681-A241-91CB-6E8A2DDB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4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5DD3-2162-4744-8C3B-13960724482F}" type="datetimeFigureOut">
              <a:rPr lang="en-US" smtClean="0"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24F7-4681-A241-91CB-6E8A2DDB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2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5DD3-2162-4744-8C3B-13960724482F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24F7-4681-A241-91CB-6E8A2DDB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5DD3-2162-4744-8C3B-13960724482F}" type="datetimeFigureOut">
              <a:rPr lang="en-US" smtClean="0"/>
              <a:t>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24F7-4681-A241-91CB-6E8A2DDB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2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5DD3-2162-4744-8C3B-13960724482F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24F7-4681-A241-91CB-6E8A2DDB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0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5DD3-2162-4744-8C3B-13960724482F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24F7-4681-A241-91CB-6E8A2DDB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1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E5DD3-2162-4744-8C3B-13960724482F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124F7-4681-A241-91CB-6E8A2DDB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8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2224"/>
            <a:ext cx="7772400" cy="1470025"/>
          </a:xfrm>
        </p:spPr>
        <p:txBody>
          <a:bodyPr/>
          <a:lstStyle/>
          <a:p>
            <a:r>
              <a:rPr lang="en-US" dirty="0" smtClean="0"/>
              <a:t>Rework ML Summit 2017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4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5648" y="337875"/>
            <a:ext cx="7306803" cy="10136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OpenAI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5648" y="1968999"/>
            <a:ext cx="2039121" cy="18524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Reinforcement Learning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Robotics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6645" y="1968999"/>
            <a:ext cx="2039121" cy="18524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Unsupervised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GAN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VAE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App: Semantic Editing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3330" y="1968999"/>
            <a:ext cx="2039121" cy="18524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NLP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Chat Agent Apps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Chatbot</a:t>
            </a:r>
            <a:r>
              <a:rPr lang="en-US" dirty="0" smtClean="0"/>
              <a:t> as a Doc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Datalog.ai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5648" y="4521480"/>
            <a:ext cx="2039121" cy="18524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Healthcare (Remedy)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Brendan Frey, Deep Genomics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3426645" y="4521480"/>
            <a:ext cx="2039121" cy="18524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Video Understanding 20 billions Neurons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Image Annotation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PFN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GPUaaS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Tractable.io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083330" y="4521480"/>
            <a:ext cx="2039121" cy="18524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FB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Emoji</a:t>
            </a:r>
            <a:r>
              <a:rPr lang="en-US" sz="1600" dirty="0" smtClean="0"/>
              <a:t> prediction, Flickr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Unity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Nvidia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Netflix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Sustainability</a:t>
            </a:r>
          </a:p>
        </p:txBody>
      </p:sp>
    </p:spTree>
    <p:extLst>
      <p:ext uri="{BB962C8B-B14F-4D97-AF65-F5344CB8AC3E}">
        <p14:creationId xmlns:p14="http://schemas.microsoft.com/office/powerpoint/2010/main" val="362852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in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machine to be better in handling human tasks</a:t>
            </a:r>
          </a:p>
          <a:p>
            <a:r>
              <a:rPr lang="en-US" dirty="0" smtClean="0"/>
              <a:t>First day: Reinforcement learning, Robotic learning</a:t>
            </a:r>
          </a:p>
          <a:p>
            <a:r>
              <a:rPr lang="en-US" dirty="0" smtClean="0"/>
              <a:t>Leads to: ML in </a:t>
            </a:r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smtClean="0"/>
              <a:t>Interesting platform: Preferred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Unsupervised learning.</a:t>
            </a:r>
          </a:p>
          <a:p>
            <a:r>
              <a:rPr lang="en-US" dirty="0" smtClean="0"/>
              <a:t>Generative Adversarial Networks-Similar to Reinforcement Learning’s agent method (two parallel parties), but with a significant difference: GAN can explain the structure of information used in inference.</a:t>
            </a:r>
          </a:p>
          <a:p>
            <a:r>
              <a:rPr lang="en-US" dirty="0" smtClean="0"/>
              <a:t>TY: Explanation-Based Learning</a:t>
            </a:r>
          </a:p>
          <a:p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autoencoders</a:t>
            </a:r>
            <a:r>
              <a:rPr lang="en-US" dirty="0"/>
              <a:t>:</a:t>
            </a:r>
            <a:r>
              <a:rPr lang="en-US" dirty="0" smtClean="0"/>
              <a:t> encoder, decoder and lost function. Exploring the statistical difference between two networks and generate new dataset. Hand writing data -&gt; more hand writing data (not just binary answer of true/false). </a:t>
            </a:r>
          </a:p>
          <a:p>
            <a:r>
              <a:rPr lang="en-US" dirty="0" smtClean="0"/>
              <a:t>Semantic Editing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4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Healthcare related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Chatbot</a:t>
            </a:r>
            <a:r>
              <a:rPr lang="en-US" dirty="0" smtClean="0"/>
              <a:t> pretending to be a doctor: unimpressed – Remedy </a:t>
            </a:r>
            <a:r>
              <a:rPr lang="en-US" dirty="0" err="1" smtClean="0"/>
              <a:t>chatbot</a:t>
            </a:r>
            <a:endParaRPr lang="en-US" dirty="0" smtClean="0"/>
          </a:p>
          <a:p>
            <a:r>
              <a:rPr lang="en-US" dirty="0" smtClean="0"/>
              <a:t>Deep Genomics: genetic variation, molecular diagnostics, genetic therapeutic </a:t>
            </a:r>
            <a:r>
              <a:rPr lang="en-US" dirty="0" err="1" smtClean="0"/>
              <a:t>dev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558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matter to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Twenty Billions Neurons</a:t>
            </a:r>
          </a:p>
          <a:p>
            <a:r>
              <a:rPr lang="en-US" dirty="0" smtClean="0"/>
              <a:t>Dr. Roland </a:t>
            </a:r>
            <a:r>
              <a:rPr lang="en-US" dirty="0" err="1" smtClean="0"/>
              <a:t>Memisevic</a:t>
            </a:r>
            <a:endParaRPr lang="en-US" dirty="0" smtClean="0"/>
          </a:p>
          <a:p>
            <a:r>
              <a:rPr lang="en-US" dirty="0" smtClean="0"/>
              <a:t>Manufacturing ML extension to </a:t>
            </a:r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smtClean="0"/>
              <a:t>Ultrasound annotation by </a:t>
            </a:r>
            <a:r>
              <a:rPr lang="en-US" dirty="0" err="1" smtClean="0"/>
              <a:t>MTY.ai</a:t>
            </a:r>
            <a:endParaRPr lang="en-US" dirty="0" smtClean="0"/>
          </a:p>
          <a:p>
            <a:r>
              <a:rPr lang="en-US" dirty="0" err="1" smtClean="0"/>
              <a:t>GPUaaS</a:t>
            </a:r>
            <a:r>
              <a:rPr lang="en-US" dirty="0" smtClean="0"/>
              <a:t>: </a:t>
            </a:r>
            <a:r>
              <a:rPr lang="en-US" dirty="0" err="1" smtClean="0"/>
              <a:t>Girrascale</a:t>
            </a:r>
            <a:endParaRPr lang="en-US" dirty="0" smtClean="0"/>
          </a:p>
          <a:p>
            <a:r>
              <a:rPr lang="en-US" dirty="0" smtClean="0"/>
              <a:t>More sophisticated video learning: </a:t>
            </a:r>
            <a:r>
              <a:rPr lang="en-US" dirty="0" err="1" smtClean="0"/>
              <a:t>Tractable.io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5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Emotion/</a:t>
            </a:r>
            <a:r>
              <a:rPr lang="en-US" dirty="0" err="1" smtClean="0"/>
              <a:t>Emoji</a:t>
            </a:r>
            <a:r>
              <a:rPr lang="en-US" dirty="0" smtClean="0"/>
              <a:t> Prediction -&gt; </a:t>
            </a:r>
            <a:r>
              <a:rPr lang="en-US" dirty="0" err="1" smtClean="0"/>
              <a:t>FastText</a:t>
            </a:r>
            <a:r>
              <a:rPr lang="en-US" dirty="0" smtClean="0"/>
              <a:t>, LSTM, </a:t>
            </a:r>
            <a:r>
              <a:rPr lang="en-US" dirty="0" err="1" smtClean="0"/>
              <a:t>WordCNN</a:t>
            </a:r>
            <a:endParaRPr lang="en-US" dirty="0" smtClean="0"/>
          </a:p>
          <a:p>
            <a:r>
              <a:rPr lang="en-US" dirty="0" smtClean="0"/>
              <a:t>ML and sustainability</a:t>
            </a:r>
          </a:p>
          <a:p>
            <a:r>
              <a:rPr lang="en-US" dirty="0" smtClean="0"/>
              <a:t>Robotic arm products: Delft Robotics, PFN, Kiva Robotics, </a:t>
            </a:r>
            <a:r>
              <a:rPr lang="en-US" dirty="0" err="1" smtClean="0"/>
              <a:t>Mimb</a:t>
            </a:r>
            <a:r>
              <a:rPr lang="en-US" dirty="0" smtClean="0"/>
              <a:t> Ro, MIT</a:t>
            </a:r>
          </a:p>
          <a:p>
            <a:r>
              <a:rPr lang="en-US" dirty="0" smtClean="0"/>
              <a:t>FB</a:t>
            </a:r>
          </a:p>
          <a:p>
            <a:r>
              <a:rPr lang="en-US" dirty="0" smtClean="0"/>
              <a:t>Google</a:t>
            </a:r>
          </a:p>
          <a:p>
            <a:r>
              <a:rPr lang="en-US" dirty="0" smtClean="0"/>
              <a:t>Netflix</a:t>
            </a:r>
          </a:p>
          <a:p>
            <a:r>
              <a:rPr lang="en-US" dirty="0" err="1" smtClean="0"/>
              <a:t>Nvidia</a:t>
            </a:r>
            <a:endParaRPr lang="en-US" dirty="0" smtClean="0"/>
          </a:p>
          <a:p>
            <a:r>
              <a:rPr lang="en-US" dirty="0" smtClean="0"/>
              <a:t>Unity3D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8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262</Words>
  <Application>Microsoft Macintosh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Rework ML Summit 2017</vt:lpstr>
      <vt:lpstr>PowerPoint Presentation</vt:lpstr>
      <vt:lpstr>ML in 2017</vt:lpstr>
      <vt:lpstr>Second day</vt:lpstr>
      <vt:lpstr>Healthcare related</vt:lpstr>
      <vt:lpstr>What matter to us</vt:lpstr>
      <vt:lpstr>Others</vt:lpstr>
    </vt:vector>
  </TitlesOfParts>
  <Company>Mobile End Zone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Chih heng Yeh</dc:creator>
  <cp:lastModifiedBy>Chih heng Yeh</cp:lastModifiedBy>
  <cp:revision>13</cp:revision>
  <dcterms:created xsi:type="dcterms:W3CDTF">2017-02-02T22:32:17Z</dcterms:created>
  <dcterms:modified xsi:type="dcterms:W3CDTF">2017-02-03T00:37:06Z</dcterms:modified>
</cp:coreProperties>
</file>