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58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7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Viwwetf0g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Black Hat 2016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 Vegas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46" y="627991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Numerous sessions: more than 50 a day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59" y="2322433"/>
            <a:ext cx="7412649" cy="16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Dropping USB Drives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2400"/>
              </a:spcBef>
              <a:spcAft>
                <a:spcPts val="600"/>
              </a:spcAft>
            </a:pP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dropping usb drives really work?</a:t>
            </a:r>
          </a:p>
          <a:p>
            <a:pPr marL="457200" lvl="0" indent="-228600">
              <a:spcBef>
                <a:spcPts val="0"/>
              </a:spcBef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52" y="1723293"/>
            <a:ext cx="4554621" cy="252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Attacks via USB Drive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00" y="1201150"/>
            <a:ext cx="6309424" cy="3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Attacks via USB Drive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24" y="1197299"/>
            <a:ext cx="6342924" cy="32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USB Drive Attacks</a:t>
            </a: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600" y="1230875"/>
            <a:ext cx="5830149" cy="304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75" y="2052987"/>
            <a:ext cx="2501549" cy="16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USB Drive Attack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1152472"/>
            <a:ext cx="4713550" cy="21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087" y="1879557"/>
            <a:ext cx="3685575" cy="25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for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Cylance, </a:t>
            </a:r>
            <a:r>
              <a:rPr lang="en-US" dirty="0" err="1"/>
              <a:t>invincea</a:t>
            </a:r>
            <a:r>
              <a:rPr lang="en-US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approaches to malware detection are hard to tune.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(re)tuning will improve attribution and reduce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56" y="2571750"/>
            <a:ext cx="1865312" cy="1865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87" y="2920999"/>
            <a:ext cx="2052638" cy="1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Killer Drone!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Drone Attacks on Industrial Wireless: A New Front in Cyber Security</a:t>
            </a:r>
          </a:p>
          <a:p>
            <a:pPr marL="457200" lvl="0" indent="-374650" rtl="0"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3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https://www.youtube.com/watch?v=6Viwwetf0gU</a:t>
            </a:r>
          </a:p>
          <a:p>
            <a:pPr marL="457200" lvl="0" indent="-374650"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endParaRPr sz="2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541" y="2349304"/>
            <a:ext cx="2964755" cy="1973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</Words>
  <Application>Microsoft Office PowerPoint</Application>
  <PresentationFormat>On-screen Show (16:9)</PresentationFormat>
  <Paragraphs>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Black Hat 2016</vt:lpstr>
      <vt:lpstr>Overview</vt:lpstr>
      <vt:lpstr>Dropping USB Drives</vt:lpstr>
      <vt:lpstr>Attacks via USB Drive</vt:lpstr>
      <vt:lpstr>Attacks via USB Drive</vt:lpstr>
      <vt:lpstr>USB Drive Attacks</vt:lpstr>
      <vt:lpstr>USB Drive Attack</vt:lpstr>
      <vt:lpstr>AI for Security</vt:lpstr>
      <vt:lpstr>Killer Drone!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Hat 2016</dc:title>
  <cp:lastModifiedBy>Avendi, Michael R</cp:lastModifiedBy>
  <cp:revision>7</cp:revision>
  <dcterms:modified xsi:type="dcterms:W3CDTF">2016-10-21T17:43:44Z</dcterms:modified>
</cp:coreProperties>
</file>