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6"/>
  </p:notesMasterIdLst>
  <p:sldIdLst>
    <p:sldId id="256" r:id="rId2"/>
    <p:sldId id="307" r:id="rId3"/>
    <p:sldId id="318" r:id="rId4"/>
    <p:sldId id="261" r:id="rId5"/>
    <p:sldId id="308" r:id="rId6"/>
    <p:sldId id="309" r:id="rId7"/>
    <p:sldId id="310" r:id="rId8"/>
    <p:sldId id="306" r:id="rId9"/>
    <p:sldId id="301" r:id="rId10"/>
    <p:sldId id="313" r:id="rId11"/>
    <p:sldId id="311" r:id="rId12"/>
    <p:sldId id="316" r:id="rId13"/>
    <p:sldId id="317" r:id="rId14"/>
    <p:sldId id="266" r:id="rId15"/>
    <p:sldId id="267" r:id="rId16"/>
    <p:sldId id="268" r:id="rId17"/>
    <p:sldId id="269" r:id="rId18"/>
    <p:sldId id="314" r:id="rId19"/>
    <p:sldId id="300" r:id="rId20"/>
    <p:sldId id="312" r:id="rId21"/>
    <p:sldId id="302" r:id="rId22"/>
    <p:sldId id="303" r:id="rId23"/>
    <p:sldId id="304" r:id="rId24"/>
    <p:sldId id="299" r:id="rId25"/>
    <p:sldId id="265" r:id="rId26"/>
    <p:sldId id="295" r:id="rId27"/>
    <p:sldId id="296" r:id="rId28"/>
    <p:sldId id="297" r:id="rId29"/>
    <p:sldId id="305" r:id="rId30"/>
    <p:sldId id="319" r:id="rId31"/>
    <p:sldId id="320" r:id="rId32"/>
    <p:sldId id="321" r:id="rId33"/>
    <p:sldId id="322" r:id="rId34"/>
    <p:sldId id="281" r:id="rId35"/>
  </p:sldIdLst>
  <p:sldSz cx="9144000" cy="5143500" type="screen16x9"/>
  <p:notesSz cx="6858000" cy="9144000"/>
  <p:embeddedFontLst>
    <p:embeddedFont>
      <p:font typeface="Lato" panose="020F0502020204030203" pitchFamily="34" charset="0"/>
      <p:regular r:id="rId37"/>
      <p:bold r:id="rId38"/>
      <p:italic r:id="rId39"/>
      <p:boldItalic r:id="rId40"/>
    </p:embeddedFont>
    <p:embeddedFont>
      <p:font typeface="Merriweather" panose="00000500000000000000" pitchFamily="2" charset="0"/>
      <p:regular r:id="rId41"/>
      <p:bold r:id="rId42"/>
      <p:italic r:id="rId43"/>
      <p:boldItalic r:id="rId44"/>
    </p:embeddedFont>
    <p:embeddedFont>
      <p:font typeface="Montserrat" panose="00000500000000000000" pitchFamily="2" charset="0"/>
      <p:regular r:id="rId45"/>
      <p:bold r:id="rId46"/>
      <p:italic r:id="rId47"/>
      <p:boldItalic r:id="rId48"/>
    </p:embeddedFont>
    <p:embeddedFont>
      <p:font typeface="Source Sans Pro" panose="020B0503030403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96F"/>
    <a:srgbClr val="1822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EFAAA5-AB4D-4FAC-8F61-B6CCF92C38CE}">
  <a:tblStyle styleId="{B1EFAAA5-AB4D-4FAC-8F61-B6CCF92C38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ik Agarwal" userId="4996a10a27d16b8f" providerId="LiveId" clId="{19F7E2E8-6C1B-4029-A714-203700E9F428}"/>
    <pc:docChg chg="undo redo custSel addSld delSld modSld sldOrd">
      <pc:chgData name="Hardik Agarwal" userId="4996a10a27d16b8f" providerId="LiveId" clId="{19F7E2E8-6C1B-4029-A714-203700E9F428}" dt="2021-10-25T21:44:50.493" v="966" actId="1076"/>
      <pc:docMkLst>
        <pc:docMk/>
      </pc:docMkLst>
      <pc:sldChg chg="modSp mod">
        <pc:chgData name="Hardik Agarwal" userId="4996a10a27d16b8f" providerId="LiveId" clId="{19F7E2E8-6C1B-4029-A714-203700E9F428}" dt="2021-10-25T20:25:32.613" v="491" actId="20577"/>
        <pc:sldMkLst>
          <pc:docMk/>
          <pc:sldMk cId="0" sldId="256"/>
        </pc:sldMkLst>
        <pc:spChg chg="mod">
          <ac:chgData name="Hardik Agarwal" userId="4996a10a27d16b8f" providerId="LiveId" clId="{19F7E2E8-6C1B-4029-A714-203700E9F428}" dt="2021-10-25T20:23:44.826" v="408" actId="20577"/>
          <ac:spMkLst>
            <pc:docMk/>
            <pc:sldMk cId="0" sldId="256"/>
            <ac:spMk id="864" creationId="{00000000-0000-0000-0000-000000000000}"/>
          </ac:spMkLst>
        </pc:spChg>
        <pc:spChg chg="mod">
          <ac:chgData name="Hardik Agarwal" userId="4996a10a27d16b8f" providerId="LiveId" clId="{19F7E2E8-6C1B-4029-A714-203700E9F428}" dt="2021-10-25T20:25:32.613" v="491" actId="20577"/>
          <ac:spMkLst>
            <pc:docMk/>
            <pc:sldMk cId="0" sldId="256"/>
            <ac:spMk id="865" creationId="{00000000-0000-0000-0000-000000000000}"/>
          </ac:spMkLst>
        </pc:spChg>
      </pc:sldChg>
      <pc:sldChg chg="del modNotes">
        <pc:chgData name="Hardik Agarwal" userId="4996a10a27d16b8f" providerId="LiveId" clId="{19F7E2E8-6C1B-4029-A714-203700E9F428}" dt="2021-10-25T21:41:42.410" v="948" actId="47"/>
        <pc:sldMkLst>
          <pc:docMk/>
          <pc:sldMk cId="0" sldId="257"/>
        </pc:sldMkLst>
      </pc:sldChg>
      <pc:sldChg chg="del">
        <pc:chgData name="Hardik Agarwal" userId="4996a10a27d16b8f" providerId="LiveId" clId="{19F7E2E8-6C1B-4029-A714-203700E9F428}" dt="2021-10-25T21:41:41.129" v="947" actId="47"/>
        <pc:sldMkLst>
          <pc:docMk/>
          <pc:sldMk cId="0" sldId="258"/>
        </pc:sldMkLst>
      </pc:sldChg>
      <pc:sldChg chg="addSp delSp modSp mod ord">
        <pc:chgData name="Hardik Agarwal" userId="4996a10a27d16b8f" providerId="LiveId" clId="{19F7E2E8-6C1B-4029-A714-203700E9F428}" dt="2021-10-25T20:36:55.476" v="521" actId="20577"/>
        <pc:sldMkLst>
          <pc:docMk/>
          <pc:sldMk cId="0" sldId="259"/>
        </pc:sldMkLst>
        <pc:spChg chg="mod">
          <ac:chgData name="Hardik Agarwal" userId="4996a10a27d16b8f" providerId="LiveId" clId="{19F7E2E8-6C1B-4029-A714-203700E9F428}" dt="2021-10-25T20:36:55.476" v="521" actId="20577"/>
          <ac:spMkLst>
            <pc:docMk/>
            <pc:sldMk cId="0" sldId="259"/>
            <ac:spMk id="959" creationId="{00000000-0000-0000-0000-000000000000}"/>
          </ac:spMkLst>
        </pc:spChg>
        <pc:spChg chg="mod">
          <ac:chgData name="Hardik Agarwal" userId="4996a10a27d16b8f" providerId="LiveId" clId="{19F7E2E8-6C1B-4029-A714-203700E9F428}" dt="2021-10-25T20:09:01.923" v="277" actId="255"/>
          <ac:spMkLst>
            <pc:docMk/>
            <pc:sldMk cId="0" sldId="259"/>
            <ac:spMk id="960" creationId="{00000000-0000-0000-0000-000000000000}"/>
          </ac:spMkLst>
        </pc:spChg>
        <pc:picChg chg="add mod">
          <ac:chgData name="Hardik Agarwal" userId="4996a10a27d16b8f" providerId="LiveId" clId="{19F7E2E8-6C1B-4029-A714-203700E9F428}" dt="2021-10-25T19:46:41.394" v="52" actId="1076"/>
          <ac:picMkLst>
            <pc:docMk/>
            <pc:sldMk cId="0" sldId="259"/>
            <ac:picMk id="3" creationId="{50EE8E6C-3B61-42CE-80BB-D57533164644}"/>
          </ac:picMkLst>
        </pc:picChg>
        <pc:picChg chg="del">
          <ac:chgData name="Hardik Agarwal" userId="4996a10a27d16b8f" providerId="LiveId" clId="{19F7E2E8-6C1B-4029-A714-203700E9F428}" dt="2021-10-25T19:44:43.093" v="47" actId="478"/>
          <ac:picMkLst>
            <pc:docMk/>
            <pc:sldMk cId="0" sldId="259"/>
            <ac:picMk id="958" creationId="{00000000-0000-0000-0000-000000000000}"/>
          </ac:picMkLst>
        </pc:picChg>
      </pc:sldChg>
      <pc:sldChg chg="del">
        <pc:chgData name="Hardik Agarwal" userId="4996a10a27d16b8f" providerId="LiveId" clId="{19F7E2E8-6C1B-4029-A714-203700E9F428}" dt="2021-10-25T21:41:40.160" v="946" actId="47"/>
        <pc:sldMkLst>
          <pc:docMk/>
          <pc:sldMk cId="0" sldId="260"/>
        </pc:sldMkLst>
      </pc:sldChg>
      <pc:sldChg chg="modSp mod ord">
        <pc:chgData name="Hardik Agarwal" userId="4996a10a27d16b8f" providerId="LiveId" clId="{19F7E2E8-6C1B-4029-A714-203700E9F428}" dt="2021-10-25T21:39:23.283" v="889" actId="1076"/>
        <pc:sldMkLst>
          <pc:docMk/>
          <pc:sldMk cId="0" sldId="261"/>
        </pc:sldMkLst>
        <pc:spChg chg="mod">
          <ac:chgData name="Hardik Agarwal" userId="4996a10a27d16b8f" providerId="LiveId" clId="{19F7E2E8-6C1B-4029-A714-203700E9F428}" dt="2021-10-25T21:39:23.283" v="889" actId="1076"/>
          <ac:spMkLst>
            <pc:docMk/>
            <pc:sldMk cId="0" sldId="261"/>
            <ac:spMk id="1007" creationId="{00000000-0000-0000-0000-000000000000}"/>
          </ac:spMkLst>
        </pc:spChg>
        <pc:spChg chg="mod">
          <ac:chgData name="Hardik Agarwal" userId="4996a10a27d16b8f" providerId="LiveId" clId="{19F7E2E8-6C1B-4029-A714-203700E9F428}" dt="2021-10-25T20:44:54.927" v="558" actId="207"/>
          <ac:spMkLst>
            <pc:docMk/>
            <pc:sldMk cId="0" sldId="261"/>
            <ac:spMk id="1008" creationId="{00000000-0000-0000-0000-000000000000}"/>
          </ac:spMkLst>
        </pc:spChg>
        <pc:spChg chg="mod">
          <ac:chgData name="Hardik Agarwal" userId="4996a10a27d16b8f" providerId="LiveId" clId="{19F7E2E8-6C1B-4029-A714-203700E9F428}" dt="2021-10-25T20:47:28.773" v="607" actId="20577"/>
          <ac:spMkLst>
            <pc:docMk/>
            <pc:sldMk cId="0" sldId="261"/>
            <ac:spMk id="1009" creationId="{00000000-0000-0000-0000-000000000000}"/>
          </ac:spMkLst>
        </pc:spChg>
      </pc:sldChg>
      <pc:sldChg chg="del">
        <pc:chgData name="Hardik Agarwal" userId="4996a10a27d16b8f" providerId="LiveId" clId="{19F7E2E8-6C1B-4029-A714-203700E9F428}" dt="2021-10-25T21:41:38.832" v="945" actId="47"/>
        <pc:sldMkLst>
          <pc:docMk/>
          <pc:sldMk cId="0" sldId="262"/>
        </pc:sldMkLst>
      </pc:sldChg>
      <pc:sldChg chg="del">
        <pc:chgData name="Hardik Agarwal" userId="4996a10a27d16b8f" providerId="LiveId" clId="{19F7E2E8-6C1B-4029-A714-203700E9F428}" dt="2021-10-25T21:41:37.535" v="944" actId="47"/>
        <pc:sldMkLst>
          <pc:docMk/>
          <pc:sldMk cId="0" sldId="263"/>
        </pc:sldMkLst>
      </pc:sldChg>
      <pc:sldChg chg="del">
        <pc:chgData name="Hardik Agarwal" userId="4996a10a27d16b8f" providerId="LiveId" clId="{19F7E2E8-6C1B-4029-A714-203700E9F428}" dt="2021-10-25T21:41:36.020" v="943" actId="47"/>
        <pc:sldMkLst>
          <pc:docMk/>
          <pc:sldMk cId="0" sldId="264"/>
        </pc:sldMkLst>
      </pc:sldChg>
      <pc:sldChg chg="addSp modSp mod ord">
        <pc:chgData name="Hardik Agarwal" userId="4996a10a27d16b8f" providerId="LiveId" clId="{19F7E2E8-6C1B-4029-A714-203700E9F428}" dt="2021-10-25T20:36:45.077" v="518" actId="20577"/>
        <pc:sldMkLst>
          <pc:docMk/>
          <pc:sldMk cId="0" sldId="265"/>
        </pc:sldMkLst>
        <pc:spChg chg="mod">
          <ac:chgData name="Hardik Agarwal" userId="4996a10a27d16b8f" providerId="LiveId" clId="{19F7E2E8-6C1B-4029-A714-203700E9F428}" dt="2021-10-25T20:08:32.752" v="272" actId="255"/>
          <ac:spMkLst>
            <pc:docMk/>
            <pc:sldMk cId="0" sldId="265"/>
            <ac:spMk id="1122" creationId="{00000000-0000-0000-0000-000000000000}"/>
          </ac:spMkLst>
        </pc:spChg>
        <pc:spChg chg="mod">
          <ac:chgData name="Hardik Agarwal" userId="4996a10a27d16b8f" providerId="LiveId" clId="{19F7E2E8-6C1B-4029-A714-203700E9F428}" dt="2021-10-25T20:36:45.077" v="518" actId="20577"/>
          <ac:spMkLst>
            <pc:docMk/>
            <pc:sldMk cId="0" sldId="265"/>
            <ac:spMk id="1123" creationId="{00000000-0000-0000-0000-000000000000}"/>
          </ac:spMkLst>
        </pc:spChg>
        <pc:picChg chg="add mod">
          <ac:chgData name="Hardik Agarwal" userId="4996a10a27d16b8f" providerId="LiveId" clId="{19F7E2E8-6C1B-4029-A714-203700E9F428}" dt="2021-10-25T19:41:05.993" v="2" actId="1076"/>
          <ac:picMkLst>
            <pc:docMk/>
            <pc:sldMk cId="0" sldId="265"/>
            <ac:picMk id="3" creationId="{D34B45A6-1BBD-4F5C-A211-AB9F92B1E011}"/>
          </ac:picMkLst>
        </pc:picChg>
      </pc:sldChg>
      <pc:sldChg chg="del">
        <pc:chgData name="Hardik Agarwal" userId="4996a10a27d16b8f" providerId="LiveId" clId="{19F7E2E8-6C1B-4029-A714-203700E9F428}" dt="2021-10-25T21:41:34.128" v="942" actId="47"/>
        <pc:sldMkLst>
          <pc:docMk/>
          <pc:sldMk cId="404229527" sldId="266"/>
        </pc:sldMkLst>
      </pc:sldChg>
      <pc:sldChg chg="del">
        <pc:chgData name="Hardik Agarwal" userId="4996a10a27d16b8f" providerId="LiveId" clId="{19F7E2E8-6C1B-4029-A714-203700E9F428}" dt="2021-10-25T21:41:31.941" v="941" actId="47"/>
        <pc:sldMkLst>
          <pc:docMk/>
          <pc:sldMk cId="495987703" sldId="267"/>
        </pc:sldMkLst>
      </pc:sldChg>
      <pc:sldChg chg="del">
        <pc:chgData name="Hardik Agarwal" userId="4996a10a27d16b8f" providerId="LiveId" clId="{19F7E2E8-6C1B-4029-A714-203700E9F428}" dt="2021-10-25T21:41:31.191" v="940" actId="47"/>
        <pc:sldMkLst>
          <pc:docMk/>
          <pc:sldMk cId="2574335552" sldId="268"/>
        </pc:sldMkLst>
      </pc:sldChg>
      <pc:sldChg chg="del">
        <pc:chgData name="Hardik Agarwal" userId="4996a10a27d16b8f" providerId="LiveId" clId="{19F7E2E8-6C1B-4029-A714-203700E9F428}" dt="2021-10-25T21:41:30.379" v="939" actId="47"/>
        <pc:sldMkLst>
          <pc:docMk/>
          <pc:sldMk cId="2933514844" sldId="269"/>
        </pc:sldMkLst>
      </pc:sldChg>
      <pc:sldChg chg="del">
        <pc:chgData name="Hardik Agarwal" userId="4996a10a27d16b8f" providerId="LiveId" clId="{19F7E2E8-6C1B-4029-A714-203700E9F428}" dt="2021-10-25T21:41:28.863" v="938" actId="47"/>
        <pc:sldMkLst>
          <pc:docMk/>
          <pc:sldMk cId="0" sldId="270"/>
        </pc:sldMkLst>
      </pc:sldChg>
      <pc:sldChg chg="del">
        <pc:chgData name="Hardik Agarwal" userId="4996a10a27d16b8f" providerId="LiveId" clId="{19F7E2E8-6C1B-4029-A714-203700E9F428}" dt="2021-10-25T21:41:27.879" v="937" actId="47"/>
        <pc:sldMkLst>
          <pc:docMk/>
          <pc:sldMk cId="0" sldId="271"/>
        </pc:sldMkLst>
      </pc:sldChg>
      <pc:sldChg chg="del">
        <pc:chgData name="Hardik Agarwal" userId="4996a10a27d16b8f" providerId="LiveId" clId="{19F7E2E8-6C1B-4029-A714-203700E9F428}" dt="2021-10-25T21:41:26.504" v="936" actId="47"/>
        <pc:sldMkLst>
          <pc:docMk/>
          <pc:sldMk cId="0" sldId="272"/>
        </pc:sldMkLst>
      </pc:sldChg>
      <pc:sldChg chg="del">
        <pc:chgData name="Hardik Agarwal" userId="4996a10a27d16b8f" providerId="LiveId" clId="{19F7E2E8-6C1B-4029-A714-203700E9F428}" dt="2021-10-25T21:41:24.328" v="935" actId="47"/>
        <pc:sldMkLst>
          <pc:docMk/>
          <pc:sldMk cId="0" sldId="273"/>
        </pc:sldMkLst>
      </pc:sldChg>
      <pc:sldChg chg="del">
        <pc:chgData name="Hardik Agarwal" userId="4996a10a27d16b8f" providerId="LiveId" clId="{19F7E2E8-6C1B-4029-A714-203700E9F428}" dt="2021-10-25T21:41:21.934" v="934" actId="47"/>
        <pc:sldMkLst>
          <pc:docMk/>
          <pc:sldMk cId="0" sldId="274"/>
        </pc:sldMkLst>
      </pc:sldChg>
      <pc:sldChg chg="del">
        <pc:chgData name="Hardik Agarwal" userId="4996a10a27d16b8f" providerId="LiveId" clId="{19F7E2E8-6C1B-4029-A714-203700E9F428}" dt="2021-10-25T21:41:20.329" v="933" actId="47"/>
        <pc:sldMkLst>
          <pc:docMk/>
          <pc:sldMk cId="0" sldId="275"/>
        </pc:sldMkLst>
      </pc:sldChg>
      <pc:sldChg chg="del">
        <pc:chgData name="Hardik Agarwal" userId="4996a10a27d16b8f" providerId="LiveId" clId="{19F7E2E8-6C1B-4029-A714-203700E9F428}" dt="2021-10-25T21:41:18.610" v="932" actId="47"/>
        <pc:sldMkLst>
          <pc:docMk/>
          <pc:sldMk cId="0" sldId="276"/>
        </pc:sldMkLst>
      </pc:sldChg>
      <pc:sldChg chg="del">
        <pc:chgData name="Hardik Agarwal" userId="4996a10a27d16b8f" providerId="LiveId" clId="{19F7E2E8-6C1B-4029-A714-203700E9F428}" dt="2021-10-25T21:41:16.848" v="931" actId="47"/>
        <pc:sldMkLst>
          <pc:docMk/>
          <pc:sldMk cId="0" sldId="277"/>
        </pc:sldMkLst>
      </pc:sldChg>
      <pc:sldChg chg="del">
        <pc:chgData name="Hardik Agarwal" userId="4996a10a27d16b8f" providerId="LiveId" clId="{19F7E2E8-6C1B-4029-A714-203700E9F428}" dt="2021-10-25T21:41:15.441" v="930" actId="47"/>
        <pc:sldMkLst>
          <pc:docMk/>
          <pc:sldMk cId="0" sldId="278"/>
        </pc:sldMkLst>
      </pc:sldChg>
      <pc:sldChg chg="del">
        <pc:chgData name="Hardik Agarwal" userId="4996a10a27d16b8f" providerId="LiveId" clId="{19F7E2E8-6C1B-4029-A714-203700E9F428}" dt="2021-10-25T21:41:12.439" v="929" actId="47"/>
        <pc:sldMkLst>
          <pc:docMk/>
          <pc:sldMk cId="0" sldId="279"/>
        </pc:sldMkLst>
      </pc:sldChg>
      <pc:sldChg chg="del">
        <pc:chgData name="Hardik Agarwal" userId="4996a10a27d16b8f" providerId="LiveId" clId="{19F7E2E8-6C1B-4029-A714-203700E9F428}" dt="2021-10-25T21:41:09.261" v="928" actId="47"/>
        <pc:sldMkLst>
          <pc:docMk/>
          <pc:sldMk cId="0" sldId="280"/>
        </pc:sldMkLst>
      </pc:sldChg>
      <pc:sldChg chg="addSp delSp modSp mod">
        <pc:chgData name="Hardik Agarwal" userId="4996a10a27d16b8f" providerId="LiveId" clId="{19F7E2E8-6C1B-4029-A714-203700E9F428}" dt="2021-10-25T21:44:50.493" v="966" actId="1076"/>
        <pc:sldMkLst>
          <pc:docMk/>
          <pc:sldMk cId="0" sldId="281"/>
        </pc:sldMkLst>
        <pc:spChg chg="add mod">
          <ac:chgData name="Hardik Agarwal" userId="4996a10a27d16b8f" providerId="LiveId" clId="{19F7E2E8-6C1B-4029-A714-203700E9F428}" dt="2021-10-25T21:44:40.302" v="965" actId="207"/>
          <ac:spMkLst>
            <pc:docMk/>
            <pc:sldMk cId="0" sldId="281"/>
            <ac:spMk id="2" creationId="{1747B9C6-4BCC-4818-B20D-FFDAFA0474CA}"/>
          </ac:spMkLst>
        </pc:spChg>
        <pc:spChg chg="mod">
          <ac:chgData name="Hardik Agarwal" userId="4996a10a27d16b8f" providerId="LiveId" clId="{19F7E2E8-6C1B-4029-A714-203700E9F428}" dt="2021-10-25T21:44:50.493" v="966" actId="1076"/>
          <ac:spMkLst>
            <pc:docMk/>
            <pc:sldMk cId="0" sldId="281"/>
            <ac:spMk id="2497" creationId="{00000000-0000-0000-0000-000000000000}"/>
          </ac:spMkLst>
        </pc:spChg>
        <pc:spChg chg="mod">
          <ac:chgData name="Hardik Agarwal" userId="4996a10a27d16b8f" providerId="LiveId" clId="{19F7E2E8-6C1B-4029-A714-203700E9F428}" dt="2021-10-25T21:42:45.545" v="958" actId="20577"/>
          <ac:spMkLst>
            <pc:docMk/>
            <pc:sldMk cId="0" sldId="281"/>
            <ac:spMk id="2498" creationId="{00000000-0000-0000-0000-000000000000}"/>
          </ac:spMkLst>
        </pc:spChg>
        <pc:spChg chg="del">
          <ac:chgData name="Hardik Agarwal" userId="4996a10a27d16b8f" providerId="LiveId" clId="{19F7E2E8-6C1B-4029-A714-203700E9F428}" dt="2021-10-25T21:42:24.266" v="955" actId="478"/>
          <ac:spMkLst>
            <pc:docMk/>
            <pc:sldMk cId="0" sldId="281"/>
            <ac:spMk id="2522" creationId="{00000000-0000-0000-0000-000000000000}"/>
          </ac:spMkLst>
        </pc:spChg>
        <pc:grpChg chg="del">
          <ac:chgData name="Hardik Agarwal" userId="4996a10a27d16b8f" providerId="LiveId" clId="{19F7E2E8-6C1B-4029-A714-203700E9F428}" dt="2021-10-25T21:42:09.514" v="951" actId="478"/>
          <ac:grpSpMkLst>
            <pc:docMk/>
            <pc:sldMk cId="0" sldId="281"/>
            <ac:grpSpMk id="2482" creationId="{00000000-0000-0000-0000-000000000000}"/>
          </ac:grpSpMkLst>
        </pc:grpChg>
        <pc:grpChg chg="del">
          <ac:chgData name="Hardik Agarwal" userId="4996a10a27d16b8f" providerId="LiveId" clId="{19F7E2E8-6C1B-4029-A714-203700E9F428}" dt="2021-10-25T21:42:11.958" v="952" actId="478"/>
          <ac:grpSpMkLst>
            <pc:docMk/>
            <pc:sldMk cId="0" sldId="281"/>
            <ac:grpSpMk id="2485" creationId="{00000000-0000-0000-0000-000000000000}"/>
          </ac:grpSpMkLst>
        </pc:grpChg>
        <pc:grpChg chg="del">
          <ac:chgData name="Hardik Agarwal" userId="4996a10a27d16b8f" providerId="LiveId" clId="{19F7E2E8-6C1B-4029-A714-203700E9F428}" dt="2021-10-25T21:42:14.302" v="954" actId="478"/>
          <ac:grpSpMkLst>
            <pc:docMk/>
            <pc:sldMk cId="0" sldId="281"/>
            <ac:grpSpMk id="2491" creationId="{00000000-0000-0000-0000-000000000000}"/>
          </ac:grpSpMkLst>
        </pc:grpChg>
        <pc:grpChg chg="del">
          <ac:chgData name="Hardik Agarwal" userId="4996a10a27d16b8f" providerId="LiveId" clId="{19F7E2E8-6C1B-4029-A714-203700E9F428}" dt="2021-10-25T21:42:13.115" v="953" actId="478"/>
          <ac:grpSpMkLst>
            <pc:docMk/>
            <pc:sldMk cId="0" sldId="281"/>
            <ac:grpSpMk id="2523" creationId="{00000000-0000-0000-0000-000000000000}"/>
          </ac:grpSpMkLst>
        </pc:grpChg>
      </pc:sldChg>
      <pc:sldChg chg="del">
        <pc:chgData name="Hardik Agarwal" userId="4996a10a27d16b8f" providerId="LiveId" clId="{19F7E2E8-6C1B-4029-A714-203700E9F428}" dt="2021-10-25T21:40:46.129" v="927" actId="47"/>
        <pc:sldMkLst>
          <pc:docMk/>
          <pc:sldMk cId="0" sldId="294"/>
        </pc:sldMkLst>
      </pc:sldChg>
      <pc:sldChg chg="addSp delSp modSp add mod">
        <pc:chgData name="Hardik Agarwal" userId="4996a10a27d16b8f" providerId="LiveId" clId="{19F7E2E8-6C1B-4029-A714-203700E9F428}" dt="2021-10-25T20:37:06.293" v="524" actId="20577"/>
        <pc:sldMkLst>
          <pc:docMk/>
          <pc:sldMk cId="3240901342" sldId="295"/>
        </pc:sldMkLst>
        <pc:spChg chg="mod">
          <ac:chgData name="Hardik Agarwal" userId="4996a10a27d16b8f" providerId="LiveId" clId="{19F7E2E8-6C1B-4029-A714-203700E9F428}" dt="2021-10-25T20:08:09.065" v="270" actId="255"/>
          <ac:spMkLst>
            <pc:docMk/>
            <pc:sldMk cId="3240901342" sldId="295"/>
            <ac:spMk id="1122" creationId="{00000000-0000-0000-0000-000000000000}"/>
          </ac:spMkLst>
        </pc:spChg>
        <pc:spChg chg="mod">
          <ac:chgData name="Hardik Agarwal" userId="4996a10a27d16b8f" providerId="LiveId" clId="{19F7E2E8-6C1B-4029-A714-203700E9F428}" dt="2021-10-25T20:37:06.293" v="524" actId="20577"/>
          <ac:spMkLst>
            <pc:docMk/>
            <pc:sldMk cId="3240901342" sldId="295"/>
            <ac:spMk id="1123" creationId="{00000000-0000-0000-0000-000000000000}"/>
          </ac:spMkLst>
        </pc:spChg>
        <pc:picChg chg="del">
          <ac:chgData name="Hardik Agarwal" userId="4996a10a27d16b8f" providerId="LiveId" clId="{19F7E2E8-6C1B-4029-A714-203700E9F428}" dt="2021-10-25T19:52:13.138" v="90" actId="478"/>
          <ac:picMkLst>
            <pc:docMk/>
            <pc:sldMk cId="3240901342" sldId="295"/>
            <ac:picMk id="3" creationId="{D34B45A6-1BBD-4F5C-A211-AB9F92B1E011}"/>
          </ac:picMkLst>
        </pc:picChg>
        <pc:picChg chg="add mod">
          <ac:chgData name="Hardik Agarwal" userId="4996a10a27d16b8f" providerId="LiveId" clId="{19F7E2E8-6C1B-4029-A714-203700E9F428}" dt="2021-10-25T19:52:35.902" v="98" actId="1036"/>
          <ac:picMkLst>
            <pc:docMk/>
            <pc:sldMk cId="3240901342" sldId="295"/>
            <ac:picMk id="4" creationId="{DA8C5099-78A6-4739-A95C-36304EE5DF46}"/>
          </ac:picMkLst>
        </pc:picChg>
        <pc:cxnChg chg="mod">
          <ac:chgData name="Hardik Agarwal" userId="4996a10a27d16b8f" providerId="LiveId" clId="{19F7E2E8-6C1B-4029-A714-203700E9F428}" dt="2021-10-25T20:09:20.951" v="279" actId="1076"/>
          <ac:cxnSpMkLst>
            <pc:docMk/>
            <pc:sldMk cId="3240901342" sldId="295"/>
            <ac:cxnSpMk id="1124" creationId="{00000000-0000-0000-0000-000000000000}"/>
          </ac:cxnSpMkLst>
        </pc:cxnChg>
      </pc:sldChg>
      <pc:sldChg chg="addSp delSp modSp add mod ord">
        <pc:chgData name="Hardik Agarwal" userId="4996a10a27d16b8f" providerId="LiveId" clId="{19F7E2E8-6C1B-4029-A714-203700E9F428}" dt="2021-10-25T20:37:13.425" v="527" actId="20577"/>
        <pc:sldMkLst>
          <pc:docMk/>
          <pc:sldMk cId="1929548704" sldId="296"/>
        </pc:sldMkLst>
        <pc:spChg chg="mod">
          <ac:chgData name="Hardik Agarwal" userId="4996a10a27d16b8f" providerId="LiveId" clId="{19F7E2E8-6C1B-4029-A714-203700E9F428}" dt="2021-10-25T20:37:13.425" v="527" actId="20577"/>
          <ac:spMkLst>
            <pc:docMk/>
            <pc:sldMk cId="1929548704" sldId="296"/>
            <ac:spMk id="959" creationId="{00000000-0000-0000-0000-000000000000}"/>
          </ac:spMkLst>
        </pc:spChg>
        <pc:spChg chg="mod">
          <ac:chgData name="Hardik Agarwal" userId="4996a10a27d16b8f" providerId="LiveId" clId="{19F7E2E8-6C1B-4029-A714-203700E9F428}" dt="2021-10-25T20:10:38.137" v="282" actId="255"/>
          <ac:spMkLst>
            <pc:docMk/>
            <pc:sldMk cId="1929548704" sldId="296"/>
            <ac:spMk id="960" creationId="{00000000-0000-0000-0000-000000000000}"/>
          </ac:spMkLst>
        </pc:spChg>
        <pc:picChg chg="del">
          <ac:chgData name="Hardik Agarwal" userId="4996a10a27d16b8f" providerId="LiveId" clId="{19F7E2E8-6C1B-4029-A714-203700E9F428}" dt="2021-10-25T20:12:34.449" v="318" actId="478"/>
          <ac:picMkLst>
            <pc:docMk/>
            <pc:sldMk cId="1929548704" sldId="296"/>
            <ac:picMk id="3" creationId="{50EE8E6C-3B61-42CE-80BB-D57533164644}"/>
          </ac:picMkLst>
        </pc:picChg>
        <pc:picChg chg="add mod">
          <ac:chgData name="Hardik Agarwal" userId="4996a10a27d16b8f" providerId="LiveId" clId="{19F7E2E8-6C1B-4029-A714-203700E9F428}" dt="2021-10-25T20:12:45.684" v="321" actId="1076"/>
          <ac:picMkLst>
            <pc:docMk/>
            <pc:sldMk cId="1929548704" sldId="296"/>
            <ac:picMk id="4" creationId="{E87BBCD8-918B-43A1-BB16-47DCC988E031}"/>
          </ac:picMkLst>
        </pc:picChg>
      </pc:sldChg>
      <pc:sldChg chg="addSp delSp modSp add mod ord">
        <pc:chgData name="Hardik Agarwal" userId="4996a10a27d16b8f" providerId="LiveId" clId="{19F7E2E8-6C1B-4029-A714-203700E9F428}" dt="2021-10-25T20:37:20.190" v="530" actId="20577"/>
        <pc:sldMkLst>
          <pc:docMk/>
          <pc:sldMk cId="1197842164" sldId="297"/>
        </pc:sldMkLst>
        <pc:spChg chg="mod">
          <ac:chgData name="Hardik Agarwal" userId="4996a10a27d16b8f" providerId="LiveId" clId="{19F7E2E8-6C1B-4029-A714-203700E9F428}" dt="2021-10-25T20:18:44.210" v="333" actId="1076"/>
          <ac:spMkLst>
            <pc:docMk/>
            <pc:sldMk cId="1197842164" sldId="297"/>
            <ac:spMk id="1122" creationId="{00000000-0000-0000-0000-000000000000}"/>
          </ac:spMkLst>
        </pc:spChg>
        <pc:spChg chg="mod">
          <ac:chgData name="Hardik Agarwal" userId="4996a10a27d16b8f" providerId="LiveId" clId="{19F7E2E8-6C1B-4029-A714-203700E9F428}" dt="2021-10-25T20:37:20.190" v="530" actId="20577"/>
          <ac:spMkLst>
            <pc:docMk/>
            <pc:sldMk cId="1197842164" sldId="297"/>
            <ac:spMk id="1123" creationId="{00000000-0000-0000-0000-000000000000}"/>
          </ac:spMkLst>
        </pc:spChg>
        <pc:picChg chg="del">
          <ac:chgData name="Hardik Agarwal" userId="4996a10a27d16b8f" providerId="LiveId" clId="{19F7E2E8-6C1B-4029-A714-203700E9F428}" dt="2021-10-25T20:22:14.210" v="354" actId="478"/>
          <ac:picMkLst>
            <pc:docMk/>
            <pc:sldMk cId="1197842164" sldId="297"/>
            <ac:picMk id="3" creationId="{D34B45A6-1BBD-4F5C-A211-AB9F92B1E011}"/>
          </ac:picMkLst>
        </pc:picChg>
        <pc:picChg chg="add mod">
          <ac:chgData name="Hardik Agarwal" userId="4996a10a27d16b8f" providerId="LiveId" clId="{19F7E2E8-6C1B-4029-A714-203700E9F428}" dt="2021-10-25T20:22:34.455" v="368" actId="1037"/>
          <ac:picMkLst>
            <pc:docMk/>
            <pc:sldMk cId="1197842164" sldId="297"/>
            <ac:picMk id="4" creationId="{C13095D5-8CF8-48F6-A730-531E255AAB4F}"/>
          </ac:picMkLst>
        </pc:picChg>
      </pc:sldChg>
      <pc:sldChg chg="addSp delSp modSp add mod ord">
        <pc:chgData name="Hardik Agarwal" userId="4996a10a27d16b8f" providerId="LiveId" clId="{19F7E2E8-6C1B-4029-A714-203700E9F428}" dt="2021-10-25T20:37:27.237" v="533" actId="20577"/>
        <pc:sldMkLst>
          <pc:docMk/>
          <pc:sldMk cId="2869182877" sldId="298"/>
        </pc:sldMkLst>
        <pc:spChg chg="mod">
          <ac:chgData name="Hardik Agarwal" userId="4996a10a27d16b8f" providerId="LiveId" clId="{19F7E2E8-6C1B-4029-A714-203700E9F428}" dt="2021-10-25T20:37:27.237" v="533" actId="20577"/>
          <ac:spMkLst>
            <pc:docMk/>
            <pc:sldMk cId="2869182877" sldId="298"/>
            <ac:spMk id="959" creationId="{00000000-0000-0000-0000-000000000000}"/>
          </ac:spMkLst>
        </pc:spChg>
        <pc:spChg chg="mod">
          <ac:chgData name="Hardik Agarwal" userId="4996a10a27d16b8f" providerId="LiveId" clId="{19F7E2E8-6C1B-4029-A714-203700E9F428}" dt="2021-10-25T20:29:39.097" v="497" actId="14100"/>
          <ac:spMkLst>
            <pc:docMk/>
            <pc:sldMk cId="2869182877" sldId="298"/>
            <ac:spMk id="960" creationId="{00000000-0000-0000-0000-000000000000}"/>
          </ac:spMkLst>
        </pc:spChg>
        <pc:picChg chg="add mod">
          <ac:chgData name="Hardik Agarwal" userId="4996a10a27d16b8f" providerId="LiveId" clId="{19F7E2E8-6C1B-4029-A714-203700E9F428}" dt="2021-10-25T20:36:32.659" v="515" actId="1076"/>
          <ac:picMkLst>
            <pc:docMk/>
            <pc:sldMk cId="2869182877" sldId="298"/>
            <ac:picMk id="3" creationId="{AA51A125-3EE7-4DE9-8DE5-F4961EEAA84A}"/>
          </ac:picMkLst>
        </pc:picChg>
        <pc:picChg chg="del">
          <ac:chgData name="Hardik Agarwal" userId="4996a10a27d16b8f" providerId="LiveId" clId="{19F7E2E8-6C1B-4029-A714-203700E9F428}" dt="2021-10-25T20:30:06.458" v="512" actId="478"/>
          <ac:picMkLst>
            <pc:docMk/>
            <pc:sldMk cId="2869182877" sldId="298"/>
            <ac:picMk id="4" creationId="{E87BBCD8-918B-43A1-BB16-47DCC988E031}"/>
          </ac:picMkLst>
        </pc:picChg>
      </pc:sldChg>
      <pc:sldChg chg="modSp add mod">
        <pc:chgData name="Hardik Agarwal" userId="4996a10a27d16b8f" providerId="LiveId" clId="{19F7E2E8-6C1B-4029-A714-203700E9F428}" dt="2021-10-25T21:39:53.082" v="907" actId="1076"/>
        <pc:sldMkLst>
          <pc:docMk/>
          <pc:sldMk cId="4182227290" sldId="299"/>
        </pc:sldMkLst>
        <pc:spChg chg="mod">
          <ac:chgData name="Hardik Agarwal" userId="4996a10a27d16b8f" providerId="LiveId" clId="{19F7E2E8-6C1B-4029-A714-203700E9F428}" dt="2021-10-25T21:39:53.082" v="907" actId="1076"/>
          <ac:spMkLst>
            <pc:docMk/>
            <pc:sldMk cId="4182227290" sldId="299"/>
            <ac:spMk id="1007" creationId="{00000000-0000-0000-0000-000000000000}"/>
          </ac:spMkLst>
        </pc:spChg>
        <pc:spChg chg="mod">
          <ac:chgData name="Hardik Agarwal" userId="4996a10a27d16b8f" providerId="LiveId" clId="{19F7E2E8-6C1B-4029-A714-203700E9F428}" dt="2021-10-25T20:45:01.378" v="559" actId="207"/>
          <ac:spMkLst>
            <pc:docMk/>
            <pc:sldMk cId="4182227290" sldId="299"/>
            <ac:spMk id="1008" creationId="{00000000-0000-0000-0000-000000000000}"/>
          </ac:spMkLst>
        </pc:spChg>
      </pc:sldChg>
      <pc:sldChg chg="addSp delSp modSp add mod ord">
        <pc:chgData name="Hardik Agarwal" userId="4996a10a27d16b8f" providerId="LiveId" clId="{19F7E2E8-6C1B-4029-A714-203700E9F428}" dt="2021-10-25T20:50:20.506" v="648" actId="1076"/>
        <pc:sldMkLst>
          <pc:docMk/>
          <pc:sldMk cId="3804424958" sldId="300"/>
        </pc:sldMkLst>
        <pc:spChg chg="mod">
          <ac:chgData name="Hardik Agarwal" userId="4996a10a27d16b8f" providerId="LiveId" clId="{19F7E2E8-6C1B-4029-A714-203700E9F428}" dt="2021-10-25T20:48:55.307" v="644" actId="1076"/>
          <ac:spMkLst>
            <pc:docMk/>
            <pc:sldMk cId="3804424958" sldId="300"/>
            <ac:spMk id="1122" creationId="{00000000-0000-0000-0000-000000000000}"/>
          </ac:spMkLst>
        </pc:spChg>
        <pc:spChg chg="mod">
          <ac:chgData name="Hardik Agarwal" userId="4996a10a27d16b8f" providerId="LiveId" clId="{19F7E2E8-6C1B-4029-A714-203700E9F428}" dt="2021-10-25T20:48:13.077" v="636" actId="255"/>
          <ac:spMkLst>
            <pc:docMk/>
            <pc:sldMk cId="3804424958" sldId="300"/>
            <ac:spMk id="1123" creationId="{00000000-0000-0000-0000-000000000000}"/>
          </ac:spMkLst>
        </pc:spChg>
        <pc:picChg chg="del">
          <ac:chgData name="Hardik Agarwal" userId="4996a10a27d16b8f" providerId="LiveId" clId="{19F7E2E8-6C1B-4029-A714-203700E9F428}" dt="2021-10-25T20:49:52.151" v="645" actId="478"/>
          <ac:picMkLst>
            <pc:docMk/>
            <pc:sldMk cId="3804424958" sldId="300"/>
            <ac:picMk id="3" creationId="{D34B45A6-1BBD-4F5C-A211-AB9F92B1E011}"/>
          </ac:picMkLst>
        </pc:picChg>
        <pc:picChg chg="add mod">
          <ac:chgData name="Hardik Agarwal" userId="4996a10a27d16b8f" providerId="LiveId" clId="{19F7E2E8-6C1B-4029-A714-203700E9F428}" dt="2021-10-25T20:50:20.506" v="648" actId="1076"/>
          <ac:picMkLst>
            <pc:docMk/>
            <pc:sldMk cId="3804424958" sldId="300"/>
            <ac:picMk id="4" creationId="{9C309286-76BE-4B2A-8C24-F1C0B3D1E962}"/>
          </ac:picMkLst>
        </pc:picChg>
        <pc:cxnChg chg="mod">
          <ac:chgData name="Hardik Agarwal" userId="4996a10a27d16b8f" providerId="LiveId" clId="{19F7E2E8-6C1B-4029-A714-203700E9F428}" dt="2021-10-25T20:48:16.818" v="637" actId="1076"/>
          <ac:cxnSpMkLst>
            <pc:docMk/>
            <pc:sldMk cId="3804424958" sldId="300"/>
            <ac:cxnSpMk id="1124" creationId="{00000000-0000-0000-0000-000000000000}"/>
          </ac:cxnSpMkLst>
        </pc:cxnChg>
      </pc:sldChg>
      <pc:sldChg chg="addSp delSp modSp add mod ord">
        <pc:chgData name="Hardik Agarwal" userId="4996a10a27d16b8f" providerId="LiveId" clId="{19F7E2E8-6C1B-4029-A714-203700E9F428}" dt="2021-10-25T20:57:22.850" v="669" actId="1076"/>
        <pc:sldMkLst>
          <pc:docMk/>
          <pc:sldMk cId="631614137" sldId="301"/>
        </pc:sldMkLst>
        <pc:spChg chg="mod">
          <ac:chgData name="Hardik Agarwal" userId="4996a10a27d16b8f" providerId="LiveId" clId="{19F7E2E8-6C1B-4029-A714-203700E9F428}" dt="2021-10-25T20:54:36.559" v="653" actId="1076"/>
          <ac:spMkLst>
            <pc:docMk/>
            <pc:sldMk cId="631614137" sldId="301"/>
            <ac:spMk id="959" creationId="{00000000-0000-0000-0000-000000000000}"/>
          </ac:spMkLst>
        </pc:spChg>
        <pc:spChg chg="mod">
          <ac:chgData name="Hardik Agarwal" userId="4996a10a27d16b8f" providerId="LiveId" clId="{19F7E2E8-6C1B-4029-A714-203700E9F428}" dt="2021-10-25T20:57:22.850" v="669" actId="1076"/>
          <ac:spMkLst>
            <pc:docMk/>
            <pc:sldMk cId="631614137" sldId="301"/>
            <ac:spMk id="960" creationId="{00000000-0000-0000-0000-000000000000}"/>
          </ac:spMkLst>
        </pc:spChg>
        <pc:grpChg chg="del">
          <ac:chgData name="Hardik Agarwal" userId="4996a10a27d16b8f" providerId="LiveId" clId="{19F7E2E8-6C1B-4029-A714-203700E9F428}" dt="2021-10-25T20:56:57.251" v="664" actId="478"/>
          <ac:grpSpMkLst>
            <pc:docMk/>
            <pc:sldMk cId="631614137" sldId="301"/>
            <ac:grpSpMk id="961" creationId="{00000000-0000-0000-0000-000000000000}"/>
          </ac:grpSpMkLst>
        </pc:grpChg>
        <pc:grpChg chg="del">
          <ac:chgData name="Hardik Agarwal" userId="4996a10a27d16b8f" providerId="LiveId" clId="{19F7E2E8-6C1B-4029-A714-203700E9F428}" dt="2021-10-25T20:57:00.425" v="665" actId="478"/>
          <ac:grpSpMkLst>
            <pc:docMk/>
            <pc:sldMk cId="631614137" sldId="301"/>
            <ac:grpSpMk id="967" creationId="{00000000-0000-0000-0000-000000000000}"/>
          </ac:grpSpMkLst>
        </pc:grpChg>
        <pc:picChg chg="del">
          <ac:chgData name="Hardik Agarwal" userId="4996a10a27d16b8f" providerId="LiveId" clId="{19F7E2E8-6C1B-4029-A714-203700E9F428}" dt="2021-10-25T20:54:59.493" v="660" actId="478"/>
          <ac:picMkLst>
            <pc:docMk/>
            <pc:sldMk cId="631614137" sldId="301"/>
            <ac:picMk id="3" creationId="{50EE8E6C-3B61-42CE-80BB-D57533164644}"/>
          </ac:picMkLst>
        </pc:picChg>
        <pc:picChg chg="add mod">
          <ac:chgData name="Hardik Agarwal" userId="4996a10a27d16b8f" providerId="LiveId" clId="{19F7E2E8-6C1B-4029-A714-203700E9F428}" dt="2021-10-25T20:57:11.290" v="668" actId="14100"/>
          <ac:picMkLst>
            <pc:docMk/>
            <pc:sldMk cId="631614137" sldId="301"/>
            <ac:picMk id="4" creationId="{529CBD62-A96D-422B-BDB1-920E222E1D44}"/>
          </ac:picMkLst>
        </pc:picChg>
      </pc:sldChg>
      <pc:sldChg chg="addSp delSp modSp add mod ord">
        <pc:chgData name="Hardik Agarwal" userId="4996a10a27d16b8f" providerId="LiveId" clId="{19F7E2E8-6C1B-4029-A714-203700E9F428}" dt="2021-10-25T21:01:36.304" v="694" actId="1076"/>
        <pc:sldMkLst>
          <pc:docMk/>
          <pc:sldMk cId="2638440526" sldId="302"/>
        </pc:sldMkLst>
        <pc:spChg chg="mod">
          <ac:chgData name="Hardik Agarwal" userId="4996a10a27d16b8f" providerId="LiveId" clId="{19F7E2E8-6C1B-4029-A714-203700E9F428}" dt="2021-10-25T20:59:34.686" v="690" actId="1076"/>
          <ac:spMkLst>
            <pc:docMk/>
            <pc:sldMk cId="2638440526" sldId="302"/>
            <ac:spMk id="1122" creationId="{00000000-0000-0000-0000-000000000000}"/>
          </ac:spMkLst>
        </pc:spChg>
        <pc:spChg chg="mod">
          <ac:chgData name="Hardik Agarwal" userId="4996a10a27d16b8f" providerId="LiveId" clId="{19F7E2E8-6C1B-4029-A714-203700E9F428}" dt="2021-10-25T20:58:29.357" v="681" actId="20577"/>
          <ac:spMkLst>
            <pc:docMk/>
            <pc:sldMk cId="2638440526" sldId="302"/>
            <ac:spMk id="1123" creationId="{00000000-0000-0000-0000-000000000000}"/>
          </ac:spMkLst>
        </pc:spChg>
        <pc:picChg chg="del">
          <ac:chgData name="Hardik Agarwal" userId="4996a10a27d16b8f" providerId="LiveId" clId="{19F7E2E8-6C1B-4029-A714-203700E9F428}" dt="2021-10-25T20:59:36.348" v="691" actId="478"/>
          <ac:picMkLst>
            <pc:docMk/>
            <pc:sldMk cId="2638440526" sldId="302"/>
            <ac:picMk id="3" creationId="{D34B45A6-1BBD-4F5C-A211-AB9F92B1E011}"/>
          </ac:picMkLst>
        </pc:picChg>
        <pc:picChg chg="add mod">
          <ac:chgData name="Hardik Agarwal" userId="4996a10a27d16b8f" providerId="LiveId" clId="{19F7E2E8-6C1B-4029-A714-203700E9F428}" dt="2021-10-25T21:01:36.304" v="694" actId="1076"/>
          <ac:picMkLst>
            <pc:docMk/>
            <pc:sldMk cId="2638440526" sldId="302"/>
            <ac:picMk id="4" creationId="{030CA7DE-45CD-4899-B560-B4045094B631}"/>
          </ac:picMkLst>
        </pc:picChg>
      </pc:sldChg>
      <pc:sldChg chg="addSp delSp modSp add mod ord">
        <pc:chgData name="Hardik Agarwal" userId="4996a10a27d16b8f" providerId="LiveId" clId="{19F7E2E8-6C1B-4029-A714-203700E9F428}" dt="2021-10-25T21:33:55.247" v="801" actId="20577"/>
        <pc:sldMkLst>
          <pc:docMk/>
          <pc:sldMk cId="4029067596" sldId="303"/>
        </pc:sldMkLst>
        <pc:spChg chg="mod">
          <ac:chgData name="Hardik Agarwal" userId="4996a10a27d16b8f" providerId="LiveId" clId="{19F7E2E8-6C1B-4029-A714-203700E9F428}" dt="2021-10-25T21:33:55.247" v="801" actId="20577"/>
          <ac:spMkLst>
            <pc:docMk/>
            <pc:sldMk cId="4029067596" sldId="303"/>
            <ac:spMk id="959" creationId="{00000000-0000-0000-0000-000000000000}"/>
          </ac:spMkLst>
        </pc:spChg>
        <pc:spChg chg="mod">
          <ac:chgData name="Hardik Agarwal" userId="4996a10a27d16b8f" providerId="LiveId" clId="{19F7E2E8-6C1B-4029-A714-203700E9F428}" dt="2021-10-25T21:04:53.773" v="745" actId="1076"/>
          <ac:spMkLst>
            <pc:docMk/>
            <pc:sldMk cId="4029067596" sldId="303"/>
            <ac:spMk id="960" creationId="{00000000-0000-0000-0000-000000000000}"/>
          </ac:spMkLst>
        </pc:spChg>
        <pc:picChg chg="add mod">
          <ac:chgData name="Hardik Agarwal" userId="4996a10a27d16b8f" providerId="LiveId" clId="{19F7E2E8-6C1B-4029-A714-203700E9F428}" dt="2021-10-25T21:06:43.813" v="748" actId="1076"/>
          <ac:picMkLst>
            <pc:docMk/>
            <pc:sldMk cId="4029067596" sldId="303"/>
            <ac:picMk id="3" creationId="{B5FCE2FF-DF1D-412B-97BC-FB3BAE0CE2F2}"/>
          </ac:picMkLst>
        </pc:picChg>
        <pc:picChg chg="del">
          <ac:chgData name="Hardik Agarwal" userId="4996a10a27d16b8f" providerId="LiveId" clId="{19F7E2E8-6C1B-4029-A714-203700E9F428}" dt="2021-10-25T21:04:46.201" v="744" actId="478"/>
          <ac:picMkLst>
            <pc:docMk/>
            <pc:sldMk cId="4029067596" sldId="303"/>
            <ac:picMk id="4" creationId="{529CBD62-A96D-422B-BDB1-920E222E1D44}"/>
          </ac:picMkLst>
        </pc:picChg>
      </pc:sldChg>
      <pc:sldChg chg="addSp delSp modSp add mod ord">
        <pc:chgData name="Hardik Agarwal" userId="4996a10a27d16b8f" providerId="LiveId" clId="{19F7E2E8-6C1B-4029-A714-203700E9F428}" dt="2021-10-25T21:35:52.939" v="810" actId="1076"/>
        <pc:sldMkLst>
          <pc:docMk/>
          <pc:sldMk cId="997144381" sldId="304"/>
        </pc:sldMkLst>
        <pc:spChg chg="mod">
          <ac:chgData name="Hardik Agarwal" userId="4996a10a27d16b8f" providerId="LiveId" clId="{19F7E2E8-6C1B-4029-A714-203700E9F428}" dt="2021-10-25T21:08:30.418" v="786" actId="1076"/>
          <ac:spMkLst>
            <pc:docMk/>
            <pc:sldMk cId="997144381" sldId="304"/>
            <ac:spMk id="1122" creationId="{00000000-0000-0000-0000-000000000000}"/>
          </ac:spMkLst>
        </pc:spChg>
        <pc:spChg chg="mod">
          <ac:chgData name="Hardik Agarwal" userId="4996a10a27d16b8f" providerId="LiveId" clId="{19F7E2E8-6C1B-4029-A714-203700E9F428}" dt="2021-10-25T21:34:03.963" v="805" actId="20577"/>
          <ac:spMkLst>
            <pc:docMk/>
            <pc:sldMk cId="997144381" sldId="304"/>
            <ac:spMk id="1123" creationId="{00000000-0000-0000-0000-000000000000}"/>
          </ac:spMkLst>
        </pc:spChg>
        <pc:picChg chg="add mod">
          <ac:chgData name="Hardik Agarwal" userId="4996a10a27d16b8f" providerId="LiveId" clId="{19F7E2E8-6C1B-4029-A714-203700E9F428}" dt="2021-10-25T21:35:52.939" v="810" actId="1076"/>
          <ac:picMkLst>
            <pc:docMk/>
            <pc:sldMk cId="997144381" sldId="304"/>
            <ac:picMk id="3" creationId="{AC51811D-921E-4288-9E69-ABB6D645BB2E}"/>
          </ac:picMkLst>
        </pc:picChg>
        <pc:picChg chg="del">
          <ac:chgData name="Hardik Agarwal" userId="4996a10a27d16b8f" providerId="LiveId" clId="{19F7E2E8-6C1B-4029-A714-203700E9F428}" dt="2021-10-25T21:08:32.074" v="787" actId="478"/>
          <ac:picMkLst>
            <pc:docMk/>
            <pc:sldMk cId="997144381" sldId="304"/>
            <ac:picMk id="4" creationId="{030CA7DE-45CD-4899-B560-B4045094B631}"/>
          </ac:picMkLst>
        </pc:picChg>
      </pc:sldChg>
      <pc:sldChg chg="modSp add mod ord">
        <pc:chgData name="Hardik Agarwal" userId="4996a10a27d16b8f" providerId="LiveId" clId="{19F7E2E8-6C1B-4029-A714-203700E9F428}" dt="2021-10-25T21:40:24.539" v="926" actId="1076"/>
        <pc:sldMkLst>
          <pc:docMk/>
          <pc:sldMk cId="3382900662" sldId="305"/>
        </pc:sldMkLst>
        <pc:spChg chg="mod">
          <ac:chgData name="Hardik Agarwal" userId="4996a10a27d16b8f" providerId="LiveId" clId="{19F7E2E8-6C1B-4029-A714-203700E9F428}" dt="2021-10-25T21:40:24.539" v="926" actId="1076"/>
          <ac:spMkLst>
            <pc:docMk/>
            <pc:sldMk cId="3382900662" sldId="305"/>
            <ac:spMk id="1007" creationId="{00000000-0000-0000-0000-000000000000}"/>
          </ac:spMkLst>
        </pc:spChg>
        <pc:spChg chg="mod">
          <ac:chgData name="Hardik Agarwal" userId="4996a10a27d16b8f" providerId="LiveId" clId="{19F7E2E8-6C1B-4029-A714-203700E9F428}" dt="2021-10-25T21:37:40.089" v="817" actId="20577"/>
          <ac:spMkLst>
            <pc:docMk/>
            <pc:sldMk cId="3382900662" sldId="305"/>
            <ac:spMk id="1008" creationId="{00000000-0000-0000-0000-000000000000}"/>
          </ac:spMkLst>
        </pc:spChg>
      </pc:sldChg>
      <pc:sldMasterChg chg="delSldLayout">
        <pc:chgData name="Hardik Agarwal" userId="4996a10a27d16b8f" providerId="LiveId" clId="{19F7E2E8-6C1B-4029-A714-203700E9F428}" dt="2021-10-25T21:41:42.410" v="948" actId="47"/>
        <pc:sldMasterMkLst>
          <pc:docMk/>
          <pc:sldMasterMk cId="0" sldId="2147483678"/>
        </pc:sldMasterMkLst>
        <pc:sldLayoutChg chg="del">
          <pc:chgData name="Hardik Agarwal" userId="4996a10a27d16b8f" providerId="LiveId" clId="{19F7E2E8-6C1B-4029-A714-203700E9F428}" dt="2021-10-25T21:41:42.410" v="948" actId="47"/>
          <pc:sldLayoutMkLst>
            <pc:docMk/>
            <pc:sldMasterMk cId="0" sldId="2147483678"/>
            <pc:sldLayoutMk cId="0" sldId="2147483650"/>
          </pc:sldLayoutMkLst>
        </pc:sldLayoutChg>
        <pc:sldLayoutChg chg="del">
          <pc:chgData name="Hardik Agarwal" userId="4996a10a27d16b8f" providerId="LiveId" clId="{19F7E2E8-6C1B-4029-A714-203700E9F428}" dt="2021-10-25T21:41:20.329" v="933" actId="47"/>
          <pc:sldLayoutMkLst>
            <pc:docMk/>
            <pc:sldMasterMk cId="0" sldId="2147483678"/>
            <pc:sldLayoutMk cId="0" sldId="2147483651"/>
          </pc:sldLayoutMkLst>
        </pc:sldLayoutChg>
        <pc:sldLayoutChg chg="del">
          <pc:chgData name="Hardik Agarwal" userId="4996a10a27d16b8f" providerId="LiveId" clId="{19F7E2E8-6C1B-4029-A714-203700E9F428}" dt="2021-10-25T21:41:37.535" v="944" actId="47"/>
          <pc:sldLayoutMkLst>
            <pc:docMk/>
            <pc:sldMasterMk cId="0" sldId="2147483678"/>
            <pc:sldLayoutMk cId="0" sldId="2147483652"/>
          </pc:sldLayoutMkLst>
        </pc:sldLayoutChg>
        <pc:sldLayoutChg chg="del">
          <pc:chgData name="Hardik Agarwal" userId="4996a10a27d16b8f" providerId="LiveId" clId="{19F7E2E8-6C1B-4029-A714-203700E9F428}" dt="2021-10-25T21:41:38.832" v="945" actId="47"/>
          <pc:sldLayoutMkLst>
            <pc:docMk/>
            <pc:sldMasterMk cId="0" sldId="2147483678"/>
            <pc:sldLayoutMk cId="0" sldId="2147483653"/>
          </pc:sldLayoutMkLst>
        </pc:sldLayoutChg>
        <pc:sldLayoutChg chg="del">
          <pc:chgData name="Hardik Agarwal" userId="4996a10a27d16b8f" providerId="LiveId" clId="{19F7E2E8-6C1B-4029-A714-203700E9F428}" dt="2021-10-25T21:41:36.020" v="943" actId="47"/>
          <pc:sldLayoutMkLst>
            <pc:docMk/>
            <pc:sldMasterMk cId="0" sldId="2147483678"/>
            <pc:sldLayoutMk cId="0" sldId="2147483654"/>
          </pc:sldLayoutMkLst>
        </pc:sldLayoutChg>
        <pc:sldLayoutChg chg="del">
          <pc:chgData name="Hardik Agarwal" userId="4996a10a27d16b8f" providerId="LiveId" clId="{19F7E2E8-6C1B-4029-A714-203700E9F428}" dt="2021-10-25T21:41:28.863" v="938" actId="47"/>
          <pc:sldLayoutMkLst>
            <pc:docMk/>
            <pc:sldMasterMk cId="0" sldId="2147483678"/>
            <pc:sldLayoutMk cId="0" sldId="2147483656"/>
          </pc:sldLayoutMkLst>
        </pc:sldLayoutChg>
        <pc:sldLayoutChg chg="del">
          <pc:chgData name="Hardik Agarwal" userId="4996a10a27d16b8f" providerId="LiveId" clId="{19F7E2E8-6C1B-4029-A714-203700E9F428}" dt="2021-10-25T21:41:31.941" v="941" actId="47"/>
          <pc:sldLayoutMkLst>
            <pc:docMk/>
            <pc:sldMasterMk cId="0" sldId="2147483678"/>
            <pc:sldLayoutMk cId="0" sldId="2147483657"/>
          </pc:sldLayoutMkLst>
        </pc:sldLayoutChg>
        <pc:sldLayoutChg chg="del">
          <pc:chgData name="Hardik Agarwal" userId="4996a10a27d16b8f" providerId="LiveId" clId="{19F7E2E8-6C1B-4029-A714-203700E9F428}" dt="2021-10-25T21:41:41.129" v="947" actId="47"/>
          <pc:sldLayoutMkLst>
            <pc:docMk/>
            <pc:sldMasterMk cId="0" sldId="2147483678"/>
            <pc:sldLayoutMk cId="0" sldId="2147483659"/>
          </pc:sldLayoutMkLst>
        </pc:sldLayoutChg>
        <pc:sldLayoutChg chg="del">
          <pc:chgData name="Hardik Agarwal" userId="4996a10a27d16b8f" providerId="LiveId" clId="{19F7E2E8-6C1B-4029-A714-203700E9F428}" dt="2021-10-25T21:41:40.160" v="946" actId="47"/>
          <pc:sldLayoutMkLst>
            <pc:docMk/>
            <pc:sldMasterMk cId="0" sldId="2147483678"/>
            <pc:sldLayoutMk cId="0" sldId="2147483660"/>
          </pc:sldLayoutMkLst>
        </pc:sldLayoutChg>
        <pc:sldLayoutChg chg="del">
          <pc:chgData name="Hardik Agarwal" userId="4996a10a27d16b8f" providerId="LiveId" clId="{19F7E2E8-6C1B-4029-A714-203700E9F428}" dt="2021-10-25T21:41:24.328" v="935" actId="47"/>
          <pc:sldLayoutMkLst>
            <pc:docMk/>
            <pc:sldMasterMk cId="0" sldId="2147483678"/>
            <pc:sldLayoutMk cId="0" sldId="2147483661"/>
          </pc:sldLayoutMkLst>
        </pc:sldLayoutChg>
        <pc:sldLayoutChg chg="del">
          <pc:chgData name="Hardik Agarwal" userId="4996a10a27d16b8f" providerId="LiveId" clId="{19F7E2E8-6C1B-4029-A714-203700E9F428}" dt="2021-10-25T21:41:27.879" v="937" actId="47"/>
          <pc:sldLayoutMkLst>
            <pc:docMk/>
            <pc:sldMasterMk cId="0" sldId="2147483678"/>
            <pc:sldLayoutMk cId="0" sldId="2147483662"/>
          </pc:sldLayoutMkLst>
        </pc:sldLayoutChg>
        <pc:sldLayoutChg chg="del">
          <pc:chgData name="Hardik Agarwal" userId="4996a10a27d16b8f" providerId="LiveId" clId="{19F7E2E8-6C1B-4029-A714-203700E9F428}" dt="2021-10-25T21:41:12.439" v="929" actId="47"/>
          <pc:sldLayoutMkLst>
            <pc:docMk/>
            <pc:sldMasterMk cId="0" sldId="2147483678"/>
            <pc:sldLayoutMk cId="0" sldId="2147483663"/>
          </pc:sldLayoutMkLst>
        </pc:sldLayoutChg>
        <pc:sldLayoutChg chg="del">
          <pc:chgData name="Hardik Agarwal" userId="4996a10a27d16b8f" providerId="LiveId" clId="{19F7E2E8-6C1B-4029-A714-203700E9F428}" dt="2021-10-25T21:41:34.128" v="942" actId="47"/>
          <pc:sldLayoutMkLst>
            <pc:docMk/>
            <pc:sldMasterMk cId="0" sldId="2147483678"/>
            <pc:sldLayoutMk cId="0" sldId="2147483665"/>
          </pc:sldLayoutMkLst>
        </pc:sldLayoutChg>
        <pc:sldLayoutChg chg="del">
          <pc:chgData name="Hardik Agarwal" userId="4996a10a27d16b8f" providerId="LiveId" clId="{19F7E2E8-6C1B-4029-A714-203700E9F428}" dt="2021-10-25T21:41:30.379" v="939" actId="47"/>
          <pc:sldLayoutMkLst>
            <pc:docMk/>
            <pc:sldMasterMk cId="0" sldId="2147483678"/>
            <pc:sldLayoutMk cId="0" sldId="2147483666"/>
          </pc:sldLayoutMkLst>
        </pc:sldLayoutChg>
        <pc:sldLayoutChg chg="del">
          <pc:chgData name="Hardik Agarwal" userId="4996a10a27d16b8f" providerId="LiveId" clId="{19F7E2E8-6C1B-4029-A714-203700E9F428}" dt="2021-10-25T21:41:21.934" v="934" actId="47"/>
          <pc:sldLayoutMkLst>
            <pc:docMk/>
            <pc:sldMasterMk cId="0" sldId="2147483678"/>
            <pc:sldLayoutMk cId="0" sldId="2147483667"/>
          </pc:sldLayoutMkLst>
        </pc:sldLayoutChg>
        <pc:sldLayoutChg chg="del">
          <pc:chgData name="Hardik Agarwal" userId="4996a10a27d16b8f" providerId="LiveId" clId="{19F7E2E8-6C1B-4029-A714-203700E9F428}" dt="2021-10-25T21:41:26.504" v="936" actId="47"/>
          <pc:sldLayoutMkLst>
            <pc:docMk/>
            <pc:sldMasterMk cId="0" sldId="2147483678"/>
            <pc:sldLayoutMk cId="0" sldId="2147483668"/>
          </pc:sldLayoutMkLst>
        </pc:sldLayoutChg>
        <pc:sldLayoutChg chg="del">
          <pc:chgData name="Hardik Agarwal" userId="4996a10a27d16b8f" providerId="LiveId" clId="{19F7E2E8-6C1B-4029-A714-203700E9F428}" dt="2021-10-25T21:41:15.441" v="930" actId="47"/>
          <pc:sldLayoutMkLst>
            <pc:docMk/>
            <pc:sldMasterMk cId="0" sldId="2147483678"/>
            <pc:sldLayoutMk cId="0" sldId="2147483669"/>
          </pc:sldLayoutMkLst>
        </pc:sldLayoutChg>
        <pc:sldLayoutChg chg="del">
          <pc:chgData name="Hardik Agarwal" userId="4996a10a27d16b8f" providerId="LiveId" clId="{19F7E2E8-6C1B-4029-A714-203700E9F428}" dt="2021-10-25T21:41:31.191" v="940" actId="47"/>
          <pc:sldLayoutMkLst>
            <pc:docMk/>
            <pc:sldMasterMk cId="0" sldId="2147483678"/>
            <pc:sldLayoutMk cId="0"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4250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499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75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802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095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315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113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462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070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175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887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734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177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34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449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826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019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e39e3565a8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e39e3565a8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682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0095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3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034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043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70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71" r:id="rId5"/>
    <p:sldLayoutId id="2147483673" r:id="rId6"/>
    <p:sldLayoutId id="2147483674"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omputersciencewiki.org/index.php/Distributed_consensus#cite_note-2"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hyperlink" Target="https://blog.shrimpy.io/blog/what-is-a-smart-contract?rq=smart%20contract"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hyperlink" Target="https://blog.shrimpy.io/blog/what-is-blockchai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BLOCKCHAIN</a:t>
            </a:r>
            <a:endParaRPr dirty="0"/>
          </a:p>
        </p:txBody>
      </p:sp>
      <p:sp>
        <p:nvSpPr>
          <p:cNvPr id="865" name="Google Shape;865;p33"/>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 MEMBERS :-</a:t>
            </a:r>
          </a:p>
          <a:p>
            <a:pPr marL="342900" lvl="0" indent="-342900" algn="l" rtl="0">
              <a:spcBef>
                <a:spcPts val="0"/>
              </a:spcBef>
              <a:spcAft>
                <a:spcPts val="0"/>
              </a:spcAft>
              <a:buAutoNum type="arabicPeriod"/>
            </a:pPr>
            <a:r>
              <a:rPr lang="en" dirty="0"/>
              <a:t>Hardik Agarwal</a:t>
            </a:r>
          </a:p>
          <a:p>
            <a:pPr marL="342900" lvl="0" indent="-342900" algn="l" rtl="0">
              <a:spcBef>
                <a:spcPts val="0"/>
              </a:spcBef>
              <a:spcAft>
                <a:spcPts val="0"/>
              </a:spcAft>
              <a:buAutoNum type="arabicPeriod"/>
            </a:pPr>
            <a:r>
              <a:rPr lang="en" dirty="0"/>
              <a:t>Mayank Johari</a:t>
            </a:r>
          </a:p>
          <a:p>
            <a:pPr marL="342900" lvl="0" indent="-342900" algn="l" rtl="0">
              <a:spcBef>
                <a:spcPts val="0"/>
              </a:spcBef>
              <a:spcAft>
                <a:spcPts val="0"/>
              </a:spcAft>
              <a:buAutoNum type="arabicPeriod"/>
            </a:pPr>
            <a:r>
              <a:rPr lang="en" dirty="0"/>
              <a:t>Ishika Rastogi</a:t>
            </a:r>
            <a:endParaRPr dirty="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24C91265-C4A4-40B5-8A7D-19B0ED98AC64}"/>
              </a:ext>
            </a:extLst>
          </p:cNvPr>
          <p:cNvPicPr>
            <a:picLocks noChangeAspect="1"/>
          </p:cNvPicPr>
          <p:nvPr/>
        </p:nvPicPr>
        <p:blipFill>
          <a:blip r:embed="rId3"/>
          <a:stretch>
            <a:fillRect/>
          </a:stretch>
        </p:blipFill>
        <p:spPr>
          <a:xfrm>
            <a:off x="466398" y="702979"/>
            <a:ext cx="2311519" cy="781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2413771" y="185258"/>
            <a:ext cx="4316458" cy="7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What are the types of blockchain</a:t>
            </a:r>
            <a:endParaRPr sz="2800" dirty="0"/>
          </a:p>
        </p:txBody>
      </p:sp>
      <p:sp>
        <p:nvSpPr>
          <p:cNvPr id="960" name="Google Shape;960;p36"/>
          <p:cNvSpPr txBox="1">
            <a:spLocks noGrp="1"/>
          </p:cNvSpPr>
          <p:nvPr>
            <p:ph type="subTitle" idx="1"/>
          </p:nvPr>
        </p:nvSpPr>
        <p:spPr>
          <a:xfrm>
            <a:off x="0" y="1157158"/>
            <a:ext cx="8952891" cy="5242478"/>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2400" dirty="0"/>
              <a:t>• Federated- Federated or Consortium blockchain technology is more or less the best of both worlds. However, in this case, you’ll see that it’s a bit close to private blockchains. In reality, the federated blockchain is a </a:t>
            </a:r>
          </a:p>
          <a:p>
            <a:pPr algn="l">
              <a:buFont typeface="Arial" panose="020B0604020202020204" pitchFamily="34" charset="0"/>
              <a:buChar char="•"/>
            </a:pPr>
            <a:r>
              <a:rPr lang="en-US" sz="2400" dirty="0"/>
              <a:t>decentralized private network.</a:t>
            </a:r>
          </a:p>
          <a:p>
            <a:pPr algn="l">
              <a:buFont typeface="Arial" panose="020B0604020202020204" pitchFamily="34" charset="0"/>
              <a:buChar char="•"/>
            </a:pPr>
            <a:r>
              <a:rPr lang="en-US" sz="2400" dirty="0"/>
              <a:t>Hybrid- Hybrid is kind of similar to federated blockchain, but they are surely different. In this case, Hybrid blockchain also uses the best of both worlds. However, here, it would indicate freedom and controlled access </a:t>
            </a:r>
          </a:p>
        </p:txBody>
      </p:sp>
    </p:spTree>
    <p:extLst>
      <p:ext uri="{BB962C8B-B14F-4D97-AF65-F5344CB8AC3E}">
        <p14:creationId xmlns:p14="http://schemas.microsoft.com/office/powerpoint/2010/main" val="422636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1178704" y="2934365"/>
            <a:ext cx="6760101"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Issues with current banking systems</a:t>
            </a:r>
            <a:endParaRPr sz="2800"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6"/>
                </a:solidFill>
              </a:rPr>
              <a:t>04</a:t>
            </a:r>
            <a:endParaRPr sz="5400" dirty="0">
              <a:solidFill>
                <a:schemeClr val="accent6"/>
              </a:solidFill>
            </a:endParaRPr>
          </a:p>
        </p:txBody>
      </p:sp>
      <p:sp>
        <p:nvSpPr>
          <p:cNvPr id="1009" name="Google Shape;1009;p38"/>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082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300978" y="182352"/>
            <a:ext cx="7065549" cy="717900"/>
          </a:xfrm>
          <a:prstGeom prst="rect">
            <a:avLst/>
          </a:prstGeom>
        </p:spPr>
        <p:txBody>
          <a:bodyPr spcFirstLastPara="1" wrap="square" lIns="91425" tIns="91425" rIns="91425" bIns="91425" anchor="ctr" anchorCtr="0">
            <a:noAutofit/>
          </a:bodyPr>
          <a:lstStyle/>
          <a:p>
            <a:r>
              <a:rPr lang="en-US" sz="2000" dirty="0"/>
              <a:t>ISSUES WITH CURRENT BANKING SYSTEM</a:t>
            </a:r>
            <a:endParaRPr sz="2000" dirty="0"/>
          </a:p>
        </p:txBody>
      </p:sp>
      <p:sp>
        <p:nvSpPr>
          <p:cNvPr id="960" name="Google Shape;960;p36"/>
          <p:cNvSpPr txBox="1">
            <a:spLocks noGrp="1"/>
          </p:cNvSpPr>
          <p:nvPr>
            <p:ph type="subTitle" idx="1"/>
          </p:nvPr>
        </p:nvSpPr>
        <p:spPr>
          <a:xfrm>
            <a:off x="1928876" y="830720"/>
            <a:ext cx="4378295" cy="428650"/>
          </a:xfrm>
          <a:prstGeom prst="rect">
            <a:avLst/>
          </a:prstGeom>
        </p:spPr>
        <p:txBody>
          <a:bodyPr spcFirstLastPara="1" wrap="square" lIns="91425" tIns="91425" rIns="91425" bIns="91425" anchor="t" anchorCtr="0">
            <a:noAutofit/>
          </a:bodyPr>
          <a:lstStyle/>
          <a:p>
            <a:pPr marL="0" indent="0">
              <a:spcAft>
                <a:spcPts val="1600"/>
              </a:spcAft>
            </a:pPr>
            <a:r>
              <a:rPr lang="en-US" sz="2400" b="1" dirty="0">
                <a:ln w="22225">
                  <a:solidFill>
                    <a:schemeClr val="accent2"/>
                  </a:solidFill>
                  <a:prstDash val="solid"/>
                </a:ln>
                <a:solidFill>
                  <a:schemeClr val="accent2">
                    <a:lumMod val="40000"/>
                    <a:lumOff val="60000"/>
                  </a:schemeClr>
                </a:solidFill>
              </a:rPr>
              <a:t>High Transaction Fees</a:t>
            </a:r>
            <a:endParaRPr sz="2400" b="1" dirty="0">
              <a:ln w="22225">
                <a:solidFill>
                  <a:schemeClr val="accent2"/>
                </a:solidFill>
                <a:prstDash val="solid"/>
              </a:ln>
              <a:solidFill>
                <a:schemeClr val="accent2">
                  <a:lumMod val="40000"/>
                  <a:lumOff val="60000"/>
                </a:schemeClr>
              </a:solidFill>
            </a:endParaRPr>
          </a:p>
        </p:txBody>
      </p:sp>
      <p:pic>
        <p:nvPicPr>
          <p:cNvPr id="6" name="Picture 5" descr="A close-up of a toy&#10;&#10;Description automatically generated with medium confidence">
            <a:extLst>
              <a:ext uri="{FF2B5EF4-FFF2-40B4-BE49-F238E27FC236}">
                <a16:creationId xmlns:a16="http://schemas.microsoft.com/office/drawing/2014/main" id="{55A2CBC1-9E7A-4521-943C-BB08F5BA2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966" y="1740772"/>
            <a:ext cx="657282" cy="12974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A close-up of a doll&#10;&#10;Description automatically generated with medium confidence">
            <a:extLst>
              <a:ext uri="{FF2B5EF4-FFF2-40B4-BE49-F238E27FC236}">
                <a16:creationId xmlns:a16="http://schemas.microsoft.com/office/drawing/2014/main" id="{9FAC945B-B308-43C7-AE16-9D7C3D899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3724" y="1795435"/>
            <a:ext cx="554403" cy="128598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A3CA2CC8-0455-4A1D-9B9E-87C05C82FB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6282" y="1780780"/>
            <a:ext cx="1303133" cy="1228832"/>
          </a:xfrm>
          <a:prstGeom prst="rect">
            <a:avLst/>
          </a:prstGeom>
        </p:spPr>
      </p:pic>
      <p:cxnSp>
        <p:nvCxnSpPr>
          <p:cNvPr id="12" name="Straight Arrow Connector 11">
            <a:extLst>
              <a:ext uri="{FF2B5EF4-FFF2-40B4-BE49-F238E27FC236}">
                <a16:creationId xmlns:a16="http://schemas.microsoft.com/office/drawing/2014/main" id="{FCB4E6E7-5484-4566-842D-BFFDCA8D881D}"/>
              </a:ext>
            </a:extLst>
          </p:cNvPr>
          <p:cNvCxnSpPr>
            <a:cxnSpLocks/>
          </p:cNvCxnSpPr>
          <p:nvPr/>
        </p:nvCxnSpPr>
        <p:spPr>
          <a:xfrm>
            <a:off x="2839934" y="2406139"/>
            <a:ext cx="8054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13DFAE8-D641-437B-A088-D98E632A3904}"/>
              </a:ext>
            </a:extLst>
          </p:cNvPr>
          <p:cNvCxnSpPr/>
          <p:nvPr/>
        </p:nvCxnSpPr>
        <p:spPr>
          <a:xfrm>
            <a:off x="5444515" y="2406139"/>
            <a:ext cx="1014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575E459-66F3-4B83-AE4F-F60E589C1B9E}"/>
              </a:ext>
            </a:extLst>
          </p:cNvPr>
          <p:cNvSpPr txBox="1"/>
          <p:nvPr/>
        </p:nvSpPr>
        <p:spPr>
          <a:xfrm>
            <a:off x="3837098" y="3054740"/>
            <a:ext cx="1761226" cy="523220"/>
          </a:xfrm>
          <a:prstGeom prst="rect">
            <a:avLst/>
          </a:prstGeom>
          <a:noFill/>
        </p:spPr>
        <p:txBody>
          <a:bodyPr wrap="square" rtlCol="0">
            <a:spAutoFit/>
          </a:bodyPr>
          <a:lstStyle/>
          <a:p>
            <a:r>
              <a:rPr lang="en-US" sz="1200" dirty="0">
                <a:solidFill>
                  <a:schemeClr val="tx1"/>
                </a:solidFill>
              </a:rPr>
              <a:t>T</a:t>
            </a:r>
            <a:r>
              <a:rPr lang="en-US" dirty="0">
                <a:solidFill>
                  <a:schemeClr val="tx1"/>
                </a:solidFill>
              </a:rPr>
              <a:t>rusted third party</a:t>
            </a:r>
          </a:p>
          <a:p>
            <a:r>
              <a:rPr lang="en-US" dirty="0">
                <a:solidFill>
                  <a:schemeClr val="tx1"/>
                </a:solidFill>
              </a:rPr>
              <a:t>    (Govt. Banks)</a:t>
            </a:r>
          </a:p>
        </p:txBody>
      </p:sp>
      <p:sp>
        <p:nvSpPr>
          <p:cNvPr id="18" name="TextBox 17">
            <a:extLst>
              <a:ext uri="{FF2B5EF4-FFF2-40B4-BE49-F238E27FC236}">
                <a16:creationId xmlns:a16="http://schemas.microsoft.com/office/drawing/2014/main" id="{DA9348BE-F68A-4731-88BD-7228BA04B740}"/>
              </a:ext>
            </a:extLst>
          </p:cNvPr>
          <p:cNvSpPr txBox="1"/>
          <p:nvPr/>
        </p:nvSpPr>
        <p:spPr>
          <a:xfrm>
            <a:off x="2909925" y="2092359"/>
            <a:ext cx="805499" cy="276999"/>
          </a:xfrm>
          <a:prstGeom prst="rect">
            <a:avLst/>
          </a:prstGeom>
          <a:noFill/>
        </p:spPr>
        <p:txBody>
          <a:bodyPr wrap="square" rtlCol="0">
            <a:spAutoFit/>
          </a:bodyPr>
          <a:lstStyle/>
          <a:p>
            <a:r>
              <a:rPr lang="en-US" sz="1200" dirty="0">
                <a:solidFill>
                  <a:schemeClr val="tx1"/>
                </a:solidFill>
              </a:rPr>
              <a:t>Rs 1000</a:t>
            </a:r>
          </a:p>
        </p:txBody>
      </p:sp>
      <p:sp>
        <p:nvSpPr>
          <p:cNvPr id="20" name="TextBox 19">
            <a:extLst>
              <a:ext uri="{FF2B5EF4-FFF2-40B4-BE49-F238E27FC236}">
                <a16:creationId xmlns:a16="http://schemas.microsoft.com/office/drawing/2014/main" id="{5269A467-74B4-48A7-9FA8-271A7712EC75}"/>
              </a:ext>
            </a:extLst>
          </p:cNvPr>
          <p:cNvSpPr txBox="1"/>
          <p:nvPr/>
        </p:nvSpPr>
        <p:spPr>
          <a:xfrm>
            <a:off x="4153169" y="1461037"/>
            <a:ext cx="1016246" cy="276999"/>
          </a:xfrm>
          <a:prstGeom prst="rect">
            <a:avLst/>
          </a:prstGeom>
          <a:noFill/>
        </p:spPr>
        <p:txBody>
          <a:bodyPr wrap="square" rtlCol="0">
            <a:spAutoFit/>
          </a:bodyPr>
          <a:lstStyle/>
          <a:p>
            <a:r>
              <a:rPr lang="en-US" sz="1200" dirty="0">
                <a:solidFill>
                  <a:schemeClr val="tx1"/>
                </a:solidFill>
              </a:rPr>
              <a:t>Rs 20 (2%)</a:t>
            </a:r>
          </a:p>
        </p:txBody>
      </p:sp>
      <p:sp>
        <p:nvSpPr>
          <p:cNvPr id="21" name="TextBox 20">
            <a:extLst>
              <a:ext uri="{FF2B5EF4-FFF2-40B4-BE49-F238E27FC236}">
                <a16:creationId xmlns:a16="http://schemas.microsoft.com/office/drawing/2014/main" id="{C38413A3-F74E-4744-87BF-61D2B19E3C58}"/>
              </a:ext>
            </a:extLst>
          </p:cNvPr>
          <p:cNvSpPr txBox="1"/>
          <p:nvPr/>
        </p:nvSpPr>
        <p:spPr>
          <a:xfrm>
            <a:off x="5456302" y="2161429"/>
            <a:ext cx="878294" cy="276999"/>
          </a:xfrm>
          <a:prstGeom prst="rect">
            <a:avLst/>
          </a:prstGeom>
          <a:noFill/>
        </p:spPr>
        <p:txBody>
          <a:bodyPr wrap="square" rtlCol="0">
            <a:spAutoFit/>
          </a:bodyPr>
          <a:lstStyle/>
          <a:p>
            <a:r>
              <a:rPr lang="en-US" sz="1200" dirty="0">
                <a:solidFill>
                  <a:schemeClr val="tx1"/>
                </a:solidFill>
              </a:rPr>
              <a:t>Rs 980</a:t>
            </a:r>
          </a:p>
        </p:txBody>
      </p:sp>
      <p:sp>
        <p:nvSpPr>
          <p:cNvPr id="22" name="TextBox 21">
            <a:extLst>
              <a:ext uri="{FF2B5EF4-FFF2-40B4-BE49-F238E27FC236}">
                <a16:creationId xmlns:a16="http://schemas.microsoft.com/office/drawing/2014/main" id="{7284CBE4-20D2-4F60-9700-9D561B61C285}"/>
              </a:ext>
            </a:extLst>
          </p:cNvPr>
          <p:cNvSpPr txBox="1"/>
          <p:nvPr/>
        </p:nvSpPr>
        <p:spPr>
          <a:xfrm>
            <a:off x="1852966" y="3293061"/>
            <a:ext cx="787941" cy="307777"/>
          </a:xfrm>
          <a:prstGeom prst="rect">
            <a:avLst/>
          </a:prstGeom>
          <a:noFill/>
        </p:spPr>
        <p:txBody>
          <a:bodyPr wrap="square" rtlCol="0">
            <a:spAutoFit/>
          </a:bodyPr>
          <a:lstStyle/>
          <a:p>
            <a:r>
              <a:rPr lang="en-US" dirty="0">
                <a:solidFill>
                  <a:schemeClr val="tx1"/>
                </a:solidFill>
              </a:rPr>
              <a:t>Aman</a:t>
            </a:r>
          </a:p>
        </p:txBody>
      </p:sp>
      <p:sp>
        <p:nvSpPr>
          <p:cNvPr id="23" name="TextBox 22">
            <a:extLst>
              <a:ext uri="{FF2B5EF4-FFF2-40B4-BE49-F238E27FC236}">
                <a16:creationId xmlns:a16="http://schemas.microsoft.com/office/drawing/2014/main" id="{4306A149-EACD-47FC-BFE1-959E3C25655B}"/>
              </a:ext>
            </a:extLst>
          </p:cNvPr>
          <p:cNvSpPr txBox="1"/>
          <p:nvPr/>
        </p:nvSpPr>
        <p:spPr>
          <a:xfrm>
            <a:off x="6772268" y="3216322"/>
            <a:ext cx="824419" cy="307777"/>
          </a:xfrm>
          <a:prstGeom prst="rect">
            <a:avLst/>
          </a:prstGeom>
          <a:noFill/>
        </p:spPr>
        <p:txBody>
          <a:bodyPr wrap="square" rtlCol="0">
            <a:spAutoFit/>
          </a:bodyPr>
          <a:lstStyle/>
          <a:p>
            <a:r>
              <a:rPr lang="en-US" dirty="0">
                <a:solidFill>
                  <a:schemeClr val="tx1"/>
                </a:solidFill>
              </a:rPr>
              <a:t>Ram</a:t>
            </a:r>
          </a:p>
        </p:txBody>
      </p:sp>
      <p:sp>
        <p:nvSpPr>
          <p:cNvPr id="24" name="TextBox 23">
            <a:extLst>
              <a:ext uri="{FF2B5EF4-FFF2-40B4-BE49-F238E27FC236}">
                <a16:creationId xmlns:a16="http://schemas.microsoft.com/office/drawing/2014/main" id="{CF4677DB-1C5E-4778-AF06-37B7016E2CB7}"/>
              </a:ext>
            </a:extLst>
          </p:cNvPr>
          <p:cNvSpPr txBox="1"/>
          <p:nvPr/>
        </p:nvSpPr>
        <p:spPr>
          <a:xfrm>
            <a:off x="1321542" y="3735447"/>
            <a:ext cx="6792338" cy="1061829"/>
          </a:xfrm>
          <a:prstGeom prst="rect">
            <a:avLst/>
          </a:prstGeom>
          <a:noFill/>
        </p:spPr>
        <p:txBody>
          <a:bodyPr wrap="square" rtlCol="0">
            <a:spAutoFit/>
          </a:bodyPr>
          <a:lstStyle/>
          <a:p>
            <a:r>
              <a:rPr lang="en-US" sz="2100" dirty="0">
                <a:solidFill>
                  <a:srgbClr val="FFFF00"/>
                </a:solidFill>
              </a:rPr>
              <a:t>JP Morgan Chase </a:t>
            </a:r>
            <a:r>
              <a:rPr lang="en-US" sz="2100" dirty="0">
                <a:solidFill>
                  <a:schemeClr val="accent6"/>
                </a:solidFill>
              </a:rPr>
              <a:t>, </a:t>
            </a:r>
            <a:r>
              <a:rPr lang="en-US" sz="2100" dirty="0">
                <a:solidFill>
                  <a:srgbClr val="FFFF00"/>
                </a:solidFill>
              </a:rPr>
              <a:t>Bank of America </a:t>
            </a:r>
            <a:r>
              <a:rPr lang="en-US" sz="2100" dirty="0">
                <a:solidFill>
                  <a:schemeClr val="accent6"/>
                </a:solidFill>
              </a:rPr>
              <a:t>and </a:t>
            </a:r>
            <a:r>
              <a:rPr lang="en-US" sz="2100" dirty="0">
                <a:solidFill>
                  <a:srgbClr val="FFFF00"/>
                </a:solidFill>
              </a:rPr>
              <a:t>Wells Fargo</a:t>
            </a:r>
          </a:p>
          <a:p>
            <a:r>
              <a:rPr lang="en-US" sz="2100" dirty="0">
                <a:solidFill>
                  <a:schemeClr val="accent6"/>
                </a:solidFill>
              </a:rPr>
              <a:t>alone earned more than </a:t>
            </a:r>
            <a:r>
              <a:rPr lang="en-US" sz="2100" dirty="0">
                <a:solidFill>
                  <a:srgbClr val="FFFF00"/>
                </a:solidFill>
              </a:rPr>
              <a:t>$6 billion </a:t>
            </a:r>
            <a:r>
              <a:rPr lang="en-US" sz="2100" dirty="0">
                <a:solidFill>
                  <a:schemeClr val="accent6"/>
                </a:solidFill>
              </a:rPr>
              <a:t>from </a:t>
            </a:r>
            <a:r>
              <a:rPr lang="en-US" sz="2100" dirty="0">
                <a:solidFill>
                  <a:srgbClr val="FFFF00"/>
                </a:solidFill>
              </a:rPr>
              <a:t>ATM</a:t>
            </a:r>
            <a:r>
              <a:rPr lang="en-US" sz="2100" dirty="0">
                <a:solidFill>
                  <a:schemeClr val="accent6"/>
                </a:solidFill>
              </a:rPr>
              <a:t> and over </a:t>
            </a:r>
            <a:r>
              <a:rPr lang="en-US" sz="2100" dirty="0">
                <a:solidFill>
                  <a:srgbClr val="FFFF00"/>
                </a:solidFill>
              </a:rPr>
              <a:t>drafted fees  </a:t>
            </a:r>
            <a:r>
              <a:rPr lang="en-US" sz="2100" dirty="0">
                <a:solidFill>
                  <a:schemeClr val="accent6"/>
                </a:solidFill>
              </a:rPr>
              <a:t>in </a:t>
            </a:r>
            <a:r>
              <a:rPr lang="en-US" sz="2100" dirty="0">
                <a:solidFill>
                  <a:srgbClr val="FFFF00"/>
                </a:solidFill>
              </a:rPr>
              <a:t>2015</a:t>
            </a:r>
          </a:p>
        </p:txBody>
      </p:sp>
      <p:sp>
        <p:nvSpPr>
          <p:cNvPr id="25" name="TextBox 24">
            <a:extLst>
              <a:ext uri="{FF2B5EF4-FFF2-40B4-BE49-F238E27FC236}">
                <a16:creationId xmlns:a16="http://schemas.microsoft.com/office/drawing/2014/main" id="{B571CA8A-2CE3-467C-A0D2-AD56A34E98CE}"/>
              </a:ext>
            </a:extLst>
          </p:cNvPr>
          <p:cNvSpPr txBox="1"/>
          <p:nvPr/>
        </p:nvSpPr>
        <p:spPr>
          <a:xfrm>
            <a:off x="6251051" y="4895741"/>
            <a:ext cx="2799816" cy="246221"/>
          </a:xfrm>
          <a:prstGeom prst="rect">
            <a:avLst/>
          </a:prstGeom>
          <a:noFill/>
        </p:spPr>
        <p:txBody>
          <a:bodyPr wrap="square" rtlCol="0">
            <a:spAutoFit/>
          </a:bodyPr>
          <a:lstStyle/>
          <a:p>
            <a:r>
              <a:rPr lang="en-US" sz="900" dirty="0">
                <a:solidFill>
                  <a:srgbClr val="00B0F0"/>
                </a:solidFill>
              </a:rPr>
              <a:t>Source</a:t>
            </a:r>
            <a:r>
              <a:rPr lang="en-US" sz="900" dirty="0"/>
              <a:t> </a:t>
            </a:r>
            <a:r>
              <a:rPr lang="en-US" sz="1000" dirty="0">
                <a:solidFill>
                  <a:schemeClr val="tx1"/>
                </a:solidFill>
              </a:rPr>
              <a:t>SNL Financial and CNNMoney report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A6333-EC21-4679-9D66-6422BC848EE0}"/>
              </a:ext>
            </a:extLst>
          </p:cNvPr>
          <p:cNvSpPr txBox="1"/>
          <p:nvPr/>
        </p:nvSpPr>
        <p:spPr>
          <a:xfrm>
            <a:off x="1947964" y="87550"/>
            <a:ext cx="5085134" cy="600164"/>
          </a:xfrm>
          <a:prstGeom prst="rect">
            <a:avLst/>
          </a:prstGeom>
          <a:noFill/>
        </p:spPr>
        <p:txBody>
          <a:bodyPr wrap="square" rtlCol="0">
            <a:spAutoFit/>
          </a:bodyPr>
          <a:lstStyle/>
          <a:p>
            <a:pPr algn="ctr"/>
            <a:r>
              <a:rPr lang="en-US" sz="3300" b="1" dirty="0">
                <a:ln w="22225">
                  <a:solidFill>
                    <a:schemeClr val="accent2"/>
                  </a:solidFill>
                  <a:prstDash val="solid"/>
                </a:ln>
                <a:solidFill>
                  <a:schemeClr val="accent2">
                    <a:lumMod val="40000"/>
                    <a:lumOff val="60000"/>
                  </a:schemeClr>
                </a:solidFill>
              </a:rPr>
              <a:t>         </a:t>
            </a:r>
            <a:r>
              <a:rPr lang="en-US" sz="3300" b="1" dirty="0">
                <a:ln w="22225">
                  <a:solidFill>
                    <a:schemeClr val="accent2"/>
                  </a:solidFill>
                  <a:prstDash val="solid"/>
                </a:ln>
                <a:solidFill>
                  <a:schemeClr val="tx1"/>
                </a:solidFill>
              </a:rPr>
              <a:t>Bank Collapse</a:t>
            </a:r>
          </a:p>
        </p:txBody>
      </p:sp>
      <p:pic>
        <p:nvPicPr>
          <p:cNvPr id="4" name="Picture 3" descr="A close-up of a sign&#10;&#10;Description automatically generated with medium confidence">
            <a:extLst>
              <a:ext uri="{FF2B5EF4-FFF2-40B4-BE49-F238E27FC236}">
                <a16:creationId xmlns:a16="http://schemas.microsoft.com/office/drawing/2014/main" id="{FF9099DD-D7FC-4F37-9798-C51CF968F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812" y="2223371"/>
            <a:ext cx="4827214" cy="2289071"/>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B80B9D37-FF68-4BD2-987E-0DF38F524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74" y="985558"/>
            <a:ext cx="2743438" cy="2091872"/>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97CF1BB1-FB0B-4414-BCC1-34C3F2379D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050" y="3248919"/>
            <a:ext cx="2103828" cy="1478006"/>
          </a:xfrm>
          <a:prstGeom prst="rect">
            <a:avLst/>
          </a:prstGeom>
        </p:spPr>
      </p:pic>
      <p:sp>
        <p:nvSpPr>
          <p:cNvPr id="10" name="TextBox 9">
            <a:extLst>
              <a:ext uri="{FF2B5EF4-FFF2-40B4-BE49-F238E27FC236}">
                <a16:creationId xmlns:a16="http://schemas.microsoft.com/office/drawing/2014/main" id="{BB32E170-91BA-4AB2-888A-B9A0997C2E1A}"/>
              </a:ext>
            </a:extLst>
          </p:cNvPr>
          <p:cNvSpPr txBox="1"/>
          <p:nvPr/>
        </p:nvSpPr>
        <p:spPr>
          <a:xfrm>
            <a:off x="3620561" y="1081365"/>
            <a:ext cx="5321030" cy="553998"/>
          </a:xfrm>
          <a:prstGeom prst="rect">
            <a:avLst/>
          </a:prstGeom>
          <a:noFill/>
        </p:spPr>
        <p:txBody>
          <a:bodyPr wrap="square" rtlCol="0">
            <a:spAutoFit/>
          </a:bodyPr>
          <a:lstStyle/>
          <a:p>
            <a:r>
              <a:rPr lang="en-US" sz="1500" dirty="0">
                <a:solidFill>
                  <a:schemeClr val="tx1"/>
                </a:solidFill>
              </a:rPr>
              <a:t>Banks have become synonymous with Crises and Crashes due to depression and fractional reserve banking</a:t>
            </a:r>
          </a:p>
        </p:txBody>
      </p:sp>
    </p:spTree>
    <p:extLst>
      <p:ext uri="{BB962C8B-B14F-4D97-AF65-F5344CB8AC3E}">
        <p14:creationId xmlns:p14="http://schemas.microsoft.com/office/powerpoint/2010/main" val="300123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 on document with pen">
            <a:extLst>
              <a:ext uri="{FF2B5EF4-FFF2-40B4-BE49-F238E27FC236}">
                <a16:creationId xmlns:a16="http://schemas.microsoft.com/office/drawing/2014/main" id="{CA865C75-6E77-40EC-B324-B08FC3733E10}"/>
              </a:ext>
            </a:extLst>
          </p:cNvPr>
          <p:cNvPicPr>
            <a:picLocks noChangeAspect="1"/>
          </p:cNvPicPr>
          <p:nvPr/>
        </p:nvPicPr>
        <p:blipFill rotWithShape="1">
          <a:blip r:embed="rId2"/>
          <a:srcRect t="1510" b="14220"/>
          <a:stretch/>
        </p:blipFill>
        <p:spPr>
          <a:xfrm>
            <a:off x="15" y="8"/>
            <a:ext cx="9143985" cy="5143492"/>
          </a:xfrm>
          <a:prstGeom prst="rect">
            <a:avLst/>
          </a:prstGeom>
        </p:spPr>
      </p:pic>
      <p:sp>
        <p:nvSpPr>
          <p:cNvPr id="2" name="TextBox 1">
            <a:extLst>
              <a:ext uri="{FF2B5EF4-FFF2-40B4-BE49-F238E27FC236}">
                <a16:creationId xmlns:a16="http://schemas.microsoft.com/office/drawing/2014/main" id="{726AC067-10EC-479F-93BD-3CC58B202FC6}"/>
              </a:ext>
            </a:extLst>
          </p:cNvPr>
          <p:cNvSpPr txBox="1"/>
          <p:nvPr/>
        </p:nvSpPr>
        <p:spPr>
          <a:xfrm>
            <a:off x="788670" y="1074167"/>
            <a:ext cx="7475220" cy="2276856"/>
          </a:xfrm>
          <a:prstGeom prst="rect">
            <a:avLst/>
          </a:prstGeom>
        </p:spPr>
        <p:txBody>
          <a:bodyPr vert="horz" lIns="68580" tIns="34290" rIns="68580" bIns="34290" rtlCol="0" anchor="b">
            <a:normAutofit fontScale="92500" lnSpcReduction="10000"/>
          </a:bodyPr>
          <a:lstStyle/>
          <a:p>
            <a:pPr defTabSz="685800">
              <a:lnSpc>
                <a:spcPct val="80000"/>
              </a:lnSpc>
              <a:spcBef>
                <a:spcPct val="0"/>
              </a:spcBef>
              <a:spcAft>
                <a:spcPts val="450"/>
              </a:spcAft>
            </a:pPr>
            <a:r>
              <a:rPr lang="en-US" sz="7200" cap="all" dirty="0">
                <a:solidFill>
                  <a:schemeClr val="tx2"/>
                </a:solidFill>
                <a:latin typeface="+mj-lt"/>
                <a:ea typeface="+mj-ea"/>
                <a:cs typeface="+mj-cs"/>
              </a:rPr>
              <a:t>How Bitcoin Solves the issue</a:t>
            </a:r>
          </a:p>
        </p:txBody>
      </p:sp>
    </p:spTree>
    <p:extLst>
      <p:ext uri="{BB962C8B-B14F-4D97-AF65-F5344CB8AC3E}">
        <p14:creationId xmlns:p14="http://schemas.microsoft.com/office/powerpoint/2010/main" val="40422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A3B7A-D79B-44E3-9A51-D8EC6B2086FF}"/>
              </a:ext>
            </a:extLst>
          </p:cNvPr>
          <p:cNvSpPr txBox="1"/>
          <p:nvPr/>
        </p:nvSpPr>
        <p:spPr>
          <a:xfrm>
            <a:off x="1696013" y="125515"/>
            <a:ext cx="5887666" cy="553998"/>
          </a:xfrm>
          <a:prstGeom prst="rect">
            <a:avLst/>
          </a:prstGeom>
          <a:noFill/>
        </p:spPr>
        <p:txBody>
          <a:bodyPr wrap="square" rtlCol="0">
            <a:spAutoFit/>
          </a:bodyPr>
          <a:lstStyle/>
          <a:p>
            <a:r>
              <a:rPr lang="en-US" sz="3000" dirty="0">
                <a:solidFill>
                  <a:schemeClr val="tx1"/>
                </a:solidFill>
              </a:rPr>
              <a:t>How Bitcoin Solves the issues</a:t>
            </a:r>
          </a:p>
        </p:txBody>
      </p:sp>
      <p:pic>
        <p:nvPicPr>
          <p:cNvPr id="6" name="Picture 5" descr="Chart, bubble chart&#10;&#10;Description automatically generated">
            <a:extLst>
              <a:ext uri="{FF2B5EF4-FFF2-40B4-BE49-F238E27FC236}">
                <a16:creationId xmlns:a16="http://schemas.microsoft.com/office/drawing/2014/main" id="{4B185F7D-EDE2-45CB-9F6C-B3425FEDA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415" y="950929"/>
            <a:ext cx="3604861" cy="3780707"/>
          </a:xfrm>
          <a:prstGeom prst="rect">
            <a:avLst/>
          </a:prstGeom>
        </p:spPr>
      </p:pic>
      <p:sp>
        <p:nvSpPr>
          <p:cNvPr id="7" name="TextBox 6">
            <a:extLst>
              <a:ext uri="{FF2B5EF4-FFF2-40B4-BE49-F238E27FC236}">
                <a16:creationId xmlns:a16="http://schemas.microsoft.com/office/drawing/2014/main" id="{114ED9E8-93A7-42D9-95C2-C4B562FAA6F7}"/>
              </a:ext>
            </a:extLst>
          </p:cNvPr>
          <p:cNvSpPr txBox="1"/>
          <p:nvPr/>
        </p:nvSpPr>
        <p:spPr>
          <a:xfrm>
            <a:off x="232968" y="1174615"/>
            <a:ext cx="2341934" cy="55399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500" dirty="0">
                <a:ln w="0"/>
                <a:effectLst>
                  <a:outerShdw blurRad="38100" dist="25400" dir="5400000" algn="ctr" rotWithShape="0">
                    <a:srgbClr val="6E747A">
                      <a:alpha val="43000"/>
                    </a:srgbClr>
                  </a:outerShdw>
                </a:effectLst>
              </a:rPr>
              <a:t>Bitcoin Blockchain has a distributed ledger</a:t>
            </a:r>
          </a:p>
        </p:txBody>
      </p:sp>
      <p:sp>
        <p:nvSpPr>
          <p:cNvPr id="8" name="TextBox 7">
            <a:extLst>
              <a:ext uri="{FF2B5EF4-FFF2-40B4-BE49-F238E27FC236}">
                <a16:creationId xmlns:a16="http://schemas.microsoft.com/office/drawing/2014/main" id="{783AEFCC-CBDE-4D7F-87ED-C869E3EBB948}"/>
              </a:ext>
            </a:extLst>
          </p:cNvPr>
          <p:cNvSpPr txBox="1"/>
          <p:nvPr/>
        </p:nvSpPr>
        <p:spPr>
          <a:xfrm>
            <a:off x="6558875" y="1174615"/>
            <a:ext cx="2439211" cy="553998"/>
          </a:xfrm>
          <a:prstGeom prst="rect">
            <a:avLst/>
          </a:prstGeom>
          <a:noFill/>
        </p:spPr>
        <p:txBody>
          <a:bodyPr wrap="square" rtlCol="0">
            <a:spAutoFit/>
          </a:bodyPr>
          <a:lstStyle/>
          <a:p>
            <a:r>
              <a:rPr lang="en-US" sz="1500" dirty="0">
                <a:ln w="0"/>
                <a:solidFill>
                  <a:schemeClr val="tx1"/>
                </a:solidFill>
                <a:effectLst>
                  <a:outerShdw blurRad="38100" dist="25400" dir="5400000" algn="ctr" rotWithShape="0">
                    <a:srgbClr val="6E747A">
                      <a:alpha val="43000"/>
                    </a:srgbClr>
                  </a:outerShdw>
                </a:effectLst>
              </a:rPr>
              <a:t>The ledger is public for all to access</a:t>
            </a:r>
          </a:p>
        </p:txBody>
      </p:sp>
      <p:sp>
        <p:nvSpPr>
          <p:cNvPr id="9" name="TextBox 8">
            <a:extLst>
              <a:ext uri="{FF2B5EF4-FFF2-40B4-BE49-F238E27FC236}">
                <a16:creationId xmlns:a16="http://schemas.microsoft.com/office/drawing/2014/main" id="{A8A74B74-2172-42B4-AFBB-041BB6231FEE}"/>
              </a:ext>
            </a:extLst>
          </p:cNvPr>
          <p:cNvSpPr txBox="1"/>
          <p:nvPr/>
        </p:nvSpPr>
        <p:spPr>
          <a:xfrm>
            <a:off x="364787" y="3264666"/>
            <a:ext cx="1867711" cy="784830"/>
          </a:xfrm>
          <a:prstGeom prst="rect">
            <a:avLst/>
          </a:prstGeom>
          <a:noFill/>
        </p:spPr>
        <p:txBody>
          <a:bodyPr wrap="square" rtlCol="0">
            <a:spAutoFit/>
          </a:bodyPr>
          <a:lstStyle/>
          <a:p>
            <a:r>
              <a:rPr lang="en-US" sz="1500" dirty="0">
                <a:ln w="0"/>
                <a:solidFill>
                  <a:schemeClr val="tx1"/>
                </a:solidFill>
                <a:effectLst>
                  <a:outerShdw blurRad="38100" dist="25400" dir="5400000" algn="ctr" rotWithShape="0">
                    <a:srgbClr val="6E747A">
                      <a:alpha val="43000"/>
                    </a:srgbClr>
                  </a:outerShdw>
                </a:effectLst>
              </a:rPr>
              <a:t>Transactions are immutable , thus cannot be hacked</a:t>
            </a:r>
          </a:p>
        </p:txBody>
      </p:sp>
      <p:sp>
        <p:nvSpPr>
          <p:cNvPr id="10" name="TextBox 9">
            <a:extLst>
              <a:ext uri="{FF2B5EF4-FFF2-40B4-BE49-F238E27FC236}">
                <a16:creationId xmlns:a16="http://schemas.microsoft.com/office/drawing/2014/main" id="{B236E22F-F691-4FBB-9325-53A3294FC69E}"/>
              </a:ext>
            </a:extLst>
          </p:cNvPr>
          <p:cNvSpPr txBox="1"/>
          <p:nvPr/>
        </p:nvSpPr>
        <p:spPr>
          <a:xfrm>
            <a:off x="6704789" y="3056917"/>
            <a:ext cx="2232498" cy="1015663"/>
          </a:xfrm>
          <a:prstGeom prst="rect">
            <a:avLst/>
          </a:prstGeom>
          <a:noFill/>
        </p:spPr>
        <p:txBody>
          <a:bodyPr wrap="square" rtlCol="0">
            <a:spAutoFit/>
          </a:bodyPr>
          <a:lstStyle/>
          <a:p>
            <a:r>
              <a:rPr lang="en-US" sz="1500" dirty="0">
                <a:ln w="0"/>
                <a:solidFill>
                  <a:schemeClr val="tx1"/>
                </a:solidFill>
                <a:effectLst>
                  <a:outerShdw blurRad="38100" dist="25400" dir="5400000" algn="ctr" rotWithShape="0">
                    <a:srgbClr val="6E747A">
                      <a:alpha val="43000"/>
                    </a:srgbClr>
                  </a:outerShdw>
                </a:effectLst>
              </a:rPr>
              <a:t>Double Spending is not allowed because of the basic structure of block transaction</a:t>
            </a:r>
          </a:p>
        </p:txBody>
      </p:sp>
    </p:spTree>
    <p:extLst>
      <p:ext uri="{BB962C8B-B14F-4D97-AF65-F5344CB8AC3E}">
        <p14:creationId xmlns:p14="http://schemas.microsoft.com/office/powerpoint/2010/main" val="495987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medium confidence">
            <a:extLst>
              <a:ext uri="{FF2B5EF4-FFF2-40B4-BE49-F238E27FC236}">
                <a16:creationId xmlns:a16="http://schemas.microsoft.com/office/drawing/2014/main" id="{99A39BD7-EACC-4AC9-AB2F-C1001B2C6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25" y="1024493"/>
            <a:ext cx="4855545" cy="3367834"/>
          </a:xfrm>
          <a:prstGeom prst="rect">
            <a:avLst/>
          </a:prstGeom>
        </p:spPr>
      </p:pic>
      <p:sp>
        <p:nvSpPr>
          <p:cNvPr id="4" name="TextBox 3">
            <a:extLst>
              <a:ext uri="{FF2B5EF4-FFF2-40B4-BE49-F238E27FC236}">
                <a16:creationId xmlns:a16="http://schemas.microsoft.com/office/drawing/2014/main" id="{9FA2B0FE-FD73-45DF-9A0B-D3D6DEAA58FB}"/>
              </a:ext>
            </a:extLst>
          </p:cNvPr>
          <p:cNvSpPr txBox="1"/>
          <p:nvPr/>
        </p:nvSpPr>
        <p:spPr>
          <a:xfrm>
            <a:off x="3168212" y="202323"/>
            <a:ext cx="4793305" cy="507831"/>
          </a:xfrm>
          <a:prstGeom prst="rect">
            <a:avLst/>
          </a:prstGeom>
          <a:noFill/>
        </p:spPr>
        <p:txBody>
          <a:bodyPr wrap="square" rtlCol="0">
            <a:spAutoFit/>
          </a:bodyPr>
          <a:lstStyle/>
          <a:p>
            <a:r>
              <a:rPr lang="en-US" sz="2700" dirty="0">
                <a:solidFill>
                  <a:schemeClr val="tx1"/>
                </a:solidFill>
              </a:rPr>
              <a:t>Bitcoin Transaction</a:t>
            </a:r>
          </a:p>
        </p:txBody>
      </p:sp>
      <p:sp>
        <p:nvSpPr>
          <p:cNvPr id="5" name="TextBox 4">
            <a:extLst>
              <a:ext uri="{FF2B5EF4-FFF2-40B4-BE49-F238E27FC236}">
                <a16:creationId xmlns:a16="http://schemas.microsoft.com/office/drawing/2014/main" id="{B08FDA9C-A4DC-4D70-905A-6E02917283D2}"/>
              </a:ext>
            </a:extLst>
          </p:cNvPr>
          <p:cNvSpPr txBox="1"/>
          <p:nvPr/>
        </p:nvSpPr>
        <p:spPr>
          <a:xfrm>
            <a:off x="5302764" y="1127464"/>
            <a:ext cx="3255886" cy="1323439"/>
          </a:xfrm>
          <a:prstGeom prst="rect">
            <a:avLst/>
          </a:prstGeom>
          <a:noFill/>
        </p:spPr>
        <p:txBody>
          <a:bodyPr wrap="square" rtlCol="0">
            <a:spAutoFit/>
          </a:bodyPr>
          <a:lstStyle/>
          <a:p>
            <a:r>
              <a:rPr lang="en-US" sz="2000" dirty="0">
                <a:solidFill>
                  <a:schemeClr val="tx1"/>
                </a:solidFill>
              </a:rPr>
              <a:t>1. Let us take a bitcoin transaction        where James wants to transfer 500 BTC       to Kevin</a:t>
            </a:r>
          </a:p>
        </p:txBody>
      </p:sp>
      <p:sp>
        <p:nvSpPr>
          <p:cNvPr id="6" name="TextBox 5">
            <a:extLst>
              <a:ext uri="{FF2B5EF4-FFF2-40B4-BE49-F238E27FC236}">
                <a16:creationId xmlns:a16="http://schemas.microsoft.com/office/drawing/2014/main" id="{C4D06804-6884-4E97-B54E-EBFCF8ABF548}"/>
              </a:ext>
            </a:extLst>
          </p:cNvPr>
          <p:cNvSpPr txBox="1"/>
          <p:nvPr/>
        </p:nvSpPr>
        <p:spPr>
          <a:xfrm>
            <a:off x="5302764" y="2571750"/>
            <a:ext cx="3262544" cy="1323439"/>
          </a:xfrm>
          <a:prstGeom prst="rect">
            <a:avLst/>
          </a:prstGeom>
          <a:noFill/>
        </p:spPr>
        <p:txBody>
          <a:bodyPr wrap="square" rtlCol="0">
            <a:spAutoFit/>
          </a:bodyPr>
          <a:lstStyle/>
          <a:p>
            <a:r>
              <a:rPr lang="en-US" sz="2000" dirty="0">
                <a:solidFill>
                  <a:schemeClr val="tx1"/>
                </a:solidFill>
              </a:rPr>
              <a:t>2.The transaction is a part of the new block that will be validated by miners Lisa and Robert</a:t>
            </a:r>
          </a:p>
        </p:txBody>
      </p:sp>
    </p:spTree>
    <p:extLst>
      <p:ext uri="{BB962C8B-B14F-4D97-AF65-F5344CB8AC3E}">
        <p14:creationId xmlns:p14="http://schemas.microsoft.com/office/powerpoint/2010/main" val="257433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1C95DB-8073-444B-85E4-645B9D618853}"/>
              </a:ext>
            </a:extLst>
          </p:cNvPr>
          <p:cNvSpPr txBox="1"/>
          <p:nvPr/>
        </p:nvSpPr>
        <p:spPr>
          <a:xfrm>
            <a:off x="6361744" y="1091100"/>
            <a:ext cx="2113813" cy="2518482"/>
          </a:xfrm>
          <a:prstGeom prst="rect">
            <a:avLst/>
          </a:prstGeom>
        </p:spPr>
        <p:txBody>
          <a:bodyPr vert="horz" lIns="68580" tIns="34290" rIns="68580" bIns="34290" rtlCol="0" anchor="ctr">
            <a:normAutofit lnSpcReduction="10000"/>
          </a:bodyPr>
          <a:lstStyle/>
          <a:p>
            <a:pPr defTabSz="685800">
              <a:lnSpc>
                <a:spcPct val="80000"/>
              </a:lnSpc>
              <a:spcBef>
                <a:spcPct val="0"/>
              </a:spcBef>
              <a:spcAft>
                <a:spcPts val="450"/>
              </a:spcAft>
            </a:pPr>
            <a:r>
              <a:rPr lang="en-US" sz="4500" cap="all" dirty="0">
                <a:solidFill>
                  <a:schemeClr val="tx1"/>
                </a:solidFill>
                <a:latin typeface="+mj-lt"/>
                <a:ea typeface="+mj-ea"/>
                <a:cs typeface="+mj-cs"/>
              </a:rPr>
              <a:t>Blockchain flow diagram</a:t>
            </a:r>
          </a:p>
        </p:txBody>
      </p:sp>
      <p:pic>
        <p:nvPicPr>
          <p:cNvPr id="18" name="Picture 17" descr="Diagram&#10;&#10;Description automatically generated">
            <a:extLst>
              <a:ext uri="{FF2B5EF4-FFF2-40B4-BE49-F238E27FC236}">
                <a16:creationId xmlns:a16="http://schemas.microsoft.com/office/drawing/2014/main" id="{D37B5E36-11C3-4B24-AC76-76B9C9D9E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67" y="764807"/>
            <a:ext cx="5742063" cy="3435226"/>
          </a:xfrm>
          <a:prstGeom prst="rect">
            <a:avLst/>
          </a:prstGeom>
        </p:spPr>
      </p:pic>
    </p:spTree>
    <p:extLst>
      <p:ext uri="{BB962C8B-B14F-4D97-AF65-F5344CB8AC3E}">
        <p14:creationId xmlns:p14="http://schemas.microsoft.com/office/powerpoint/2010/main" val="293351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241053" y="3011281"/>
            <a:ext cx="4688381"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BlOCKCHAIN  CONCEPTS</a:t>
            </a:r>
            <a:endParaRPr sz="2800"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6"/>
                </a:solidFill>
              </a:rPr>
              <a:t>05</a:t>
            </a:r>
            <a:endParaRPr sz="6000" dirty="0">
              <a:solidFill>
                <a:schemeClr val="accent6"/>
              </a:solidFill>
            </a:endParaRPr>
          </a:p>
        </p:txBody>
      </p:sp>
      <p:sp>
        <p:nvSpPr>
          <p:cNvPr id="1009" name="Google Shape;1009;p38"/>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Some  some of the basic concepts of blockchan are given ahead</a:t>
            </a: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6091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4051432" y="1203614"/>
            <a:ext cx="4611900" cy="24328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en-US" sz="2000" b="1" dirty="0">
              <a:latin typeface="Montserrat"/>
              <a:sym typeface="Montserrat"/>
            </a:endParaRPr>
          </a:p>
          <a:p>
            <a:pPr marL="0" lvl="0" indent="0" algn="l" rtl="0">
              <a:spcBef>
                <a:spcPts val="0"/>
              </a:spcBef>
              <a:spcAft>
                <a:spcPts val="0"/>
              </a:spcAft>
              <a:buClr>
                <a:srgbClr val="273D40"/>
              </a:buClr>
              <a:buSzPts val="600"/>
              <a:buFont typeface="Arial"/>
              <a:buNone/>
            </a:pPr>
            <a:endParaRPr lang="en-IN" sz="2000" b="1" dirty="0">
              <a:latin typeface="Montserrat"/>
              <a:sym typeface="Montserrat"/>
            </a:endParaRPr>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Clr>
                <a:srgbClr val="273D40"/>
              </a:buClr>
              <a:buSzPts val="600"/>
              <a:buFont typeface="Arial"/>
              <a:buNone/>
            </a:pPr>
            <a:endParaRPr dirty="0">
              <a:solidFill>
                <a:schemeClr val="accent6"/>
              </a:solidFill>
              <a:latin typeface="Source Sans Pro" panose="020B0604020202020204" pitchFamily="34" charset="0"/>
            </a:endParaRPr>
          </a:p>
          <a:p>
            <a:pPr algn="l"/>
            <a:r>
              <a:rPr lang="en-US" sz="2000" b="0" i="0" dirty="0">
                <a:solidFill>
                  <a:schemeClr val="accent6"/>
                </a:solidFill>
                <a:effectLst/>
                <a:latin typeface="Source Sans Pro" panose="020B0604020202020204" pitchFamily="34" charset="0"/>
              </a:rPr>
              <a:t>Distributed Ledger Technology (DLT) refers to the technological infrastructure and protocols that allows simultaneous access, validation, and record updating in an immutable manner across a network that's spread across multiple entities or locations.</a:t>
            </a: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 </a:t>
            </a:r>
            <a:r>
              <a:rPr lang="en" sz="2400" dirty="0"/>
              <a:t>DISTRUBUTED LEDGER TECHNOLOGY </a:t>
            </a:r>
            <a:endParaRPr sz="2400" dirty="0"/>
          </a:p>
        </p:txBody>
      </p:sp>
      <p:cxnSp>
        <p:nvCxnSpPr>
          <p:cNvPr id="1124" name="Google Shape;1124;p42"/>
          <p:cNvCxnSpPr/>
          <p:nvPr/>
        </p:nvCxnSpPr>
        <p:spPr>
          <a:xfrm>
            <a:off x="2515500" y="1203614"/>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4" name="Picture 3">
            <a:extLst>
              <a:ext uri="{FF2B5EF4-FFF2-40B4-BE49-F238E27FC236}">
                <a16:creationId xmlns:a16="http://schemas.microsoft.com/office/drawing/2014/main" id="{9C309286-76BE-4B2A-8C24-F1C0B3D1E962}"/>
              </a:ext>
            </a:extLst>
          </p:cNvPr>
          <p:cNvPicPr>
            <a:picLocks noChangeAspect="1"/>
          </p:cNvPicPr>
          <p:nvPr/>
        </p:nvPicPr>
        <p:blipFill>
          <a:blip r:embed="rId3"/>
          <a:stretch>
            <a:fillRect/>
          </a:stretch>
        </p:blipFill>
        <p:spPr>
          <a:xfrm>
            <a:off x="209364" y="1844371"/>
            <a:ext cx="3927188" cy="2095515"/>
          </a:xfrm>
          <a:prstGeom prst="rect">
            <a:avLst/>
          </a:prstGeom>
        </p:spPr>
      </p:pic>
    </p:spTree>
    <p:extLst>
      <p:ext uri="{BB962C8B-B14F-4D97-AF65-F5344CB8AC3E}">
        <p14:creationId xmlns:p14="http://schemas.microsoft.com/office/powerpoint/2010/main" val="380442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3767759" y="1355324"/>
            <a:ext cx="4611900" cy="24328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en-US" sz="2000" b="1" dirty="0">
              <a:latin typeface="Montserrat"/>
              <a:sym typeface="Montserrat"/>
            </a:endParaRPr>
          </a:p>
          <a:p>
            <a:pPr marL="0" lvl="0" indent="0" algn="l" rtl="0">
              <a:spcBef>
                <a:spcPts val="0"/>
              </a:spcBef>
              <a:spcAft>
                <a:spcPts val="0"/>
              </a:spcAft>
              <a:buClr>
                <a:srgbClr val="273D40"/>
              </a:buClr>
              <a:buSzPts val="600"/>
              <a:buFont typeface="Arial"/>
              <a:buNone/>
            </a:pPr>
            <a:endParaRPr lang="en-IN" sz="2000" b="1" dirty="0">
              <a:latin typeface="Montserrat"/>
              <a:sym typeface="Montserrat"/>
            </a:endParaRPr>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Clr>
                <a:srgbClr val="273D40"/>
              </a:buClr>
              <a:buSzPts val="600"/>
              <a:buFont typeface="Arial"/>
              <a:buNone/>
            </a:pPr>
            <a:endParaRPr dirty="0">
              <a:solidFill>
                <a:schemeClr val="accent6"/>
              </a:solidFill>
              <a:latin typeface="Source Sans Pro" panose="020B0604020202020204" pitchFamily="34" charset="0"/>
            </a:endParaRPr>
          </a:p>
          <a:p>
            <a:r>
              <a:rPr lang="en-US" sz="2000" i="1" dirty="0">
                <a:ln/>
                <a:solidFill>
                  <a:schemeClr val="tx1"/>
                </a:solidFill>
                <a:effectLst>
                  <a:outerShdw blurRad="38100" dist="19050" dir="2700000" algn="tl" rotWithShape="0">
                    <a:schemeClr val="dk1">
                      <a:alpha val="40000"/>
                    </a:schemeClr>
                  </a:outerShdw>
                </a:effectLst>
              </a:rPr>
              <a:t>“Open , distributed ledger that can record transactions between two parties efficiently and in a verifiable and permanent way”</a:t>
            </a:r>
          </a:p>
          <a:p>
            <a:endParaRPr lang="en-US" sz="2000" i="1" dirty="0">
              <a:ln/>
              <a:solidFill>
                <a:schemeClr val="tx1"/>
              </a:solidFill>
              <a:effectLst>
                <a:outerShdw blurRad="38100" dist="19050" dir="2700000" algn="tl" rotWithShape="0">
                  <a:schemeClr val="dk1">
                    <a:alpha val="40000"/>
                  </a:schemeClr>
                </a:outerShdw>
              </a:effectLst>
            </a:endParaRPr>
          </a:p>
          <a:p>
            <a:pPr marL="457200" indent="-457200">
              <a:buFont typeface="Wingdings" panose="05000000000000000000" charset="0"/>
              <a:buChar char="ü"/>
            </a:pPr>
            <a:r>
              <a:rPr lang="en-US" sz="2000" i="1" dirty="0">
                <a:ln/>
                <a:solidFill>
                  <a:schemeClr val="tx1">
                    <a:lumMod val="95000"/>
                    <a:lumOff val="5000"/>
                  </a:schemeClr>
                </a:solidFill>
                <a:effectLst>
                  <a:outerShdw blurRad="38100" dist="19050" dir="2700000" algn="tl" rotWithShape="0">
                    <a:schemeClr val="dk1">
                      <a:alpha val="40000"/>
                    </a:schemeClr>
                  </a:outerShdw>
                </a:effectLst>
              </a:rPr>
              <a:t>Open </a:t>
            </a:r>
          </a:p>
          <a:p>
            <a:pPr marL="457200" indent="-457200">
              <a:buFont typeface="Wingdings" panose="05000000000000000000" charset="0"/>
              <a:buChar char="ü"/>
            </a:pPr>
            <a:r>
              <a:rPr lang="en-US" sz="2000" i="1" dirty="0">
                <a:ln/>
                <a:solidFill>
                  <a:schemeClr val="tx1">
                    <a:lumMod val="95000"/>
                    <a:lumOff val="5000"/>
                  </a:schemeClr>
                </a:solidFill>
                <a:effectLst>
                  <a:outerShdw blurRad="38100" dist="19050" dir="2700000" algn="tl" rotWithShape="0">
                    <a:schemeClr val="dk1">
                      <a:alpha val="40000"/>
                    </a:schemeClr>
                  </a:outerShdw>
                </a:effectLst>
              </a:rPr>
              <a:t>Distributed</a:t>
            </a:r>
          </a:p>
          <a:p>
            <a:pPr marL="457200" indent="-457200">
              <a:buFont typeface="Wingdings" panose="05000000000000000000" charset="0"/>
              <a:buChar char="ü"/>
            </a:pPr>
            <a:r>
              <a:rPr lang="en-US" sz="2000" i="1" dirty="0">
                <a:ln/>
                <a:solidFill>
                  <a:schemeClr val="tx1">
                    <a:lumMod val="95000"/>
                    <a:lumOff val="5000"/>
                  </a:schemeClr>
                </a:solidFill>
                <a:effectLst>
                  <a:outerShdw blurRad="38100" dist="19050" dir="2700000" algn="tl" rotWithShape="0">
                    <a:schemeClr val="dk1">
                      <a:alpha val="40000"/>
                    </a:schemeClr>
                  </a:outerShdw>
                </a:effectLst>
              </a:rPr>
              <a:t>Ledger</a:t>
            </a:r>
          </a:p>
          <a:p>
            <a:pPr marL="457200" indent="-457200">
              <a:buFont typeface="Wingdings" panose="05000000000000000000" charset="0"/>
              <a:buChar char="ü"/>
            </a:pPr>
            <a:r>
              <a:rPr lang="en-US" sz="2000" i="1" dirty="0">
                <a:ln/>
                <a:solidFill>
                  <a:schemeClr val="tx1">
                    <a:lumMod val="95000"/>
                    <a:lumOff val="5000"/>
                  </a:schemeClr>
                </a:solidFill>
                <a:effectLst>
                  <a:outerShdw blurRad="38100" dist="19050" dir="2700000" algn="tl" rotWithShape="0">
                    <a:schemeClr val="dk1">
                      <a:alpha val="40000"/>
                    </a:schemeClr>
                  </a:outerShdw>
                </a:effectLst>
              </a:rPr>
              <a:t>P2P</a:t>
            </a:r>
          </a:p>
          <a:p>
            <a:pPr marL="457200" indent="-457200">
              <a:buFont typeface="Wingdings" panose="05000000000000000000" charset="0"/>
              <a:buChar char="ü"/>
            </a:pPr>
            <a:r>
              <a:rPr lang="en-US" sz="2000" i="1" dirty="0">
                <a:ln/>
                <a:solidFill>
                  <a:schemeClr val="tx1">
                    <a:lumMod val="95000"/>
                    <a:lumOff val="5000"/>
                  </a:schemeClr>
                </a:solidFill>
                <a:effectLst>
                  <a:outerShdw blurRad="38100" dist="19050" dir="2700000" algn="tl" rotWithShape="0">
                    <a:schemeClr val="dk1">
                      <a:alpha val="40000"/>
                    </a:schemeClr>
                  </a:outerShdw>
                </a:effectLst>
              </a:rPr>
              <a:t>Permanent</a:t>
            </a: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a:t>
            </a:r>
            <a:r>
              <a:rPr lang="en" dirty="0"/>
              <a:t> is blockchain ?</a:t>
            </a:r>
            <a:endParaRPr sz="2400" dirty="0"/>
          </a:p>
        </p:txBody>
      </p:sp>
      <p:cxnSp>
        <p:nvCxnSpPr>
          <p:cNvPr id="1124" name="Google Shape;1124;p42"/>
          <p:cNvCxnSpPr/>
          <p:nvPr/>
        </p:nvCxnSpPr>
        <p:spPr>
          <a:xfrm>
            <a:off x="2515500" y="1203614"/>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6" name="Picture 5">
            <a:extLst>
              <a:ext uri="{FF2B5EF4-FFF2-40B4-BE49-F238E27FC236}">
                <a16:creationId xmlns:a16="http://schemas.microsoft.com/office/drawing/2014/main" id="{70F41A5C-914C-4E7B-9D51-4FB66DE5BC2F}"/>
              </a:ext>
            </a:extLst>
          </p:cNvPr>
          <p:cNvPicPr>
            <a:picLocks noChangeAspect="1"/>
          </p:cNvPicPr>
          <p:nvPr/>
        </p:nvPicPr>
        <p:blipFill>
          <a:blip r:embed="rId3"/>
          <a:stretch>
            <a:fillRect/>
          </a:stretch>
        </p:blipFill>
        <p:spPr>
          <a:xfrm>
            <a:off x="209550" y="1962314"/>
            <a:ext cx="3076874" cy="197757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a:outerShdw blurRad="292100" dist="25400" dir="3000000" sx="104000" sy="104000" algn="tl" rotWithShape="0">
              <a:prstClr val="black">
                <a:alpha val="36000"/>
              </a:prstClr>
            </a:outerShdw>
            <a:reflection stA="45000" endPos="0" dist="50800" dir="5400000" sy="-100000" algn="bl" rotWithShape="0"/>
          </a:effectLst>
        </p:spPr>
      </p:pic>
    </p:spTree>
    <p:extLst>
      <p:ext uri="{BB962C8B-B14F-4D97-AF65-F5344CB8AC3E}">
        <p14:creationId xmlns:p14="http://schemas.microsoft.com/office/powerpoint/2010/main" val="301294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2740350" y="422325"/>
            <a:ext cx="3663300" cy="7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2. TRANSACTION VALIDATION</a:t>
            </a:r>
            <a:endParaRPr sz="2800" dirty="0"/>
          </a:p>
        </p:txBody>
      </p:sp>
      <p:sp>
        <p:nvSpPr>
          <p:cNvPr id="960" name="Google Shape;960;p36"/>
          <p:cNvSpPr txBox="1">
            <a:spLocks noGrp="1"/>
          </p:cNvSpPr>
          <p:nvPr>
            <p:ph type="subTitle" idx="1"/>
          </p:nvPr>
        </p:nvSpPr>
        <p:spPr>
          <a:xfrm>
            <a:off x="5073461" y="1459502"/>
            <a:ext cx="3663300" cy="1679700"/>
          </a:xfrm>
          <a:prstGeom prst="rect">
            <a:avLst/>
          </a:prstGeom>
        </p:spPr>
        <p:txBody>
          <a:bodyPr spcFirstLastPara="1" wrap="square" lIns="91425" tIns="91425" rIns="91425" bIns="91425" anchor="t" anchorCtr="0">
            <a:noAutofit/>
          </a:bodyPr>
          <a:lstStyle/>
          <a:p>
            <a:pPr marL="0" indent="0" algn="ctr">
              <a:spcAft>
                <a:spcPts val="1600"/>
              </a:spcAft>
            </a:pPr>
            <a:r>
              <a:rPr lang="en-US" sz="1800" b="0" i="0" dirty="0">
                <a:solidFill>
                  <a:schemeClr val="accent6"/>
                </a:solidFill>
                <a:effectLst/>
                <a:latin typeface="arial" panose="020B0604020202020204" pitchFamily="34" charset="0"/>
              </a:rPr>
              <a:t> Transaction validation is </a:t>
            </a:r>
            <a:r>
              <a:rPr lang="en-US" sz="1800" b="1" i="0" dirty="0">
                <a:solidFill>
                  <a:schemeClr val="accent6"/>
                </a:solidFill>
                <a:effectLst/>
                <a:latin typeface="arial" panose="020B0604020202020204" pitchFamily="34" charset="0"/>
              </a:rPr>
              <a:t>the process of determining if a transaction conforms to certain protocol requirements to deem it as valid</a:t>
            </a:r>
            <a:r>
              <a:rPr lang="en-US" sz="1800" b="0" i="0" dirty="0">
                <a:solidFill>
                  <a:schemeClr val="accent6"/>
                </a:solidFill>
                <a:effectLst/>
                <a:latin typeface="arial" panose="020B0604020202020204" pitchFamily="34" charset="0"/>
              </a:rPr>
              <a:t>. Transaction validation is the process of determining if a transaction conforms to specific rules to deem it as valid.</a:t>
            </a:r>
            <a:endParaRPr lang="en-US" sz="1800" dirty="0">
              <a:solidFill>
                <a:schemeClr val="accent6"/>
              </a:solidFill>
            </a:endParaRPr>
          </a:p>
          <a:p>
            <a:pPr marL="0" lvl="0" indent="0" algn="ctr" rtl="0">
              <a:spcBef>
                <a:spcPts val="0"/>
              </a:spcBef>
              <a:spcAft>
                <a:spcPts val="1600"/>
              </a:spcAft>
              <a:buNone/>
            </a:pPr>
            <a:endParaRPr lang="en-US" sz="1800" dirty="0">
              <a:solidFill>
                <a:schemeClr val="accent6"/>
              </a:solidFill>
            </a:endParaRPr>
          </a:p>
        </p:txBody>
      </p:sp>
      <p:grpSp>
        <p:nvGrpSpPr>
          <p:cNvPr id="973" name="Google Shape;973;p36"/>
          <p:cNvGrpSpPr/>
          <p:nvPr/>
        </p:nvGrpSpPr>
        <p:grpSpPr>
          <a:xfrm rot="5400000">
            <a:off x="2255634"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255634"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529CBD62-A96D-422B-BDB1-920E222E1D44}"/>
              </a:ext>
            </a:extLst>
          </p:cNvPr>
          <p:cNvPicPr>
            <a:picLocks noChangeAspect="1"/>
          </p:cNvPicPr>
          <p:nvPr/>
        </p:nvPicPr>
        <p:blipFill>
          <a:blip r:embed="rId3"/>
          <a:stretch>
            <a:fillRect/>
          </a:stretch>
        </p:blipFill>
        <p:spPr>
          <a:xfrm>
            <a:off x="255540" y="1320281"/>
            <a:ext cx="4316459" cy="1958142"/>
          </a:xfrm>
          <a:prstGeom prst="rect">
            <a:avLst/>
          </a:prstGeom>
        </p:spPr>
      </p:pic>
    </p:spTree>
    <p:extLst>
      <p:ext uri="{BB962C8B-B14F-4D97-AF65-F5344CB8AC3E}">
        <p14:creationId xmlns:p14="http://schemas.microsoft.com/office/powerpoint/2010/main" val="3762259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3935054" y="1463040"/>
            <a:ext cx="4611900" cy="16791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en-US" sz="2000" b="1" dirty="0">
              <a:latin typeface="Montserrat"/>
              <a:sym typeface="Montserrat"/>
            </a:endParaRPr>
          </a:p>
          <a:p>
            <a:pPr marL="0" lvl="0" indent="0" algn="l" rtl="0">
              <a:spcBef>
                <a:spcPts val="0"/>
              </a:spcBef>
              <a:spcAft>
                <a:spcPts val="0"/>
              </a:spcAft>
              <a:buClr>
                <a:srgbClr val="273D40"/>
              </a:buClr>
              <a:buSzPts val="600"/>
              <a:buFont typeface="Arial"/>
              <a:buNone/>
            </a:pPr>
            <a:endParaRPr lang="en-IN" sz="2000" b="1" dirty="0">
              <a:latin typeface="Montserrat"/>
              <a:sym typeface="Montserrat"/>
            </a:endParaRPr>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Clr>
                <a:srgbClr val="273D40"/>
              </a:buClr>
              <a:buSzPts val="600"/>
              <a:buFont typeface="Arial"/>
              <a:buNone/>
            </a:pPr>
            <a:endParaRPr dirty="0">
              <a:solidFill>
                <a:schemeClr val="accent6"/>
              </a:solidFill>
              <a:latin typeface="Source Sans Pro" panose="020B0604020202020204" pitchFamily="34" charset="0"/>
            </a:endParaRPr>
          </a:p>
          <a:p>
            <a:pPr algn="l"/>
            <a:r>
              <a:rPr lang="en-US" sz="2000" b="0" i="0" dirty="0">
                <a:solidFill>
                  <a:schemeClr val="accent6"/>
                </a:solidFill>
                <a:effectLst/>
                <a:latin typeface="Source Sans Pro" panose="020B0604020202020204" pitchFamily="34" charset="0"/>
              </a:rPr>
              <a:t>A digital asset used in a blockchain transaction. A token can be native to the blockchain, such as a cryptocurrency, or it can be a digital representation of an off-chain asset (known as a tokenised asset), such as the title to a house.</a:t>
            </a: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  TOKENS</a:t>
            </a:r>
            <a:endParaRPr dirty="0"/>
          </a:p>
        </p:txBody>
      </p:sp>
      <p:cxnSp>
        <p:nvCxnSpPr>
          <p:cNvPr id="1124" name="Google Shape;1124;p42"/>
          <p:cNvCxnSpPr/>
          <p:nvPr/>
        </p:nvCxnSpPr>
        <p:spPr>
          <a:xfrm>
            <a:off x="2515500" y="1112174"/>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4" name="Picture 3">
            <a:extLst>
              <a:ext uri="{FF2B5EF4-FFF2-40B4-BE49-F238E27FC236}">
                <a16:creationId xmlns:a16="http://schemas.microsoft.com/office/drawing/2014/main" id="{030CA7DE-45CD-4899-B560-B4045094B631}"/>
              </a:ext>
            </a:extLst>
          </p:cNvPr>
          <p:cNvPicPr>
            <a:picLocks noChangeAspect="1"/>
          </p:cNvPicPr>
          <p:nvPr/>
        </p:nvPicPr>
        <p:blipFill>
          <a:blip r:embed="rId3"/>
          <a:stretch>
            <a:fillRect/>
          </a:stretch>
        </p:blipFill>
        <p:spPr>
          <a:xfrm>
            <a:off x="515389" y="1634050"/>
            <a:ext cx="3501476" cy="2397276"/>
          </a:xfrm>
          <a:prstGeom prst="rect">
            <a:avLst/>
          </a:prstGeom>
        </p:spPr>
      </p:pic>
    </p:spTree>
    <p:extLst>
      <p:ext uri="{BB962C8B-B14F-4D97-AF65-F5344CB8AC3E}">
        <p14:creationId xmlns:p14="http://schemas.microsoft.com/office/powerpoint/2010/main" val="263844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2740350" y="422325"/>
            <a:ext cx="3663300" cy="7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4. NETWORK NODES</a:t>
            </a:r>
            <a:endParaRPr sz="2800" dirty="0"/>
          </a:p>
        </p:txBody>
      </p:sp>
      <p:sp>
        <p:nvSpPr>
          <p:cNvPr id="960" name="Google Shape;960;p36"/>
          <p:cNvSpPr txBox="1">
            <a:spLocks noGrp="1"/>
          </p:cNvSpPr>
          <p:nvPr>
            <p:ph type="subTitle" idx="1"/>
          </p:nvPr>
        </p:nvSpPr>
        <p:spPr>
          <a:xfrm>
            <a:off x="4807453" y="1482519"/>
            <a:ext cx="3663300" cy="167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b="0" i="0" dirty="0">
                <a:solidFill>
                  <a:schemeClr val="accent6"/>
                </a:solidFill>
                <a:effectLst/>
                <a:latin typeface="arial" panose="020B0604020202020204" pitchFamily="34" charset="0"/>
              </a:rPr>
              <a:t>Nodes represent agents or participants on a blockchain network, such as banks, government agencies, individuals, manufacturers or securities firms. Depending on the permissions set in the network, they may be able to approve, validate, send or receive transactions and data.</a:t>
            </a:r>
            <a:endParaRPr lang="en-US" sz="1800" dirty="0">
              <a:solidFill>
                <a:schemeClr val="accent6"/>
              </a:solidFill>
            </a:endParaRPr>
          </a:p>
        </p:txBody>
      </p:sp>
      <p:grpSp>
        <p:nvGrpSpPr>
          <p:cNvPr id="973" name="Google Shape;973;p36"/>
          <p:cNvGrpSpPr/>
          <p:nvPr/>
        </p:nvGrpSpPr>
        <p:grpSpPr>
          <a:xfrm rot="5400000">
            <a:off x="2255634"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255634"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5FCE2FF-DF1D-412B-97BC-FB3BAE0CE2F2}"/>
              </a:ext>
            </a:extLst>
          </p:cNvPr>
          <p:cNvPicPr>
            <a:picLocks noChangeAspect="1"/>
          </p:cNvPicPr>
          <p:nvPr/>
        </p:nvPicPr>
        <p:blipFill>
          <a:blip r:embed="rId3"/>
          <a:stretch>
            <a:fillRect/>
          </a:stretch>
        </p:blipFill>
        <p:spPr>
          <a:xfrm>
            <a:off x="605519" y="1693851"/>
            <a:ext cx="3815379" cy="1941715"/>
          </a:xfrm>
          <a:prstGeom prst="rect">
            <a:avLst/>
          </a:prstGeom>
        </p:spPr>
      </p:pic>
    </p:spTree>
    <p:extLst>
      <p:ext uri="{BB962C8B-B14F-4D97-AF65-F5344CB8AC3E}">
        <p14:creationId xmlns:p14="http://schemas.microsoft.com/office/powerpoint/2010/main" val="4029067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4383941" y="1250027"/>
            <a:ext cx="4244670" cy="26434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en-US" sz="2000" b="1" dirty="0">
              <a:latin typeface="Montserrat"/>
              <a:sym typeface="Montserrat"/>
            </a:endParaRPr>
          </a:p>
          <a:p>
            <a:pPr marL="0" lvl="0" indent="0" algn="l" rtl="0">
              <a:spcBef>
                <a:spcPts val="0"/>
              </a:spcBef>
              <a:spcAft>
                <a:spcPts val="0"/>
              </a:spcAft>
              <a:buClr>
                <a:srgbClr val="273D40"/>
              </a:buClr>
              <a:buSzPts val="600"/>
              <a:buFont typeface="Arial"/>
              <a:buNone/>
            </a:pPr>
            <a:endParaRPr lang="en-IN" sz="2000" b="1" dirty="0">
              <a:latin typeface="Montserrat"/>
              <a:sym typeface="Montserrat"/>
            </a:endParaRPr>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Clr>
                <a:srgbClr val="273D40"/>
              </a:buClr>
              <a:buSzPts val="600"/>
              <a:buFont typeface="Arial"/>
              <a:buNone/>
            </a:pPr>
            <a:r>
              <a:rPr lang="en-US" sz="2000" dirty="0">
                <a:solidFill>
                  <a:schemeClr val="accent6"/>
                </a:solidFill>
                <a:latin typeface="Source Sans Pro" panose="020B0604020202020204" pitchFamily="34" charset="0"/>
              </a:rPr>
              <a:t>A set of rules and processes that determine how nodes on a blockchain network reach agreement about a set of data and whether to approve, or validate, transactions in the network.</a:t>
            </a:r>
            <a:endParaRPr lang="en-US" sz="2000" b="0" i="0" dirty="0">
              <a:solidFill>
                <a:schemeClr val="accent6"/>
              </a:solidFill>
              <a:effectLst/>
              <a:latin typeface="Source Sans Pro" panose="020B0604020202020204" pitchFamily="34" charset="0"/>
            </a:endParaRP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  CONSENSUS PROTOCOL</a:t>
            </a:r>
            <a:endParaRPr dirty="0"/>
          </a:p>
        </p:txBody>
      </p:sp>
      <p:cxnSp>
        <p:nvCxnSpPr>
          <p:cNvPr id="1124" name="Google Shape;1124;p42"/>
          <p:cNvCxnSpPr/>
          <p:nvPr/>
        </p:nvCxnSpPr>
        <p:spPr>
          <a:xfrm>
            <a:off x="2515500" y="1112174"/>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3" name="Picture 2">
            <a:extLst>
              <a:ext uri="{FF2B5EF4-FFF2-40B4-BE49-F238E27FC236}">
                <a16:creationId xmlns:a16="http://schemas.microsoft.com/office/drawing/2014/main" id="{AC51811D-921E-4288-9E69-ABB6D645BB2E}"/>
              </a:ext>
            </a:extLst>
          </p:cNvPr>
          <p:cNvPicPr>
            <a:picLocks noChangeAspect="1"/>
          </p:cNvPicPr>
          <p:nvPr/>
        </p:nvPicPr>
        <p:blipFill>
          <a:blip r:embed="rId3"/>
          <a:stretch>
            <a:fillRect/>
          </a:stretch>
        </p:blipFill>
        <p:spPr>
          <a:xfrm>
            <a:off x="423949" y="1626526"/>
            <a:ext cx="3806882" cy="2654528"/>
          </a:xfrm>
          <a:prstGeom prst="rect">
            <a:avLst/>
          </a:prstGeom>
        </p:spPr>
      </p:pic>
    </p:spTree>
    <p:extLst>
      <p:ext uri="{BB962C8B-B14F-4D97-AF65-F5344CB8AC3E}">
        <p14:creationId xmlns:p14="http://schemas.microsoft.com/office/powerpoint/2010/main" val="99714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1864653" y="2955560"/>
            <a:ext cx="5388203"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BLOCKCHAIN FEATURES</a:t>
            </a:r>
            <a:endParaRPr sz="3200"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6"/>
                </a:solidFill>
              </a:rPr>
              <a:t>06</a:t>
            </a:r>
            <a:endParaRPr sz="6000" dirty="0">
              <a:solidFill>
                <a:schemeClr val="accent6"/>
              </a:solidFill>
            </a:endParaRPr>
          </a:p>
        </p:txBody>
      </p:sp>
      <p:sp>
        <p:nvSpPr>
          <p:cNvPr id="1009" name="Google Shape;1009;p38"/>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Some  essential features of blockchan are given ahead</a:t>
            </a: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2227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3685672" y="1349431"/>
            <a:ext cx="4611900" cy="24328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en-US" sz="2000" b="1" dirty="0">
              <a:latin typeface="Montserrat"/>
              <a:sym typeface="Montserrat"/>
            </a:endParaRPr>
          </a:p>
          <a:p>
            <a:pPr marL="0" lvl="0" indent="0" algn="l" rtl="0">
              <a:spcBef>
                <a:spcPts val="0"/>
              </a:spcBef>
              <a:spcAft>
                <a:spcPts val="0"/>
              </a:spcAft>
              <a:buClr>
                <a:srgbClr val="273D40"/>
              </a:buClr>
              <a:buSzPts val="600"/>
              <a:buFont typeface="Arial"/>
              <a:buNone/>
            </a:pPr>
            <a:endParaRPr lang="en-IN" sz="2000" b="1" dirty="0">
              <a:latin typeface="Montserrat"/>
              <a:sym typeface="Montserrat"/>
            </a:endParaRPr>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Clr>
                <a:srgbClr val="273D40"/>
              </a:buClr>
              <a:buSzPts val="600"/>
              <a:buFont typeface="Arial"/>
              <a:buNone/>
            </a:pPr>
            <a:endParaRPr dirty="0">
              <a:solidFill>
                <a:schemeClr val="accent6"/>
              </a:solidFill>
              <a:latin typeface="Source Sans Pro" panose="020B0604020202020204" pitchFamily="34" charset="0"/>
            </a:endParaRPr>
          </a:p>
          <a:p>
            <a:pPr algn="l"/>
            <a:r>
              <a:rPr lang="en-US" sz="1500" b="0" i="0" dirty="0">
                <a:solidFill>
                  <a:schemeClr val="accent6"/>
                </a:solidFill>
                <a:effectLst/>
                <a:latin typeface="Source Sans Pro" panose="020B0604020202020204" pitchFamily="34" charset="0"/>
              </a:rPr>
              <a:t>A distributed consensus ensures a consensus of data among nodes in a distributed system or reaches an agreement on a proposal.</a:t>
            </a:r>
            <a:r>
              <a:rPr lang="en-US" sz="1500" b="0" i="0" u="none" strike="noStrike" baseline="30000" dirty="0">
                <a:solidFill>
                  <a:schemeClr val="accent6"/>
                </a:solidFill>
                <a:effectLst/>
                <a:latin typeface="Source Sans Pro" panose="020B0604020202020204" pitchFamily="34" charset="0"/>
                <a:hlinkClick r:id="rId3">
                  <a:extLst>
                    <a:ext uri="{A12FA001-AC4F-418D-AE19-62706E023703}">
                      <ahyp:hlinkClr xmlns:ahyp="http://schemas.microsoft.com/office/drawing/2018/hyperlinkcolor" val="tx"/>
                    </a:ext>
                  </a:extLst>
                </a:hlinkClick>
              </a:rPr>
              <a:t>[2]</a:t>
            </a:r>
            <a:endParaRPr lang="en-US" sz="1500" b="0" i="0" dirty="0">
              <a:solidFill>
                <a:schemeClr val="accent6"/>
              </a:solidFill>
              <a:effectLst/>
              <a:latin typeface="Source Sans Pro" panose="020B0604020202020204" pitchFamily="34" charset="0"/>
            </a:endParaRPr>
          </a:p>
          <a:p>
            <a:pPr algn="l"/>
            <a:r>
              <a:rPr lang="en-US" sz="1500" b="0" i="0" dirty="0">
                <a:solidFill>
                  <a:schemeClr val="accent6"/>
                </a:solidFill>
                <a:effectLst/>
                <a:latin typeface="Source Sans Pro" panose="020B0604020202020204" pitchFamily="34" charset="0"/>
              </a:rPr>
              <a:t>A consensus algorithm may be defined as the mechanism through which a blockchain network reach consensus.</a:t>
            </a:r>
          </a:p>
          <a:p>
            <a:pPr algn="l"/>
            <a:r>
              <a:rPr lang="en-US" sz="1500" b="0" i="0" dirty="0">
                <a:solidFill>
                  <a:schemeClr val="accent6"/>
                </a:solidFill>
                <a:effectLst/>
                <a:latin typeface="Source Sans Pro" panose="020B0604020202020204" pitchFamily="34" charset="0"/>
              </a:rPr>
              <a:t>Public (decentralized) blockchains are built as distributed systems and, since they do not rely on a central authority, the distributed nodes need to agree on the validity of transactions. </a:t>
            </a:r>
          </a:p>
          <a:p>
            <a:pPr algn="l"/>
            <a:r>
              <a:rPr lang="en-US" sz="1500" b="0" i="0" dirty="0">
                <a:solidFill>
                  <a:schemeClr val="accent6"/>
                </a:solidFill>
                <a:effectLst/>
                <a:latin typeface="Source Sans Pro" panose="020B0604020202020204" pitchFamily="34" charset="0"/>
              </a:rPr>
              <a:t>This is where consensus algorithms come into play. They assure that the protocol rules are being followed and guarantee that all transactions occur in a trustless way, so the coins are only able to be spent once.</a:t>
            </a: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 DISTRUBUTED CONSESUS </a:t>
            </a:r>
            <a:endParaRPr dirty="0"/>
          </a:p>
        </p:txBody>
      </p:sp>
      <p:cxnSp>
        <p:nvCxnSpPr>
          <p:cNvPr id="1124" name="Google Shape;1124;p42"/>
          <p:cNvCxnSpPr/>
          <p:nvPr/>
        </p:nvCxnSpPr>
        <p:spPr>
          <a:xfrm>
            <a:off x="2515500" y="1112174"/>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3" name="Picture 2">
            <a:extLst>
              <a:ext uri="{FF2B5EF4-FFF2-40B4-BE49-F238E27FC236}">
                <a16:creationId xmlns:a16="http://schemas.microsoft.com/office/drawing/2014/main" id="{D34B45A6-1BBD-4F5C-A211-AB9F92B1E011}"/>
              </a:ext>
            </a:extLst>
          </p:cNvPr>
          <p:cNvPicPr>
            <a:picLocks noChangeAspect="1"/>
          </p:cNvPicPr>
          <p:nvPr/>
        </p:nvPicPr>
        <p:blipFill>
          <a:blip r:embed="rId4"/>
          <a:stretch>
            <a:fillRect/>
          </a:stretch>
        </p:blipFill>
        <p:spPr>
          <a:xfrm>
            <a:off x="333349" y="1768253"/>
            <a:ext cx="3352323" cy="224105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3685672" y="1349431"/>
            <a:ext cx="4611900" cy="24328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en-US" sz="2000" b="1" dirty="0">
              <a:latin typeface="Montserrat"/>
              <a:sym typeface="Montserrat"/>
            </a:endParaRPr>
          </a:p>
          <a:p>
            <a:pPr marL="0" lvl="0" indent="0" algn="l" rtl="0">
              <a:spcBef>
                <a:spcPts val="0"/>
              </a:spcBef>
              <a:spcAft>
                <a:spcPts val="0"/>
              </a:spcAft>
              <a:buClr>
                <a:srgbClr val="273D40"/>
              </a:buClr>
              <a:buSzPts val="600"/>
              <a:buFont typeface="Arial"/>
              <a:buNone/>
            </a:pPr>
            <a:endParaRPr lang="en-IN" sz="2000" b="1" dirty="0">
              <a:latin typeface="Montserrat"/>
              <a:sym typeface="Montserrat"/>
            </a:endParaRPr>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Clr>
                <a:srgbClr val="273D40"/>
              </a:buClr>
              <a:buSzPts val="600"/>
              <a:buFont typeface="Arial"/>
              <a:buNone/>
            </a:pPr>
            <a:endParaRPr dirty="0">
              <a:solidFill>
                <a:schemeClr val="accent6"/>
              </a:solidFill>
              <a:latin typeface="Source Sans Pro" panose="020B0604020202020204" pitchFamily="34" charset="0"/>
            </a:endParaRPr>
          </a:p>
          <a:p>
            <a:pPr marL="285750" lvl="0" indent="-285750" algn="l" rtl="0">
              <a:spcBef>
                <a:spcPts val="0"/>
              </a:spcBef>
              <a:spcAft>
                <a:spcPts val="1600"/>
              </a:spcAft>
              <a:buFont typeface="Arial" panose="020B0604020202020204" pitchFamily="34" charset="0"/>
              <a:buChar char="•"/>
            </a:pPr>
            <a:r>
              <a:rPr lang="en-US" sz="1800" b="0" i="0" u="none" strike="noStrike" dirty="0">
                <a:solidFill>
                  <a:schemeClr val="accent6"/>
                </a:solidFill>
                <a:effectLst/>
                <a:latin typeface="Lato" panose="020B0604020202020204" pitchFamily="34" charset="0"/>
                <a:hlinkClick r:id="rId3">
                  <a:extLst>
                    <a:ext uri="{A12FA001-AC4F-418D-AE19-62706E023703}">
                      <ahyp:hlinkClr xmlns:ahyp="http://schemas.microsoft.com/office/drawing/2018/hyperlinkcolor" val="tx"/>
                    </a:ext>
                  </a:extLst>
                </a:hlinkClick>
              </a:rPr>
              <a:t>Smart contracts</a:t>
            </a:r>
            <a:r>
              <a:rPr lang="en-US" sz="1800" b="0" i="0" dirty="0">
                <a:solidFill>
                  <a:schemeClr val="accent6"/>
                </a:solidFill>
                <a:effectLst/>
                <a:latin typeface="Lato" panose="020B0604020202020204" pitchFamily="34" charset="0"/>
              </a:rPr>
              <a:t> are a revolutionary layer of </a:t>
            </a:r>
            <a:r>
              <a:rPr lang="en-US" sz="1800" b="0" i="0" u="none" strike="noStrike" dirty="0">
                <a:solidFill>
                  <a:schemeClr val="accent6"/>
                </a:solidFill>
                <a:effectLst/>
                <a:latin typeface="Lato" panose="020B0604020202020204" pitchFamily="34" charset="0"/>
                <a:hlinkClick r:id="rId4">
                  <a:extLst>
                    <a:ext uri="{A12FA001-AC4F-418D-AE19-62706E023703}">
                      <ahyp:hlinkClr xmlns:ahyp="http://schemas.microsoft.com/office/drawing/2018/hyperlinkcolor" val="tx"/>
                    </a:ext>
                  </a:extLst>
                </a:hlinkClick>
              </a:rPr>
              <a:t>blockchain technology</a:t>
            </a:r>
            <a:r>
              <a:rPr lang="en-US" sz="1800" b="0" i="0" dirty="0">
                <a:solidFill>
                  <a:schemeClr val="accent6"/>
                </a:solidFill>
                <a:effectLst/>
                <a:latin typeface="Lato" panose="020B0604020202020204" pitchFamily="34" charset="0"/>
              </a:rPr>
              <a:t> that enables users to interact and perform transactions with each other through a ‘robotic intermediary.’ You can view a smart contract as a self-executable pile of code that can perform specific actions that usually need to be made manually.</a:t>
            </a:r>
          </a:p>
          <a:p>
            <a:pPr marL="285750" lvl="0" indent="-285750" algn="l" rtl="0">
              <a:spcBef>
                <a:spcPts val="0"/>
              </a:spcBef>
              <a:spcAft>
                <a:spcPts val="1600"/>
              </a:spcAft>
              <a:buFont typeface="Arial" panose="020B0604020202020204" pitchFamily="34" charset="0"/>
              <a:buChar char="•"/>
            </a:pPr>
            <a:r>
              <a:rPr lang="en-US" sz="1800" dirty="0">
                <a:solidFill>
                  <a:schemeClr val="accent6"/>
                </a:solidFill>
                <a:latin typeface="Lato" panose="020B0604020202020204" pitchFamily="34" charset="0"/>
              </a:rPr>
              <a:t>Blockchain provides various platforms. Example : Ethereum , polkadot , solana.</a:t>
            </a:r>
            <a:endParaRPr lang="en-US" sz="1800" dirty="0">
              <a:solidFill>
                <a:schemeClr val="accent6"/>
              </a:solidFill>
            </a:endParaRPr>
          </a:p>
        </p:txBody>
      </p:sp>
      <p:sp>
        <p:nvSpPr>
          <p:cNvPr id="1123" name="Google Shape;1123;p42"/>
          <p:cNvSpPr txBox="1">
            <a:spLocks noGrp="1"/>
          </p:cNvSpPr>
          <p:nvPr>
            <p:ph type="title"/>
          </p:nvPr>
        </p:nvSpPr>
        <p:spPr>
          <a:xfrm>
            <a:off x="1348318" y="509797"/>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2. PLATFORM FOR SMART CONTRACT </a:t>
            </a:r>
            <a:endParaRPr sz="2400" dirty="0"/>
          </a:p>
        </p:txBody>
      </p:sp>
      <p:cxnSp>
        <p:nvCxnSpPr>
          <p:cNvPr id="1124" name="Google Shape;1124;p42"/>
          <p:cNvCxnSpPr/>
          <p:nvPr/>
        </p:nvCxnSpPr>
        <p:spPr>
          <a:xfrm>
            <a:off x="2274431" y="1103861"/>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4" name="Picture 3">
            <a:extLst>
              <a:ext uri="{FF2B5EF4-FFF2-40B4-BE49-F238E27FC236}">
                <a16:creationId xmlns:a16="http://schemas.microsoft.com/office/drawing/2014/main" id="{DA8C5099-78A6-4739-A95C-36304EE5DF46}"/>
              </a:ext>
            </a:extLst>
          </p:cNvPr>
          <p:cNvPicPr>
            <a:picLocks noChangeAspect="1"/>
          </p:cNvPicPr>
          <p:nvPr/>
        </p:nvPicPr>
        <p:blipFill>
          <a:blip r:embed="rId5"/>
          <a:stretch>
            <a:fillRect/>
          </a:stretch>
        </p:blipFill>
        <p:spPr>
          <a:xfrm>
            <a:off x="493886" y="1843399"/>
            <a:ext cx="3191786" cy="1795498"/>
          </a:xfrm>
          <a:prstGeom prst="rect">
            <a:avLst/>
          </a:prstGeom>
        </p:spPr>
      </p:pic>
    </p:spTree>
    <p:extLst>
      <p:ext uri="{BB962C8B-B14F-4D97-AF65-F5344CB8AC3E}">
        <p14:creationId xmlns:p14="http://schemas.microsoft.com/office/powerpoint/2010/main" val="3240901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3119970" y="294239"/>
            <a:ext cx="3663300" cy="7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3. PEER TO PEER (P2P) NETWORK </a:t>
            </a:r>
            <a:endParaRPr sz="2400" dirty="0"/>
          </a:p>
        </p:txBody>
      </p:sp>
      <p:sp>
        <p:nvSpPr>
          <p:cNvPr id="960" name="Google Shape;960;p36"/>
          <p:cNvSpPr txBox="1">
            <a:spLocks noGrp="1"/>
          </p:cNvSpPr>
          <p:nvPr>
            <p:ph type="subTitle" idx="1"/>
          </p:nvPr>
        </p:nvSpPr>
        <p:spPr>
          <a:xfrm>
            <a:off x="4362642" y="1174250"/>
            <a:ext cx="3663300" cy="2706161"/>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sz="1800" b="0" i="0" dirty="0">
                <a:solidFill>
                  <a:schemeClr val="accent6"/>
                </a:solidFill>
                <a:effectLst/>
                <a:latin typeface="arial" panose="020B0604020202020204" pitchFamily="34" charset="0"/>
              </a:rPr>
              <a:t>The peer-to-peer architecture of blockchain </a:t>
            </a:r>
            <a:r>
              <a:rPr lang="en-US" sz="1800" b="1" i="0" dirty="0">
                <a:solidFill>
                  <a:schemeClr val="accent6"/>
                </a:solidFill>
                <a:effectLst/>
                <a:latin typeface="arial" panose="020B0604020202020204" pitchFamily="34" charset="0"/>
              </a:rPr>
              <a:t>allows all cryptocurrencies to be transferred worldwide</a:t>
            </a:r>
            <a:r>
              <a:rPr lang="en-US" sz="1800" b="0" i="0" dirty="0">
                <a:solidFill>
                  <a:schemeClr val="accent6"/>
                </a:solidFill>
                <a:effectLst/>
                <a:latin typeface="arial" panose="020B0604020202020204" pitchFamily="34" charset="0"/>
              </a:rPr>
              <a:t>, without the need of any middle-man or intermediaries or central server. ... Blockchain is a decentralized ledger tracking of one or more digital assets on a peer-to-peer network.</a:t>
            </a:r>
            <a:endParaRPr sz="1800" dirty="0">
              <a:solidFill>
                <a:schemeClr val="accent6"/>
              </a:solidFill>
            </a:endParaRPr>
          </a:p>
        </p:txBody>
      </p:sp>
      <p:grpSp>
        <p:nvGrpSpPr>
          <p:cNvPr id="961" name="Google Shape;961;p36"/>
          <p:cNvGrpSpPr/>
          <p:nvPr/>
        </p:nvGrpSpPr>
        <p:grpSpPr>
          <a:xfrm>
            <a:off x="601309" y="2145759"/>
            <a:ext cx="289868" cy="852000"/>
            <a:chOff x="456616" y="2161476"/>
            <a:chExt cx="289868" cy="852000"/>
          </a:xfrm>
        </p:grpSpPr>
        <p:sp>
          <p:nvSpPr>
            <p:cNvPr id="962" name="Google Shape;962;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6"/>
          <p:cNvGrpSpPr/>
          <p:nvPr/>
        </p:nvGrpSpPr>
        <p:grpSpPr>
          <a:xfrm>
            <a:off x="3909984" y="2145759"/>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6"/>
          <p:cNvGrpSpPr/>
          <p:nvPr/>
        </p:nvGrpSpPr>
        <p:grpSpPr>
          <a:xfrm rot="5400000">
            <a:off x="2255634"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255634"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87BBCD8-918B-43A1-BB16-47DCC988E031}"/>
              </a:ext>
            </a:extLst>
          </p:cNvPr>
          <p:cNvPicPr>
            <a:picLocks noChangeAspect="1"/>
          </p:cNvPicPr>
          <p:nvPr/>
        </p:nvPicPr>
        <p:blipFill>
          <a:blip r:embed="rId3"/>
          <a:stretch>
            <a:fillRect/>
          </a:stretch>
        </p:blipFill>
        <p:spPr>
          <a:xfrm>
            <a:off x="1080649" y="1645112"/>
            <a:ext cx="2620188" cy="1740061"/>
          </a:xfrm>
          <a:prstGeom prst="rect">
            <a:avLst/>
          </a:prstGeom>
        </p:spPr>
      </p:pic>
    </p:spTree>
    <p:extLst>
      <p:ext uri="{BB962C8B-B14F-4D97-AF65-F5344CB8AC3E}">
        <p14:creationId xmlns:p14="http://schemas.microsoft.com/office/powerpoint/2010/main" val="1929548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3968304" y="793197"/>
            <a:ext cx="4611900" cy="3687729"/>
          </a:xfrm>
          <a:prstGeom prst="rect">
            <a:avLst/>
          </a:prstGeom>
        </p:spPr>
        <p:txBody>
          <a:bodyPr spcFirstLastPara="1" wrap="square" lIns="91425" tIns="91425" rIns="91425" bIns="91425" anchor="ctr" anchorCtr="0">
            <a:noAutofit/>
          </a:bodyPr>
          <a:lstStyle/>
          <a:p>
            <a:pPr marL="285750" indent="-285750">
              <a:buClr>
                <a:srgbClr val="273D40"/>
              </a:buClr>
              <a:buSzPts val="600"/>
            </a:pPr>
            <a:endParaRPr lang="en-US" sz="1800" b="1" dirty="0">
              <a:latin typeface="Montserrat"/>
              <a:sym typeface="Montserrat"/>
            </a:endParaRPr>
          </a:p>
          <a:p>
            <a:pPr marL="285750" indent="-285750">
              <a:buClr>
                <a:srgbClr val="273D40"/>
              </a:buClr>
              <a:buSzPts val="600"/>
            </a:pPr>
            <a:endParaRPr lang="en-IN" sz="1800" b="1" dirty="0">
              <a:latin typeface="Montserrat"/>
              <a:sym typeface="Montserrat"/>
            </a:endParaRPr>
          </a:p>
          <a:p>
            <a:pPr marL="285750" indent="-285750">
              <a:buClr>
                <a:srgbClr val="273D40"/>
              </a:buClr>
              <a:buSzPts val="600"/>
            </a:pPr>
            <a:endParaRPr sz="1800" dirty="0"/>
          </a:p>
          <a:p>
            <a:pPr marL="285750" indent="-285750">
              <a:buClr>
                <a:srgbClr val="273D40"/>
              </a:buClr>
              <a:buSzPts val="600"/>
            </a:pPr>
            <a:r>
              <a:rPr lang="en-US" sz="1800" b="0" i="0" dirty="0">
                <a:solidFill>
                  <a:schemeClr val="accent6"/>
                </a:solidFill>
                <a:effectLst/>
                <a:latin typeface="arial" panose="020B0604020202020204" pitchFamily="34" charset="0"/>
              </a:rPr>
              <a:t>Blockchain technology produces a </a:t>
            </a:r>
            <a:r>
              <a:rPr lang="en-US" sz="1800" b="1" i="0" dirty="0">
                <a:solidFill>
                  <a:schemeClr val="accent6"/>
                </a:solidFill>
                <a:effectLst/>
                <a:latin typeface="arial" panose="020B0604020202020204" pitchFamily="34" charset="0"/>
              </a:rPr>
              <a:t>structure of data with inherent security qualities</a:t>
            </a:r>
            <a:r>
              <a:rPr lang="en-US" sz="1800" b="0" i="0" dirty="0">
                <a:solidFill>
                  <a:schemeClr val="accent6"/>
                </a:solidFill>
                <a:effectLst/>
                <a:latin typeface="arial" panose="020B0604020202020204" pitchFamily="34" charset="0"/>
              </a:rPr>
              <a:t>. It's based on principles of cryptography, decentralization and consensus, which ensure trust in transactions. ... Blockchain technology enables decentralization through the participation of members across a distributed network.</a:t>
            </a:r>
            <a:endParaRPr lang="en-US" sz="1800" b="0" i="0" dirty="0">
              <a:solidFill>
                <a:schemeClr val="accent6"/>
              </a:solidFill>
              <a:effectLst/>
              <a:latin typeface="Source Sans Pro" panose="020B0604020202020204" pitchFamily="34" charset="0"/>
            </a:endParaRP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 PROVIDER OF SECURITY</a:t>
            </a:r>
            <a:endParaRPr dirty="0"/>
          </a:p>
        </p:txBody>
      </p:sp>
      <p:cxnSp>
        <p:nvCxnSpPr>
          <p:cNvPr id="1124" name="Google Shape;1124;p42"/>
          <p:cNvCxnSpPr/>
          <p:nvPr/>
        </p:nvCxnSpPr>
        <p:spPr>
          <a:xfrm>
            <a:off x="2515500" y="1112174"/>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4" name="Picture 3">
            <a:extLst>
              <a:ext uri="{FF2B5EF4-FFF2-40B4-BE49-F238E27FC236}">
                <a16:creationId xmlns:a16="http://schemas.microsoft.com/office/drawing/2014/main" id="{C13095D5-8CF8-48F6-A730-531E255AAB4F}"/>
              </a:ext>
            </a:extLst>
          </p:cNvPr>
          <p:cNvPicPr>
            <a:picLocks noChangeAspect="1"/>
          </p:cNvPicPr>
          <p:nvPr/>
        </p:nvPicPr>
        <p:blipFill>
          <a:blip r:embed="rId3"/>
          <a:stretch>
            <a:fillRect/>
          </a:stretch>
        </p:blipFill>
        <p:spPr>
          <a:xfrm>
            <a:off x="321771" y="1744482"/>
            <a:ext cx="3742712" cy="2245627"/>
          </a:xfrm>
          <a:prstGeom prst="rect">
            <a:avLst/>
          </a:prstGeom>
        </p:spPr>
      </p:pic>
    </p:spTree>
    <p:extLst>
      <p:ext uri="{BB962C8B-B14F-4D97-AF65-F5344CB8AC3E}">
        <p14:creationId xmlns:p14="http://schemas.microsoft.com/office/powerpoint/2010/main" val="1197842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1773213" y="3051509"/>
            <a:ext cx="5571083"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BLOCKCHAIN USE CASES</a:t>
            </a:r>
            <a:endParaRPr sz="3200"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6"/>
                </a:solidFill>
              </a:rPr>
              <a:t>07</a:t>
            </a:r>
            <a:endParaRPr sz="6000" dirty="0">
              <a:solidFill>
                <a:schemeClr val="accent6"/>
              </a:solidFill>
            </a:endParaRPr>
          </a:p>
        </p:txBody>
      </p:sp>
      <p:sp>
        <p:nvSpPr>
          <p:cNvPr id="1009" name="Google Shape;1009;p38"/>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a:t>
            </a:r>
            <a:r>
              <a:rPr lang="en" dirty="0"/>
              <a:t>hese are so</a:t>
            </a:r>
            <a:r>
              <a:rPr lang="en-IN" dirty="0"/>
              <a:t>me of the example where blockchain is used </a:t>
            </a:r>
            <a:endParaRPr lang="en"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290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64B3-7266-4C57-8F51-34002325C8A0}"/>
              </a:ext>
            </a:extLst>
          </p:cNvPr>
          <p:cNvSpPr>
            <a:spLocks noGrp="1"/>
          </p:cNvSpPr>
          <p:nvPr>
            <p:ph type="ctrTitle"/>
          </p:nvPr>
        </p:nvSpPr>
        <p:spPr>
          <a:xfrm>
            <a:off x="853025" y="708150"/>
            <a:ext cx="5411400" cy="1863600"/>
          </a:xfrm>
        </p:spPr>
        <p:txBody>
          <a:bodyPr/>
          <a:lstStyle/>
          <a:p>
            <a:r>
              <a:rPr lang="en-IN" dirty="0"/>
              <a:t>HISTORY</a:t>
            </a:r>
          </a:p>
        </p:txBody>
      </p:sp>
      <p:sp>
        <p:nvSpPr>
          <p:cNvPr id="3" name="Subtitle 2">
            <a:extLst>
              <a:ext uri="{FF2B5EF4-FFF2-40B4-BE49-F238E27FC236}">
                <a16:creationId xmlns:a16="http://schemas.microsoft.com/office/drawing/2014/main" id="{B750B904-DF1C-4F03-ABE8-504F7845559F}"/>
              </a:ext>
            </a:extLst>
          </p:cNvPr>
          <p:cNvSpPr>
            <a:spLocks noGrp="1"/>
          </p:cNvSpPr>
          <p:nvPr>
            <p:ph type="subTitle" idx="1"/>
          </p:nvPr>
        </p:nvSpPr>
        <p:spPr/>
        <p:txBody>
          <a:bodyPr/>
          <a:lstStyle/>
          <a:p>
            <a:r>
              <a:rPr lang="en-IN" dirty="0"/>
              <a:t>  </a:t>
            </a:r>
          </a:p>
        </p:txBody>
      </p:sp>
      <p:sp>
        <p:nvSpPr>
          <p:cNvPr id="5" name="TextBox 4">
            <a:extLst>
              <a:ext uri="{FF2B5EF4-FFF2-40B4-BE49-F238E27FC236}">
                <a16:creationId xmlns:a16="http://schemas.microsoft.com/office/drawing/2014/main" id="{206FE08A-3283-4E39-8B60-36F3BC8A0FEB}"/>
              </a:ext>
            </a:extLst>
          </p:cNvPr>
          <p:cNvSpPr txBox="1"/>
          <p:nvPr/>
        </p:nvSpPr>
        <p:spPr>
          <a:xfrm>
            <a:off x="698895" y="2130056"/>
            <a:ext cx="1576916" cy="1600438"/>
          </a:xfrm>
          <a:prstGeom prst="rect">
            <a:avLst/>
          </a:prstGeom>
          <a:noFill/>
        </p:spPr>
        <p:txBody>
          <a:bodyPr wrap="square">
            <a:spAutoFit/>
          </a:bodyPr>
          <a:lstStyle/>
          <a:p>
            <a:r>
              <a:rPr lang="en-US" dirty="0">
                <a:solidFill>
                  <a:schemeClr val="tx1"/>
                </a:solidFill>
              </a:rPr>
              <a:t>2008</a:t>
            </a:r>
          </a:p>
          <a:p>
            <a:endParaRPr lang="en-US" dirty="0">
              <a:solidFill>
                <a:schemeClr val="tx1"/>
              </a:solidFill>
            </a:endParaRPr>
          </a:p>
          <a:p>
            <a:r>
              <a:rPr lang="en-US" dirty="0">
                <a:solidFill>
                  <a:schemeClr val="tx1"/>
                </a:solidFill>
              </a:rPr>
              <a:t>Idea was published under the pseudonym Satoshi Nakamoto</a:t>
            </a:r>
          </a:p>
        </p:txBody>
      </p:sp>
      <p:sp>
        <p:nvSpPr>
          <p:cNvPr id="7" name="TextBox 6">
            <a:extLst>
              <a:ext uri="{FF2B5EF4-FFF2-40B4-BE49-F238E27FC236}">
                <a16:creationId xmlns:a16="http://schemas.microsoft.com/office/drawing/2014/main" id="{AB6DAE6F-179B-45C1-9FB0-1A02563E0F55}"/>
              </a:ext>
            </a:extLst>
          </p:cNvPr>
          <p:cNvSpPr txBox="1"/>
          <p:nvPr/>
        </p:nvSpPr>
        <p:spPr>
          <a:xfrm>
            <a:off x="2063555" y="2141101"/>
            <a:ext cx="1576916" cy="954107"/>
          </a:xfrm>
          <a:prstGeom prst="rect">
            <a:avLst/>
          </a:prstGeom>
          <a:noFill/>
        </p:spPr>
        <p:txBody>
          <a:bodyPr wrap="square">
            <a:spAutoFit/>
          </a:bodyPr>
          <a:lstStyle/>
          <a:p>
            <a:r>
              <a:rPr lang="en-US" dirty="0">
                <a:solidFill>
                  <a:schemeClr val="tx1"/>
                </a:solidFill>
              </a:rPr>
              <a:t>2009</a:t>
            </a:r>
          </a:p>
          <a:p>
            <a:endParaRPr lang="en-US" dirty="0">
              <a:solidFill>
                <a:schemeClr val="tx1"/>
              </a:solidFill>
            </a:endParaRPr>
          </a:p>
          <a:p>
            <a:r>
              <a:rPr lang="en-US" dirty="0">
                <a:solidFill>
                  <a:schemeClr val="tx1"/>
                </a:solidFill>
              </a:rPr>
              <a:t>Start of the Bitcoin Network</a:t>
            </a:r>
          </a:p>
        </p:txBody>
      </p:sp>
      <p:sp>
        <p:nvSpPr>
          <p:cNvPr id="9" name="TextBox 8">
            <a:extLst>
              <a:ext uri="{FF2B5EF4-FFF2-40B4-BE49-F238E27FC236}">
                <a16:creationId xmlns:a16="http://schemas.microsoft.com/office/drawing/2014/main" id="{A65B1272-0533-43C4-AC9D-86EA8DF6248A}"/>
              </a:ext>
            </a:extLst>
          </p:cNvPr>
          <p:cNvSpPr txBox="1"/>
          <p:nvPr/>
        </p:nvSpPr>
        <p:spPr>
          <a:xfrm>
            <a:off x="3486341" y="2141101"/>
            <a:ext cx="1458384" cy="1384995"/>
          </a:xfrm>
          <a:prstGeom prst="rect">
            <a:avLst/>
          </a:prstGeom>
          <a:noFill/>
        </p:spPr>
        <p:txBody>
          <a:bodyPr wrap="square">
            <a:spAutoFit/>
          </a:bodyPr>
          <a:lstStyle/>
          <a:p>
            <a:r>
              <a:rPr lang="en-US" dirty="0">
                <a:solidFill>
                  <a:schemeClr val="tx1"/>
                </a:solidFill>
              </a:rPr>
              <a:t>2010</a:t>
            </a:r>
          </a:p>
          <a:p>
            <a:endParaRPr lang="en-US" dirty="0">
              <a:solidFill>
                <a:schemeClr val="tx1"/>
              </a:solidFill>
            </a:endParaRPr>
          </a:p>
          <a:p>
            <a:r>
              <a:rPr lang="en-US" dirty="0">
                <a:solidFill>
                  <a:schemeClr val="tx1"/>
                </a:solidFill>
              </a:rPr>
              <a:t>Fist cryptocurrency stock exchange is launched </a:t>
            </a:r>
          </a:p>
        </p:txBody>
      </p:sp>
      <p:sp>
        <p:nvSpPr>
          <p:cNvPr id="11" name="TextBox 10">
            <a:extLst>
              <a:ext uri="{FF2B5EF4-FFF2-40B4-BE49-F238E27FC236}">
                <a16:creationId xmlns:a16="http://schemas.microsoft.com/office/drawing/2014/main" id="{C57F4018-C75D-4018-B0A6-527CD3EFCFA2}"/>
              </a:ext>
            </a:extLst>
          </p:cNvPr>
          <p:cNvSpPr txBox="1"/>
          <p:nvPr/>
        </p:nvSpPr>
        <p:spPr>
          <a:xfrm>
            <a:off x="4941013" y="2141220"/>
            <a:ext cx="1373717" cy="1169551"/>
          </a:xfrm>
          <a:prstGeom prst="rect">
            <a:avLst/>
          </a:prstGeom>
          <a:noFill/>
        </p:spPr>
        <p:txBody>
          <a:bodyPr wrap="square">
            <a:spAutoFit/>
          </a:bodyPr>
          <a:lstStyle/>
          <a:p>
            <a:r>
              <a:rPr lang="en-US" dirty="0">
                <a:solidFill>
                  <a:schemeClr val="tx1"/>
                </a:solidFill>
              </a:rPr>
              <a:t>2011</a:t>
            </a:r>
          </a:p>
          <a:p>
            <a:endParaRPr lang="en-US" dirty="0">
              <a:solidFill>
                <a:schemeClr val="tx1"/>
              </a:solidFill>
            </a:endParaRPr>
          </a:p>
          <a:p>
            <a:r>
              <a:rPr lang="en-US" dirty="0">
                <a:solidFill>
                  <a:schemeClr val="tx1"/>
                </a:solidFill>
              </a:rPr>
              <a:t>One Bitcoin equals one USD</a:t>
            </a:r>
          </a:p>
        </p:txBody>
      </p:sp>
      <p:sp>
        <p:nvSpPr>
          <p:cNvPr id="13" name="TextBox 12">
            <a:extLst>
              <a:ext uri="{FF2B5EF4-FFF2-40B4-BE49-F238E27FC236}">
                <a16:creationId xmlns:a16="http://schemas.microsoft.com/office/drawing/2014/main" id="{C62426EC-8CEC-4738-9417-D7F3BBEA12A2}"/>
              </a:ext>
            </a:extLst>
          </p:cNvPr>
          <p:cNvSpPr txBox="1"/>
          <p:nvPr/>
        </p:nvSpPr>
        <p:spPr>
          <a:xfrm>
            <a:off x="5997970" y="2141220"/>
            <a:ext cx="1247204" cy="1169551"/>
          </a:xfrm>
          <a:prstGeom prst="rect">
            <a:avLst/>
          </a:prstGeom>
          <a:noFill/>
        </p:spPr>
        <p:txBody>
          <a:bodyPr wrap="square">
            <a:spAutoFit/>
          </a:bodyPr>
          <a:lstStyle/>
          <a:p>
            <a:r>
              <a:rPr lang="en-US" dirty="0">
                <a:solidFill>
                  <a:schemeClr val="tx1"/>
                </a:solidFill>
              </a:rPr>
              <a:t>2013</a:t>
            </a:r>
          </a:p>
          <a:p>
            <a:endParaRPr lang="en-US" dirty="0">
              <a:solidFill>
                <a:schemeClr val="tx1"/>
              </a:solidFill>
            </a:endParaRPr>
          </a:p>
          <a:p>
            <a:r>
              <a:rPr lang="en-US" dirty="0">
                <a:solidFill>
                  <a:schemeClr val="tx1"/>
                </a:solidFill>
              </a:rPr>
              <a:t>1 Bitcoin equals</a:t>
            </a:r>
          </a:p>
          <a:p>
            <a:r>
              <a:rPr lang="en-US" dirty="0">
                <a:solidFill>
                  <a:schemeClr val="tx1"/>
                </a:solidFill>
              </a:rPr>
              <a:t>100 USD</a:t>
            </a:r>
          </a:p>
        </p:txBody>
      </p:sp>
      <p:sp>
        <p:nvSpPr>
          <p:cNvPr id="15" name="TextBox 14">
            <a:extLst>
              <a:ext uri="{FF2B5EF4-FFF2-40B4-BE49-F238E27FC236}">
                <a16:creationId xmlns:a16="http://schemas.microsoft.com/office/drawing/2014/main" id="{A52E372B-994D-48FB-B600-21811CB8B2B6}"/>
              </a:ext>
            </a:extLst>
          </p:cNvPr>
          <p:cNvSpPr txBox="1"/>
          <p:nvPr/>
        </p:nvSpPr>
        <p:spPr>
          <a:xfrm>
            <a:off x="6941364" y="2130056"/>
            <a:ext cx="1247205" cy="1169551"/>
          </a:xfrm>
          <a:prstGeom prst="rect">
            <a:avLst/>
          </a:prstGeom>
          <a:noFill/>
        </p:spPr>
        <p:txBody>
          <a:bodyPr wrap="square">
            <a:spAutoFit/>
          </a:bodyPr>
          <a:lstStyle/>
          <a:p>
            <a:r>
              <a:rPr lang="en-US" dirty="0">
                <a:solidFill>
                  <a:schemeClr val="tx1"/>
                </a:solidFill>
              </a:rPr>
              <a:t>2014</a:t>
            </a:r>
          </a:p>
          <a:p>
            <a:endParaRPr lang="en-US" dirty="0">
              <a:solidFill>
                <a:schemeClr val="tx1"/>
              </a:solidFill>
            </a:endParaRPr>
          </a:p>
          <a:p>
            <a:r>
              <a:rPr lang="en-US" dirty="0">
                <a:solidFill>
                  <a:schemeClr val="tx1"/>
                </a:solidFill>
              </a:rPr>
              <a:t>Microsoft accepts Bitcoin</a:t>
            </a:r>
          </a:p>
        </p:txBody>
      </p:sp>
      <p:sp>
        <p:nvSpPr>
          <p:cNvPr id="17" name="TextBox 16">
            <a:extLst>
              <a:ext uri="{FF2B5EF4-FFF2-40B4-BE49-F238E27FC236}">
                <a16:creationId xmlns:a16="http://schemas.microsoft.com/office/drawing/2014/main" id="{F1DD43E2-5B86-4A4D-8D38-E0BDF5DF63FD}"/>
              </a:ext>
            </a:extLst>
          </p:cNvPr>
          <p:cNvSpPr txBox="1"/>
          <p:nvPr/>
        </p:nvSpPr>
        <p:spPr>
          <a:xfrm>
            <a:off x="7871808" y="2130056"/>
            <a:ext cx="1001604" cy="1384995"/>
          </a:xfrm>
          <a:prstGeom prst="rect">
            <a:avLst/>
          </a:prstGeom>
          <a:noFill/>
        </p:spPr>
        <p:txBody>
          <a:bodyPr wrap="square">
            <a:spAutoFit/>
          </a:bodyPr>
          <a:lstStyle/>
          <a:p>
            <a:r>
              <a:rPr lang="en-US" dirty="0">
                <a:solidFill>
                  <a:schemeClr val="tx1"/>
                </a:solidFill>
              </a:rPr>
              <a:t>2017</a:t>
            </a:r>
          </a:p>
          <a:p>
            <a:endParaRPr lang="en-US" dirty="0">
              <a:solidFill>
                <a:schemeClr val="tx1"/>
              </a:solidFill>
            </a:endParaRPr>
          </a:p>
          <a:p>
            <a:r>
              <a:rPr lang="en-US" dirty="0">
                <a:solidFill>
                  <a:schemeClr val="tx1"/>
                </a:solidFill>
              </a:rPr>
              <a:t>1 Bitcoin equals</a:t>
            </a:r>
          </a:p>
          <a:p>
            <a:r>
              <a:rPr lang="en-US" dirty="0">
                <a:solidFill>
                  <a:schemeClr val="tx1"/>
                </a:solidFill>
              </a:rPr>
              <a:t>10,000 USD</a:t>
            </a:r>
          </a:p>
        </p:txBody>
      </p:sp>
    </p:spTree>
    <p:extLst>
      <p:ext uri="{BB962C8B-B14F-4D97-AF65-F5344CB8AC3E}">
        <p14:creationId xmlns:p14="http://schemas.microsoft.com/office/powerpoint/2010/main" val="2381896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4142872" y="727885"/>
            <a:ext cx="4611900" cy="3687729"/>
          </a:xfrm>
          <a:prstGeom prst="rect">
            <a:avLst/>
          </a:prstGeom>
        </p:spPr>
        <p:txBody>
          <a:bodyPr spcFirstLastPara="1" wrap="square" lIns="91425" tIns="91425" rIns="91425" bIns="91425" anchor="ctr" anchorCtr="0">
            <a:noAutofit/>
          </a:bodyPr>
          <a:lstStyle/>
          <a:p>
            <a:pPr marL="285750" indent="-285750">
              <a:buClr>
                <a:srgbClr val="273D40"/>
              </a:buClr>
              <a:buSzPts val="600"/>
            </a:pPr>
            <a:endParaRPr lang="en-US" sz="1800" b="1" dirty="0">
              <a:latin typeface="Montserrat"/>
              <a:sym typeface="Montserrat"/>
            </a:endParaRPr>
          </a:p>
          <a:p>
            <a:pPr marL="285750" indent="-285750">
              <a:buClr>
                <a:srgbClr val="273D40"/>
              </a:buClr>
              <a:buSzPts val="600"/>
            </a:pPr>
            <a:endParaRPr lang="en-IN" sz="1800" b="1" dirty="0">
              <a:latin typeface="Montserrat"/>
              <a:sym typeface="Montserrat"/>
            </a:endParaRPr>
          </a:p>
          <a:p>
            <a:pPr marL="285750" indent="-285750">
              <a:buClr>
                <a:srgbClr val="273D40"/>
              </a:buClr>
              <a:buSzPts val="600"/>
            </a:pPr>
            <a:endParaRPr sz="1800" dirty="0"/>
          </a:p>
          <a:p>
            <a:pPr marL="285750" indent="-285750">
              <a:buClr>
                <a:srgbClr val="273D40"/>
              </a:buClr>
              <a:buSzPts val="600"/>
            </a:pPr>
            <a:r>
              <a:rPr lang="en-US" sz="2000" b="0" i="0" dirty="0">
                <a:solidFill>
                  <a:schemeClr val="tx1"/>
                </a:solidFill>
                <a:effectLst/>
                <a:latin typeface="arial" panose="020B0604020202020204" pitchFamily="34" charset="0"/>
              </a:rPr>
              <a:t>Payments: By establishing a decentralized ledger for payments (e.g. Bitcoin), blockchain technology could </a:t>
            </a:r>
            <a:r>
              <a:rPr lang="en-US" sz="2000" b="1" i="0" dirty="0">
                <a:solidFill>
                  <a:schemeClr val="tx1"/>
                </a:solidFill>
                <a:effectLst/>
                <a:latin typeface="arial" panose="020B0604020202020204" pitchFamily="34" charset="0"/>
              </a:rPr>
              <a:t>facilitate faster payments at lower fees than banks</a:t>
            </a:r>
            <a:r>
              <a:rPr lang="en-US" sz="2000" b="0" i="0" dirty="0">
                <a:solidFill>
                  <a:schemeClr val="tx1"/>
                </a:solidFill>
                <a:effectLst/>
                <a:latin typeface="arial" panose="020B0604020202020204" pitchFamily="34" charset="0"/>
              </a:rPr>
              <a:t>. Clearance and Settlement Systems: Distributed ledgers can reduce operational costs and bring us closer to real-time transactions between financial institutions</a:t>
            </a:r>
            <a:endParaRPr lang="en-US" sz="2000" b="0" i="0" dirty="0">
              <a:solidFill>
                <a:schemeClr val="tx1"/>
              </a:solidFill>
              <a:effectLst/>
              <a:latin typeface="Source Sans Pro" panose="020B0604020202020204" pitchFamily="34" charset="0"/>
            </a:endParaRP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 BLOCKCHAIN IN BANKING</a:t>
            </a:r>
            <a:endParaRPr dirty="0"/>
          </a:p>
        </p:txBody>
      </p:sp>
      <p:cxnSp>
        <p:nvCxnSpPr>
          <p:cNvPr id="1124" name="Google Shape;1124;p42"/>
          <p:cNvCxnSpPr/>
          <p:nvPr/>
        </p:nvCxnSpPr>
        <p:spPr>
          <a:xfrm>
            <a:off x="2515500" y="1112174"/>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6" name="Picture 5">
            <a:extLst>
              <a:ext uri="{FF2B5EF4-FFF2-40B4-BE49-F238E27FC236}">
                <a16:creationId xmlns:a16="http://schemas.microsoft.com/office/drawing/2014/main" id="{D1C0BC7B-FC66-4628-B321-326E63EA24FF}"/>
              </a:ext>
            </a:extLst>
          </p:cNvPr>
          <p:cNvPicPr>
            <a:picLocks noChangeAspect="1"/>
          </p:cNvPicPr>
          <p:nvPr/>
        </p:nvPicPr>
        <p:blipFill>
          <a:blip r:embed="rId3"/>
          <a:stretch>
            <a:fillRect/>
          </a:stretch>
        </p:blipFill>
        <p:spPr>
          <a:xfrm>
            <a:off x="389228" y="1726107"/>
            <a:ext cx="3842032" cy="2305219"/>
          </a:xfrm>
          <a:prstGeom prst="rect">
            <a:avLst/>
          </a:prstGeom>
        </p:spPr>
      </p:pic>
    </p:spTree>
    <p:extLst>
      <p:ext uri="{BB962C8B-B14F-4D97-AF65-F5344CB8AC3E}">
        <p14:creationId xmlns:p14="http://schemas.microsoft.com/office/powerpoint/2010/main" val="572703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3119970" y="260988"/>
            <a:ext cx="3928676" cy="7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2. </a:t>
            </a:r>
            <a:r>
              <a:rPr lang="en" sz="1800" dirty="0"/>
              <a:t>BLOCKCHAIN IN PAYMENTS AND TRANSFERS</a:t>
            </a:r>
            <a:endParaRPr sz="1800" dirty="0"/>
          </a:p>
        </p:txBody>
      </p:sp>
      <p:sp>
        <p:nvSpPr>
          <p:cNvPr id="960" name="Google Shape;960;p36"/>
          <p:cNvSpPr txBox="1">
            <a:spLocks noGrp="1"/>
          </p:cNvSpPr>
          <p:nvPr>
            <p:ph type="subTitle" idx="1"/>
          </p:nvPr>
        </p:nvSpPr>
        <p:spPr>
          <a:xfrm>
            <a:off x="4362641" y="1174250"/>
            <a:ext cx="4145423" cy="2706161"/>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sz="2000" b="0" i="0" dirty="0">
                <a:solidFill>
                  <a:schemeClr val="tx1"/>
                </a:solidFill>
                <a:effectLst/>
                <a:latin typeface="arial" panose="020B0604020202020204" pitchFamily="34" charset="0"/>
              </a:rPr>
              <a:t>Blockchain technology promises to facilitate fast, secure, low-cost international payment processing services (and other transactions) </a:t>
            </a:r>
            <a:r>
              <a:rPr lang="en-US" sz="2000" b="1" i="0" dirty="0">
                <a:solidFill>
                  <a:schemeClr val="tx1"/>
                </a:solidFill>
                <a:effectLst/>
                <a:latin typeface="arial" panose="020B0604020202020204" pitchFamily="34" charset="0"/>
              </a:rPr>
              <a:t>through the use of encrypted distributed ledgers</a:t>
            </a:r>
            <a:r>
              <a:rPr lang="en-US" sz="2000" b="0" i="0" dirty="0">
                <a:solidFill>
                  <a:schemeClr val="tx1"/>
                </a:solidFill>
                <a:effectLst/>
                <a:latin typeface="arial" panose="020B0604020202020204" pitchFamily="34" charset="0"/>
              </a:rPr>
              <a:t> that provide trusted real-time verification of transactions without the need for intermediaries such as correspondent banks </a:t>
            </a:r>
            <a:endParaRPr sz="2000" dirty="0">
              <a:solidFill>
                <a:schemeClr val="tx1"/>
              </a:solidFill>
            </a:endParaRPr>
          </a:p>
        </p:txBody>
      </p:sp>
      <p:grpSp>
        <p:nvGrpSpPr>
          <p:cNvPr id="961" name="Google Shape;961;p36"/>
          <p:cNvGrpSpPr/>
          <p:nvPr/>
        </p:nvGrpSpPr>
        <p:grpSpPr>
          <a:xfrm>
            <a:off x="601309" y="2145759"/>
            <a:ext cx="289868" cy="852000"/>
            <a:chOff x="456616" y="2161476"/>
            <a:chExt cx="289868" cy="852000"/>
          </a:xfrm>
        </p:grpSpPr>
        <p:sp>
          <p:nvSpPr>
            <p:cNvPr id="962" name="Google Shape;962;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6"/>
          <p:cNvGrpSpPr/>
          <p:nvPr/>
        </p:nvGrpSpPr>
        <p:grpSpPr>
          <a:xfrm>
            <a:off x="3909984" y="2145759"/>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6"/>
          <p:cNvGrpSpPr/>
          <p:nvPr/>
        </p:nvGrpSpPr>
        <p:grpSpPr>
          <a:xfrm rot="5400000">
            <a:off x="2255634"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255634"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92CB112-138D-42A3-A8A6-AB21686BB76F}"/>
              </a:ext>
            </a:extLst>
          </p:cNvPr>
          <p:cNvPicPr>
            <a:picLocks noChangeAspect="1"/>
          </p:cNvPicPr>
          <p:nvPr/>
        </p:nvPicPr>
        <p:blipFill>
          <a:blip r:embed="rId3"/>
          <a:stretch>
            <a:fillRect/>
          </a:stretch>
        </p:blipFill>
        <p:spPr>
          <a:xfrm>
            <a:off x="1195237" y="1180339"/>
            <a:ext cx="2358636" cy="2830363"/>
          </a:xfrm>
          <a:prstGeom prst="rect">
            <a:avLst/>
          </a:prstGeom>
        </p:spPr>
      </p:pic>
    </p:spTree>
    <p:extLst>
      <p:ext uri="{BB962C8B-B14F-4D97-AF65-F5344CB8AC3E}">
        <p14:creationId xmlns:p14="http://schemas.microsoft.com/office/powerpoint/2010/main" val="922045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4497186" y="778650"/>
            <a:ext cx="3958328" cy="3687729"/>
          </a:xfrm>
          <a:prstGeom prst="rect">
            <a:avLst/>
          </a:prstGeom>
        </p:spPr>
        <p:txBody>
          <a:bodyPr spcFirstLastPara="1" wrap="square" lIns="91425" tIns="91425" rIns="91425" bIns="91425" anchor="ctr" anchorCtr="0">
            <a:noAutofit/>
          </a:bodyPr>
          <a:lstStyle/>
          <a:p>
            <a:pPr marL="285750" indent="-285750">
              <a:buClr>
                <a:srgbClr val="273D40"/>
              </a:buClr>
              <a:buSzPts val="600"/>
            </a:pPr>
            <a:endParaRPr lang="en-US" sz="1800" b="1" dirty="0">
              <a:latin typeface="Montserrat"/>
              <a:sym typeface="Montserrat"/>
            </a:endParaRPr>
          </a:p>
          <a:p>
            <a:pPr marL="285750" indent="-285750">
              <a:buClr>
                <a:srgbClr val="273D40"/>
              </a:buClr>
              <a:buSzPts val="600"/>
            </a:pPr>
            <a:endParaRPr lang="en-IN" sz="1800" b="1" dirty="0">
              <a:latin typeface="Montserrat"/>
              <a:sym typeface="Montserrat"/>
            </a:endParaRPr>
          </a:p>
          <a:p>
            <a:pPr marL="285750" indent="-285750">
              <a:buClr>
                <a:srgbClr val="273D40"/>
              </a:buClr>
              <a:buSzPts val="600"/>
            </a:pPr>
            <a:endParaRPr sz="1800" dirty="0"/>
          </a:p>
          <a:p>
            <a:pPr marL="0" lvl="0" indent="0" algn="l" rtl="0">
              <a:spcBef>
                <a:spcPts val="0"/>
              </a:spcBef>
              <a:spcAft>
                <a:spcPts val="1600"/>
              </a:spcAft>
            </a:pPr>
            <a:r>
              <a:rPr lang="en-US" sz="2400" dirty="0">
                <a:solidFill>
                  <a:schemeClr val="tx1"/>
                </a:solidFill>
              </a:rPr>
              <a:t>Electronic medical records stored in a blockchain accessed and uploaded via biometrics, allow for the democratization of patient data and alleviate the burden of transferring records among providers.</a:t>
            </a: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3. BLOCKCHAIN IN HEALTHCARE</a:t>
            </a:r>
            <a:endParaRPr sz="2000" dirty="0"/>
          </a:p>
        </p:txBody>
      </p:sp>
      <p:cxnSp>
        <p:nvCxnSpPr>
          <p:cNvPr id="1124" name="Google Shape;1124;p42"/>
          <p:cNvCxnSpPr/>
          <p:nvPr/>
        </p:nvCxnSpPr>
        <p:spPr>
          <a:xfrm>
            <a:off x="2515500" y="1112174"/>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7" name="Picture 6">
            <a:extLst>
              <a:ext uri="{FF2B5EF4-FFF2-40B4-BE49-F238E27FC236}">
                <a16:creationId xmlns:a16="http://schemas.microsoft.com/office/drawing/2014/main" id="{DB6CC1F5-1FF6-433D-AE06-E1660BEADA8E}"/>
              </a:ext>
            </a:extLst>
          </p:cNvPr>
          <p:cNvPicPr>
            <a:picLocks noChangeAspect="1"/>
          </p:cNvPicPr>
          <p:nvPr/>
        </p:nvPicPr>
        <p:blipFill>
          <a:blip r:embed="rId3"/>
          <a:stretch>
            <a:fillRect/>
          </a:stretch>
        </p:blipFill>
        <p:spPr>
          <a:xfrm>
            <a:off x="410910" y="1584417"/>
            <a:ext cx="3678697" cy="2571948"/>
          </a:xfrm>
          <a:prstGeom prst="rect">
            <a:avLst/>
          </a:prstGeom>
        </p:spPr>
      </p:pic>
    </p:spTree>
    <p:extLst>
      <p:ext uri="{BB962C8B-B14F-4D97-AF65-F5344CB8AC3E}">
        <p14:creationId xmlns:p14="http://schemas.microsoft.com/office/powerpoint/2010/main" val="651784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2826568" y="154673"/>
            <a:ext cx="4461237" cy="7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4. BLOCKCHAIN IN VOTING</a:t>
            </a:r>
            <a:endParaRPr sz="2400" dirty="0"/>
          </a:p>
        </p:txBody>
      </p:sp>
      <p:sp>
        <p:nvSpPr>
          <p:cNvPr id="960" name="Google Shape;960;p36"/>
          <p:cNvSpPr txBox="1">
            <a:spLocks noGrp="1"/>
          </p:cNvSpPr>
          <p:nvPr>
            <p:ph type="subTitle" idx="1"/>
          </p:nvPr>
        </p:nvSpPr>
        <p:spPr>
          <a:xfrm>
            <a:off x="3964376" y="1071143"/>
            <a:ext cx="4781359" cy="2706161"/>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dirty="0">
                <a:solidFill>
                  <a:schemeClr val="tx1"/>
                </a:solidFill>
                <a:latin typeface="Merriweather" panose="020B0604020202020204" pitchFamily="2" charset="0"/>
              </a:rPr>
              <a:t>T</a:t>
            </a:r>
            <a:r>
              <a:rPr lang="en-US" b="0" i="0" dirty="0">
                <a:solidFill>
                  <a:schemeClr val="tx1"/>
                </a:solidFill>
                <a:effectLst/>
                <a:latin typeface="Merriweather" panose="020B0604020202020204" pitchFamily="2" charset="0"/>
              </a:rPr>
              <a:t>here has been a trend of moving to decentralized voting systems, such as those based on blockchain. The latter is a decentralized digital ledger in a peer-to-peer network, where a copy of the append-only ledger of digitally signed and encrypted transactions is maintained by each participant. Therefore, in this article, we perform a comprehensive review of blockchain-based voting systems and classify them based on a number of features (e.g., the types of blockchain used, the consensus approaches used, and the scale of participants). </a:t>
            </a:r>
            <a:endParaRPr dirty="0">
              <a:solidFill>
                <a:schemeClr val="tx1"/>
              </a:solidFill>
            </a:endParaRPr>
          </a:p>
        </p:txBody>
      </p:sp>
      <p:grpSp>
        <p:nvGrpSpPr>
          <p:cNvPr id="961" name="Google Shape;961;p36"/>
          <p:cNvGrpSpPr/>
          <p:nvPr/>
        </p:nvGrpSpPr>
        <p:grpSpPr>
          <a:xfrm>
            <a:off x="601309" y="2145759"/>
            <a:ext cx="289868" cy="852000"/>
            <a:chOff x="456616" y="2161476"/>
            <a:chExt cx="289868" cy="852000"/>
          </a:xfrm>
        </p:grpSpPr>
        <p:sp>
          <p:nvSpPr>
            <p:cNvPr id="962" name="Google Shape;962;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6"/>
          <p:cNvGrpSpPr/>
          <p:nvPr/>
        </p:nvGrpSpPr>
        <p:grpSpPr>
          <a:xfrm>
            <a:off x="3909984" y="2145759"/>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6"/>
          <p:cNvGrpSpPr/>
          <p:nvPr/>
        </p:nvGrpSpPr>
        <p:grpSpPr>
          <a:xfrm rot="5400000">
            <a:off x="2255634"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255634"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DA26B951-47B3-4FCD-B4F2-1034717D0686}"/>
              </a:ext>
            </a:extLst>
          </p:cNvPr>
          <p:cNvPicPr>
            <a:picLocks noChangeAspect="1"/>
          </p:cNvPicPr>
          <p:nvPr/>
        </p:nvPicPr>
        <p:blipFill>
          <a:blip r:embed="rId3"/>
          <a:stretch>
            <a:fillRect/>
          </a:stretch>
        </p:blipFill>
        <p:spPr>
          <a:xfrm>
            <a:off x="1008552" y="1687312"/>
            <a:ext cx="2838450" cy="1609725"/>
          </a:xfrm>
          <a:prstGeom prst="rect">
            <a:avLst/>
          </a:prstGeom>
        </p:spPr>
      </p:pic>
    </p:spTree>
    <p:extLst>
      <p:ext uri="{BB962C8B-B14F-4D97-AF65-F5344CB8AC3E}">
        <p14:creationId xmlns:p14="http://schemas.microsoft.com/office/powerpoint/2010/main" val="2971511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497" name="Google Shape;2497;p58"/>
          <p:cNvSpPr txBox="1">
            <a:spLocks noGrp="1"/>
          </p:cNvSpPr>
          <p:nvPr>
            <p:ph type="ctrTitle"/>
          </p:nvPr>
        </p:nvSpPr>
        <p:spPr>
          <a:xfrm>
            <a:off x="629822" y="2033558"/>
            <a:ext cx="4069500" cy="12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2498" name="Google Shape;2498;p58"/>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   </a:t>
            </a:r>
            <a:endParaRPr dirty="0"/>
          </a:p>
        </p:txBody>
      </p:sp>
      <p:grpSp>
        <p:nvGrpSpPr>
          <p:cNvPr id="2499" name="Google Shape;2499;p58"/>
          <p:cNvGrpSpPr/>
          <p:nvPr/>
        </p:nvGrpSpPr>
        <p:grpSpPr>
          <a:xfrm>
            <a:off x="4716935" y="336275"/>
            <a:ext cx="4552828" cy="4265503"/>
            <a:chOff x="4716935" y="336275"/>
            <a:chExt cx="4552828" cy="4265503"/>
          </a:xfrm>
        </p:grpSpPr>
        <p:cxnSp>
          <p:nvCxnSpPr>
            <p:cNvPr id="2500" name="Google Shape;2500;p58"/>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501" name="Google Shape;2501;p58"/>
            <p:cNvGrpSpPr/>
            <p:nvPr/>
          </p:nvGrpSpPr>
          <p:grpSpPr>
            <a:xfrm>
              <a:off x="4716935" y="336275"/>
              <a:ext cx="4552828" cy="4265503"/>
              <a:chOff x="4716935" y="336275"/>
              <a:chExt cx="4552828" cy="4265503"/>
            </a:xfrm>
          </p:grpSpPr>
          <p:grpSp>
            <p:nvGrpSpPr>
              <p:cNvPr id="2502" name="Google Shape;2502;p58"/>
              <p:cNvGrpSpPr/>
              <p:nvPr/>
            </p:nvGrpSpPr>
            <p:grpSpPr>
              <a:xfrm>
                <a:off x="4716935" y="336275"/>
                <a:ext cx="4552828" cy="4265503"/>
                <a:chOff x="4716935" y="336275"/>
                <a:chExt cx="4552828" cy="4265503"/>
              </a:xfrm>
            </p:grpSpPr>
            <p:sp>
              <p:nvSpPr>
                <p:cNvPr id="2503" name="Google Shape;2503;p58"/>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8"/>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8"/>
                <p:cNvGrpSpPr/>
                <p:nvPr/>
              </p:nvGrpSpPr>
              <p:grpSpPr>
                <a:xfrm>
                  <a:off x="5399619" y="847707"/>
                  <a:ext cx="3870144" cy="3069286"/>
                  <a:chOff x="5399619" y="2219307"/>
                  <a:chExt cx="3870144" cy="3069286"/>
                </a:xfrm>
              </p:grpSpPr>
              <p:sp>
                <p:nvSpPr>
                  <p:cNvPr id="2506" name="Google Shape;2506;p58"/>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8"/>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8"/>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8"/>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8"/>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8"/>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8"/>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8"/>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8"/>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5" name="Google Shape;2515;p58"/>
                <p:cNvGrpSpPr/>
                <p:nvPr/>
              </p:nvGrpSpPr>
              <p:grpSpPr>
                <a:xfrm>
                  <a:off x="4716935" y="2738838"/>
                  <a:ext cx="1862947" cy="1862940"/>
                  <a:chOff x="4707894" y="2819553"/>
                  <a:chExt cx="1862947" cy="1862940"/>
                </a:xfrm>
              </p:grpSpPr>
              <p:cxnSp>
                <p:nvCxnSpPr>
                  <p:cNvPr id="2516" name="Google Shape;2516;p58"/>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517" name="Google Shape;2517;p58"/>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8"/>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8"/>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8"/>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1" name="Google Shape;2521;p58"/>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1747B9C6-4BCC-4818-B20D-FFDAFA0474CA}"/>
              </a:ext>
            </a:extLst>
          </p:cNvPr>
          <p:cNvSpPr/>
          <p:nvPr/>
        </p:nvSpPr>
        <p:spPr>
          <a:xfrm>
            <a:off x="629822" y="3599950"/>
            <a:ext cx="3548298" cy="636666"/>
          </a:xfrm>
          <a:prstGeom prst="rect">
            <a:avLst/>
          </a:prstGeom>
          <a:solidFill>
            <a:srgbClr val="2E396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bg1">
                  <a:lumMod val="75000"/>
                  <a:lumOff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241054" y="3011281"/>
            <a:ext cx="4592883"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BlOCKCHAIN BASICS</a:t>
            </a:r>
            <a:endParaRPr sz="2800"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6"/>
                </a:solidFill>
              </a:rPr>
              <a:t>01</a:t>
            </a:r>
            <a:endParaRPr sz="6000" dirty="0">
              <a:solidFill>
                <a:schemeClr val="accent6"/>
              </a:solidFill>
            </a:endParaRPr>
          </a:p>
        </p:txBody>
      </p:sp>
      <p:sp>
        <p:nvSpPr>
          <p:cNvPr id="1009" name="Google Shape;1009;p38"/>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2740350" y="164630"/>
            <a:ext cx="3663300" cy="7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BlockChain Basics</a:t>
            </a:r>
            <a:endParaRPr sz="2800" dirty="0"/>
          </a:p>
        </p:txBody>
      </p:sp>
      <p:sp>
        <p:nvSpPr>
          <p:cNvPr id="960" name="Google Shape;960;p36"/>
          <p:cNvSpPr txBox="1">
            <a:spLocks noGrp="1"/>
          </p:cNvSpPr>
          <p:nvPr>
            <p:ph type="subTitle" idx="1"/>
          </p:nvPr>
        </p:nvSpPr>
        <p:spPr>
          <a:xfrm>
            <a:off x="318110" y="1140225"/>
            <a:ext cx="8460130" cy="3650032"/>
          </a:xfrm>
          <a:prstGeom prst="rect">
            <a:avLst/>
          </a:prstGeom>
        </p:spPr>
        <p:txBody>
          <a:bodyPr spcFirstLastPara="1" wrap="square" lIns="91425" tIns="91425" rIns="91425" bIns="91425" anchor="t" anchorCtr="0">
            <a:noAutofit/>
          </a:bodyPr>
          <a:lstStyle/>
          <a:p>
            <a:pPr marL="0" indent="0" algn="l">
              <a:lnSpc>
                <a:spcPct val="90000"/>
              </a:lnSpc>
              <a:buNone/>
            </a:pPr>
            <a:r>
              <a:rPr lang="en-US" sz="2000" dirty="0"/>
              <a:t>Mostly people think that Blockchain is Bitcoin and vice-versa. But it’s not the case. In fact,</a:t>
            </a:r>
            <a:r>
              <a:rPr lang="en-US" sz="2000" b="1" dirty="0"/>
              <a:t> Bitcoin is a digital currency or cryptocurrency.</a:t>
            </a:r>
            <a:endParaRPr lang="en-US" sz="2000" dirty="0"/>
          </a:p>
          <a:p>
            <a:pPr marL="0" indent="0" algn="l">
              <a:lnSpc>
                <a:spcPct val="90000"/>
              </a:lnSpc>
              <a:buNone/>
            </a:pPr>
            <a:endParaRPr lang="en-US" sz="2000" dirty="0"/>
          </a:p>
          <a:p>
            <a:pPr marL="0" indent="0" algn="l">
              <a:lnSpc>
                <a:spcPct val="90000"/>
              </a:lnSpc>
              <a:buNone/>
            </a:pPr>
            <a:r>
              <a:rPr lang="en-US" sz="2000" dirty="0"/>
              <a:t>• Blockchain was invented by </a:t>
            </a:r>
            <a:r>
              <a:rPr lang="en-US" sz="2000" b="1" dirty="0"/>
              <a:t>Satoshi Nakamoto</a:t>
            </a:r>
            <a:r>
              <a:rPr lang="en-US" sz="2000" dirty="0"/>
              <a:t>. </a:t>
            </a:r>
          </a:p>
          <a:p>
            <a:pPr marL="0" indent="0" algn="l">
              <a:lnSpc>
                <a:spcPct val="90000"/>
              </a:lnSpc>
              <a:buNone/>
            </a:pPr>
            <a:endParaRPr lang="en-US" sz="2000" dirty="0"/>
          </a:p>
          <a:p>
            <a:pPr marL="0" indent="0" algn="l">
              <a:lnSpc>
                <a:spcPct val="90000"/>
              </a:lnSpc>
              <a:buNone/>
            </a:pPr>
            <a:r>
              <a:rPr lang="en-US" sz="2000" dirty="0"/>
              <a:t>• As the name suggests, blockchain is a </a:t>
            </a:r>
            <a:r>
              <a:rPr lang="en-US" sz="2000" b="1" dirty="0"/>
              <a:t>chain of blocks</a:t>
            </a:r>
            <a:r>
              <a:rPr lang="en-US" sz="2000" dirty="0"/>
              <a:t> that contains information.</a:t>
            </a:r>
          </a:p>
          <a:p>
            <a:pPr marL="0" indent="0" algn="l">
              <a:lnSpc>
                <a:spcPct val="90000"/>
              </a:lnSpc>
              <a:buNone/>
            </a:pPr>
            <a:endParaRPr lang="en-US" sz="2000" dirty="0"/>
          </a:p>
          <a:p>
            <a:pPr marL="0" indent="0" algn="l">
              <a:lnSpc>
                <a:spcPct val="90000"/>
              </a:lnSpc>
              <a:buNone/>
            </a:pPr>
            <a:r>
              <a:rPr lang="en-US" sz="2000" dirty="0"/>
              <a:t> • Each block consists of a </a:t>
            </a:r>
            <a:r>
              <a:rPr lang="en-US" sz="2000" b="1" dirty="0"/>
              <a:t>number of transactions</a:t>
            </a:r>
            <a:r>
              <a:rPr lang="en-US" sz="2000" dirty="0"/>
              <a:t> and each transaction is recorded in the</a:t>
            </a:r>
            <a:r>
              <a:rPr lang="en-US" sz="2000" b="1" dirty="0"/>
              <a:t> form of Hash.</a:t>
            </a:r>
            <a:r>
              <a:rPr lang="en-US" sz="2000" dirty="0"/>
              <a:t> </a:t>
            </a:r>
          </a:p>
          <a:p>
            <a:pPr marL="0" indent="0" algn="l">
              <a:lnSpc>
                <a:spcPct val="90000"/>
              </a:lnSpc>
              <a:buNone/>
            </a:pPr>
            <a:endParaRPr lang="en-US" sz="2000" dirty="0"/>
          </a:p>
          <a:p>
            <a:pPr marL="0" indent="0" algn="l">
              <a:lnSpc>
                <a:spcPct val="90000"/>
              </a:lnSpc>
              <a:buNone/>
            </a:pPr>
            <a:r>
              <a:rPr lang="en-US" sz="2000" dirty="0"/>
              <a:t>•</a:t>
            </a:r>
            <a:r>
              <a:rPr lang="en-US" sz="2000" b="1" dirty="0"/>
              <a:t> Hash is a unique address</a:t>
            </a:r>
            <a:r>
              <a:rPr lang="en-US" sz="2000" dirty="0"/>
              <a:t> assigned to each block during its creation and any further modification in the block will lead to a change in its</a:t>
            </a:r>
          </a:p>
          <a:p>
            <a:pPr marL="0" indent="0" algn="l">
              <a:lnSpc>
                <a:spcPct val="90000"/>
              </a:lnSpc>
              <a:buNone/>
            </a:pPr>
            <a:r>
              <a:rPr lang="en-US" sz="2000" dirty="0"/>
              <a:t>hash.</a:t>
            </a:r>
            <a:endParaRPr lang="en-US" sz="2000" dirty="0">
              <a:solidFill>
                <a:schemeClr val="accent6"/>
              </a:solidFill>
            </a:endParaRPr>
          </a:p>
        </p:txBody>
      </p:sp>
    </p:spTree>
    <p:extLst>
      <p:ext uri="{BB962C8B-B14F-4D97-AF65-F5344CB8AC3E}">
        <p14:creationId xmlns:p14="http://schemas.microsoft.com/office/powerpoint/2010/main" val="288600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1428544" y="2997776"/>
            <a:ext cx="6313399"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What is the need of bockchain ?</a:t>
            </a:r>
            <a:endParaRPr sz="2800"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6"/>
                </a:solidFill>
              </a:rPr>
              <a:t>02</a:t>
            </a:r>
            <a:endParaRPr sz="6000" dirty="0">
              <a:solidFill>
                <a:schemeClr val="accent6"/>
              </a:solidFill>
            </a:endParaRPr>
          </a:p>
        </p:txBody>
      </p:sp>
      <p:sp>
        <p:nvSpPr>
          <p:cNvPr id="1009" name="Google Shape;1009;p38"/>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354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2311169" y="1878470"/>
            <a:ext cx="6621609" cy="13865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en-US" sz="2000" b="1" dirty="0">
              <a:latin typeface="Montserrat"/>
              <a:sym typeface="Montserrat"/>
            </a:endParaRPr>
          </a:p>
          <a:p>
            <a:pPr marL="0" lvl="0" indent="0" algn="l" rtl="0">
              <a:spcBef>
                <a:spcPts val="0"/>
              </a:spcBef>
              <a:spcAft>
                <a:spcPts val="0"/>
              </a:spcAft>
              <a:buClr>
                <a:srgbClr val="273D40"/>
              </a:buClr>
              <a:buSzPts val="600"/>
              <a:buFont typeface="Arial"/>
              <a:buNone/>
            </a:pPr>
            <a:endParaRPr lang="en-IN" sz="2000" b="1" dirty="0">
              <a:latin typeface="Montserrat"/>
              <a:sym typeface="Montserrat"/>
            </a:endParaRPr>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Clr>
                <a:srgbClr val="273D40"/>
              </a:buClr>
              <a:buSzPts val="600"/>
              <a:buFont typeface="Arial"/>
              <a:buNone/>
            </a:pPr>
            <a:endParaRPr dirty="0">
              <a:solidFill>
                <a:schemeClr val="accent6"/>
              </a:solidFill>
              <a:latin typeface="Source Sans Pro" panose="020B0604020202020204" pitchFamily="34" charset="0"/>
            </a:endParaRPr>
          </a:p>
          <a:p>
            <a:pPr marL="0" indent="0">
              <a:buNone/>
            </a:pPr>
            <a:r>
              <a:rPr lang="en-US" sz="1600" i="1" dirty="0"/>
              <a:t>In a typical centralized system, there are many flaws, including:</a:t>
            </a:r>
          </a:p>
          <a:p>
            <a:pPr marL="0" indent="0">
              <a:buNone/>
            </a:pPr>
            <a:endParaRPr lang="en-US" sz="1600" dirty="0"/>
          </a:p>
          <a:p>
            <a:pPr marL="0" indent="0">
              <a:buNone/>
            </a:pPr>
            <a:r>
              <a:rPr lang="en-US" sz="1600" dirty="0"/>
              <a:t>• Can’t be fully trusted</a:t>
            </a:r>
          </a:p>
          <a:p>
            <a:pPr marL="0" indent="0">
              <a:buNone/>
            </a:pPr>
            <a:r>
              <a:rPr lang="en-US" sz="1600" dirty="0"/>
              <a:t>• Doesn’t offer full security</a:t>
            </a:r>
          </a:p>
          <a:p>
            <a:pPr marL="0" indent="0">
              <a:buNone/>
            </a:pPr>
            <a:r>
              <a:rPr lang="en-US" sz="1600" dirty="0"/>
              <a:t>• Isn’t concerned with privacy issues</a:t>
            </a:r>
          </a:p>
          <a:p>
            <a:pPr marL="0" indent="0">
              <a:buNone/>
            </a:pPr>
            <a:r>
              <a:rPr lang="en-US" sz="1600" dirty="0"/>
              <a:t>• Transactions are complex and costly- Takes up too much time and costly.</a:t>
            </a:r>
          </a:p>
          <a:p>
            <a:pPr marL="0" indent="0">
              <a:buNone/>
            </a:pPr>
            <a:r>
              <a:rPr lang="en-US" sz="1600" dirty="0"/>
              <a:t>• Prone to human error or fraud— each participant has its own separate ledger.</a:t>
            </a:r>
          </a:p>
          <a:p>
            <a:pPr marL="0" indent="0">
              <a:buNone/>
            </a:pPr>
            <a:r>
              <a:rPr lang="en-US" sz="1600" dirty="0"/>
              <a:t>• Inefficient — intermediaries are needed for validation.</a:t>
            </a:r>
          </a:p>
          <a:p>
            <a:pPr marL="0" indent="0">
              <a:buNone/>
            </a:pPr>
            <a:r>
              <a:rPr lang="en-US" sz="1600" dirty="0"/>
              <a:t>• Frequent delays &amp; losses — paper-based and data stored locally by each party.</a:t>
            </a:r>
          </a:p>
          <a:p>
            <a:pPr marL="0" indent="0">
              <a:buNone/>
            </a:pPr>
            <a:r>
              <a:rPr lang="en-US" sz="1600" dirty="0"/>
              <a:t>• No transparency</a:t>
            </a: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the need of block chain?</a:t>
            </a:r>
            <a:endParaRPr sz="2400" dirty="0"/>
          </a:p>
        </p:txBody>
      </p:sp>
      <p:cxnSp>
        <p:nvCxnSpPr>
          <p:cNvPr id="1124" name="Google Shape;1124;p42"/>
          <p:cNvCxnSpPr/>
          <p:nvPr/>
        </p:nvCxnSpPr>
        <p:spPr>
          <a:xfrm>
            <a:off x="2515500" y="1203614"/>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6" name="Content Placeholder 4" descr="images">
            <a:extLst>
              <a:ext uri="{FF2B5EF4-FFF2-40B4-BE49-F238E27FC236}">
                <a16:creationId xmlns:a16="http://schemas.microsoft.com/office/drawing/2014/main" id="{32D084C7-EF5F-40E9-AA6F-B9D5F65CF6B2}"/>
              </a:ext>
            </a:extLst>
          </p:cNvPr>
          <p:cNvPicPr>
            <a:picLocks noChangeAspect="1"/>
          </p:cNvPicPr>
          <p:nvPr/>
        </p:nvPicPr>
        <p:blipFill>
          <a:blip r:embed="rId3"/>
          <a:stretch>
            <a:fillRect/>
          </a:stretch>
        </p:blipFill>
        <p:spPr>
          <a:xfrm>
            <a:off x="211222" y="1971944"/>
            <a:ext cx="1830501" cy="1420749"/>
          </a:xfrm>
          <a:prstGeom prst="rect">
            <a:avLst/>
          </a:prstGeom>
          <a:effectLst>
            <a:outerShdw blurRad="292100" dist="152400" dir="2400000" sx="98000" sy="98000" algn="tl" rotWithShape="0">
              <a:prstClr val="black">
                <a:alpha val="43000"/>
              </a:prstClr>
            </a:outerShdw>
          </a:effectLst>
        </p:spPr>
      </p:pic>
    </p:spTree>
    <p:extLst>
      <p:ext uri="{BB962C8B-B14F-4D97-AF65-F5344CB8AC3E}">
        <p14:creationId xmlns:p14="http://schemas.microsoft.com/office/powerpoint/2010/main" val="313525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241053" y="3011281"/>
            <a:ext cx="4688381"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T</a:t>
            </a:r>
            <a:r>
              <a:rPr lang="en" sz="2800" dirty="0"/>
              <a:t>ypes of blockchain </a:t>
            </a:r>
            <a:endParaRPr sz="2800"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6"/>
                </a:solidFill>
              </a:rPr>
              <a:t>03</a:t>
            </a:r>
            <a:endParaRPr sz="6000" dirty="0">
              <a:solidFill>
                <a:schemeClr val="accent6"/>
              </a:solidFill>
            </a:endParaRPr>
          </a:p>
        </p:txBody>
      </p:sp>
      <p:sp>
        <p:nvSpPr>
          <p:cNvPr id="1009" name="Google Shape;1009;p38"/>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609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2413771" y="185258"/>
            <a:ext cx="4316458" cy="7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What are the types of blockchain</a:t>
            </a:r>
            <a:endParaRPr sz="2800" dirty="0"/>
          </a:p>
        </p:txBody>
      </p:sp>
      <p:sp>
        <p:nvSpPr>
          <p:cNvPr id="960" name="Google Shape;960;p36"/>
          <p:cNvSpPr txBox="1">
            <a:spLocks noGrp="1"/>
          </p:cNvSpPr>
          <p:nvPr>
            <p:ph type="subTitle" idx="1"/>
          </p:nvPr>
        </p:nvSpPr>
        <p:spPr>
          <a:xfrm>
            <a:off x="0" y="1013225"/>
            <a:ext cx="8952891" cy="5242478"/>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2400" dirty="0"/>
              <a:t>If we can classify the blockchain, then it would be based on two different scenarios. Typically in the </a:t>
            </a:r>
          </a:p>
          <a:p>
            <a:pPr algn="l">
              <a:buFont typeface="Arial" panose="020B0604020202020204" pitchFamily="34" charset="0"/>
              <a:buChar char="•"/>
            </a:pPr>
            <a:r>
              <a:rPr lang="en-US" sz="2400" dirty="0"/>
              <a:t>general classification, we get four types of blockchain – • Private- In the private blockchain, you’ll see only a single organization in the network. Basically, a single organization can select who is free to join the network and who can’t.</a:t>
            </a:r>
          </a:p>
          <a:p>
            <a:pPr algn="l">
              <a:buFont typeface="Arial" panose="020B0604020202020204" pitchFamily="34" charset="0"/>
              <a:buChar char="•"/>
            </a:pPr>
            <a:r>
              <a:rPr lang="en-US" sz="2400" dirty="0"/>
              <a:t>• Public- In this one, the blockchain technology companies will get full freedom. In reality, it means that anyone and everyone is free to join the network. There would be no restrictions whatsoever.</a:t>
            </a:r>
          </a:p>
        </p:txBody>
      </p:sp>
    </p:spTree>
    <p:extLst>
      <p:ext uri="{BB962C8B-B14F-4D97-AF65-F5344CB8AC3E}">
        <p14:creationId xmlns:p14="http://schemas.microsoft.com/office/powerpoint/2010/main" val="631614137"/>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1480</Words>
  <Application>Microsoft Office PowerPoint</Application>
  <PresentationFormat>On-screen Show (16:9)</PresentationFormat>
  <Paragraphs>181</Paragraphs>
  <Slides>34</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Lato</vt:lpstr>
      <vt:lpstr>Wingdings</vt:lpstr>
      <vt:lpstr>Montserrat</vt:lpstr>
      <vt:lpstr>Source Sans Pro</vt:lpstr>
      <vt:lpstr>arial</vt:lpstr>
      <vt:lpstr>arial</vt:lpstr>
      <vt:lpstr>Merriweather</vt:lpstr>
      <vt:lpstr>Electronic Circuit Style CV by Slidesgo</vt:lpstr>
      <vt:lpstr>BLOCKCHAIN</vt:lpstr>
      <vt:lpstr>What is blockchain ?</vt:lpstr>
      <vt:lpstr>HISTORY</vt:lpstr>
      <vt:lpstr>BlOCKCHAIN BASICS</vt:lpstr>
      <vt:lpstr>BlockChain Basics</vt:lpstr>
      <vt:lpstr>What is the need of bockchain ?</vt:lpstr>
      <vt:lpstr>What is the need of block chain?</vt:lpstr>
      <vt:lpstr>Types of blockchain </vt:lpstr>
      <vt:lpstr>What are the types of blockchain</vt:lpstr>
      <vt:lpstr>What are the types of blockchain</vt:lpstr>
      <vt:lpstr>Issues with current banking systems</vt:lpstr>
      <vt:lpstr>ISSUES WITH CURRENT BANKING SYSTEM</vt:lpstr>
      <vt:lpstr>PowerPoint Presentation</vt:lpstr>
      <vt:lpstr>PowerPoint Presentation</vt:lpstr>
      <vt:lpstr>PowerPoint Presentation</vt:lpstr>
      <vt:lpstr>PowerPoint Presentation</vt:lpstr>
      <vt:lpstr>PowerPoint Presentation</vt:lpstr>
      <vt:lpstr>BlOCKCHAIN  CONCEPTS</vt:lpstr>
      <vt:lpstr>1. DISTRUBUTED LEDGER TECHNOLOGY </vt:lpstr>
      <vt:lpstr>2. TRANSACTION VALIDATION</vt:lpstr>
      <vt:lpstr>3.  TOKENS</vt:lpstr>
      <vt:lpstr>4. NETWORK NODES</vt:lpstr>
      <vt:lpstr>5.  CONSENSUS PROTOCOL</vt:lpstr>
      <vt:lpstr>BLOCKCHAIN FEATURES</vt:lpstr>
      <vt:lpstr>1. DISTRUBUTED CONSESUS </vt:lpstr>
      <vt:lpstr>2. PLATFORM FOR SMART CONTRACT </vt:lpstr>
      <vt:lpstr>3. PEER TO PEER (P2P) NETWORK </vt:lpstr>
      <vt:lpstr>4. PROVIDER OF SECURITY</vt:lpstr>
      <vt:lpstr>BLOCKCHAIN USE CASES</vt:lpstr>
      <vt:lpstr>1. BLOCKCHAIN IN BANKING</vt:lpstr>
      <vt:lpstr>2. BLOCKCHAIN IN PAYMENTS AND TRANSFERS</vt:lpstr>
      <vt:lpstr>3. BLOCKCHAIN IN HEALTHCARE</vt:lpstr>
      <vt:lpstr>4. BLOCKCHAIN IN VOTING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CIRCUIT STYLE</dc:title>
  <dc:creator>Hardik Agarwal</dc:creator>
  <cp:lastModifiedBy>Hardik Agarwal</cp:lastModifiedBy>
  <cp:revision>16</cp:revision>
  <dcterms:modified xsi:type="dcterms:W3CDTF">2021-10-26T06:53:52Z</dcterms:modified>
</cp:coreProperties>
</file>