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1" r:id="rId4"/>
    <p:sldId id="300" r:id="rId5"/>
    <p:sldId id="302" r:id="rId6"/>
    <p:sldId id="301" r:id="rId7"/>
    <p:sldId id="296" r:id="rId8"/>
    <p:sldId id="303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Quantico" panose="020B0604020202020204" charset="0"/>
      <p:regular r:id="rId18"/>
      <p:bold r:id="rId19"/>
      <p:italic r:id="rId20"/>
      <p:boldItalic r:id="rId21"/>
    </p:embeddedFont>
    <p:embeddedFont>
      <p:font typeface="Titillium Web" panose="000005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7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10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88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434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38677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70143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0914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27433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52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918329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642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56242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677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008600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2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84708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12978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0278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0383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2242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0675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3941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834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ntico" panose="020B0604020202020204" charset="0"/>
              </a:rPr>
              <a:t>Codenger</a:t>
            </a:r>
            <a:endParaRPr dirty="0">
              <a:latin typeface="Quantic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2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4198864" y="1202439"/>
            <a:ext cx="4852987" cy="1200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0000"/>
                </a:solidFill>
              </a:rPr>
              <a:t>Hello!</a:t>
            </a:r>
            <a:endParaRPr sz="9600" dirty="0">
              <a:solidFill>
                <a:srgbClr val="FF0000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4291013" y="2549525"/>
            <a:ext cx="4852987" cy="1200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</a:t>
            </a:r>
            <a:r>
              <a:rPr lang="en-I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Aditya Saxena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</a:rPr>
              <a:t>GDSC, Managerial Trainee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</a:rPr>
              <a:t>CSE, 2</a:t>
            </a:r>
            <a:r>
              <a:rPr lang="en-IN" sz="1800" b="1" baseline="30000" dirty="0">
                <a:solidFill>
                  <a:schemeClr val="dk1"/>
                </a:solidFill>
              </a:rPr>
              <a:t>nd</a:t>
            </a:r>
            <a:r>
              <a:rPr lang="en-IN" sz="1800" b="1" dirty="0">
                <a:solidFill>
                  <a:schemeClr val="dk1"/>
                </a:solidFill>
              </a:rPr>
              <a:t> year</a:t>
            </a:r>
            <a:endParaRPr sz="1800" b="1" dirty="0">
              <a:solidFill>
                <a:schemeClr val="dk1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Objective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458867"/>
            <a:ext cx="73050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err="1"/>
              <a:t>Codenger</a:t>
            </a:r>
            <a:r>
              <a:rPr lang="en-US" sz="2000" dirty="0"/>
              <a:t> will be a competitive coding hackathon and it will help students across all years showcase their skills.</a:t>
            </a:r>
          </a:p>
          <a:p>
            <a:r>
              <a:rPr lang="en-US" sz="2000" dirty="0"/>
              <a:t>It will also help the participants to test their problem solving skills.</a:t>
            </a:r>
          </a:p>
          <a:p>
            <a:r>
              <a:rPr lang="en-US" sz="2000" dirty="0"/>
              <a:t>The top coders will be given certificates and recognition through GDSC’s social media handles.</a:t>
            </a:r>
            <a:endParaRPr sz="20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Event Theme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458867"/>
            <a:ext cx="730505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The event will take place offline in the CS-IT block.</a:t>
            </a:r>
          </a:p>
          <a:p>
            <a:r>
              <a:rPr lang="en-US" sz="2000" dirty="0"/>
              <a:t>Registrations will be done online.</a:t>
            </a:r>
          </a:p>
          <a:p>
            <a:r>
              <a:rPr lang="en-US" sz="2000" dirty="0"/>
              <a:t>For promotions, social media platforms, posters in hostels, notice boards and flex hoardings will be used.</a:t>
            </a:r>
          </a:p>
          <a:p>
            <a:r>
              <a:rPr lang="en-US" sz="2000" dirty="0"/>
              <a:t>The event will be free for all to participate.</a:t>
            </a:r>
          </a:p>
          <a:p>
            <a:pPr marL="76200" indent="0">
              <a:buNone/>
            </a:pPr>
            <a:endParaRPr lang="en-US" sz="24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AD3-FC9B-4C7B-9744-FFD2F72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D7F5-2EDB-42B1-97CC-7B5842DE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6 questions divided into 3 levels of difficulty will be given. </a:t>
            </a:r>
          </a:p>
          <a:p>
            <a:r>
              <a:rPr lang="en-US" sz="2000" dirty="0"/>
              <a:t>A theme will be used to create a storyline and connecting all the 6 questions.</a:t>
            </a:r>
          </a:p>
          <a:p>
            <a:r>
              <a:rPr lang="en-US" sz="2000" dirty="0"/>
              <a:t>Solving one question will also lead the participants to a clue for the next question.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04B6-4674-4792-8208-8D392BD66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24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BAD3-FC9B-4C7B-9744-FFD2F72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D7F5-2EDB-42B1-97CC-7B5842DE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/>
              <a:t>Labs in CS-IT block will be used for the competition, whose permission we will take from the administration and CS-IT department.</a:t>
            </a:r>
          </a:p>
          <a:p>
            <a:r>
              <a:rPr lang="en-IN" sz="2000" dirty="0"/>
              <a:t>Online platforms like </a:t>
            </a:r>
            <a:r>
              <a:rPr lang="en-IN" sz="2000" dirty="0" err="1"/>
              <a:t>Codechef</a:t>
            </a:r>
            <a:r>
              <a:rPr lang="en-IN" sz="2000" dirty="0"/>
              <a:t>, etc. will be used to hold the competition.</a:t>
            </a:r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04B6-4674-4792-8208-8D392BD66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Extra Points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575121"/>
            <a:ext cx="7467600" cy="278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The preferred dates will be the </a:t>
            </a:r>
            <a:r>
              <a:rPr lang="en-US" sz="2000" dirty="0" err="1"/>
              <a:t>the</a:t>
            </a:r>
            <a:r>
              <a:rPr lang="en-US" sz="2000" dirty="0"/>
              <a:t> evening of 10</a:t>
            </a:r>
            <a:r>
              <a:rPr lang="en-US" sz="2000" baseline="30000" dirty="0"/>
              <a:t>th</a:t>
            </a:r>
            <a:r>
              <a:rPr lang="en-US" sz="2000" dirty="0"/>
              <a:t> December, 4-6 pm.</a:t>
            </a:r>
          </a:p>
          <a:p>
            <a:pPr algn="just"/>
            <a:r>
              <a:rPr lang="en-US" sz="2000" dirty="0"/>
              <a:t>The budget for the posters and hoardings will conclude to an estimate of Rs 5000 (1000 for posters, certificates and 4000 for hoardings ).</a:t>
            </a:r>
          </a:p>
          <a:p>
            <a:pPr algn="just"/>
            <a:r>
              <a:rPr lang="en-US" sz="2000" dirty="0"/>
              <a:t>The other part of the budget is the prize that will be provided to the winners, which will be decided by the seniors.</a:t>
            </a:r>
            <a:endParaRPr sz="20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9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Event </a:t>
            </a:r>
            <a:r>
              <a:rPr lang="en-IN" dirty="0"/>
              <a:t>Advantages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63600" y="1575121"/>
            <a:ext cx="7467600" cy="278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400" dirty="0"/>
              <a:t>It will help bring a positive change to the coding culture in the campus. </a:t>
            </a:r>
          </a:p>
          <a:p>
            <a:pPr algn="just"/>
            <a:r>
              <a:rPr lang="en-US" sz="2400" dirty="0"/>
              <a:t>Also it will create a healthy and friendly competition among students and peers.</a:t>
            </a:r>
          </a:p>
          <a:p>
            <a:pPr algn="just"/>
            <a:endParaRPr lang="en-US" sz="18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39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9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ctrTitle" idx="4294967295"/>
          </p:nvPr>
        </p:nvSpPr>
        <p:spPr>
          <a:xfrm>
            <a:off x="4291013" y="1612900"/>
            <a:ext cx="4852987" cy="1200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0000"/>
                </a:solidFill>
              </a:rPr>
              <a:t>Thanks!</a:t>
            </a:r>
            <a:endParaRPr sz="9600" dirty="0">
              <a:solidFill>
                <a:srgbClr val="FF0000"/>
              </a:solidFill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4294967295"/>
          </p:nvPr>
        </p:nvSpPr>
        <p:spPr>
          <a:xfrm>
            <a:off x="4291013" y="2767013"/>
            <a:ext cx="4852987" cy="763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30" name="Google Shape;330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33" name="Google Shape;333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382</TotalTime>
  <Words>311</Words>
  <Application>Microsoft Office PowerPoint</Application>
  <PresentationFormat>On-screen Show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Titillium Web</vt:lpstr>
      <vt:lpstr>Quantico</vt:lpstr>
      <vt:lpstr>Calibri Light</vt:lpstr>
      <vt:lpstr>Arial</vt:lpstr>
      <vt:lpstr>Calibri</vt:lpstr>
      <vt:lpstr>Celestial</vt:lpstr>
      <vt:lpstr>Codenger</vt:lpstr>
      <vt:lpstr>Hello!</vt:lpstr>
      <vt:lpstr>Event Objective</vt:lpstr>
      <vt:lpstr>Event Theme</vt:lpstr>
      <vt:lpstr>Event Outline</vt:lpstr>
      <vt:lpstr>Event Platform</vt:lpstr>
      <vt:lpstr>Extra Points</vt:lpstr>
      <vt:lpstr>Event 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ROHAN</dc:creator>
  <cp:lastModifiedBy>ADITYA SAXENA</cp:lastModifiedBy>
  <cp:revision>8</cp:revision>
  <dcterms:modified xsi:type="dcterms:W3CDTF">2021-12-01T10:07:32Z</dcterms:modified>
</cp:coreProperties>
</file>