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61" r:id="rId4"/>
    <p:sldId id="300" r:id="rId5"/>
    <p:sldId id="302" r:id="rId6"/>
    <p:sldId id="301" r:id="rId7"/>
    <p:sldId id="296" r:id="rId8"/>
    <p:sldId id="303" r:id="rId9"/>
    <p:sldId id="278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Quantico" panose="020B0604020202020204" charset="0"/>
      <p:regular r:id="rId16"/>
      <p:bold r:id="rId17"/>
      <p:italic r:id="rId18"/>
      <p:boldItalic r:id="rId19"/>
    </p:embeddedFont>
    <p:embeddedFont>
      <p:font typeface="Titillium Web" panose="00000500000000000000" pitchFamily="2" charset="0"/>
      <p:regular r:id="rId20"/>
      <p:bold r:id="rId21"/>
      <p:italic r:id="rId22"/>
      <p:boldItalic r:id="rId23"/>
    </p:embeddedFont>
    <p:embeddedFont>
      <p:font typeface="Titillium Web Light" panose="000004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171DD6-2702-4FCF-BC82-B343C2BCD5F6}">
  <a:tblStyle styleId="{25171DD6-2702-4FCF-BC82-B343C2BCD5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AF98B6-0896-4745-9ED8-C8CFF3DE44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SAXENA" userId="82cabe9c86e1992d" providerId="LiveId" clId="{9C1064DC-644B-495D-AB77-EAC33E126B91}"/>
    <pc:docChg chg="undo custSel delSld modSld sldOrd modMainMaster">
      <pc:chgData name="ADITYA SAXENA" userId="82cabe9c86e1992d" providerId="LiveId" clId="{9C1064DC-644B-495D-AB77-EAC33E126B91}" dt="2021-11-08T13:01:29.878" v="1083" actId="20577"/>
      <pc:docMkLst>
        <pc:docMk/>
      </pc:docMkLst>
      <pc:sldChg chg="modSp">
        <pc:chgData name="ADITYA SAXENA" userId="82cabe9c86e1992d" providerId="LiveId" clId="{9C1064DC-644B-495D-AB77-EAC33E126B91}" dt="2021-11-08T12:47:25.025" v="9"/>
        <pc:sldMkLst>
          <pc:docMk/>
          <pc:sldMk cId="0" sldId="256"/>
        </pc:sldMkLst>
        <pc:spChg chg="mod">
          <ac:chgData name="ADITYA SAXENA" userId="82cabe9c86e1992d" providerId="LiveId" clId="{9C1064DC-644B-495D-AB77-EAC33E126B91}" dt="2021-11-08T12:47:25.025" v="9"/>
          <ac:spMkLst>
            <pc:docMk/>
            <pc:sldMk cId="0" sldId="256"/>
            <ac:spMk id="86" creationId="{00000000-0000-0000-0000-000000000000}"/>
          </ac:spMkLst>
        </pc:spChg>
      </pc:sldChg>
      <pc:sldChg chg="modSp">
        <pc:chgData name="ADITYA SAXENA" userId="82cabe9c86e1992d" providerId="LiveId" clId="{9C1064DC-644B-495D-AB77-EAC33E126B91}" dt="2021-11-08T12:47:25.025" v="9"/>
        <pc:sldMkLst>
          <pc:docMk/>
          <pc:sldMk cId="0" sldId="258"/>
        </pc:sldMkLst>
        <pc:spChg chg="mod">
          <ac:chgData name="ADITYA SAXENA" userId="82cabe9c86e1992d" providerId="LiveId" clId="{9C1064DC-644B-495D-AB77-EAC33E126B91}" dt="2021-11-08T12:46:25.455" v="0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ADITYA SAXENA" userId="82cabe9c86e1992d" providerId="LiveId" clId="{9C1064DC-644B-495D-AB77-EAC33E126B91}" dt="2021-11-08T12:46:25.455" v="0"/>
          <ac:spMkLst>
            <pc:docMk/>
            <pc:sldMk cId="0" sldId="258"/>
            <ac:spMk id="101" creationId="{00000000-0000-0000-0000-000000000000}"/>
          </ac:spMkLst>
        </pc:spChg>
        <pc:spChg chg="mod">
          <ac:chgData name="ADITYA SAXENA" userId="82cabe9c86e1992d" providerId="LiveId" clId="{9C1064DC-644B-495D-AB77-EAC33E126B91}" dt="2021-11-08T12:47:25.025" v="9"/>
          <ac:spMkLst>
            <pc:docMk/>
            <pc:sldMk cId="0" sldId="258"/>
            <ac:spMk id="103" creationId="{00000000-0000-0000-0000-000000000000}"/>
          </ac:spMkLst>
        </pc:spChg>
      </pc:sldChg>
      <pc:sldChg chg="modSp mod">
        <pc:chgData name="ADITYA SAXENA" userId="82cabe9c86e1992d" providerId="LiveId" clId="{9C1064DC-644B-495D-AB77-EAC33E126B91}" dt="2021-11-08T12:49:22.018" v="119" actId="255"/>
        <pc:sldMkLst>
          <pc:docMk/>
          <pc:sldMk cId="0" sldId="261"/>
        </pc:sldMkLst>
        <pc:spChg chg="mod">
          <ac:chgData name="ADITYA SAXENA" userId="82cabe9c86e1992d" providerId="LiveId" clId="{9C1064DC-644B-495D-AB77-EAC33E126B91}" dt="2021-11-08T12:47:25.025" v="9"/>
          <ac:spMkLst>
            <pc:docMk/>
            <pc:sldMk cId="0" sldId="261"/>
            <ac:spMk id="124" creationId="{00000000-0000-0000-0000-000000000000}"/>
          </ac:spMkLst>
        </pc:spChg>
        <pc:spChg chg="mod">
          <ac:chgData name="ADITYA SAXENA" userId="82cabe9c86e1992d" providerId="LiveId" clId="{9C1064DC-644B-495D-AB77-EAC33E126B91}" dt="2021-11-08T12:49:22.018" v="119" actId="255"/>
          <ac:spMkLst>
            <pc:docMk/>
            <pc:sldMk cId="0" sldId="261"/>
            <ac:spMk id="125" creationId="{00000000-0000-0000-0000-000000000000}"/>
          </ac:spMkLst>
        </pc:spChg>
        <pc:spChg chg="mod">
          <ac:chgData name="ADITYA SAXENA" userId="82cabe9c86e1992d" providerId="LiveId" clId="{9C1064DC-644B-495D-AB77-EAC33E126B91}" dt="2021-11-08T12:47:25.025" v="9"/>
          <ac:spMkLst>
            <pc:docMk/>
            <pc:sldMk cId="0" sldId="261"/>
            <ac:spMk id="126" creationId="{00000000-0000-0000-0000-000000000000}"/>
          </ac:spMkLst>
        </pc:spChg>
      </pc:sldChg>
      <pc:sldChg chg="modSp">
        <pc:chgData name="ADITYA SAXENA" userId="82cabe9c86e1992d" providerId="LiveId" clId="{9C1064DC-644B-495D-AB77-EAC33E126B91}" dt="2021-11-08T12:47:25.025" v="9"/>
        <pc:sldMkLst>
          <pc:docMk/>
          <pc:sldMk cId="0" sldId="278"/>
        </pc:sldMkLst>
        <pc:spChg chg="mod">
          <ac:chgData name="ADITYA SAXENA" userId="82cabe9c86e1992d" providerId="LiveId" clId="{9C1064DC-644B-495D-AB77-EAC33E126B91}" dt="2021-11-08T12:47:25.025" v="9"/>
          <ac:spMkLst>
            <pc:docMk/>
            <pc:sldMk cId="0" sldId="278"/>
            <ac:spMk id="327" creationId="{00000000-0000-0000-0000-000000000000}"/>
          </ac:spMkLst>
        </pc:spChg>
        <pc:spChg chg="mod">
          <ac:chgData name="ADITYA SAXENA" userId="82cabe9c86e1992d" providerId="LiveId" clId="{9C1064DC-644B-495D-AB77-EAC33E126B91}" dt="2021-11-08T12:46:25.455" v="0"/>
          <ac:spMkLst>
            <pc:docMk/>
            <pc:sldMk cId="0" sldId="278"/>
            <ac:spMk id="328" creationId="{00000000-0000-0000-0000-000000000000}"/>
          </ac:spMkLst>
        </pc:spChg>
        <pc:spChg chg="mod">
          <ac:chgData name="ADITYA SAXENA" userId="82cabe9c86e1992d" providerId="LiveId" clId="{9C1064DC-644B-495D-AB77-EAC33E126B91}" dt="2021-11-08T12:46:25.455" v="0"/>
          <ac:spMkLst>
            <pc:docMk/>
            <pc:sldMk cId="0" sldId="278"/>
            <ac:spMk id="329" creationId="{00000000-0000-0000-0000-000000000000}"/>
          </ac:spMkLst>
        </pc:spChg>
      </pc:sldChg>
      <pc:sldChg chg="modSp del">
        <pc:chgData name="ADITYA SAXENA" userId="82cabe9c86e1992d" providerId="LiveId" clId="{9C1064DC-644B-495D-AB77-EAC33E126B91}" dt="2021-11-08T13:00:43.037" v="974" actId="2696"/>
        <pc:sldMkLst>
          <pc:docMk/>
          <pc:sldMk cId="672909136" sldId="295"/>
        </pc:sldMkLst>
        <pc:spChg chg="mod">
          <ac:chgData name="ADITYA SAXENA" userId="82cabe9c86e1992d" providerId="LiveId" clId="{9C1064DC-644B-495D-AB77-EAC33E126B91}" dt="2021-11-08T12:47:25.025" v="9"/>
          <ac:spMkLst>
            <pc:docMk/>
            <pc:sldMk cId="672909136" sldId="295"/>
            <ac:spMk id="124" creationId="{00000000-0000-0000-0000-000000000000}"/>
          </ac:spMkLst>
        </pc:spChg>
        <pc:spChg chg="mod">
          <ac:chgData name="ADITYA SAXENA" userId="82cabe9c86e1992d" providerId="LiveId" clId="{9C1064DC-644B-495D-AB77-EAC33E126B91}" dt="2021-11-08T12:47:25.025" v="9"/>
          <ac:spMkLst>
            <pc:docMk/>
            <pc:sldMk cId="672909136" sldId="295"/>
            <ac:spMk id="126" creationId="{00000000-0000-0000-0000-000000000000}"/>
          </ac:spMkLst>
        </pc:spChg>
      </pc:sldChg>
      <pc:sldChg chg="modSp mod">
        <pc:chgData name="ADITYA SAXENA" userId="82cabe9c86e1992d" providerId="LiveId" clId="{9C1064DC-644B-495D-AB77-EAC33E126B91}" dt="2021-11-08T13:00:29.290" v="973" actId="20577"/>
        <pc:sldMkLst>
          <pc:docMk/>
          <pc:sldMk cId="60594281" sldId="296"/>
        </pc:sldMkLst>
        <pc:spChg chg="mod">
          <ac:chgData name="ADITYA SAXENA" userId="82cabe9c86e1992d" providerId="LiveId" clId="{9C1064DC-644B-495D-AB77-EAC33E126B91}" dt="2021-11-08T12:47:25.025" v="9"/>
          <ac:spMkLst>
            <pc:docMk/>
            <pc:sldMk cId="60594281" sldId="296"/>
            <ac:spMk id="124" creationId="{00000000-0000-0000-0000-000000000000}"/>
          </ac:spMkLst>
        </pc:spChg>
        <pc:spChg chg="mod">
          <ac:chgData name="ADITYA SAXENA" userId="82cabe9c86e1992d" providerId="LiveId" clId="{9C1064DC-644B-495D-AB77-EAC33E126B91}" dt="2021-11-08T13:00:29.290" v="973" actId="20577"/>
          <ac:spMkLst>
            <pc:docMk/>
            <pc:sldMk cId="60594281" sldId="296"/>
            <ac:spMk id="125" creationId="{00000000-0000-0000-0000-000000000000}"/>
          </ac:spMkLst>
        </pc:spChg>
        <pc:spChg chg="mod">
          <ac:chgData name="ADITYA SAXENA" userId="82cabe9c86e1992d" providerId="LiveId" clId="{9C1064DC-644B-495D-AB77-EAC33E126B91}" dt="2021-11-08T12:47:25.025" v="9"/>
          <ac:spMkLst>
            <pc:docMk/>
            <pc:sldMk cId="60594281" sldId="296"/>
            <ac:spMk id="126" creationId="{00000000-0000-0000-0000-000000000000}"/>
          </ac:spMkLst>
        </pc:spChg>
      </pc:sldChg>
      <pc:sldChg chg="modSp del mod">
        <pc:chgData name="ADITYA SAXENA" userId="82cabe9c86e1992d" providerId="LiveId" clId="{9C1064DC-644B-495D-AB77-EAC33E126B91}" dt="2021-11-08T13:00:45.621" v="975" actId="2696"/>
        <pc:sldMkLst>
          <pc:docMk/>
          <pc:sldMk cId="2208258971" sldId="299"/>
        </pc:sldMkLst>
        <pc:spChg chg="mod">
          <ac:chgData name="ADITYA SAXENA" userId="82cabe9c86e1992d" providerId="LiveId" clId="{9C1064DC-644B-495D-AB77-EAC33E126B91}" dt="2021-11-08T12:47:25.025" v="9"/>
          <ac:spMkLst>
            <pc:docMk/>
            <pc:sldMk cId="2208258971" sldId="299"/>
            <ac:spMk id="124" creationId="{00000000-0000-0000-0000-000000000000}"/>
          </ac:spMkLst>
        </pc:spChg>
        <pc:spChg chg="mod">
          <ac:chgData name="ADITYA SAXENA" userId="82cabe9c86e1992d" providerId="LiveId" clId="{9C1064DC-644B-495D-AB77-EAC33E126B91}" dt="2021-11-08T12:58:36.115" v="743" actId="20577"/>
          <ac:spMkLst>
            <pc:docMk/>
            <pc:sldMk cId="2208258971" sldId="299"/>
            <ac:spMk id="125" creationId="{00000000-0000-0000-0000-000000000000}"/>
          </ac:spMkLst>
        </pc:spChg>
        <pc:spChg chg="mod">
          <ac:chgData name="ADITYA SAXENA" userId="82cabe9c86e1992d" providerId="LiveId" clId="{9C1064DC-644B-495D-AB77-EAC33E126B91}" dt="2021-11-08T12:47:25.025" v="9"/>
          <ac:spMkLst>
            <pc:docMk/>
            <pc:sldMk cId="2208258971" sldId="299"/>
            <ac:spMk id="126" creationId="{00000000-0000-0000-0000-000000000000}"/>
          </ac:spMkLst>
        </pc:spChg>
      </pc:sldChg>
      <pc:sldChg chg="modSp mod">
        <pc:chgData name="ADITYA SAXENA" userId="82cabe9c86e1992d" providerId="LiveId" clId="{9C1064DC-644B-495D-AB77-EAC33E126B91}" dt="2021-11-08T12:53:31.968" v="473" actId="20577"/>
        <pc:sldMkLst>
          <pc:docMk/>
          <pc:sldMk cId="3621485156" sldId="300"/>
        </pc:sldMkLst>
        <pc:spChg chg="mod">
          <ac:chgData name="ADITYA SAXENA" userId="82cabe9c86e1992d" providerId="LiveId" clId="{9C1064DC-644B-495D-AB77-EAC33E126B91}" dt="2021-11-08T12:47:25.025" v="9"/>
          <ac:spMkLst>
            <pc:docMk/>
            <pc:sldMk cId="3621485156" sldId="300"/>
            <ac:spMk id="124" creationId="{00000000-0000-0000-0000-000000000000}"/>
          </ac:spMkLst>
        </pc:spChg>
        <pc:spChg chg="mod">
          <ac:chgData name="ADITYA SAXENA" userId="82cabe9c86e1992d" providerId="LiveId" clId="{9C1064DC-644B-495D-AB77-EAC33E126B91}" dt="2021-11-08T12:53:31.968" v="473" actId="20577"/>
          <ac:spMkLst>
            <pc:docMk/>
            <pc:sldMk cId="3621485156" sldId="300"/>
            <ac:spMk id="125" creationId="{00000000-0000-0000-0000-000000000000}"/>
          </ac:spMkLst>
        </pc:spChg>
        <pc:spChg chg="mod">
          <ac:chgData name="ADITYA SAXENA" userId="82cabe9c86e1992d" providerId="LiveId" clId="{9C1064DC-644B-495D-AB77-EAC33E126B91}" dt="2021-11-08T12:47:25.025" v="9"/>
          <ac:spMkLst>
            <pc:docMk/>
            <pc:sldMk cId="3621485156" sldId="300"/>
            <ac:spMk id="126" creationId="{00000000-0000-0000-0000-000000000000}"/>
          </ac:spMkLst>
        </pc:spChg>
      </pc:sldChg>
      <pc:sldChg chg="modSp mod">
        <pc:chgData name="ADITYA SAXENA" userId="82cabe9c86e1992d" providerId="LiveId" clId="{9C1064DC-644B-495D-AB77-EAC33E126B91}" dt="2021-11-08T12:59:57.931" v="959" actId="20577"/>
        <pc:sldMkLst>
          <pc:docMk/>
          <pc:sldMk cId="17589679" sldId="301"/>
        </pc:sldMkLst>
        <pc:spChg chg="mod">
          <ac:chgData name="ADITYA SAXENA" userId="82cabe9c86e1992d" providerId="LiveId" clId="{9C1064DC-644B-495D-AB77-EAC33E126B91}" dt="2021-11-08T12:47:25.025" v="9"/>
          <ac:spMkLst>
            <pc:docMk/>
            <pc:sldMk cId="17589679" sldId="301"/>
            <ac:spMk id="2" creationId="{2D79BAD3-FC9B-4C7B-9744-FFD2F72AEE3F}"/>
          </ac:spMkLst>
        </pc:spChg>
        <pc:spChg chg="mod">
          <ac:chgData name="ADITYA SAXENA" userId="82cabe9c86e1992d" providerId="LiveId" clId="{9C1064DC-644B-495D-AB77-EAC33E126B91}" dt="2021-11-08T12:59:57.931" v="959" actId="20577"/>
          <ac:spMkLst>
            <pc:docMk/>
            <pc:sldMk cId="17589679" sldId="301"/>
            <ac:spMk id="3" creationId="{DF66D7F5-2EDB-42B1-97CC-7B5842DE0109}"/>
          </ac:spMkLst>
        </pc:spChg>
        <pc:spChg chg="mod">
          <ac:chgData name="ADITYA SAXENA" userId="82cabe9c86e1992d" providerId="LiveId" clId="{9C1064DC-644B-495D-AB77-EAC33E126B91}" dt="2021-11-08T12:47:25.025" v="9"/>
          <ac:spMkLst>
            <pc:docMk/>
            <pc:sldMk cId="17589679" sldId="301"/>
            <ac:spMk id="4" creationId="{84D004B6-4674-4792-8208-8D392BD6645B}"/>
          </ac:spMkLst>
        </pc:spChg>
      </pc:sldChg>
      <pc:sldChg chg="modSp mod ord">
        <pc:chgData name="ADITYA SAXENA" userId="82cabe9c86e1992d" providerId="LiveId" clId="{9C1064DC-644B-495D-AB77-EAC33E126B91}" dt="2021-11-08T12:58:00" v="731" actId="20577"/>
        <pc:sldMkLst>
          <pc:docMk/>
          <pc:sldMk cId="961240390" sldId="302"/>
        </pc:sldMkLst>
        <pc:spChg chg="mod">
          <ac:chgData name="ADITYA SAXENA" userId="82cabe9c86e1992d" providerId="LiveId" clId="{9C1064DC-644B-495D-AB77-EAC33E126B91}" dt="2021-11-08T12:47:25.025" v="9"/>
          <ac:spMkLst>
            <pc:docMk/>
            <pc:sldMk cId="961240390" sldId="302"/>
            <ac:spMk id="2" creationId="{2D79BAD3-FC9B-4C7B-9744-FFD2F72AEE3F}"/>
          </ac:spMkLst>
        </pc:spChg>
        <pc:spChg chg="mod">
          <ac:chgData name="ADITYA SAXENA" userId="82cabe9c86e1992d" providerId="LiveId" clId="{9C1064DC-644B-495D-AB77-EAC33E126B91}" dt="2021-11-08T12:58:00" v="731" actId="20577"/>
          <ac:spMkLst>
            <pc:docMk/>
            <pc:sldMk cId="961240390" sldId="302"/>
            <ac:spMk id="3" creationId="{DF66D7F5-2EDB-42B1-97CC-7B5842DE0109}"/>
          </ac:spMkLst>
        </pc:spChg>
        <pc:spChg chg="mod">
          <ac:chgData name="ADITYA SAXENA" userId="82cabe9c86e1992d" providerId="LiveId" clId="{9C1064DC-644B-495D-AB77-EAC33E126B91}" dt="2021-11-08T12:47:25.025" v="9"/>
          <ac:spMkLst>
            <pc:docMk/>
            <pc:sldMk cId="961240390" sldId="302"/>
            <ac:spMk id="4" creationId="{84D004B6-4674-4792-8208-8D392BD6645B}"/>
          </ac:spMkLst>
        </pc:spChg>
      </pc:sldChg>
      <pc:sldChg chg="modSp mod">
        <pc:chgData name="ADITYA SAXENA" userId="82cabe9c86e1992d" providerId="LiveId" clId="{9C1064DC-644B-495D-AB77-EAC33E126B91}" dt="2021-11-08T13:01:29.878" v="1083" actId="20577"/>
        <pc:sldMkLst>
          <pc:docMk/>
          <pc:sldMk cId="1292391226" sldId="303"/>
        </pc:sldMkLst>
        <pc:spChg chg="mod">
          <ac:chgData name="ADITYA SAXENA" userId="82cabe9c86e1992d" providerId="LiveId" clId="{9C1064DC-644B-495D-AB77-EAC33E126B91}" dt="2021-11-08T12:47:25.025" v="9"/>
          <ac:spMkLst>
            <pc:docMk/>
            <pc:sldMk cId="1292391226" sldId="303"/>
            <ac:spMk id="124" creationId="{00000000-0000-0000-0000-000000000000}"/>
          </ac:spMkLst>
        </pc:spChg>
        <pc:spChg chg="mod">
          <ac:chgData name="ADITYA SAXENA" userId="82cabe9c86e1992d" providerId="LiveId" clId="{9C1064DC-644B-495D-AB77-EAC33E126B91}" dt="2021-11-08T13:01:29.878" v="1083" actId="20577"/>
          <ac:spMkLst>
            <pc:docMk/>
            <pc:sldMk cId="1292391226" sldId="303"/>
            <ac:spMk id="125" creationId="{00000000-0000-0000-0000-000000000000}"/>
          </ac:spMkLst>
        </pc:spChg>
        <pc:spChg chg="mod">
          <ac:chgData name="ADITYA SAXENA" userId="82cabe9c86e1992d" providerId="LiveId" clId="{9C1064DC-644B-495D-AB77-EAC33E126B91}" dt="2021-11-08T12:47:25.025" v="9"/>
          <ac:spMkLst>
            <pc:docMk/>
            <pc:sldMk cId="1292391226" sldId="303"/>
            <ac:spMk id="126" creationId="{00000000-0000-0000-0000-000000000000}"/>
          </ac:spMkLst>
        </pc:spChg>
      </pc:sldChg>
      <pc:sldMasterChg chg="modTransition modSldLayout">
        <pc:chgData name="ADITYA SAXENA" userId="82cabe9c86e1992d" providerId="LiveId" clId="{9C1064DC-644B-495D-AB77-EAC33E126B91}" dt="2021-11-08T12:47:25.025" v="9"/>
        <pc:sldMasterMkLst>
          <pc:docMk/>
          <pc:sldMasterMk cId="3612700607" sldId="2147483660"/>
        </pc:sldMasterMkLst>
        <pc:sldLayoutChg chg="addSp delSp">
          <pc:chgData name="ADITYA SAXENA" userId="82cabe9c86e1992d" providerId="LiveId" clId="{9C1064DC-644B-495D-AB77-EAC33E126B91}" dt="2021-11-08T12:47:25.025" v="9"/>
          <pc:sldLayoutMkLst>
            <pc:docMk/>
            <pc:sldMasterMk cId="3612700607" sldId="2147483660"/>
            <pc:sldLayoutMk cId="2898442343" sldId="2147483678"/>
          </pc:sldLayoutMkLst>
          <pc:spChg chg="add del">
            <ac:chgData name="ADITYA SAXENA" userId="82cabe9c86e1992d" providerId="LiveId" clId="{9C1064DC-644B-495D-AB77-EAC33E126B91}" dt="2021-11-08T12:47:25.025" v="9"/>
            <ac:spMkLst>
              <pc:docMk/>
              <pc:sldMasterMk cId="3612700607" sldId="2147483660"/>
              <pc:sldLayoutMk cId="2898442343" sldId="2147483678"/>
              <ac:spMk id="10" creationId="{00000000-0000-0000-0000-000000000000}"/>
            </ac:spMkLst>
          </pc:spChg>
          <pc:spChg chg="add del">
            <ac:chgData name="ADITYA SAXENA" userId="82cabe9c86e1992d" providerId="LiveId" clId="{9C1064DC-644B-495D-AB77-EAC33E126B91}" dt="2021-11-08T12:47:25.025" v="9"/>
            <ac:spMkLst>
              <pc:docMk/>
              <pc:sldMasterMk cId="3612700607" sldId="2147483660"/>
              <pc:sldLayoutMk cId="2898442343" sldId="2147483678"/>
              <ac:spMk id="11" creationId="{00000000-0000-0000-0000-000000000000}"/>
            </ac:spMkLst>
          </pc:spChg>
          <pc:spChg chg="add del">
            <ac:chgData name="ADITYA SAXENA" userId="82cabe9c86e1992d" providerId="LiveId" clId="{9C1064DC-644B-495D-AB77-EAC33E126B91}" dt="2021-11-08T12:47:25.025" v="9"/>
            <ac:spMkLst>
              <pc:docMk/>
              <pc:sldMasterMk cId="3612700607" sldId="2147483660"/>
              <pc:sldLayoutMk cId="2898442343" sldId="2147483678"/>
              <ac:spMk id="12" creationId="{00000000-0000-0000-0000-000000000000}"/>
            </ac:spMkLst>
          </pc:spChg>
        </pc:sldLayoutChg>
        <pc:sldLayoutChg chg="addSp delSp">
          <pc:chgData name="ADITYA SAXENA" userId="82cabe9c86e1992d" providerId="LiveId" clId="{9C1064DC-644B-495D-AB77-EAC33E126B91}" dt="2021-11-08T12:47:25.025" v="9"/>
          <pc:sldLayoutMkLst>
            <pc:docMk/>
            <pc:sldMasterMk cId="3612700607" sldId="2147483660"/>
            <pc:sldLayoutMk cId="4152258788" sldId="2147483679"/>
          </pc:sldLayoutMkLst>
          <pc:spChg chg="add del">
            <ac:chgData name="ADITYA SAXENA" userId="82cabe9c86e1992d" providerId="LiveId" clId="{9C1064DC-644B-495D-AB77-EAC33E126B91}" dt="2021-11-08T12:47:25.025" v="9"/>
            <ac:spMkLst>
              <pc:docMk/>
              <pc:sldMasterMk cId="3612700607" sldId="2147483660"/>
              <pc:sldLayoutMk cId="4152258788" sldId="2147483679"/>
              <ac:spMk id="80" creationId="{00000000-0000-0000-0000-000000000000}"/>
            </ac:spMkLst>
          </pc:spChg>
        </pc:sldLayoutChg>
        <pc:sldLayoutChg chg="addSp delSp">
          <pc:chgData name="ADITYA SAXENA" userId="82cabe9c86e1992d" providerId="LiveId" clId="{9C1064DC-644B-495D-AB77-EAC33E126B91}" dt="2021-11-08T12:47:25.025" v="9"/>
          <pc:sldLayoutMkLst>
            <pc:docMk/>
            <pc:sldMasterMk cId="3612700607" sldId="2147483660"/>
            <pc:sldLayoutMk cId="3600275408" sldId="2147483680"/>
          </pc:sldLayoutMkLst>
          <pc:spChg chg="add del">
            <ac:chgData name="ADITYA SAXENA" userId="82cabe9c86e1992d" providerId="LiveId" clId="{9C1064DC-644B-495D-AB77-EAC33E126B91}" dt="2021-11-08T12:47:25.025" v="9"/>
            <ac:spMkLst>
              <pc:docMk/>
              <pc:sldMasterMk cId="3612700607" sldId="2147483660"/>
              <pc:sldLayoutMk cId="3600275408" sldId="2147483680"/>
              <ac:spMk id="31" creationId="{00000000-0000-0000-0000-000000000000}"/>
            </ac:spMkLst>
          </pc:spChg>
          <pc:spChg chg="add del">
            <ac:chgData name="ADITYA SAXENA" userId="82cabe9c86e1992d" providerId="LiveId" clId="{9C1064DC-644B-495D-AB77-EAC33E126B91}" dt="2021-11-08T12:47:25.025" v="9"/>
            <ac:spMkLst>
              <pc:docMk/>
              <pc:sldMasterMk cId="3612700607" sldId="2147483660"/>
              <pc:sldLayoutMk cId="3600275408" sldId="2147483680"/>
              <ac:spMk id="32" creationId="{00000000-0000-0000-0000-000000000000}"/>
            </ac:spMkLst>
          </pc:spChg>
          <pc:spChg chg="add del">
            <ac:chgData name="ADITYA SAXENA" userId="82cabe9c86e1992d" providerId="LiveId" clId="{9C1064DC-644B-495D-AB77-EAC33E126B91}" dt="2021-11-08T12:47:25.025" v="9"/>
            <ac:spMkLst>
              <pc:docMk/>
              <pc:sldMasterMk cId="3612700607" sldId="2147483660"/>
              <pc:sldLayoutMk cId="3600275408" sldId="2147483680"/>
              <ac:spMk id="33" creationId="{00000000-0000-0000-0000-000000000000}"/>
            </ac:spMkLst>
          </pc:spChg>
          <pc:cxnChg chg="add del">
            <ac:chgData name="ADITYA SAXENA" userId="82cabe9c86e1992d" providerId="LiveId" clId="{9C1064DC-644B-495D-AB77-EAC33E126B91}" dt="2021-11-08T12:47:25.025" v="9"/>
            <ac:cxnSpMkLst>
              <pc:docMk/>
              <pc:sldMasterMk cId="3612700607" sldId="2147483660"/>
              <pc:sldLayoutMk cId="3600275408" sldId="2147483680"/>
              <ac:cxnSpMk id="34" creationId="{00000000-0000-0000-0000-000000000000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873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107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889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6436" cy="5144872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174326" y="2220424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39062" y="-278417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4"/>
            <a:ext cx="9144762" cy="5143195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5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_1">
    <p:bg>
      <p:bgPr>
        <a:gradFill>
          <a:gsLst>
            <a:gs pos="0">
              <a:schemeClr val="lt1"/>
            </a:gs>
            <a:gs pos="100000">
              <a:srgbClr val="ECF7E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/>
        </p:nvSpPr>
        <p:spPr>
          <a:xfrm>
            <a:off x="0" y="4"/>
            <a:ext cx="9144762" cy="5143195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ECF7EB">
                  <a:alpha val="15080"/>
                </a:srgbClr>
              </a:gs>
              <a:gs pos="100000">
                <a:srgbClr val="C7E6D9"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Quantico" panose="020B0604020202020204" charset="0"/>
              </a:rPr>
              <a:t>Foundation</a:t>
            </a:r>
            <a:endParaRPr dirty="0">
              <a:latin typeface="Quantico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2</a:t>
            </a:fld>
            <a:endParaRPr>
              <a:solidFill>
                <a:schemeClr val="accent3"/>
              </a:solidFill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ctrTitle" idx="4294967295"/>
          </p:nvPr>
        </p:nvSpPr>
        <p:spPr>
          <a:xfrm>
            <a:off x="4291013" y="1393825"/>
            <a:ext cx="4852987" cy="12001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Hello!</a:t>
            </a:r>
            <a:endParaRPr sz="9600">
              <a:solidFill>
                <a:schemeClr val="accent4"/>
              </a:solidFill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4294967295"/>
          </p:nvPr>
        </p:nvSpPr>
        <p:spPr>
          <a:xfrm>
            <a:off x="4291013" y="2549525"/>
            <a:ext cx="4852987" cy="12001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 am </a:t>
            </a:r>
            <a:r>
              <a:rPr lang="en-IN" sz="18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Aditya Saxena</a:t>
            </a:r>
            <a:endParaRPr sz="18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</a:rPr>
              <a:t>GDSC, Managerial Trainee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 dirty="0">
                <a:solidFill>
                  <a:schemeClr val="dk1"/>
                </a:solidFill>
              </a:rPr>
              <a:t>CSE, 2</a:t>
            </a:r>
            <a:r>
              <a:rPr lang="en-IN" sz="1800" b="1" baseline="30000" dirty="0">
                <a:solidFill>
                  <a:schemeClr val="dk1"/>
                </a:solidFill>
              </a:rPr>
              <a:t>nd</a:t>
            </a:r>
            <a:r>
              <a:rPr lang="en-IN" sz="1800" b="1" dirty="0">
                <a:solidFill>
                  <a:schemeClr val="dk1"/>
                </a:solidFill>
              </a:rPr>
              <a:t> year</a:t>
            </a:r>
            <a:endParaRPr sz="1800" b="1" dirty="0">
              <a:solidFill>
                <a:schemeClr val="dk1"/>
              </a:solidFill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0" y="2571750"/>
            <a:ext cx="1144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 Objective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63600" y="1458867"/>
            <a:ext cx="730505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sz="2000" dirty="0"/>
              <a:t>All those young minds who will be entering college this year for the first time are going to be in a lot of confusion about which field to start working on and build their skillset.</a:t>
            </a:r>
          </a:p>
          <a:p>
            <a:r>
              <a:rPr lang="en-IN" sz="2000" dirty="0"/>
              <a:t>The event will help them clear these doubts as a lot of knowledge and valuable assets about many famous domains will be shared with them to solve their confusion.</a:t>
            </a:r>
          </a:p>
          <a:p>
            <a:r>
              <a:rPr lang="en-IN" sz="2000" dirty="0"/>
              <a:t>Also, a lot of interaction with seniors will be there so as to gain and understand their own experiences.</a:t>
            </a:r>
            <a:endParaRPr sz="2000"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Event Theme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63600" y="1458867"/>
            <a:ext cx="730505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400" dirty="0"/>
              <a:t>The event will commence with a starting note by our team lead </a:t>
            </a:r>
            <a:r>
              <a:rPr lang="en-US" sz="2400" dirty="0" err="1"/>
              <a:t>Tashi</a:t>
            </a:r>
            <a:r>
              <a:rPr lang="en-US" sz="2400" dirty="0"/>
              <a:t> Ma’am.</a:t>
            </a:r>
          </a:p>
          <a:p>
            <a:r>
              <a:rPr lang="en-US" dirty="0"/>
              <a:t>Each day of the 4-day event will be assigned to one of the 4 technical domains. GDSC seniors and respective domain heads will be the speakers for each day. They will talk about there fields of development and will also solve queries and doubts.</a:t>
            </a:r>
            <a:endParaRPr lang="en-US" sz="2400" dirty="0"/>
          </a:p>
          <a:p>
            <a:pPr marL="76200" indent="0">
              <a:buNone/>
            </a:pPr>
            <a:endParaRPr lang="en-US" sz="24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148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BAD3-FC9B-4C7B-9744-FFD2F72A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6D7F5-2EDB-42B1-97CC-7B5842DE0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000" dirty="0"/>
              <a:t>For the 4 domains, i.e. Web Development, Android Development, Machine Learning and Competitive Programming, following material will be discussed and shared </a:t>
            </a:r>
          </a:p>
          <a:p>
            <a:r>
              <a:rPr lang="en-US" sz="2000" dirty="0"/>
              <a:t>Basic Knowledge</a:t>
            </a:r>
          </a:p>
          <a:p>
            <a:r>
              <a:rPr lang="en-US" sz="2000" dirty="0"/>
              <a:t>Roadmap</a:t>
            </a:r>
          </a:p>
          <a:p>
            <a:r>
              <a:rPr lang="en-US" sz="2000" dirty="0"/>
              <a:t>Opportunities</a:t>
            </a:r>
          </a:p>
          <a:p>
            <a:r>
              <a:rPr lang="en-US" sz="2000" dirty="0"/>
              <a:t>Advantages</a:t>
            </a:r>
          </a:p>
          <a:p>
            <a:r>
              <a:rPr lang="en-US" sz="2000" dirty="0"/>
              <a:t>Latest Trends</a:t>
            </a:r>
          </a:p>
          <a:p>
            <a:r>
              <a:rPr lang="en-US" sz="2000" dirty="0"/>
              <a:t>Etc.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004B6-4674-4792-8208-8D392BD664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124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BAD3-FC9B-4C7B-9744-FFD2F72A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Platform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6D7F5-2EDB-42B1-97CC-7B5842DE0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Event will be held at the seminar hall for 4 weekdays just after the online event.</a:t>
            </a:r>
          </a:p>
          <a:p>
            <a:r>
              <a:rPr lang="en-IN" dirty="0"/>
              <a:t>Each day, the duration will be around 1.5-2.5 hours, starting after the lunch time.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004B6-4674-4792-8208-8D392BD664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8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Extra Points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63600" y="1575121"/>
            <a:ext cx="7467600" cy="27864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US" sz="2000" dirty="0"/>
              <a:t>The preferred dates will be the first or second week of December.</a:t>
            </a:r>
          </a:p>
          <a:p>
            <a:pPr algn="just"/>
            <a:r>
              <a:rPr lang="en-US" sz="2000" dirty="0"/>
              <a:t>Also, a mixture of both English and Hindi for the communication purpose will be a good choice as not everyone is comfortable with English as students are coming from a wide array of backgrounds.</a:t>
            </a:r>
          </a:p>
          <a:p>
            <a:pPr marL="76200" indent="0" algn="just">
              <a:buNone/>
            </a:pPr>
            <a:endParaRPr sz="1800"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59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Event </a:t>
            </a:r>
            <a:r>
              <a:rPr lang="en-IN" dirty="0"/>
              <a:t>Advantages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63600" y="1575121"/>
            <a:ext cx="7467600" cy="27864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US" sz="1800" dirty="0"/>
              <a:t>It will help bring a positive change to the development culture in the campus. </a:t>
            </a:r>
          </a:p>
          <a:p>
            <a:pPr algn="just"/>
            <a:r>
              <a:rPr lang="en-US" sz="1800" dirty="0"/>
              <a:t>Also it will create a healthy environment for the budding developers to exploring solutions to real life problems and will promote the developer culture.</a:t>
            </a:r>
          </a:p>
          <a:p>
            <a:pPr algn="just"/>
            <a:r>
              <a:rPr lang="en-US" sz="1800" dirty="0"/>
              <a:t>A strong foundation and knowledge will be imparted to the freshers and they will have a better understanding of each domain so as to choose wisely to start developing.</a:t>
            </a:r>
          </a:p>
          <a:p>
            <a:pPr algn="just"/>
            <a:endParaRPr lang="en-US" sz="1800"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239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9</a:t>
            </a:fld>
            <a:endParaRPr>
              <a:solidFill>
                <a:schemeClr val="accent3"/>
              </a:solidFill>
            </a:endParaRPr>
          </a:p>
        </p:txBody>
      </p:sp>
      <p:sp>
        <p:nvSpPr>
          <p:cNvPr id="328" name="Google Shape;328;p35"/>
          <p:cNvSpPr txBox="1">
            <a:spLocks noGrp="1"/>
          </p:cNvSpPr>
          <p:nvPr>
            <p:ph type="ctrTitle" idx="4294967295"/>
          </p:nvPr>
        </p:nvSpPr>
        <p:spPr>
          <a:xfrm>
            <a:off x="4291013" y="1612900"/>
            <a:ext cx="4852987" cy="12001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Thanks!</a:t>
            </a:r>
            <a:endParaRPr sz="9600">
              <a:solidFill>
                <a:schemeClr val="accent4"/>
              </a:solidFill>
            </a:endParaRPr>
          </a:p>
        </p:txBody>
      </p:sp>
      <p:sp>
        <p:nvSpPr>
          <p:cNvPr id="329" name="Google Shape;329;p35"/>
          <p:cNvSpPr txBox="1">
            <a:spLocks noGrp="1"/>
          </p:cNvSpPr>
          <p:nvPr>
            <p:ph type="subTitle" idx="4294967295"/>
          </p:nvPr>
        </p:nvSpPr>
        <p:spPr>
          <a:xfrm>
            <a:off x="4291013" y="2767013"/>
            <a:ext cx="4852987" cy="7635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Any questions?</a:t>
            </a:r>
            <a:endParaRPr sz="18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30" name="Google Shape;330;p35"/>
          <p:cNvCxnSpPr/>
          <p:nvPr/>
        </p:nvCxnSpPr>
        <p:spPr>
          <a:xfrm>
            <a:off x="0" y="2571750"/>
            <a:ext cx="1144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" name="Google Shape;331;p35"/>
          <p:cNvSpPr/>
          <p:nvPr/>
        </p:nvSpPr>
        <p:spPr>
          <a:xfrm>
            <a:off x="1152300" y="1649850"/>
            <a:ext cx="1843800" cy="18438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5"/>
          <p:cNvGrpSpPr/>
          <p:nvPr/>
        </p:nvGrpSpPr>
        <p:grpSpPr>
          <a:xfrm>
            <a:off x="1491429" y="2052012"/>
            <a:ext cx="1165552" cy="1039477"/>
            <a:chOff x="3927500" y="301425"/>
            <a:chExt cx="461550" cy="411625"/>
          </a:xfrm>
        </p:grpSpPr>
        <p:sp>
          <p:nvSpPr>
            <p:cNvPr id="333" name="Google Shape;333;p35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311</TotalTime>
  <Words>379</Words>
  <Application>Microsoft Office PowerPoint</Application>
  <PresentationFormat>On-screen Show (16:9)</PresentationFormat>
  <Paragraphs>43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Titillium Web Light</vt:lpstr>
      <vt:lpstr>Calibri</vt:lpstr>
      <vt:lpstr>Quantico</vt:lpstr>
      <vt:lpstr>Titillium Web</vt:lpstr>
      <vt:lpstr>Juno template</vt:lpstr>
      <vt:lpstr>Foundation</vt:lpstr>
      <vt:lpstr>Hello!</vt:lpstr>
      <vt:lpstr>Event Objective</vt:lpstr>
      <vt:lpstr>Event Theme</vt:lpstr>
      <vt:lpstr>Event Presentation</vt:lpstr>
      <vt:lpstr>Event Platform</vt:lpstr>
      <vt:lpstr>Extra Points</vt:lpstr>
      <vt:lpstr>Event Advantages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</dc:title>
  <dc:creator>ROHAN</dc:creator>
  <cp:lastModifiedBy>ADITYA SAXENA</cp:lastModifiedBy>
  <cp:revision>7</cp:revision>
  <dcterms:modified xsi:type="dcterms:W3CDTF">2021-11-29T08:10:33Z</dcterms:modified>
</cp:coreProperties>
</file>