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61" r:id="rId4"/>
    <p:sldId id="300" r:id="rId5"/>
    <p:sldId id="301" r:id="rId6"/>
    <p:sldId id="302" r:id="rId7"/>
    <p:sldId id="296" r:id="rId8"/>
    <p:sldId id="303" r:id="rId9"/>
    <p:sldId id="27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Quantico" panose="020B0604020202020204" charset="0"/>
      <p:regular r:id="rId16"/>
      <p:bold r:id="rId17"/>
      <p:italic r:id="rId18"/>
      <p:boldItalic r:id="rId19"/>
    </p:embeddedFont>
    <p:embeddedFont>
      <p:font typeface="Titillium Web" panose="00000500000000000000" pitchFamily="2" charset="0"/>
      <p:regular r:id="rId20"/>
      <p:bold r:id="rId21"/>
      <p:italic r:id="rId22"/>
      <p:boldItalic r:id="rId23"/>
    </p:embeddedFont>
    <p:embeddedFont>
      <p:font typeface="Titillium Web Light" panose="000004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171DD6-2702-4FCF-BC82-B343C2BCD5F6}">
  <a:tblStyle styleId="{25171DD6-2702-4FCF-BC82-B343C2BC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AF98B6-0896-4745-9ED8-C8CFF3DE4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SAXENA" userId="82cabe9c86e1992d" providerId="LiveId" clId="{85880F16-5095-4E40-8DCC-8836F2830520}"/>
    <pc:docChg chg="delSld modSld sldOrd">
      <pc:chgData name="ADITYA SAXENA" userId="82cabe9c86e1992d" providerId="LiveId" clId="{85880F16-5095-4E40-8DCC-8836F2830520}" dt="2021-11-08T12:42:13.247" v="7"/>
      <pc:docMkLst>
        <pc:docMk/>
      </pc:docMkLst>
      <pc:sldChg chg="modSp mod">
        <pc:chgData name="ADITYA SAXENA" userId="82cabe9c86e1992d" providerId="LiveId" clId="{85880F16-5095-4E40-8DCC-8836F2830520}" dt="2021-11-08T12:41:57.657" v="3" actId="14100"/>
        <pc:sldMkLst>
          <pc:docMk/>
          <pc:sldMk cId="0" sldId="258"/>
        </pc:sldMkLst>
        <pc:spChg chg="mod">
          <ac:chgData name="ADITYA SAXENA" userId="82cabe9c86e1992d" providerId="LiveId" clId="{85880F16-5095-4E40-8DCC-8836F2830520}" dt="2021-11-08T12:41:57.657" v="3" actId="14100"/>
          <ac:spMkLst>
            <pc:docMk/>
            <pc:sldMk cId="0" sldId="258"/>
            <ac:spMk id="100" creationId="{00000000-0000-0000-0000-000000000000}"/>
          </ac:spMkLst>
        </pc:spChg>
      </pc:sldChg>
      <pc:sldChg chg="del">
        <pc:chgData name="ADITYA SAXENA" userId="82cabe9c86e1992d" providerId="LiveId" clId="{85880F16-5095-4E40-8DCC-8836F2830520}" dt="2021-11-08T12:40:36.584" v="1" actId="2696"/>
        <pc:sldMkLst>
          <pc:docMk/>
          <pc:sldMk cId="672909136" sldId="295"/>
        </pc:sldMkLst>
      </pc:sldChg>
      <pc:sldChg chg="del">
        <pc:chgData name="ADITYA SAXENA" userId="82cabe9c86e1992d" providerId="LiveId" clId="{85880F16-5095-4E40-8DCC-8836F2830520}" dt="2021-11-08T12:40:38.416" v="2" actId="2696"/>
        <pc:sldMkLst>
          <pc:docMk/>
          <pc:sldMk cId="1093214824" sldId="298"/>
        </pc:sldMkLst>
      </pc:sldChg>
      <pc:sldChg chg="del">
        <pc:chgData name="ADITYA SAXENA" userId="82cabe9c86e1992d" providerId="LiveId" clId="{85880F16-5095-4E40-8DCC-8836F2830520}" dt="2021-11-08T12:40:34.592" v="0" actId="2696"/>
        <pc:sldMkLst>
          <pc:docMk/>
          <pc:sldMk cId="2208258971" sldId="299"/>
        </pc:sldMkLst>
      </pc:sldChg>
      <pc:sldChg chg="ord">
        <pc:chgData name="ADITYA SAXENA" userId="82cabe9c86e1992d" providerId="LiveId" clId="{85880F16-5095-4E40-8DCC-8836F2830520}" dt="2021-11-08T12:42:13.247" v="7"/>
        <pc:sldMkLst>
          <pc:docMk/>
          <pc:sldMk cId="1292391226" sldId="303"/>
        </pc:sldMkLst>
      </pc:sldChg>
      <pc:sldMasterChg chg="delSldLayout">
        <pc:chgData name="ADITYA SAXENA" userId="82cabe9c86e1992d" providerId="LiveId" clId="{85880F16-5095-4E40-8DCC-8836F2830520}" dt="2021-11-08T12:40:38.416" v="2" actId="2696"/>
        <pc:sldMasterMkLst>
          <pc:docMk/>
          <pc:sldMasterMk cId="0" sldId="2147483659"/>
        </pc:sldMasterMkLst>
        <pc:sldLayoutChg chg="del">
          <pc:chgData name="ADITYA SAXENA" userId="82cabe9c86e1992d" providerId="LiveId" clId="{85880F16-5095-4E40-8DCC-8836F2830520}" dt="2021-11-08T12:40:38.416" v="2" actId="2696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87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10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88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gradFill>
          <a:gsLst>
            <a:gs pos="0">
              <a:schemeClr val="lt1"/>
            </a:gs>
            <a:gs pos="100000">
              <a:srgbClr val="ECF7E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5300" y="1991850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antico" panose="020B0604020202020204" charset="0"/>
              </a:rPr>
              <a:t>Foundation</a:t>
            </a:r>
            <a:endParaRPr dirty="0">
              <a:latin typeface="Quantico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ctrTitle" idx="4294967295"/>
          </p:nvPr>
        </p:nvSpPr>
        <p:spPr>
          <a:xfrm>
            <a:off x="3168502" y="1394150"/>
            <a:ext cx="4949698" cy="12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4"/>
                </a:solidFill>
              </a:rPr>
              <a:t>Hello!</a:t>
            </a:r>
            <a:endParaRPr sz="9600" dirty="0">
              <a:solidFill>
                <a:schemeClr val="accent4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4294967295"/>
          </p:nvPr>
        </p:nvSpPr>
        <p:spPr>
          <a:xfrm>
            <a:off x="3265400" y="2548744"/>
            <a:ext cx="4852800" cy="120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 am </a:t>
            </a:r>
            <a:r>
              <a:rPr lang="en-IN" sz="1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Aditya Saxena</a:t>
            </a:r>
            <a:endParaRPr sz="1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GDSC, Managerial Trainee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 dirty="0">
                <a:solidFill>
                  <a:schemeClr val="dk1"/>
                </a:solidFill>
              </a:rPr>
              <a:t>CSE, 2</a:t>
            </a:r>
            <a:r>
              <a:rPr lang="en-IN" sz="1800" b="1" baseline="30000" dirty="0">
                <a:solidFill>
                  <a:schemeClr val="dk1"/>
                </a:solidFill>
              </a:rPr>
              <a:t>nd</a:t>
            </a:r>
            <a:r>
              <a:rPr lang="en-IN" sz="1800" b="1" dirty="0">
                <a:solidFill>
                  <a:schemeClr val="dk1"/>
                </a:solidFill>
              </a:rPr>
              <a:t> year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2</a:t>
            </a:fld>
            <a:endParaRPr>
              <a:solidFill>
                <a:schemeClr val="accent3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Objective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63600" y="1458867"/>
            <a:ext cx="730505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All those young minds who will be entering college this year for the first time are going to be in a lot of confusion about which field to start working on and build their skillset.</a:t>
            </a:r>
          </a:p>
          <a:p>
            <a:r>
              <a:rPr lang="en-IN" dirty="0"/>
              <a:t>The event will help them clear these doubts as a lot of knowledge and valuable assets about many famous domains will be shared with them to solve their confusion.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Event Theme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63600" y="1458867"/>
            <a:ext cx="730505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dirty="0"/>
              <a:t>The event will be more of a seminar, where our team lead </a:t>
            </a:r>
            <a:r>
              <a:rPr lang="en-US" sz="2400" dirty="0" err="1"/>
              <a:t>Tashi</a:t>
            </a:r>
            <a:r>
              <a:rPr lang="en-US" sz="2400" dirty="0"/>
              <a:t> Ma’am will welcome the students, give them a brief about the technical domains and then about GDSC.</a:t>
            </a:r>
          </a:p>
          <a:p>
            <a:r>
              <a:rPr lang="en-US" sz="2400" dirty="0"/>
              <a:t>The theme of the event will be inspired from the Google I/O and it will be a very subtle and modernistic type of presentation.</a:t>
            </a:r>
          </a:p>
          <a:p>
            <a:pPr marL="76200" indent="0">
              <a:buNone/>
            </a:pPr>
            <a:endParaRPr lang="en-US" sz="24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48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BAD3-FC9B-4C7B-9744-FFD2F72A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6D7F5-2EDB-42B1-97CC-7B5842DE0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Discord is the preferred choice, as handling bigger crowds can be easy and it has a lot of extra features also.</a:t>
            </a:r>
          </a:p>
          <a:p>
            <a:r>
              <a:rPr lang="en-IN" dirty="0"/>
              <a:t>The time limit for the event will be around 1-2 hours.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004B6-4674-4792-8208-8D392BD664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8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BAD3-FC9B-4C7B-9744-FFD2F72A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6D7F5-2EDB-42B1-97CC-7B5842DE0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Both the options for a live stream of video or a pre-recorded one can be considered for the event according to the technical compatibilities.</a:t>
            </a:r>
          </a:p>
          <a:p>
            <a:r>
              <a:rPr lang="en-US" sz="2400" dirty="0"/>
              <a:t>There will be only a little interaction between students and GDSC members during the online event. All discussions and queries regarding the domains will be solved during the offline event.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004B6-4674-4792-8208-8D392BD664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124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Extra Points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63600" y="1575121"/>
            <a:ext cx="7467600" cy="27864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2000" dirty="0"/>
              <a:t>A link will be shared during the online event (preferably after the presentation ends), for the students to register for the offline event through a Google form.</a:t>
            </a:r>
          </a:p>
          <a:p>
            <a:pPr algn="just"/>
            <a:r>
              <a:rPr lang="en-US" sz="2000" dirty="0"/>
              <a:t>The registration will be on a first come first serve basis.</a:t>
            </a:r>
          </a:p>
          <a:p>
            <a:pPr algn="just"/>
            <a:r>
              <a:rPr lang="en-US" sz="2000" dirty="0"/>
              <a:t>The preferred date will be the first or second Sunday of December.</a:t>
            </a:r>
          </a:p>
          <a:p>
            <a:pPr algn="just"/>
            <a:r>
              <a:rPr lang="en-US" sz="2000" dirty="0"/>
              <a:t>Also, a mixture of both English and Hindi for the communication purpose will be a good choice as not everyone is comfortable with English as students are coming from a wide array of backgrounds.</a:t>
            </a:r>
          </a:p>
          <a:p>
            <a:pPr marL="76200" indent="0" algn="just">
              <a:buNone/>
            </a:pPr>
            <a:endParaRPr sz="1800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59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Event </a:t>
            </a:r>
            <a:r>
              <a:rPr lang="en-IN" dirty="0"/>
              <a:t>Advantages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63600" y="1575121"/>
            <a:ext cx="7467600" cy="27864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2000" dirty="0"/>
              <a:t>It will help bring a positive change to the development culture in the campus. </a:t>
            </a:r>
          </a:p>
          <a:p>
            <a:pPr algn="just"/>
            <a:r>
              <a:rPr lang="en-US" sz="2000" dirty="0"/>
              <a:t>Also it will create a healthy environment for the budding developers to exploring solutions to real life problems and will promote the developer culture.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239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9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ctrTitle" idx="4294967295"/>
          </p:nvPr>
        </p:nvSpPr>
        <p:spPr>
          <a:xfrm>
            <a:off x="3265400" y="1613150"/>
            <a:ext cx="4852800" cy="12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Thanks!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329" name="Google Shape;329;p35"/>
          <p:cNvSpPr txBox="1">
            <a:spLocks noGrp="1"/>
          </p:cNvSpPr>
          <p:nvPr>
            <p:ph type="subTitle" idx="4294967295"/>
          </p:nvPr>
        </p:nvSpPr>
        <p:spPr>
          <a:xfrm>
            <a:off x="3265400" y="2767748"/>
            <a:ext cx="4852800" cy="76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sz="1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30" name="Google Shape;330;p35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Google Shape;331;p35"/>
          <p:cNvSpPr/>
          <p:nvPr/>
        </p:nvSpPr>
        <p:spPr>
          <a:xfrm>
            <a:off x="1152300" y="1649850"/>
            <a:ext cx="1843800" cy="18438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5"/>
          <p:cNvGrpSpPr/>
          <p:nvPr/>
        </p:nvGrpSpPr>
        <p:grpSpPr>
          <a:xfrm>
            <a:off x="1491429" y="2052012"/>
            <a:ext cx="1165552" cy="1039477"/>
            <a:chOff x="3927500" y="301425"/>
            <a:chExt cx="461550" cy="411625"/>
          </a:xfrm>
        </p:grpSpPr>
        <p:sp>
          <p:nvSpPr>
            <p:cNvPr id="333" name="Google Shape;333;p3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389</Words>
  <Application>Microsoft Office PowerPoint</Application>
  <PresentationFormat>On-screen Show (16:9)</PresentationFormat>
  <Paragraphs>37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Titillium Web</vt:lpstr>
      <vt:lpstr>Arial</vt:lpstr>
      <vt:lpstr>Calibri</vt:lpstr>
      <vt:lpstr>Quantico</vt:lpstr>
      <vt:lpstr>Titillium Web Light</vt:lpstr>
      <vt:lpstr>Juno template</vt:lpstr>
      <vt:lpstr>Foundation</vt:lpstr>
      <vt:lpstr>Hello!</vt:lpstr>
      <vt:lpstr>Event Objective</vt:lpstr>
      <vt:lpstr>Event Theme</vt:lpstr>
      <vt:lpstr>Event Platform</vt:lpstr>
      <vt:lpstr>Event Presentation</vt:lpstr>
      <vt:lpstr>Extra Points</vt:lpstr>
      <vt:lpstr>Event Advantages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ROHAN</dc:creator>
  <cp:lastModifiedBy>ADITYA SAXENA</cp:lastModifiedBy>
  <cp:revision>5</cp:revision>
  <dcterms:modified xsi:type="dcterms:W3CDTF">2021-11-29T08:06:12Z</dcterms:modified>
</cp:coreProperties>
</file>