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8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0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一張含有 牆, 建築物, 並排的 的圖片&#10;&#10;自動產生的描述">
            <a:extLst>
              <a:ext uri="{FF2B5EF4-FFF2-40B4-BE49-F238E27FC236}">
                <a16:creationId xmlns:a16="http://schemas.microsoft.com/office/drawing/2014/main" id="{FD5F6DB8-1325-4261-89D4-2DD9856FB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035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26BBBD5-0D97-4663-8227-7259115FF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zh-TW" sz="6600" dirty="0">
                <a:solidFill>
                  <a:srgbClr val="FFFFFF"/>
                </a:solidFill>
              </a:rPr>
              <a:t>AI</a:t>
            </a:r>
            <a:r>
              <a:rPr lang="zh-TW" altLang="en-US" sz="6600" dirty="0">
                <a:solidFill>
                  <a:srgbClr val="FFFFFF"/>
                </a:solidFill>
              </a:rPr>
              <a:t> </a:t>
            </a:r>
            <a:r>
              <a:rPr lang="en-US" altLang="zh-TW" sz="6600" dirty="0">
                <a:solidFill>
                  <a:srgbClr val="FFFFFF"/>
                </a:solidFill>
              </a:rPr>
              <a:t>Introduction</a:t>
            </a:r>
            <a:br>
              <a:rPr lang="en-US" altLang="zh-TW" sz="6600" dirty="0">
                <a:solidFill>
                  <a:srgbClr val="FFFFFF"/>
                </a:solidFill>
              </a:rPr>
            </a:br>
            <a:r>
              <a:rPr lang="en-US" altLang="zh-TW" sz="2000" dirty="0">
                <a:solidFill>
                  <a:srgbClr val="FFFFFF"/>
                </a:solidFill>
              </a:rPr>
              <a:t>Final Project -</a:t>
            </a:r>
            <a:br>
              <a:rPr lang="en-US" altLang="zh-TW" sz="5400" dirty="0">
                <a:solidFill>
                  <a:srgbClr val="FFFFFF"/>
                </a:solidFill>
              </a:rPr>
            </a:br>
            <a:r>
              <a:rPr lang="en-US" altLang="zh-TW" sz="4400" dirty="0">
                <a:solidFill>
                  <a:srgbClr val="FFFFFF"/>
                </a:solidFill>
              </a:rPr>
              <a:t>AI Animals Recognize</a:t>
            </a:r>
            <a:endParaRPr lang="zh-TW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62BE7D-C22D-4772-A6DB-8C59F715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altLang="zh-TW" sz="2200" dirty="0">
                <a:solidFill>
                  <a:srgbClr val="FFFFFF"/>
                </a:solidFill>
              </a:rPr>
              <a:t>A107221096	</a:t>
            </a:r>
            <a:r>
              <a:rPr lang="zh-TW" altLang="en-US" sz="2200" dirty="0">
                <a:solidFill>
                  <a:srgbClr val="FFFFFF"/>
                </a:solidFill>
              </a:rPr>
              <a:t>林承翰</a:t>
            </a:r>
            <a:endParaRPr lang="en-US" altLang="zh-TW" sz="2200" dirty="0">
              <a:solidFill>
                <a:srgbClr val="FFFFFF"/>
              </a:solidFill>
            </a:endParaRPr>
          </a:p>
          <a:p>
            <a:pPr algn="r"/>
            <a:r>
              <a:rPr lang="en-US" altLang="zh-TW" sz="2200" dirty="0">
                <a:solidFill>
                  <a:srgbClr val="FFFFFF"/>
                </a:solidFill>
              </a:rPr>
              <a:t>2021/01/04</a:t>
            </a:r>
            <a:endParaRPr lang="zh-TW" alt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470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88720B-CCBA-45EA-A9BC-52F92657B5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2481" y="1690688"/>
            <a:ext cx="7847038" cy="49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5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DFA534-8843-47BE-A472-5620B662F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7718" y="1690688"/>
            <a:ext cx="8776564" cy="39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6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2E6387-CF24-4910-AAB6-1A33A98B52A1}"/>
              </a:ext>
            </a:extLst>
          </p:cNvPr>
          <p:cNvPicPr/>
          <p:nvPr/>
        </p:nvPicPr>
        <p:blipFill rotWithShape="1">
          <a:blip r:embed="rId2"/>
          <a:srcRect b="76167"/>
          <a:stretch/>
        </p:blipFill>
        <p:spPr>
          <a:xfrm>
            <a:off x="548025" y="1802675"/>
            <a:ext cx="5274310" cy="13255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14E8D4D-F149-4FFD-88F6-0CF533F591F1}"/>
              </a:ext>
            </a:extLst>
          </p:cNvPr>
          <p:cNvPicPr/>
          <p:nvPr/>
        </p:nvPicPr>
        <p:blipFill rotWithShape="1">
          <a:blip r:embed="rId2"/>
          <a:srcRect t="23682"/>
          <a:stretch/>
        </p:blipFill>
        <p:spPr>
          <a:xfrm>
            <a:off x="6369665" y="1802675"/>
            <a:ext cx="5274310" cy="42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7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BD9CF4-1C5E-4102-A052-DB2E5997B8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1987" y="2283640"/>
            <a:ext cx="9568025" cy="25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2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500D7-6D29-4133-A773-27196A5D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E56E418-4313-407C-80D0-E5019A94E514}"/>
              </a:ext>
            </a:extLst>
          </p:cNvPr>
          <p:cNvGrpSpPr/>
          <p:nvPr/>
        </p:nvGrpSpPr>
        <p:grpSpPr>
          <a:xfrm>
            <a:off x="1465667" y="1690688"/>
            <a:ext cx="8572767" cy="4447579"/>
            <a:chOff x="765276" y="1911395"/>
            <a:chExt cx="6958274" cy="360997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380EAD6-3239-44A2-AD82-BBFC27BCDB1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76" y="2194288"/>
              <a:ext cx="4352925" cy="319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85E5590-0153-4184-8601-AFEAF67C4A4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018575" y="1911395"/>
              <a:ext cx="1704975" cy="3609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92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07F-743D-4263-8F94-7B41CCA0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Chart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0D475C9-DB87-4F8D-8578-1B4CC23896F6}"/>
              </a:ext>
            </a:extLst>
          </p:cNvPr>
          <p:cNvGrpSpPr/>
          <p:nvPr/>
        </p:nvGrpSpPr>
        <p:grpSpPr>
          <a:xfrm>
            <a:off x="2777803" y="2258736"/>
            <a:ext cx="6636393" cy="2340528"/>
            <a:chOff x="2390165" y="2231471"/>
            <a:chExt cx="6636393" cy="234052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AF6B7D3-2D64-4749-B4A7-1A22DE3779F0}"/>
                </a:ext>
              </a:extLst>
            </p:cNvPr>
            <p:cNvSpPr/>
            <p:nvPr/>
          </p:nvSpPr>
          <p:spPr>
            <a:xfrm>
              <a:off x="2390165" y="2231472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宣告使用套件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645B2B-EEC3-4B16-A17A-907735CF0D76}"/>
                </a:ext>
              </a:extLst>
            </p:cNvPr>
            <p:cNvSpPr/>
            <p:nvPr/>
          </p:nvSpPr>
          <p:spPr>
            <a:xfrm>
              <a:off x="4806195" y="2231471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設定資料位置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981CF65A-583D-454B-9069-24A29D53E743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 flipV="1">
              <a:off x="4194497" y="2600587"/>
              <a:ext cx="611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89A471-D56A-4FAD-B447-5ADF30028401}"/>
                </a:ext>
              </a:extLst>
            </p:cNvPr>
            <p:cNvSpPr/>
            <p:nvPr/>
          </p:nvSpPr>
          <p:spPr>
            <a:xfrm>
              <a:off x="7222225" y="2231471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定義資料標籤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A9CE-37F6-4CBC-91A5-430D329D47ED}"/>
                </a:ext>
              </a:extLst>
            </p:cNvPr>
            <p:cNvSpPr/>
            <p:nvPr/>
          </p:nvSpPr>
          <p:spPr>
            <a:xfrm>
              <a:off x="2390165" y="3833767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資料事前處理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7F2422-2443-4E17-B85E-829871283E9B}"/>
                </a:ext>
              </a:extLst>
            </p:cNvPr>
            <p:cNvSpPr/>
            <p:nvPr/>
          </p:nvSpPr>
          <p:spPr>
            <a:xfrm>
              <a:off x="4806195" y="3833768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建立</a:t>
              </a:r>
              <a:r>
                <a:rPr lang="en-US" altLang="zh-TW" dirty="0"/>
                <a:t>CNN</a:t>
              </a:r>
              <a:r>
                <a:rPr lang="zh-TW" altLang="en-US" dirty="0"/>
                <a:t>模型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EE7865-CCBF-44FA-83FA-383B6177EE82}"/>
                </a:ext>
              </a:extLst>
            </p:cNvPr>
            <p:cNvSpPr/>
            <p:nvPr/>
          </p:nvSpPr>
          <p:spPr>
            <a:xfrm>
              <a:off x="7222226" y="3833768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判斷並儲存結果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C83BB51-C7C2-4DFA-A84F-D7DE3330F4BE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610527" y="2600587"/>
              <a:ext cx="6116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3956ED1-F052-4256-8C93-61711456486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6610527" y="4202884"/>
              <a:ext cx="611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7818FE08-CCBD-4701-B9EA-287E34287755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5276329" y="985704"/>
              <a:ext cx="864065" cy="48320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EF084E-DDC6-4953-8879-993FF88C5522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4194497" y="4202883"/>
              <a:ext cx="611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7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07F-743D-4263-8F94-7B41CCA0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CNN-Convolutional Neural Network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42B3EF-31C7-4434-A955-AC57411D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690688"/>
            <a:ext cx="96202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42FB07F-743D-4263-8F94-7B41CCA0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CNN-Convolutional Neural Network</a:t>
            </a:r>
            <a:endParaRPr lang="zh-TW" altLang="en-US" dirty="0"/>
          </a:p>
        </p:txBody>
      </p:sp>
      <p:pic>
        <p:nvPicPr>
          <p:cNvPr id="5" name="Picture 2" descr="https://1.bp.blogspot.com/-_5_BKj15dnk/WLGpsU_WNuI/AAAAAAABPJw/tqpPiCERhuo9h4H1pFCG8RaWx-68OpUGQCLcB/s1600/activ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11" y="2344659"/>
            <a:ext cx="9313577" cy="274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FC7159-C198-4079-BFBE-C270F00F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CNN-Convolutional Neural Network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F7A5B1-7038-4E4E-B4D8-A2F55FD1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3" y="1690687"/>
            <a:ext cx="5476875" cy="40290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7256DB-D236-4345-A933-6DD05399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035" y="2443163"/>
            <a:ext cx="5814802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C36078-4FC6-4EBF-A2BE-08963DC2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2644629"/>
            <a:ext cx="5895975" cy="2743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96CAD6-1EF4-4100-93E9-8225094D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79" y="2901804"/>
            <a:ext cx="4171950" cy="222885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6936D4DF-1E97-4717-8B45-30309828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CNN-Convolutional Neural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15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1C111A-75BF-434F-B6D4-1C68F84D18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9068" y="1559170"/>
            <a:ext cx="7984893" cy="22976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0CA98D-1601-457C-BBF1-3461AB818F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09068" y="3962995"/>
            <a:ext cx="7973863" cy="26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6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04EC86-6484-4011-AE1D-0D2D0F7A74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6465" y="2149506"/>
            <a:ext cx="6159069" cy="25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3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735EE81-B9A5-45D6-992F-F6E060E91854}"/>
              </a:ext>
            </a:extLst>
          </p:cNvPr>
          <p:cNvGrpSpPr/>
          <p:nvPr/>
        </p:nvGrpSpPr>
        <p:grpSpPr>
          <a:xfrm>
            <a:off x="2562041" y="1690688"/>
            <a:ext cx="7067917" cy="4502391"/>
            <a:chOff x="3458845" y="2660967"/>
            <a:chExt cx="5274310" cy="33598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40C1B84-111F-4323-9149-A0BA4B81CF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58845" y="2660967"/>
              <a:ext cx="5274310" cy="1536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2561827-638C-4726-9606-06E003AF5D5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458845" y="4459968"/>
              <a:ext cx="5274310" cy="1560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16368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69</Words>
  <Application>Microsoft Office PowerPoint</Application>
  <PresentationFormat>寬螢幕</PresentationFormat>
  <Paragraphs>22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AvenirNext LT Pro Medium</vt:lpstr>
      <vt:lpstr>Arial</vt:lpstr>
      <vt:lpstr>Avenir Next LT Pro</vt:lpstr>
      <vt:lpstr>Rockwell</vt:lpstr>
      <vt:lpstr>Segoe UI</vt:lpstr>
      <vt:lpstr>ExploreVTI</vt:lpstr>
      <vt:lpstr>AI Introduction Final Project - AI Animals Recognize</vt:lpstr>
      <vt:lpstr>Process Chart</vt:lpstr>
      <vt:lpstr>CNN-Convolutional Neural Network</vt:lpstr>
      <vt:lpstr>CNN-Convolutional Neural Network</vt:lpstr>
      <vt:lpstr>CNN-Convolutional Neural Network</vt:lpstr>
      <vt:lpstr>CNN-Convolutional Neural Network</vt:lpstr>
      <vt:lpstr>Main Program-Step 1</vt:lpstr>
      <vt:lpstr>Main Program-Step 2</vt:lpstr>
      <vt:lpstr>Main Program-Step 3</vt:lpstr>
      <vt:lpstr>Main Program-Step 4</vt:lpstr>
      <vt:lpstr>Main Program-Step 5</vt:lpstr>
      <vt:lpstr>Main Program-Step 6</vt:lpstr>
      <vt:lpstr>Main Program-Step 7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Introduction</dc:title>
  <dc:creator>10106</dc:creator>
  <cp:lastModifiedBy>林承翰</cp:lastModifiedBy>
  <cp:revision>28</cp:revision>
  <dcterms:created xsi:type="dcterms:W3CDTF">2020-12-27T16:46:14Z</dcterms:created>
  <dcterms:modified xsi:type="dcterms:W3CDTF">2022-09-29T08:45:45Z</dcterms:modified>
</cp:coreProperties>
</file>