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5"/>
  </p:notesMasterIdLst>
  <p:sldIdLst>
    <p:sldId id="256" r:id="rId5"/>
    <p:sldId id="2146847054" r:id="rId6"/>
    <p:sldId id="262" r:id="rId7"/>
    <p:sldId id="263" r:id="rId8"/>
    <p:sldId id="265" r:id="rId9"/>
    <p:sldId id="267" r:id="rId10"/>
    <p:sldId id="2146847062" r:id="rId11"/>
    <p:sldId id="2146847063" r:id="rId12"/>
    <p:sldId id="2146847064" r:id="rId13"/>
    <p:sldId id="2146847065" r:id="rId14"/>
    <p:sldId id="2146847066" r:id="rId15"/>
    <p:sldId id="2146847067" r:id="rId16"/>
    <p:sldId id="2146847068" r:id="rId17"/>
    <p:sldId id="268" r:id="rId18"/>
    <p:sldId id="2146847055" r:id="rId19"/>
    <p:sldId id="269" r:id="rId20"/>
    <p:sldId id="2146847059" r:id="rId21"/>
    <p:sldId id="2146847060" r:id="rId22"/>
    <p:sldId id="2146847061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43534-C45B-4B40-B982-F516AEF96431}" v="5" dt="2025-08-04T12:02:47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krishna Ramesh" userId="d986d32653a46fc9" providerId="LiveId" clId="{77743534-C45B-4B40-B982-F516AEF96431}"/>
    <pc:docChg chg="addSld modSld">
      <pc:chgData name="Harikrishna Ramesh" userId="d986d32653a46fc9" providerId="LiveId" clId="{77743534-C45B-4B40-B982-F516AEF96431}" dt="2025-08-04T12:03:13.932" v="88" actId="20577"/>
      <pc:docMkLst>
        <pc:docMk/>
      </pc:docMkLst>
      <pc:sldChg chg="addSp modSp new mod">
        <pc:chgData name="Harikrishna Ramesh" userId="d986d32653a46fc9" providerId="LiveId" clId="{77743534-C45B-4B40-B982-F516AEF96431}" dt="2025-08-04T12:01:04.121" v="9" actId="20577"/>
        <pc:sldMkLst>
          <pc:docMk/>
          <pc:sldMk cId="3833266353" sldId="2146847064"/>
        </pc:sldMkLst>
        <pc:spChg chg="mod">
          <ac:chgData name="Harikrishna Ramesh" userId="d986d32653a46fc9" providerId="LiveId" clId="{77743534-C45B-4B40-B982-F516AEF96431}" dt="2025-08-04T12:01:04.121" v="9" actId="20577"/>
          <ac:spMkLst>
            <pc:docMk/>
            <pc:sldMk cId="3833266353" sldId="2146847064"/>
            <ac:spMk id="2" creationId="{CFEA53A6-8342-E6CA-849C-92D42FA7B6AE}"/>
          </ac:spMkLst>
        </pc:spChg>
        <pc:picChg chg="add mod">
          <ac:chgData name="Harikrishna Ramesh" userId="d986d32653a46fc9" providerId="LiveId" clId="{77743534-C45B-4B40-B982-F516AEF96431}" dt="2025-08-04T12:00:59.309" v="3" actId="14100"/>
          <ac:picMkLst>
            <pc:docMk/>
            <pc:sldMk cId="3833266353" sldId="2146847064"/>
            <ac:picMk id="4" creationId="{828420A1-C8B1-75EF-82CD-71970919365F}"/>
          </ac:picMkLst>
        </pc:picChg>
      </pc:sldChg>
      <pc:sldChg chg="addSp modSp new mod">
        <pc:chgData name="Harikrishna Ramesh" userId="d986d32653a46fc9" providerId="LiveId" clId="{77743534-C45B-4B40-B982-F516AEF96431}" dt="2025-08-04T12:01:29.730" v="25" actId="20577"/>
        <pc:sldMkLst>
          <pc:docMk/>
          <pc:sldMk cId="2474932327" sldId="2146847065"/>
        </pc:sldMkLst>
        <pc:spChg chg="mod">
          <ac:chgData name="Harikrishna Ramesh" userId="d986d32653a46fc9" providerId="LiveId" clId="{77743534-C45B-4B40-B982-F516AEF96431}" dt="2025-08-04T12:01:29.730" v="25" actId="20577"/>
          <ac:spMkLst>
            <pc:docMk/>
            <pc:sldMk cId="2474932327" sldId="2146847065"/>
            <ac:spMk id="2" creationId="{6CE7065A-1FEC-2B68-1E8D-1DD5D99D17E0}"/>
          </ac:spMkLst>
        </pc:spChg>
        <pc:picChg chg="add mod">
          <ac:chgData name="Harikrishna Ramesh" userId="d986d32653a46fc9" providerId="LiveId" clId="{77743534-C45B-4B40-B982-F516AEF96431}" dt="2025-08-04T12:01:24.011" v="12" actId="1076"/>
          <ac:picMkLst>
            <pc:docMk/>
            <pc:sldMk cId="2474932327" sldId="2146847065"/>
            <ac:picMk id="4" creationId="{B988ED8A-D322-743A-A2B5-80C997B009C3}"/>
          </ac:picMkLst>
        </pc:picChg>
      </pc:sldChg>
      <pc:sldChg chg="addSp modSp new mod">
        <pc:chgData name="Harikrishna Ramesh" userId="d986d32653a46fc9" providerId="LiveId" clId="{77743534-C45B-4B40-B982-F516AEF96431}" dt="2025-08-04T12:01:46.742" v="33" actId="20577"/>
        <pc:sldMkLst>
          <pc:docMk/>
          <pc:sldMk cId="1498161655" sldId="2146847066"/>
        </pc:sldMkLst>
        <pc:spChg chg="mod">
          <ac:chgData name="Harikrishna Ramesh" userId="d986d32653a46fc9" providerId="LiveId" clId="{77743534-C45B-4B40-B982-F516AEF96431}" dt="2025-08-04T12:01:46.742" v="33" actId="20577"/>
          <ac:spMkLst>
            <pc:docMk/>
            <pc:sldMk cId="1498161655" sldId="2146847066"/>
            <ac:spMk id="2" creationId="{71513E5D-6BF9-7D2D-F49E-BBD143D773FB}"/>
          </ac:spMkLst>
        </pc:spChg>
        <pc:picChg chg="add mod">
          <ac:chgData name="Harikrishna Ramesh" userId="d986d32653a46fc9" providerId="LiveId" clId="{77743534-C45B-4B40-B982-F516AEF96431}" dt="2025-08-04T12:01:43.562" v="28" actId="1076"/>
          <ac:picMkLst>
            <pc:docMk/>
            <pc:sldMk cId="1498161655" sldId="2146847066"/>
            <ac:picMk id="4" creationId="{6429CBB5-96ED-D8A9-EC00-D90801002DDA}"/>
          </ac:picMkLst>
        </pc:picChg>
      </pc:sldChg>
      <pc:sldChg chg="addSp modSp new mod">
        <pc:chgData name="Harikrishna Ramesh" userId="d986d32653a46fc9" providerId="LiveId" clId="{77743534-C45B-4B40-B982-F516AEF96431}" dt="2025-08-04T12:02:30.633" v="49" actId="1076"/>
        <pc:sldMkLst>
          <pc:docMk/>
          <pc:sldMk cId="405123274" sldId="2146847067"/>
        </pc:sldMkLst>
        <pc:spChg chg="mod">
          <ac:chgData name="Harikrishna Ramesh" userId="d986d32653a46fc9" providerId="LiveId" clId="{77743534-C45B-4B40-B982-F516AEF96431}" dt="2025-08-04T12:02:25.743" v="48" actId="20577"/>
          <ac:spMkLst>
            <pc:docMk/>
            <pc:sldMk cId="405123274" sldId="2146847067"/>
            <ac:spMk id="2" creationId="{BC97038D-ACD7-F8B4-C06F-4231B147DCD3}"/>
          </ac:spMkLst>
        </pc:spChg>
        <pc:picChg chg="add mod">
          <ac:chgData name="Harikrishna Ramesh" userId="d986d32653a46fc9" providerId="LiveId" clId="{77743534-C45B-4B40-B982-F516AEF96431}" dt="2025-08-04T12:02:30.633" v="49" actId="1076"/>
          <ac:picMkLst>
            <pc:docMk/>
            <pc:sldMk cId="405123274" sldId="2146847067"/>
            <ac:picMk id="4" creationId="{641E2879-BAFF-B157-2C05-2081252C3CFE}"/>
          </ac:picMkLst>
        </pc:picChg>
      </pc:sldChg>
      <pc:sldChg chg="addSp modSp new mod">
        <pc:chgData name="Harikrishna Ramesh" userId="d986d32653a46fc9" providerId="LiveId" clId="{77743534-C45B-4B40-B982-F516AEF96431}" dt="2025-08-04T12:03:13.932" v="88" actId="20577"/>
        <pc:sldMkLst>
          <pc:docMk/>
          <pc:sldMk cId="2445107129" sldId="2146847068"/>
        </pc:sldMkLst>
        <pc:spChg chg="mod">
          <ac:chgData name="Harikrishna Ramesh" userId="d986d32653a46fc9" providerId="LiveId" clId="{77743534-C45B-4B40-B982-F516AEF96431}" dt="2025-08-04T12:03:13.932" v="88" actId="20577"/>
          <ac:spMkLst>
            <pc:docMk/>
            <pc:sldMk cId="2445107129" sldId="2146847068"/>
            <ac:spMk id="2" creationId="{B0D23D78-D87B-2B5E-FE3C-D6E59B98D2AA}"/>
          </ac:spMkLst>
        </pc:spChg>
        <pc:picChg chg="add mod">
          <ac:chgData name="Harikrishna Ramesh" userId="d986d32653a46fc9" providerId="LiveId" clId="{77743534-C45B-4B40-B982-F516AEF96431}" dt="2025-08-04T12:02:57.713" v="57" actId="1076"/>
          <ac:picMkLst>
            <pc:docMk/>
            <pc:sldMk cId="2445107129" sldId="2146847068"/>
            <ac:picMk id="4" creationId="{16F2A06C-FDA1-CA66-2864-4D76E308C15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AI agent for chronic disease monitoring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3713" y="4586365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Harikrishna Ramesh-Federal institute of Science And Technology-CS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065A-1FEC-2B68-1E8D-1DD5D99D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8ED8A-D322-743A-A2B5-80C997B00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92" y="1740266"/>
            <a:ext cx="8179220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3E5D-6BF9-7D2D-F49E-BBD143D7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9CBB5-96ED-D8A9-EC00-D90801002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22" y="1460852"/>
            <a:ext cx="5962956" cy="46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6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038D-ACD7-F8B4-C06F-4231B147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E2879-BAFF-B157-2C05-2081252C3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49" y="1512404"/>
            <a:ext cx="11133506" cy="50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3D78-D87B-2B5E-FE3C-D6E59B98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Deployed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2A06C-FDA1-CA66-2864-4D76E308C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42" y="1454502"/>
            <a:ext cx="7093315" cy="4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0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71600"/>
            <a:ext cx="11029615" cy="2590799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This AI agent demonstrates the potential of IBM Cloud and Watsonx.ai in transforming chronic disease management. By providing real-time monitoring, intelligent recommendations, and proactive alerts, the agent reduces risks, improves treatment adherence, and bridges the communication gap between patients and providers.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0C79134-33A9-06A7-80FC-D0B62BEC0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84" y="1832322"/>
            <a:ext cx="985820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real wearable data from smartwatches and glucometers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of real-time patient dashboards for doctors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Expansion to cover mental health, cancer follow-up,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of IBM App Connect to automate data 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interaction using Watson Assistant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DFEF67-2542-1D9F-49AA-1FB8C49D8A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74524"/>
            <a:ext cx="660700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Watsonx.ai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Granite Foundation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papers on AI in healthcare monitoring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6D0D04-6DC6-98B7-D099-4856B224A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457" y="1311155"/>
            <a:ext cx="7260772" cy="5231159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E5D369-0F48-01B2-6AB4-E4348FD0D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829" y="1301750"/>
            <a:ext cx="7249885" cy="509905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7DEDD-06DD-EFFE-DC20-3939366B3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616" y="1301750"/>
            <a:ext cx="7261784" cy="525145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48907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Chronic diseases like diabetes, hypertension, and heart conditions require continuous monitoring and proactive care. Many patients and healthcare providers lack real-time access to health data and early warning systems, resulting in delayed intervention, poor treatment adherence, and increased hospital visits. There is a need for an AI-based assistant to bridge the gap between patient data and timely insights.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346285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800" b="1" dirty="0">
              <a:latin typeface="17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proposed solution is an AI agent built on IBM Cloud using Watsonx.ai . This intelligent assistant will: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Continuously monitor patient health data (e.g., blood pressure, glucose level, heart rate).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Analyze inputs using AI to detect early warning signs.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personalized lifestyle recommendations and medication reminders.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 real-time alerts to both patients and healthcare providers.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Enhance chronic care outcomes by enabling proactive and informed health management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98171"/>
            <a:ext cx="11029615" cy="4354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rental bike prediction system. Here's a suggested structure for this section:</a:t>
            </a:r>
            <a:endParaRPr lang="en-US" dirty="0"/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System requirements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	</a:t>
            </a:r>
            <a:r>
              <a:rPr lang="en-IN" sz="18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Laptop 64x based</a:t>
            </a:r>
            <a:endParaRPr lang="en-IN" sz="1800" b="1" dirty="0">
              <a:solidFill>
                <a:srgbClr val="0F0F0F"/>
              </a:solidFill>
            </a:endParaRPr>
          </a:p>
          <a:p>
            <a:r>
              <a:rPr lang="en-IN" sz="2000" b="1" dirty="0">
                <a:solidFill>
                  <a:srgbClr val="0F0F0F"/>
                </a:solidFill>
              </a:rPr>
              <a:t>Library required to build the model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	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IBM Cloud (Lite)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Watsonx.ai Agentic Lab(AI Agent)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Watsonx.ai Runtime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No-code AI agent builder on IBM Cloud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	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  <a:p>
            <a:pPr marL="305435" indent="-305435"/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0DCB99-C17C-BF25-C7BA-583F21700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100" y="1232452"/>
            <a:ext cx="7048500" cy="519374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9BC758-3D93-6374-F926-94E90EA5B960}"/>
              </a:ext>
            </a:extLst>
          </p:cNvPr>
          <p:cNvSpPr txBox="1"/>
          <p:nvPr/>
        </p:nvSpPr>
        <p:spPr>
          <a:xfrm>
            <a:off x="9550400" y="1981200"/>
            <a:ext cx="222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Case 1: Hypertension Warning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9223-F3C0-CAAB-30CA-A00D0F3E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94" y="462958"/>
            <a:ext cx="11029616" cy="59224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1C6EF-8751-5B94-55AF-8CDF58D18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1187774"/>
            <a:ext cx="7454900" cy="5207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57CBB7-5298-85F0-A349-9A419E925B22}"/>
              </a:ext>
            </a:extLst>
          </p:cNvPr>
          <p:cNvSpPr txBox="1"/>
          <p:nvPr/>
        </p:nvSpPr>
        <p:spPr>
          <a:xfrm>
            <a:off x="8915400" y="1790700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Case 2: Diabetic Patient Alert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39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1E95-C205-EC49-1337-6656B019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94" y="564558"/>
            <a:ext cx="11029616" cy="59224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AB678-6D0D-5F47-E2FC-FA2BAC550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1117600"/>
            <a:ext cx="7264400" cy="551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96F940-524E-B6BA-DC9A-061237BA1D67}"/>
              </a:ext>
            </a:extLst>
          </p:cNvPr>
          <p:cNvSpPr txBox="1"/>
          <p:nvPr/>
        </p:nvSpPr>
        <p:spPr>
          <a:xfrm>
            <a:off x="8826500" y="1341546"/>
            <a:ext cx="279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 Case 4: Lifestyle Suggestion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0115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53A6-8342-E6CA-849C-92D42FA7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420A1-C8B1-75EF-82CD-719709193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105" y="1511300"/>
            <a:ext cx="5626389" cy="461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663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1335</TotalTime>
  <Words>413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17</vt:lpstr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AI agent for chronic disease monitoring</vt:lpstr>
      <vt:lpstr>OUTLINE</vt:lpstr>
      <vt:lpstr>Problem Statement</vt:lpstr>
      <vt:lpstr>Proposed Solution</vt:lpstr>
      <vt:lpstr>System  Approach</vt:lpstr>
      <vt:lpstr>Result</vt:lpstr>
      <vt:lpstr>Result</vt:lpstr>
      <vt:lpstr>Result</vt:lpstr>
      <vt:lpstr>Set Up</vt:lpstr>
      <vt:lpstr>Configuration</vt:lpstr>
      <vt:lpstr>Tools</vt:lpstr>
      <vt:lpstr>Deployed</vt:lpstr>
      <vt:lpstr>Deployed output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Harikrishna Ramesh</cp:lastModifiedBy>
  <cp:revision>25</cp:revision>
  <dcterms:created xsi:type="dcterms:W3CDTF">2021-05-26T16:50:10Z</dcterms:created>
  <dcterms:modified xsi:type="dcterms:W3CDTF">2025-08-04T12:03:19Z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