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83c6"/>
          </a:solidFill>
          <a:ln w="1584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rgbClr val="1cade4"/>
          </a:solidFill>
          <a:ln w="15840">
            <a:noFill/>
          </a:ln>
        </p:spPr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2683c6"/>
          </a:solidFill>
          <a:ln w="1584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rgbClr val="1cade4"/>
          </a:solidFill>
          <a:ln w="15840">
            <a:noFill/>
          </a:ln>
        </p:spPr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8000">
                <a:solidFill>
                  <a:srgbClr val="262626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ffffff"/>
                </a:solidFill>
                <a:latin typeface="Calibri"/>
              </a:rPr>
              <a:t>12/16/14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8389F00-6403-44E1-B281-5F913F06D5F6}" type="slidenum">
              <a:rPr lang="en-US" sz="1050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83c6"/>
          </a:solidFill>
          <a:ln w="15840">
            <a:noFill/>
          </a:ln>
        </p:spPr>
      </p:sp>
      <p:sp>
        <p:nvSpPr>
          <p:cNvPr id="46" name="CustomShape 2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rgbClr val="1cade4"/>
          </a:solidFill>
          <a:ln w="15840">
            <a:noFill/>
          </a:ln>
        </p:spPr>
      </p:sp>
      <p:sp>
        <p:nvSpPr>
          <p:cNvPr id="47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50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ffffff"/>
                </a:solidFill>
                <a:latin typeface="Calibri"/>
              </a:rPr>
              <a:t>12/16/14</a:t>
            </a:r>
            <a:endParaRPr/>
          </a:p>
        </p:txBody>
      </p:sp>
      <p:sp>
        <p:nvSpPr>
          <p:cNvPr id="51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2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541F147-98D4-4AE7-A9D4-5B01AA0E2D15}" type="slidenum">
              <a:rPr lang="en-US" sz="1050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7200">
                <a:solidFill>
                  <a:srgbClr val="262626"/>
                </a:solidFill>
                <a:latin typeface="Calibri Light"/>
              </a:rPr>
              <a:t>Project Greed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344068"/>
                </a:solidFill>
                <a:latin typeface="Calibri Light"/>
              </a:rPr>
              <a:t>New AGE INFRASTRUCTURE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pic>
        <p:nvPicPr>
          <p:cNvPr id="90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128880" y="324000"/>
            <a:ext cx="11745000" cy="51264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pic>
        <p:nvPicPr>
          <p:cNvPr id="93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90720"/>
            <a:ext cx="12191760" cy="676692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115920" y="771480"/>
            <a:ext cx="11745000" cy="51264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pic>
        <p:nvPicPr>
          <p:cNvPr id="96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000" y="0"/>
            <a:ext cx="12182760" cy="6857640"/>
          </a:xfrm>
          <a:prstGeom prst="rect">
            <a:avLst/>
          </a:prstGeom>
          <a:ln>
            <a:noFill/>
          </a:ln>
        </p:spPr>
      </p:pic>
      <p:sp>
        <p:nvSpPr>
          <p:cNvPr id="97" name="CustomShape 2"/>
          <p:cNvSpPr/>
          <p:nvPr/>
        </p:nvSpPr>
        <p:spPr>
          <a:xfrm>
            <a:off x="6761520" y="3387240"/>
            <a:ext cx="3966480" cy="282024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pic>
        <p:nvPicPr>
          <p:cNvPr id="99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000" y="0"/>
            <a:ext cx="12182760" cy="6857640"/>
          </a:xfrm>
          <a:prstGeom prst="rect">
            <a:avLst/>
          </a:prstGeom>
          <a:ln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6761520" y="3387240"/>
            <a:ext cx="3966480" cy="282024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415320" y="-412200"/>
            <a:ext cx="10058040" cy="12218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View All Stocks Link</a:t>
            </a:r>
            <a:endParaRPr/>
          </a:p>
        </p:txBody>
      </p:sp>
      <p:pic>
        <p:nvPicPr>
          <p:cNvPr id="102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1080" y="684360"/>
            <a:ext cx="11062440" cy="565164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Ideas for Future Development 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Line graph for portfolios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More efficient search engine in transaction engine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Alert boxes for reset button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Pop up boxes for Instructions 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