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3754-6AB8-47B3-B215-5B390284BA2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A914-F71A-4302-9087-5B88FC0D9F9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7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3754-6AB8-47B3-B215-5B390284BA2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A914-F71A-4302-9087-5B88FC0D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0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3754-6AB8-47B3-B215-5B390284BA2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A914-F71A-4302-9087-5B88FC0D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81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3754-6AB8-47B3-B215-5B390284BA2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A914-F71A-4302-9087-5B88FC0D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7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3754-6AB8-47B3-B215-5B390284BA2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A914-F71A-4302-9087-5B88FC0D9F9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01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3754-6AB8-47B3-B215-5B390284BA2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A914-F71A-4302-9087-5B88FC0D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98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3754-6AB8-47B3-B215-5B390284BA2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A914-F71A-4302-9087-5B88FC0D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30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3754-6AB8-47B3-B215-5B390284BA2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A914-F71A-4302-9087-5B88FC0D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45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3754-6AB8-47B3-B215-5B390284BA2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A914-F71A-4302-9087-5B88FC0D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44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573754-6AB8-47B3-B215-5B390284BA2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FA914-F71A-4302-9087-5B88FC0D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47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3754-6AB8-47B3-B215-5B390284BA2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A914-F71A-4302-9087-5B88FC0D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67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573754-6AB8-47B3-B215-5B390284BA27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4FA914-F71A-4302-9087-5B88FC0D9F9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49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360" y="881349"/>
            <a:ext cx="8399260" cy="1200839"/>
          </a:xfrm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CUSTOMER PROFILE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839" y="4455620"/>
            <a:ext cx="9957612" cy="11430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Author : </a:t>
            </a:r>
            <a:r>
              <a:rPr lang="en-IN" dirty="0" err="1" smtClean="0"/>
              <a:t>M.Sri.harish</a:t>
            </a:r>
            <a:endParaRPr lang="en-IN" dirty="0" smtClean="0"/>
          </a:p>
          <a:p>
            <a:r>
              <a:rPr lang="en-IN" dirty="0" smtClean="0"/>
              <a:t>Team: 1</a:t>
            </a:r>
          </a:p>
          <a:p>
            <a:r>
              <a:rPr lang="en-IN" dirty="0" err="1" smtClean="0"/>
              <a:t>EmpID</a:t>
            </a:r>
            <a:r>
              <a:rPr lang="en-IN" dirty="0" smtClean="0"/>
              <a:t>: 190123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05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Contents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B0F0"/>
                </a:solidFill>
              </a:rPr>
              <a:t>Update Profile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B0F0"/>
                </a:solidFill>
              </a:rPr>
              <a:t>Wish list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B0F0"/>
                </a:solidFill>
              </a:rPr>
              <a:t>Change Password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B0F0"/>
                </a:solidFill>
              </a:rPr>
              <a:t>Orders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B0F0"/>
                </a:solidFill>
              </a:rPr>
              <a:t>Product Feedback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B0F0"/>
                </a:solidFill>
              </a:rPr>
              <a:t>Delivery Status</a:t>
            </a:r>
          </a:p>
          <a:p>
            <a:pPr marL="457200" indent="-457200">
              <a:buFont typeface="+mj-lt"/>
              <a:buAutoNum type="arabicPeriod"/>
            </a:pPr>
            <a:r>
              <a:rPr lang="en-IN" smtClean="0">
                <a:solidFill>
                  <a:srgbClr val="00B0F0"/>
                </a:solidFill>
              </a:rPr>
              <a:t>Vendor Feedback</a:t>
            </a:r>
            <a:endParaRPr lang="en-IN" dirty="0" smtClean="0">
              <a:solidFill>
                <a:srgbClr val="00B0F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Update Profile: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Customer can Update his Information in this Page.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This page provides the Customer with a Customer ID field which has to be filled by the Customer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 changes made in this page will be reflected in the Database.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This page provides the Customer with the following fields which can be Updated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Name: Customer can Update his Name </a:t>
            </a:r>
            <a:r>
              <a:rPr lang="en-IN" dirty="0">
                <a:solidFill>
                  <a:schemeClr val="tx1"/>
                </a:solidFill>
              </a:rPr>
              <a:t>in this field</a:t>
            </a:r>
            <a:endParaRPr lang="en-IN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Mobile: Customer can Update his Mobile number </a:t>
            </a:r>
            <a:r>
              <a:rPr lang="en-IN" dirty="0">
                <a:solidFill>
                  <a:schemeClr val="tx1"/>
                </a:solidFill>
              </a:rPr>
              <a:t>in this field</a:t>
            </a:r>
            <a:endParaRPr lang="en-IN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Email: Customer can Update his Mail Address in this field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Wallet: Customer can Update his Wallet Balance </a:t>
            </a:r>
            <a:r>
              <a:rPr lang="en-IN" dirty="0">
                <a:solidFill>
                  <a:schemeClr val="tx1"/>
                </a:solidFill>
              </a:rPr>
              <a:t>in this field</a:t>
            </a:r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70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Wish list: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Customer can Update his Information in this Page.</a:t>
            </a:r>
          </a:p>
          <a:p>
            <a:r>
              <a:rPr lang="en-IN" dirty="0"/>
              <a:t>This page provides the Customer with a Customer ID field which has to be filled by the Customer</a:t>
            </a:r>
          </a:p>
          <a:p>
            <a:r>
              <a:rPr lang="en-IN" dirty="0"/>
              <a:t>The changes made in this page will be reflected in the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19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Change Password: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Customer can </a:t>
            </a:r>
            <a:r>
              <a:rPr lang="en-IN" dirty="0" smtClean="0"/>
              <a:t>change </a:t>
            </a:r>
            <a:r>
              <a:rPr lang="en-IN" dirty="0"/>
              <a:t>his </a:t>
            </a:r>
            <a:r>
              <a:rPr lang="en-IN" dirty="0" smtClean="0"/>
              <a:t>password </a:t>
            </a:r>
            <a:r>
              <a:rPr lang="en-IN" dirty="0"/>
              <a:t>in this </a:t>
            </a:r>
            <a:r>
              <a:rPr lang="en-IN" dirty="0" smtClean="0"/>
              <a:t>page</a:t>
            </a:r>
            <a:r>
              <a:rPr lang="en-IN" dirty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changes made in this page will be reflected in the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67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Orders: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Customer can </a:t>
            </a:r>
            <a:r>
              <a:rPr lang="en-IN" dirty="0" smtClean="0"/>
              <a:t>check the list ordered items in </a:t>
            </a:r>
            <a:r>
              <a:rPr lang="en-IN" dirty="0"/>
              <a:t>this page</a:t>
            </a:r>
            <a:r>
              <a:rPr lang="en-IN" dirty="0" smtClean="0"/>
              <a:t>.</a:t>
            </a:r>
          </a:p>
          <a:p>
            <a:r>
              <a:rPr lang="en-IN" dirty="0"/>
              <a:t>This page provides the Customer with a Customer ID field which has to be filled by the Customer</a:t>
            </a:r>
          </a:p>
          <a:p>
            <a:r>
              <a:rPr lang="en-IN" dirty="0" smtClean="0"/>
              <a:t>The </a:t>
            </a:r>
            <a:r>
              <a:rPr lang="en-IN" dirty="0"/>
              <a:t>changes made in this page will be reflected in the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85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Product Feedback: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Customer can change his password in this page.</a:t>
            </a:r>
          </a:p>
          <a:p>
            <a:r>
              <a:rPr lang="en-IN" dirty="0"/>
              <a:t>The changes made in this page will be reflected in the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42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Vendor Feedback: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Customer can change his password in this page.</a:t>
            </a:r>
          </a:p>
          <a:p>
            <a:r>
              <a:rPr lang="en-IN" dirty="0"/>
              <a:t>The changes made in this page will be reflected in the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63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Delivery Status: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Customer can </a:t>
            </a:r>
            <a:r>
              <a:rPr lang="en-IN" dirty="0" smtClean="0"/>
              <a:t>check </a:t>
            </a:r>
            <a:r>
              <a:rPr lang="en-IN" dirty="0"/>
              <a:t>his </a:t>
            </a:r>
            <a:r>
              <a:rPr lang="en-IN" dirty="0" smtClean="0"/>
              <a:t> </a:t>
            </a:r>
            <a:r>
              <a:rPr lang="en-IN" dirty="0"/>
              <a:t>in this page.</a:t>
            </a:r>
          </a:p>
          <a:p>
            <a:r>
              <a:rPr lang="en-IN" dirty="0"/>
              <a:t>The changes made in this page will be reflected in the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0239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</TotalTime>
  <Words>311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CUSTOMER PROFILE</vt:lpstr>
      <vt:lpstr>Contents:</vt:lpstr>
      <vt:lpstr>Update Profile:</vt:lpstr>
      <vt:lpstr>Wish list:</vt:lpstr>
      <vt:lpstr>Change Password:</vt:lpstr>
      <vt:lpstr>Orders:</vt:lpstr>
      <vt:lpstr>Product Feedback:</vt:lpstr>
      <vt:lpstr>Vendor Feedback:</vt:lpstr>
      <vt:lpstr>Delivery Status: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PROFILE</dc:title>
  <dc:creator>Medisetti, Sri Harish</dc:creator>
  <cp:lastModifiedBy>Medisetti, Sri Harish</cp:lastModifiedBy>
  <cp:revision>9</cp:revision>
  <dcterms:created xsi:type="dcterms:W3CDTF">2019-10-14T07:36:07Z</dcterms:created>
  <dcterms:modified xsi:type="dcterms:W3CDTF">2019-10-14T09:47:10Z</dcterms:modified>
</cp:coreProperties>
</file>