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338" r:id="rId3"/>
    <p:sldId id="259" r:id="rId4"/>
    <p:sldId id="260" r:id="rId5"/>
    <p:sldId id="261" r:id="rId6"/>
    <p:sldId id="352" r:id="rId7"/>
    <p:sldId id="339" r:id="rId8"/>
    <p:sldId id="341" r:id="rId9"/>
    <p:sldId id="342" r:id="rId10"/>
    <p:sldId id="343" r:id="rId11"/>
    <p:sldId id="345" r:id="rId12"/>
    <p:sldId id="353" r:id="rId13"/>
    <p:sldId id="354" r:id="rId14"/>
    <p:sldId id="355" r:id="rId15"/>
    <p:sldId id="258" r:id="rId16"/>
    <p:sldId id="347" r:id="rId17"/>
    <p:sldId id="348" r:id="rId18"/>
    <p:sldId id="356" r:id="rId19"/>
    <p:sldId id="346" r:id="rId20"/>
    <p:sldId id="359" r:id="rId21"/>
    <p:sldId id="357" r:id="rId22"/>
    <p:sldId id="361" r:id="rId23"/>
    <p:sldId id="325" r:id="rId24"/>
    <p:sldId id="362" r:id="rId25"/>
    <p:sldId id="323" r:id="rId26"/>
    <p:sldId id="363" r:id="rId27"/>
    <p:sldId id="309" r:id="rId2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6989D-E155-4833-923B-849EECCFDA14}" v="378" dt="2024-04-22T00:05:09.703"/>
    <p1510:client id="{21A89A32-C8B4-3CAA-82CC-52EDB7D7CFC1}" v="84" dt="2024-04-21T17:51:15.927"/>
    <p1510:client id="{6E802C15-C0DB-D361-F6D7-B82FF9BC87C4}" v="9" dt="2024-04-21T17:37:19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A3AD26-F520-BCF9-4D85-55311B6E26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CA5BE-BC94-50B6-CE58-22353687F9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EA549-8F47-419B-ABA5-0717D4E21DAD}" type="datetimeFigureOut">
              <a:rPr lang="en-US" smtClean="0"/>
              <a:t>28/04/2024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06937-0110-1D47-1D2A-C2AFFED453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678E5-885D-3128-F16A-0860FB81F1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35D60-74D3-4DCF-9465-F9B0A8D0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18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A3182-09A0-44DD-96AF-51F269E42AFF}" type="datetimeFigureOut">
              <a:rPr lang="en-US" smtClean="0"/>
              <a:t>28/04/2024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8AE76-9F17-4AB1-8C94-129F6569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9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8c0204154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8c0204154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03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173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407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473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560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310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843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588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09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8c0204154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8c0204154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316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12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a4f1edb18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a4f1edb18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44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a4f1edb18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a4f1edb18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a4f1edb18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a4f1edb18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a4f1edb18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2a4f1edb18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a4f1edb18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2a4f1edb18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32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850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18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16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946033"/>
            <a:ext cx="6732400" cy="24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967" y="4165300"/>
            <a:ext cx="3466000" cy="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675698" y="5726446"/>
            <a:ext cx="1130685" cy="2022444"/>
            <a:chOff x="200900" y="2389050"/>
            <a:chExt cx="1072350" cy="1918100"/>
          </a:xfrm>
        </p:grpSpPr>
        <p:sp>
          <p:nvSpPr>
            <p:cNvPr id="13" name="Google Shape;13;p2"/>
            <p:cNvSpPr/>
            <p:nvPr/>
          </p:nvSpPr>
          <p:spPr>
            <a:xfrm>
              <a:off x="251950" y="2821700"/>
              <a:ext cx="975525" cy="1485450"/>
            </a:xfrm>
            <a:custGeom>
              <a:avLst/>
              <a:gdLst/>
              <a:ahLst/>
              <a:cxnLst/>
              <a:rect l="l" t="t" r="r" b="b"/>
              <a:pathLst>
                <a:path w="39021" h="59418" fill="none" extrusionOk="0">
                  <a:moveTo>
                    <a:pt x="77" y="1"/>
                  </a:moveTo>
                  <a:lnTo>
                    <a:pt x="77" y="46386"/>
                  </a:lnTo>
                  <a:lnTo>
                    <a:pt x="96" y="46386"/>
                  </a:lnTo>
                  <a:cubicBezTo>
                    <a:pt x="0" y="49458"/>
                    <a:pt x="1870" y="52529"/>
                    <a:pt x="5763" y="54857"/>
                  </a:cubicBezTo>
                  <a:cubicBezTo>
                    <a:pt x="13319" y="59418"/>
                    <a:pt x="25702" y="59418"/>
                    <a:pt x="33258" y="54857"/>
                  </a:cubicBezTo>
                  <a:cubicBezTo>
                    <a:pt x="37131" y="52529"/>
                    <a:pt x="39020" y="49458"/>
                    <a:pt x="38925" y="46386"/>
                  </a:cubicBezTo>
                  <a:lnTo>
                    <a:pt x="38925" y="46386"/>
                  </a:lnTo>
                  <a:lnTo>
                    <a:pt x="38925" y="43199"/>
                  </a:lnTo>
                  <a:lnTo>
                    <a:pt x="38886" y="7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6700" y="2698650"/>
              <a:ext cx="980775" cy="391650"/>
            </a:xfrm>
            <a:custGeom>
              <a:avLst/>
              <a:gdLst/>
              <a:ahLst/>
              <a:cxnLst/>
              <a:rect l="l" t="t" r="r" b="b"/>
              <a:pathLst>
                <a:path w="39231" h="15666" fill="none" extrusionOk="0">
                  <a:moveTo>
                    <a:pt x="77" y="0"/>
                  </a:moveTo>
                  <a:lnTo>
                    <a:pt x="77" y="3072"/>
                  </a:lnTo>
                  <a:lnTo>
                    <a:pt x="96" y="3072"/>
                  </a:lnTo>
                  <a:cubicBezTo>
                    <a:pt x="0" y="6049"/>
                    <a:pt x="1889" y="9025"/>
                    <a:pt x="5782" y="11277"/>
                  </a:cubicBezTo>
                  <a:cubicBezTo>
                    <a:pt x="13395" y="15665"/>
                    <a:pt x="25835" y="15665"/>
                    <a:pt x="33449" y="11277"/>
                  </a:cubicBezTo>
                  <a:cubicBezTo>
                    <a:pt x="37341" y="9025"/>
                    <a:pt x="39230" y="6049"/>
                    <a:pt x="39135" y="3072"/>
                  </a:cubicBezTo>
                  <a:lnTo>
                    <a:pt x="39154" y="3072"/>
                  </a:lnTo>
                  <a:lnTo>
                    <a:pt x="39154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0900" y="2389050"/>
              <a:ext cx="1072350" cy="619675"/>
            </a:xfrm>
            <a:custGeom>
              <a:avLst/>
              <a:gdLst/>
              <a:ahLst/>
              <a:cxnLst/>
              <a:rect l="l" t="t" r="r" b="b"/>
              <a:pathLst>
                <a:path w="42894" h="24787" fill="none" extrusionOk="0">
                  <a:moveTo>
                    <a:pt x="35281" y="4409"/>
                  </a:moveTo>
                  <a:cubicBezTo>
                    <a:pt x="27667" y="1"/>
                    <a:pt x="15227" y="1"/>
                    <a:pt x="7614" y="4409"/>
                  </a:cubicBezTo>
                  <a:cubicBezTo>
                    <a:pt x="1" y="8797"/>
                    <a:pt x="1" y="15971"/>
                    <a:pt x="7614" y="20379"/>
                  </a:cubicBezTo>
                  <a:cubicBezTo>
                    <a:pt x="15227" y="24787"/>
                    <a:pt x="27667" y="24767"/>
                    <a:pt x="35281" y="20379"/>
                  </a:cubicBezTo>
                  <a:cubicBezTo>
                    <a:pt x="42894" y="15990"/>
                    <a:pt x="42894" y="8797"/>
                    <a:pt x="35281" y="4409"/>
                  </a:cubicBezTo>
                  <a:close/>
                  <a:moveTo>
                    <a:pt x="33411" y="19005"/>
                  </a:moveTo>
                  <a:cubicBezTo>
                    <a:pt x="26885" y="22630"/>
                    <a:pt x="16200" y="22630"/>
                    <a:pt x="9655" y="19005"/>
                  </a:cubicBezTo>
                  <a:cubicBezTo>
                    <a:pt x="3130" y="15361"/>
                    <a:pt x="3130" y="9408"/>
                    <a:pt x="9655" y="5782"/>
                  </a:cubicBezTo>
                  <a:cubicBezTo>
                    <a:pt x="16200" y="2138"/>
                    <a:pt x="26885" y="2138"/>
                    <a:pt x="33411" y="5782"/>
                  </a:cubicBezTo>
                  <a:cubicBezTo>
                    <a:pt x="39955" y="9408"/>
                    <a:pt x="39955" y="15380"/>
                    <a:pt x="33411" y="1900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2750" y="2564600"/>
              <a:ext cx="606775" cy="239975"/>
            </a:xfrm>
            <a:custGeom>
              <a:avLst/>
              <a:gdLst/>
              <a:ahLst/>
              <a:cxnLst/>
              <a:rect l="l" t="t" r="r" b="b"/>
              <a:pathLst>
                <a:path w="24271" h="9599" fill="none" extrusionOk="0">
                  <a:moveTo>
                    <a:pt x="1" y="5496"/>
                  </a:moveTo>
                  <a:lnTo>
                    <a:pt x="1" y="3931"/>
                  </a:lnTo>
                  <a:lnTo>
                    <a:pt x="1184" y="3931"/>
                  </a:lnTo>
                  <a:cubicBezTo>
                    <a:pt x="1260" y="3683"/>
                    <a:pt x="1336" y="3435"/>
                    <a:pt x="1451" y="3187"/>
                  </a:cubicBezTo>
                  <a:cubicBezTo>
                    <a:pt x="1565" y="2939"/>
                    <a:pt x="1718" y="2691"/>
                    <a:pt x="1890" y="2462"/>
                  </a:cubicBezTo>
                  <a:cubicBezTo>
                    <a:pt x="2061" y="2214"/>
                    <a:pt x="2271" y="1985"/>
                    <a:pt x="2481" y="1775"/>
                  </a:cubicBezTo>
                  <a:cubicBezTo>
                    <a:pt x="2729" y="1546"/>
                    <a:pt x="2996" y="1336"/>
                    <a:pt x="3282" y="1165"/>
                  </a:cubicBezTo>
                  <a:cubicBezTo>
                    <a:pt x="3588" y="974"/>
                    <a:pt x="3931" y="802"/>
                    <a:pt x="4275" y="668"/>
                  </a:cubicBezTo>
                  <a:cubicBezTo>
                    <a:pt x="4675" y="516"/>
                    <a:pt x="5076" y="420"/>
                    <a:pt x="5496" y="344"/>
                  </a:cubicBezTo>
                  <a:cubicBezTo>
                    <a:pt x="5973" y="268"/>
                    <a:pt x="6450" y="230"/>
                    <a:pt x="6946" y="230"/>
                  </a:cubicBezTo>
                  <a:cubicBezTo>
                    <a:pt x="7614" y="210"/>
                    <a:pt x="8301" y="363"/>
                    <a:pt x="8911" y="687"/>
                  </a:cubicBezTo>
                  <a:cubicBezTo>
                    <a:pt x="9445" y="993"/>
                    <a:pt x="9713" y="1355"/>
                    <a:pt x="9713" y="1794"/>
                  </a:cubicBezTo>
                  <a:cubicBezTo>
                    <a:pt x="9713" y="2214"/>
                    <a:pt x="9445" y="2596"/>
                    <a:pt x="8911" y="2901"/>
                  </a:cubicBezTo>
                  <a:cubicBezTo>
                    <a:pt x="8301" y="3206"/>
                    <a:pt x="7614" y="3359"/>
                    <a:pt x="6946" y="3340"/>
                  </a:cubicBezTo>
                  <a:cubicBezTo>
                    <a:pt x="6450" y="3340"/>
                    <a:pt x="5973" y="3263"/>
                    <a:pt x="5515" y="3130"/>
                  </a:cubicBezTo>
                  <a:cubicBezTo>
                    <a:pt x="5152" y="3015"/>
                    <a:pt x="4809" y="2805"/>
                    <a:pt x="4504" y="2538"/>
                  </a:cubicBezTo>
                  <a:cubicBezTo>
                    <a:pt x="4122" y="2901"/>
                    <a:pt x="3893" y="3397"/>
                    <a:pt x="3855" y="3931"/>
                  </a:cubicBezTo>
                  <a:lnTo>
                    <a:pt x="10170" y="3931"/>
                  </a:lnTo>
                  <a:cubicBezTo>
                    <a:pt x="10228" y="3836"/>
                    <a:pt x="10304" y="3702"/>
                    <a:pt x="10419" y="3530"/>
                  </a:cubicBezTo>
                  <a:lnTo>
                    <a:pt x="10915" y="2805"/>
                  </a:lnTo>
                  <a:cubicBezTo>
                    <a:pt x="11029" y="2634"/>
                    <a:pt x="11201" y="2405"/>
                    <a:pt x="11449" y="2119"/>
                  </a:cubicBezTo>
                  <a:cubicBezTo>
                    <a:pt x="11640" y="1870"/>
                    <a:pt x="11869" y="1642"/>
                    <a:pt x="12117" y="1432"/>
                  </a:cubicBezTo>
                  <a:cubicBezTo>
                    <a:pt x="12365" y="1241"/>
                    <a:pt x="12632" y="1050"/>
                    <a:pt x="12899" y="878"/>
                  </a:cubicBezTo>
                  <a:cubicBezTo>
                    <a:pt x="13204" y="687"/>
                    <a:pt x="13548" y="516"/>
                    <a:pt x="13891" y="401"/>
                  </a:cubicBezTo>
                  <a:cubicBezTo>
                    <a:pt x="14292" y="287"/>
                    <a:pt x="14712" y="191"/>
                    <a:pt x="15112" y="134"/>
                  </a:cubicBezTo>
                  <a:cubicBezTo>
                    <a:pt x="15628" y="58"/>
                    <a:pt x="16124" y="20"/>
                    <a:pt x="16639" y="20"/>
                  </a:cubicBezTo>
                  <a:cubicBezTo>
                    <a:pt x="17459" y="1"/>
                    <a:pt x="18261" y="96"/>
                    <a:pt x="19043" y="306"/>
                  </a:cubicBezTo>
                  <a:cubicBezTo>
                    <a:pt x="19730" y="459"/>
                    <a:pt x="20398" y="726"/>
                    <a:pt x="21008" y="1088"/>
                  </a:cubicBezTo>
                  <a:cubicBezTo>
                    <a:pt x="21542" y="1413"/>
                    <a:pt x="22019" y="1832"/>
                    <a:pt x="22420" y="2328"/>
                  </a:cubicBezTo>
                  <a:cubicBezTo>
                    <a:pt x="22783" y="2786"/>
                    <a:pt x="23031" y="3321"/>
                    <a:pt x="23145" y="3912"/>
                  </a:cubicBezTo>
                  <a:lnTo>
                    <a:pt x="24271" y="3912"/>
                  </a:lnTo>
                  <a:lnTo>
                    <a:pt x="24271" y="5496"/>
                  </a:lnTo>
                  <a:lnTo>
                    <a:pt x="23145" y="5496"/>
                  </a:lnTo>
                  <a:cubicBezTo>
                    <a:pt x="23088" y="5763"/>
                    <a:pt x="23012" y="6011"/>
                    <a:pt x="22897" y="6259"/>
                  </a:cubicBezTo>
                  <a:cubicBezTo>
                    <a:pt x="22783" y="6545"/>
                    <a:pt x="22649" y="6812"/>
                    <a:pt x="22496" y="7060"/>
                  </a:cubicBezTo>
                  <a:cubicBezTo>
                    <a:pt x="22325" y="7347"/>
                    <a:pt x="22115" y="7595"/>
                    <a:pt x="21905" y="7843"/>
                  </a:cubicBezTo>
                  <a:cubicBezTo>
                    <a:pt x="21657" y="8091"/>
                    <a:pt x="21390" y="8320"/>
                    <a:pt x="21104" y="8510"/>
                  </a:cubicBezTo>
                  <a:cubicBezTo>
                    <a:pt x="20779" y="8739"/>
                    <a:pt x="20436" y="8911"/>
                    <a:pt x="20092" y="9064"/>
                  </a:cubicBezTo>
                  <a:cubicBezTo>
                    <a:pt x="19692" y="9236"/>
                    <a:pt x="19272" y="9369"/>
                    <a:pt x="18833" y="9445"/>
                  </a:cubicBezTo>
                  <a:cubicBezTo>
                    <a:pt x="18337" y="9522"/>
                    <a:pt x="17841" y="9579"/>
                    <a:pt x="17326" y="9579"/>
                  </a:cubicBezTo>
                  <a:cubicBezTo>
                    <a:pt x="16639" y="9598"/>
                    <a:pt x="15971" y="9445"/>
                    <a:pt x="15360" y="9121"/>
                  </a:cubicBezTo>
                  <a:cubicBezTo>
                    <a:pt x="14826" y="8816"/>
                    <a:pt x="14559" y="8453"/>
                    <a:pt x="14559" y="8014"/>
                  </a:cubicBezTo>
                  <a:cubicBezTo>
                    <a:pt x="14559" y="7595"/>
                    <a:pt x="14826" y="7213"/>
                    <a:pt x="15360" y="6908"/>
                  </a:cubicBezTo>
                  <a:cubicBezTo>
                    <a:pt x="15971" y="6602"/>
                    <a:pt x="16639" y="6431"/>
                    <a:pt x="17326" y="6469"/>
                  </a:cubicBezTo>
                  <a:cubicBezTo>
                    <a:pt x="17803" y="6450"/>
                    <a:pt x="18261" y="6526"/>
                    <a:pt x="18699" y="6660"/>
                  </a:cubicBezTo>
                  <a:cubicBezTo>
                    <a:pt x="19062" y="6774"/>
                    <a:pt x="19405" y="6946"/>
                    <a:pt x="19711" y="7213"/>
                  </a:cubicBezTo>
                  <a:cubicBezTo>
                    <a:pt x="20169" y="6755"/>
                    <a:pt x="20417" y="6125"/>
                    <a:pt x="20436" y="5496"/>
                  </a:cubicBezTo>
                  <a:lnTo>
                    <a:pt x="14120" y="5496"/>
                  </a:lnTo>
                  <a:cubicBezTo>
                    <a:pt x="14063" y="5572"/>
                    <a:pt x="13967" y="5706"/>
                    <a:pt x="13853" y="5877"/>
                  </a:cubicBezTo>
                  <a:cubicBezTo>
                    <a:pt x="13643" y="6202"/>
                    <a:pt x="13471" y="6450"/>
                    <a:pt x="13357" y="6602"/>
                  </a:cubicBezTo>
                  <a:cubicBezTo>
                    <a:pt x="13242" y="6774"/>
                    <a:pt x="13071" y="7003"/>
                    <a:pt x="12823" y="7289"/>
                  </a:cubicBezTo>
                  <a:cubicBezTo>
                    <a:pt x="12632" y="7537"/>
                    <a:pt x="12403" y="7766"/>
                    <a:pt x="12174" y="7957"/>
                  </a:cubicBezTo>
                  <a:cubicBezTo>
                    <a:pt x="11907" y="8167"/>
                    <a:pt x="11640" y="8339"/>
                    <a:pt x="11373" y="8510"/>
                  </a:cubicBezTo>
                  <a:cubicBezTo>
                    <a:pt x="11067" y="8720"/>
                    <a:pt x="10724" y="8873"/>
                    <a:pt x="10380" y="8987"/>
                  </a:cubicBezTo>
                  <a:cubicBezTo>
                    <a:pt x="9980" y="9102"/>
                    <a:pt x="9560" y="9197"/>
                    <a:pt x="9159" y="9274"/>
                  </a:cubicBezTo>
                  <a:cubicBezTo>
                    <a:pt x="8644" y="9350"/>
                    <a:pt x="8129" y="9388"/>
                    <a:pt x="7633" y="9388"/>
                  </a:cubicBezTo>
                  <a:cubicBezTo>
                    <a:pt x="6793" y="9388"/>
                    <a:pt x="5973" y="9293"/>
                    <a:pt x="5171" y="9102"/>
                  </a:cubicBezTo>
                  <a:cubicBezTo>
                    <a:pt x="4465" y="8930"/>
                    <a:pt x="3798" y="8682"/>
                    <a:pt x="3168" y="8320"/>
                  </a:cubicBezTo>
                  <a:cubicBezTo>
                    <a:pt x="2634" y="8014"/>
                    <a:pt x="2157" y="7595"/>
                    <a:pt x="1775" y="7099"/>
                  </a:cubicBezTo>
                  <a:cubicBezTo>
                    <a:pt x="1413" y="6622"/>
                    <a:pt x="1184" y="6068"/>
                    <a:pt x="1088" y="5496"/>
                  </a:cubicBezTo>
                  <a:close/>
                  <a:moveTo>
                    <a:pt x="4103" y="5496"/>
                  </a:moveTo>
                  <a:cubicBezTo>
                    <a:pt x="4294" y="5763"/>
                    <a:pt x="4561" y="5973"/>
                    <a:pt x="4885" y="6068"/>
                  </a:cubicBezTo>
                  <a:cubicBezTo>
                    <a:pt x="5324" y="6221"/>
                    <a:pt x="5782" y="6278"/>
                    <a:pt x="6240" y="6259"/>
                  </a:cubicBezTo>
                  <a:cubicBezTo>
                    <a:pt x="7156" y="6297"/>
                    <a:pt x="8053" y="6030"/>
                    <a:pt x="8797" y="5496"/>
                  </a:cubicBezTo>
                  <a:close/>
                  <a:moveTo>
                    <a:pt x="15475" y="3931"/>
                  </a:moveTo>
                  <a:lnTo>
                    <a:pt x="20073" y="3931"/>
                  </a:lnTo>
                  <a:cubicBezTo>
                    <a:pt x="19711" y="3416"/>
                    <a:pt x="19024" y="3149"/>
                    <a:pt x="18032" y="3149"/>
                  </a:cubicBezTo>
                  <a:cubicBezTo>
                    <a:pt x="17116" y="3111"/>
                    <a:pt x="16219" y="3378"/>
                    <a:pt x="15475" y="393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1950" y="287847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35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1950" y="297817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51950" y="3078350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1950" y="3179000"/>
              <a:ext cx="976000" cy="314375"/>
            </a:xfrm>
            <a:custGeom>
              <a:avLst/>
              <a:gdLst/>
              <a:ahLst/>
              <a:cxnLst/>
              <a:rect l="l" t="t" r="r" b="b"/>
              <a:pathLst>
                <a:path w="39040" h="12575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34"/>
                    <a:pt x="5763" y="8186"/>
                  </a:cubicBezTo>
                  <a:cubicBezTo>
                    <a:pt x="13338" y="12574"/>
                    <a:pt x="25721" y="12574"/>
                    <a:pt x="33296" y="8186"/>
                  </a:cubicBezTo>
                  <a:cubicBezTo>
                    <a:pt x="37169" y="5934"/>
                    <a:pt x="39039" y="2958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1950" y="3278700"/>
              <a:ext cx="976000" cy="314375"/>
            </a:xfrm>
            <a:custGeom>
              <a:avLst/>
              <a:gdLst/>
              <a:ahLst/>
              <a:cxnLst/>
              <a:rect l="l" t="t" r="r" b="b"/>
              <a:pathLst>
                <a:path w="39040" h="12575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34"/>
                    <a:pt x="5763" y="8186"/>
                  </a:cubicBezTo>
                  <a:cubicBezTo>
                    <a:pt x="13338" y="12574"/>
                    <a:pt x="25721" y="12574"/>
                    <a:pt x="33296" y="8186"/>
                  </a:cubicBezTo>
                  <a:cubicBezTo>
                    <a:pt x="37169" y="5934"/>
                    <a:pt x="39039" y="2958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950" y="337837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77"/>
                    <a:pt x="1870" y="5954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77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51950" y="3478550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77"/>
                    <a:pt x="1870" y="5954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1950" y="357872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54"/>
                    <a:pt x="5763" y="8186"/>
                  </a:cubicBezTo>
                  <a:cubicBezTo>
                    <a:pt x="13338" y="12594"/>
                    <a:pt x="25721" y="12594"/>
                    <a:pt x="33296" y="8186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1950" y="3678900"/>
              <a:ext cx="976000" cy="314375"/>
            </a:xfrm>
            <a:custGeom>
              <a:avLst/>
              <a:gdLst/>
              <a:ahLst/>
              <a:cxnLst/>
              <a:rect l="l" t="t" r="r" b="b"/>
              <a:pathLst>
                <a:path w="39040" h="12575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35"/>
                    <a:pt x="5763" y="8186"/>
                  </a:cubicBezTo>
                  <a:cubicBezTo>
                    <a:pt x="13338" y="12575"/>
                    <a:pt x="25721" y="12575"/>
                    <a:pt x="33296" y="8186"/>
                  </a:cubicBezTo>
                  <a:cubicBezTo>
                    <a:pt x="37169" y="5935"/>
                    <a:pt x="39039" y="2958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1950" y="3778600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1950" y="387877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58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 flipH="1">
            <a:off x="10279664" y="557854"/>
            <a:ext cx="2016291" cy="1808580"/>
            <a:chOff x="220675" y="1143125"/>
            <a:chExt cx="3908550" cy="3505000"/>
          </a:xfrm>
        </p:grpSpPr>
        <p:sp>
          <p:nvSpPr>
            <p:cNvPr id="29" name="Google Shape;29;p2"/>
            <p:cNvSpPr/>
            <p:nvPr/>
          </p:nvSpPr>
          <p:spPr>
            <a:xfrm>
              <a:off x="1080900" y="3544700"/>
              <a:ext cx="453250" cy="512500"/>
            </a:xfrm>
            <a:custGeom>
              <a:avLst/>
              <a:gdLst/>
              <a:ahLst/>
              <a:cxnLst/>
              <a:rect l="l" t="t" r="r" b="b"/>
              <a:pathLst>
                <a:path w="18130" h="20500" fill="none" extrusionOk="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15625" y="3235750"/>
              <a:ext cx="453650" cy="512500"/>
            </a:xfrm>
            <a:custGeom>
              <a:avLst/>
              <a:gdLst/>
              <a:ahLst/>
              <a:cxnLst/>
              <a:rect l="l" t="t" r="r" b="b"/>
              <a:pathLst>
                <a:path w="18146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9875" y="2926775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85025" y="2617800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19725" y="2309275"/>
              <a:ext cx="453225" cy="512500"/>
            </a:xfrm>
            <a:custGeom>
              <a:avLst/>
              <a:gdLst/>
              <a:ahLst/>
              <a:cxnLst/>
              <a:rect l="l" t="t" r="r" b="b"/>
              <a:pathLst>
                <a:path w="18129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7450" y="1328775"/>
              <a:ext cx="3611775" cy="3319350"/>
            </a:xfrm>
            <a:custGeom>
              <a:avLst/>
              <a:gdLst/>
              <a:ahLst/>
              <a:cxnLst/>
              <a:rect l="l" t="t" r="r" b="b"/>
              <a:pathLst>
                <a:path w="144471" h="132774" fill="none" extrusionOk="0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0675" y="1143125"/>
              <a:ext cx="3908550" cy="3365125"/>
            </a:xfrm>
            <a:custGeom>
              <a:avLst/>
              <a:gdLst/>
              <a:ahLst/>
              <a:cxnLst/>
              <a:rect l="l" t="t" r="r" b="b"/>
              <a:pathLst>
                <a:path w="156342" h="134605" fill="none" extrusionOk="0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00575" y="2058700"/>
              <a:ext cx="302875" cy="203100"/>
            </a:xfrm>
            <a:custGeom>
              <a:avLst/>
              <a:gdLst/>
              <a:ahLst/>
              <a:cxnLst/>
              <a:rect l="l" t="t" r="r" b="b"/>
              <a:pathLst>
                <a:path w="12115" h="8124" fill="none" extrusionOk="0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8225" y="2901925"/>
              <a:ext cx="306375" cy="216175"/>
            </a:xfrm>
            <a:custGeom>
              <a:avLst/>
              <a:gdLst/>
              <a:ahLst/>
              <a:cxnLst/>
              <a:rect l="l" t="t" r="r" b="b"/>
              <a:pathLst>
                <a:path w="12255" h="8647" fill="none" extrusionOk="0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8" name="Google Shape;38;p2"/>
          <p:cNvCxnSpPr/>
          <p:nvPr/>
        </p:nvCxnSpPr>
        <p:spPr>
          <a:xfrm rot="10800000">
            <a:off x="9412500" y="-200533"/>
            <a:ext cx="0" cy="855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39" name="Google Shape;39;p2"/>
          <p:cNvCxnSpPr/>
          <p:nvPr/>
        </p:nvCxnSpPr>
        <p:spPr>
          <a:xfrm rot="-5400000" flipH="1">
            <a:off x="6401251" y="6025700"/>
            <a:ext cx="1093600" cy="1093600"/>
          </a:xfrm>
          <a:prstGeom prst="bentConnector3">
            <a:avLst>
              <a:gd name="adj1" fmla="val 3042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5549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28"/>
          <p:cNvGrpSpPr/>
          <p:nvPr/>
        </p:nvGrpSpPr>
        <p:grpSpPr>
          <a:xfrm flipH="1">
            <a:off x="8963697" y="-618313"/>
            <a:ext cx="2016291" cy="1808580"/>
            <a:chOff x="220675" y="1143125"/>
            <a:chExt cx="3908550" cy="3505000"/>
          </a:xfrm>
        </p:grpSpPr>
        <p:sp>
          <p:nvSpPr>
            <p:cNvPr id="344" name="Google Shape;344;p28"/>
            <p:cNvSpPr/>
            <p:nvPr/>
          </p:nvSpPr>
          <p:spPr>
            <a:xfrm>
              <a:off x="1080900" y="3544700"/>
              <a:ext cx="453250" cy="512500"/>
            </a:xfrm>
            <a:custGeom>
              <a:avLst/>
              <a:gdLst/>
              <a:ahLst/>
              <a:cxnLst/>
              <a:rect l="l" t="t" r="r" b="b"/>
              <a:pathLst>
                <a:path w="18130" h="20500" fill="none" extrusionOk="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615625" y="3235750"/>
              <a:ext cx="453650" cy="512500"/>
            </a:xfrm>
            <a:custGeom>
              <a:avLst/>
              <a:gdLst/>
              <a:ahLst/>
              <a:cxnLst/>
              <a:rect l="l" t="t" r="r" b="b"/>
              <a:pathLst>
                <a:path w="18146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149875" y="2926775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685025" y="2617800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3219725" y="2309275"/>
              <a:ext cx="453225" cy="512500"/>
            </a:xfrm>
            <a:custGeom>
              <a:avLst/>
              <a:gdLst/>
              <a:ahLst/>
              <a:cxnLst/>
              <a:rect l="l" t="t" r="r" b="b"/>
              <a:pathLst>
                <a:path w="18129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17450" y="1328775"/>
              <a:ext cx="3611775" cy="3319350"/>
            </a:xfrm>
            <a:custGeom>
              <a:avLst/>
              <a:gdLst/>
              <a:ahLst/>
              <a:cxnLst/>
              <a:rect l="l" t="t" r="r" b="b"/>
              <a:pathLst>
                <a:path w="144471" h="132774" fill="none" extrusionOk="0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220675" y="1143125"/>
              <a:ext cx="3908550" cy="3365125"/>
            </a:xfrm>
            <a:custGeom>
              <a:avLst/>
              <a:gdLst/>
              <a:ahLst/>
              <a:cxnLst/>
              <a:rect l="l" t="t" r="r" b="b"/>
              <a:pathLst>
                <a:path w="156342" h="134605" fill="none" extrusionOk="0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1500575" y="2058700"/>
              <a:ext cx="302875" cy="203100"/>
            </a:xfrm>
            <a:custGeom>
              <a:avLst/>
              <a:gdLst/>
              <a:ahLst/>
              <a:cxnLst/>
              <a:rect l="l" t="t" r="r" b="b"/>
              <a:pathLst>
                <a:path w="12115" h="8124" fill="none" extrusionOk="0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58225" y="2901925"/>
              <a:ext cx="306375" cy="216175"/>
            </a:xfrm>
            <a:custGeom>
              <a:avLst/>
              <a:gdLst/>
              <a:ahLst/>
              <a:cxnLst/>
              <a:rect l="l" t="t" r="r" b="b"/>
              <a:pathLst>
                <a:path w="12255" h="8647" fill="none" extrusionOk="0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53" name="Google Shape;353;p28"/>
          <p:cNvCxnSpPr/>
          <p:nvPr/>
        </p:nvCxnSpPr>
        <p:spPr>
          <a:xfrm>
            <a:off x="11724084" y="1190267"/>
            <a:ext cx="824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accent1">
                <a:alpha val="50000"/>
              </a:schemeClr>
            </a:outerShdw>
          </a:effectLst>
        </p:spPr>
      </p:cxnSp>
      <p:grpSp>
        <p:nvGrpSpPr>
          <p:cNvPr id="354" name="Google Shape;354;p28"/>
          <p:cNvGrpSpPr/>
          <p:nvPr/>
        </p:nvGrpSpPr>
        <p:grpSpPr>
          <a:xfrm flipH="1">
            <a:off x="8963707" y="2134454"/>
            <a:ext cx="3827252" cy="3433031"/>
            <a:chOff x="220675" y="1143125"/>
            <a:chExt cx="3908550" cy="3505000"/>
          </a:xfrm>
        </p:grpSpPr>
        <p:sp>
          <p:nvSpPr>
            <p:cNvPr id="355" name="Google Shape;355;p28"/>
            <p:cNvSpPr/>
            <p:nvPr/>
          </p:nvSpPr>
          <p:spPr>
            <a:xfrm>
              <a:off x="1080900" y="3544700"/>
              <a:ext cx="453250" cy="512500"/>
            </a:xfrm>
            <a:custGeom>
              <a:avLst/>
              <a:gdLst/>
              <a:ahLst/>
              <a:cxnLst/>
              <a:rect l="l" t="t" r="r" b="b"/>
              <a:pathLst>
                <a:path w="18130" h="20500" fill="none" extrusionOk="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1615625" y="3235750"/>
              <a:ext cx="453650" cy="512500"/>
            </a:xfrm>
            <a:custGeom>
              <a:avLst/>
              <a:gdLst/>
              <a:ahLst/>
              <a:cxnLst/>
              <a:rect l="l" t="t" r="r" b="b"/>
              <a:pathLst>
                <a:path w="18146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2149875" y="2926775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685025" y="2617800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3219725" y="2309275"/>
              <a:ext cx="453225" cy="512500"/>
            </a:xfrm>
            <a:custGeom>
              <a:avLst/>
              <a:gdLst/>
              <a:ahLst/>
              <a:cxnLst/>
              <a:rect l="l" t="t" r="r" b="b"/>
              <a:pathLst>
                <a:path w="18129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17450" y="1328775"/>
              <a:ext cx="3611775" cy="3319350"/>
            </a:xfrm>
            <a:custGeom>
              <a:avLst/>
              <a:gdLst/>
              <a:ahLst/>
              <a:cxnLst/>
              <a:rect l="l" t="t" r="r" b="b"/>
              <a:pathLst>
                <a:path w="144471" h="132774" fill="none" extrusionOk="0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20675" y="1143125"/>
              <a:ext cx="3908550" cy="3365125"/>
            </a:xfrm>
            <a:custGeom>
              <a:avLst/>
              <a:gdLst/>
              <a:ahLst/>
              <a:cxnLst/>
              <a:rect l="l" t="t" r="r" b="b"/>
              <a:pathLst>
                <a:path w="156342" h="134605" fill="none" extrusionOk="0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1500575" y="2058700"/>
              <a:ext cx="302875" cy="203100"/>
            </a:xfrm>
            <a:custGeom>
              <a:avLst/>
              <a:gdLst/>
              <a:ahLst/>
              <a:cxnLst/>
              <a:rect l="l" t="t" r="r" b="b"/>
              <a:pathLst>
                <a:path w="12115" h="8124" fill="none" extrusionOk="0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858225" y="2901925"/>
              <a:ext cx="306375" cy="216175"/>
            </a:xfrm>
            <a:custGeom>
              <a:avLst/>
              <a:gdLst/>
              <a:ahLst/>
              <a:cxnLst/>
              <a:rect l="l" t="t" r="r" b="b"/>
              <a:pathLst>
                <a:path w="12255" h="8647" fill="none" extrusionOk="0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4" name="Google Shape;364;p28"/>
          <p:cNvCxnSpPr/>
          <p:nvPr/>
        </p:nvCxnSpPr>
        <p:spPr>
          <a:xfrm rot="-5400000" flipH="1">
            <a:off x="8865467" y="5051167"/>
            <a:ext cx="1093600" cy="109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0531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6096000" y="1987084"/>
            <a:ext cx="5145200" cy="1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6096000" y="943733"/>
            <a:ext cx="5145200" cy="10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6096000" y="4255467"/>
            <a:ext cx="30292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 flipH="1">
            <a:off x="1685981" y="2101160"/>
            <a:ext cx="3029175" cy="3333613"/>
            <a:chOff x="1430525" y="238150"/>
            <a:chExt cx="4755875" cy="5233850"/>
          </a:xfrm>
        </p:grpSpPr>
        <p:sp>
          <p:nvSpPr>
            <p:cNvPr id="46" name="Google Shape;46;p3"/>
            <p:cNvSpPr/>
            <p:nvPr/>
          </p:nvSpPr>
          <p:spPr>
            <a:xfrm>
              <a:off x="1430525" y="671825"/>
              <a:ext cx="4135300" cy="4800175"/>
            </a:xfrm>
            <a:custGeom>
              <a:avLst/>
              <a:gdLst/>
              <a:ahLst/>
              <a:cxnLst/>
              <a:rect l="l" t="t" r="r" b="b"/>
              <a:pathLst>
                <a:path w="165412" h="192007" extrusionOk="0">
                  <a:moveTo>
                    <a:pt x="8731" y="2486"/>
                  </a:moveTo>
                  <a:cubicBezTo>
                    <a:pt x="10310" y="2486"/>
                    <a:pt x="12097" y="3035"/>
                    <a:pt x="13983" y="4121"/>
                  </a:cubicBezTo>
                  <a:lnTo>
                    <a:pt x="150504" y="82941"/>
                  </a:lnTo>
                  <a:cubicBezTo>
                    <a:pt x="157361" y="86908"/>
                    <a:pt x="162924" y="96544"/>
                    <a:pt x="162907" y="104422"/>
                  </a:cubicBezTo>
                  <a:lnTo>
                    <a:pt x="162684" y="181495"/>
                  </a:lnTo>
                  <a:cubicBezTo>
                    <a:pt x="162678" y="185033"/>
                    <a:pt x="161534" y="187633"/>
                    <a:pt x="159476" y="188815"/>
                  </a:cubicBezTo>
                  <a:cubicBezTo>
                    <a:pt x="158656" y="189287"/>
                    <a:pt x="157714" y="189521"/>
                    <a:pt x="156683" y="189521"/>
                  </a:cubicBezTo>
                  <a:cubicBezTo>
                    <a:pt x="155104" y="189521"/>
                    <a:pt x="153318" y="188973"/>
                    <a:pt x="151441" y="187889"/>
                  </a:cubicBezTo>
                  <a:lnTo>
                    <a:pt x="128633" y="174722"/>
                  </a:lnTo>
                  <a:lnTo>
                    <a:pt x="80182" y="172239"/>
                  </a:lnTo>
                  <a:lnTo>
                    <a:pt x="97857" y="156952"/>
                  </a:lnTo>
                  <a:lnTo>
                    <a:pt x="14920" y="109069"/>
                  </a:lnTo>
                  <a:cubicBezTo>
                    <a:pt x="8052" y="105102"/>
                    <a:pt x="2484" y="95461"/>
                    <a:pt x="2506" y="87583"/>
                  </a:cubicBezTo>
                  <a:lnTo>
                    <a:pt x="2723" y="10515"/>
                  </a:lnTo>
                  <a:cubicBezTo>
                    <a:pt x="2735" y="6978"/>
                    <a:pt x="3873" y="4378"/>
                    <a:pt x="5932" y="3195"/>
                  </a:cubicBezTo>
                  <a:cubicBezTo>
                    <a:pt x="6755" y="2721"/>
                    <a:pt x="7698" y="2486"/>
                    <a:pt x="8731" y="2486"/>
                  </a:cubicBezTo>
                  <a:close/>
                  <a:moveTo>
                    <a:pt x="8727" y="1"/>
                  </a:moveTo>
                  <a:cubicBezTo>
                    <a:pt x="7267" y="1"/>
                    <a:pt x="5907" y="346"/>
                    <a:pt x="4699" y="1042"/>
                  </a:cubicBezTo>
                  <a:cubicBezTo>
                    <a:pt x="1836" y="2688"/>
                    <a:pt x="252" y="6046"/>
                    <a:pt x="241" y="10510"/>
                  </a:cubicBezTo>
                  <a:lnTo>
                    <a:pt x="23" y="87578"/>
                  </a:lnTo>
                  <a:cubicBezTo>
                    <a:pt x="1" y="96248"/>
                    <a:pt x="6127" y="106854"/>
                    <a:pt x="13676" y="111217"/>
                  </a:cubicBezTo>
                  <a:lnTo>
                    <a:pt x="93589" y="157359"/>
                  </a:lnTo>
                  <a:lnTo>
                    <a:pt x="73888" y="174398"/>
                  </a:lnTo>
                  <a:lnTo>
                    <a:pt x="127908" y="177171"/>
                  </a:lnTo>
                  <a:lnTo>
                    <a:pt x="150197" y="190037"/>
                  </a:lnTo>
                  <a:cubicBezTo>
                    <a:pt x="152468" y="191348"/>
                    <a:pt x="154677" y="192007"/>
                    <a:pt x="156691" y="192007"/>
                  </a:cubicBezTo>
                  <a:cubicBezTo>
                    <a:pt x="158153" y="192007"/>
                    <a:pt x="159509" y="191661"/>
                    <a:pt x="160714" y="190969"/>
                  </a:cubicBezTo>
                  <a:cubicBezTo>
                    <a:pt x="163571" y="189323"/>
                    <a:pt x="165155" y="185959"/>
                    <a:pt x="165167" y="181495"/>
                  </a:cubicBezTo>
                  <a:lnTo>
                    <a:pt x="165384" y="104427"/>
                  </a:lnTo>
                  <a:cubicBezTo>
                    <a:pt x="165412" y="95751"/>
                    <a:pt x="159291" y="85151"/>
                    <a:pt x="151743" y="80793"/>
                  </a:cubicBezTo>
                  <a:lnTo>
                    <a:pt x="15227" y="1973"/>
                  </a:lnTo>
                  <a:cubicBezTo>
                    <a:pt x="12960" y="662"/>
                    <a:pt x="10748" y="1"/>
                    <a:pt x="8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528025" y="238150"/>
              <a:ext cx="4658375" cy="5198000"/>
            </a:xfrm>
            <a:custGeom>
              <a:avLst/>
              <a:gdLst/>
              <a:ahLst/>
              <a:cxnLst/>
              <a:rect l="l" t="t" r="r" b="b"/>
              <a:pathLst>
                <a:path w="186335" h="207920" extrusionOk="0">
                  <a:moveTo>
                    <a:pt x="29966" y="0"/>
                  </a:moveTo>
                  <a:cubicBezTo>
                    <a:pt x="26675" y="0"/>
                    <a:pt x="24025" y="1893"/>
                    <a:pt x="20795" y="4200"/>
                  </a:cubicBezTo>
                  <a:cubicBezTo>
                    <a:pt x="19863" y="4864"/>
                    <a:pt x="18864" y="5578"/>
                    <a:pt x="17732" y="6332"/>
                  </a:cubicBezTo>
                  <a:lnTo>
                    <a:pt x="687" y="18456"/>
                  </a:lnTo>
                  <a:cubicBezTo>
                    <a:pt x="129" y="18852"/>
                    <a:pt x="1" y="19627"/>
                    <a:pt x="397" y="20185"/>
                  </a:cubicBezTo>
                  <a:cubicBezTo>
                    <a:pt x="642" y="20529"/>
                    <a:pt x="1025" y="20710"/>
                    <a:pt x="1414" y="20710"/>
                  </a:cubicBezTo>
                  <a:cubicBezTo>
                    <a:pt x="1663" y="20710"/>
                    <a:pt x="1914" y="20636"/>
                    <a:pt x="2132" y="20481"/>
                  </a:cubicBezTo>
                  <a:lnTo>
                    <a:pt x="19138" y="8374"/>
                  </a:lnTo>
                  <a:cubicBezTo>
                    <a:pt x="20265" y="7632"/>
                    <a:pt x="21286" y="6901"/>
                    <a:pt x="22240" y="6220"/>
                  </a:cubicBezTo>
                  <a:cubicBezTo>
                    <a:pt x="25342" y="4002"/>
                    <a:pt x="27459" y="2488"/>
                    <a:pt x="29979" y="2488"/>
                  </a:cubicBezTo>
                  <a:cubicBezTo>
                    <a:pt x="31408" y="2488"/>
                    <a:pt x="32965" y="2974"/>
                    <a:pt x="34905" y="4094"/>
                  </a:cubicBezTo>
                  <a:lnTo>
                    <a:pt x="171427" y="82908"/>
                  </a:lnTo>
                  <a:cubicBezTo>
                    <a:pt x="178284" y="86875"/>
                    <a:pt x="183846" y="96511"/>
                    <a:pt x="183824" y="104395"/>
                  </a:cubicBezTo>
                  <a:lnTo>
                    <a:pt x="183606" y="181462"/>
                  </a:lnTo>
                  <a:cubicBezTo>
                    <a:pt x="183606" y="187310"/>
                    <a:pt x="180298" y="189480"/>
                    <a:pt x="175293" y="192755"/>
                  </a:cubicBezTo>
                  <a:lnTo>
                    <a:pt x="156312" y="205649"/>
                  </a:lnTo>
                  <a:cubicBezTo>
                    <a:pt x="155302" y="206335"/>
                    <a:pt x="155788" y="207920"/>
                    <a:pt x="157009" y="207920"/>
                  </a:cubicBezTo>
                  <a:cubicBezTo>
                    <a:pt x="157261" y="207920"/>
                    <a:pt x="157506" y="207847"/>
                    <a:pt x="157712" y="207708"/>
                  </a:cubicBezTo>
                  <a:lnTo>
                    <a:pt x="175321" y="195712"/>
                  </a:lnTo>
                  <a:lnTo>
                    <a:pt x="176649" y="194836"/>
                  </a:lnTo>
                  <a:cubicBezTo>
                    <a:pt x="181927" y="191383"/>
                    <a:pt x="186089" y="188654"/>
                    <a:pt x="186089" y="181468"/>
                  </a:cubicBezTo>
                  <a:lnTo>
                    <a:pt x="186307" y="104395"/>
                  </a:lnTo>
                  <a:cubicBezTo>
                    <a:pt x="186335" y="95724"/>
                    <a:pt x="180214" y="85123"/>
                    <a:pt x="172665" y="80766"/>
                  </a:cubicBezTo>
                  <a:lnTo>
                    <a:pt x="36149" y="1946"/>
                  </a:lnTo>
                  <a:cubicBezTo>
                    <a:pt x="33762" y="568"/>
                    <a:pt x="31768" y="0"/>
                    <a:pt x="29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1685951" y="1787617"/>
            <a:ext cx="774867" cy="763800"/>
            <a:chOff x="3398275" y="546563"/>
            <a:chExt cx="581150" cy="572850"/>
          </a:xfrm>
        </p:grpSpPr>
        <p:sp>
          <p:nvSpPr>
            <p:cNvPr id="49" name="Google Shape;49;p3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avLst/>
              <a:gdLst/>
              <a:ahLst/>
              <a:cxnLst/>
              <a:rect l="l" t="t" r="r" b="b"/>
              <a:pathLst>
                <a:path w="8801" h="5341" extrusionOk="0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3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avLst/>
              <a:gdLst/>
              <a:ahLst/>
              <a:cxnLst/>
              <a:rect l="l" t="t" r="r" b="b"/>
              <a:pathLst>
                <a:path w="8593" h="5221" extrusionOk="0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3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avLst/>
              <a:gdLst/>
              <a:ahLst/>
              <a:cxnLst/>
              <a:rect l="l" t="t" r="r" b="b"/>
              <a:pathLst>
                <a:path w="4936" h="9407" extrusionOk="0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avLst/>
              <a:gdLst/>
              <a:ahLst/>
              <a:cxnLst/>
              <a:rect l="l" t="t" r="r" b="b"/>
              <a:pathLst>
                <a:path w="15894" h="9437" extrusionOk="0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avLst/>
              <a:gdLst/>
              <a:ahLst/>
              <a:cxnLst/>
              <a:rect l="l" t="t" r="r" b="b"/>
              <a:pathLst>
                <a:path w="19074" h="20490" extrusionOk="0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950967" y="719318"/>
            <a:ext cx="1713000" cy="1272567"/>
            <a:chOff x="3054400" y="-12"/>
            <a:chExt cx="1284750" cy="954425"/>
          </a:xfrm>
        </p:grpSpPr>
        <p:sp>
          <p:nvSpPr>
            <p:cNvPr id="55" name="Google Shape;55;p3"/>
            <p:cNvSpPr/>
            <p:nvPr/>
          </p:nvSpPr>
          <p:spPr>
            <a:xfrm flipH="1">
              <a:off x="4003350" y="36563"/>
              <a:ext cx="281175" cy="117650"/>
            </a:xfrm>
            <a:custGeom>
              <a:avLst/>
              <a:gdLst/>
              <a:ahLst/>
              <a:cxnLst/>
              <a:rect l="l" t="t" r="r" b="b"/>
              <a:pathLst>
                <a:path w="11247" h="4706" extrusionOk="0">
                  <a:moveTo>
                    <a:pt x="6613" y="748"/>
                  </a:moveTo>
                  <a:cubicBezTo>
                    <a:pt x="7601" y="748"/>
                    <a:pt x="8709" y="1086"/>
                    <a:pt x="9866" y="1753"/>
                  </a:cubicBezTo>
                  <a:cubicBezTo>
                    <a:pt x="9944" y="1798"/>
                    <a:pt x="10021" y="1844"/>
                    <a:pt x="10101" y="1893"/>
                  </a:cubicBezTo>
                  <a:lnTo>
                    <a:pt x="6656" y="3893"/>
                  </a:lnTo>
                  <a:cubicBezTo>
                    <a:pt x="6463" y="3767"/>
                    <a:pt x="6267" y="3645"/>
                    <a:pt x="6067" y="3531"/>
                  </a:cubicBezTo>
                  <a:cubicBezTo>
                    <a:pt x="4893" y="2852"/>
                    <a:pt x="3748" y="2484"/>
                    <a:pt x="2698" y="2430"/>
                  </a:cubicBezTo>
                  <a:lnTo>
                    <a:pt x="4784" y="1218"/>
                  </a:lnTo>
                  <a:cubicBezTo>
                    <a:pt x="5324" y="904"/>
                    <a:pt x="5941" y="748"/>
                    <a:pt x="6613" y="748"/>
                  </a:cubicBezTo>
                  <a:close/>
                  <a:moveTo>
                    <a:pt x="6610" y="0"/>
                  </a:moveTo>
                  <a:cubicBezTo>
                    <a:pt x="5809" y="0"/>
                    <a:pt x="5066" y="190"/>
                    <a:pt x="4409" y="572"/>
                  </a:cubicBezTo>
                  <a:lnTo>
                    <a:pt x="238" y="2996"/>
                  </a:lnTo>
                  <a:cubicBezTo>
                    <a:pt x="60" y="3099"/>
                    <a:pt x="0" y="3327"/>
                    <a:pt x="102" y="3507"/>
                  </a:cubicBezTo>
                  <a:cubicBezTo>
                    <a:pt x="172" y="3625"/>
                    <a:pt x="297" y="3692"/>
                    <a:pt x="425" y="3692"/>
                  </a:cubicBezTo>
                  <a:cubicBezTo>
                    <a:pt x="489" y="3692"/>
                    <a:pt x="554" y="3675"/>
                    <a:pt x="613" y="3640"/>
                  </a:cubicBezTo>
                  <a:lnTo>
                    <a:pt x="617" y="3640"/>
                  </a:lnTo>
                  <a:cubicBezTo>
                    <a:pt x="1156" y="3326"/>
                    <a:pt x="1773" y="3170"/>
                    <a:pt x="2444" y="3170"/>
                  </a:cubicBezTo>
                  <a:cubicBezTo>
                    <a:pt x="3432" y="3170"/>
                    <a:pt x="4539" y="3508"/>
                    <a:pt x="5695" y="4175"/>
                  </a:cubicBezTo>
                  <a:cubicBezTo>
                    <a:pt x="5943" y="4320"/>
                    <a:pt x="6187" y="4475"/>
                    <a:pt x="6429" y="4641"/>
                  </a:cubicBezTo>
                  <a:cubicBezTo>
                    <a:pt x="6492" y="4684"/>
                    <a:pt x="6565" y="4706"/>
                    <a:pt x="6640" y="4706"/>
                  </a:cubicBezTo>
                  <a:cubicBezTo>
                    <a:pt x="6707" y="4706"/>
                    <a:pt x="6771" y="4690"/>
                    <a:pt x="6827" y="4657"/>
                  </a:cubicBezTo>
                  <a:lnTo>
                    <a:pt x="10996" y="2235"/>
                  </a:lnTo>
                  <a:cubicBezTo>
                    <a:pt x="11233" y="2097"/>
                    <a:pt x="11247" y="1760"/>
                    <a:pt x="11020" y="1604"/>
                  </a:cubicBezTo>
                  <a:cubicBezTo>
                    <a:pt x="10765" y="1425"/>
                    <a:pt x="10503" y="1258"/>
                    <a:pt x="10237" y="1105"/>
                  </a:cubicBezTo>
                  <a:cubicBezTo>
                    <a:pt x="8964" y="371"/>
                    <a:pt x="7730" y="0"/>
                    <a:pt x="6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 flipH="1">
              <a:off x="3715125" y="-12"/>
              <a:ext cx="362175" cy="154625"/>
            </a:xfrm>
            <a:custGeom>
              <a:avLst/>
              <a:gdLst/>
              <a:ahLst/>
              <a:cxnLst/>
              <a:rect l="l" t="t" r="r" b="b"/>
              <a:pathLst>
                <a:path w="14487" h="6185" extrusionOk="0">
                  <a:moveTo>
                    <a:pt x="7249" y="747"/>
                  </a:moveTo>
                  <a:cubicBezTo>
                    <a:pt x="8564" y="747"/>
                    <a:pt x="10033" y="1194"/>
                    <a:pt x="11565" y="2080"/>
                  </a:cubicBezTo>
                  <a:cubicBezTo>
                    <a:pt x="12204" y="2450"/>
                    <a:pt x="12817" y="2870"/>
                    <a:pt x="13396" y="3334"/>
                  </a:cubicBezTo>
                  <a:lnTo>
                    <a:pt x="9915" y="5356"/>
                  </a:lnTo>
                  <a:cubicBezTo>
                    <a:pt x="9240" y="4799"/>
                    <a:pt x="8521" y="4297"/>
                    <a:pt x="7766" y="3856"/>
                  </a:cubicBezTo>
                  <a:cubicBezTo>
                    <a:pt x="6119" y="2905"/>
                    <a:pt x="4523" y="2424"/>
                    <a:pt x="3075" y="2424"/>
                  </a:cubicBezTo>
                  <a:lnTo>
                    <a:pt x="2993" y="2426"/>
                  </a:lnTo>
                  <a:lnTo>
                    <a:pt x="4794" y="1378"/>
                  </a:lnTo>
                  <a:cubicBezTo>
                    <a:pt x="5520" y="957"/>
                    <a:pt x="6348" y="747"/>
                    <a:pt x="7249" y="747"/>
                  </a:cubicBezTo>
                  <a:close/>
                  <a:moveTo>
                    <a:pt x="7248" y="1"/>
                  </a:moveTo>
                  <a:cubicBezTo>
                    <a:pt x="6218" y="1"/>
                    <a:pt x="5264" y="244"/>
                    <a:pt x="4421" y="734"/>
                  </a:cubicBezTo>
                  <a:lnTo>
                    <a:pt x="249" y="3156"/>
                  </a:lnTo>
                  <a:cubicBezTo>
                    <a:pt x="65" y="3258"/>
                    <a:pt x="1" y="3489"/>
                    <a:pt x="105" y="3671"/>
                  </a:cubicBezTo>
                  <a:cubicBezTo>
                    <a:pt x="175" y="3791"/>
                    <a:pt x="300" y="3857"/>
                    <a:pt x="429" y="3857"/>
                  </a:cubicBezTo>
                  <a:cubicBezTo>
                    <a:pt x="496" y="3857"/>
                    <a:pt x="563" y="3839"/>
                    <a:pt x="625" y="3802"/>
                  </a:cubicBezTo>
                  <a:cubicBezTo>
                    <a:pt x="1350" y="3381"/>
                    <a:pt x="2178" y="3171"/>
                    <a:pt x="3079" y="3171"/>
                  </a:cubicBezTo>
                  <a:cubicBezTo>
                    <a:pt x="4393" y="3171"/>
                    <a:pt x="5862" y="3618"/>
                    <a:pt x="7393" y="4502"/>
                  </a:cubicBezTo>
                  <a:cubicBezTo>
                    <a:pt x="8186" y="4966"/>
                    <a:pt x="8938" y="5498"/>
                    <a:pt x="9638" y="6096"/>
                  </a:cubicBezTo>
                  <a:cubicBezTo>
                    <a:pt x="9704" y="6153"/>
                    <a:pt x="9791" y="6184"/>
                    <a:pt x="9880" y="6184"/>
                  </a:cubicBezTo>
                  <a:cubicBezTo>
                    <a:pt x="9944" y="6184"/>
                    <a:pt x="10008" y="6167"/>
                    <a:pt x="10066" y="6133"/>
                  </a:cubicBezTo>
                  <a:lnTo>
                    <a:pt x="14235" y="3709"/>
                  </a:lnTo>
                  <a:cubicBezTo>
                    <a:pt x="14459" y="3580"/>
                    <a:pt x="14486" y="3267"/>
                    <a:pt x="14291" y="3101"/>
                  </a:cubicBezTo>
                  <a:cubicBezTo>
                    <a:pt x="13516" y="2448"/>
                    <a:pt x="12726" y="1886"/>
                    <a:pt x="11938" y="1431"/>
                  </a:cubicBezTo>
                  <a:cubicBezTo>
                    <a:pt x="10291" y="481"/>
                    <a:pt x="8695" y="1"/>
                    <a:pt x="7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3409825" y="5888"/>
              <a:ext cx="380100" cy="128475"/>
            </a:xfrm>
            <a:custGeom>
              <a:avLst/>
              <a:gdLst/>
              <a:ahLst/>
              <a:cxnLst/>
              <a:rect l="l" t="t" r="r" b="b"/>
              <a:pathLst>
                <a:path w="15204" h="5139" extrusionOk="0">
                  <a:moveTo>
                    <a:pt x="8357" y="747"/>
                  </a:moveTo>
                  <a:cubicBezTo>
                    <a:pt x="10094" y="747"/>
                    <a:pt x="12014" y="1285"/>
                    <a:pt x="14016" y="2350"/>
                  </a:cubicBezTo>
                  <a:lnTo>
                    <a:pt x="10597" y="4334"/>
                  </a:lnTo>
                  <a:cubicBezTo>
                    <a:pt x="8344" y="3065"/>
                    <a:pt x="6163" y="2425"/>
                    <a:pt x="4185" y="2425"/>
                  </a:cubicBezTo>
                  <a:cubicBezTo>
                    <a:pt x="3928" y="2425"/>
                    <a:pt x="3677" y="2434"/>
                    <a:pt x="3428" y="2456"/>
                  </a:cubicBezTo>
                  <a:lnTo>
                    <a:pt x="4785" y="1668"/>
                  </a:lnTo>
                  <a:cubicBezTo>
                    <a:pt x="5843" y="1053"/>
                    <a:pt x="7048" y="747"/>
                    <a:pt x="8357" y="747"/>
                  </a:cubicBezTo>
                  <a:close/>
                  <a:moveTo>
                    <a:pt x="8355" y="0"/>
                  </a:moveTo>
                  <a:cubicBezTo>
                    <a:pt x="6917" y="0"/>
                    <a:pt x="5586" y="340"/>
                    <a:pt x="4412" y="1022"/>
                  </a:cubicBezTo>
                  <a:lnTo>
                    <a:pt x="245" y="3444"/>
                  </a:lnTo>
                  <a:cubicBezTo>
                    <a:pt x="243" y="3444"/>
                    <a:pt x="241" y="3446"/>
                    <a:pt x="241" y="3446"/>
                  </a:cubicBezTo>
                  <a:cubicBezTo>
                    <a:pt x="63" y="3551"/>
                    <a:pt x="1" y="3777"/>
                    <a:pt x="105" y="3957"/>
                  </a:cubicBezTo>
                  <a:cubicBezTo>
                    <a:pt x="175" y="4076"/>
                    <a:pt x="300" y="4142"/>
                    <a:pt x="429" y="4142"/>
                  </a:cubicBezTo>
                  <a:cubicBezTo>
                    <a:pt x="492" y="4142"/>
                    <a:pt x="556" y="4126"/>
                    <a:pt x="616" y="4092"/>
                  </a:cubicBezTo>
                  <a:cubicBezTo>
                    <a:pt x="1675" y="3477"/>
                    <a:pt x="2880" y="3172"/>
                    <a:pt x="4190" y="3172"/>
                  </a:cubicBezTo>
                  <a:cubicBezTo>
                    <a:pt x="6089" y="3172"/>
                    <a:pt x="8207" y="3815"/>
                    <a:pt x="10413" y="5087"/>
                  </a:cubicBezTo>
                  <a:cubicBezTo>
                    <a:pt x="10470" y="5120"/>
                    <a:pt x="10532" y="5138"/>
                    <a:pt x="10599" y="5138"/>
                  </a:cubicBezTo>
                  <a:cubicBezTo>
                    <a:pt x="10663" y="5138"/>
                    <a:pt x="10728" y="5120"/>
                    <a:pt x="10786" y="5087"/>
                  </a:cubicBezTo>
                  <a:lnTo>
                    <a:pt x="14957" y="2665"/>
                  </a:lnTo>
                  <a:cubicBezTo>
                    <a:pt x="15203" y="2521"/>
                    <a:pt x="15203" y="2163"/>
                    <a:pt x="14957" y="2019"/>
                  </a:cubicBezTo>
                  <a:cubicBezTo>
                    <a:pt x="12634" y="677"/>
                    <a:pt x="10387" y="0"/>
                    <a:pt x="8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3054400" y="55113"/>
              <a:ext cx="481450" cy="899300"/>
            </a:xfrm>
            <a:custGeom>
              <a:avLst/>
              <a:gdLst/>
              <a:ahLst/>
              <a:cxnLst/>
              <a:rect l="l" t="t" r="r" b="b"/>
              <a:pathLst>
                <a:path w="19258" h="35972" extrusionOk="0">
                  <a:moveTo>
                    <a:pt x="4607" y="803"/>
                  </a:moveTo>
                  <a:cubicBezTo>
                    <a:pt x="12302" y="5362"/>
                    <a:pt x="18511" y="16185"/>
                    <a:pt x="18485" y="25054"/>
                  </a:cubicBezTo>
                  <a:cubicBezTo>
                    <a:pt x="18476" y="28455"/>
                    <a:pt x="17557" y="31159"/>
                    <a:pt x="15829" y="32877"/>
                  </a:cubicBezTo>
                  <a:lnTo>
                    <a:pt x="13394" y="34291"/>
                  </a:lnTo>
                  <a:cubicBezTo>
                    <a:pt x="14482" y="32522"/>
                    <a:pt x="15052" y="30204"/>
                    <a:pt x="15059" y="27478"/>
                  </a:cubicBezTo>
                  <a:cubicBezTo>
                    <a:pt x="15086" y="18511"/>
                    <a:pt x="8903" y="7598"/>
                    <a:pt x="1171" y="2803"/>
                  </a:cubicBezTo>
                  <a:lnTo>
                    <a:pt x="4607" y="803"/>
                  </a:lnTo>
                  <a:close/>
                  <a:moveTo>
                    <a:pt x="4607" y="0"/>
                  </a:moveTo>
                  <a:cubicBezTo>
                    <a:pt x="4543" y="0"/>
                    <a:pt x="4479" y="17"/>
                    <a:pt x="4421" y="50"/>
                  </a:cubicBezTo>
                  <a:lnTo>
                    <a:pt x="250" y="2474"/>
                  </a:lnTo>
                  <a:cubicBezTo>
                    <a:pt x="1" y="2616"/>
                    <a:pt x="1" y="2976"/>
                    <a:pt x="250" y="3118"/>
                  </a:cubicBezTo>
                  <a:cubicBezTo>
                    <a:pt x="8028" y="7609"/>
                    <a:pt x="14338" y="18536"/>
                    <a:pt x="14313" y="27476"/>
                  </a:cubicBezTo>
                  <a:cubicBezTo>
                    <a:pt x="14302" y="30901"/>
                    <a:pt x="13372" y="33619"/>
                    <a:pt x="11625" y="35332"/>
                  </a:cubicBezTo>
                  <a:cubicBezTo>
                    <a:pt x="11385" y="35565"/>
                    <a:pt x="11552" y="35972"/>
                    <a:pt x="11885" y="35972"/>
                  </a:cubicBezTo>
                  <a:cubicBezTo>
                    <a:pt x="11951" y="35972"/>
                    <a:pt x="12016" y="35954"/>
                    <a:pt x="12073" y="35921"/>
                  </a:cubicBezTo>
                  <a:lnTo>
                    <a:pt x="16245" y="33499"/>
                  </a:lnTo>
                  <a:cubicBezTo>
                    <a:pt x="16271" y="33483"/>
                    <a:pt x="16296" y="33463"/>
                    <a:pt x="16318" y="33443"/>
                  </a:cubicBezTo>
                  <a:cubicBezTo>
                    <a:pt x="18214" y="31585"/>
                    <a:pt x="19219" y="28684"/>
                    <a:pt x="19230" y="25056"/>
                  </a:cubicBezTo>
                  <a:cubicBezTo>
                    <a:pt x="19257" y="15879"/>
                    <a:pt x="12781" y="4661"/>
                    <a:pt x="4794" y="50"/>
                  </a:cubicBez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3158750" y="60663"/>
              <a:ext cx="1180400" cy="893750"/>
            </a:xfrm>
            <a:custGeom>
              <a:avLst/>
              <a:gdLst/>
              <a:ahLst/>
              <a:cxnLst/>
              <a:rect l="l" t="t" r="r" b="b"/>
              <a:pathLst>
                <a:path w="47216" h="35750" extrusionOk="0">
                  <a:moveTo>
                    <a:pt x="13563" y="745"/>
                  </a:moveTo>
                  <a:cubicBezTo>
                    <a:pt x="14881" y="745"/>
                    <a:pt x="16342" y="1193"/>
                    <a:pt x="17867" y="2075"/>
                  </a:cubicBezTo>
                  <a:cubicBezTo>
                    <a:pt x="18662" y="2536"/>
                    <a:pt x="19412" y="3069"/>
                    <a:pt x="20112" y="3666"/>
                  </a:cubicBezTo>
                  <a:cubicBezTo>
                    <a:pt x="20182" y="3726"/>
                    <a:pt x="20267" y="3755"/>
                    <a:pt x="20352" y="3755"/>
                  </a:cubicBezTo>
                  <a:cubicBezTo>
                    <a:pt x="20462" y="3755"/>
                    <a:pt x="20572" y="3705"/>
                    <a:pt x="20647" y="3611"/>
                  </a:cubicBezTo>
                  <a:cubicBezTo>
                    <a:pt x="22005" y="1860"/>
                    <a:pt x="23912" y="977"/>
                    <a:pt x="26141" y="977"/>
                  </a:cubicBezTo>
                  <a:cubicBezTo>
                    <a:pt x="28034" y="977"/>
                    <a:pt x="30161" y="1614"/>
                    <a:pt x="32382" y="2896"/>
                  </a:cubicBezTo>
                  <a:cubicBezTo>
                    <a:pt x="40160" y="7387"/>
                    <a:pt x="46470" y="18314"/>
                    <a:pt x="46445" y="27254"/>
                  </a:cubicBezTo>
                  <a:cubicBezTo>
                    <a:pt x="46436" y="30546"/>
                    <a:pt x="45575" y="33186"/>
                    <a:pt x="43952" y="34908"/>
                  </a:cubicBezTo>
                  <a:lnTo>
                    <a:pt x="1120" y="10180"/>
                  </a:lnTo>
                  <a:cubicBezTo>
                    <a:pt x="871" y="9170"/>
                    <a:pt x="747" y="8193"/>
                    <a:pt x="749" y="7272"/>
                  </a:cubicBezTo>
                  <a:cubicBezTo>
                    <a:pt x="756" y="5067"/>
                    <a:pt x="1488" y="3433"/>
                    <a:pt x="2811" y="2670"/>
                  </a:cubicBezTo>
                  <a:cubicBezTo>
                    <a:pt x="3348" y="2361"/>
                    <a:pt x="3961" y="2208"/>
                    <a:pt x="4628" y="2208"/>
                  </a:cubicBezTo>
                  <a:cubicBezTo>
                    <a:pt x="5617" y="2208"/>
                    <a:pt x="6725" y="2544"/>
                    <a:pt x="7880" y="3211"/>
                  </a:cubicBezTo>
                  <a:cubicBezTo>
                    <a:pt x="8128" y="3356"/>
                    <a:pt x="8372" y="3511"/>
                    <a:pt x="8612" y="3677"/>
                  </a:cubicBezTo>
                  <a:cubicBezTo>
                    <a:pt x="8674" y="3721"/>
                    <a:pt x="8748" y="3744"/>
                    <a:pt x="8823" y="3744"/>
                  </a:cubicBezTo>
                  <a:cubicBezTo>
                    <a:pt x="8855" y="3744"/>
                    <a:pt x="8887" y="3739"/>
                    <a:pt x="8918" y="3731"/>
                  </a:cubicBezTo>
                  <a:cubicBezTo>
                    <a:pt x="9025" y="3704"/>
                    <a:pt x="9112" y="3633"/>
                    <a:pt x="9160" y="3535"/>
                  </a:cubicBezTo>
                  <a:cubicBezTo>
                    <a:pt x="9795" y="2234"/>
                    <a:pt x="10792" y="1346"/>
                    <a:pt x="12044" y="965"/>
                  </a:cubicBezTo>
                  <a:cubicBezTo>
                    <a:pt x="12524" y="818"/>
                    <a:pt x="13032" y="745"/>
                    <a:pt x="13563" y="745"/>
                  </a:cubicBezTo>
                  <a:close/>
                  <a:moveTo>
                    <a:pt x="13555" y="0"/>
                  </a:moveTo>
                  <a:cubicBezTo>
                    <a:pt x="12953" y="0"/>
                    <a:pt x="12374" y="83"/>
                    <a:pt x="11827" y="250"/>
                  </a:cubicBezTo>
                  <a:cubicBezTo>
                    <a:pt x="10497" y="656"/>
                    <a:pt x="9420" y="1544"/>
                    <a:pt x="8688" y="2832"/>
                  </a:cubicBezTo>
                  <a:cubicBezTo>
                    <a:pt x="8546" y="2741"/>
                    <a:pt x="8399" y="2652"/>
                    <a:pt x="8252" y="2565"/>
                  </a:cubicBezTo>
                  <a:cubicBezTo>
                    <a:pt x="6981" y="1832"/>
                    <a:pt x="5748" y="1461"/>
                    <a:pt x="4628" y="1461"/>
                  </a:cubicBezTo>
                  <a:cubicBezTo>
                    <a:pt x="3832" y="1461"/>
                    <a:pt x="3093" y="1649"/>
                    <a:pt x="2438" y="2026"/>
                  </a:cubicBezTo>
                  <a:cubicBezTo>
                    <a:pt x="875" y="2925"/>
                    <a:pt x="10" y="4787"/>
                    <a:pt x="3" y="7269"/>
                  </a:cubicBezTo>
                  <a:cubicBezTo>
                    <a:pt x="1" y="8299"/>
                    <a:pt x="145" y="9392"/>
                    <a:pt x="434" y="10517"/>
                  </a:cubicBezTo>
                  <a:cubicBezTo>
                    <a:pt x="460" y="10613"/>
                    <a:pt x="522" y="10697"/>
                    <a:pt x="609" y="10746"/>
                  </a:cubicBezTo>
                  <a:lnTo>
                    <a:pt x="43830" y="35699"/>
                  </a:lnTo>
                  <a:cubicBezTo>
                    <a:pt x="43888" y="35732"/>
                    <a:pt x="43952" y="35750"/>
                    <a:pt x="44017" y="35750"/>
                  </a:cubicBezTo>
                  <a:cubicBezTo>
                    <a:pt x="44114" y="35750"/>
                    <a:pt x="44207" y="35712"/>
                    <a:pt x="44278" y="35645"/>
                  </a:cubicBezTo>
                  <a:cubicBezTo>
                    <a:pt x="46172" y="33787"/>
                    <a:pt x="47180" y="30886"/>
                    <a:pt x="47191" y="27258"/>
                  </a:cubicBezTo>
                  <a:cubicBezTo>
                    <a:pt x="47216" y="18079"/>
                    <a:pt x="40740" y="6863"/>
                    <a:pt x="32755" y="2252"/>
                  </a:cubicBezTo>
                  <a:cubicBezTo>
                    <a:pt x="30446" y="920"/>
                    <a:pt x="28188" y="260"/>
                    <a:pt x="26155" y="260"/>
                  </a:cubicBezTo>
                  <a:cubicBezTo>
                    <a:pt x="23817" y="260"/>
                    <a:pt x="21777" y="1132"/>
                    <a:pt x="20300" y="2858"/>
                  </a:cubicBezTo>
                  <a:cubicBezTo>
                    <a:pt x="19652" y="2328"/>
                    <a:pt x="18964" y="1850"/>
                    <a:pt x="18240" y="1429"/>
                  </a:cubicBezTo>
                  <a:cubicBezTo>
                    <a:pt x="16598" y="481"/>
                    <a:pt x="15006" y="0"/>
                    <a:pt x="13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0" name="Google Shape;60;p3"/>
          <p:cNvCxnSpPr/>
          <p:nvPr/>
        </p:nvCxnSpPr>
        <p:spPr>
          <a:xfrm rot="-5400000" flipH="1">
            <a:off x="3975817" y="423967"/>
            <a:ext cx="1093600" cy="109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algn="bl" rotWithShape="0">
              <a:schemeClr val="dk2">
                <a:alpha val="50000"/>
              </a:schemeClr>
            </a:outerShdw>
          </a:effectLst>
        </p:spPr>
      </p:cxnSp>
      <p:cxnSp>
        <p:nvCxnSpPr>
          <p:cNvPr id="61" name="Google Shape;61;p3"/>
          <p:cNvCxnSpPr/>
          <p:nvPr/>
        </p:nvCxnSpPr>
        <p:spPr>
          <a:xfrm>
            <a:off x="742733" y="6144767"/>
            <a:ext cx="8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1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9290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950967" y="1044133"/>
            <a:ext cx="5726400" cy="12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950967" y="2943000"/>
            <a:ext cx="5726400" cy="2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ed Hat Text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9150867" y="3477437"/>
            <a:ext cx="1368357" cy="2186359"/>
            <a:chOff x="1029950" y="238150"/>
            <a:chExt cx="1501050" cy="2398375"/>
          </a:xfrm>
        </p:grpSpPr>
        <p:sp>
          <p:nvSpPr>
            <p:cNvPr id="84" name="Google Shape;84;p7"/>
            <p:cNvSpPr/>
            <p:nvPr/>
          </p:nvSpPr>
          <p:spPr>
            <a:xfrm>
              <a:off x="1029950" y="1128850"/>
              <a:ext cx="1501050" cy="873825"/>
            </a:xfrm>
            <a:custGeom>
              <a:avLst/>
              <a:gdLst/>
              <a:ahLst/>
              <a:cxnLst/>
              <a:rect l="l" t="t" r="r" b="b"/>
              <a:pathLst>
                <a:path w="60042" h="34953" extrusionOk="0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029950" y="1128850"/>
              <a:ext cx="1501050" cy="873825"/>
            </a:xfrm>
            <a:custGeom>
              <a:avLst/>
              <a:gdLst/>
              <a:ahLst/>
              <a:cxnLst/>
              <a:rect l="l" t="t" r="r" b="b"/>
              <a:pathLst>
                <a:path w="60042" h="34953" extrusionOk="0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767225" y="1553475"/>
              <a:ext cx="762000" cy="1083050"/>
            </a:xfrm>
            <a:custGeom>
              <a:avLst/>
              <a:gdLst/>
              <a:ahLst/>
              <a:cxnLst/>
              <a:rect l="l" t="t" r="r" b="b"/>
              <a:pathLst>
                <a:path w="30480" h="43322" extrusionOk="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767225" y="1553475"/>
              <a:ext cx="762000" cy="1083050"/>
            </a:xfrm>
            <a:custGeom>
              <a:avLst/>
              <a:gdLst/>
              <a:ahLst/>
              <a:cxnLst/>
              <a:rect l="l" t="t" r="r" b="b"/>
              <a:pathLst>
                <a:path w="30480" h="43322" extrusionOk="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31725" y="1556125"/>
              <a:ext cx="757375" cy="1080400"/>
            </a:xfrm>
            <a:custGeom>
              <a:avLst/>
              <a:gdLst/>
              <a:ahLst/>
              <a:cxnLst/>
              <a:rect l="l" t="t" r="r" b="b"/>
              <a:pathLst>
                <a:path w="30295" h="43216" extrusionOk="0">
                  <a:moveTo>
                    <a:pt x="875" y="1197"/>
                  </a:moveTo>
                  <a:lnTo>
                    <a:pt x="29420" y="17676"/>
                  </a:lnTo>
                  <a:lnTo>
                    <a:pt x="29420" y="42021"/>
                  </a:lnTo>
                  <a:lnTo>
                    <a:pt x="875" y="25541"/>
                  </a:lnTo>
                  <a:lnTo>
                    <a:pt x="875" y="1197"/>
                  </a:lnTo>
                  <a:close/>
                  <a:moveTo>
                    <a:pt x="440" y="0"/>
                  </a:moveTo>
                  <a:cubicBezTo>
                    <a:pt x="211" y="0"/>
                    <a:pt x="3" y="182"/>
                    <a:pt x="1" y="438"/>
                  </a:cubicBezTo>
                  <a:lnTo>
                    <a:pt x="1" y="25795"/>
                  </a:lnTo>
                  <a:cubicBezTo>
                    <a:pt x="1" y="25950"/>
                    <a:pt x="84" y="26097"/>
                    <a:pt x="222" y="26174"/>
                  </a:cubicBezTo>
                  <a:lnTo>
                    <a:pt x="29641" y="43158"/>
                  </a:lnTo>
                  <a:cubicBezTo>
                    <a:pt x="29703" y="43195"/>
                    <a:pt x="29772" y="43215"/>
                    <a:pt x="29844" y="43215"/>
                  </a:cubicBezTo>
                  <a:cubicBezTo>
                    <a:pt x="29849" y="43215"/>
                    <a:pt x="29854" y="43215"/>
                    <a:pt x="29859" y="43215"/>
                  </a:cubicBezTo>
                  <a:cubicBezTo>
                    <a:pt x="30101" y="43215"/>
                    <a:pt x="30295" y="43021"/>
                    <a:pt x="30295" y="42779"/>
                  </a:cubicBezTo>
                  <a:lnTo>
                    <a:pt x="30295" y="17423"/>
                  </a:lnTo>
                  <a:cubicBezTo>
                    <a:pt x="30295" y="17267"/>
                    <a:pt x="30211" y="17124"/>
                    <a:pt x="30077" y="17046"/>
                  </a:cubicBezTo>
                  <a:lnTo>
                    <a:pt x="658" y="59"/>
                  </a:lnTo>
                  <a:cubicBezTo>
                    <a:pt x="587" y="19"/>
                    <a:pt x="512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029950" y="238150"/>
              <a:ext cx="1501050" cy="873750"/>
            </a:xfrm>
            <a:custGeom>
              <a:avLst/>
              <a:gdLst/>
              <a:ahLst/>
              <a:cxnLst/>
              <a:rect l="l" t="t" r="r" b="b"/>
              <a:pathLst>
                <a:path w="60042" h="34950" extrusionOk="0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029950" y="238150"/>
              <a:ext cx="1501050" cy="873750"/>
            </a:xfrm>
            <a:custGeom>
              <a:avLst/>
              <a:gdLst/>
              <a:ahLst/>
              <a:cxnLst/>
              <a:rect l="l" t="t" r="r" b="b"/>
              <a:pathLst>
                <a:path w="60042" h="34950" extrusionOk="0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767225" y="662700"/>
              <a:ext cx="762000" cy="1083125"/>
            </a:xfrm>
            <a:custGeom>
              <a:avLst/>
              <a:gdLst/>
              <a:ahLst/>
              <a:cxnLst/>
              <a:rect l="l" t="t" r="r" b="b"/>
              <a:pathLst>
                <a:path w="30480" h="43325" extrusionOk="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767225" y="662700"/>
              <a:ext cx="762000" cy="1083125"/>
            </a:xfrm>
            <a:custGeom>
              <a:avLst/>
              <a:gdLst/>
              <a:ahLst/>
              <a:cxnLst/>
              <a:rect l="l" t="t" r="r" b="b"/>
              <a:pathLst>
                <a:path w="30480" h="43325" extrusionOk="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031725" y="665400"/>
              <a:ext cx="757375" cy="1080425"/>
            </a:xfrm>
            <a:custGeom>
              <a:avLst/>
              <a:gdLst/>
              <a:ahLst/>
              <a:cxnLst/>
              <a:rect l="l" t="t" r="r" b="b"/>
              <a:pathLst>
                <a:path w="30295" h="43217" extrusionOk="0">
                  <a:moveTo>
                    <a:pt x="875" y="1195"/>
                  </a:moveTo>
                  <a:lnTo>
                    <a:pt x="29420" y="17674"/>
                  </a:lnTo>
                  <a:lnTo>
                    <a:pt x="29420" y="42022"/>
                  </a:lnTo>
                  <a:lnTo>
                    <a:pt x="875" y="25540"/>
                  </a:lnTo>
                  <a:lnTo>
                    <a:pt x="875" y="1195"/>
                  </a:lnTo>
                  <a:close/>
                  <a:moveTo>
                    <a:pt x="438" y="0"/>
                  </a:moveTo>
                  <a:cubicBezTo>
                    <a:pt x="210" y="0"/>
                    <a:pt x="1" y="183"/>
                    <a:pt x="1" y="436"/>
                  </a:cubicBezTo>
                  <a:lnTo>
                    <a:pt x="1" y="25793"/>
                  </a:lnTo>
                  <a:cubicBezTo>
                    <a:pt x="1" y="25948"/>
                    <a:pt x="84" y="26095"/>
                    <a:pt x="222" y="26172"/>
                  </a:cubicBezTo>
                  <a:lnTo>
                    <a:pt x="29641" y="43157"/>
                  </a:lnTo>
                  <a:cubicBezTo>
                    <a:pt x="29707" y="43195"/>
                    <a:pt x="29781" y="43216"/>
                    <a:pt x="29859" y="43216"/>
                  </a:cubicBezTo>
                  <a:cubicBezTo>
                    <a:pt x="30101" y="43216"/>
                    <a:pt x="30295" y="43019"/>
                    <a:pt x="30295" y="42777"/>
                  </a:cubicBezTo>
                  <a:lnTo>
                    <a:pt x="30295" y="17424"/>
                  </a:lnTo>
                  <a:cubicBezTo>
                    <a:pt x="30295" y="17265"/>
                    <a:pt x="30211" y="17122"/>
                    <a:pt x="30077" y="17044"/>
                  </a:cubicBezTo>
                  <a:lnTo>
                    <a:pt x="658" y="60"/>
                  </a:lnTo>
                  <a:cubicBezTo>
                    <a:pt x="587" y="19"/>
                    <a:pt x="511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" name="Google Shape;94;p7"/>
          <p:cNvGrpSpPr/>
          <p:nvPr/>
        </p:nvGrpSpPr>
        <p:grpSpPr>
          <a:xfrm flipH="1">
            <a:off x="9369610" y="2025354"/>
            <a:ext cx="930847" cy="917553"/>
            <a:chOff x="3398275" y="546563"/>
            <a:chExt cx="581150" cy="572850"/>
          </a:xfrm>
        </p:grpSpPr>
        <p:sp>
          <p:nvSpPr>
            <p:cNvPr id="95" name="Google Shape;95;p7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avLst/>
              <a:gdLst/>
              <a:ahLst/>
              <a:cxnLst/>
              <a:rect l="l" t="t" r="r" b="b"/>
              <a:pathLst>
                <a:path w="8801" h="5341" extrusionOk="0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7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avLst/>
              <a:gdLst/>
              <a:ahLst/>
              <a:cxnLst/>
              <a:rect l="l" t="t" r="r" b="b"/>
              <a:pathLst>
                <a:path w="8593" h="5221" extrusionOk="0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7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avLst/>
              <a:gdLst/>
              <a:ahLst/>
              <a:cxnLst/>
              <a:rect l="l" t="t" r="r" b="b"/>
              <a:pathLst>
                <a:path w="4936" h="9407" extrusionOk="0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7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avLst/>
              <a:gdLst/>
              <a:ahLst/>
              <a:cxnLst/>
              <a:rect l="l" t="t" r="r" b="b"/>
              <a:pathLst>
                <a:path w="15894" h="9437" extrusionOk="0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7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avLst/>
              <a:gdLst/>
              <a:ahLst/>
              <a:cxnLst/>
              <a:rect l="l" t="t" r="r" b="b"/>
              <a:pathLst>
                <a:path w="19074" h="20490" extrusionOk="0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0" name="Google Shape;100;p7"/>
          <p:cNvCxnSpPr/>
          <p:nvPr/>
        </p:nvCxnSpPr>
        <p:spPr>
          <a:xfrm rot="-5400000" flipH="1">
            <a:off x="10439717" y="615367"/>
            <a:ext cx="1093600" cy="109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101" name="Google Shape;101;p7"/>
          <p:cNvCxnSpPr/>
          <p:nvPr/>
        </p:nvCxnSpPr>
        <p:spPr>
          <a:xfrm>
            <a:off x="11665567" y="4032833"/>
            <a:ext cx="82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cxnSp>
        <p:nvCxnSpPr>
          <p:cNvPr id="102" name="Google Shape;102;p7"/>
          <p:cNvCxnSpPr/>
          <p:nvPr/>
        </p:nvCxnSpPr>
        <p:spPr>
          <a:xfrm rot="-5400000" flipH="1">
            <a:off x="7659884" y="5917700"/>
            <a:ext cx="1093600" cy="109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algn="bl" rotWithShape="0">
              <a:schemeClr val="lt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59532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9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950967" y="977267"/>
            <a:ext cx="6350000" cy="8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950967" y="2441267"/>
            <a:ext cx="6350000" cy="1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flipH="1">
            <a:off x="7300964" y="4222621"/>
            <a:ext cx="2016291" cy="1808580"/>
            <a:chOff x="220675" y="1143125"/>
            <a:chExt cx="3908550" cy="3505000"/>
          </a:xfrm>
        </p:grpSpPr>
        <p:sp>
          <p:nvSpPr>
            <p:cNvPr id="127" name="Google Shape;127;p9"/>
            <p:cNvSpPr/>
            <p:nvPr/>
          </p:nvSpPr>
          <p:spPr>
            <a:xfrm>
              <a:off x="1080900" y="3544700"/>
              <a:ext cx="453250" cy="512500"/>
            </a:xfrm>
            <a:custGeom>
              <a:avLst/>
              <a:gdLst/>
              <a:ahLst/>
              <a:cxnLst/>
              <a:rect l="l" t="t" r="r" b="b"/>
              <a:pathLst>
                <a:path w="18130" h="20500" fill="none" extrusionOk="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1615625" y="3235750"/>
              <a:ext cx="453650" cy="512500"/>
            </a:xfrm>
            <a:custGeom>
              <a:avLst/>
              <a:gdLst/>
              <a:ahLst/>
              <a:cxnLst/>
              <a:rect l="l" t="t" r="r" b="b"/>
              <a:pathLst>
                <a:path w="18146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149875" y="2926775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685025" y="2617800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3219725" y="2309275"/>
              <a:ext cx="453225" cy="512500"/>
            </a:xfrm>
            <a:custGeom>
              <a:avLst/>
              <a:gdLst/>
              <a:ahLst/>
              <a:cxnLst/>
              <a:rect l="l" t="t" r="r" b="b"/>
              <a:pathLst>
                <a:path w="18129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17450" y="1328775"/>
              <a:ext cx="3611775" cy="3319350"/>
            </a:xfrm>
            <a:custGeom>
              <a:avLst/>
              <a:gdLst/>
              <a:ahLst/>
              <a:cxnLst/>
              <a:rect l="l" t="t" r="r" b="b"/>
              <a:pathLst>
                <a:path w="144471" h="132774" fill="none" extrusionOk="0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220675" y="1143125"/>
              <a:ext cx="3908550" cy="3365125"/>
            </a:xfrm>
            <a:custGeom>
              <a:avLst/>
              <a:gdLst/>
              <a:ahLst/>
              <a:cxnLst/>
              <a:rect l="l" t="t" r="r" b="b"/>
              <a:pathLst>
                <a:path w="156342" h="134605" fill="none" extrusionOk="0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1500575" y="2058700"/>
              <a:ext cx="302875" cy="203100"/>
            </a:xfrm>
            <a:custGeom>
              <a:avLst/>
              <a:gdLst/>
              <a:ahLst/>
              <a:cxnLst/>
              <a:rect l="l" t="t" r="r" b="b"/>
              <a:pathLst>
                <a:path w="12115" h="8124" fill="none" extrusionOk="0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58225" y="2901925"/>
              <a:ext cx="306375" cy="216175"/>
            </a:xfrm>
            <a:custGeom>
              <a:avLst/>
              <a:gdLst/>
              <a:ahLst/>
              <a:cxnLst/>
              <a:rect l="l" t="t" r="r" b="b"/>
              <a:pathLst>
                <a:path w="12255" h="8647" fill="none" extrusionOk="0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6" name="Google Shape;136;p9"/>
          <p:cNvCxnSpPr/>
          <p:nvPr/>
        </p:nvCxnSpPr>
        <p:spPr>
          <a:xfrm rot="-5400000" flipH="1">
            <a:off x="10367017" y="4033000"/>
            <a:ext cx="1093600" cy="109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algn="bl" rotWithShape="0">
              <a:schemeClr val="dk2">
                <a:alpha val="50000"/>
              </a:schemeClr>
            </a:outerShdw>
          </a:effectLst>
        </p:spPr>
      </p:cxnSp>
      <p:cxnSp>
        <p:nvCxnSpPr>
          <p:cNvPr id="137" name="Google Shape;137;p9"/>
          <p:cNvCxnSpPr/>
          <p:nvPr/>
        </p:nvCxnSpPr>
        <p:spPr>
          <a:xfrm>
            <a:off x="5767851" y="5883600"/>
            <a:ext cx="8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138" name="Google Shape;138;p9"/>
          <p:cNvCxnSpPr/>
          <p:nvPr/>
        </p:nvCxnSpPr>
        <p:spPr>
          <a:xfrm rot="10800000">
            <a:off x="9412500" y="-200533"/>
            <a:ext cx="0" cy="855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1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0851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1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>
            <a:spLocks noGrp="1"/>
          </p:cNvSpPr>
          <p:nvPr>
            <p:ph type="title" hasCustomPrompt="1"/>
          </p:nvPr>
        </p:nvSpPr>
        <p:spPr>
          <a:xfrm>
            <a:off x="950967" y="849300"/>
            <a:ext cx="8768000" cy="1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>
            <a:spLocks noGrp="1"/>
          </p:cNvSpPr>
          <p:nvPr>
            <p:ph type="subTitle" idx="1"/>
          </p:nvPr>
        </p:nvSpPr>
        <p:spPr>
          <a:xfrm>
            <a:off x="950967" y="3272067"/>
            <a:ext cx="87680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147" name="Google Shape;147;p11"/>
          <p:cNvCxnSpPr/>
          <p:nvPr/>
        </p:nvCxnSpPr>
        <p:spPr>
          <a:xfrm>
            <a:off x="10318300" y="5227900"/>
            <a:ext cx="824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148" name="Google Shape;148;p11"/>
          <p:cNvCxnSpPr/>
          <p:nvPr/>
        </p:nvCxnSpPr>
        <p:spPr>
          <a:xfrm rot="-5400000" flipH="1">
            <a:off x="6288800" y="5932333"/>
            <a:ext cx="1093600" cy="109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1">
                <a:alpha val="50000"/>
              </a:schemeClr>
            </a:outerShdw>
          </a:effectLst>
        </p:spPr>
      </p:cxnSp>
      <p:cxnSp>
        <p:nvCxnSpPr>
          <p:cNvPr id="149" name="Google Shape;149;p11"/>
          <p:cNvCxnSpPr/>
          <p:nvPr/>
        </p:nvCxnSpPr>
        <p:spPr>
          <a:xfrm rot="10800000">
            <a:off x="9491967" y="-211867"/>
            <a:ext cx="0" cy="855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150" name="Google Shape;150;p11"/>
          <p:cNvGrpSpPr/>
          <p:nvPr/>
        </p:nvGrpSpPr>
        <p:grpSpPr>
          <a:xfrm flipH="1">
            <a:off x="10099791" y="1393195"/>
            <a:ext cx="2282463" cy="3273896"/>
            <a:chOff x="1982850" y="238125"/>
            <a:chExt cx="3651550" cy="5237675"/>
          </a:xfrm>
        </p:grpSpPr>
        <p:sp>
          <p:nvSpPr>
            <p:cNvPr id="151" name="Google Shape;151;p11"/>
            <p:cNvSpPr/>
            <p:nvPr/>
          </p:nvSpPr>
          <p:spPr>
            <a:xfrm>
              <a:off x="2642725" y="5470075"/>
              <a:ext cx="16475" cy="5650"/>
            </a:xfrm>
            <a:custGeom>
              <a:avLst/>
              <a:gdLst/>
              <a:ahLst/>
              <a:cxnLst/>
              <a:rect l="l" t="t" r="r" b="b"/>
              <a:pathLst>
                <a:path w="659" h="226" extrusionOk="0">
                  <a:moveTo>
                    <a:pt x="658" y="1"/>
                  </a:moveTo>
                  <a:lnTo>
                    <a:pt x="658" y="1"/>
                  </a:lnTo>
                  <a:cubicBezTo>
                    <a:pt x="460" y="140"/>
                    <a:pt x="233" y="226"/>
                    <a:pt x="1" y="226"/>
                  </a:cubicBezTo>
                  <a:cubicBezTo>
                    <a:pt x="116" y="226"/>
                    <a:pt x="228" y="208"/>
                    <a:pt x="338" y="177"/>
                  </a:cubicBezTo>
                  <a:cubicBezTo>
                    <a:pt x="455" y="140"/>
                    <a:pt x="558" y="72"/>
                    <a:pt x="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3130275" y="4470375"/>
              <a:ext cx="4175" cy="5825"/>
            </a:xfrm>
            <a:custGeom>
              <a:avLst/>
              <a:gdLst/>
              <a:ahLst/>
              <a:cxnLst/>
              <a:rect l="l" t="t" r="r" b="b"/>
              <a:pathLst>
                <a:path w="167" h="233" extrusionOk="0">
                  <a:moveTo>
                    <a:pt x="1" y="0"/>
                  </a:moveTo>
                  <a:cubicBezTo>
                    <a:pt x="67" y="69"/>
                    <a:pt x="123" y="147"/>
                    <a:pt x="167" y="232"/>
                  </a:cubicBezTo>
                  <a:cubicBezTo>
                    <a:pt x="123" y="147"/>
                    <a:pt x="67" y="6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2970200" y="4506600"/>
              <a:ext cx="99375" cy="203600"/>
            </a:xfrm>
            <a:custGeom>
              <a:avLst/>
              <a:gdLst/>
              <a:ahLst/>
              <a:cxnLst/>
              <a:rect l="l" t="t" r="r" b="b"/>
              <a:pathLst>
                <a:path w="3975" h="8144" extrusionOk="0">
                  <a:moveTo>
                    <a:pt x="3975" y="0"/>
                  </a:moveTo>
                  <a:lnTo>
                    <a:pt x="3975" y="0"/>
                  </a:lnTo>
                  <a:lnTo>
                    <a:pt x="1" y="81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722950" y="4502500"/>
              <a:ext cx="412675" cy="845600"/>
            </a:xfrm>
            <a:custGeom>
              <a:avLst/>
              <a:gdLst/>
              <a:ahLst/>
              <a:cxnLst/>
              <a:rect l="l" t="t" r="r" b="b"/>
              <a:pathLst>
                <a:path w="16507" h="33824" extrusionOk="0">
                  <a:moveTo>
                    <a:pt x="16506" y="1"/>
                  </a:moveTo>
                  <a:lnTo>
                    <a:pt x="1" y="33823"/>
                  </a:lnTo>
                  <a:lnTo>
                    <a:pt x="3" y="33823"/>
                  </a:lnTo>
                  <a:lnTo>
                    <a:pt x="16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3136450" y="4480025"/>
              <a:ext cx="1550" cy="7900"/>
            </a:xfrm>
            <a:custGeom>
              <a:avLst/>
              <a:gdLst/>
              <a:ahLst/>
              <a:cxnLst/>
              <a:rect l="l" t="t" r="r" b="b"/>
              <a:pathLst>
                <a:path w="62" h="316" extrusionOk="0">
                  <a:moveTo>
                    <a:pt x="1" y="1"/>
                  </a:moveTo>
                  <a:cubicBezTo>
                    <a:pt x="35" y="101"/>
                    <a:pt x="54" y="208"/>
                    <a:pt x="62" y="315"/>
                  </a:cubicBezTo>
                  <a:cubicBezTo>
                    <a:pt x="57" y="208"/>
                    <a:pt x="35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1982850" y="238125"/>
              <a:ext cx="3187750" cy="5237600"/>
            </a:xfrm>
            <a:custGeom>
              <a:avLst/>
              <a:gdLst/>
              <a:ahLst/>
              <a:cxnLst/>
              <a:rect l="l" t="t" r="r" b="b"/>
              <a:pathLst>
                <a:path w="127510" h="209504" extrusionOk="0">
                  <a:moveTo>
                    <a:pt x="90738" y="0"/>
                  </a:moveTo>
                  <a:cubicBezTo>
                    <a:pt x="82039" y="0"/>
                    <a:pt x="72402" y="2909"/>
                    <a:pt x="62418" y="8671"/>
                  </a:cubicBezTo>
                  <a:cubicBezTo>
                    <a:pt x="27999" y="28542"/>
                    <a:pt x="0" y="76842"/>
                    <a:pt x="0" y="116337"/>
                  </a:cubicBezTo>
                  <a:cubicBezTo>
                    <a:pt x="0" y="135528"/>
                    <a:pt x="6564" y="149896"/>
                    <a:pt x="18488" y="156824"/>
                  </a:cubicBezTo>
                  <a:cubicBezTo>
                    <a:pt x="18546" y="156875"/>
                    <a:pt x="18610" y="156922"/>
                    <a:pt x="18678" y="156961"/>
                  </a:cubicBezTo>
                  <a:lnTo>
                    <a:pt x="23194" y="159566"/>
                  </a:lnTo>
                  <a:lnTo>
                    <a:pt x="5288" y="196258"/>
                  </a:lnTo>
                  <a:cubicBezTo>
                    <a:pt x="5025" y="196803"/>
                    <a:pt x="5225" y="197458"/>
                    <a:pt x="5748" y="197761"/>
                  </a:cubicBezTo>
                  <a:lnTo>
                    <a:pt x="25747" y="209307"/>
                  </a:lnTo>
                  <a:lnTo>
                    <a:pt x="25747" y="209307"/>
                  </a:lnTo>
                  <a:cubicBezTo>
                    <a:pt x="25299" y="209001"/>
                    <a:pt x="25094" y="208392"/>
                    <a:pt x="25362" y="207849"/>
                  </a:cubicBezTo>
                  <a:lnTo>
                    <a:pt x="25902" y="206742"/>
                  </a:lnTo>
                  <a:lnTo>
                    <a:pt x="7828" y="196304"/>
                  </a:lnTo>
                  <a:lnTo>
                    <a:pt x="25194" y="160717"/>
                  </a:lnTo>
                  <a:lnTo>
                    <a:pt x="37865" y="168027"/>
                  </a:lnTo>
                  <a:cubicBezTo>
                    <a:pt x="34676" y="166074"/>
                    <a:pt x="31873" y="163571"/>
                    <a:pt x="29500" y="160546"/>
                  </a:cubicBezTo>
                  <a:lnTo>
                    <a:pt x="25274" y="158109"/>
                  </a:lnTo>
                  <a:lnTo>
                    <a:pt x="20020" y="155079"/>
                  </a:lnTo>
                  <a:cubicBezTo>
                    <a:pt x="19961" y="155025"/>
                    <a:pt x="19895" y="154979"/>
                    <a:pt x="19824" y="154940"/>
                  </a:cubicBezTo>
                  <a:cubicBezTo>
                    <a:pt x="8524" y="148481"/>
                    <a:pt x="2300" y="134773"/>
                    <a:pt x="2300" y="116337"/>
                  </a:cubicBezTo>
                  <a:cubicBezTo>
                    <a:pt x="2300" y="77573"/>
                    <a:pt x="29786" y="30167"/>
                    <a:pt x="63572" y="10663"/>
                  </a:cubicBezTo>
                  <a:cubicBezTo>
                    <a:pt x="73192" y="5107"/>
                    <a:pt x="82435" y="2300"/>
                    <a:pt x="90728" y="2300"/>
                  </a:cubicBezTo>
                  <a:cubicBezTo>
                    <a:pt x="96504" y="2300"/>
                    <a:pt x="101820" y="3662"/>
                    <a:pt x="106481" y="6405"/>
                  </a:cubicBezTo>
                  <a:cubicBezTo>
                    <a:pt x="106534" y="6437"/>
                    <a:pt x="106591" y="6464"/>
                    <a:pt x="106647" y="6486"/>
                  </a:cubicBezTo>
                  <a:lnTo>
                    <a:pt x="116192" y="11994"/>
                  </a:lnTo>
                  <a:cubicBezTo>
                    <a:pt x="120239" y="12596"/>
                    <a:pt x="124040" y="13871"/>
                    <a:pt x="127510" y="15873"/>
                  </a:cubicBezTo>
                  <a:lnTo>
                    <a:pt x="107639" y="4404"/>
                  </a:lnTo>
                  <a:cubicBezTo>
                    <a:pt x="107590" y="4374"/>
                    <a:pt x="107541" y="4350"/>
                    <a:pt x="107487" y="4330"/>
                  </a:cubicBezTo>
                  <a:cubicBezTo>
                    <a:pt x="102504" y="1437"/>
                    <a:pt x="96853" y="0"/>
                    <a:pt x="90738" y="0"/>
                  </a:cubicBezTo>
                  <a:close/>
                  <a:moveTo>
                    <a:pt x="25747" y="209307"/>
                  </a:moveTo>
                  <a:cubicBezTo>
                    <a:pt x="25928" y="209430"/>
                    <a:pt x="26148" y="209504"/>
                    <a:pt x="26392" y="209504"/>
                  </a:cubicBezTo>
                  <a:cubicBezTo>
                    <a:pt x="26394" y="209504"/>
                    <a:pt x="26395" y="209504"/>
                    <a:pt x="26396" y="209504"/>
                  </a:cubicBezTo>
                  <a:cubicBezTo>
                    <a:pt x="26193" y="209504"/>
                    <a:pt x="25995" y="209450"/>
                    <a:pt x="25822" y="209350"/>
                  </a:cubicBezTo>
                  <a:lnTo>
                    <a:pt x="25747" y="2093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5170700" y="635050"/>
              <a:ext cx="1675" cy="1075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12"/>
                    <a:pt x="43" y="26"/>
                    <a:pt x="64" y="40"/>
                  </a:cubicBezTo>
                  <a:lnTo>
                    <a:pt x="64" y="40"/>
                  </a:lnTo>
                  <a:cubicBezTo>
                    <a:pt x="61" y="38"/>
                    <a:pt x="58" y="34"/>
                    <a:pt x="54" y="30"/>
                  </a:cubicBezTo>
                  <a:lnTo>
                    <a:pt x="1" y="1"/>
                  </a:lnTo>
                  <a:close/>
                  <a:moveTo>
                    <a:pt x="64" y="40"/>
                  </a:moveTo>
                  <a:cubicBezTo>
                    <a:pt x="65" y="41"/>
                    <a:pt x="66" y="42"/>
                    <a:pt x="67" y="42"/>
                  </a:cubicBezTo>
                  <a:cubicBezTo>
                    <a:pt x="66" y="42"/>
                    <a:pt x="65" y="41"/>
                    <a:pt x="64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3135600" y="4491200"/>
              <a:ext cx="2775" cy="11325"/>
            </a:xfrm>
            <a:custGeom>
              <a:avLst/>
              <a:gdLst/>
              <a:ahLst/>
              <a:cxnLst/>
              <a:rect l="l" t="t" r="r" b="b"/>
              <a:pathLst>
                <a:path w="111" h="453" extrusionOk="0">
                  <a:moveTo>
                    <a:pt x="110" y="0"/>
                  </a:moveTo>
                  <a:cubicBezTo>
                    <a:pt x="103" y="157"/>
                    <a:pt x="66" y="311"/>
                    <a:pt x="0" y="453"/>
                  </a:cubicBezTo>
                  <a:cubicBezTo>
                    <a:pt x="66" y="311"/>
                    <a:pt x="103" y="157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2929450" y="4437975"/>
              <a:ext cx="142700" cy="68575"/>
            </a:xfrm>
            <a:custGeom>
              <a:avLst/>
              <a:gdLst/>
              <a:ahLst/>
              <a:cxnLst/>
              <a:rect l="l" t="t" r="r" b="b"/>
              <a:pathLst>
                <a:path w="5708" h="2743" extrusionOk="0">
                  <a:moveTo>
                    <a:pt x="1316" y="1"/>
                  </a:moveTo>
                  <a:cubicBezTo>
                    <a:pt x="1281" y="25"/>
                    <a:pt x="1247" y="45"/>
                    <a:pt x="1211" y="67"/>
                  </a:cubicBezTo>
                  <a:cubicBezTo>
                    <a:pt x="1033" y="169"/>
                    <a:pt x="835" y="221"/>
                    <a:pt x="636" y="221"/>
                  </a:cubicBezTo>
                  <a:cubicBezTo>
                    <a:pt x="438" y="221"/>
                    <a:pt x="239" y="169"/>
                    <a:pt x="62" y="67"/>
                  </a:cubicBezTo>
                  <a:lnTo>
                    <a:pt x="1" y="30"/>
                  </a:lnTo>
                  <a:lnTo>
                    <a:pt x="1" y="30"/>
                  </a:lnTo>
                  <a:cubicBezTo>
                    <a:pt x="1773" y="1120"/>
                    <a:pt x="3652" y="2029"/>
                    <a:pt x="5605" y="2743"/>
                  </a:cubicBezTo>
                  <a:lnTo>
                    <a:pt x="5707" y="2538"/>
                  </a:lnTo>
                  <a:lnTo>
                    <a:pt x="4087" y="1602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170575" y="63500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1" y="0"/>
                  </a:move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2659175" y="636100"/>
              <a:ext cx="2975225" cy="4834000"/>
            </a:xfrm>
            <a:custGeom>
              <a:avLst/>
              <a:gdLst/>
              <a:ahLst/>
              <a:cxnLst/>
              <a:rect l="l" t="t" r="r" b="b"/>
              <a:pathLst>
                <a:path w="119009" h="193360" extrusionOk="0">
                  <a:moveTo>
                    <a:pt x="100528" y="0"/>
                  </a:moveTo>
                  <a:cubicBezTo>
                    <a:pt x="101090" y="330"/>
                    <a:pt x="101261" y="1063"/>
                    <a:pt x="100907" y="1611"/>
                  </a:cubicBezTo>
                  <a:lnTo>
                    <a:pt x="100286" y="2569"/>
                  </a:lnTo>
                  <a:cubicBezTo>
                    <a:pt x="110877" y="9272"/>
                    <a:pt x="116708" y="22704"/>
                    <a:pt x="116708" y="40595"/>
                  </a:cubicBezTo>
                  <a:cubicBezTo>
                    <a:pt x="116708" y="74325"/>
                    <a:pt x="95740" y="115462"/>
                    <a:pt x="66854" y="138412"/>
                  </a:cubicBezTo>
                  <a:cubicBezTo>
                    <a:pt x="66786" y="138469"/>
                    <a:pt x="66725" y="138532"/>
                    <a:pt x="66671" y="138603"/>
                  </a:cubicBezTo>
                  <a:lnTo>
                    <a:pt x="2554" y="188479"/>
                  </a:lnTo>
                  <a:lnTo>
                    <a:pt x="377" y="192939"/>
                  </a:lnTo>
                  <a:cubicBezTo>
                    <a:pt x="292" y="193112"/>
                    <a:pt x="156" y="193245"/>
                    <a:pt x="4" y="193357"/>
                  </a:cubicBezTo>
                  <a:lnTo>
                    <a:pt x="4" y="193357"/>
                  </a:lnTo>
                  <a:cubicBezTo>
                    <a:pt x="18" y="193348"/>
                    <a:pt x="36" y="193352"/>
                    <a:pt x="49" y="193343"/>
                  </a:cubicBezTo>
                  <a:lnTo>
                    <a:pt x="68281" y="140262"/>
                  </a:lnTo>
                  <a:cubicBezTo>
                    <a:pt x="68355" y="140204"/>
                    <a:pt x="68423" y="140135"/>
                    <a:pt x="68479" y="140059"/>
                  </a:cubicBezTo>
                  <a:cubicBezTo>
                    <a:pt x="97771" y="116677"/>
                    <a:pt x="119008" y="74892"/>
                    <a:pt x="119008" y="40595"/>
                  </a:cubicBezTo>
                  <a:cubicBezTo>
                    <a:pt x="119008" y="21333"/>
                    <a:pt x="112444" y="6921"/>
                    <a:pt x="100528" y="0"/>
                  </a:cubicBezTo>
                  <a:close/>
                  <a:moveTo>
                    <a:pt x="4" y="193357"/>
                  </a:moveTo>
                  <a:cubicBezTo>
                    <a:pt x="3" y="193358"/>
                    <a:pt x="1" y="193359"/>
                    <a:pt x="0" y="193360"/>
                  </a:cubicBezTo>
                  <a:cubicBezTo>
                    <a:pt x="1" y="193359"/>
                    <a:pt x="3" y="193358"/>
                    <a:pt x="4" y="193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3134425" y="4476175"/>
              <a:ext cx="2050" cy="3875"/>
            </a:xfrm>
            <a:custGeom>
              <a:avLst/>
              <a:gdLst/>
              <a:ahLst/>
              <a:cxnLst/>
              <a:rect l="l" t="t" r="r" b="b"/>
              <a:pathLst>
                <a:path w="82" h="1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" y="1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1"/>
                    <a:pt x="1" y="0"/>
                  </a:cubicBezTo>
                  <a:close/>
                  <a:moveTo>
                    <a:pt x="2" y="2"/>
                  </a:moveTo>
                  <a:cubicBezTo>
                    <a:pt x="33" y="50"/>
                    <a:pt x="60" y="101"/>
                    <a:pt x="82" y="154"/>
                  </a:cubicBezTo>
                  <a:cubicBezTo>
                    <a:pt x="74" y="135"/>
                    <a:pt x="79" y="115"/>
                    <a:pt x="72" y="96"/>
                  </a:cubicBezTo>
                  <a:cubicBezTo>
                    <a:pt x="55" y="59"/>
                    <a:pt x="24" y="35"/>
                    <a:pt x="2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3137975" y="4487900"/>
              <a:ext cx="400" cy="3325"/>
            </a:xfrm>
            <a:custGeom>
              <a:avLst/>
              <a:gdLst/>
              <a:ahLst/>
              <a:cxnLst/>
              <a:rect l="l" t="t" r="r" b="b"/>
              <a:pathLst>
                <a:path w="16" h="133" extrusionOk="0">
                  <a:moveTo>
                    <a:pt x="1" y="0"/>
                  </a:moveTo>
                  <a:cubicBezTo>
                    <a:pt x="8" y="44"/>
                    <a:pt x="13" y="88"/>
                    <a:pt x="15" y="132"/>
                  </a:cubicBezTo>
                  <a:cubicBezTo>
                    <a:pt x="13" y="88"/>
                    <a:pt x="8" y="4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2630400" y="4710175"/>
              <a:ext cx="339825" cy="696450"/>
            </a:xfrm>
            <a:custGeom>
              <a:avLst/>
              <a:gdLst/>
              <a:ahLst/>
              <a:cxnLst/>
              <a:rect l="l" t="t" r="r" b="b"/>
              <a:pathLst>
                <a:path w="13593" h="27858" extrusionOk="0">
                  <a:moveTo>
                    <a:pt x="13593" y="0"/>
                  </a:moveTo>
                  <a:lnTo>
                    <a:pt x="0" y="27858"/>
                  </a:lnTo>
                  <a:lnTo>
                    <a:pt x="3" y="27858"/>
                  </a:lnTo>
                  <a:lnTo>
                    <a:pt x="135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126800" y="4467325"/>
              <a:ext cx="3500" cy="3075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1" y="0"/>
                  </a:moveTo>
                  <a:cubicBezTo>
                    <a:pt x="49" y="37"/>
                    <a:pt x="96" y="76"/>
                    <a:pt x="140" y="122"/>
                  </a:cubicBezTo>
                  <a:cubicBezTo>
                    <a:pt x="98" y="76"/>
                    <a:pt x="49" y="3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484675" y="528275"/>
              <a:ext cx="2632475" cy="3843500"/>
            </a:xfrm>
            <a:custGeom>
              <a:avLst/>
              <a:gdLst/>
              <a:ahLst/>
              <a:cxnLst/>
              <a:rect l="l" t="t" r="r" b="b"/>
              <a:pathLst>
                <a:path w="105299" h="153740" extrusionOk="0">
                  <a:moveTo>
                    <a:pt x="90718" y="1"/>
                  </a:moveTo>
                  <a:cubicBezTo>
                    <a:pt x="82021" y="1"/>
                    <a:pt x="72392" y="2894"/>
                    <a:pt x="62419" y="8651"/>
                  </a:cubicBezTo>
                  <a:cubicBezTo>
                    <a:pt x="28002" y="28522"/>
                    <a:pt x="1" y="76822"/>
                    <a:pt x="1" y="116320"/>
                  </a:cubicBezTo>
                  <a:cubicBezTo>
                    <a:pt x="1" y="129976"/>
                    <a:pt x="3315" y="141149"/>
                    <a:pt x="9427" y="148940"/>
                  </a:cubicBezTo>
                  <a:lnTo>
                    <a:pt x="17750" y="153740"/>
                  </a:lnTo>
                  <a:cubicBezTo>
                    <a:pt x="17770" y="153725"/>
                    <a:pt x="17792" y="153713"/>
                    <a:pt x="17811" y="153701"/>
                  </a:cubicBezTo>
                  <a:cubicBezTo>
                    <a:pt x="7858" y="146887"/>
                    <a:pt x="2300" y="133739"/>
                    <a:pt x="2300" y="116320"/>
                  </a:cubicBezTo>
                  <a:cubicBezTo>
                    <a:pt x="2300" y="77555"/>
                    <a:pt x="29786" y="30147"/>
                    <a:pt x="63570" y="10645"/>
                  </a:cubicBezTo>
                  <a:cubicBezTo>
                    <a:pt x="73191" y="5088"/>
                    <a:pt x="82446" y="2280"/>
                    <a:pt x="90745" y="2280"/>
                  </a:cubicBezTo>
                  <a:cubicBezTo>
                    <a:pt x="96024" y="2280"/>
                    <a:pt x="100895" y="3470"/>
                    <a:pt x="105254" y="5755"/>
                  </a:cubicBezTo>
                  <a:lnTo>
                    <a:pt x="105298" y="5689"/>
                  </a:lnTo>
                  <a:lnTo>
                    <a:pt x="96117" y="391"/>
                  </a:lnTo>
                  <a:cubicBezTo>
                    <a:pt x="94363" y="131"/>
                    <a:pt x="92561" y="1"/>
                    <a:pt x="90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4887650" y="538025"/>
              <a:ext cx="303125" cy="162300"/>
            </a:xfrm>
            <a:custGeom>
              <a:avLst/>
              <a:gdLst/>
              <a:ahLst/>
              <a:cxnLst/>
              <a:rect l="l" t="t" r="r" b="b"/>
              <a:pathLst>
                <a:path w="12125" h="6492" extrusionOk="0">
                  <a:moveTo>
                    <a:pt x="0" y="1"/>
                  </a:moveTo>
                  <a:lnTo>
                    <a:pt x="9179" y="5299"/>
                  </a:lnTo>
                  <a:lnTo>
                    <a:pt x="9135" y="5368"/>
                  </a:lnTo>
                  <a:cubicBezTo>
                    <a:pt x="9475" y="5546"/>
                    <a:pt x="9837" y="5678"/>
                    <a:pt x="10169" y="5871"/>
                  </a:cubicBezTo>
                  <a:cubicBezTo>
                    <a:pt x="10504" y="6064"/>
                    <a:pt x="10822" y="6286"/>
                    <a:pt x="11147" y="6492"/>
                  </a:cubicBezTo>
                  <a:lnTo>
                    <a:pt x="11768" y="5534"/>
                  </a:lnTo>
                  <a:cubicBezTo>
                    <a:pt x="12124" y="4986"/>
                    <a:pt x="11951" y="4253"/>
                    <a:pt x="11389" y="3923"/>
                  </a:cubicBezTo>
                  <a:cubicBezTo>
                    <a:pt x="11367" y="3909"/>
                    <a:pt x="11347" y="3894"/>
                    <a:pt x="11323" y="3882"/>
                  </a:cubicBezTo>
                  <a:lnTo>
                    <a:pt x="11318" y="3879"/>
                  </a:lnTo>
                  <a:cubicBezTo>
                    <a:pt x="7848" y="1875"/>
                    <a:pt x="4047" y="60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2607475" y="4251700"/>
              <a:ext cx="530900" cy="1224100"/>
            </a:xfrm>
            <a:custGeom>
              <a:avLst/>
              <a:gdLst/>
              <a:ahLst/>
              <a:cxnLst/>
              <a:rect l="l" t="t" r="r" b="b"/>
              <a:pathLst>
                <a:path w="21236" h="48964" extrusionOk="0">
                  <a:moveTo>
                    <a:pt x="4512" y="1"/>
                  </a:moveTo>
                  <a:lnTo>
                    <a:pt x="4512" y="1"/>
                  </a:lnTo>
                  <a:cubicBezTo>
                    <a:pt x="6885" y="3026"/>
                    <a:pt x="9691" y="5531"/>
                    <a:pt x="12877" y="7481"/>
                  </a:cubicBezTo>
                  <a:lnTo>
                    <a:pt x="12939" y="7518"/>
                  </a:lnTo>
                  <a:cubicBezTo>
                    <a:pt x="13117" y="7619"/>
                    <a:pt x="13315" y="7670"/>
                    <a:pt x="13514" y="7670"/>
                  </a:cubicBezTo>
                  <a:cubicBezTo>
                    <a:pt x="13713" y="7670"/>
                    <a:pt x="13911" y="7619"/>
                    <a:pt x="14090" y="7518"/>
                  </a:cubicBezTo>
                  <a:cubicBezTo>
                    <a:pt x="14126" y="7496"/>
                    <a:pt x="14158" y="7474"/>
                    <a:pt x="14192" y="7452"/>
                  </a:cubicBezTo>
                  <a:lnTo>
                    <a:pt x="16964" y="9050"/>
                  </a:lnTo>
                  <a:cubicBezTo>
                    <a:pt x="16964" y="9050"/>
                    <a:pt x="16964" y="9053"/>
                    <a:pt x="16966" y="9053"/>
                  </a:cubicBezTo>
                  <a:lnTo>
                    <a:pt x="18584" y="9986"/>
                  </a:lnTo>
                  <a:lnTo>
                    <a:pt x="18484" y="10194"/>
                  </a:lnTo>
                  <a:lnTo>
                    <a:pt x="14510" y="18337"/>
                  </a:lnTo>
                  <a:lnTo>
                    <a:pt x="920" y="46197"/>
                  </a:lnTo>
                  <a:lnTo>
                    <a:pt x="377" y="47306"/>
                  </a:lnTo>
                  <a:cubicBezTo>
                    <a:pt x="1" y="48071"/>
                    <a:pt x="558" y="48963"/>
                    <a:pt x="1411" y="48963"/>
                  </a:cubicBezTo>
                  <a:cubicBezTo>
                    <a:pt x="1643" y="48963"/>
                    <a:pt x="1868" y="48877"/>
                    <a:pt x="2068" y="48736"/>
                  </a:cubicBezTo>
                  <a:cubicBezTo>
                    <a:pt x="2222" y="48626"/>
                    <a:pt x="2359" y="48491"/>
                    <a:pt x="2445" y="48315"/>
                  </a:cubicBezTo>
                  <a:lnTo>
                    <a:pt x="4622" y="43855"/>
                  </a:lnTo>
                  <a:lnTo>
                    <a:pt x="4620" y="43855"/>
                  </a:lnTo>
                  <a:lnTo>
                    <a:pt x="21125" y="10033"/>
                  </a:lnTo>
                  <a:cubicBezTo>
                    <a:pt x="21191" y="9891"/>
                    <a:pt x="21228" y="9737"/>
                    <a:pt x="21235" y="9580"/>
                  </a:cubicBezTo>
                  <a:cubicBezTo>
                    <a:pt x="21233" y="9536"/>
                    <a:pt x="21228" y="9492"/>
                    <a:pt x="21221" y="9448"/>
                  </a:cubicBezTo>
                  <a:cubicBezTo>
                    <a:pt x="21213" y="9341"/>
                    <a:pt x="21194" y="9233"/>
                    <a:pt x="21160" y="9131"/>
                  </a:cubicBezTo>
                  <a:cubicBezTo>
                    <a:pt x="21135" y="9079"/>
                    <a:pt x="21108" y="9026"/>
                    <a:pt x="21079" y="8977"/>
                  </a:cubicBezTo>
                  <a:cubicBezTo>
                    <a:pt x="21033" y="8894"/>
                    <a:pt x="20976" y="8816"/>
                    <a:pt x="20910" y="8745"/>
                  </a:cubicBezTo>
                  <a:cubicBezTo>
                    <a:pt x="20869" y="8701"/>
                    <a:pt x="20822" y="8659"/>
                    <a:pt x="20771" y="8622"/>
                  </a:cubicBezTo>
                  <a:cubicBezTo>
                    <a:pt x="20668" y="8547"/>
                    <a:pt x="20563" y="8471"/>
                    <a:pt x="20436" y="8432"/>
                  </a:cubicBezTo>
                  <a:cubicBezTo>
                    <a:pt x="17702" y="7559"/>
                    <a:pt x="15182" y="6328"/>
                    <a:pt x="12897" y="4761"/>
                  </a:cubicBezTo>
                  <a:cubicBezTo>
                    <a:pt x="12877" y="4776"/>
                    <a:pt x="12858" y="4788"/>
                    <a:pt x="12836" y="4803"/>
                  </a:cubicBezTo>
                  <a:lnTo>
                    <a:pt x="4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3347425" y="3135425"/>
              <a:ext cx="61225" cy="57875"/>
            </a:xfrm>
            <a:custGeom>
              <a:avLst/>
              <a:gdLst/>
              <a:ahLst/>
              <a:cxnLst/>
              <a:rect l="l" t="t" r="r" b="b"/>
              <a:pathLst>
                <a:path w="2449" h="2315" extrusionOk="0">
                  <a:moveTo>
                    <a:pt x="1312" y="0"/>
                  </a:moveTo>
                  <a:cubicBezTo>
                    <a:pt x="924" y="0"/>
                    <a:pt x="546" y="202"/>
                    <a:pt x="325" y="565"/>
                  </a:cubicBezTo>
                  <a:cubicBezTo>
                    <a:pt x="0" y="1110"/>
                    <a:pt x="193" y="1826"/>
                    <a:pt x="738" y="2153"/>
                  </a:cubicBezTo>
                  <a:cubicBezTo>
                    <a:pt x="917" y="2258"/>
                    <a:pt x="1117" y="2314"/>
                    <a:pt x="1325" y="2314"/>
                  </a:cubicBezTo>
                  <a:cubicBezTo>
                    <a:pt x="1677" y="2314"/>
                    <a:pt x="2011" y="2153"/>
                    <a:pt x="2231" y="1877"/>
                  </a:cubicBezTo>
                  <a:cubicBezTo>
                    <a:pt x="2449" y="1606"/>
                    <a:pt x="2432" y="1212"/>
                    <a:pt x="2358" y="873"/>
                  </a:cubicBezTo>
                  <a:cubicBezTo>
                    <a:pt x="2305" y="626"/>
                    <a:pt x="2119" y="386"/>
                    <a:pt x="1899" y="213"/>
                  </a:cubicBezTo>
                  <a:lnTo>
                    <a:pt x="1921" y="178"/>
                  </a:lnTo>
                  <a:lnTo>
                    <a:pt x="1887" y="159"/>
                  </a:lnTo>
                  <a:cubicBezTo>
                    <a:pt x="1887" y="156"/>
                    <a:pt x="1887" y="156"/>
                    <a:pt x="1884" y="156"/>
                  </a:cubicBezTo>
                  <a:lnTo>
                    <a:pt x="1882" y="156"/>
                  </a:lnTo>
                  <a:lnTo>
                    <a:pt x="1880" y="154"/>
                  </a:lnTo>
                  <a:cubicBezTo>
                    <a:pt x="1843" y="132"/>
                    <a:pt x="1809" y="115"/>
                    <a:pt x="1770" y="98"/>
                  </a:cubicBezTo>
                  <a:lnTo>
                    <a:pt x="1767" y="98"/>
                  </a:lnTo>
                  <a:cubicBezTo>
                    <a:pt x="1620" y="32"/>
                    <a:pt x="1465" y="0"/>
                    <a:pt x="1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219175" y="2585975"/>
              <a:ext cx="478350" cy="606775"/>
            </a:xfrm>
            <a:custGeom>
              <a:avLst/>
              <a:gdLst/>
              <a:ahLst/>
              <a:cxnLst/>
              <a:rect l="l" t="t" r="r" b="b"/>
              <a:pathLst>
                <a:path w="19134" h="24271" extrusionOk="0">
                  <a:moveTo>
                    <a:pt x="12860" y="2303"/>
                  </a:moveTo>
                  <a:lnTo>
                    <a:pt x="12860" y="2303"/>
                  </a:lnTo>
                  <a:cubicBezTo>
                    <a:pt x="12420" y="2488"/>
                    <a:pt x="11990" y="2699"/>
                    <a:pt x="11577" y="2940"/>
                  </a:cubicBezTo>
                  <a:cubicBezTo>
                    <a:pt x="6711" y="5751"/>
                    <a:pt x="2899" y="12330"/>
                    <a:pt x="2899" y="17916"/>
                  </a:cubicBezTo>
                  <a:cubicBezTo>
                    <a:pt x="2897" y="18381"/>
                    <a:pt x="2926" y="18845"/>
                    <a:pt x="2984" y="19304"/>
                  </a:cubicBezTo>
                  <a:cubicBezTo>
                    <a:pt x="2537" y="18532"/>
                    <a:pt x="2300" y="17491"/>
                    <a:pt x="2300" y="16245"/>
                  </a:cubicBezTo>
                  <a:cubicBezTo>
                    <a:pt x="2300" y="11482"/>
                    <a:pt x="5680" y="5656"/>
                    <a:pt x="9832" y="3258"/>
                  </a:cubicBezTo>
                  <a:cubicBezTo>
                    <a:pt x="10927" y="2625"/>
                    <a:pt x="11958" y="2305"/>
                    <a:pt x="12860" y="2303"/>
                  </a:cubicBezTo>
                  <a:close/>
                  <a:moveTo>
                    <a:pt x="12874" y="0"/>
                  </a:moveTo>
                  <a:cubicBezTo>
                    <a:pt x="11565" y="0"/>
                    <a:pt x="10140" y="422"/>
                    <a:pt x="8681" y="1264"/>
                  </a:cubicBezTo>
                  <a:cubicBezTo>
                    <a:pt x="3813" y="4077"/>
                    <a:pt x="1" y="10653"/>
                    <a:pt x="1" y="16242"/>
                  </a:cubicBezTo>
                  <a:cubicBezTo>
                    <a:pt x="1" y="19075"/>
                    <a:pt x="995" y="21235"/>
                    <a:pt x="2806" y="22352"/>
                  </a:cubicBezTo>
                  <a:cubicBezTo>
                    <a:pt x="2843" y="22381"/>
                    <a:pt x="2882" y="22406"/>
                    <a:pt x="2921" y="22430"/>
                  </a:cubicBezTo>
                  <a:lnTo>
                    <a:pt x="5819" y="24102"/>
                  </a:lnTo>
                  <a:cubicBezTo>
                    <a:pt x="5827" y="24104"/>
                    <a:pt x="5834" y="24109"/>
                    <a:pt x="5841" y="24114"/>
                  </a:cubicBezTo>
                  <a:lnTo>
                    <a:pt x="5844" y="24116"/>
                  </a:lnTo>
                  <a:lnTo>
                    <a:pt x="5849" y="24119"/>
                  </a:lnTo>
                  <a:cubicBezTo>
                    <a:pt x="6022" y="24219"/>
                    <a:pt x="6218" y="24270"/>
                    <a:pt x="6421" y="24270"/>
                  </a:cubicBezTo>
                  <a:lnTo>
                    <a:pt x="6421" y="24268"/>
                  </a:lnTo>
                  <a:cubicBezTo>
                    <a:pt x="6941" y="24268"/>
                    <a:pt x="7396" y="23918"/>
                    <a:pt x="7532" y="23415"/>
                  </a:cubicBezTo>
                  <a:cubicBezTo>
                    <a:pt x="7667" y="22912"/>
                    <a:pt x="7447" y="22381"/>
                    <a:pt x="6995" y="22122"/>
                  </a:cubicBezTo>
                  <a:lnTo>
                    <a:pt x="6970" y="22108"/>
                  </a:lnTo>
                  <a:cubicBezTo>
                    <a:pt x="5829" y="21443"/>
                    <a:pt x="5199" y="19952"/>
                    <a:pt x="5199" y="17914"/>
                  </a:cubicBezTo>
                  <a:cubicBezTo>
                    <a:pt x="5199" y="13153"/>
                    <a:pt x="8576" y="7330"/>
                    <a:pt x="12728" y="4932"/>
                  </a:cubicBezTo>
                  <a:cubicBezTo>
                    <a:pt x="13828" y="4296"/>
                    <a:pt x="14867" y="3974"/>
                    <a:pt x="15775" y="3974"/>
                  </a:cubicBezTo>
                  <a:cubicBezTo>
                    <a:pt x="16329" y="3974"/>
                    <a:pt x="16834" y="4094"/>
                    <a:pt x="17274" y="4336"/>
                  </a:cubicBezTo>
                  <a:cubicBezTo>
                    <a:pt x="17447" y="4429"/>
                    <a:pt x="17634" y="4473"/>
                    <a:pt x="17817" y="4473"/>
                  </a:cubicBezTo>
                  <a:cubicBezTo>
                    <a:pt x="18222" y="4473"/>
                    <a:pt x="18614" y="4259"/>
                    <a:pt x="18825" y="3881"/>
                  </a:cubicBezTo>
                  <a:cubicBezTo>
                    <a:pt x="19133" y="3334"/>
                    <a:pt x="18945" y="2640"/>
                    <a:pt x="18403" y="2320"/>
                  </a:cubicBezTo>
                  <a:lnTo>
                    <a:pt x="15631" y="721"/>
                  </a:lnTo>
                  <a:cubicBezTo>
                    <a:pt x="15578" y="692"/>
                    <a:pt x="15524" y="665"/>
                    <a:pt x="15468" y="643"/>
                  </a:cubicBezTo>
                  <a:cubicBezTo>
                    <a:pt x="14682" y="214"/>
                    <a:pt x="13807" y="0"/>
                    <a:pt x="128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291625" y="2627625"/>
              <a:ext cx="462850" cy="578575"/>
            </a:xfrm>
            <a:custGeom>
              <a:avLst/>
              <a:gdLst/>
              <a:ahLst/>
              <a:cxnLst/>
              <a:rect l="l" t="t" r="r" b="b"/>
              <a:pathLst>
                <a:path w="18514" h="23143" extrusionOk="0">
                  <a:moveTo>
                    <a:pt x="12887" y="2303"/>
                  </a:moveTo>
                  <a:cubicBezTo>
                    <a:pt x="13462" y="2303"/>
                    <a:pt x="13980" y="2433"/>
                    <a:pt x="14429" y="2692"/>
                  </a:cubicBezTo>
                  <a:cubicBezTo>
                    <a:pt x="15580" y="3354"/>
                    <a:pt x="16211" y="4845"/>
                    <a:pt x="16211" y="6893"/>
                  </a:cubicBezTo>
                  <a:cubicBezTo>
                    <a:pt x="16211" y="11654"/>
                    <a:pt x="12831" y="17477"/>
                    <a:pt x="8679" y="19875"/>
                  </a:cubicBezTo>
                  <a:cubicBezTo>
                    <a:pt x="7575" y="20514"/>
                    <a:pt x="6533" y="20837"/>
                    <a:pt x="5625" y="20837"/>
                  </a:cubicBezTo>
                  <a:cubicBezTo>
                    <a:pt x="5051" y="20837"/>
                    <a:pt x="4531" y="20708"/>
                    <a:pt x="4082" y="20449"/>
                  </a:cubicBezTo>
                  <a:cubicBezTo>
                    <a:pt x="2934" y="19787"/>
                    <a:pt x="2301" y="18296"/>
                    <a:pt x="2301" y="16250"/>
                  </a:cubicBezTo>
                  <a:cubicBezTo>
                    <a:pt x="2301" y="11490"/>
                    <a:pt x="5678" y="5664"/>
                    <a:pt x="9830" y="3266"/>
                  </a:cubicBezTo>
                  <a:cubicBezTo>
                    <a:pt x="10937" y="2628"/>
                    <a:pt x="11981" y="2303"/>
                    <a:pt x="12887" y="2303"/>
                  </a:cubicBezTo>
                  <a:close/>
                  <a:moveTo>
                    <a:pt x="12897" y="0"/>
                  </a:moveTo>
                  <a:cubicBezTo>
                    <a:pt x="11581" y="0"/>
                    <a:pt x="10146" y="428"/>
                    <a:pt x="8679" y="1274"/>
                  </a:cubicBezTo>
                  <a:cubicBezTo>
                    <a:pt x="3813" y="4085"/>
                    <a:pt x="1" y="10664"/>
                    <a:pt x="1" y="16250"/>
                  </a:cubicBezTo>
                  <a:cubicBezTo>
                    <a:pt x="1" y="19154"/>
                    <a:pt x="1040" y="21353"/>
                    <a:pt x="2931" y="22443"/>
                  </a:cubicBezTo>
                  <a:cubicBezTo>
                    <a:pt x="3740" y="22910"/>
                    <a:pt x="4644" y="23142"/>
                    <a:pt x="5614" y="23142"/>
                  </a:cubicBezTo>
                  <a:cubicBezTo>
                    <a:pt x="6932" y="23142"/>
                    <a:pt x="8366" y="22714"/>
                    <a:pt x="9830" y="21869"/>
                  </a:cubicBezTo>
                  <a:cubicBezTo>
                    <a:pt x="14698" y="19058"/>
                    <a:pt x="18513" y="12480"/>
                    <a:pt x="18513" y="6893"/>
                  </a:cubicBezTo>
                  <a:cubicBezTo>
                    <a:pt x="18513" y="3990"/>
                    <a:pt x="17472" y="1790"/>
                    <a:pt x="15580" y="700"/>
                  </a:cubicBezTo>
                  <a:cubicBezTo>
                    <a:pt x="14774" y="232"/>
                    <a:pt x="13868" y="0"/>
                    <a:pt x="1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3956300" y="2783350"/>
              <a:ext cx="64600" cy="58025"/>
            </a:xfrm>
            <a:custGeom>
              <a:avLst/>
              <a:gdLst/>
              <a:ahLst/>
              <a:cxnLst/>
              <a:rect l="l" t="t" r="r" b="b"/>
              <a:pathLst>
                <a:path w="2584" h="2321" extrusionOk="0">
                  <a:moveTo>
                    <a:pt x="1298" y="1"/>
                  </a:moveTo>
                  <a:cubicBezTo>
                    <a:pt x="874" y="1"/>
                    <a:pt x="468" y="238"/>
                    <a:pt x="267" y="639"/>
                  </a:cubicBezTo>
                  <a:cubicBezTo>
                    <a:pt x="1" y="1177"/>
                    <a:pt x="191" y="1830"/>
                    <a:pt x="707" y="2138"/>
                  </a:cubicBezTo>
                  <a:cubicBezTo>
                    <a:pt x="729" y="2150"/>
                    <a:pt x="748" y="2162"/>
                    <a:pt x="770" y="2174"/>
                  </a:cubicBezTo>
                  <a:cubicBezTo>
                    <a:pt x="941" y="2270"/>
                    <a:pt x="1134" y="2321"/>
                    <a:pt x="1330" y="2321"/>
                  </a:cubicBezTo>
                  <a:cubicBezTo>
                    <a:pt x="1848" y="2321"/>
                    <a:pt x="2305" y="1976"/>
                    <a:pt x="2444" y="1478"/>
                  </a:cubicBezTo>
                  <a:cubicBezTo>
                    <a:pt x="2584" y="977"/>
                    <a:pt x="2371" y="446"/>
                    <a:pt x="1929" y="180"/>
                  </a:cubicBezTo>
                  <a:cubicBezTo>
                    <a:pt x="1863" y="141"/>
                    <a:pt x="1797" y="109"/>
                    <a:pt x="1728" y="85"/>
                  </a:cubicBezTo>
                  <a:cubicBezTo>
                    <a:pt x="1588" y="28"/>
                    <a:pt x="1442" y="1"/>
                    <a:pt x="1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828125" y="2234050"/>
              <a:ext cx="478950" cy="606775"/>
            </a:xfrm>
            <a:custGeom>
              <a:avLst/>
              <a:gdLst/>
              <a:ahLst/>
              <a:cxnLst/>
              <a:rect l="l" t="t" r="r" b="b"/>
              <a:pathLst>
                <a:path w="19158" h="24271" extrusionOk="0">
                  <a:moveTo>
                    <a:pt x="12854" y="2306"/>
                  </a:moveTo>
                  <a:cubicBezTo>
                    <a:pt x="12416" y="2488"/>
                    <a:pt x="11990" y="2700"/>
                    <a:pt x="11579" y="2939"/>
                  </a:cubicBezTo>
                  <a:cubicBezTo>
                    <a:pt x="6711" y="5751"/>
                    <a:pt x="2899" y="12330"/>
                    <a:pt x="2899" y="17917"/>
                  </a:cubicBezTo>
                  <a:cubicBezTo>
                    <a:pt x="2896" y="18381"/>
                    <a:pt x="2926" y="18845"/>
                    <a:pt x="2984" y="19305"/>
                  </a:cubicBezTo>
                  <a:cubicBezTo>
                    <a:pt x="2537" y="18533"/>
                    <a:pt x="2300" y="17492"/>
                    <a:pt x="2300" y="16245"/>
                  </a:cubicBezTo>
                  <a:cubicBezTo>
                    <a:pt x="2300" y="11480"/>
                    <a:pt x="5680" y="5656"/>
                    <a:pt x="9832" y="3259"/>
                  </a:cubicBezTo>
                  <a:cubicBezTo>
                    <a:pt x="10924" y="2630"/>
                    <a:pt x="11954" y="2309"/>
                    <a:pt x="12854" y="2306"/>
                  </a:cubicBezTo>
                  <a:close/>
                  <a:moveTo>
                    <a:pt x="12882" y="1"/>
                  </a:moveTo>
                  <a:cubicBezTo>
                    <a:pt x="11569" y="1"/>
                    <a:pt x="10140" y="425"/>
                    <a:pt x="8681" y="1264"/>
                  </a:cubicBezTo>
                  <a:cubicBezTo>
                    <a:pt x="3813" y="4075"/>
                    <a:pt x="0" y="10654"/>
                    <a:pt x="0" y="16243"/>
                  </a:cubicBezTo>
                  <a:cubicBezTo>
                    <a:pt x="0" y="19080"/>
                    <a:pt x="1000" y="21248"/>
                    <a:pt x="2818" y="22362"/>
                  </a:cubicBezTo>
                  <a:cubicBezTo>
                    <a:pt x="2850" y="22387"/>
                    <a:pt x="2887" y="22409"/>
                    <a:pt x="2923" y="22431"/>
                  </a:cubicBezTo>
                  <a:lnTo>
                    <a:pt x="5807" y="24095"/>
                  </a:lnTo>
                  <a:cubicBezTo>
                    <a:pt x="5822" y="24105"/>
                    <a:pt x="5834" y="24110"/>
                    <a:pt x="5848" y="24119"/>
                  </a:cubicBezTo>
                  <a:cubicBezTo>
                    <a:pt x="6022" y="24220"/>
                    <a:pt x="6217" y="24271"/>
                    <a:pt x="6418" y="24271"/>
                  </a:cubicBezTo>
                  <a:lnTo>
                    <a:pt x="6420" y="24271"/>
                  </a:lnTo>
                  <a:cubicBezTo>
                    <a:pt x="6941" y="24271"/>
                    <a:pt x="7398" y="23921"/>
                    <a:pt x="7532" y="23418"/>
                  </a:cubicBezTo>
                  <a:cubicBezTo>
                    <a:pt x="7667" y="22914"/>
                    <a:pt x="7447" y="22384"/>
                    <a:pt x="6995" y="22125"/>
                  </a:cubicBezTo>
                  <a:lnTo>
                    <a:pt x="6965" y="22108"/>
                  </a:lnTo>
                  <a:cubicBezTo>
                    <a:pt x="5826" y="21441"/>
                    <a:pt x="5198" y="19953"/>
                    <a:pt x="5198" y="17917"/>
                  </a:cubicBezTo>
                  <a:cubicBezTo>
                    <a:pt x="5198" y="13154"/>
                    <a:pt x="8578" y="7330"/>
                    <a:pt x="12730" y="4933"/>
                  </a:cubicBezTo>
                  <a:cubicBezTo>
                    <a:pt x="13828" y="4297"/>
                    <a:pt x="14866" y="3975"/>
                    <a:pt x="15774" y="3975"/>
                  </a:cubicBezTo>
                  <a:cubicBezTo>
                    <a:pt x="16327" y="3975"/>
                    <a:pt x="16832" y="4095"/>
                    <a:pt x="17271" y="4336"/>
                  </a:cubicBezTo>
                  <a:cubicBezTo>
                    <a:pt x="17450" y="4437"/>
                    <a:pt x="17644" y="4485"/>
                    <a:pt x="17836" y="4485"/>
                  </a:cubicBezTo>
                  <a:cubicBezTo>
                    <a:pt x="18240" y="4485"/>
                    <a:pt x="18633" y="4272"/>
                    <a:pt x="18845" y="3894"/>
                  </a:cubicBezTo>
                  <a:cubicBezTo>
                    <a:pt x="19158" y="3337"/>
                    <a:pt x="18960" y="2633"/>
                    <a:pt x="18402" y="2320"/>
                  </a:cubicBezTo>
                  <a:lnTo>
                    <a:pt x="15634" y="722"/>
                  </a:lnTo>
                  <a:cubicBezTo>
                    <a:pt x="15580" y="690"/>
                    <a:pt x="15524" y="663"/>
                    <a:pt x="15467" y="644"/>
                  </a:cubicBezTo>
                  <a:cubicBezTo>
                    <a:pt x="14685" y="214"/>
                    <a:pt x="13813" y="1"/>
                    <a:pt x="12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900575" y="2275700"/>
              <a:ext cx="462825" cy="578525"/>
            </a:xfrm>
            <a:custGeom>
              <a:avLst/>
              <a:gdLst/>
              <a:ahLst/>
              <a:cxnLst/>
              <a:rect l="l" t="t" r="r" b="b"/>
              <a:pathLst>
                <a:path w="18513" h="23141" extrusionOk="0">
                  <a:moveTo>
                    <a:pt x="12891" y="2304"/>
                  </a:moveTo>
                  <a:cubicBezTo>
                    <a:pt x="13462" y="2304"/>
                    <a:pt x="13980" y="2431"/>
                    <a:pt x="14429" y="2690"/>
                  </a:cubicBezTo>
                  <a:cubicBezTo>
                    <a:pt x="15578" y="3355"/>
                    <a:pt x="16211" y="4845"/>
                    <a:pt x="16211" y="6891"/>
                  </a:cubicBezTo>
                  <a:cubicBezTo>
                    <a:pt x="16211" y="11654"/>
                    <a:pt x="12833" y="17480"/>
                    <a:pt x="8681" y="19875"/>
                  </a:cubicBezTo>
                  <a:cubicBezTo>
                    <a:pt x="7579" y="20515"/>
                    <a:pt x="6538" y="20839"/>
                    <a:pt x="5628" y="20839"/>
                  </a:cubicBezTo>
                  <a:cubicBezTo>
                    <a:pt x="5054" y="20839"/>
                    <a:pt x="4533" y="20709"/>
                    <a:pt x="4082" y="20449"/>
                  </a:cubicBezTo>
                  <a:cubicBezTo>
                    <a:pt x="2933" y="19787"/>
                    <a:pt x="2300" y="18296"/>
                    <a:pt x="2300" y="16251"/>
                  </a:cubicBezTo>
                  <a:cubicBezTo>
                    <a:pt x="2300" y="11488"/>
                    <a:pt x="5680" y="5664"/>
                    <a:pt x="9832" y="3267"/>
                  </a:cubicBezTo>
                  <a:cubicBezTo>
                    <a:pt x="10939" y="2627"/>
                    <a:pt x="11980" y="2304"/>
                    <a:pt x="12891" y="2304"/>
                  </a:cubicBezTo>
                  <a:close/>
                  <a:moveTo>
                    <a:pt x="12898" y="0"/>
                  </a:moveTo>
                  <a:cubicBezTo>
                    <a:pt x="11582" y="0"/>
                    <a:pt x="10147" y="427"/>
                    <a:pt x="8681" y="1273"/>
                  </a:cubicBezTo>
                  <a:cubicBezTo>
                    <a:pt x="3813" y="4083"/>
                    <a:pt x="1" y="10662"/>
                    <a:pt x="1" y="16251"/>
                  </a:cubicBezTo>
                  <a:cubicBezTo>
                    <a:pt x="1" y="19152"/>
                    <a:pt x="1039" y="21351"/>
                    <a:pt x="2931" y="22441"/>
                  </a:cubicBezTo>
                  <a:cubicBezTo>
                    <a:pt x="3740" y="22908"/>
                    <a:pt x="4646" y="23140"/>
                    <a:pt x="5619" y="23140"/>
                  </a:cubicBezTo>
                  <a:cubicBezTo>
                    <a:pt x="6931" y="23140"/>
                    <a:pt x="8368" y="22715"/>
                    <a:pt x="9832" y="21869"/>
                  </a:cubicBezTo>
                  <a:cubicBezTo>
                    <a:pt x="14698" y="19059"/>
                    <a:pt x="18513" y="12480"/>
                    <a:pt x="18513" y="6891"/>
                  </a:cubicBezTo>
                  <a:cubicBezTo>
                    <a:pt x="18513" y="3988"/>
                    <a:pt x="17472" y="1791"/>
                    <a:pt x="15580" y="698"/>
                  </a:cubicBezTo>
                  <a:cubicBezTo>
                    <a:pt x="14774" y="232"/>
                    <a:pt x="13868" y="0"/>
                    <a:pt x="12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4565500" y="2432250"/>
              <a:ext cx="62875" cy="57900"/>
            </a:xfrm>
            <a:custGeom>
              <a:avLst/>
              <a:gdLst/>
              <a:ahLst/>
              <a:cxnLst/>
              <a:rect l="l" t="t" r="r" b="b"/>
              <a:pathLst>
                <a:path w="2515" h="2316" extrusionOk="0">
                  <a:moveTo>
                    <a:pt x="1310" y="1"/>
                  </a:moveTo>
                  <a:cubicBezTo>
                    <a:pt x="903" y="1"/>
                    <a:pt x="503" y="226"/>
                    <a:pt x="293" y="617"/>
                  </a:cubicBezTo>
                  <a:cubicBezTo>
                    <a:pt x="0" y="1167"/>
                    <a:pt x="215" y="1858"/>
                    <a:pt x="760" y="2166"/>
                  </a:cubicBezTo>
                  <a:cubicBezTo>
                    <a:pt x="931" y="2264"/>
                    <a:pt x="1124" y="2315"/>
                    <a:pt x="1322" y="2315"/>
                  </a:cubicBezTo>
                  <a:cubicBezTo>
                    <a:pt x="1452" y="2315"/>
                    <a:pt x="1584" y="2293"/>
                    <a:pt x="1708" y="2249"/>
                  </a:cubicBezTo>
                  <a:cubicBezTo>
                    <a:pt x="2129" y="2100"/>
                    <a:pt x="2424" y="1721"/>
                    <a:pt x="2471" y="1279"/>
                  </a:cubicBezTo>
                  <a:cubicBezTo>
                    <a:pt x="2515" y="834"/>
                    <a:pt x="2300" y="404"/>
                    <a:pt x="1918" y="174"/>
                  </a:cubicBezTo>
                  <a:cubicBezTo>
                    <a:pt x="1848" y="133"/>
                    <a:pt x="1774" y="96"/>
                    <a:pt x="1696" y="72"/>
                  </a:cubicBezTo>
                  <a:cubicBezTo>
                    <a:pt x="1571" y="24"/>
                    <a:pt x="1440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437125" y="1882800"/>
              <a:ext cx="478350" cy="606800"/>
            </a:xfrm>
            <a:custGeom>
              <a:avLst/>
              <a:gdLst/>
              <a:ahLst/>
              <a:cxnLst/>
              <a:rect l="l" t="t" r="r" b="b"/>
              <a:pathLst>
                <a:path w="19134" h="24272" extrusionOk="0">
                  <a:moveTo>
                    <a:pt x="12858" y="2306"/>
                  </a:moveTo>
                  <a:cubicBezTo>
                    <a:pt x="12418" y="2487"/>
                    <a:pt x="11990" y="2699"/>
                    <a:pt x="11577" y="2939"/>
                  </a:cubicBezTo>
                  <a:cubicBezTo>
                    <a:pt x="6709" y="5749"/>
                    <a:pt x="2896" y="12328"/>
                    <a:pt x="2896" y="17915"/>
                  </a:cubicBezTo>
                  <a:cubicBezTo>
                    <a:pt x="2894" y="18379"/>
                    <a:pt x="2923" y="18841"/>
                    <a:pt x="2982" y="19300"/>
                  </a:cubicBezTo>
                  <a:cubicBezTo>
                    <a:pt x="2537" y="18528"/>
                    <a:pt x="2300" y="17489"/>
                    <a:pt x="2300" y="16243"/>
                  </a:cubicBezTo>
                  <a:cubicBezTo>
                    <a:pt x="2300" y="11480"/>
                    <a:pt x="5678" y="5656"/>
                    <a:pt x="9830" y="3259"/>
                  </a:cubicBezTo>
                  <a:cubicBezTo>
                    <a:pt x="10925" y="2628"/>
                    <a:pt x="11956" y="2306"/>
                    <a:pt x="12858" y="2306"/>
                  </a:cubicBezTo>
                  <a:close/>
                  <a:moveTo>
                    <a:pt x="12882" y="0"/>
                  </a:moveTo>
                  <a:cubicBezTo>
                    <a:pt x="11569" y="0"/>
                    <a:pt x="10140" y="425"/>
                    <a:pt x="8679" y="1265"/>
                  </a:cubicBezTo>
                  <a:cubicBezTo>
                    <a:pt x="3813" y="4075"/>
                    <a:pt x="1" y="10652"/>
                    <a:pt x="1" y="16243"/>
                  </a:cubicBezTo>
                  <a:cubicBezTo>
                    <a:pt x="1" y="19080"/>
                    <a:pt x="998" y="21246"/>
                    <a:pt x="2816" y="22360"/>
                  </a:cubicBezTo>
                  <a:cubicBezTo>
                    <a:pt x="2848" y="22385"/>
                    <a:pt x="2884" y="22409"/>
                    <a:pt x="2921" y="22431"/>
                  </a:cubicBezTo>
                  <a:lnTo>
                    <a:pt x="5812" y="24098"/>
                  </a:lnTo>
                  <a:cubicBezTo>
                    <a:pt x="5827" y="24105"/>
                    <a:pt x="5836" y="24112"/>
                    <a:pt x="5849" y="24117"/>
                  </a:cubicBezTo>
                  <a:cubicBezTo>
                    <a:pt x="6022" y="24217"/>
                    <a:pt x="6218" y="24271"/>
                    <a:pt x="6418" y="24271"/>
                  </a:cubicBezTo>
                  <a:lnTo>
                    <a:pt x="6418" y="24269"/>
                  </a:lnTo>
                  <a:cubicBezTo>
                    <a:pt x="6939" y="24269"/>
                    <a:pt x="7396" y="23919"/>
                    <a:pt x="7530" y="23416"/>
                  </a:cubicBezTo>
                  <a:cubicBezTo>
                    <a:pt x="7664" y="22915"/>
                    <a:pt x="7444" y="22382"/>
                    <a:pt x="6992" y="22123"/>
                  </a:cubicBezTo>
                  <a:lnTo>
                    <a:pt x="6968" y="22108"/>
                  </a:lnTo>
                  <a:cubicBezTo>
                    <a:pt x="5827" y="21441"/>
                    <a:pt x="5196" y="19955"/>
                    <a:pt x="5196" y="17915"/>
                  </a:cubicBezTo>
                  <a:cubicBezTo>
                    <a:pt x="5196" y="13154"/>
                    <a:pt x="8576" y="7330"/>
                    <a:pt x="12728" y="4931"/>
                  </a:cubicBezTo>
                  <a:cubicBezTo>
                    <a:pt x="13826" y="4297"/>
                    <a:pt x="14865" y="3976"/>
                    <a:pt x="15773" y="3976"/>
                  </a:cubicBezTo>
                  <a:cubicBezTo>
                    <a:pt x="16328" y="3976"/>
                    <a:pt x="16833" y="4096"/>
                    <a:pt x="17274" y="4337"/>
                  </a:cubicBezTo>
                  <a:cubicBezTo>
                    <a:pt x="17446" y="4429"/>
                    <a:pt x="17632" y="4473"/>
                    <a:pt x="17816" y="4473"/>
                  </a:cubicBezTo>
                  <a:cubicBezTo>
                    <a:pt x="18221" y="4473"/>
                    <a:pt x="18613" y="4259"/>
                    <a:pt x="18825" y="3882"/>
                  </a:cubicBezTo>
                  <a:cubicBezTo>
                    <a:pt x="19133" y="3332"/>
                    <a:pt x="18943" y="2638"/>
                    <a:pt x="18400" y="2321"/>
                  </a:cubicBezTo>
                  <a:lnTo>
                    <a:pt x="15631" y="720"/>
                  </a:lnTo>
                  <a:cubicBezTo>
                    <a:pt x="15578" y="690"/>
                    <a:pt x="15521" y="664"/>
                    <a:pt x="15465" y="642"/>
                  </a:cubicBezTo>
                  <a:cubicBezTo>
                    <a:pt x="14682" y="213"/>
                    <a:pt x="13811" y="0"/>
                    <a:pt x="12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509525" y="1924475"/>
              <a:ext cx="462825" cy="578550"/>
            </a:xfrm>
            <a:custGeom>
              <a:avLst/>
              <a:gdLst/>
              <a:ahLst/>
              <a:cxnLst/>
              <a:rect l="l" t="t" r="r" b="b"/>
              <a:pathLst>
                <a:path w="18513" h="23142" extrusionOk="0">
                  <a:moveTo>
                    <a:pt x="12889" y="2303"/>
                  </a:moveTo>
                  <a:cubicBezTo>
                    <a:pt x="13464" y="2303"/>
                    <a:pt x="13982" y="2430"/>
                    <a:pt x="14431" y="2692"/>
                  </a:cubicBezTo>
                  <a:cubicBezTo>
                    <a:pt x="15580" y="3356"/>
                    <a:pt x="16213" y="4845"/>
                    <a:pt x="16213" y="6893"/>
                  </a:cubicBezTo>
                  <a:cubicBezTo>
                    <a:pt x="16213" y="11651"/>
                    <a:pt x="12833" y="17477"/>
                    <a:pt x="8681" y="19874"/>
                  </a:cubicBezTo>
                  <a:cubicBezTo>
                    <a:pt x="7575" y="20514"/>
                    <a:pt x="6532" y="20839"/>
                    <a:pt x="5623" y="20839"/>
                  </a:cubicBezTo>
                  <a:cubicBezTo>
                    <a:pt x="5051" y="20839"/>
                    <a:pt x="4532" y="20710"/>
                    <a:pt x="4082" y="20451"/>
                  </a:cubicBezTo>
                  <a:cubicBezTo>
                    <a:pt x="2936" y="19786"/>
                    <a:pt x="2300" y="18296"/>
                    <a:pt x="2300" y="16250"/>
                  </a:cubicBezTo>
                  <a:cubicBezTo>
                    <a:pt x="2300" y="11490"/>
                    <a:pt x="5680" y="5663"/>
                    <a:pt x="9832" y="3266"/>
                  </a:cubicBezTo>
                  <a:cubicBezTo>
                    <a:pt x="10937" y="2626"/>
                    <a:pt x="11980" y="2303"/>
                    <a:pt x="12889" y="2303"/>
                  </a:cubicBezTo>
                  <a:close/>
                  <a:moveTo>
                    <a:pt x="12896" y="0"/>
                  </a:moveTo>
                  <a:cubicBezTo>
                    <a:pt x="11580" y="0"/>
                    <a:pt x="10147" y="426"/>
                    <a:pt x="8681" y="1272"/>
                  </a:cubicBezTo>
                  <a:cubicBezTo>
                    <a:pt x="3813" y="4085"/>
                    <a:pt x="0" y="10664"/>
                    <a:pt x="0" y="16250"/>
                  </a:cubicBezTo>
                  <a:cubicBezTo>
                    <a:pt x="0" y="19151"/>
                    <a:pt x="1039" y="21350"/>
                    <a:pt x="2933" y="22443"/>
                  </a:cubicBezTo>
                  <a:cubicBezTo>
                    <a:pt x="3742" y="22910"/>
                    <a:pt x="4646" y="23142"/>
                    <a:pt x="5616" y="23142"/>
                  </a:cubicBezTo>
                  <a:cubicBezTo>
                    <a:pt x="6934" y="23142"/>
                    <a:pt x="8368" y="22714"/>
                    <a:pt x="9832" y="21869"/>
                  </a:cubicBezTo>
                  <a:cubicBezTo>
                    <a:pt x="14700" y="19056"/>
                    <a:pt x="18513" y="12477"/>
                    <a:pt x="18513" y="6890"/>
                  </a:cubicBezTo>
                  <a:cubicBezTo>
                    <a:pt x="18513" y="3989"/>
                    <a:pt x="17472" y="1790"/>
                    <a:pt x="15580" y="698"/>
                  </a:cubicBezTo>
                  <a:cubicBezTo>
                    <a:pt x="14772" y="232"/>
                    <a:pt x="13866" y="0"/>
                    <a:pt x="12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4886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73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3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1815133" y="1681767"/>
            <a:ext cx="4280800" cy="4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"/>
          </p:nvPr>
        </p:nvSpPr>
        <p:spPr>
          <a:xfrm>
            <a:off x="1815133" y="2115767"/>
            <a:ext cx="4280800" cy="7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681767"/>
            <a:ext cx="864400" cy="4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3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4"/>
          </p:nvPr>
        </p:nvSpPr>
        <p:spPr>
          <a:xfrm>
            <a:off x="6960000" y="1681767"/>
            <a:ext cx="4280800" cy="4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5"/>
          </p:nvPr>
        </p:nvSpPr>
        <p:spPr>
          <a:xfrm>
            <a:off x="6960000" y="2115767"/>
            <a:ext cx="4280800" cy="7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6" hasCustomPrompt="1"/>
          </p:nvPr>
        </p:nvSpPr>
        <p:spPr>
          <a:xfrm>
            <a:off x="6096000" y="1681767"/>
            <a:ext cx="864400" cy="4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7"/>
          </p:nvPr>
        </p:nvSpPr>
        <p:spPr>
          <a:xfrm>
            <a:off x="1815133" y="3326867"/>
            <a:ext cx="4280800" cy="4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8"/>
          </p:nvPr>
        </p:nvSpPr>
        <p:spPr>
          <a:xfrm>
            <a:off x="1815133" y="3760867"/>
            <a:ext cx="4280800" cy="7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9" hasCustomPrompt="1"/>
          </p:nvPr>
        </p:nvSpPr>
        <p:spPr>
          <a:xfrm>
            <a:off x="950967" y="3326867"/>
            <a:ext cx="864400" cy="4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3"/>
          </p:nvPr>
        </p:nvSpPr>
        <p:spPr>
          <a:xfrm>
            <a:off x="6960000" y="3326867"/>
            <a:ext cx="4280800" cy="4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4"/>
          </p:nvPr>
        </p:nvSpPr>
        <p:spPr>
          <a:xfrm>
            <a:off x="6960000" y="3760867"/>
            <a:ext cx="4280800" cy="7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15" hasCustomPrompt="1"/>
          </p:nvPr>
        </p:nvSpPr>
        <p:spPr>
          <a:xfrm>
            <a:off x="6096000" y="3326867"/>
            <a:ext cx="864400" cy="4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6"/>
          </p:nvPr>
        </p:nvSpPr>
        <p:spPr>
          <a:xfrm>
            <a:off x="1815133" y="4971967"/>
            <a:ext cx="4280800" cy="4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7"/>
          </p:nvPr>
        </p:nvSpPr>
        <p:spPr>
          <a:xfrm>
            <a:off x="1815133" y="5405967"/>
            <a:ext cx="4280800" cy="7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18" hasCustomPrompt="1"/>
          </p:nvPr>
        </p:nvSpPr>
        <p:spPr>
          <a:xfrm>
            <a:off x="950967" y="4971967"/>
            <a:ext cx="864400" cy="4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9"/>
          </p:nvPr>
        </p:nvSpPr>
        <p:spPr>
          <a:xfrm>
            <a:off x="6960000" y="4971967"/>
            <a:ext cx="4280800" cy="4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20"/>
          </p:nvPr>
        </p:nvSpPr>
        <p:spPr>
          <a:xfrm>
            <a:off x="6960000" y="5405967"/>
            <a:ext cx="4280800" cy="7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21" hasCustomPrompt="1"/>
          </p:nvPr>
        </p:nvSpPr>
        <p:spPr>
          <a:xfrm>
            <a:off x="6096000" y="4971967"/>
            <a:ext cx="864400" cy="4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043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5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1601200" y="4567500"/>
            <a:ext cx="8989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ubTitle" idx="1"/>
          </p:nvPr>
        </p:nvSpPr>
        <p:spPr>
          <a:xfrm>
            <a:off x="1601200" y="1851700"/>
            <a:ext cx="8989600" cy="19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209" name="Google Shape;209;p15"/>
          <p:cNvCxnSpPr/>
          <p:nvPr/>
        </p:nvCxnSpPr>
        <p:spPr>
          <a:xfrm rot="-5400000" flipH="1">
            <a:off x="8070117" y="5142567"/>
            <a:ext cx="1093600" cy="109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210" name="Google Shape;210;p15"/>
          <p:cNvCxnSpPr/>
          <p:nvPr/>
        </p:nvCxnSpPr>
        <p:spPr>
          <a:xfrm>
            <a:off x="11612667" y="3323000"/>
            <a:ext cx="8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1">
                <a:alpha val="50000"/>
              </a:schemeClr>
            </a:outerShdw>
          </a:effectLst>
        </p:spPr>
      </p:cxnSp>
      <p:cxnSp>
        <p:nvCxnSpPr>
          <p:cNvPr id="211" name="Google Shape;211;p15"/>
          <p:cNvCxnSpPr/>
          <p:nvPr/>
        </p:nvCxnSpPr>
        <p:spPr>
          <a:xfrm rot="10800000">
            <a:off x="1972833" y="-257333"/>
            <a:ext cx="0" cy="85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cxnSp>
        <p:nvCxnSpPr>
          <p:cNvPr id="212" name="Google Shape;212;p15"/>
          <p:cNvCxnSpPr/>
          <p:nvPr/>
        </p:nvCxnSpPr>
        <p:spPr>
          <a:xfrm rot="-5400000" flipH="1">
            <a:off x="-309349" y="598267"/>
            <a:ext cx="1093600" cy="109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820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7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27"/>
          <p:cNvCxnSpPr/>
          <p:nvPr/>
        </p:nvCxnSpPr>
        <p:spPr>
          <a:xfrm rot="-5400000" flipH="1">
            <a:off x="1366767" y="-184933"/>
            <a:ext cx="1093600" cy="109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cxnSp>
        <p:nvCxnSpPr>
          <p:cNvPr id="338" name="Google Shape;338;p27"/>
          <p:cNvCxnSpPr/>
          <p:nvPr/>
        </p:nvCxnSpPr>
        <p:spPr>
          <a:xfrm>
            <a:off x="737833" y="2019951"/>
            <a:ext cx="824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339" name="Google Shape;339;p27"/>
          <p:cNvCxnSpPr/>
          <p:nvPr/>
        </p:nvCxnSpPr>
        <p:spPr>
          <a:xfrm rot="-5400000" flipH="1">
            <a:off x="9702267" y="5949333"/>
            <a:ext cx="1093600" cy="109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1">
                <a:alpha val="50000"/>
              </a:schemeClr>
            </a:outerShdw>
          </a:effectLst>
        </p:spPr>
      </p:cxnSp>
      <p:cxnSp>
        <p:nvCxnSpPr>
          <p:cNvPr id="340" name="Google Shape;340;p27"/>
          <p:cNvCxnSpPr/>
          <p:nvPr/>
        </p:nvCxnSpPr>
        <p:spPr>
          <a:xfrm>
            <a:off x="10629767" y="5152284"/>
            <a:ext cx="8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67443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11989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ctrTitle"/>
          </p:nvPr>
        </p:nvSpPr>
        <p:spPr>
          <a:xfrm>
            <a:off x="878619" y="2000510"/>
            <a:ext cx="5065521" cy="33066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/>
              <a:t>PHÁT TRIỂN </a:t>
            </a:r>
            <a:br>
              <a:rPr lang="en-US"/>
            </a:br>
            <a:r>
              <a:rPr lang="en-US"/>
              <a:t>ỨNG DỤNG CRM TRONG THƯƠNG MẠI ĐIỆN TỬ</a:t>
            </a:r>
            <a:endParaRPr/>
          </a:p>
        </p:txBody>
      </p:sp>
      <p:cxnSp>
        <p:nvCxnSpPr>
          <p:cNvPr id="377" name="Google Shape;377;p32"/>
          <p:cNvCxnSpPr>
            <a:cxnSpLocks/>
          </p:cNvCxnSpPr>
          <p:nvPr/>
        </p:nvCxnSpPr>
        <p:spPr>
          <a:xfrm>
            <a:off x="1040882" y="5369825"/>
            <a:ext cx="4636836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accent1">
                <a:alpha val="50000"/>
              </a:schemeClr>
            </a:outerShdw>
          </a:effectLst>
        </p:spPr>
      </p:cxnSp>
      <p:sp>
        <p:nvSpPr>
          <p:cNvPr id="378" name="Google Shape;378;p32"/>
          <p:cNvSpPr/>
          <p:nvPr/>
        </p:nvSpPr>
        <p:spPr>
          <a:xfrm>
            <a:off x="1040882" y="951565"/>
            <a:ext cx="5171857" cy="5736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>
                    <a:lumMod val="75000"/>
                  </a:schemeClr>
                </a:solidFill>
                <a:latin typeface="Audiowide"/>
                <a:cs typeface="Arial"/>
                <a:sym typeface="Arial"/>
              </a:rPr>
              <a:t>Báo cáo bài tập lớn</a:t>
            </a:r>
            <a:endParaRPr lang="vi-VN" sz="1867" b="1" kern="0">
              <a:ln w="19050" cap="flat" cmpd="sng">
                <a:solidFill>
                  <a:srgbClr val="FADD5C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bg1">
                  <a:lumMod val="75000"/>
                </a:schemeClr>
              </a:solidFill>
              <a:latin typeface="Audiowide"/>
              <a:cs typeface="Arial"/>
              <a:sym typeface="Arial"/>
            </a:endParaRPr>
          </a:p>
        </p:txBody>
      </p:sp>
      <p:grpSp>
        <p:nvGrpSpPr>
          <p:cNvPr id="379" name="Google Shape;379;p32"/>
          <p:cNvGrpSpPr/>
          <p:nvPr/>
        </p:nvGrpSpPr>
        <p:grpSpPr>
          <a:xfrm flipH="1">
            <a:off x="7127719" y="1748991"/>
            <a:ext cx="3969660" cy="4371556"/>
            <a:chOff x="3691700" y="944200"/>
            <a:chExt cx="3679700" cy="3820400"/>
          </a:xfrm>
        </p:grpSpPr>
        <p:sp>
          <p:nvSpPr>
            <p:cNvPr id="380" name="Google Shape;380;p32"/>
            <p:cNvSpPr/>
            <p:nvPr/>
          </p:nvSpPr>
          <p:spPr>
            <a:xfrm>
              <a:off x="3691700" y="944200"/>
              <a:ext cx="2249600" cy="2904550"/>
            </a:xfrm>
            <a:custGeom>
              <a:avLst/>
              <a:gdLst/>
              <a:ahLst/>
              <a:cxnLst/>
              <a:rect l="l" t="t" r="r" b="b"/>
              <a:pathLst>
                <a:path w="89984" h="116182" fill="none" extrusionOk="0">
                  <a:moveTo>
                    <a:pt x="89297" y="1489"/>
                  </a:moveTo>
                  <a:lnTo>
                    <a:pt x="89297" y="1489"/>
                  </a:lnTo>
                  <a:lnTo>
                    <a:pt x="89278" y="1489"/>
                  </a:lnTo>
                  <a:lnTo>
                    <a:pt x="89240" y="1450"/>
                  </a:lnTo>
                  <a:lnTo>
                    <a:pt x="87084" y="306"/>
                  </a:lnTo>
                  <a:cubicBezTo>
                    <a:pt x="87026" y="267"/>
                    <a:pt x="86969" y="229"/>
                    <a:pt x="86912" y="210"/>
                  </a:cubicBezTo>
                  <a:lnTo>
                    <a:pt x="86836" y="172"/>
                  </a:lnTo>
                  <a:lnTo>
                    <a:pt x="86836" y="172"/>
                  </a:lnTo>
                  <a:cubicBezTo>
                    <a:pt x="86416" y="0"/>
                    <a:pt x="85958" y="19"/>
                    <a:pt x="85576" y="248"/>
                  </a:cubicBezTo>
                  <a:lnTo>
                    <a:pt x="553" y="48808"/>
                  </a:lnTo>
                  <a:cubicBezTo>
                    <a:pt x="210" y="48999"/>
                    <a:pt x="0" y="49381"/>
                    <a:pt x="0" y="49781"/>
                  </a:cubicBezTo>
                  <a:lnTo>
                    <a:pt x="0" y="113472"/>
                  </a:lnTo>
                  <a:cubicBezTo>
                    <a:pt x="0" y="113872"/>
                    <a:pt x="210" y="114235"/>
                    <a:pt x="515" y="114483"/>
                  </a:cubicBezTo>
                  <a:lnTo>
                    <a:pt x="515" y="114483"/>
                  </a:lnTo>
                  <a:cubicBezTo>
                    <a:pt x="687" y="114617"/>
                    <a:pt x="859" y="114750"/>
                    <a:pt x="1049" y="114865"/>
                  </a:cubicBezTo>
                  <a:lnTo>
                    <a:pt x="2900" y="115895"/>
                  </a:lnTo>
                  <a:cubicBezTo>
                    <a:pt x="2958" y="115914"/>
                    <a:pt x="2996" y="115952"/>
                    <a:pt x="3053" y="115971"/>
                  </a:cubicBezTo>
                  <a:lnTo>
                    <a:pt x="3091" y="115990"/>
                  </a:lnTo>
                  <a:lnTo>
                    <a:pt x="3091" y="115990"/>
                  </a:lnTo>
                  <a:cubicBezTo>
                    <a:pt x="3511" y="116181"/>
                    <a:pt x="4007" y="116162"/>
                    <a:pt x="4427" y="115933"/>
                  </a:cubicBezTo>
                  <a:lnTo>
                    <a:pt x="89430" y="67373"/>
                  </a:lnTo>
                  <a:cubicBezTo>
                    <a:pt x="89774" y="67183"/>
                    <a:pt x="89984" y="66801"/>
                    <a:pt x="89984" y="66400"/>
                  </a:cubicBezTo>
                  <a:lnTo>
                    <a:pt x="89984" y="2710"/>
                  </a:lnTo>
                  <a:cubicBezTo>
                    <a:pt x="89984" y="2214"/>
                    <a:pt x="89736" y="1737"/>
                    <a:pt x="89297" y="148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3747500" y="966625"/>
              <a:ext cx="2194275" cy="2889750"/>
            </a:xfrm>
            <a:custGeom>
              <a:avLst/>
              <a:gdLst/>
              <a:ahLst/>
              <a:cxnLst/>
              <a:rect l="l" t="t" r="r" b="b"/>
              <a:pathLst>
                <a:path w="87771" h="115590" fill="none" extrusionOk="0">
                  <a:moveTo>
                    <a:pt x="0" y="113796"/>
                  </a:moveTo>
                  <a:lnTo>
                    <a:pt x="0" y="50277"/>
                  </a:lnTo>
                  <a:cubicBezTo>
                    <a:pt x="0" y="49762"/>
                    <a:pt x="287" y="49285"/>
                    <a:pt x="745" y="49037"/>
                  </a:cubicBezTo>
                  <a:lnTo>
                    <a:pt x="85577" y="572"/>
                  </a:lnTo>
                  <a:cubicBezTo>
                    <a:pt x="86550" y="0"/>
                    <a:pt x="87752" y="687"/>
                    <a:pt x="87771" y="1813"/>
                  </a:cubicBezTo>
                  <a:lnTo>
                    <a:pt x="87771" y="65332"/>
                  </a:lnTo>
                  <a:cubicBezTo>
                    <a:pt x="87771" y="65847"/>
                    <a:pt x="87485" y="66324"/>
                    <a:pt x="87027" y="66572"/>
                  </a:cubicBezTo>
                  <a:lnTo>
                    <a:pt x="2195" y="115036"/>
                  </a:lnTo>
                  <a:cubicBezTo>
                    <a:pt x="1222" y="115590"/>
                    <a:pt x="20" y="114903"/>
                    <a:pt x="0" y="11379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3813325" y="1075850"/>
              <a:ext cx="2063100" cy="2666050"/>
            </a:xfrm>
            <a:custGeom>
              <a:avLst/>
              <a:gdLst/>
              <a:ahLst/>
              <a:cxnLst/>
              <a:rect l="l" t="t" r="r" b="b"/>
              <a:pathLst>
                <a:path w="82524" h="106642" fill="none" extrusionOk="0">
                  <a:moveTo>
                    <a:pt x="1" y="106641"/>
                  </a:moveTo>
                  <a:lnTo>
                    <a:pt x="1" y="47034"/>
                  </a:lnTo>
                  <a:lnTo>
                    <a:pt x="82524" y="0"/>
                  </a:lnTo>
                  <a:lnTo>
                    <a:pt x="82524" y="59856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3782325" y="2626625"/>
              <a:ext cx="3585250" cy="2137975"/>
            </a:xfrm>
            <a:custGeom>
              <a:avLst/>
              <a:gdLst/>
              <a:ahLst/>
              <a:cxnLst/>
              <a:rect l="l" t="t" r="r" b="b"/>
              <a:pathLst>
                <a:path w="143410" h="85519" fill="none" extrusionOk="0">
                  <a:moveTo>
                    <a:pt x="143238" y="33582"/>
                  </a:moveTo>
                  <a:cubicBezTo>
                    <a:pt x="143410" y="32895"/>
                    <a:pt x="143104" y="32170"/>
                    <a:pt x="142494" y="31807"/>
                  </a:cubicBezTo>
                  <a:lnTo>
                    <a:pt x="87465" y="382"/>
                  </a:lnTo>
                  <a:cubicBezTo>
                    <a:pt x="86779" y="0"/>
                    <a:pt x="85958" y="0"/>
                    <a:pt x="85271" y="382"/>
                  </a:cubicBezTo>
                  <a:lnTo>
                    <a:pt x="916" y="48579"/>
                  </a:lnTo>
                  <a:cubicBezTo>
                    <a:pt x="306" y="48903"/>
                    <a:pt x="0" y="49628"/>
                    <a:pt x="191" y="50296"/>
                  </a:cubicBezTo>
                  <a:cubicBezTo>
                    <a:pt x="172" y="50334"/>
                    <a:pt x="172" y="50392"/>
                    <a:pt x="172" y="50430"/>
                  </a:cubicBezTo>
                  <a:lnTo>
                    <a:pt x="134" y="50430"/>
                  </a:lnTo>
                  <a:lnTo>
                    <a:pt x="134" y="52586"/>
                  </a:lnTo>
                  <a:lnTo>
                    <a:pt x="134" y="52586"/>
                  </a:lnTo>
                  <a:cubicBezTo>
                    <a:pt x="153" y="53101"/>
                    <a:pt x="439" y="53578"/>
                    <a:pt x="897" y="53845"/>
                  </a:cubicBezTo>
                  <a:lnTo>
                    <a:pt x="55219" y="84851"/>
                  </a:lnTo>
                  <a:cubicBezTo>
                    <a:pt x="56402" y="85519"/>
                    <a:pt x="57853" y="85519"/>
                    <a:pt x="59035" y="84851"/>
                  </a:cubicBezTo>
                  <a:lnTo>
                    <a:pt x="142494" y="37169"/>
                  </a:lnTo>
                  <a:cubicBezTo>
                    <a:pt x="142933" y="36921"/>
                    <a:pt x="143238" y="36463"/>
                    <a:pt x="143276" y="35948"/>
                  </a:cubicBezTo>
                  <a:lnTo>
                    <a:pt x="143276" y="35948"/>
                  </a:lnTo>
                  <a:lnTo>
                    <a:pt x="143276" y="35929"/>
                  </a:lnTo>
                  <a:cubicBezTo>
                    <a:pt x="143276" y="35833"/>
                    <a:pt x="143276" y="35757"/>
                    <a:pt x="143276" y="35681"/>
                  </a:cubicBezTo>
                  <a:lnTo>
                    <a:pt x="143276" y="34021"/>
                  </a:lnTo>
                  <a:cubicBezTo>
                    <a:pt x="143276" y="33925"/>
                    <a:pt x="143276" y="33849"/>
                    <a:pt x="143276" y="33772"/>
                  </a:cubicBezTo>
                  <a:lnTo>
                    <a:pt x="143276" y="33677"/>
                  </a:lnTo>
                  <a:lnTo>
                    <a:pt x="143257" y="33677"/>
                  </a:lnTo>
                  <a:cubicBezTo>
                    <a:pt x="143257" y="33658"/>
                    <a:pt x="143257" y="33620"/>
                    <a:pt x="143238" y="3358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3779450" y="2626625"/>
              <a:ext cx="3591950" cy="2072150"/>
            </a:xfrm>
            <a:custGeom>
              <a:avLst/>
              <a:gdLst/>
              <a:ahLst/>
              <a:cxnLst/>
              <a:rect l="l" t="t" r="r" b="b"/>
              <a:pathLst>
                <a:path w="143678" h="82886" fill="none" extrusionOk="0">
                  <a:moveTo>
                    <a:pt x="1031" y="51193"/>
                  </a:moveTo>
                  <a:lnTo>
                    <a:pt x="55334" y="82218"/>
                  </a:lnTo>
                  <a:cubicBezTo>
                    <a:pt x="56517" y="82886"/>
                    <a:pt x="57968" y="82886"/>
                    <a:pt x="59150" y="82218"/>
                  </a:cubicBezTo>
                  <a:lnTo>
                    <a:pt x="142609" y="34536"/>
                  </a:lnTo>
                  <a:cubicBezTo>
                    <a:pt x="143677" y="33944"/>
                    <a:pt x="143677" y="32418"/>
                    <a:pt x="142609" y="31807"/>
                  </a:cubicBezTo>
                  <a:lnTo>
                    <a:pt x="87580" y="382"/>
                  </a:lnTo>
                  <a:cubicBezTo>
                    <a:pt x="86894" y="0"/>
                    <a:pt x="86073" y="0"/>
                    <a:pt x="85386" y="382"/>
                  </a:cubicBezTo>
                  <a:lnTo>
                    <a:pt x="1031" y="48579"/>
                  </a:lnTo>
                  <a:cubicBezTo>
                    <a:pt x="1" y="49151"/>
                    <a:pt x="1" y="50621"/>
                    <a:pt x="1031" y="5119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237400" y="4186450"/>
              <a:ext cx="395925" cy="226125"/>
            </a:xfrm>
            <a:custGeom>
              <a:avLst/>
              <a:gdLst/>
              <a:ahLst/>
              <a:cxnLst/>
              <a:rect l="l" t="t" r="r" b="b"/>
              <a:pathLst>
                <a:path w="15837" h="9045" fill="none" extrusionOk="0">
                  <a:moveTo>
                    <a:pt x="0" y="0"/>
                  </a:moveTo>
                  <a:lnTo>
                    <a:pt x="15837" y="904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5480500" y="3594950"/>
              <a:ext cx="1017950" cy="610125"/>
            </a:xfrm>
            <a:custGeom>
              <a:avLst/>
              <a:gdLst/>
              <a:ahLst/>
              <a:cxnLst/>
              <a:rect l="l" t="t" r="r" b="b"/>
              <a:pathLst>
                <a:path w="40718" h="24405" fill="none" extrusionOk="0">
                  <a:moveTo>
                    <a:pt x="39745" y="9121"/>
                  </a:moveTo>
                  <a:cubicBezTo>
                    <a:pt x="40718" y="8548"/>
                    <a:pt x="40718" y="7137"/>
                    <a:pt x="39745" y="6583"/>
                  </a:cubicBezTo>
                  <a:lnTo>
                    <a:pt x="31044" y="1546"/>
                  </a:lnTo>
                  <a:lnTo>
                    <a:pt x="31044" y="1546"/>
                  </a:lnTo>
                  <a:lnTo>
                    <a:pt x="28888" y="268"/>
                  </a:lnTo>
                  <a:cubicBezTo>
                    <a:pt x="28430" y="0"/>
                    <a:pt x="27858" y="0"/>
                    <a:pt x="27400" y="268"/>
                  </a:cubicBezTo>
                  <a:lnTo>
                    <a:pt x="992" y="15360"/>
                  </a:lnTo>
                  <a:cubicBezTo>
                    <a:pt x="0" y="15914"/>
                    <a:pt x="0" y="17345"/>
                    <a:pt x="992" y="17898"/>
                  </a:cubicBezTo>
                  <a:lnTo>
                    <a:pt x="1717" y="18318"/>
                  </a:lnTo>
                  <a:lnTo>
                    <a:pt x="1717" y="18318"/>
                  </a:lnTo>
                  <a:lnTo>
                    <a:pt x="3568" y="19367"/>
                  </a:lnTo>
                  <a:lnTo>
                    <a:pt x="9750" y="22897"/>
                  </a:lnTo>
                  <a:lnTo>
                    <a:pt x="9750" y="22897"/>
                  </a:lnTo>
                  <a:lnTo>
                    <a:pt x="11944" y="24156"/>
                  </a:lnTo>
                  <a:cubicBezTo>
                    <a:pt x="12402" y="24404"/>
                    <a:pt x="12956" y="24404"/>
                    <a:pt x="13414" y="2415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5645525" y="3704650"/>
              <a:ext cx="731300" cy="417900"/>
            </a:xfrm>
            <a:custGeom>
              <a:avLst/>
              <a:gdLst/>
              <a:ahLst/>
              <a:cxnLst/>
              <a:rect l="l" t="t" r="r" b="b"/>
              <a:pathLst>
                <a:path w="29252" h="16716" fill="none" extrusionOk="0">
                  <a:moveTo>
                    <a:pt x="1" y="16715"/>
                  </a:moveTo>
                  <a:lnTo>
                    <a:pt x="2925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6030475" y="3903100"/>
              <a:ext cx="149825" cy="85400"/>
            </a:xfrm>
            <a:custGeom>
              <a:avLst/>
              <a:gdLst/>
              <a:ahLst/>
              <a:cxnLst/>
              <a:rect l="l" t="t" r="r" b="b"/>
              <a:pathLst>
                <a:path w="5993" h="3416" fill="none" extrusionOk="0">
                  <a:moveTo>
                    <a:pt x="1" y="0"/>
                  </a:moveTo>
                  <a:lnTo>
                    <a:pt x="5992" y="3416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162500" y="2839850"/>
              <a:ext cx="2512450" cy="1423425"/>
            </a:xfrm>
            <a:custGeom>
              <a:avLst/>
              <a:gdLst/>
              <a:ahLst/>
              <a:cxnLst/>
              <a:rect l="l" t="t" r="r" b="b"/>
              <a:pathLst>
                <a:path w="100498" h="56937" fill="none" extrusionOk="0">
                  <a:moveTo>
                    <a:pt x="1" y="43122"/>
                  </a:moveTo>
                  <a:lnTo>
                    <a:pt x="24061" y="56936"/>
                  </a:lnTo>
                  <a:lnTo>
                    <a:pt x="100498" y="14215"/>
                  </a:lnTo>
                  <a:lnTo>
                    <a:pt x="7580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813325" y="1926850"/>
              <a:ext cx="570050" cy="1814575"/>
            </a:xfrm>
            <a:custGeom>
              <a:avLst/>
              <a:gdLst/>
              <a:ahLst/>
              <a:cxnLst/>
              <a:rect l="l" t="t" r="r" b="b"/>
              <a:pathLst>
                <a:path w="22802" h="72583" fill="none" extrusionOk="0">
                  <a:moveTo>
                    <a:pt x="22802" y="0"/>
                  </a:moveTo>
                  <a:lnTo>
                    <a:pt x="1" y="725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4187300" y="1719825"/>
              <a:ext cx="571025" cy="1804550"/>
            </a:xfrm>
            <a:custGeom>
              <a:avLst/>
              <a:gdLst/>
              <a:ahLst/>
              <a:cxnLst/>
              <a:rect l="l" t="t" r="r" b="b"/>
              <a:pathLst>
                <a:path w="22841" h="72182" fill="none" extrusionOk="0">
                  <a:moveTo>
                    <a:pt x="22840" y="0"/>
                  </a:moveTo>
                  <a:lnTo>
                    <a:pt x="1" y="7218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4684825" y="1439325"/>
              <a:ext cx="571500" cy="1804575"/>
            </a:xfrm>
            <a:custGeom>
              <a:avLst/>
              <a:gdLst/>
              <a:ahLst/>
              <a:cxnLst/>
              <a:rect l="l" t="t" r="r" b="b"/>
              <a:pathLst>
                <a:path w="22860" h="72183" fill="none" extrusionOk="0">
                  <a:moveTo>
                    <a:pt x="22859" y="1"/>
                  </a:moveTo>
                  <a:lnTo>
                    <a:pt x="1" y="721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816475" y="1353000"/>
              <a:ext cx="571500" cy="1804550"/>
            </a:xfrm>
            <a:custGeom>
              <a:avLst/>
              <a:gdLst/>
              <a:ahLst/>
              <a:cxnLst/>
              <a:rect l="l" t="t" r="r" b="b"/>
              <a:pathLst>
                <a:path w="22860" h="72182" fill="none" extrusionOk="0">
                  <a:moveTo>
                    <a:pt x="22859" y="0"/>
                  </a:moveTo>
                  <a:lnTo>
                    <a:pt x="1" y="721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069300" y="1209900"/>
              <a:ext cx="571500" cy="1804075"/>
            </a:xfrm>
            <a:custGeom>
              <a:avLst/>
              <a:gdLst/>
              <a:ahLst/>
              <a:cxnLst/>
              <a:rect l="l" t="t" r="r" b="b"/>
              <a:pathLst>
                <a:path w="22860" h="72163" fill="none" extrusionOk="0">
                  <a:moveTo>
                    <a:pt x="22859" y="0"/>
                  </a:moveTo>
                  <a:lnTo>
                    <a:pt x="1" y="7216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130825" y="1177925"/>
              <a:ext cx="571500" cy="1804575"/>
            </a:xfrm>
            <a:custGeom>
              <a:avLst/>
              <a:gdLst/>
              <a:ahLst/>
              <a:cxnLst/>
              <a:rect l="l" t="t" r="r" b="b"/>
              <a:pathLst>
                <a:path w="22860" h="72183" fill="none" extrusionOk="0">
                  <a:moveTo>
                    <a:pt x="22859" y="1"/>
                  </a:moveTo>
                  <a:lnTo>
                    <a:pt x="1" y="721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6367A78-312C-CA91-87A6-BE051605B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39" y="5472575"/>
            <a:ext cx="5012089" cy="910400"/>
          </a:xfrm>
        </p:spPr>
        <p:txBody>
          <a:bodyPr/>
          <a:lstStyle/>
          <a:p>
            <a:pPr algn="ctr"/>
            <a:r>
              <a:rPr lang="en-US" sz="2400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Học</a:t>
            </a:r>
            <a:r>
              <a:rPr lang="en-US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phần</a:t>
            </a:r>
            <a:r>
              <a:rPr lang="en-US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: CÔNG NGHỆ PHẦN MỀM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60;p37">
            <a:extLst>
              <a:ext uri="{FF2B5EF4-FFF2-40B4-BE49-F238E27FC236}">
                <a16:creationId xmlns:a16="http://schemas.microsoft.com/office/drawing/2014/main" id="{EB50098D-7965-CD20-4532-992F95A401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4074" y="1310431"/>
            <a:ext cx="10656246" cy="50190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just">
              <a:spcBef>
                <a:spcPts val="1800"/>
              </a:spcBef>
              <a:buSzPct val="100000"/>
              <a:buFont typeface="Wingdings" panose="05000000000000000000" pitchFamily="2" charset="2"/>
              <a:buChar char="v"/>
              <a:tabLst>
                <a:tab pos="685800" algn="l"/>
                <a:tab pos="914400" algn="l"/>
              </a:tabLst>
            </a:pP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Đảm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bảo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tính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bảo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mật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&amp;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độ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an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toàn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cao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.</a:t>
            </a:r>
          </a:p>
          <a:p>
            <a:pPr marL="800100" lvl="1" indent="-342900" algn="just">
              <a:spcBef>
                <a:spcPts val="1800"/>
              </a:spcBef>
              <a:buSzPct val="100000"/>
              <a:buFont typeface="Wingdings" panose="05000000000000000000" pitchFamily="2" charset="2"/>
              <a:buChar char="v"/>
              <a:tabLst>
                <a:tab pos="685800" algn="l"/>
                <a:tab pos="914400" algn="l"/>
              </a:tabLst>
            </a:pP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Cơ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chế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xác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thực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và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phân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quyền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người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dùng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.</a:t>
            </a:r>
            <a:endParaRPr lang="en-US" sz="2800">
              <a:latin typeface="+mj-lt"/>
              <a:ea typeface="Arial" panose="020B0604020202020204" pitchFamily="34" charset="0"/>
              <a:cs typeface="Times New Roman"/>
            </a:endParaRPr>
          </a:p>
          <a:p>
            <a:pPr marL="800100" lvl="1" indent="-342900" algn="just">
              <a:spcBef>
                <a:spcPts val="1800"/>
              </a:spcBef>
              <a:buSzPct val="100000"/>
              <a:buFont typeface="Wingdings" panose="05000000000000000000" pitchFamily="2" charset="2"/>
              <a:buChar char="v"/>
              <a:tabLst>
                <a:tab pos="685800" algn="l"/>
                <a:tab pos="914400" algn="l"/>
              </a:tabLst>
            </a:pP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Hiệu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suất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cao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để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đáp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ứng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nhu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cầu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xử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lý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dữ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liệu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trong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thời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gian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ngắn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.</a:t>
            </a:r>
            <a:endParaRPr lang="en-US" sz="2800">
              <a:latin typeface="+mj-lt"/>
              <a:ea typeface="Arial" panose="020B0604020202020204" pitchFamily="34" charset="0"/>
              <a:cs typeface="Times New Roman"/>
            </a:endParaRPr>
          </a:p>
          <a:p>
            <a:pPr marL="800100" lvl="1" indent="-342900" algn="just">
              <a:spcBef>
                <a:spcPts val="1800"/>
              </a:spcBef>
              <a:buSzPct val="100000"/>
              <a:buFont typeface="Wingdings" panose="05000000000000000000" pitchFamily="2" charset="2"/>
              <a:buChar char="v"/>
              <a:tabLst>
                <a:tab pos="685800" algn="l"/>
                <a:tab pos="914400" algn="l"/>
              </a:tabLst>
            </a:pP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Tương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thích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nhiều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trình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duyệt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thiết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bị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và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kích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thước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màn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hình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khác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nhau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.</a:t>
            </a:r>
            <a:endParaRPr lang="en-US" sz="2800">
              <a:latin typeface="+mj-lt"/>
              <a:ea typeface="Arial" panose="020B0604020202020204" pitchFamily="34" charset="0"/>
              <a:cs typeface="Times New Roman"/>
            </a:endParaRPr>
          </a:p>
          <a:p>
            <a:pPr marL="800100" lvl="1" indent="-342900" algn="just">
              <a:spcBef>
                <a:spcPts val="1800"/>
              </a:spcBef>
              <a:buSzPct val="100000"/>
              <a:buFont typeface="Wingdings" panose="05000000000000000000" pitchFamily="2" charset="2"/>
              <a:buChar char="v"/>
              <a:tabLst>
                <a:tab pos="685800" algn="l"/>
                <a:tab pos="914400" algn="l"/>
              </a:tabLst>
            </a:pP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Đảm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bảo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tính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ổn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định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và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sẵn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sàng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của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hệ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thống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thông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qua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việc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bảo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trì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và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kiểm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tra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định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j-lt"/>
                <a:ea typeface="Times New Roman" panose="02020603050405020304" pitchFamily="18" charset="0"/>
                <a:cs typeface="Times New Roman"/>
              </a:rPr>
              <a:t>kỳ</a:t>
            </a:r>
            <a:r>
              <a:rPr lang="en-US" sz="2800">
                <a:latin typeface="+mj-lt"/>
                <a:ea typeface="Times New Roman" panose="02020603050405020304" pitchFamily="18" charset="0"/>
                <a:cs typeface="Times New Roman"/>
              </a:rPr>
              <a:t>.</a:t>
            </a:r>
            <a:endParaRPr lang="en-US" sz="2800">
              <a:latin typeface="+mj-lt"/>
              <a:ea typeface="Arial" panose="020B0604020202020204" pitchFamily="34" charset="0"/>
              <a:cs typeface="Times New Roman"/>
            </a:endParaRPr>
          </a:p>
          <a:p>
            <a:pPr lvl="0" indent="-457200" algn="just">
              <a:spcBef>
                <a:spcPts val="1800"/>
              </a:spcBef>
              <a:buSzPct val="100000"/>
              <a:buFont typeface="Wingdings" panose="05000000000000000000" pitchFamily="2" charset="2"/>
              <a:buChar char="v"/>
              <a:tabLst>
                <a:tab pos="228600" algn="l"/>
                <a:tab pos="457200" algn="l"/>
              </a:tabLst>
            </a:pPr>
            <a:endParaRPr lang="en-US" sz="32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oogle Shape;461;p37">
            <a:extLst>
              <a:ext uri="{FF2B5EF4-FFF2-40B4-BE49-F238E27FC236}">
                <a16:creationId xmlns:a16="http://schemas.microsoft.com/office/drawing/2014/main" id="{C8FEDE58-4CAC-FA41-FEDE-28270B44AE43}"/>
              </a:ext>
            </a:extLst>
          </p:cNvPr>
          <p:cNvCxnSpPr>
            <a:cxnSpLocks/>
          </p:cNvCxnSpPr>
          <p:nvPr/>
        </p:nvCxnSpPr>
        <p:spPr>
          <a:xfrm>
            <a:off x="819907" y="1208515"/>
            <a:ext cx="5911633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701" name="Google Shape;451;p36">
            <a:extLst>
              <a:ext uri="{FF2B5EF4-FFF2-40B4-BE49-F238E27FC236}">
                <a16:creationId xmlns:a16="http://schemas.microsoft.com/office/drawing/2014/main" id="{DEBD3DAC-20E0-8C37-3C43-DC2D9D1E0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12" y="374397"/>
            <a:ext cx="6172801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 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Yêu cầu phi chức năng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290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60;p37">
            <a:extLst>
              <a:ext uri="{FF2B5EF4-FFF2-40B4-BE49-F238E27FC236}">
                <a16:creationId xmlns:a16="http://schemas.microsoft.com/office/drawing/2014/main" id="{EB50098D-7965-CD20-4532-992F95A401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3613" y="1301601"/>
            <a:ext cx="10673849" cy="50190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spcBef>
                <a:spcPts val="1000"/>
              </a:spcBef>
            </a:pP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- </a:t>
            </a:r>
            <a:r>
              <a:rPr lang="en-US" sz="2800" b="1" err="1">
                <a:latin typeface="+mn-lt"/>
                <a:ea typeface="Times New Roman" panose="02020603050405020304" pitchFamily="18" charset="0"/>
                <a:cs typeface="Times New Roman"/>
              </a:rPr>
              <a:t>Khách</a:t>
            </a:r>
            <a:r>
              <a:rPr lang="en-US" sz="2800" b="1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b="1" err="1">
                <a:latin typeface="+mn-lt"/>
                <a:ea typeface="Times New Roman" panose="02020603050405020304" pitchFamily="18" charset="0"/>
                <a:cs typeface="Times New Roman"/>
              </a:rPr>
              <a:t>hàng</a:t>
            </a:r>
            <a:r>
              <a:rPr lang="en-US" sz="2800" b="1">
                <a:latin typeface="+mn-lt"/>
                <a:ea typeface="Times New Roman" panose="02020603050405020304" pitchFamily="18" charset="0"/>
                <a:cs typeface="Times New Roman"/>
              </a:rPr>
              <a:t>: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mã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số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tài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khoản</a:t>
            </a:r>
            <a:r>
              <a:rPr lang="vi-VN" sz="2800">
                <a:latin typeface="Arial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họ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tên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số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điện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thoại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địa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chỉ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, email, user name.</a:t>
            </a:r>
            <a:endParaRPr lang="en-US" sz="2800">
              <a:latin typeface="+mn-lt"/>
              <a:ea typeface="Arial" panose="020B0604020202020204" pitchFamily="34" charset="0"/>
              <a:cs typeface="Arial"/>
            </a:endParaRPr>
          </a:p>
          <a:p>
            <a:pPr algn="just">
              <a:spcBef>
                <a:spcPts val="1000"/>
              </a:spcBef>
            </a:pP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- </a:t>
            </a:r>
            <a:r>
              <a:rPr lang="en-US" sz="2800" b="1">
                <a:latin typeface="+mn-lt"/>
                <a:ea typeface="Times New Roman" panose="02020603050405020304" pitchFamily="18" charset="0"/>
                <a:cs typeface="Times New Roman"/>
              </a:rPr>
              <a:t>Giao</a:t>
            </a:r>
            <a:r>
              <a:rPr lang="vi-VN" sz="2800" b="1">
                <a:latin typeface="Arial"/>
                <a:ea typeface="Times New Roman" panose="02020603050405020304" pitchFamily="18" charset="0"/>
                <a:cs typeface="Times New Roman"/>
              </a:rPr>
              <a:t> dịch</a:t>
            </a:r>
            <a:r>
              <a:rPr lang="en-US" sz="2800" b="1">
                <a:latin typeface="+mn-lt"/>
                <a:ea typeface="Times New Roman" panose="02020603050405020304" pitchFamily="18" charset="0"/>
                <a:cs typeface="Times New Roman"/>
              </a:rPr>
              <a:t>: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mã</a:t>
            </a:r>
            <a:r>
              <a:rPr lang="vi-VN" sz="2800">
                <a:latin typeface="Arial"/>
                <a:ea typeface="Times New Roman" panose="02020603050405020304" pitchFamily="18" charset="0"/>
                <a:cs typeface="Times New Roman"/>
              </a:rPr>
              <a:t> giao dịch,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mã</a:t>
            </a:r>
            <a:r>
              <a:rPr lang="vi-VN" sz="2800">
                <a:latin typeface="Arial"/>
                <a:ea typeface="Times New Roman" panose="02020603050405020304" pitchFamily="18" charset="0"/>
                <a:cs typeface="Times New Roman"/>
              </a:rPr>
              <a:t> đơn hàng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,</a:t>
            </a:r>
            <a:r>
              <a:rPr lang="vi-VN" sz="2800">
                <a:latin typeface="Arial"/>
                <a:ea typeface="Times New Roman" panose="02020603050405020304" pitchFamily="18" charset="0"/>
                <a:cs typeface="Times New Roman"/>
              </a:rPr>
              <a:t> mã hàng hóa, số lượng mặt hàng, tổng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giá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trị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đơn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hàng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.</a:t>
            </a:r>
            <a:endParaRPr lang="en-US" sz="2800">
              <a:latin typeface="+mn-lt"/>
              <a:ea typeface="Arial" panose="020B0604020202020204" pitchFamily="34" charset="0"/>
              <a:cs typeface="Times New Roman"/>
            </a:endParaRPr>
          </a:p>
          <a:p>
            <a:pPr algn="just">
              <a:spcBef>
                <a:spcPts val="1000"/>
              </a:spcBef>
            </a:pP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- </a:t>
            </a:r>
            <a:r>
              <a:rPr lang="en-US" sz="2800" b="1" err="1">
                <a:latin typeface="+mn-lt"/>
                <a:ea typeface="Times New Roman" panose="02020603050405020304" pitchFamily="18" charset="0"/>
                <a:cs typeface="Times New Roman"/>
              </a:rPr>
              <a:t>Cấp</a:t>
            </a:r>
            <a:r>
              <a:rPr lang="en-US" sz="2800" b="1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b="1" err="1">
                <a:latin typeface="+mn-lt"/>
                <a:ea typeface="Times New Roman" panose="02020603050405020304" pitchFamily="18" charset="0"/>
                <a:cs typeface="Times New Roman"/>
              </a:rPr>
              <a:t>bậc</a:t>
            </a:r>
            <a:r>
              <a:rPr lang="en-US" sz="2800" b="1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b="1" err="1">
                <a:latin typeface="+mn-lt"/>
                <a:ea typeface="Times New Roman" panose="02020603050405020304" pitchFamily="18" charset="0"/>
                <a:cs typeface="Times New Roman"/>
              </a:rPr>
              <a:t>tiềm</a:t>
            </a:r>
            <a:r>
              <a:rPr lang="en-US" sz="2800" b="1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b="1" err="1">
                <a:latin typeface="+mn-lt"/>
                <a:ea typeface="Times New Roman" panose="02020603050405020304" pitchFamily="18" charset="0"/>
                <a:cs typeface="Times New Roman"/>
              </a:rPr>
              <a:t>năng</a:t>
            </a:r>
            <a:r>
              <a:rPr lang="en-US" sz="2800" b="1">
                <a:latin typeface="+mn-lt"/>
                <a:ea typeface="Times New Roman" panose="02020603050405020304" pitchFamily="18" charset="0"/>
                <a:cs typeface="Times New Roman"/>
              </a:rPr>
              <a:t>: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mã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số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tài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khoản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cấp</a:t>
            </a:r>
            <a:r>
              <a:rPr lang="vi-VN" sz="2800">
                <a:latin typeface="Arial"/>
                <a:ea typeface="Times New Roman" panose="02020603050405020304" pitchFamily="18" charset="0"/>
                <a:cs typeface="Times New Roman"/>
              </a:rPr>
              <a:t> bậc tiềm năng,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tổng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giá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trị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đơn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hàng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.</a:t>
            </a:r>
            <a:endParaRPr lang="en-US" sz="2800">
              <a:latin typeface="+mn-lt"/>
              <a:ea typeface="Arial" panose="020B0604020202020204" pitchFamily="34" charset="0"/>
              <a:cs typeface="Times New Roman"/>
            </a:endParaRPr>
          </a:p>
          <a:p>
            <a:pPr algn="just">
              <a:spcBef>
                <a:spcPts val="1000"/>
              </a:spcBef>
            </a:pP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- </a:t>
            </a:r>
            <a:r>
              <a:rPr lang="en-US" sz="2800" b="1">
                <a:latin typeface="+mn-lt"/>
                <a:ea typeface="Times New Roman" panose="02020603050405020304" pitchFamily="18" charset="0"/>
                <a:cs typeface="Times New Roman"/>
              </a:rPr>
              <a:t>Admin: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tài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khoản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mật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khẩu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họ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&amp;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tên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vai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800" err="1">
                <a:latin typeface="+mn-lt"/>
                <a:ea typeface="Times New Roman" panose="02020603050405020304" pitchFamily="18" charset="0"/>
                <a:cs typeface="Times New Roman"/>
              </a:rPr>
              <a:t>trò</a:t>
            </a:r>
            <a:r>
              <a:rPr lang="en-US" sz="2800">
                <a:latin typeface="+mn-lt"/>
                <a:ea typeface="Times New Roman" panose="02020603050405020304" pitchFamily="18" charset="0"/>
                <a:cs typeface="Times New Roman"/>
              </a:rPr>
              <a:t>. </a:t>
            </a:r>
            <a:endParaRPr lang="en-US" sz="2800"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1000"/>
              </a:spcBef>
            </a:pPr>
            <a:r>
              <a:rPr lang="vi-VN" sz="2800">
                <a:latin typeface="Arial"/>
                <a:ea typeface="Times New Roman" panose="02020603050405020304" pitchFamily="18" charset="0"/>
                <a:cs typeface="Times New Roman"/>
              </a:rPr>
              <a:t>- </a:t>
            </a:r>
            <a:r>
              <a:rPr lang="vi-VN" sz="2800" b="1">
                <a:latin typeface="Arial"/>
                <a:ea typeface="Times New Roman" panose="02020603050405020304" pitchFamily="18" charset="0"/>
                <a:cs typeface="Times New Roman"/>
              </a:rPr>
              <a:t>Sản phẩm: </a:t>
            </a:r>
            <a:r>
              <a:rPr lang="vi-VN" sz="2800">
                <a:latin typeface="Arial"/>
                <a:ea typeface="Times New Roman" panose="02020603050405020304" pitchFamily="18" charset="0"/>
                <a:cs typeface="Times New Roman"/>
              </a:rPr>
              <a:t>mã sản phẩm, tên sản phẩm, giá thành, số lượng sản phẩm. </a:t>
            </a:r>
            <a:endParaRPr lang="en-US" sz="2800"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oogle Shape;461;p37">
            <a:extLst>
              <a:ext uri="{FF2B5EF4-FFF2-40B4-BE49-F238E27FC236}">
                <a16:creationId xmlns:a16="http://schemas.microsoft.com/office/drawing/2014/main" id="{C8FEDE58-4CAC-FA41-FEDE-28270B44AE43}"/>
              </a:ext>
            </a:extLst>
          </p:cNvPr>
          <p:cNvCxnSpPr>
            <a:cxnSpLocks/>
          </p:cNvCxnSpPr>
          <p:nvPr/>
        </p:nvCxnSpPr>
        <p:spPr>
          <a:xfrm>
            <a:off x="819907" y="1208515"/>
            <a:ext cx="6242374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701" name="Google Shape;451;p36">
            <a:extLst>
              <a:ext uri="{FF2B5EF4-FFF2-40B4-BE49-F238E27FC236}">
                <a16:creationId xmlns:a16="http://schemas.microsoft.com/office/drawing/2014/main" id="{DEBD3DAC-20E0-8C37-3C43-DC2D9D1E0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12" y="374397"/>
            <a:ext cx="6480145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3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 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Các đối tượng cần xử lý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5593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461;p37">
            <a:extLst>
              <a:ext uri="{FF2B5EF4-FFF2-40B4-BE49-F238E27FC236}">
                <a16:creationId xmlns:a16="http://schemas.microsoft.com/office/drawing/2014/main" id="{C8FEDE58-4CAC-FA41-FEDE-28270B44AE43}"/>
              </a:ext>
            </a:extLst>
          </p:cNvPr>
          <p:cNvCxnSpPr>
            <a:cxnSpLocks/>
          </p:cNvCxnSpPr>
          <p:nvPr/>
        </p:nvCxnSpPr>
        <p:spPr>
          <a:xfrm>
            <a:off x="819907" y="1208515"/>
            <a:ext cx="6242374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701" name="Google Shape;451;p36">
            <a:extLst>
              <a:ext uri="{FF2B5EF4-FFF2-40B4-BE49-F238E27FC236}">
                <a16:creationId xmlns:a16="http://schemas.microsoft.com/office/drawing/2014/main" id="{DEBD3DAC-20E0-8C37-3C43-DC2D9D1E0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12" y="374397"/>
            <a:ext cx="6480145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4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 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Sơ đồ lớp của hệ thống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925DA-EF21-12B2-6A2A-58A555EE6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D860796D-685E-E85D-5690-9C96B0F4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7" y="1432686"/>
            <a:ext cx="11611245" cy="439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7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461;p37">
            <a:extLst>
              <a:ext uri="{FF2B5EF4-FFF2-40B4-BE49-F238E27FC236}">
                <a16:creationId xmlns:a16="http://schemas.microsoft.com/office/drawing/2014/main" id="{C8FEDE58-4CAC-FA41-FEDE-28270B44AE43}"/>
              </a:ext>
            </a:extLst>
          </p:cNvPr>
          <p:cNvCxnSpPr>
            <a:cxnSpLocks/>
          </p:cNvCxnSpPr>
          <p:nvPr/>
        </p:nvCxnSpPr>
        <p:spPr>
          <a:xfrm>
            <a:off x="819907" y="1208515"/>
            <a:ext cx="3859097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701" name="Google Shape;451;p36">
            <a:extLst>
              <a:ext uri="{FF2B5EF4-FFF2-40B4-BE49-F238E27FC236}">
                <a16:creationId xmlns:a16="http://schemas.microsoft.com/office/drawing/2014/main" id="{DEBD3DAC-20E0-8C37-3C43-DC2D9D1E0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12" y="374397"/>
            <a:ext cx="6480145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5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 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Cơ sở dữ liệu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CFAE-F4D8-94C0-B045-870F01095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B6CB8DB-5CA0-9121-A172-138358478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0" y="1401308"/>
            <a:ext cx="11760750" cy="46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5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A3C7-BC77-D176-8591-C28D5B90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75" y="3316303"/>
            <a:ext cx="5726400" cy="1209200"/>
          </a:xfrm>
        </p:spPr>
        <p:txBody>
          <a:bodyPr/>
          <a:lstStyle/>
          <a:p>
            <a:pPr algn="r"/>
            <a:r>
              <a:rPr lang="en-US" sz="5400">
                <a:solidFill>
                  <a:schemeClr val="accent5"/>
                </a:solidFill>
                <a:latin typeface="+mj-lt"/>
                <a:cs typeface="Times New Roman" panose="02020603050405020304" pitchFamily="18" charset="0"/>
              </a:rPr>
              <a:t>SƠ ĐỒ </a:t>
            </a:r>
            <a:br>
              <a:rPr lang="en-US" sz="5400">
                <a:solidFill>
                  <a:schemeClr val="accent5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5400">
                <a:solidFill>
                  <a:schemeClr val="accent5"/>
                </a:solidFill>
                <a:latin typeface="+mj-lt"/>
                <a:cs typeface="Times New Roman" panose="02020603050405020304" pitchFamily="18" charset="0"/>
              </a:rPr>
              <a:t>USE CASE TỪNG MODULE</a:t>
            </a:r>
            <a:endParaRPr lang="vi-VN" sz="4800">
              <a:latin typeface="+mj-lt"/>
            </a:endParaRPr>
          </a:p>
        </p:txBody>
      </p:sp>
      <p:sp>
        <p:nvSpPr>
          <p:cNvPr id="4" name="Google Shape;454;p36">
            <a:extLst>
              <a:ext uri="{FF2B5EF4-FFF2-40B4-BE49-F238E27FC236}">
                <a16:creationId xmlns:a16="http://schemas.microsoft.com/office/drawing/2014/main" id="{19FBCDED-7CCB-97E1-418E-678C41413334}"/>
              </a:ext>
            </a:extLst>
          </p:cNvPr>
          <p:cNvSpPr/>
          <p:nvPr/>
        </p:nvSpPr>
        <p:spPr>
          <a:xfrm>
            <a:off x="1580188" y="2520313"/>
            <a:ext cx="1445107" cy="9086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900" b="1">
                <a:solidFill>
                  <a:schemeClr val="bg1"/>
                </a:solidFill>
                <a:sym typeface="Arial"/>
              </a:rPr>
              <a:t>2.6</a:t>
            </a:r>
            <a:endParaRPr sz="900" b="1">
              <a:solidFill>
                <a:schemeClr val="bg1"/>
              </a:solidFill>
              <a:sym typeface="Arial"/>
            </a:endParaRPr>
          </a:p>
        </p:txBody>
      </p:sp>
      <p:cxnSp>
        <p:nvCxnSpPr>
          <p:cNvPr id="5" name="Google Shape;453;p36">
            <a:extLst>
              <a:ext uri="{FF2B5EF4-FFF2-40B4-BE49-F238E27FC236}">
                <a16:creationId xmlns:a16="http://schemas.microsoft.com/office/drawing/2014/main" id="{92B5E8C6-B397-CB7B-B593-B46C73BFE587}"/>
              </a:ext>
            </a:extLst>
          </p:cNvPr>
          <p:cNvCxnSpPr>
            <a:cxnSpLocks/>
          </p:cNvCxnSpPr>
          <p:nvPr/>
        </p:nvCxnSpPr>
        <p:spPr>
          <a:xfrm>
            <a:off x="1580189" y="5328798"/>
            <a:ext cx="631374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6" name="Google Shape;453;p36">
            <a:extLst>
              <a:ext uri="{FF2B5EF4-FFF2-40B4-BE49-F238E27FC236}">
                <a16:creationId xmlns:a16="http://schemas.microsoft.com/office/drawing/2014/main" id="{ECEAC08F-8508-7B28-3B99-2BC352EC2A12}"/>
              </a:ext>
            </a:extLst>
          </p:cNvPr>
          <p:cNvCxnSpPr>
            <a:cxnSpLocks/>
          </p:cNvCxnSpPr>
          <p:nvPr/>
        </p:nvCxnSpPr>
        <p:spPr>
          <a:xfrm>
            <a:off x="1580188" y="1302737"/>
            <a:ext cx="6313745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07667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2C3D0B6-D8A4-7C90-2209-8187D577D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57" y="1455907"/>
            <a:ext cx="10641086" cy="5119990"/>
          </a:xfrm>
          <a:prstGeom prst="rect">
            <a:avLst/>
          </a:prstGeom>
        </p:spPr>
      </p:pic>
      <p:cxnSp>
        <p:nvCxnSpPr>
          <p:cNvPr id="2" name="Google Shape;461;p37">
            <a:extLst>
              <a:ext uri="{FF2B5EF4-FFF2-40B4-BE49-F238E27FC236}">
                <a16:creationId xmlns:a16="http://schemas.microsoft.com/office/drawing/2014/main" id="{69147F63-D924-E2E8-A876-E0F35CC6218E}"/>
              </a:ext>
            </a:extLst>
          </p:cNvPr>
          <p:cNvCxnSpPr>
            <a:cxnSpLocks/>
          </p:cNvCxnSpPr>
          <p:nvPr/>
        </p:nvCxnSpPr>
        <p:spPr>
          <a:xfrm>
            <a:off x="819907" y="1198787"/>
            <a:ext cx="6709302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4" name="Google Shape;451;p36">
            <a:extLst>
              <a:ext uri="{FF2B5EF4-FFF2-40B4-BE49-F238E27FC236}">
                <a16:creationId xmlns:a16="http://schemas.microsoft.com/office/drawing/2014/main" id="{66174EDC-8144-0A90-093E-D5B03F2C8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168" y="374329"/>
            <a:ext cx="7633003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Sơ đồ Use Case hệ thống CRM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461;p37">
            <a:extLst>
              <a:ext uri="{FF2B5EF4-FFF2-40B4-BE49-F238E27FC236}">
                <a16:creationId xmlns:a16="http://schemas.microsoft.com/office/drawing/2014/main" id="{C8FEDE58-4CAC-FA41-FEDE-28270B44AE43}"/>
              </a:ext>
            </a:extLst>
          </p:cNvPr>
          <p:cNvCxnSpPr>
            <a:cxnSpLocks/>
          </p:cNvCxnSpPr>
          <p:nvPr/>
        </p:nvCxnSpPr>
        <p:spPr>
          <a:xfrm>
            <a:off x="819907" y="1198787"/>
            <a:ext cx="7302689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701" name="Google Shape;451;p36">
            <a:extLst>
              <a:ext uri="{FF2B5EF4-FFF2-40B4-BE49-F238E27FC236}">
                <a16:creationId xmlns:a16="http://schemas.microsoft.com/office/drawing/2014/main" id="{DEBD3DAC-20E0-8C37-3C43-DC2D9D1E0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168" y="374329"/>
            <a:ext cx="7633003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6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1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 M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odule Đ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ăng nhập hệ thống 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DB7A1-5970-6E93-DA89-3ECC19468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F316-570B-37BE-0CF6-8F140931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79" y="1604672"/>
            <a:ext cx="8840434" cy="4410691"/>
          </a:xfrm>
          <a:prstGeom prst="rect">
            <a:avLst/>
          </a:prstGeom>
          <a:effectLst>
            <a:outerShdw dist="50800" dir="7860000" sx="1000" sy="1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6288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461;p37">
            <a:extLst>
              <a:ext uri="{FF2B5EF4-FFF2-40B4-BE49-F238E27FC236}">
                <a16:creationId xmlns:a16="http://schemas.microsoft.com/office/drawing/2014/main" id="{C8FEDE58-4CAC-FA41-FEDE-28270B44AE43}"/>
              </a:ext>
            </a:extLst>
          </p:cNvPr>
          <p:cNvCxnSpPr>
            <a:cxnSpLocks/>
          </p:cNvCxnSpPr>
          <p:nvPr/>
        </p:nvCxnSpPr>
        <p:spPr>
          <a:xfrm>
            <a:off x="819907" y="1208515"/>
            <a:ext cx="7224867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701" name="Google Shape;451;p36">
            <a:extLst>
              <a:ext uri="{FF2B5EF4-FFF2-40B4-BE49-F238E27FC236}">
                <a16:creationId xmlns:a16="http://schemas.microsoft.com/office/drawing/2014/main" id="{DEBD3DAC-20E0-8C37-3C43-DC2D9D1E0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683" y="384364"/>
            <a:ext cx="7662186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6.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 Module Q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uản lý khách hàng 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B4922-6402-AE43-1262-FA908A90E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11" y="1464621"/>
            <a:ext cx="8809300" cy="491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461;p37">
            <a:extLst>
              <a:ext uri="{FF2B5EF4-FFF2-40B4-BE49-F238E27FC236}">
                <a16:creationId xmlns:a16="http://schemas.microsoft.com/office/drawing/2014/main" id="{C8FEDE58-4CAC-FA41-FEDE-28270B44AE43}"/>
              </a:ext>
            </a:extLst>
          </p:cNvPr>
          <p:cNvCxnSpPr>
            <a:cxnSpLocks/>
          </p:cNvCxnSpPr>
          <p:nvPr/>
        </p:nvCxnSpPr>
        <p:spPr>
          <a:xfrm>
            <a:off x="878828" y="1039339"/>
            <a:ext cx="9492859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701" name="Google Shape;451;p36">
            <a:extLst>
              <a:ext uri="{FF2B5EF4-FFF2-40B4-BE49-F238E27FC236}">
                <a16:creationId xmlns:a16="http://schemas.microsoft.com/office/drawing/2014/main" id="{DEBD3DAC-20E0-8C37-3C43-DC2D9D1E0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748" y="253557"/>
            <a:ext cx="9979002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6.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3 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Module Q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uản lý khách hàng tiềm năng  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31207-B13D-0F15-89D7-AE92CA5CA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22" y="1266423"/>
            <a:ext cx="8707065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72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461;p37">
            <a:extLst>
              <a:ext uri="{FF2B5EF4-FFF2-40B4-BE49-F238E27FC236}">
                <a16:creationId xmlns:a16="http://schemas.microsoft.com/office/drawing/2014/main" id="{C8FEDE58-4CAC-FA41-FEDE-28270B44AE43}"/>
              </a:ext>
            </a:extLst>
          </p:cNvPr>
          <p:cNvCxnSpPr>
            <a:cxnSpLocks/>
          </p:cNvCxnSpPr>
          <p:nvPr/>
        </p:nvCxnSpPr>
        <p:spPr>
          <a:xfrm>
            <a:off x="819907" y="1208515"/>
            <a:ext cx="8800748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701" name="Google Shape;451;p36">
            <a:extLst>
              <a:ext uri="{FF2B5EF4-FFF2-40B4-BE49-F238E27FC236}">
                <a16:creationId xmlns:a16="http://schemas.microsoft.com/office/drawing/2014/main" id="{DEBD3DAC-20E0-8C37-3C43-DC2D9D1E0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446" y="386104"/>
            <a:ext cx="9169973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6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.4 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Module 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Quản lý thông tin giao dịch 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D5415E-7F03-FADC-8C65-D546908F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68" y="1447218"/>
            <a:ext cx="10475893" cy="47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/>
          <p:nvPr/>
        </p:nvSpPr>
        <p:spPr>
          <a:xfrm>
            <a:off x="1498731" y="1730055"/>
            <a:ext cx="9194537" cy="5736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>
                    <a:lumMod val="75000"/>
                  </a:schemeClr>
                </a:solidFill>
                <a:latin typeface="Audiowide"/>
                <a:cs typeface="Arial"/>
                <a:sym typeface="Arial"/>
              </a:rPr>
              <a:t>DANH SÁCH THÀNH VIÊN NHÓM 8</a:t>
            </a:r>
            <a:endParaRPr lang="vi-VN" sz="1867" b="1" kern="0">
              <a:ln w="19050" cap="flat" cmpd="sng">
                <a:solidFill>
                  <a:srgbClr val="FADD5C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bg1">
                  <a:lumMod val="75000"/>
                </a:schemeClr>
              </a:solidFill>
              <a:latin typeface="Audiowide"/>
              <a:cs typeface="Arial"/>
              <a:sym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6B54AC-E2C6-9B5D-9A59-12D7F525A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09242"/>
              </p:ext>
            </p:extLst>
          </p:nvPr>
        </p:nvGraphicFramePr>
        <p:xfrm>
          <a:off x="1659213" y="2723563"/>
          <a:ext cx="878934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8054">
                  <a:extLst>
                    <a:ext uri="{9D8B030D-6E8A-4147-A177-3AD203B41FA5}">
                      <a16:colId xmlns:a16="http://schemas.microsoft.com/office/drawing/2014/main" val="2533929772"/>
                    </a:ext>
                  </a:extLst>
                </a:gridCol>
                <a:gridCol w="3601286">
                  <a:extLst>
                    <a:ext uri="{9D8B030D-6E8A-4147-A177-3AD203B41FA5}">
                      <a16:colId xmlns:a16="http://schemas.microsoft.com/office/drawing/2014/main" val="267308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Trần Đăng Nam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22H1120016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21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Hoàng Thiện Duy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22H1120005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768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Phan Ngọc Thạch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22H1120024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1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Nguyễn Việt Dũng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22H1120004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89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Huỳnh Nguyễn Quốc Bảo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22H1120002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2609492"/>
                  </a:ext>
                </a:extLst>
              </a:tr>
            </a:tbl>
          </a:graphicData>
        </a:graphic>
      </p:graphicFrame>
      <p:grpSp>
        <p:nvGrpSpPr>
          <p:cNvPr id="8" name="Google Shape;379;p32">
            <a:extLst>
              <a:ext uri="{FF2B5EF4-FFF2-40B4-BE49-F238E27FC236}">
                <a16:creationId xmlns:a16="http://schemas.microsoft.com/office/drawing/2014/main" id="{E6262239-3A43-D1A4-F93D-94DA02C9F25F}"/>
              </a:ext>
            </a:extLst>
          </p:cNvPr>
          <p:cNvGrpSpPr/>
          <p:nvPr/>
        </p:nvGrpSpPr>
        <p:grpSpPr>
          <a:xfrm>
            <a:off x="642588" y="127070"/>
            <a:ext cx="1712286" cy="1524907"/>
            <a:chOff x="3691700" y="944200"/>
            <a:chExt cx="3679700" cy="3820400"/>
          </a:xfrm>
        </p:grpSpPr>
        <p:sp>
          <p:nvSpPr>
            <p:cNvPr id="9" name="Google Shape;380;p32">
              <a:extLst>
                <a:ext uri="{FF2B5EF4-FFF2-40B4-BE49-F238E27FC236}">
                  <a16:creationId xmlns:a16="http://schemas.microsoft.com/office/drawing/2014/main" id="{99F9581D-9C1C-1AE4-0BDF-CA3EF20836C2}"/>
                </a:ext>
              </a:extLst>
            </p:cNvPr>
            <p:cNvSpPr/>
            <p:nvPr/>
          </p:nvSpPr>
          <p:spPr>
            <a:xfrm>
              <a:off x="3691700" y="944200"/>
              <a:ext cx="2249600" cy="2904550"/>
            </a:xfrm>
            <a:custGeom>
              <a:avLst/>
              <a:gdLst/>
              <a:ahLst/>
              <a:cxnLst/>
              <a:rect l="l" t="t" r="r" b="b"/>
              <a:pathLst>
                <a:path w="89984" h="116182" fill="none" extrusionOk="0">
                  <a:moveTo>
                    <a:pt x="89297" y="1489"/>
                  </a:moveTo>
                  <a:lnTo>
                    <a:pt x="89297" y="1489"/>
                  </a:lnTo>
                  <a:lnTo>
                    <a:pt x="89278" y="1489"/>
                  </a:lnTo>
                  <a:lnTo>
                    <a:pt x="89240" y="1450"/>
                  </a:lnTo>
                  <a:lnTo>
                    <a:pt x="87084" y="306"/>
                  </a:lnTo>
                  <a:cubicBezTo>
                    <a:pt x="87026" y="267"/>
                    <a:pt x="86969" y="229"/>
                    <a:pt x="86912" y="210"/>
                  </a:cubicBezTo>
                  <a:lnTo>
                    <a:pt x="86836" y="172"/>
                  </a:lnTo>
                  <a:lnTo>
                    <a:pt x="86836" y="172"/>
                  </a:lnTo>
                  <a:cubicBezTo>
                    <a:pt x="86416" y="0"/>
                    <a:pt x="85958" y="19"/>
                    <a:pt x="85576" y="248"/>
                  </a:cubicBezTo>
                  <a:lnTo>
                    <a:pt x="553" y="48808"/>
                  </a:lnTo>
                  <a:cubicBezTo>
                    <a:pt x="210" y="48999"/>
                    <a:pt x="0" y="49381"/>
                    <a:pt x="0" y="49781"/>
                  </a:cubicBezTo>
                  <a:lnTo>
                    <a:pt x="0" y="113472"/>
                  </a:lnTo>
                  <a:cubicBezTo>
                    <a:pt x="0" y="113872"/>
                    <a:pt x="210" y="114235"/>
                    <a:pt x="515" y="114483"/>
                  </a:cubicBezTo>
                  <a:lnTo>
                    <a:pt x="515" y="114483"/>
                  </a:lnTo>
                  <a:cubicBezTo>
                    <a:pt x="687" y="114617"/>
                    <a:pt x="859" y="114750"/>
                    <a:pt x="1049" y="114865"/>
                  </a:cubicBezTo>
                  <a:lnTo>
                    <a:pt x="2900" y="115895"/>
                  </a:lnTo>
                  <a:cubicBezTo>
                    <a:pt x="2958" y="115914"/>
                    <a:pt x="2996" y="115952"/>
                    <a:pt x="3053" y="115971"/>
                  </a:cubicBezTo>
                  <a:lnTo>
                    <a:pt x="3091" y="115990"/>
                  </a:lnTo>
                  <a:lnTo>
                    <a:pt x="3091" y="115990"/>
                  </a:lnTo>
                  <a:cubicBezTo>
                    <a:pt x="3511" y="116181"/>
                    <a:pt x="4007" y="116162"/>
                    <a:pt x="4427" y="115933"/>
                  </a:cubicBezTo>
                  <a:lnTo>
                    <a:pt x="89430" y="67373"/>
                  </a:lnTo>
                  <a:cubicBezTo>
                    <a:pt x="89774" y="67183"/>
                    <a:pt x="89984" y="66801"/>
                    <a:pt x="89984" y="66400"/>
                  </a:cubicBezTo>
                  <a:lnTo>
                    <a:pt x="89984" y="2710"/>
                  </a:lnTo>
                  <a:cubicBezTo>
                    <a:pt x="89984" y="2214"/>
                    <a:pt x="89736" y="1737"/>
                    <a:pt x="89297" y="148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381;p32">
              <a:extLst>
                <a:ext uri="{FF2B5EF4-FFF2-40B4-BE49-F238E27FC236}">
                  <a16:creationId xmlns:a16="http://schemas.microsoft.com/office/drawing/2014/main" id="{12F5103A-B082-3FDB-2DA0-B5282C566FFD}"/>
                </a:ext>
              </a:extLst>
            </p:cNvPr>
            <p:cNvSpPr/>
            <p:nvPr/>
          </p:nvSpPr>
          <p:spPr>
            <a:xfrm>
              <a:off x="3747500" y="966625"/>
              <a:ext cx="2194275" cy="2889750"/>
            </a:xfrm>
            <a:custGeom>
              <a:avLst/>
              <a:gdLst/>
              <a:ahLst/>
              <a:cxnLst/>
              <a:rect l="l" t="t" r="r" b="b"/>
              <a:pathLst>
                <a:path w="87771" h="115590" fill="none" extrusionOk="0">
                  <a:moveTo>
                    <a:pt x="0" y="113796"/>
                  </a:moveTo>
                  <a:lnTo>
                    <a:pt x="0" y="50277"/>
                  </a:lnTo>
                  <a:cubicBezTo>
                    <a:pt x="0" y="49762"/>
                    <a:pt x="287" y="49285"/>
                    <a:pt x="745" y="49037"/>
                  </a:cubicBezTo>
                  <a:lnTo>
                    <a:pt x="85577" y="572"/>
                  </a:lnTo>
                  <a:cubicBezTo>
                    <a:pt x="86550" y="0"/>
                    <a:pt x="87752" y="687"/>
                    <a:pt x="87771" y="1813"/>
                  </a:cubicBezTo>
                  <a:lnTo>
                    <a:pt x="87771" y="65332"/>
                  </a:lnTo>
                  <a:cubicBezTo>
                    <a:pt x="87771" y="65847"/>
                    <a:pt x="87485" y="66324"/>
                    <a:pt x="87027" y="66572"/>
                  </a:cubicBezTo>
                  <a:lnTo>
                    <a:pt x="2195" y="115036"/>
                  </a:lnTo>
                  <a:cubicBezTo>
                    <a:pt x="1222" y="115590"/>
                    <a:pt x="20" y="114903"/>
                    <a:pt x="0" y="11379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82;p32">
              <a:extLst>
                <a:ext uri="{FF2B5EF4-FFF2-40B4-BE49-F238E27FC236}">
                  <a16:creationId xmlns:a16="http://schemas.microsoft.com/office/drawing/2014/main" id="{D4417409-2082-531A-B031-C0DFCE1B5F7F}"/>
                </a:ext>
              </a:extLst>
            </p:cNvPr>
            <p:cNvSpPr/>
            <p:nvPr/>
          </p:nvSpPr>
          <p:spPr>
            <a:xfrm>
              <a:off x="3813325" y="1075850"/>
              <a:ext cx="2063100" cy="2666050"/>
            </a:xfrm>
            <a:custGeom>
              <a:avLst/>
              <a:gdLst/>
              <a:ahLst/>
              <a:cxnLst/>
              <a:rect l="l" t="t" r="r" b="b"/>
              <a:pathLst>
                <a:path w="82524" h="106642" fill="none" extrusionOk="0">
                  <a:moveTo>
                    <a:pt x="1" y="106641"/>
                  </a:moveTo>
                  <a:lnTo>
                    <a:pt x="1" y="47034"/>
                  </a:lnTo>
                  <a:lnTo>
                    <a:pt x="82524" y="0"/>
                  </a:lnTo>
                  <a:lnTo>
                    <a:pt x="82524" y="59856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83;p32">
              <a:extLst>
                <a:ext uri="{FF2B5EF4-FFF2-40B4-BE49-F238E27FC236}">
                  <a16:creationId xmlns:a16="http://schemas.microsoft.com/office/drawing/2014/main" id="{A3E14C65-8A23-6328-5FA9-5682D3EF2C85}"/>
                </a:ext>
              </a:extLst>
            </p:cNvPr>
            <p:cNvSpPr/>
            <p:nvPr/>
          </p:nvSpPr>
          <p:spPr>
            <a:xfrm>
              <a:off x="3782325" y="2626625"/>
              <a:ext cx="3585250" cy="2137975"/>
            </a:xfrm>
            <a:custGeom>
              <a:avLst/>
              <a:gdLst/>
              <a:ahLst/>
              <a:cxnLst/>
              <a:rect l="l" t="t" r="r" b="b"/>
              <a:pathLst>
                <a:path w="143410" h="85519" fill="none" extrusionOk="0">
                  <a:moveTo>
                    <a:pt x="143238" y="33582"/>
                  </a:moveTo>
                  <a:cubicBezTo>
                    <a:pt x="143410" y="32895"/>
                    <a:pt x="143104" y="32170"/>
                    <a:pt x="142494" y="31807"/>
                  </a:cubicBezTo>
                  <a:lnTo>
                    <a:pt x="87465" y="382"/>
                  </a:lnTo>
                  <a:cubicBezTo>
                    <a:pt x="86779" y="0"/>
                    <a:pt x="85958" y="0"/>
                    <a:pt x="85271" y="382"/>
                  </a:cubicBezTo>
                  <a:lnTo>
                    <a:pt x="916" y="48579"/>
                  </a:lnTo>
                  <a:cubicBezTo>
                    <a:pt x="306" y="48903"/>
                    <a:pt x="0" y="49628"/>
                    <a:pt x="191" y="50296"/>
                  </a:cubicBezTo>
                  <a:cubicBezTo>
                    <a:pt x="172" y="50334"/>
                    <a:pt x="172" y="50392"/>
                    <a:pt x="172" y="50430"/>
                  </a:cubicBezTo>
                  <a:lnTo>
                    <a:pt x="134" y="50430"/>
                  </a:lnTo>
                  <a:lnTo>
                    <a:pt x="134" y="52586"/>
                  </a:lnTo>
                  <a:lnTo>
                    <a:pt x="134" y="52586"/>
                  </a:lnTo>
                  <a:cubicBezTo>
                    <a:pt x="153" y="53101"/>
                    <a:pt x="439" y="53578"/>
                    <a:pt x="897" y="53845"/>
                  </a:cubicBezTo>
                  <a:lnTo>
                    <a:pt x="55219" y="84851"/>
                  </a:lnTo>
                  <a:cubicBezTo>
                    <a:pt x="56402" y="85519"/>
                    <a:pt x="57853" y="85519"/>
                    <a:pt x="59035" y="84851"/>
                  </a:cubicBezTo>
                  <a:lnTo>
                    <a:pt x="142494" y="37169"/>
                  </a:lnTo>
                  <a:cubicBezTo>
                    <a:pt x="142933" y="36921"/>
                    <a:pt x="143238" y="36463"/>
                    <a:pt x="143276" y="35948"/>
                  </a:cubicBezTo>
                  <a:lnTo>
                    <a:pt x="143276" y="35948"/>
                  </a:lnTo>
                  <a:lnTo>
                    <a:pt x="143276" y="35929"/>
                  </a:lnTo>
                  <a:cubicBezTo>
                    <a:pt x="143276" y="35833"/>
                    <a:pt x="143276" y="35757"/>
                    <a:pt x="143276" y="35681"/>
                  </a:cubicBezTo>
                  <a:lnTo>
                    <a:pt x="143276" y="34021"/>
                  </a:lnTo>
                  <a:cubicBezTo>
                    <a:pt x="143276" y="33925"/>
                    <a:pt x="143276" y="33849"/>
                    <a:pt x="143276" y="33772"/>
                  </a:cubicBezTo>
                  <a:lnTo>
                    <a:pt x="143276" y="33677"/>
                  </a:lnTo>
                  <a:lnTo>
                    <a:pt x="143257" y="33677"/>
                  </a:lnTo>
                  <a:cubicBezTo>
                    <a:pt x="143257" y="33658"/>
                    <a:pt x="143257" y="33620"/>
                    <a:pt x="143238" y="3358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84;p32">
              <a:extLst>
                <a:ext uri="{FF2B5EF4-FFF2-40B4-BE49-F238E27FC236}">
                  <a16:creationId xmlns:a16="http://schemas.microsoft.com/office/drawing/2014/main" id="{7D1B2800-DCEB-CBF1-B89E-7B2BE0A33A98}"/>
                </a:ext>
              </a:extLst>
            </p:cNvPr>
            <p:cNvSpPr/>
            <p:nvPr/>
          </p:nvSpPr>
          <p:spPr>
            <a:xfrm>
              <a:off x="3779450" y="2626625"/>
              <a:ext cx="3591950" cy="2072150"/>
            </a:xfrm>
            <a:custGeom>
              <a:avLst/>
              <a:gdLst/>
              <a:ahLst/>
              <a:cxnLst/>
              <a:rect l="l" t="t" r="r" b="b"/>
              <a:pathLst>
                <a:path w="143678" h="82886" fill="none" extrusionOk="0">
                  <a:moveTo>
                    <a:pt x="1031" y="51193"/>
                  </a:moveTo>
                  <a:lnTo>
                    <a:pt x="55334" y="82218"/>
                  </a:lnTo>
                  <a:cubicBezTo>
                    <a:pt x="56517" y="82886"/>
                    <a:pt x="57968" y="82886"/>
                    <a:pt x="59150" y="82218"/>
                  </a:cubicBezTo>
                  <a:lnTo>
                    <a:pt x="142609" y="34536"/>
                  </a:lnTo>
                  <a:cubicBezTo>
                    <a:pt x="143677" y="33944"/>
                    <a:pt x="143677" y="32418"/>
                    <a:pt x="142609" y="31807"/>
                  </a:cubicBezTo>
                  <a:lnTo>
                    <a:pt x="87580" y="382"/>
                  </a:lnTo>
                  <a:cubicBezTo>
                    <a:pt x="86894" y="0"/>
                    <a:pt x="86073" y="0"/>
                    <a:pt x="85386" y="382"/>
                  </a:cubicBezTo>
                  <a:lnTo>
                    <a:pt x="1031" y="48579"/>
                  </a:lnTo>
                  <a:cubicBezTo>
                    <a:pt x="1" y="49151"/>
                    <a:pt x="1" y="50621"/>
                    <a:pt x="1031" y="5119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85;p32">
              <a:extLst>
                <a:ext uri="{FF2B5EF4-FFF2-40B4-BE49-F238E27FC236}">
                  <a16:creationId xmlns:a16="http://schemas.microsoft.com/office/drawing/2014/main" id="{6A985148-3888-AF77-4390-56640BB2F288}"/>
                </a:ext>
              </a:extLst>
            </p:cNvPr>
            <p:cNvSpPr/>
            <p:nvPr/>
          </p:nvSpPr>
          <p:spPr>
            <a:xfrm>
              <a:off x="4237400" y="4186450"/>
              <a:ext cx="395925" cy="226125"/>
            </a:xfrm>
            <a:custGeom>
              <a:avLst/>
              <a:gdLst/>
              <a:ahLst/>
              <a:cxnLst/>
              <a:rect l="l" t="t" r="r" b="b"/>
              <a:pathLst>
                <a:path w="15837" h="9045" fill="none" extrusionOk="0">
                  <a:moveTo>
                    <a:pt x="0" y="0"/>
                  </a:moveTo>
                  <a:lnTo>
                    <a:pt x="15837" y="904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86;p32">
              <a:extLst>
                <a:ext uri="{FF2B5EF4-FFF2-40B4-BE49-F238E27FC236}">
                  <a16:creationId xmlns:a16="http://schemas.microsoft.com/office/drawing/2014/main" id="{B1038EC4-CDF2-003A-55F4-5F959D0C40E5}"/>
                </a:ext>
              </a:extLst>
            </p:cNvPr>
            <p:cNvSpPr/>
            <p:nvPr/>
          </p:nvSpPr>
          <p:spPr>
            <a:xfrm>
              <a:off x="5480500" y="3594950"/>
              <a:ext cx="1017950" cy="610125"/>
            </a:xfrm>
            <a:custGeom>
              <a:avLst/>
              <a:gdLst/>
              <a:ahLst/>
              <a:cxnLst/>
              <a:rect l="l" t="t" r="r" b="b"/>
              <a:pathLst>
                <a:path w="40718" h="24405" fill="none" extrusionOk="0">
                  <a:moveTo>
                    <a:pt x="39745" y="9121"/>
                  </a:moveTo>
                  <a:cubicBezTo>
                    <a:pt x="40718" y="8548"/>
                    <a:pt x="40718" y="7137"/>
                    <a:pt x="39745" y="6583"/>
                  </a:cubicBezTo>
                  <a:lnTo>
                    <a:pt x="31044" y="1546"/>
                  </a:lnTo>
                  <a:lnTo>
                    <a:pt x="31044" y="1546"/>
                  </a:lnTo>
                  <a:lnTo>
                    <a:pt x="28888" y="268"/>
                  </a:lnTo>
                  <a:cubicBezTo>
                    <a:pt x="28430" y="0"/>
                    <a:pt x="27858" y="0"/>
                    <a:pt x="27400" y="268"/>
                  </a:cubicBezTo>
                  <a:lnTo>
                    <a:pt x="992" y="15360"/>
                  </a:lnTo>
                  <a:cubicBezTo>
                    <a:pt x="0" y="15914"/>
                    <a:pt x="0" y="17345"/>
                    <a:pt x="992" y="17898"/>
                  </a:cubicBezTo>
                  <a:lnTo>
                    <a:pt x="1717" y="18318"/>
                  </a:lnTo>
                  <a:lnTo>
                    <a:pt x="1717" y="18318"/>
                  </a:lnTo>
                  <a:lnTo>
                    <a:pt x="3568" y="19367"/>
                  </a:lnTo>
                  <a:lnTo>
                    <a:pt x="9750" y="22897"/>
                  </a:lnTo>
                  <a:lnTo>
                    <a:pt x="9750" y="22897"/>
                  </a:lnTo>
                  <a:lnTo>
                    <a:pt x="11944" y="24156"/>
                  </a:lnTo>
                  <a:cubicBezTo>
                    <a:pt x="12402" y="24404"/>
                    <a:pt x="12956" y="24404"/>
                    <a:pt x="13414" y="2415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87;p32">
              <a:extLst>
                <a:ext uri="{FF2B5EF4-FFF2-40B4-BE49-F238E27FC236}">
                  <a16:creationId xmlns:a16="http://schemas.microsoft.com/office/drawing/2014/main" id="{564ACD2B-9B50-8CFA-DDDA-C66675F2CE3F}"/>
                </a:ext>
              </a:extLst>
            </p:cNvPr>
            <p:cNvSpPr/>
            <p:nvPr/>
          </p:nvSpPr>
          <p:spPr>
            <a:xfrm>
              <a:off x="5645525" y="3704650"/>
              <a:ext cx="731300" cy="417900"/>
            </a:xfrm>
            <a:custGeom>
              <a:avLst/>
              <a:gdLst/>
              <a:ahLst/>
              <a:cxnLst/>
              <a:rect l="l" t="t" r="r" b="b"/>
              <a:pathLst>
                <a:path w="29252" h="16716" fill="none" extrusionOk="0">
                  <a:moveTo>
                    <a:pt x="1" y="16715"/>
                  </a:moveTo>
                  <a:lnTo>
                    <a:pt x="2925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88;p32">
              <a:extLst>
                <a:ext uri="{FF2B5EF4-FFF2-40B4-BE49-F238E27FC236}">
                  <a16:creationId xmlns:a16="http://schemas.microsoft.com/office/drawing/2014/main" id="{883A0642-7084-2A05-74EE-7638515253E8}"/>
                </a:ext>
              </a:extLst>
            </p:cNvPr>
            <p:cNvSpPr/>
            <p:nvPr/>
          </p:nvSpPr>
          <p:spPr>
            <a:xfrm>
              <a:off x="6030475" y="3903100"/>
              <a:ext cx="149825" cy="85400"/>
            </a:xfrm>
            <a:custGeom>
              <a:avLst/>
              <a:gdLst/>
              <a:ahLst/>
              <a:cxnLst/>
              <a:rect l="l" t="t" r="r" b="b"/>
              <a:pathLst>
                <a:path w="5993" h="3416" fill="none" extrusionOk="0">
                  <a:moveTo>
                    <a:pt x="1" y="0"/>
                  </a:moveTo>
                  <a:lnTo>
                    <a:pt x="5992" y="3416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89;p32">
              <a:extLst>
                <a:ext uri="{FF2B5EF4-FFF2-40B4-BE49-F238E27FC236}">
                  <a16:creationId xmlns:a16="http://schemas.microsoft.com/office/drawing/2014/main" id="{108B095B-B52A-6864-B949-AAB4AE633F90}"/>
                </a:ext>
              </a:extLst>
            </p:cNvPr>
            <p:cNvSpPr/>
            <p:nvPr/>
          </p:nvSpPr>
          <p:spPr>
            <a:xfrm>
              <a:off x="4162500" y="2839850"/>
              <a:ext cx="2512450" cy="1423425"/>
            </a:xfrm>
            <a:custGeom>
              <a:avLst/>
              <a:gdLst/>
              <a:ahLst/>
              <a:cxnLst/>
              <a:rect l="l" t="t" r="r" b="b"/>
              <a:pathLst>
                <a:path w="100498" h="56937" fill="none" extrusionOk="0">
                  <a:moveTo>
                    <a:pt x="1" y="43122"/>
                  </a:moveTo>
                  <a:lnTo>
                    <a:pt x="24061" y="56936"/>
                  </a:lnTo>
                  <a:lnTo>
                    <a:pt x="100498" y="14215"/>
                  </a:lnTo>
                  <a:lnTo>
                    <a:pt x="7580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390;p32">
              <a:extLst>
                <a:ext uri="{FF2B5EF4-FFF2-40B4-BE49-F238E27FC236}">
                  <a16:creationId xmlns:a16="http://schemas.microsoft.com/office/drawing/2014/main" id="{40CBCE49-D7D8-31F2-E151-EAF3189EBABE}"/>
                </a:ext>
              </a:extLst>
            </p:cNvPr>
            <p:cNvSpPr/>
            <p:nvPr/>
          </p:nvSpPr>
          <p:spPr>
            <a:xfrm>
              <a:off x="3813325" y="1926850"/>
              <a:ext cx="570050" cy="1814575"/>
            </a:xfrm>
            <a:custGeom>
              <a:avLst/>
              <a:gdLst/>
              <a:ahLst/>
              <a:cxnLst/>
              <a:rect l="l" t="t" r="r" b="b"/>
              <a:pathLst>
                <a:path w="22802" h="72583" fill="none" extrusionOk="0">
                  <a:moveTo>
                    <a:pt x="22802" y="0"/>
                  </a:moveTo>
                  <a:lnTo>
                    <a:pt x="1" y="725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91;p32">
              <a:extLst>
                <a:ext uri="{FF2B5EF4-FFF2-40B4-BE49-F238E27FC236}">
                  <a16:creationId xmlns:a16="http://schemas.microsoft.com/office/drawing/2014/main" id="{CC18A9A9-97BA-7CA2-81AF-6516C087C3B5}"/>
                </a:ext>
              </a:extLst>
            </p:cNvPr>
            <p:cNvSpPr/>
            <p:nvPr/>
          </p:nvSpPr>
          <p:spPr>
            <a:xfrm>
              <a:off x="4187300" y="1719825"/>
              <a:ext cx="571025" cy="1804550"/>
            </a:xfrm>
            <a:custGeom>
              <a:avLst/>
              <a:gdLst/>
              <a:ahLst/>
              <a:cxnLst/>
              <a:rect l="l" t="t" r="r" b="b"/>
              <a:pathLst>
                <a:path w="22841" h="72182" fill="none" extrusionOk="0">
                  <a:moveTo>
                    <a:pt x="22840" y="0"/>
                  </a:moveTo>
                  <a:lnTo>
                    <a:pt x="1" y="7218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92;p32">
              <a:extLst>
                <a:ext uri="{FF2B5EF4-FFF2-40B4-BE49-F238E27FC236}">
                  <a16:creationId xmlns:a16="http://schemas.microsoft.com/office/drawing/2014/main" id="{AD38A26E-3C37-42C9-36DC-669878231BDF}"/>
                </a:ext>
              </a:extLst>
            </p:cNvPr>
            <p:cNvSpPr/>
            <p:nvPr/>
          </p:nvSpPr>
          <p:spPr>
            <a:xfrm>
              <a:off x="4684825" y="1439325"/>
              <a:ext cx="571500" cy="1804575"/>
            </a:xfrm>
            <a:custGeom>
              <a:avLst/>
              <a:gdLst/>
              <a:ahLst/>
              <a:cxnLst/>
              <a:rect l="l" t="t" r="r" b="b"/>
              <a:pathLst>
                <a:path w="22860" h="72183" fill="none" extrusionOk="0">
                  <a:moveTo>
                    <a:pt x="22859" y="1"/>
                  </a:moveTo>
                  <a:lnTo>
                    <a:pt x="1" y="721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93;p32">
              <a:extLst>
                <a:ext uri="{FF2B5EF4-FFF2-40B4-BE49-F238E27FC236}">
                  <a16:creationId xmlns:a16="http://schemas.microsoft.com/office/drawing/2014/main" id="{9F5F7C5C-EC0B-FE96-31E1-C806ACDEEE4F}"/>
                </a:ext>
              </a:extLst>
            </p:cNvPr>
            <p:cNvSpPr/>
            <p:nvPr/>
          </p:nvSpPr>
          <p:spPr>
            <a:xfrm>
              <a:off x="4816475" y="1353000"/>
              <a:ext cx="571500" cy="1804550"/>
            </a:xfrm>
            <a:custGeom>
              <a:avLst/>
              <a:gdLst/>
              <a:ahLst/>
              <a:cxnLst/>
              <a:rect l="l" t="t" r="r" b="b"/>
              <a:pathLst>
                <a:path w="22860" h="72182" fill="none" extrusionOk="0">
                  <a:moveTo>
                    <a:pt x="22859" y="0"/>
                  </a:moveTo>
                  <a:lnTo>
                    <a:pt x="1" y="721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94;p32">
              <a:extLst>
                <a:ext uri="{FF2B5EF4-FFF2-40B4-BE49-F238E27FC236}">
                  <a16:creationId xmlns:a16="http://schemas.microsoft.com/office/drawing/2014/main" id="{140F1219-EF18-8214-E69D-CEAF6237490C}"/>
                </a:ext>
              </a:extLst>
            </p:cNvPr>
            <p:cNvSpPr/>
            <p:nvPr/>
          </p:nvSpPr>
          <p:spPr>
            <a:xfrm>
              <a:off x="5069300" y="1209900"/>
              <a:ext cx="571500" cy="1804075"/>
            </a:xfrm>
            <a:custGeom>
              <a:avLst/>
              <a:gdLst/>
              <a:ahLst/>
              <a:cxnLst/>
              <a:rect l="l" t="t" r="r" b="b"/>
              <a:pathLst>
                <a:path w="22860" h="72163" fill="none" extrusionOk="0">
                  <a:moveTo>
                    <a:pt x="22859" y="0"/>
                  </a:moveTo>
                  <a:lnTo>
                    <a:pt x="1" y="7216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95;p32">
              <a:extLst>
                <a:ext uri="{FF2B5EF4-FFF2-40B4-BE49-F238E27FC236}">
                  <a16:creationId xmlns:a16="http://schemas.microsoft.com/office/drawing/2014/main" id="{250F09DE-B7FA-8E3A-89C6-C9F88A09F685}"/>
                </a:ext>
              </a:extLst>
            </p:cNvPr>
            <p:cNvSpPr/>
            <p:nvPr/>
          </p:nvSpPr>
          <p:spPr>
            <a:xfrm>
              <a:off x="5130825" y="1177925"/>
              <a:ext cx="571500" cy="1804575"/>
            </a:xfrm>
            <a:custGeom>
              <a:avLst/>
              <a:gdLst/>
              <a:ahLst/>
              <a:cxnLst/>
              <a:rect l="l" t="t" r="r" b="b"/>
              <a:pathLst>
                <a:path w="22860" h="72183" fill="none" extrusionOk="0">
                  <a:moveTo>
                    <a:pt x="22859" y="1"/>
                  </a:moveTo>
                  <a:lnTo>
                    <a:pt x="1" y="721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30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461;p37">
            <a:extLst>
              <a:ext uri="{FF2B5EF4-FFF2-40B4-BE49-F238E27FC236}">
                <a16:creationId xmlns:a16="http://schemas.microsoft.com/office/drawing/2014/main" id="{C8FEDE58-4CAC-FA41-FEDE-28270B44AE43}"/>
              </a:ext>
            </a:extLst>
          </p:cNvPr>
          <p:cNvCxnSpPr>
            <a:cxnSpLocks/>
          </p:cNvCxnSpPr>
          <p:nvPr/>
        </p:nvCxnSpPr>
        <p:spPr>
          <a:xfrm>
            <a:off x="819907" y="1082051"/>
            <a:ext cx="6699574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701" name="Google Shape;451;p36">
            <a:extLst>
              <a:ext uri="{FF2B5EF4-FFF2-40B4-BE49-F238E27FC236}">
                <a16:creationId xmlns:a16="http://schemas.microsoft.com/office/drawing/2014/main" id="{DEBD3DAC-20E0-8C37-3C43-DC2D9D1E0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748" y="253557"/>
            <a:ext cx="7662186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6.5 Module Tiếp thị sản phẩm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  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4613307E-90B1-FF4C-8014-BD3DB1BE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" t="5040" r="4604" b="5249"/>
          <a:stretch/>
        </p:blipFill>
        <p:spPr bwMode="auto">
          <a:xfrm>
            <a:off x="1969801" y="1252412"/>
            <a:ext cx="8158049" cy="5381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883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461;p37">
            <a:extLst>
              <a:ext uri="{FF2B5EF4-FFF2-40B4-BE49-F238E27FC236}">
                <a16:creationId xmlns:a16="http://schemas.microsoft.com/office/drawing/2014/main" id="{C8FEDE58-4CAC-FA41-FEDE-28270B44AE43}"/>
              </a:ext>
            </a:extLst>
          </p:cNvPr>
          <p:cNvCxnSpPr>
            <a:cxnSpLocks/>
          </p:cNvCxnSpPr>
          <p:nvPr/>
        </p:nvCxnSpPr>
        <p:spPr>
          <a:xfrm>
            <a:off x="819907" y="1082051"/>
            <a:ext cx="7682067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701" name="Google Shape;451;p36">
            <a:extLst>
              <a:ext uri="{FF2B5EF4-FFF2-40B4-BE49-F238E27FC236}">
                <a16:creationId xmlns:a16="http://schemas.microsoft.com/office/drawing/2014/main" id="{DEBD3DAC-20E0-8C37-3C43-DC2D9D1E0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748" y="253557"/>
            <a:ext cx="8074146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6.6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Module Chăm sóc khách hàng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431081D9-A1C4-48B7-34B8-D13511EEF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8" y="1346644"/>
            <a:ext cx="9732606" cy="4814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84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532D-4CC7-FDF8-684F-B90E7736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44" y="3469032"/>
            <a:ext cx="6762845" cy="1614000"/>
          </a:xfrm>
        </p:spPr>
        <p:txBody>
          <a:bodyPr/>
          <a:lstStyle/>
          <a:p>
            <a:pPr algn="ctr"/>
            <a:r>
              <a:rPr lang="en-US" sz="6600">
                <a:latin typeface="+mn-lt"/>
                <a:cs typeface="Times New Roman" panose="02020603050405020304" pitchFamily="18" charset="0"/>
              </a:rPr>
              <a:t>CÔNG NGHỆ ĐƯỢC DÙNG TRONG DỰ ÁN</a:t>
            </a:r>
            <a:endParaRPr lang="vi-VN" sz="66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Google Shape;454;p36">
            <a:extLst>
              <a:ext uri="{FF2B5EF4-FFF2-40B4-BE49-F238E27FC236}">
                <a16:creationId xmlns:a16="http://schemas.microsoft.com/office/drawing/2014/main" id="{EE6B0015-D11C-3910-95B7-09F02B301F26}"/>
              </a:ext>
            </a:extLst>
          </p:cNvPr>
          <p:cNvSpPr/>
          <p:nvPr/>
        </p:nvSpPr>
        <p:spPr>
          <a:xfrm>
            <a:off x="5386414" y="1558763"/>
            <a:ext cx="1627229" cy="1023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  <a:cs typeface="Arial"/>
                <a:sym typeface="Arial"/>
              </a:rPr>
              <a:t>0</a:t>
            </a:r>
            <a:r>
              <a:rPr lang="vi-VN"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  <a:cs typeface="Arial"/>
                <a:sym typeface="Arial"/>
              </a:rPr>
              <a:t>3</a:t>
            </a:r>
            <a:endParaRPr sz="1867" b="1" kern="0">
              <a:ln w="19050" cap="flat" cmpd="sng">
                <a:solidFill>
                  <a:srgbClr val="FADD5C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  <a:cs typeface="Arial"/>
              <a:sym typeface="Arial"/>
            </a:endParaRPr>
          </a:p>
        </p:txBody>
      </p:sp>
      <p:cxnSp>
        <p:nvCxnSpPr>
          <p:cNvPr id="6" name="Google Shape;453;p36">
            <a:extLst>
              <a:ext uri="{FF2B5EF4-FFF2-40B4-BE49-F238E27FC236}">
                <a16:creationId xmlns:a16="http://schemas.microsoft.com/office/drawing/2014/main" id="{91B4814B-7A92-20E6-D18F-25716326A16D}"/>
              </a:ext>
            </a:extLst>
          </p:cNvPr>
          <p:cNvCxnSpPr>
            <a:cxnSpLocks/>
          </p:cNvCxnSpPr>
          <p:nvPr/>
        </p:nvCxnSpPr>
        <p:spPr>
          <a:xfrm>
            <a:off x="6096000" y="6119280"/>
            <a:ext cx="495013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89032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/>
            </a:gs>
            <a:gs pos="100000">
              <a:schemeClr val="tx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774837C-6C02-FFCF-38CE-AE19D84CEFEE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991565" y="434691"/>
            <a:ext cx="10208870" cy="434000"/>
          </a:xfrm>
        </p:spPr>
        <p:txBody>
          <a:bodyPr/>
          <a:lstStyle/>
          <a:p>
            <a:r>
              <a:rPr lang="en-US" sz="4400">
                <a:latin typeface="+mj-lt"/>
              </a:rPr>
              <a:t>CÁC CÔNG NGHỆ ĐƯỢC SỬ DỤNG</a:t>
            </a:r>
            <a:r>
              <a:rPr lang="vi-VN" sz="4400">
                <a:latin typeface="+mj-lt"/>
              </a:rPr>
              <a:t> </a:t>
            </a:r>
            <a:endParaRPr lang="en-US" sz="4400">
              <a:latin typeface="+mj-lt"/>
            </a:endParaRPr>
          </a:p>
        </p:txBody>
      </p:sp>
      <p:cxnSp>
        <p:nvCxnSpPr>
          <p:cNvPr id="14" name="Google Shape;461;p37">
            <a:extLst>
              <a:ext uri="{FF2B5EF4-FFF2-40B4-BE49-F238E27FC236}">
                <a16:creationId xmlns:a16="http://schemas.microsoft.com/office/drawing/2014/main" id="{A955B27F-9B89-30B2-B346-96AA6BCC63C0}"/>
              </a:ext>
            </a:extLst>
          </p:cNvPr>
          <p:cNvCxnSpPr>
            <a:cxnSpLocks/>
          </p:cNvCxnSpPr>
          <p:nvPr/>
        </p:nvCxnSpPr>
        <p:spPr>
          <a:xfrm>
            <a:off x="1398641" y="1093625"/>
            <a:ext cx="9377389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1ABB3067-8A86-9B9A-F64A-65163B1F8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38" y="1328812"/>
            <a:ext cx="1751332" cy="2474086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D95466-0CC2-EB7C-ACA9-3B9E4C7C9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430" y="1442133"/>
            <a:ext cx="1751332" cy="2470872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7F36ADD-2174-A24B-5E2F-096C7CB6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523" y="4261512"/>
            <a:ext cx="3463104" cy="2118166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3D01A21-1F18-0712-FD02-98AE9BB8B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48" y="4179906"/>
            <a:ext cx="2302975" cy="2302975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8920CE5-A549-C7B3-13FF-1097FF4C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96" y="4263019"/>
            <a:ext cx="4449521" cy="2302975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3D32A6A-0FCE-B800-572B-05D6EF71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622" y="1513044"/>
            <a:ext cx="2076285" cy="224744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3CCFDA7-2053-EE2E-3A90-15A5978C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845" y="1599684"/>
            <a:ext cx="2438400" cy="24384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9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62E515-1CA9-19FD-0626-DE768F243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421" y="3293778"/>
            <a:ext cx="8768000" cy="1217236"/>
          </a:xfrm>
        </p:spPr>
        <p:txBody>
          <a:bodyPr/>
          <a:lstStyle/>
          <a:p>
            <a:pPr algn="ctr"/>
            <a:r>
              <a:rPr lang="fr-FR" sz="5400" b="1"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HƯỚNG PHÁT TRIỂN TRONG</a:t>
            </a:r>
            <a:r>
              <a:rPr lang="en-US" sz="5400" b="1"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fr-FR" sz="5400" b="1"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TƯƠNG LAI</a:t>
            </a:r>
            <a:endParaRPr lang="vi-VN" sz="5400" b="1">
              <a:latin typeface="+mj-lt"/>
            </a:endParaRPr>
          </a:p>
        </p:txBody>
      </p:sp>
      <p:sp>
        <p:nvSpPr>
          <p:cNvPr id="4" name="Google Shape;454;p36">
            <a:extLst>
              <a:ext uri="{FF2B5EF4-FFF2-40B4-BE49-F238E27FC236}">
                <a16:creationId xmlns:a16="http://schemas.microsoft.com/office/drawing/2014/main" id="{88A77883-F09A-B842-EB70-6F9BF2FDE85C}"/>
              </a:ext>
            </a:extLst>
          </p:cNvPr>
          <p:cNvSpPr/>
          <p:nvPr/>
        </p:nvSpPr>
        <p:spPr>
          <a:xfrm>
            <a:off x="4166681" y="1584539"/>
            <a:ext cx="2164671" cy="13611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  <a:cs typeface="Arial"/>
                <a:sym typeface="Arial"/>
              </a:rPr>
              <a:t>0</a:t>
            </a:r>
            <a:r>
              <a:rPr lang="vi-VN"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  <a:cs typeface="Arial"/>
                <a:sym typeface="Arial"/>
              </a:rPr>
              <a:t>4</a:t>
            </a:r>
            <a:endParaRPr sz="1867" b="1" kern="0">
              <a:ln w="19050" cap="flat" cmpd="sng">
                <a:solidFill>
                  <a:srgbClr val="FADD5C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  <a:cs typeface="Arial"/>
              <a:sym typeface="Arial"/>
            </a:endParaRPr>
          </a:p>
        </p:txBody>
      </p:sp>
      <p:cxnSp>
        <p:nvCxnSpPr>
          <p:cNvPr id="5" name="Google Shape;453;p36">
            <a:extLst>
              <a:ext uri="{FF2B5EF4-FFF2-40B4-BE49-F238E27FC236}">
                <a16:creationId xmlns:a16="http://schemas.microsoft.com/office/drawing/2014/main" id="{03195DC6-41BA-A52B-C029-3FC643C10510}"/>
              </a:ext>
            </a:extLst>
          </p:cNvPr>
          <p:cNvCxnSpPr>
            <a:cxnSpLocks/>
          </p:cNvCxnSpPr>
          <p:nvPr/>
        </p:nvCxnSpPr>
        <p:spPr>
          <a:xfrm>
            <a:off x="1141679" y="5206605"/>
            <a:ext cx="830948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78578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DDE4E-390B-D2B5-AB68-B1DC3C7B51F4}"/>
              </a:ext>
            </a:extLst>
          </p:cNvPr>
          <p:cNvSpPr txBox="1"/>
          <p:nvPr/>
        </p:nvSpPr>
        <p:spPr>
          <a:xfrm>
            <a:off x="623776" y="425303"/>
            <a:ext cx="1126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vi-VN" sz="3600" b="1">
                <a:solidFill>
                  <a:schemeClr val="bg1">
                    <a:lumMod val="75000"/>
                  </a:schemeClr>
                </a:solidFill>
                <a:sym typeface="Arial"/>
              </a:rPr>
              <a:t>4.1 </a:t>
            </a:r>
            <a:r>
              <a:rPr lang="en-US" sz="3600" b="1">
                <a:solidFill>
                  <a:schemeClr val="bg1">
                    <a:lumMod val="75000"/>
                  </a:schemeClr>
                </a:solidFill>
                <a:sym typeface="Arial"/>
              </a:rPr>
              <a:t>Kết quả đạt được</a:t>
            </a:r>
            <a:endParaRPr lang="vi-VN" sz="3600" b="1">
              <a:solidFill>
                <a:schemeClr val="bg1">
                  <a:lumMod val="75000"/>
                </a:schemeClr>
              </a:solidFill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C9EA7-EB1E-189C-3EE2-A53EC90CBE91}"/>
              </a:ext>
            </a:extLst>
          </p:cNvPr>
          <p:cNvSpPr txBox="1"/>
          <p:nvPr/>
        </p:nvSpPr>
        <p:spPr>
          <a:xfrm>
            <a:off x="1723593" y="1523601"/>
            <a:ext cx="6465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0" i="0">
                <a:effectLst/>
              </a:rPr>
              <a:t>Tìm </a:t>
            </a:r>
            <a:r>
              <a:rPr lang="en-US" sz="2400" b="0" i="0" err="1">
                <a:effectLst/>
              </a:rPr>
              <a:t>hiểu</a:t>
            </a:r>
            <a:r>
              <a:rPr lang="en-US" sz="2400" b="0" i="0">
                <a:effectLst/>
              </a:rPr>
              <a:t> </a:t>
            </a:r>
            <a:r>
              <a:rPr lang="en-US" sz="2400" b="0" i="0" err="1">
                <a:effectLst/>
              </a:rPr>
              <a:t>hoạt</a:t>
            </a:r>
            <a:r>
              <a:rPr lang="en-US" sz="2400" b="0" i="0">
                <a:effectLst/>
              </a:rPr>
              <a:t> </a:t>
            </a:r>
            <a:r>
              <a:rPr lang="en-US" sz="2400" b="0" i="0" err="1">
                <a:effectLst/>
              </a:rPr>
              <a:t>động</a:t>
            </a:r>
            <a:r>
              <a:rPr lang="en-US" sz="2400" b="0" i="0">
                <a:effectLst/>
              </a:rPr>
              <a:t> </a:t>
            </a:r>
            <a:r>
              <a:rPr lang="en-US" sz="2400" b="0" i="0" err="1">
                <a:effectLst/>
              </a:rPr>
              <a:t>của</a:t>
            </a:r>
            <a:r>
              <a:rPr lang="en-US" sz="2400" b="0" i="0">
                <a:effectLst/>
              </a:rPr>
              <a:t> </a:t>
            </a:r>
            <a:r>
              <a:rPr lang="en-US" sz="2400" b="0" i="0" err="1">
                <a:effectLst/>
              </a:rPr>
              <a:t>một</a:t>
            </a:r>
            <a:r>
              <a:rPr lang="en-US" sz="2400" b="0" i="0">
                <a:effectLst/>
              </a:rPr>
              <a:t> </a:t>
            </a:r>
            <a:r>
              <a:rPr lang="en-US" sz="2400" b="0" i="0" err="1">
                <a:effectLst/>
              </a:rPr>
              <a:t>ứng</a:t>
            </a:r>
            <a:r>
              <a:rPr lang="en-US" sz="2400" b="0" i="0">
                <a:effectLst/>
              </a:rPr>
              <a:t> </a:t>
            </a:r>
            <a:r>
              <a:rPr lang="en-US" sz="2400" b="0" i="0" err="1">
                <a:effectLst/>
              </a:rPr>
              <a:t>dụng</a:t>
            </a:r>
            <a:r>
              <a:rPr lang="en-US" sz="2400" b="0" i="0">
                <a:effectLst/>
              </a:rPr>
              <a:t> CRM. </a:t>
            </a:r>
            <a:endParaRPr lang="vi-VN" sz="2400" kern="0">
              <a:cs typeface="Arial"/>
              <a:sym typeface="Arial"/>
            </a:endParaRPr>
          </a:p>
        </p:txBody>
      </p:sp>
      <p:grpSp>
        <p:nvGrpSpPr>
          <p:cNvPr id="35" name="Google Shape;8780;p72">
            <a:extLst>
              <a:ext uri="{FF2B5EF4-FFF2-40B4-BE49-F238E27FC236}">
                <a16:creationId xmlns:a16="http://schemas.microsoft.com/office/drawing/2014/main" id="{C90AB9AF-26F9-2A8C-2D90-DE26BFECF1A4}"/>
              </a:ext>
            </a:extLst>
          </p:cNvPr>
          <p:cNvGrpSpPr/>
          <p:nvPr/>
        </p:nvGrpSpPr>
        <p:grpSpPr>
          <a:xfrm rot="16200000">
            <a:off x="4373540" y="-2012576"/>
            <a:ext cx="966560" cy="7503064"/>
            <a:chOff x="8446651" y="3627714"/>
            <a:chExt cx="224479" cy="644170"/>
          </a:xfrm>
        </p:grpSpPr>
        <p:sp>
          <p:nvSpPr>
            <p:cNvPr id="36" name="Google Shape;8781;p72">
              <a:extLst>
                <a:ext uri="{FF2B5EF4-FFF2-40B4-BE49-F238E27FC236}">
                  <a16:creationId xmlns:a16="http://schemas.microsoft.com/office/drawing/2014/main" id="{6C8C4299-7F4E-FF5A-B549-78F3607D01FD}"/>
                </a:ext>
              </a:extLst>
            </p:cNvPr>
            <p:cNvSpPr/>
            <p:nvPr/>
          </p:nvSpPr>
          <p:spPr>
            <a:xfrm>
              <a:off x="8446651" y="3627714"/>
              <a:ext cx="224479" cy="54048"/>
            </a:xfrm>
            <a:custGeom>
              <a:avLst/>
              <a:gdLst/>
              <a:ahLst/>
              <a:cxnLst/>
              <a:rect l="l" t="t" r="r" b="b"/>
              <a:pathLst>
                <a:path w="19132" h="10698" extrusionOk="0">
                  <a:moveTo>
                    <a:pt x="1" y="1"/>
                  </a:moveTo>
                  <a:lnTo>
                    <a:pt x="1" y="10698"/>
                  </a:lnTo>
                  <a:lnTo>
                    <a:pt x="19132" y="10698"/>
                  </a:lnTo>
                  <a:lnTo>
                    <a:pt x="19132" y="1"/>
                  </a:lnTo>
                  <a:close/>
                </a:path>
              </a:pathLst>
            </a:custGeom>
            <a:noFill/>
            <a:ln w="38100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cs typeface="Arial"/>
                <a:sym typeface="Arial"/>
              </a:endParaRPr>
            </a:p>
          </p:txBody>
        </p:sp>
        <p:sp>
          <p:nvSpPr>
            <p:cNvPr id="37" name="Google Shape;8782;p72">
              <a:extLst>
                <a:ext uri="{FF2B5EF4-FFF2-40B4-BE49-F238E27FC236}">
                  <a16:creationId xmlns:a16="http://schemas.microsoft.com/office/drawing/2014/main" id="{59A7E5B7-14FE-CEA1-B92F-CC76D2142542}"/>
                </a:ext>
              </a:extLst>
            </p:cNvPr>
            <p:cNvSpPr/>
            <p:nvPr/>
          </p:nvSpPr>
          <p:spPr>
            <a:xfrm>
              <a:off x="8449502" y="3627714"/>
              <a:ext cx="218777" cy="644170"/>
            </a:xfrm>
            <a:custGeom>
              <a:avLst/>
              <a:gdLst/>
              <a:ahLst/>
              <a:cxnLst/>
              <a:rect l="l" t="t" r="r" b="b"/>
              <a:pathLst>
                <a:path w="19117" h="41986" extrusionOk="0">
                  <a:moveTo>
                    <a:pt x="1155" y="1"/>
                  </a:moveTo>
                  <a:cubicBezTo>
                    <a:pt x="516" y="1"/>
                    <a:pt x="1" y="516"/>
                    <a:pt x="1" y="1152"/>
                  </a:cubicBezTo>
                  <a:lnTo>
                    <a:pt x="1" y="35706"/>
                  </a:lnTo>
                  <a:cubicBezTo>
                    <a:pt x="1" y="36344"/>
                    <a:pt x="9559" y="41985"/>
                    <a:pt x="9559" y="41985"/>
                  </a:cubicBezTo>
                  <a:cubicBezTo>
                    <a:pt x="9559" y="41985"/>
                    <a:pt x="19117" y="36344"/>
                    <a:pt x="19117" y="35706"/>
                  </a:cubicBezTo>
                  <a:lnTo>
                    <a:pt x="19117" y="1152"/>
                  </a:lnTo>
                  <a:cubicBezTo>
                    <a:pt x="19117" y="516"/>
                    <a:pt x="18601" y="1"/>
                    <a:pt x="17963" y="1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cs typeface="Arial"/>
                <a:sym typeface="Arial"/>
              </a:endParaRPr>
            </a:p>
          </p:txBody>
        </p:sp>
      </p:grpSp>
      <p:grpSp>
        <p:nvGrpSpPr>
          <p:cNvPr id="41" name="Google Shape;8780;p72">
            <a:extLst>
              <a:ext uri="{FF2B5EF4-FFF2-40B4-BE49-F238E27FC236}">
                <a16:creationId xmlns:a16="http://schemas.microsoft.com/office/drawing/2014/main" id="{0A1EDEBB-CA44-86E2-3662-6CF27E4C87B2}"/>
              </a:ext>
            </a:extLst>
          </p:cNvPr>
          <p:cNvGrpSpPr/>
          <p:nvPr/>
        </p:nvGrpSpPr>
        <p:grpSpPr>
          <a:xfrm rot="16200000">
            <a:off x="3981274" y="-130861"/>
            <a:ext cx="1728635" cy="7503064"/>
            <a:chOff x="8446651" y="3627714"/>
            <a:chExt cx="224479" cy="644170"/>
          </a:xfrm>
        </p:grpSpPr>
        <p:sp>
          <p:nvSpPr>
            <p:cNvPr id="42" name="Google Shape;8781;p72">
              <a:extLst>
                <a:ext uri="{FF2B5EF4-FFF2-40B4-BE49-F238E27FC236}">
                  <a16:creationId xmlns:a16="http://schemas.microsoft.com/office/drawing/2014/main" id="{2C0EF01D-E1F3-E43C-1AED-FAEAAD119377}"/>
                </a:ext>
              </a:extLst>
            </p:cNvPr>
            <p:cNvSpPr/>
            <p:nvPr/>
          </p:nvSpPr>
          <p:spPr>
            <a:xfrm>
              <a:off x="8446651" y="3627714"/>
              <a:ext cx="224479" cy="54048"/>
            </a:xfrm>
            <a:custGeom>
              <a:avLst/>
              <a:gdLst/>
              <a:ahLst/>
              <a:cxnLst/>
              <a:rect l="l" t="t" r="r" b="b"/>
              <a:pathLst>
                <a:path w="19132" h="10698" extrusionOk="0">
                  <a:moveTo>
                    <a:pt x="1" y="1"/>
                  </a:moveTo>
                  <a:lnTo>
                    <a:pt x="1" y="10698"/>
                  </a:lnTo>
                  <a:lnTo>
                    <a:pt x="19132" y="10698"/>
                  </a:lnTo>
                  <a:lnTo>
                    <a:pt x="19132" y="1"/>
                  </a:lnTo>
                  <a:close/>
                </a:path>
              </a:pathLst>
            </a:custGeom>
            <a:noFill/>
            <a:ln w="38100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8782;p72">
              <a:extLst>
                <a:ext uri="{FF2B5EF4-FFF2-40B4-BE49-F238E27FC236}">
                  <a16:creationId xmlns:a16="http://schemas.microsoft.com/office/drawing/2014/main" id="{7D217E64-9B84-A2FD-5251-1BB664C47C3D}"/>
                </a:ext>
              </a:extLst>
            </p:cNvPr>
            <p:cNvSpPr/>
            <p:nvPr/>
          </p:nvSpPr>
          <p:spPr>
            <a:xfrm>
              <a:off x="8452352" y="3627714"/>
              <a:ext cx="218777" cy="644170"/>
            </a:xfrm>
            <a:custGeom>
              <a:avLst/>
              <a:gdLst/>
              <a:ahLst/>
              <a:cxnLst/>
              <a:rect l="l" t="t" r="r" b="b"/>
              <a:pathLst>
                <a:path w="19117" h="41986" extrusionOk="0">
                  <a:moveTo>
                    <a:pt x="1155" y="1"/>
                  </a:moveTo>
                  <a:cubicBezTo>
                    <a:pt x="516" y="1"/>
                    <a:pt x="1" y="516"/>
                    <a:pt x="1" y="1152"/>
                  </a:cubicBezTo>
                  <a:lnTo>
                    <a:pt x="1" y="35706"/>
                  </a:lnTo>
                  <a:cubicBezTo>
                    <a:pt x="1" y="36344"/>
                    <a:pt x="9559" y="41985"/>
                    <a:pt x="9559" y="41985"/>
                  </a:cubicBezTo>
                  <a:cubicBezTo>
                    <a:pt x="9559" y="41985"/>
                    <a:pt x="19117" y="36344"/>
                    <a:pt x="19117" y="35706"/>
                  </a:cubicBezTo>
                  <a:lnTo>
                    <a:pt x="19117" y="1152"/>
                  </a:lnTo>
                  <a:cubicBezTo>
                    <a:pt x="19117" y="516"/>
                    <a:pt x="18601" y="1"/>
                    <a:pt x="17963" y="1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7" name="Google Shape;8780;p72">
            <a:extLst>
              <a:ext uri="{FF2B5EF4-FFF2-40B4-BE49-F238E27FC236}">
                <a16:creationId xmlns:a16="http://schemas.microsoft.com/office/drawing/2014/main" id="{D265B9D8-BA63-638D-0EDA-CC8762CDBCC0}"/>
              </a:ext>
            </a:extLst>
          </p:cNvPr>
          <p:cNvGrpSpPr/>
          <p:nvPr/>
        </p:nvGrpSpPr>
        <p:grpSpPr>
          <a:xfrm rot="16200000">
            <a:off x="4210844" y="1996678"/>
            <a:ext cx="1289586" cy="7483041"/>
            <a:chOff x="8446651" y="3627714"/>
            <a:chExt cx="224479" cy="644170"/>
          </a:xfrm>
        </p:grpSpPr>
        <p:sp>
          <p:nvSpPr>
            <p:cNvPr id="48" name="Google Shape;8781;p72">
              <a:extLst>
                <a:ext uri="{FF2B5EF4-FFF2-40B4-BE49-F238E27FC236}">
                  <a16:creationId xmlns:a16="http://schemas.microsoft.com/office/drawing/2014/main" id="{18B91724-63D3-AC5E-5D1C-3135A95AB136}"/>
                </a:ext>
              </a:extLst>
            </p:cNvPr>
            <p:cNvSpPr/>
            <p:nvPr/>
          </p:nvSpPr>
          <p:spPr>
            <a:xfrm>
              <a:off x="8446651" y="3627714"/>
              <a:ext cx="224479" cy="54048"/>
            </a:xfrm>
            <a:custGeom>
              <a:avLst/>
              <a:gdLst/>
              <a:ahLst/>
              <a:cxnLst/>
              <a:rect l="l" t="t" r="r" b="b"/>
              <a:pathLst>
                <a:path w="19132" h="10698" extrusionOk="0">
                  <a:moveTo>
                    <a:pt x="1" y="1"/>
                  </a:moveTo>
                  <a:lnTo>
                    <a:pt x="1" y="10698"/>
                  </a:lnTo>
                  <a:lnTo>
                    <a:pt x="19132" y="10698"/>
                  </a:lnTo>
                  <a:lnTo>
                    <a:pt x="19132" y="1"/>
                  </a:lnTo>
                  <a:close/>
                </a:path>
              </a:pathLst>
            </a:custGeom>
            <a:noFill/>
            <a:ln w="38100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8782;p72">
              <a:extLst>
                <a:ext uri="{FF2B5EF4-FFF2-40B4-BE49-F238E27FC236}">
                  <a16:creationId xmlns:a16="http://schemas.microsoft.com/office/drawing/2014/main" id="{9FC54EC2-E77D-F57B-2179-7EB3B1A5408E}"/>
                </a:ext>
              </a:extLst>
            </p:cNvPr>
            <p:cNvSpPr/>
            <p:nvPr/>
          </p:nvSpPr>
          <p:spPr>
            <a:xfrm>
              <a:off x="8452352" y="3627714"/>
              <a:ext cx="218777" cy="644170"/>
            </a:xfrm>
            <a:custGeom>
              <a:avLst/>
              <a:gdLst/>
              <a:ahLst/>
              <a:cxnLst/>
              <a:rect l="l" t="t" r="r" b="b"/>
              <a:pathLst>
                <a:path w="19117" h="41986" extrusionOk="0">
                  <a:moveTo>
                    <a:pt x="1155" y="1"/>
                  </a:moveTo>
                  <a:cubicBezTo>
                    <a:pt x="516" y="1"/>
                    <a:pt x="1" y="516"/>
                    <a:pt x="1" y="1152"/>
                  </a:cubicBezTo>
                  <a:lnTo>
                    <a:pt x="1" y="35706"/>
                  </a:lnTo>
                  <a:cubicBezTo>
                    <a:pt x="1" y="36344"/>
                    <a:pt x="9559" y="41985"/>
                    <a:pt x="9559" y="41985"/>
                  </a:cubicBezTo>
                  <a:cubicBezTo>
                    <a:pt x="9559" y="41985"/>
                    <a:pt x="19117" y="36344"/>
                    <a:pt x="19117" y="35706"/>
                  </a:cubicBezTo>
                  <a:lnTo>
                    <a:pt x="19117" y="1152"/>
                  </a:lnTo>
                  <a:cubicBezTo>
                    <a:pt x="19117" y="516"/>
                    <a:pt x="18601" y="1"/>
                    <a:pt x="17963" y="1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BA64423-FCE9-936E-1136-4A3DE83EC3DB}"/>
              </a:ext>
            </a:extLst>
          </p:cNvPr>
          <p:cNvSpPr txBox="1"/>
          <p:nvPr/>
        </p:nvSpPr>
        <p:spPr>
          <a:xfrm>
            <a:off x="1741968" y="2915329"/>
            <a:ext cx="66948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vi-VN" sz="2400" b="0" i="0">
                <a:effectLst/>
              </a:rPr>
              <a:t>Xây dựng được hệ thống với các chức năng: Đăng nhập, Quản lý thông tin khách hàng, Chăm sóc khách hàng &amp; Quản lý thông tin giao dịch. </a:t>
            </a:r>
            <a:endParaRPr lang="vi-VN" sz="2400" kern="0">
              <a:cs typeface="Arial"/>
              <a:sym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DD868F-B7AA-EE47-7145-34A9818EFD06}"/>
              </a:ext>
            </a:extLst>
          </p:cNvPr>
          <p:cNvSpPr txBox="1"/>
          <p:nvPr/>
        </p:nvSpPr>
        <p:spPr>
          <a:xfrm>
            <a:off x="1152500" y="1468731"/>
            <a:ext cx="60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vi-VN" sz="2800" b="1" kern="0">
                <a:solidFill>
                  <a:srgbClr val="FFFFFF"/>
                </a:solidFill>
                <a:cs typeface="Arial"/>
                <a:sym typeface="Arial"/>
              </a:rPr>
              <a:t>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47C3E9-7EC1-7D7D-6AE7-F710ACB9E6C2}"/>
              </a:ext>
            </a:extLst>
          </p:cNvPr>
          <p:cNvSpPr txBox="1"/>
          <p:nvPr/>
        </p:nvSpPr>
        <p:spPr>
          <a:xfrm>
            <a:off x="1152500" y="3337113"/>
            <a:ext cx="629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vi-VN" sz="2800" b="1" kern="0">
                <a:solidFill>
                  <a:srgbClr val="FFFFFF"/>
                </a:solidFill>
                <a:cs typeface="Arial"/>
                <a:sym typeface="Arial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A2F6C6-BF5E-49E6-AB6B-976CCED93421}"/>
              </a:ext>
            </a:extLst>
          </p:cNvPr>
          <p:cNvSpPr txBox="1"/>
          <p:nvPr/>
        </p:nvSpPr>
        <p:spPr>
          <a:xfrm>
            <a:off x="1761986" y="5276532"/>
            <a:ext cx="61831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0" i="0">
                <a:effectLst/>
              </a:rPr>
              <a:t>C</a:t>
            </a:r>
            <a:r>
              <a:rPr lang="vi-VN" sz="2400" b="0" i="0">
                <a:effectLst/>
              </a:rPr>
              <a:t>hưa thể triển khai đầy đủ các chức năng còn lại</a:t>
            </a:r>
            <a:r>
              <a:rPr lang="en-US" sz="2400" b="0" i="0">
                <a:effectLst/>
              </a:rPr>
              <a:t> &amp; </a:t>
            </a:r>
            <a:r>
              <a:rPr lang="vi-VN" sz="2400" b="0" i="0">
                <a:effectLst/>
              </a:rPr>
              <a:t>không tránh được những sai sót. </a:t>
            </a:r>
            <a:endParaRPr lang="vi-VN" sz="2400" kern="0">
              <a:cs typeface="Arial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0DB1C3-8CAB-42B5-97DB-C8109FEA38D5}"/>
              </a:ext>
            </a:extLst>
          </p:cNvPr>
          <p:cNvSpPr txBox="1"/>
          <p:nvPr/>
        </p:nvSpPr>
        <p:spPr>
          <a:xfrm>
            <a:off x="1114116" y="5430420"/>
            <a:ext cx="60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vi-VN" sz="2800" b="1" kern="0">
                <a:solidFill>
                  <a:srgbClr val="FFFFFF"/>
                </a:solidFill>
                <a:cs typeface="Arial"/>
                <a:sym typeface="Arial"/>
              </a:rPr>
              <a:t>03</a:t>
            </a:r>
          </a:p>
        </p:txBody>
      </p:sp>
      <p:cxnSp>
        <p:nvCxnSpPr>
          <p:cNvPr id="3" name="Google Shape;461;p37">
            <a:extLst>
              <a:ext uri="{FF2B5EF4-FFF2-40B4-BE49-F238E27FC236}">
                <a16:creationId xmlns:a16="http://schemas.microsoft.com/office/drawing/2014/main" id="{F6C189FB-9BC9-2E1B-02BB-C009C5275297}"/>
              </a:ext>
            </a:extLst>
          </p:cNvPr>
          <p:cNvCxnSpPr>
            <a:cxnSpLocks/>
          </p:cNvCxnSpPr>
          <p:nvPr/>
        </p:nvCxnSpPr>
        <p:spPr>
          <a:xfrm>
            <a:off x="819907" y="1082051"/>
            <a:ext cx="4503933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44995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DDE4E-390B-D2B5-AB68-B1DC3C7B51F4}"/>
              </a:ext>
            </a:extLst>
          </p:cNvPr>
          <p:cNvSpPr txBox="1"/>
          <p:nvPr/>
        </p:nvSpPr>
        <p:spPr>
          <a:xfrm>
            <a:off x="623777" y="425303"/>
            <a:ext cx="725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vi-VN" sz="3600" b="1">
                <a:solidFill>
                  <a:schemeClr val="bg1">
                    <a:lumMod val="75000"/>
                  </a:schemeClr>
                </a:solidFill>
                <a:sym typeface="Arial"/>
              </a:rPr>
              <a:t>4.</a:t>
            </a:r>
            <a:r>
              <a:rPr lang="en-US" sz="3600" b="1">
                <a:solidFill>
                  <a:schemeClr val="bg1">
                    <a:lumMod val="75000"/>
                  </a:schemeClr>
                </a:solidFill>
                <a:sym typeface="Arial"/>
              </a:rPr>
              <a:t>2</a:t>
            </a:r>
            <a:r>
              <a:rPr lang="vi-VN" sz="3600" b="1">
                <a:solidFill>
                  <a:schemeClr val="bg1">
                    <a:lumMod val="75000"/>
                  </a:schemeClr>
                </a:solidFill>
                <a:sym typeface="Arial"/>
              </a:rPr>
              <a:t> </a:t>
            </a:r>
            <a:r>
              <a:rPr lang="fr-FR" sz="3600" b="1" err="1">
                <a:solidFill>
                  <a:schemeClr val="bg1">
                    <a:lumMod val="75000"/>
                  </a:schemeClr>
                </a:solidFill>
                <a:sym typeface="Arial"/>
              </a:rPr>
              <a:t>Phương</a:t>
            </a:r>
            <a:r>
              <a:rPr lang="fr-FR" sz="3600" b="1">
                <a:solidFill>
                  <a:schemeClr val="bg1">
                    <a:lumMod val="75000"/>
                  </a:schemeClr>
                </a:solidFill>
                <a:sym typeface="Arial"/>
              </a:rPr>
              <a:t> </a:t>
            </a:r>
            <a:r>
              <a:rPr lang="fr-FR" sz="3600" b="1" err="1">
                <a:solidFill>
                  <a:schemeClr val="bg1">
                    <a:lumMod val="75000"/>
                  </a:schemeClr>
                </a:solidFill>
                <a:sym typeface="Arial"/>
              </a:rPr>
              <a:t>hướng</a:t>
            </a:r>
            <a:r>
              <a:rPr lang="fr-FR" sz="3600" b="1">
                <a:solidFill>
                  <a:schemeClr val="bg1">
                    <a:lumMod val="75000"/>
                  </a:schemeClr>
                </a:solidFill>
                <a:sym typeface="Arial"/>
              </a:rPr>
              <a:t> </a:t>
            </a:r>
            <a:r>
              <a:rPr lang="fr-FR" sz="3600" b="1" err="1">
                <a:solidFill>
                  <a:schemeClr val="bg1">
                    <a:lumMod val="75000"/>
                  </a:schemeClr>
                </a:solidFill>
                <a:sym typeface="Arial"/>
              </a:rPr>
              <a:t>phát</a:t>
            </a:r>
            <a:r>
              <a:rPr lang="fr-FR" sz="3600" b="1">
                <a:solidFill>
                  <a:schemeClr val="bg1">
                    <a:lumMod val="75000"/>
                  </a:schemeClr>
                </a:solidFill>
                <a:sym typeface="Arial"/>
              </a:rPr>
              <a:t> </a:t>
            </a:r>
            <a:r>
              <a:rPr lang="fr-FR" sz="3600" b="1" err="1">
                <a:solidFill>
                  <a:schemeClr val="bg1">
                    <a:lumMod val="75000"/>
                  </a:schemeClr>
                </a:solidFill>
                <a:sym typeface="Arial"/>
              </a:rPr>
              <a:t>triển</a:t>
            </a:r>
            <a:endParaRPr lang="vi-VN" sz="3600" b="1">
              <a:solidFill>
                <a:schemeClr val="bg1">
                  <a:lumMod val="75000"/>
                </a:schemeClr>
              </a:solidFill>
              <a:sym typeface="Arial"/>
            </a:endParaRPr>
          </a:p>
        </p:txBody>
      </p:sp>
      <p:sp>
        <p:nvSpPr>
          <p:cNvPr id="37" name="Google Shape;8782;p72">
            <a:extLst>
              <a:ext uri="{FF2B5EF4-FFF2-40B4-BE49-F238E27FC236}">
                <a16:creationId xmlns:a16="http://schemas.microsoft.com/office/drawing/2014/main" id="{59A7E5B7-14FE-CEA1-B92F-CC76D2142542}"/>
              </a:ext>
            </a:extLst>
          </p:cNvPr>
          <p:cNvSpPr/>
          <p:nvPr/>
        </p:nvSpPr>
        <p:spPr>
          <a:xfrm rot="16200000">
            <a:off x="3246948" y="-43975"/>
            <a:ext cx="2500512" cy="6788185"/>
          </a:xfrm>
          <a:custGeom>
            <a:avLst/>
            <a:gdLst/>
            <a:ahLst/>
            <a:cxnLst/>
            <a:rect l="l" t="t" r="r" b="b"/>
            <a:pathLst>
              <a:path w="19117" h="41986" extrusionOk="0">
                <a:moveTo>
                  <a:pt x="1155" y="1"/>
                </a:moveTo>
                <a:cubicBezTo>
                  <a:pt x="516" y="1"/>
                  <a:pt x="1" y="516"/>
                  <a:pt x="1" y="1152"/>
                </a:cubicBezTo>
                <a:lnTo>
                  <a:pt x="1" y="35706"/>
                </a:lnTo>
                <a:cubicBezTo>
                  <a:pt x="1" y="36344"/>
                  <a:pt x="9559" y="41985"/>
                  <a:pt x="9559" y="41985"/>
                </a:cubicBezTo>
                <a:cubicBezTo>
                  <a:pt x="9559" y="41985"/>
                  <a:pt x="19117" y="36344"/>
                  <a:pt x="19117" y="35706"/>
                </a:cubicBezTo>
                <a:lnTo>
                  <a:pt x="19117" y="1152"/>
                </a:lnTo>
                <a:cubicBezTo>
                  <a:pt x="19117" y="516"/>
                  <a:pt x="18601" y="1"/>
                  <a:pt x="17963" y="1"/>
                </a:cubicBezTo>
                <a:close/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800" kern="0">
              <a:cs typeface="Arial"/>
              <a:sym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0C6AF1-D197-638B-A2B6-9CA917C68923}"/>
              </a:ext>
            </a:extLst>
          </p:cNvPr>
          <p:cNvSpPr txBox="1"/>
          <p:nvPr/>
        </p:nvSpPr>
        <p:spPr>
          <a:xfrm>
            <a:off x="1239520" y="2442176"/>
            <a:ext cx="60358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en-US" sz="2800"/>
              <a:t>- Hoàn thiện các chức năng.</a:t>
            </a:r>
            <a:endParaRPr lang="en-US" sz="2800" b="0" i="0">
              <a:effectLst/>
            </a:endParaRPr>
          </a:p>
          <a:p>
            <a:pPr algn="just" defTabSz="1219170">
              <a:buClr>
                <a:srgbClr val="000000"/>
              </a:buClr>
            </a:pPr>
            <a:r>
              <a:rPr lang="en-US" sz="2800"/>
              <a:t>- T</a:t>
            </a:r>
            <a:r>
              <a:rPr lang="vi-VN" sz="2800" b="0" i="0">
                <a:effectLst/>
              </a:rPr>
              <a:t>ìm hiểu kỹ hơn</a:t>
            </a:r>
            <a:r>
              <a:rPr lang="en-US" sz="2800" b="0" i="0">
                <a:effectLst/>
              </a:rPr>
              <a:t>,</a:t>
            </a:r>
            <a:r>
              <a:rPr lang="vi-VN" sz="2800" b="0" i="0">
                <a:effectLst/>
              </a:rPr>
              <a:t> đi sâu</a:t>
            </a:r>
            <a:r>
              <a:rPr lang="en-US" sz="2800" b="0" i="0">
                <a:effectLst/>
              </a:rPr>
              <a:t> vấn đề hơn</a:t>
            </a:r>
            <a:r>
              <a:rPr lang="vi-VN" sz="2800" b="0" i="0">
                <a:effectLst/>
              </a:rPr>
              <a:t> và cố gắng hoàn thành đề tài này tốt hơn.  </a:t>
            </a:r>
            <a:endParaRPr lang="vi-VN" sz="2800" kern="0">
              <a:cs typeface="Arial"/>
              <a:sym typeface="Arial"/>
            </a:endParaRPr>
          </a:p>
        </p:txBody>
      </p:sp>
      <p:cxnSp>
        <p:nvCxnSpPr>
          <p:cNvPr id="3" name="Google Shape;461;p37">
            <a:extLst>
              <a:ext uri="{FF2B5EF4-FFF2-40B4-BE49-F238E27FC236}">
                <a16:creationId xmlns:a16="http://schemas.microsoft.com/office/drawing/2014/main" id="{DD43F69D-C17A-98BB-C753-D1B4DEA0A15F}"/>
              </a:ext>
            </a:extLst>
          </p:cNvPr>
          <p:cNvCxnSpPr>
            <a:cxnSpLocks/>
          </p:cNvCxnSpPr>
          <p:nvPr/>
        </p:nvCxnSpPr>
        <p:spPr>
          <a:xfrm>
            <a:off x="769107" y="1082051"/>
            <a:ext cx="6342893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5565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3;p61">
            <a:extLst>
              <a:ext uri="{FF2B5EF4-FFF2-40B4-BE49-F238E27FC236}">
                <a16:creationId xmlns:a16="http://schemas.microsoft.com/office/drawing/2014/main" id="{D3A45189-9017-3FC3-82DD-1FD0677B3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6010" y="2768600"/>
            <a:ext cx="6313990" cy="116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6000">
                <a:solidFill>
                  <a:schemeClr val="bg1">
                    <a:lumMod val="75000"/>
                  </a:schemeClr>
                </a:solidFill>
                <a:latin typeface="+mn-lt"/>
              </a:rPr>
              <a:t>CẢM ƠN </a:t>
            </a:r>
            <a:br>
              <a:rPr lang="en-US" sz="6000">
                <a:solidFill>
                  <a:schemeClr val="bg1">
                    <a:lumMod val="75000"/>
                  </a:schemeClr>
                </a:solidFill>
                <a:latin typeface="+mn-lt"/>
              </a:rPr>
            </a:br>
            <a:r>
              <a:rPr lang="en-US" sz="6000">
                <a:solidFill>
                  <a:schemeClr val="bg1">
                    <a:lumMod val="75000"/>
                  </a:schemeClr>
                </a:solidFill>
                <a:latin typeface="+mn-lt"/>
              </a:rPr>
              <a:t>THẦY &amp; </a:t>
            </a:r>
            <a:br>
              <a:rPr lang="en-US" sz="6000">
                <a:solidFill>
                  <a:schemeClr val="bg1">
                    <a:lumMod val="75000"/>
                  </a:schemeClr>
                </a:solidFill>
                <a:latin typeface="+mn-lt"/>
              </a:rPr>
            </a:br>
            <a:r>
              <a:rPr lang="en-US" sz="6000">
                <a:solidFill>
                  <a:schemeClr val="bg1">
                    <a:lumMod val="75000"/>
                  </a:schemeClr>
                </a:solidFill>
                <a:latin typeface="+mn-lt"/>
              </a:rPr>
              <a:t>CÁC BẠN </a:t>
            </a:r>
            <a:br>
              <a:rPr lang="en-US" sz="6000">
                <a:solidFill>
                  <a:schemeClr val="bg1">
                    <a:lumMod val="75000"/>
                  </a:schemeClr>
                </a:solidFill>
                <a:latin typeface="+mn-lt"/>
              </a:rPr>
            </a:br>
            <a:r>
              <a:rPr lang="en-US" sz="6000">
                <a:solidFill>
                  <a:schemeClr val="bg1">
                    <a:lumMod val="75000"/>
                  </a:schemeClr>
                </a:solidFill>
                <a:latin typeface="+mn-lt"/>
              </a:rPr>
              <a:t>ĐÃ LẮNG NGHE</a:t>
            </a:r>
            <a:endParaRPr sz="600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780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>
            <a:spLocks noGrp="1"/>
          </p:cNvSpPr>
          <p:nvPr>
            <p:ph type="title" idx="4"/>
          </p:nvPr>
        </p:nvSpPr>
        <p:spPr>
          <a:xfrm>
            <a:off x="1976623" y="2693628"/>
            <a:ext cx="8882195" cy="7028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>
                <a:solidFill>
                  <a:schemeClr val="accent5"/>
                </a:solidFill>
                <a:latin typeface="+mj-lt"/>
                <a:cs typeface="Times New Roman" panose="02020603050405020304" pitchFamily="18" charset="0"/>
              </a:rPr>
              <a:t>ĐẶC TẢ, PHÂN TÍCH &amp; THIẾT KẾ</a:t>
            </a:r>
          </a:p>
        </p:txBody>
      </p:sp>
      <p:sp>
        <p:nvSpPr>
          <p:cNvPr id="431" name="Google Shape;431;p35"/>
          <p:cNvSpPr txBox="1">
            <a:spLocks noGrp="1"/>
          </p:cNvSpPr>
          <p:nvPr>
            <p:ph type="title" idx="7"/>
          </p:nvPr>
        </p:nvSpPr>
        <p:spPr>
          <a:xfrm>
            <a:off x="1976623" y="5486006"/>
            <a:ext cx="8660510" cy="59406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200">
                <a:solidFill>
                  <a:schemeClr val="accent5"/>
                </a:solidFill>
                <a:latin typeface="+mj-lt"/>
              </a:rPr>
              <a:t>HƯỚNG PHÁT TRIỂN TRONG TƯƠNG LAI</a:t>
            </a:r>
            <a:endParaRPr sz="3200">
              <a:latin typeface="+mj-lt"/>
            </a:endParaRPr>
          </a:p>
        </p:txBody>
      </p:sp>
      <p:sp>
        <p:nvSpPr>
          <p:cNvPr id="433" name="Google Shape;433;p35"/>
          <p:cNvSpPr txBox="1">
            <a:spLocks noGrp="1"/>
          </p:cNvSpPr>
          <p:nvPr>
            <p:ph type="title" idx="13"/>
          </p:nvPr>
        </p:nvSpPr>
        <p:spPr>
          <a:xfrm>
            <a:off x="1976622" y="4237467"/>
            <a:ext cx="8660511" cy="43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3200">
                <a:solidFill>
                  <a:schemeClr val="accent5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CÔNG NGHỆ ĐƯỢC DÙNG TRONG DỰ ÁN</a:t>
            </a:r>
            <a:endParaRPr lang="vi-VN" sz="3200">
              <a:solidFill>
                <a:schemeClr val="accent5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9" name="Google Shape;439;p35"/>
          <p:cNvSpPr/>
          <p:nvPr/>
        </p:nvSpPr>
        <p:spPr>
          <a:xfrm>
            <a:off x="633743" y="1293665"/>
            <a:ext cx="1008243" cy="6857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sz="2000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  <a:cs typeface="Arial"/>
                <a:sym typeface="Arial"/>
              </a:rPr>
              <a:t>01</a:t>
            </a:r>
            <a:endParaRPr sz="1867" b="1" kern="0">
              <a:ln w="19050" cap="flat" cmpd="sng">
                <a:solidFill>
                  <a:srgbClr val="FADD5C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  <a:cs typeface="Arial"/>
              <a:sym typeface="Arial"/>
            </a:endParaRPr>
          </a:p>
        </p:txBody>
      </p:sp>
      <p:sp>
        <p:nvSpPr>
          <p:cNvPr id="440" name="Google Shape;440;p35"/>
          <p:cNvSpPr/>
          <p:nvPr/>
        </p:nvSpPr>
        <p:spPr>
          <a:xfrm>
            <a:off x="633743" y="3978611"/>
            <a:ext cx="1008243" cy="7660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  <a:cs typeface="Arial"/>
                <a:sym typeface="Arial"/>
              </a:rPr>
              <a:t>03</a:t>
            </a:r>
          </a:p>
        </p:txBody>
      </p:sp>
      <p:sp>
        <p:nvSpPr>
          <p:cNvPr id="442" name="Google Shape;442;p35"/>
          <p:cNvSpPr/>
          <p:nvPr/>
        </p:nvSpPr>
        <p:spPr>
          <a:xfrm>
            <a:off x="606928" y="2693628"/>
            <a:ext cx="1036891" cy="6796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  <a:cs typeface="Arial"/>
                <a:sym typeface="Arial"/>
              </a:rPr>
              <a:t>02</a:t>
            </a:r>
          </a:p>
        </p:txBody>
      </p:sp>
      <p:sp>
        <p:nvSpPr>
          <p:cNvPr id="443" name="Google Shape;443;p35"/>
          <p:cNvSpPr/>
          <p:nvPr/>
        </p:nvSpPr>
        <p:spPr>
          <a:xfrm>
            <a:off x="633743" y="5314006"/>
            <a:ext cx="1008244" cy="7660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  <a:cs typeface="Arial"/>
                <a:sym typeface="Arial"/>
              </a:rPr>
              <a:t>04</a:t>
            </a:r>
          </a:p>
        </p:txBody>
      </p:sp>
      <p:cxnSp>
        <p:nvCxnSpPr>
          <p:cNvPr id="445" name="Google Shape;445;p35"/>
          <p:cNvCxnSpPr/>
          <p:nvPr/>
        </p:nvCxnSpPr>
        <p:spPr>
          <a:xfrm rot="-5400000" flipH="1">
            <a:off x="10161800" y="637100"/>
            <a:ext cx="1093600" cy="109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446" name="Google Shape;446;p35"/>
          <p:cNvCxnSpPr/>
          <p:nvPr/>
        </p:nvCxnSpPr>
        <p:spPr>
          <a:xfrm>
            <a:off x="11255400" y="474367"/>
            <a:ext cx="182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18" name="Google Shape;378;p32">
            <a:extLst>
              <a:ext uri="{FF2B5EF4-FFF2-40B4-BE49-F238E27FC236}">
                <a16:creationId xmlns:a16="http://schemas.microsoft.com/office/drawing/2014/main" id="{9AE308ED-E0E7-B650-DD2B-5F76124BABB2}"/>
              </a:ext>
            </a:extLst>
          </p:cNvPr>
          <p:cNvSpPr/>
          <p:nvPr/>
        </p:nvSpPr>
        <p:spPr>
          <a:xfrm>
            <a:off x="3563380" y="415544"/>
            <a:ext cx="4826521" cy="5736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lang="vi-VN"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/>
                <a:sym typeface="Arial"/>
              </a:rPr>
              <a:t>NỘI DUNG </a:t>
            </a:r>
            <a:r>
              <a:rPr lang="en-US"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/>
                <a:sym typeface="Arial"/>
              </a:rPr>
              <a:t>CHÍNH</a:t>
            </a:r>
            <a:endParaRPr lang="vi-VN" sz="1867" b="1" kern="0">
              <a:ln w="19050" cap="flat" cmpd="sng">
                <a:solidFill>
                  <a:srgbClr val="FADD5C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21" name="Google Shape;431;p35">
            <a:extLst>
              <a:ext uri="{FF2B5EF4-FFF2-40B4-BE49-F238E27FC236}">
                <a16:creationId xmlns:a16="http://schemas.microsoft.com/office/drawing/2014/main" id="{D64B58ED-C833-1CF9-0115-EC28FBB7FFEA}"/>
              </a:ext>
            </a:extLst>
          </p:cNvPr>
          <p:cNvSpPr txBox="1">
            <a:spLocks/>
          </p:cNvSpPr>
          <p:nvPr/>
        </p:nvSpPr>
        <p:spPr>
          <a:xfrm>
            <a:off x="1939929" y="1256563"/>
            <a:ext cx="8073425" cy="101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18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defTabSz="1219170">
              <a:buClr>
                <a:srgbClr val="000000"/>
              </a:buClr>
              <a:buSzPts val="1100"/>
            </a:pPr>
            <a:r>
              <a:rPr lang="vi-VN" sz="3200" kern="0">
                <a:solidFill>
                  <a:srgbClr val="FFFFFF"/>
                </a:solidFill>
                <a:latin typeface="+mn-lt"/>
                <a:cs typeface="Calibri" panose="020F0502020204030204" pitchFamily="34" charset="0"/>
              </a:rPr>
              <a:t>GIỚI THIỆU VỀ ĐỀ TÀI</a:t>
            </a:r>
            <a:endParaRPr lang="en-US" sz="3200" kern="0">
              <a:solidFill>
                <a:srgbClr val="FFFFFF"/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  <p:bldP spid="431" grpId="0"/>
      <p:bldP spid="433" grpId="0"/>
      <p:bldP spid="439" grpId="0"/>
      <p:bldP spid="440" grpId="0"/>
      <p:bldP spid="442" grpId="0"/>
      <p:bldP spid="443" grpId="0"/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>
            <a:spLocks noGrp="1"/>
          </p:cNvSpPr>
          <p:nvPr>
            <p:ph type="title"/>
          </p:nvPr>
        </p:nvSpPr>
        <p:spPr>
          <a:xfrm>
            <a:off x="5938172" y="3352041"/>
            <a:ext cx="5145200" cy="206054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vi-VN" sz="6600">
                <a:latin typeface="+mn-lt"/>
                <a:cs typeface="Calibri" panose="020F0502020204030204" pitchFamily="34" charset="0"/>
              </a:rPr>
              <a:t>GIỚI THIỆU VỀ ĐỀ TÀI</a:t>
            </a:r>
            <a:endParaRPr sz="6600">
              <a:latin typeface="+mn-lt"/>
            </a:endParaRPr>
          </a:p>
        </p:txBody>
      </p:sp>
      <p:cxnSp>
        <p:nvCxnSpPr>
          <p:cNvPr id="453" name="Google Shape;453;p36"/>
          <p:cNvCxnSpPr>
            <a:cxnSpLocks/>
          </p:cNvCxnSpPr>
          <p:nvPr/>
        </p:nvCxnSpPr>
        <p:spPr>
          <a:xfrm>
            <a:off x="6096000" y="5672422"/>
            <a:ext cx="482954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  <p:sp>
        <p:nvSpPr>
          <p:cNvPr id="454" name="Google Shape;454;p36"/>
          <p:cNvSpPr/>
          <p:nvPr/>
        </p:nvSpPr>
        <p:spPr>
          <a:xfrm>
            <a:off x="6096000" y="1371432"/>
            <a:ext cx="2566411" cy="16137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  <a:cs typeface="Arial"/>
                <a:sym typeface="Arial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0"/>
      <p:bldP spid="4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1">
            <a:spLocks noGrp="1"/>
          </p:cNvSpPr>
          <p:nvPr>
            <p:ph type="subTitle" idx="1"/>
          </p:nvPr>
        </p:nvSpPr>
        <p:spPr>
          <a:xfrm>
            <a:off x="679412" y="1609049"/>
            <a:ext cx="6396401" cy="349042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85" indent="-342900" algn="just">
              <a:buSzPct val="100000"/>
              <a:buFontTx/>
              <a:buChar char="-"/>
            </a:pPr>
            <a:r>
              <a:rPr lang="en-US" sz="2600">
                <a:latin typeface="+mj-lt"/>
              </a:rPr>
              <a:t>Cung cấp một công cụ quản lý quan hệ khách hàng cho các doanh nghiệp Thương mại điện tử.</a:t>
            </a:r>
          </a:p>
          <a:p>
            <a:pPr marL="495285" indent="-342900" algn="just">
              <a:buSzPct val="100000"/>
              <a:buFontTx/>
              <a:buChar char="-"/>
            </a:pPr>
            <a:r>
              <a:rPr lang="en-US" sz="2600">
                <a:latin typeface="+mj-lt"/>
              </a:rPr>
              <a:t>Tiếp cận khách hàng sao cho hiệu quả đến việc thu hút họ đến với các sàn Thương mại điện tử.</a:t>
            </a:r>
          </a:p>
          <a:p>
            <a:pPr marL="495285" indent="-342900" algn="just">
              <a:buSzPct val="100000"/>
              <a:buFontTx/>
              <a:buChar char="-"/>
            </a:pPr>
            <a:r>
              <a:rPr lang="en-US" sz="2600">
                <a:latin typeface="+mj-lt"/>
              </a:rPr>
              <a:t>Giúp các doanh nghiệp có thể nắm bắt được nhu cầu khách hàng, từ đó gia tăng sức mua hàng từ họ nhiều hơn, tiếp cận khách hàng tốt hơn.</a:t>
            </a:r>
          </a:p>
          <a:p>
            <a:pPr marL="152385" indent="0" algn="just"/>
            <a:endParaRPr lang="vi-VN" sz="2600">
              <a:solidFill>
                <a:schemeClr val="accent5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cxnSp>
        <p:nvCxnSpPr>
          <p:cNvPr id="461" name="Google Shape;461;p37"/>
          <p:cNvCxnSpPr>
            <a:cxnSpLocks/>
          </p:cNvCxnSpPr>
          <p:nvPr/>
        </p:nvCxnSpPr>
        <p:spPr>
          <a:xfrm flipV="1">
            <a:off x="415851" y="1139940"/>
            <a:ext cx="0" cy="136523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grpSp>
        <p:nvGrpSpPr>
          <p:cNvPr id="462" name="Google Shape;462;p37"/>
          <p:cNvGrpSpPr/>
          <p:nvPr/>
        </p:nvGrpSpPr>
        <p:grpSpPr>
          <a:xfrm>
            <a:off x="8205746" y="1828470"/>
            <a:ext cx="1218196" cy="1518817"/>
            <a:chOff x="1709175" y="238125"/>
            <a:chExt cx="4200675" cy="5237300"/>
          </a:xfrm>
        </p:grpSpPr>
        <p:sp>
          <p:nvSpPr>
            <p:cNvPr id="463" name="Google Shape;463;p37"/>
            <p:cNvSpPr/>
            <p:nvPr/>
          </p:nvSpPr>
          <p:spPr>
            <a:xfrm>
              <a:off x="4047775" y="4782875"/>
              <a:ext cx="355600" cy="629075"/>
            </a:xfrm>
            <a:custGeom>
              <a:avLst/>
              <a:gdLst/>
              <a:ahLst/>
              <a:cxnLst/>
              <a:rect l="l" t="t" r="r" b="b"/>
              <a:pathLst>
                <a:path w="14224" h="25163" extrusionOk="0">
                  <a:moveTo>
                    <a:pt x="0" y="0"/>
                  </a:moveTo>
                  <a:lnTo>
                    <a:pt x="15" y="23578"/>
                  </a:lnTo>
                  <a:cubicBezTo>
                    <a:pt x="15" y="24502"/>
                    <a:pt x="776" y="25163"/>
                    <a:pt x="1604" y="25163"/>
                  </a:cubicBezTo>
                  <a:cubicBezTo>
                    <a:pt x="1870" y="25163"/>
                    <a:pt x="2143" y="25095"/>
                    <a:pt x="2400" y="24945"/>
                  </a:cubicBezTo>
                  <a:lnTo>
                    <a:pt x="13441" y="18477"/>
                  </a:lnTo>
                  <a:cubicBezTo>
                    <a:pt x="13925" y="18193"/>
                    <a:pt x="14224" y="17671"/>
                    <a:pt x="14224" y="17110"/>
                  </a:cubicBezTo>
                  <a:lnTo>
                    <a:pt x="14215" y="0"/>
                  </a:lnTo>
                  <a:lnTo>
                    <a:pt x="11045" y="0"/>
                  </a:lnTo>
                  <a:lnTo>
                    <a:pt x="11054" y="16202"/>
                  </a:lnTo>
                  <a:lnTo>
                    <a:pt x="3179" y="20814"/>
                  </a:lnTo>
                  <a:lnTo>
                    <a:pt x="3167" y="555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1709175" y="1163675"/>
              <a:ext cx="673350" cy="526100"/>
            </a:xfrm>
            <a:custGeom>
              <a:avLst/>
              <a:gdLst/>
              <a:ahLst/>
              <a:cxnLst/>
              <a:rect l="l" t="t" r="r" b="b"/>
              <a:pathLst>
                <a:path w="26934" h="21044" extrusionOk="0">
                  <a:moveTo>
                    <a:pt x="12891" y="1"/>
                  </a:moveTo>
                  <a:cubicBezTo>
                    <a:pt x="12614" y="1"/>
                    <a:pt x="12337" y="73"/>
                    <a:pt x="12089" y="218"/>
                  </a:cubicBezTo>
                  <a:lnTo>
                    <a:pt x="1051" y="6683"/>
                  </a:lnTo>
                  <a:cubicBezTo>
                    <a:pt x="0" y="7301"/>
                    <a:pt x="6" y="8820"/>
                    <a:pt x="1066" y="9426"/>
                  </a:cubicBezTo>
                  <a:lnTo>
                    <a:pt x="21351" y="21044"/>
                  </a:lnTo>
                  <a:lnTo>
                    <a:pt x="22590" y="18103"/>
                  </a:lnTo>
                  <a:lnTo>
                    <a:pt x="5009" y="8035"/>
                  </a:lnTo>
                  <a:lnTo>
                    <a:pt x="12901" y="3412"/>
                  </a:lnTo>
                  <a:lnTo>
                    <a:pt x="25694" y="10740"/>
                  </a:lnTo>
                  <a:lnTo>
                    <a:pt x="26933" y="7799"/>
                  </a:lnTo>
                  <a:lnTo>
                    <a:pt x="13677" y="209"/>
                  </a:lnTo>
                  <a:cubicBezTo>
                    <a:pt x="13434" y="70"/>
                    <a:pt x="13162" y="1"/>
                    <a:pt x="12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906750" y="4264525"/>
              <a:ext cx="735075" cy="874475"/>
            </a:xfrm>
            <a:custGeom>
              <a:avLst/>
              <a:gdLst/>
              <a:ahLst/>
              <a:cxnLst/>
              <a:rect l="l" t="t" r="r" b="b"/>
              <a:pathLst>
                <a:path w="29403" h="34979" extrusionOk="0">
                  <a:moveTo>
                    <a:pt x="12278" y="3750"/>
                  </a:moveTo>
                  <a:lnTo>
                    <a:pt x="25435" y="26361"/>
                  </a:lnTo>
                  <a:lnTo>
                    <a:pt x="17128" y="31226"/>
                  </a:lnTo>
                  <a:lnTo>
                    <a:pt x="3968" y="8619"/>
                  </a:lnTo>
                  <a:lnTo>
                    <a:pt x="12278" y="3750"/>
                  </a:lnTo>
                  <a:close/>
                  <a:moveTo>
                    <a:pt x="12843" y="1"/>
                  </a:moveTo>
                  <a:cubicBezTo>
                    <a:pt x="12572" y="1"/>
                    <a:pt x="12297" y="70"/>
                    <a:pt x="12045" y="216"/>
                  </a:cubicBezTo>
                  <a:lnTo>
                    <a:pt x="1004" y="6684"/>
                  </a:lnTo>
                  <a:cubicBezTo>
                    <a:pt x="254" y="7129"/>
                    <a:pt x="1" y="8093"/>
                    <a:pt x="437" y="8848"/>
                  </a:cubicBezTo>
                  <a:lnTo>
                    <a:pt x="15188" y="34196"/>
                  </a:lnTo>
                  <a:cubicBezTo>
                    <a:pt x="15474" y="34680"/>
                    <a:pt x="15994" y="34978"/>
                    <a:pt x="16558" y="34978"/>
                  </a:cubicBezTo>
                  <a:cubicBezTo>
                    <a:pt x="16839" y="34978"/>
                    <a:pt x="17116" y="34904"/>
                    <a:pt x="17358" y="34763"/>
                  </a:cubicBezTo>
                  <a:lnTo>
                    <a:pt x="28399" y="28295"/>
                  </a:lnTo>
                  <a:cubicBezTo>
                    <a:pt x="29148" y="27853"/>
                    <a:pt x="29402" y="26886"/>
                    <a:pt x="28966" y="26131"/>
                  </a:cubicBezTo>
                  <a:lnTo>
                    <a:pt x="14215" y="786"/>
                  </a:lnTo>
                  <a:cubicBezTo>
                    <a:pt x="13920" y="282"/>
                    <a:pt x="13389" y="1"/>
                    <a:pt x="12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1980200" y="238250"/>
              <a:ext cx="949300" cy="577175"/>
            </a:xfrm>
            <a:custGeom>
              <a:avLst/>
              <a:gdLst/>
              <a:ahLst/>
              <a:cxnLst/>
              <a:rect l="l" t="t" r="r" b="b"/>
              <a:pathLst>
                <a:path w="37972" h="23087" extrusionOk="0">
                  <a:moveTo>
                    <a:pt x="36165" y="0"/>
                  </a:moveTo>
                  <a:cubicBezTo>
                    <a:pt x="35901" y="0"/>
                    <a:pt x="35633" y="67"/>
                    <a:pt x="35387" y="207"/>
                  </a:cubicBezTo>
                  <a:lnTo>
                    <a:pt x="11955" y="13666"/>
                  </a:lnTo>
                  <a:lnTo>
                    <a:pt x="914" y="20134"/>
                  </a:lnTo>
                  <a:cubicBezTo>
                    <a:pt x="299" y="20495"/>
                    <a:pt x="1" y="21227"/>
                    <a:pt x="186" y="21916"/>
                  </a:cubicBezTo>
                  <a:cubicBezTo>
                    <a:pt x="374" y="22606"/>
                    <a:pt x="1000" y="23083"/>
                    <a:pt x="1717" y="23086"/>
                  </a:cubicBezTo>
                  <a:cubicBezTo>
                    <a:pt x="1991" y="23086"/>
                    <a:pt x="2263" y="23012"/>
                    <a:pt x="2505" y="22874"/>
                  </a:cubicBezTo>
                  <a:lnTo>
                    <a:pt x="25936" y="9415"/>
                  </a:lnTo>
                  <a:lnTo>
                    <a:pt x="36975" y="2947"/>
                  </a:lnTo>
                  <a:cubicBezTo>
                    <a:pt x="37721" y="2502"/>
                    <a:pt x="37972" y="1541"/>
                    <a:pt x="37536" y="789"/>
                  </a:cubicBezTo>
                  <a:cubicBezTo>
                    <a:pt x="37242" y="284"/>
                    <a:pt x="36711" y="0"/>
                    <a:pt x="36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3375" y="238125"/>
              <a:ext cx="735125" cy="874600"/>
            </a:xfrm>
            <a:custGeom>
              <a:avLst/>
              <a:gdLst/>
              <a:ahLst/>
              <a:cxnLst/>
              <a:rect l="l" t="t" r="r" b="b"/>
              <a:pathLst>
                <a:path w="29405" h="34984" extrusionOk="0">
                  <a:moveTo>
                    <a:pt x="12278" y="3755"/>
                  </a:moveTo>
                  <a:lnTo>
                    <a:pt x="25438" y="26363"/>
                  </a:lnTo>
                  <a:lnTo>
                    <a:pt x="17128" y="31231"/>
                  </a:lnTo>
                  <a:lnTo>
                    <a:pt x="3971" y="8620"/>
                  </a:lnTo>
                  <a:lnTo>
                    <a:pt x="12278" y="3755"/>
                  </a:lnTo>
                  <a:close/>
                  <a:moveTo>
                    <a:pt x="12846" y="1"/>
                  </a:moveTo>
                  <a:cubicBezTo>
                    <a:pt x="12574" y="1"/>
                    <a:pt x="12299" y="71"/>
                    <a:pt x="12048" y="218"/>
                  </a:cubicBezTo>
                  <a:lnTo>
                    <a:pt x="1007" y="6686"/>
                  </a:lnTo>
                  <a:cubicBezTo>
                    <a:pt x="254" y="7128"/>
                    <a:pt x="1" y="8092"/>
                    <a:pt x="436" y="8850"/>
                  </a:cubicBezTo>
                  <a:lnTo>
                    <a:pt x="15188" y="34195"/>
                  </a:lnTo>
                  <a:cubicBezTo>
                    <a:pt x="15403" y="34559"/>
                    <a:pt x="15749" y="34822"/>
                    <a:pt x="16158" y="34929"/>
                  </a:cubicBezTo>
                  <a:cubicBezTo>
                    <a:pt x="16289" y="34965"/>
                    <a:pt x="16424" y="34983"/>
                    <a:pt x="16558" y="34983"/>
                  </a:cubicBezTo>
                  <a:cubicBezTo>
                    <a:pt x="16841" y="34980"/>
                    <a:pt x="17116" y="34906"/>
                    <a:pt x="17361" y="34765"/>
                  </a:cubicBezTo>
                  <a:lnTo>
                    <a:pt x="28399" y="28297"/>
                  </a:lnTo>
                  <a:cubicBezTo>
                    <a:pt x="29151" y="27855"/>
                    <a:pt x="29405" y="26888"/>
                    <a:pt x="28969" y="26133"/>
                  </a:cubicBezTo>
                  <a:lnTo>
                    <a:pt x="14218" y="788"/>
                  </a:lnTo>
                  <a:cubicBezTo>
                    <a:pt x="13923" y="282"/>
                    <a:pt x="13392" y="1"/>
                    <a:pt x="12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4906975" y="2674200"/>
              <a:ext cx="477475" cy="626300"/>
            </a:xfrm>
            <a:custGeom>
              <a:avLst/>
              <a:gdLst/>
              <a:ahLst/>
              <a:cxnLst/>
              <a:rect l="l" t="t" r="r" b="b"/>
              <a:pathLst>
                <a:path w="19099" h="25052" extrusionOk="0">
                  <a:moveTo>
                    <a:pt x="11955" y="3913"/>
                  </a:moveTo>
                  <a:cubicBezTo>
                    <a:pt x="13394" y="7945"/>
                    <a:pt x="14612" y="12053"/>
                    <a:pt x="15600" y="16220"/>
                  </a:cubicBezTo>
                  <a:lnTo>
                    <a:pt x="7415" y="21016"/>
                  </a:lnTo>
                  <a:cubicBezTo>
                    <a:pt x="6394" y="16864"/>
                    <a:pt x="5153" y="12769"/>
                    <a:pt x="3696" y="8748"/>
                  </a:cubicBezTo>
                  <a:lnTo>
                    <a:pt x="11955" y="3913"/>
                  </a:lnTo>
                  <a:close/>
                  <a:moveTo>
                    <a:pt x="12790" y="1"/>
                  </a:moveTo>
                  <a:cubicBezTo>
                    <a:pt x="12519" y="1"/>
                    <a:pt x="12245" y="70"/>
                    <a:pt x="11991" y="217"/>
                  </a:cubicBezTo>
                  <a:lnTo>
                    <a:pt x="953" y="6686"/>
                  </a:lnTo>
                  <a:cubicBezTo>
                    <a:pt x="290" y="7074"/>
                    <a:pt x="1" y="7883"/>
                    <a:pt x="269" y="8605"/>
                  </a:cubicBezTo>
                  <a:cubicBezTo>
                    <a:pt x="2168" y="13682"/>
                    <a:pt x="3693" y="18799"/>
                    <a:pt x="4815" y="23813"/>
                  </a:cubicBezTo>
                  <a:cubicBezTo>
                    <a:pt x="4979" y="24536"/>
                    <a:pt x="5621" y="25049"/>
                    <a:pt x="6362" y="25052"/>
                  </a:cubicBezTo>
                  <a:cubicBezTo>
                    <a:pt x="6645" y="25052"/>
                    <a:pt x="6920" y="24977"/>
                    <a:pt x="7164" y="24834"/>
                  </a:cubicBezTo>
                  <a:lnTo>
                    <a:pt x="18206" y="18369"/>
                  </a:lnTo>
                  <a:cubicBezTo>
                    <a:pt x="18797" y="18019"/>
                    <a:pt x="19098" y="17327"/>
                    <a:pt x="18952" y="16655"/>
                  </a:cubicBezTo>
                  <a:cubicBezTo>
                    <a:pt x="17794" y="11500"/>
                    <a:pt x="16221" y="6247"/>
                    <a:pt x="14277" y="1032"/>
                  </a:cubicBezTo>
                  <a:cubicBezTo>
                    <a:pt x="14036" y="385"/>
                    <a:pt x="13426" y="1"/>
                    <a:pt x="1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038825" y="1374525"/>
              <a:ext cx="647150" cy="532325"/>
            </a:xfrm>
            <a:custGeom>
              <a:avLst/>
              <a:gdLst/>
              <a:ahLst/>
              <a:cxnLst/>
              <a:rect l="l" t="t" r="r" b="b"/>
              <a:pathLst>
                <a:path w="25886" h="21293" extrusionOk="0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4038825" y="1374525"/>
              <a:ext cx="647150" cy="532325"/>
            </a:xfrm>
            <a:custGeom>
              <a:avLst/>
              <a:gdLst/>
              <a:ahLst/>
              <a:cxnLst/>
              <a:rect l="l" t="t" r="r" b="b"/>
              <a:pathLst>
                <a:path w="25886" h="21293" extrusionOk="0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5019725" y="3059625"/>
              <a:ext cx="890125" cy="539675"/>
            </a:xfrm>
            <a:custGeom>
              <a:avLst/>
              <a:gdLst/>
              <a:ahLst/>
              <a:cxnLst/>
              <a:rect l="l" t="t" r="r" b="b"/>
              <a:pathLst>
                <a:path w="35605" h="21587" extrusionOk="0">
                  <a:moveTo>
                    <a:pt x="12902" y="3417"/>
                  </a:moveTo>
                  <a:lnTo>
                    <a:pt x="30596" y="13551"/>
                  </a:lnTo>
                  <a:lnTo>
                    <a:pt x="22707" y="18172"/>
                  </a:lnTo>
                  <a:lnTo>
                    <a:pt x="5010" y="8035"/>
                  </a:lnTo>
                  <a:lnTo>
                    <a:pt x="12902" y="3417"/>
                  </a:lnTo>
                  <a:close/>
                  <a:moveTo>
                    <a:pt x="12891" y="0"/>
                  </a:moveTo>
                  <a:cubicBezTo>
                    <a:pt x="12614" y="0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301"/>
                    <a:pt x="10" y="8823"/>
                    <a:pt x="1066" y="9426"/>
                  </a:cubicBezTo>
                  <a:lnTo>
                    <a:pt x="21931" y="21375"/>
                  </a:lnTo>
                  <a:cubicBezTo>
                    <a:pt x="22170" y="21512"/>
                    <a:pt x="22441" y="21587"/>
                    <a:pt x="22716" y="21587"/>
                  </a:cubicBezTo>
                  <a:cubicBezTo>
                    <a:pt x="22997" y="21587"/>
                    <a:pt x="23274" y="21512"/>
                    <a:pt x="23516" y="21369"/>
                  </a:cubicBezTo>
                  <a:lnTo>
                    <a:pt x="34557" y="14900"/>
                  </a:lnTo>
                  <a:cubicBezTo>
                    <a:pt x="35605" y="14285"/>
                    <a:pt x="35599" y="12763"/>
                    <a:pt x="34539" y="12160"/>
                  </a:cubicBezTo>
                  <a:lnTo>
                    <a:pt x="13678" y="209"/>
                  </a:lnTo>
                  <a:cubicBezTo>
                    <a:pt x="13434" y="70"/>
                    <a:pt x="13163" y="0"/>
                    <a:pt x="1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5548000" y="3358350"/>
              <a:ext cx="355975" cy="1191500"/>
            </a:xfrm>
            <a:custGeom>
              <a:avLst/>
              <a:gdLst/>
              <a:ahLst/>
              <a:cxnLst/>
              <a:rect l="l" t="t" r="r" b="b"/>
              <a:pathLst>
                <a:path w="14239" h="47660" extrusionOk="0">
                  <a:moveTo>
                    <a:pt x="11044" y="4348"/>
                  </a:moveTo>
                  <a:lnTo>
                    <a:pt x="11071" y="38702"/>
                  </a:lnTo>
                  <a:lnTo>
                    <a:pt x="3194" y="43313"/>
                  </a:lnTo>
                  <a:lnTo>
                    <a:pt x="3170" y="8960"/>
                  </a:lnTo>
                  <a:lnTo>
                    <a:pt x="11044" y="4348"/>
                  </a:lnTo>
                  <a:close/>
                  <a:moveTo>
                    <a:pt x="12621" y="1"/>
                  </a:moveTo>
                  <a:cubicBezTo>
                    <a:pt x="12355" y="1"/>
                    <a:pt x="12081" y="70"/>
                    <a:pt x="11823" y="220"/>
                  </a:cubicBezTo>
                  <a:lnTo>
                    <a:pt x="785" y="6685"/>
                  </a:lnTo>
                  <a:cubicBezTo>
                    <a:pt x="299" y="6972"/>
                    <a:pt x="0" y="7491"/>
                    <a:pt x="3" y="8056"/>
                  </a:cubicBezTo>
                  <a:lnTo>
                    <a:pt x="30" y="46074"/>
                  </a:lnTo>
                  <a:cubicBezTo>
                    <a:pt x="33" y="46949"/>
                    <a:pt x="740" y="47656"/>
                    <a:pt x="1612" y="47659"/>
                  </a:cubicBezTo>
                  <a:cubicBezTo>
                    <a:pt x="1895" y="47659"/>
                    <a:pt x="2170" y="47585"/>
                    <a:pt x="2415" y="47442"/>
                  </a:cubicBezTo>
                  <a:lnTo>
                    <a:pt x="13453" y="40973"/>
                  </a:lnTo>
                  <a:cubicBezTo>
                    <a:pt x="13940" y="40690"/>
                    <a:pt x="14238" y="40170"/>
                    <a:pt x="14238" y="39606"/>
                  </a:cubicBezTo>
                  <a:lnTo>
                    <a:pt x="14208" y="1587"/>
                  </a:lnTo>
                  <a:cubicBezTo>
                    <a:pt x="14208" y="662"/>
                    <a:pt x="13449" y="1"/>
                    <a:pt x="12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4045225" y="776250"/>
              <a:ext cx="355675" cy="839125"/>
            </a:xfrm>
            <a:custGeom>
              <a:avLst/>
              <a:gdLst/>
              <a:ahLst/>
              <a:cxnLst/>
              <a:rect l="l" t="t" r="r" b="b"/>
              <a:pathLst>
                <a:path w="14227" h="33565" extrusionOk="0">
                  <a:moveTo>
                    <a:pt x="11045" y="4348"/>
                  </a:moveTo>
                  <a:lnTo>
                    <a:pt x="11057" y="24607"/>
                  </a:lnTo>
                  <a:lnTo>
                    <a:pt x="3180" y="29219"/>
                  </a:lnTo>
                  <a:lnTo>
                    <a:pt x="3168" y="8963"/>
                  </a:lnTo>
                  <a:lnTo>
                    <a:pt x="11045" y="4348"/>
                  </a:lnTo>
                  <a:close/>
                  <a:moveTo>
                    <a:pt x="12624" y="1"/>
                  </a:moveTo>
                  <a:cubicBezTo>
                    <a:pt x="12357" y="1"/>
                    <a:pt x="12084" y="69"/>
                    <a:pt x="11827" y="220"/>
                  </a:cubicBezTo>
                  <a:lnTo>
                    <a:pt x="786" y="6688"/>
                  </a:lnTo>
                  <a:cubicBezTo>
                    <a:pt x="299" y="6972"/>
                    <a:pt x="1" y="7494"/>
                    <a:pt x="4" y="8056"/>
                  </a:cubicBezTo>
                  <a:lnTo>
                    <a:pt x="19" y="31983"/>
                  </a:lnTo>
                  <a:cubicBezTo>
                    <a:pt x="19" y="32857"/>
                    <a:pt x="726" y="33565"/>
                    <a:pt x="1601" y="33565"/>
                  </a:cubicBezTo>
                  <a:cubicBezTo>
                    <a:pt x="1884" y="33565"/>
                    <a:pt x="2159" y="33490"/>
                    <a:pt x="2404" y="33350"/>
                  </a:cubicBezTo>
                  <a:lnTo>
                    <a:pt x="13442" y="26884"/>
                  </a:lnTo>
                  <a:cubicBezTo>
                    <a:pt x="13929" y="26598"/>
                    <a:pt x="14227" y="26078"/>
                    <a:pt x="14227" y="25514"/>
                  </a:cubicBezTo>
                  <a:lnTo>
                    <a:pt x="14212" y="1584"/>
                  </a:lnTo>
                  <a:cubicBezTo>
                    <a:pt x="14210" y="661"/>
                    <a:pt x="13450" y="1"/>
                    <a:pt x="12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209675" y="301625"/>
              <a:ext cx="1197500" cy="715575"/>
            </a:xfrm>
            <a:custGeom>
              <a:avLst/>
              <a:gdLst/>
              <a:ahLst/>
              <a:cxnLst/>
              <a:rect l="l" t="t" r="r" b="b"/>
              <a:pathLst>
                <a:path w="47900" h="28623" extrusionOk="0">
                  <a:moveTo>
                    <a:pt x="12902" y="3415"/>
                  </a:moveTo>
                  <a:lnTo>
                    <a:pt x="42891" y="20587"/>
                  </a:lnTo>
                  <a:lnTo>
                    <a:pt x="34999" y="25211"/>
                  </a:lnTo>
                  <a:lnTo>
                    <a:pt x="5013" y="8036"/>
                  </a:lnTo>
                  <a:lnTo>
                    <a:pt x="12902" y="3415"/>
                  </a:lnTo>
                  <a:close/>
                  <a:moveTo>
                    <a:pt x="12891" y="1"/>
                  </a:moveTo>
                  <a:cubicBezTo>
                    <a:pt x="12614" y="1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298"/>
                    <a:pt x="10" y="8821"/>
                    <a:pt x="1067" y="9427"/>
                  </a:cubicBezTo>
                  <a:lnTo>
                    <a:pt x="34223" y="28414"/>
                  </a:lnTo>
                  <a:cubicBezTo>
                    <a:pt x="34462" y="28551"/>
                    <a:pt x="34733" y="28623"/>
                    <a:pt x="35008" y="28623"/>
                  </a:cubicBezTo>
                  <a:cubicBezTo>
                    <a:pt x="35289" y="28623"/>
                    <a:pt x="35566" y="28548"/>
                    <a:pt x="35808" y="28408"/>
                  </a:cubicBezTo>
                  <a:lnTo>
                    <a:pt x="46849" y="21939"/>
                  </a:lnTo>
                  <a:cubicBezTo>
                    <a:pt x="47900" y="21321"/>
                    <a:pt x="47891" y="19802"/>
                    <a:pt x="46834" y="19196"/>
                  </a:cubicBezTo>
                  <a:lnTo>
                    <a:pt x="13678" y="209"/>
                  </a:lnTo>
                  <a:cubicBezTo>
                    <a:pt x="13434" y="70"/>
                    <a:pt x="13163" y="1"/>
                    <a:pt x="12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4687525" y="1454650"/>
              <a:ext cx="952725" cy="1248350"/>
            </a:xfrm>
            <a:custGeom>
              <a:avLst/>
              <a:gdLst/>
              <a:ahLst/>
              <a:cxnLst/>
              <a:rect l="l" t="t" r="r" b="b"/>
              <a:pathLst>
                <a:path w="38109" h="49934" extrusionOk="0">
                  <a:moveTo>
                    <a:pt x="12280" y="3757"/>
                  </a:moveTo>
                  <a:lnTo>
                    <a:pt x="34138" y="41316"/>
                  </a:lnTo>
                  <a:lnTo>
                    <a:pt x="25831" y="46182"/>
                  </a:lnTo>
                  <a:lnTo>
                    <a:pt x="3970" y="8620"/>
                  </a:lnTo>
                  <a:lnTo>
                    <a:pt x="12280" y="3757"/>
                  </a:lnTo>
                  <a:close/>
                  <a:moveTo>
                    <a:pt x="12845" y="1"/>
                  </a:moveTo>
                  <a:cubicBezTo>
                    <a:pt x="12574" y="1"/>
                    <a:pt x="12299" y="70"/>
                    <a:pt x="12047" y="217"/>
                  </a:cubicBezTo>
                  <a:lnTo>
                    <a:pt x="1006" y="6685"/>
                  </a:lnTo>
                  <a:cubicBezTo>
                    <a:pt x="254" y="7130"/>
                    <a:pt x="0" y="8094"/>
                    <a:pt x="436" y="8849"/>
                  </a:cubicBezTo>
                  <a:lnTo>
                    <a:pt x="23888" y="49146"/>
                  </a:lnTo>
                  <a:cubicBezTo>
                    <a:pt x="24103" y="49510"/>
                    <a:pt x="24452" y="49776"/>
                    <a:pt x="24858" y="49883"/>
                  </a:cubicBezTo>
                  <a:cubicBezTo>
                    <a:pt x="24990" y="49916"/>
                    <a:pt x="25127" y="49934"/>
                    <a:pt x="25261" y="49934"/>
                  </a:cubicBezTo>
                  <a:cubicBezTo>
                    <a:pt x="25542" y="49934"/>
                    <a:pt x="25820" y="49859"/>
                    <a:pt x="26061" y="49716"/>
                  </a:cubicBezTo>
                  <a:lnTo>
                    <a:pt x="37102" y="43248"/>
                  </a:lnTo>
                  <a:cubicBezTo>
                    <a:pt x="37855" y="42806"/>
                    <a:pt x="38108" y="41839"/>
                    <a:pt x="37673" y="41083"/>
                  </a:cubicBezTo>
                  <a:lnTo>
                    <a:pt x="14220" y="787"/>
                  </a:lnTo>
                  <a:cubicBezTo>
                    <a:pt x="13923" y="283"/>
                    <a:pt x="13392" y="1"/>
                    <a:pt x="12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321125" y="1454800"/>
              <a:ext cx="732500" cy="452050"/>
            </a:xfrm>
            <a:custGeom>
              <a:avLst/>
              <a:gdLst/>
              <a:ahLst/>
              <a:cxnLst/>
              <a:rect l="l" t="t" r="r" b="b"/>
              <a:pathLst>
                <a:path w="29300" h="18082" extrusionOk="0">
                  <a:moveTo>
                    <a:pt x="27491" y="0"/>
                  </a:moveTo>
                  <a:cubicBezTo>
                    <a:pt x="27228" y="0"/>
                    <a:pt x="26961" y="66"/>
                    <a:pt x="26715" y="205"/>
                  </a:cubicBezTo>
                  <a:lnTo>
                    <a:pt x="11955" y="8664"/>
                  </a:lnTo>
                  <a:lnTo>
                    <a:pt x="914" y="15130"/>
                  </a:lnTo>
                  <a:cubicBezTo>
                    <a:pt x="296" y="15491"/>
                    <a:pt x="0" y="16222"/>
                    <a:pt x="185" y="16912"/>
                  </a:cubicBezTo>
                  <a:cubicBezTo>
                    <a:pt x="373" y="17601"/>
                    <a:pt x="1000" y="18082"/>
                    <a:pt x="1716" y="18082"/>
                  </a:cubicBezTo>
                  <a:cubicBezTo>
                    <a:pt x="1991" y="18082"/>
                    <a:pt x="2263" y="18007"/>
                    <a:pt x="2504" y="17870"/>
                  </a:cubicBezTo>
                  <a:lnTo>
                    <a:pt x="17265" y="9413"/>
                  </a:lnTo>
                  <a:lnTo>
                    <a:pt x="28303" y="2948"/>
                  </a:lnTo>
                  <a:cubicBezTo>
                    <a:pt x="29049" y="2503"/>
                    <a:pt x="29300" y="1542"/>
                    <a:pt x="28864" y="790"/>
                  </a:cubicBezTo>
                  <a:cubicBezTo>
                    <a:pt x="28570" y="284"/>
                    <a:pt x="28038" y="0"/>
                    <a:pt x="27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4327000" y="4080825"/>
              <a:ext cx="13850" cy="6725"/>
            </a:xfrm>
            <a:custGeom>
              <a:avLst/>
              <a:gdLst/>
              <a:ahLst/>
              <a:cxnLst/>
              <a:rect l="l" t="t" r="r" b="b"/>
              <a:pathLst>
                <a:path w="554" h="269" extrusionOk="0">
                  <a:moveTo>
                    <a:pt x="553" y="0"/>
                  </a:moveTo>
                  <a:cubicBezTo>
                    <a:pt x="551" y="1"/>
                    <a:pt x="550" y="2"/>
                    <a:pt x="548" y="3"/>
                  </a:cubicBezTo>
                  <a:lnTo>
                    <a:pt x="548" y="3"/>
                  </a:lnTo>
                  <a:cubicBezTo>
                    <a:pt x="550" y="2"/>
                    <a:pt x="551" y="1"/>
                    <a:pt x="553" y="0"/>
                  </a:cubicBezTo>
                  <a:close/>
                  <a:moveTo>
                    <a:pt x="548" y="3"/>
                  </a:moveTo>
                  <a:cubicBezTo>
                    <a:pt x="382" y="101"/>
                    <a:pt x="198" y="167"/>
                    <a:pt x="28" y="255"/>
                  </a:cubicBezTo>
                  <a:lnTo>
                    <a:pt x="28" y="255"/>
                  </a:lnTo>
                  <a:cubicBezTo>
                    <a:pt x="188" y="173"/>
                    <a:pt x="362" y="114"/>
                    <a:pt x="520" y="24"/>
                  </a:cubicBezTo>
                  <a:cubicBezTo>
                    <a:pt x="530" y="19"/>
                    <a:pt x="538" y="10"/>
                    <a:pt x="548" y="3"/>
                  </a:cubicBezTo>
                  <a:close/>
                  <a:moveTo>
                    <a:pt x="28" y="255"/>
                  </a:moveTo>
                  <a:cubicBezTo>
                    <a:pt x="19" y="259"/>
                    <a:pt x="10" y="264"/>
                    <a:pt x="1" y="269"/>
                  </a:cubicBezTo>
                  <a:cubicBezTo>
                    <a:pt x="10" y="264"/>
                    <a:pt x="19" y="259"/>
                    <a:pt x="28" y="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2760975" y="2611250"/>
              <a:ext cx="9725" cy="49000"/>
            </a:xfrm>
            <a:custGeom>
              <a:avLst/>
              <a:gdLst/>
              <a:ahLst/>
              <a:cxnLst/>
              <a:rect l="l" t="t" r="r" b="b"/>
              <a:pathLst>
                <a:path w="389" h="1960" extrusionOk="0">
                  <a:moveTo>
                    <a:pt x="1" y="0"/>
                  </a:moveTo>
                  <a:lnTo>
                    <a:pt x="1" y="0"/>
                  </a:lnTo>
                  <a:cubicBezTo>
                    <a:pt x="105" y="650"/>
                    <a:pt x="260" y="1306"/>
                    <a:pt x="389" y="1959"/>
                  </a:cubicBezTo>
                  <a:cubicBezTo>
                    <a:pt x="263" y="1306"/>
                    <a:pt x="105" y="65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784275" y="2728250"/>
              <a:ext cx="13900" cy="51925"/>
            </a:xfrm>
            <a:custGeom>
              <a:avLst/>
              <a:gdLst/>
              <a:ahLst/>
              <a:cxnLst/>
              <a:rect l="l" t="t" r="r" b="b"/>
              <a:pathLst>
                <a:path w="556" h="2077" extrusionOk="0">
                  <a:moveTo>
                    <a:pt x="0" y="1"/>
                  </a:moveTo>
                  <a:lnTo>
                    <a:pt x="0" y="1"/>
                  </a:lnTo>
                  <a:cubicBezTo>
                    <a:pt x="162" y="690"/>
                    <a:pt x="370" y="1384"/>
                    <a:pt x="555" y="2076"/>
                  </a:cubicBezTo>
                  <a:cubicBezTo>
                    <a:pt x="373" y="1384"/>
                    <a:pt x="162" y="69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815900" y="2845725"/>
              <a:ext cx="18000" cy="53550"/>
            </a:xfrm>
            <a:custGeom>
              <a:avLst/>
              <a:gdLst/>
              <a:ahLst/>
              <a:cxnLst/>
              <a:rect l="l" t="t" r="r" b="b"/>
              <a:pathLst>
                <a:path w="720" h="2142" extrusionOk="0">
                  <a:moveTo>
                    <a:pt x="720" y="2141"/>
                  </a:moveTo>
                  <a:cubicBezTo>
                    <a:pt x="481" y="1428"/>
                    <a:pt x="218" y="714"/>
                    <a:pt x="1" y="1"/>
                  </a:cubicBezTo>
                  <a:cubicBezTo>
                    <a:pt x="218" y="714"/>
                    <a:pt x="481" y="1428"/>
                    <a:pt x="720" y="2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855600" y="2963125"/>
              <a:ext cx="21975" cy="54575"/>
            </a:xfrm>
            <a:custGeom>
              <a:avLst/>
              <a:gdLst/>
              <a:ahLst/>
              <a:cxnLst/>
              <a:rect l="l" t="t" r="r" b="b"/>
              <a:pathLst>
                <a:path w="879" h="2183" extrusionOk="0">
                  <a:moveTo>
                    <a:pt x="878" y="2182"/>
                  </a:moveTo>
                  <a:cubicBezTo>
                    <a:pt x="586" y="1454"/>
                    <a:pt x="272" y="731"/>
                    <a:pt x="1" y="0"/>
                  </a:cubicBezTo>
                  <a:cubicBezTo>
                    <a:pt x="272" y="731"/>
                    <a:pt x="586" y="1454"/>
                    <a:pt x="878" y="21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902675" y="3079300"/>
              <a:ext cx="25925" cy="55175"/>
            </a:xfrm>
            <a:custGeom>
              <a:avLst/>
              <a:gdLst/>
              <a:ahLst/>
              <a:cxnLst/>
              <a:rect l="l" t="t" r="r" b="b"/>
              <a:pathLst>
                <a:path w="1037" h="2207" extrusionOk="0">
                  <a:moveTo>
                    <a:pt x="1" y="1"/>
                  </a:moveTo>
                  <a:cubicBezTo>
                    <a:pt x="326" y="744"/>
                    <a:pt x="691" y="1472"/>
                    <a:pt x="1037" y="2207"/>
                  </a:cubicBezTo>
                  <a:cubicBezTo>
                    <a:pt x="691" y="1469"/>
                    <a:pt x="326" y="74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251800" y="4111200"/>
              <a:ext cx="25025" cy="7625"/>
            </a:xfrm>
            <a:custGeom>
              <a:avLst/>
              <a:gdLst/>
              <a:ahLst/>
              <a:cxnLst/>
              <a:rect l="l" t="t" r="r" b="b"/>
              <a:pathLst>
                <a:path w="1001" h="305" extrusionOk="0">
                  <a:moveTo>
                    <a:pt x="1000" y="0"/>
                  </a:moveTo>
                  <a:cubicBezTo>
                    <a:pt x="675" y="122"/>
                    <a:pt x="331" y="200"/>
                    <a:pt x="0" y="305"/>
                  </a:cubicBezTo>
                  <a:cubicBezTo>
                    <a:pt x="331" y="200"/>
                    <a:pt x="675" y="122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813225" y="1832500"/>
              <a:ext cx="21050" cy="28100"/>
            </a:xfrm>
            <a:custGeom>
              <a:avLst/>
              <a:gdLst/>
              <a:ahLst/>
              <a:cxnLst/>
              <a:rect l="l" t="t" r="r" b="b"/>
              <a:pathLst>
                <a:path w="842" h="1124" extrusionOk="0">
                  <a:moveTo>
                    <a:pt x="0" y="1123"/>
                  </a:moveTo>
                  <a:cubicBezTo>
                    <a:pt x="284" y="753"/>
                    <a:pt x="537" y="347"/>
                    <a:pt x="842" y="1"/>
                  </a:cubicBezTo>
                  <a:cubicBezTo>
                    <a:pt x="537" y="347"/>
                    <a:pt x="284" y="753"/>
                    <a:pt x="0" y="1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69700" y="1901600"/>
              <a:ext cx="12950" cy="23750"/>
            </a:xfrm>
            <a:custGeom>
              <a:avLst/>
              <a:gdLst/>
              <a:ahLst/>
              <a:cxnLst/>
              <a:rect l="l" t="t" r="r" b="b"/>
              <a:pathLst>
                <a:path w="518" h="950" extrusionOk="0">
                  <a:moveTo>
                    <a:pt x="1" y="950"/>
                  </a:moveTo>
                  <a:cubicBezTo>
                    <a:pt x="180" y="642"/>
                    <a:pt x="326" y="299"/>
                    <a:pt x="517" y="1"/>
                  </a:cubicBezTo>
                  <a:cubicBezTo>
                    <a:pt x="326" y="299"/>
                    <a:pt x="180" y="642"/>
                    <a:pt x="1" y="9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746650" y="2495750"/>
              <a:ext cx="5025" cy="40850"/>
            </a:xfrm>
            <a:custGeom>
              <a:avLst/>
              <a:gdLst/>
              <a:ahLst/>
              <a:cxnLst/>
              <a:rect l="l" t="t" r="r" b="b"/>
              <a:pathLst>
                <a:path w="201" h="1634" extrusionOk="0">
                  <a:moveTo>
                    <a:pt x="201" y="1633"/>
                  </a:moveTo>
                  <a:cubicBezTo>
                    <a:pt x="141" y="1090"/>
                    <a:pt x="45" y="541"/>
                    <a:pt x="1" y="1"/>
                  </a:cubicBezTo>
                  <a:cubicBezTo>
                    <a:pt x="45" y="541"/>
                    <a:pt x="141" y="1090"/>
                    <a:pt x="201" y="1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09025" y="1978325"/>
              <a:ext cx="21900" cy="41575"/>
            </a:xfrm>
            <a:custGeom>
              <a:avLst/>
              <a:gdLst/>
              <a:ahLst/>
              <a:cxnLst/>
              <a:rect l="l" t="t" r="r" b="b"/>
              <a:pathLst>
                <a:path w="876" h="1663" extrusionOk="0">
                  <a:moveTo>
                    <a:pt x="876" y="0"/>
                  </a:moveTo>
                  <a:cubicBezTo>
                    <a:pt x="577" y="549"/>
                    <a:pt x="264" y="1075"/>
                    <a:pt x="1" y="1663"/>
                  </a:cubicBezTo>
                  <a:cubicBezTo>
                    <a:pt x="264" y="1075"/>
                    <a:pt x="580" y="549"/>
                    <a:pt x="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65000" y="1773700"/>
              <a:ext cx="29575" cy="28750"/>
            </a:xfrm>
            <a:custGeom>
              <a:avLst/>
              <a:gdLst/>
              <a:ahLst/>
              <a:cxnLst/>
              <a:rect l="l" t="t" r="r" b="b"/>
              <a:pathLst>
                <a:path w="1183" h="1150" extrusionOk="0">
                  <a:moveTo>
                    <a:pt x="1" y="1150"/>
                  </a:moveTo>
                  <a:cubicBezTo>
                    <a:pt x="395" y="765"/>
                    <a:pt x="762" y="350"/>
                    <a:pt x="1183" y="1"/>
                  </a:cubicBezTo>
                  <a:cubicBezTo>
                    <a:pt x="762" y="350"/>
                    <a:pt x="395" y="765"/>
                    <a:pt x="1" y="1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45975" y="2244125"/>
              <a:ext cx="4875" cy="36375"/>
            </a:xfrm>
            <a:custGeom>
              <a:avLst/>
              <a:gdLst/>
              <a:ahLst/>
              <a:cxnLst/>
              <a:rect l="l" t="t" r="r" b="b"/>
              <a:pathLst>
                <a:path w="195" h="1455" extrusionOk="0">
                  <a:moveTo>
                    <a:pt x="1" y="1454"/>
                  </a:moveTo>
                  <a:cubicBezTo>
                    <a:pt x="42" y="953"/>
                    <a:pt x="135" y="490"/>
                    <a:pt x="195" y="0"/>
                  </a:cubicBezTo>
                  <a:cubicBezTo>
                    <a:pt x="135" y="490"/>
                    <a:pt x="42" y="953"/>
                    <a:pt x="1" y="14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758750" y="2136000"/>
              <a:ext cx="12025" cy="49875"/>
            </a:xfrm>
            <a:custGeom>
              <a:avLst/>
              <a:gdLst/>
              <a:ahLst/>
              <a:cxnLst/>
              <a:rect l="l" t="t" r="r" b="b"/>
              <a:pathLst>
                <a:path w="481" h="1995" extrusionOk="0">
                  <a:moveTo>
                    <a:pt x="0" y="1994"/>
                  </a:moveTo>
                  <a:cubicBezTo>
                    <a:pt x="128" y="1302"/>
                    <a:pt x="316" y="663"/>
                    <a:pt x="481" y="0"/>
                  </a:cubicBezTo>
                  <a:cubicBezTo>
                    <a:pt x="316" y="663"/>
                    <a:pt x="128" y="1302"/>
                    <a:pt x="0" y="1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779775" y="2051450"/>
              <a:ext cx="17525" cy="47400"/>
            </a:xfrm>
            <a:custGeom>
              <a:avLst/>
              <a:gdLst/>
              <a:ahLst/>
              <a:cxnLst/>
              <a:rect l="l" t="t" r="r" b="b"/>
              <a:pathLst>
                <a:path w="701" h="1896" extrusionOk="0">
                  <a:moveTo>
                    <a:pt x="701" y="1"/>
                  </a:moveTo>
                  <a:lnTo>
                    <a:pt x="701" y="1"/>
                  </a:lnTo>
                  <a:cubicBezTo>
                    <a:pt x="463" y="626"/>
                    <a:pt x="203" y="1231"/>
                    <a:pt x="1" y="1896"/>
                  </a:cubicBezTo>
                  <a:cubicBezTo>
                    <a:pt x="203" y="1234"/>
                    <a:pt x="463" y="626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3941725" y="4118950"/>
              <a:ext cx="35175" cy="8225"/>
            </a:xfrm>
            <a:custGeom>
              <a:avLst/>
              <a:gdLst/>
              <a:ahLst/>
              <a:cxnLst/>
              <a:rect l="l" t="t" r="r" b="b"/>
              <a:pathLst>
                <a:path w="1407" h="329" extrusionOk="0">
                  <a:moveTo>
                    <a:pt x="1407" y="329"/>
                  </a:moveTo>
                  <a:cubicBezTo>
                    <a:pt x="941" y="233"/>
                    <a:pt x="475" y="120"/>
                    <a:pt x="1" y="1"/>
                  </a:cubicBezTo>
                  <a:cubicBezTo>
                    <a:pt x="475" y="120"/>
                    <a:pt x="941" y="233"/>
                    <a:pt x="1407" y="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3316175" y="3710625"/>
              <a:ext cx="43075" cy="43675"/>
            </a:xfrm>
            <a:custGeom>
              <a:avLst/>
              <a:gdLst/>
              <a:ahLst/>
              <a:cxnLst/>
              <a:rect l="l" t="t" r="r" b="b"/>
              <a:pathLst>
                <a:path w="1723" h="1747" extrusionOk="0">
                  <a:moveTo>
                    <a:pt x="0" y="0"/>
                  </a:moveTo>
                  <a:lnTo>
                    <a:pt x="0" y="0"/>
                  </a:lnTo>
                  <a:cubicBezTo>
                    <a:pt x="562" y="603"/>
                    <a:pt x="1147" y="1167"/>
                    <a:pt x="1723" y="1746"/>
                  </a:cubicBezTo>
                  <a:cubicBezTo>
                    <a:pt x="1147" y="1167"/>
                    <a:pt x="565" y="60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3402650" y="3797375"/>
              <a:ext cx="44950" cy="39900"/>
            </a:xfrm>
            <a:custGeom>
              <a:avLst/>
              <a:gdLst/>
              <a:ahLst/>
              <a:cxnLst/>
              <a:rect l="l" t="t" r="r" b="b"/>
              <a:pathLst>
                <a:path w="1798" h="1596" extrusionOk="0">
                  <a:moveTo>
                    <a:pt x="0" y="1"/>
                  </a:moveTo>
                  <a:cubicBezTo>
                    <a:pt x="589" y="553"/>
                    <a:pt x="1198" y="1070"/>
                    <a:pt x="1798" y="1595"/>
                  </a:cubicBezTo>
                  <a:cubicBezTo>
                    <a:pt x="1195" y="1067"/>
                    <a:pt x="589" y="55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3585625" y="3946950"/>
              <a:ext cx="48550" cy="31725"/>
            </a:xfrm>
            <a:custGeom>
              <a:avLst/>
              <a:gdLst/>
              <a:ahLst/>
              <a:cxnLst/>
              <a:rect l="l" t="t" r="r" b="b"/>
              <a:pathLst>
                <a:path w="1942" h="1269" extrusionOk="0">
                  <a:moveTo>
                    <a:pt x="1941" y="1269"/>
                  </a:moveTo>
                  <a:cubicBezTo>
                    <a:pt x="1293" y="854"/>
                    <a:pt x="643" y="451"/>
                    <a:pt x="1" y="0"/>
                  </a:cubicBezTo>
                  <a:cubicBezTo>
                    <a:pt x="643" y="451"/>
                    <a:pt x="1293" y="854"/>
                    <a:pt x="1941" y="1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178650" y="4130975"/>
              <a:ext cx="29300" cy="4350"/>
            </a:xfrm>
            <a:custGeom>
              <a:avLst/>
              <a:gdLst/>
              <a:ahLst/>
              <a:cxnLst/>
              <a:rect l="l" t="t" r="r" b="b"/>
              <a:pathLst>
                <a:path w="1172" h="174" extrusionOk="0">
                  <a:moveTo>
                    <a:pt x="1171" y="0"/>
                  </a:moveTo>
                  <a:cubicBezTo>
                    <a:pt x="789" y="81"/>
                    <a:pt x="392" y="116"/>
                    <a:pt x="1" y="173"/>
                  </a:cubicBezTo>
                  <a:cubicBezTo>
                    <a:pt x="392" y="116"/>
                    <a:pt x="789" y="81"/>
                    <a:pt x="1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3857025" y="4092375"/>
              <a:ext cx="36075" cy="12425"/>
            </a:xfrm>
            <a:custGeom>
              <a:avLst/>
              <a:gdLst/>
              <a:ahLst/>
              <a:cxnLst/>
              <a:rect l="l" t="t" r="r" b="b"/>
              <a:pathLst>
                <a:path w="1443" h="497" extrusionOk="0">
                  <a:moveTo>
                    <a:pt x="1443" y="496"/>
                  </a:moveTo>
                  <a:cubicBezTo>
                    <a:pt x="965" y="344"/>
                    <a:pt x="485" y="180"/>
                    <a:pt x="1" y="1"/>
                  </a:cubicBezTo>
                  <a:cubicBezTo>
                    <a:pt x="485" y="180"/>
                    <a:pt x="965" y="344"/>
                    <a:pt x="1443" y="4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3492425" y="3876275"/>
              <a:ext cx="46975" cy="36150"/>
            </a:xfrm>
            <a:custGeom>
              <a:avLst/>
              <a:gdLst/>
              <a:ahLst/>
              <a:cxnLst/>
              <a:rect l="l" t="t" r="r" b="b"/>
              <a:pathLst>
                <a:path w="1879" h="1446" extrusionOk="0">
                  <a:moveTo>
                    <a:pt x="1878" y="1445"/>
                  </a:moveTo>
                  <a:cubicBezTo>
                    <a:pt x="1251" y="968"/>
                    <a:pt x="619" y="505"/>
                    <a:pt x="1" y="1"/>
                  </a:cubicBezTo>
                  <a:cubicBezTo>
                    <a:pt x="619" y="505"/>
                    <a:pt x="1251" y="968"/>
                    <a:pt x="1878" y="1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3234075" y="3617400"/>
              <a:ext cx="40775" cy="46675"/>
            </a:xfrm>
            <a:custGeom>
              <a:avLst/>
              <a:gdLst/>
              <a:ahLst/>
              <a:cxnLst/>
              <a:rect l="l" t="t" r="r" b="b"/>
              <a:pathLst>
                <a:path w="1631" h="1867" extrusionOk="0">
                  <a:moveTo>
                    <a:pt x="1" y="1"/>
                  </a:moveTo>
                  <a:cubicBezTo>
                    <a:pt x="529" y="643"/>
                    <a:pt x="1084" y="1249"/>
                    <a:pt x="1631" y="1866"/>
                  </a:cubicBezTo>
                  <a:cubicBezTo>
                    <a:pt x="1084" y="1249"/>
                    <a:pt x="529" y="64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3017525" y="3305700"/>
              <a:ext cx="32350" cy="52950"/>
            </a:xfrm>
            <a:custGeom>
              <a:avLst/>
              <a:gdLst/>
              <a:ahLst/>
              <a:cxnLst/>
              <a:rect l="l" t="t" r="r" b="b"/>
              <a:pathLst>
                <a:path w="1294" h="2118" extrusionOk="0">
                  <a:moveTo>
                    <a:pt x="1" y="1"/>
                  </a:moveTo>
                  <a:cubicBezTo>
                    <a:pt x="413" y="717"/>
                    <a:pt x="860" y="1413"/>
                    <a:pt x="1293" y="2117"/>
                  </a:cubicBezTo>
                  <a:cubicBezTo>
                    <a:pt x="860" y="1413"/>
                    <a:pt x="416" y="71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4102775" y="4140225"/>
              <a:ext cx="31925" cy="400"/>
            </a:xfrm>
            <a:custGeom>
              <a:avLst/>
              <a:gdLst/>
              <a:ahLst/>
              <a:cxnLst/>
              <a:rect l="l" t="t" r="r" b="b"/>
              <a:pathLst>
                <a:path w="1277" h="16" extrusionOk="0">
                  <a:moveTo>
                    <a:pt x="1276" y="0"/>
                  </a:moveTo>
                  <a:cubicBezTo>
                    <a:pt x="1068" y="12"/>
                    <a:pt x="856" y="15"/>
                    <a:pt x="643" y="15"/>
                  </a:cubicBezTo>
                  <a:lnTo>
                    <a:pt x="643" y="15"/>
                  </a:lnTo>
                  <a:cubicBezTo>
                    <a:pt x="430" y="15"/>
                    <a:pt x="215" y="12"/>
                    <a:pt x="0" y="12"/>
                  </a:cubicBezTo>
                  <a:lnTo>
                    <a:pt x="0" y="12"/>
                  </a:lnTo>
                  <a:cubicBezTo>
                    <a:pt x="214" y="12"/>
                    <a:pt x="429" y="15"/>
                    <a:pt x="642" y="15"/>
                  </a:cubicBezTo>
                  <a:cubicBezTo>
                    <a:pt x="643" y="15"/>
                    <a:pt x="643" y="15"/>
                    <a:pt x="643" y="15"/>
                  </a:cubicBezTo>
                  <a:lnTo>
                    <a:pt x="643" y="15"/>
                  </a:lnTo>
                  <a:cubicBezTo>
                    <a:pt x="643" y="15"/>
                    <a:pt x="643" y="15"/>
                    <a:pt x="644" y="15"/>
                  </a:cubicBezTo>
                  <a:cubicBezTo>
                    <a:pt x="856" y="15"/>
                    <a:pt x="1068" y="12"/>
                    <a:pt x="1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4023750" y="4135000"/>
              <a:ext cx="33825" cy="3975"/>
            </a:xfrm>
            <a:custGeom>
              <a:avLst/>
              <a:gdLst/>
              <a:ahLst/>
              <a:cxnLst/>
              <a:rect l="l" t="t" r="r" b="b"/>
              <a:pathLst>
                <a:path w="1353" h="159" extrusionOk="0">
                  <a:moveTo>
                    <a:pt x="1" y="0"/>
                  </a:moveTo>
                  <a:lnTo>
                    <a:pt x="1" y="0"/>
                  </a:lnTo>
                  <a:cubicBezTo>
                    <a:pt x="454" y="60"/>
                    <a:pt x="908" y="126"/>
                    <a:pt x="1352" y="158"/>
                  </a:cubicBezTo>
                  <a:cubicBezTo>
                    <a:pt x="908" y="123"/>
                    <a:pt x="454" y="6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956800" y="3193850"/>
              <a:ext cx="29275" cy="54200"/>
            </a:xfrm>
            <a:custGeom>
              <a:avLst/>
              <a:gdLst/>
              <a:ahLst/>
              <a:cxnLst/>
              <a:rect l="l" t="t" r="r" b="b"/>
              <a:pathLst>
                <a:path w="1171" h="2168" extrusionOk="0">
                  <a:moveTo>
                    <a:pt x="1170" y="2168"/>
                  </a:moveTo>
                  <a:cubicBezTo>
                    <a:pt x="779" y="1445"/>
                    <a:pt x="373" y="732"/>
                    <a:pt x="0" y="1"/>
                  </a:cubicBezTo>
                  <a:cubicBezTo>
                    <a:pt x="373" y="732"/>
                    <a:pt x="779" y="1445"/>
                    <a:pt x="1170" y="2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3156625" y="3518300"/>
              <a:ext cx="38000" cy="49050"/>
            </a:xfrm>
            <a:custGeom>
              <a:avLst/>
              <a:gdLst/>
              <a:ahLst/>
              <a:cxnLst/>
              <a:rect l="l" t="t" r="r" b="b"/>
              <a:pathLst>
                <a:path w="1520" h="1962" extrusionOk="0">
                  <a:moveTo>
                    <a:pt x="1520" y="1962"/>
                  </a:moveTo>
                  <a:cubicBezTo>
                    <a:pt x="1013" y="1311"/>
                    <a:pt x="493" y="670"/>
                    <a:pt x="1" y="1"/>
                  </a:cubicBezTo>
                  <a:cubicBezTo>
                    <a:pt x="493" y="670"/>
                    <a:pt x="1013" y="1311"/>
                    <a:pt x="1520" y="1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3084250" y="3414125"/>
              <a:ext cx="35325" cy="51150"/>
            </a:xfrm>
            <a:custGeom>
              <a:avLst/>
              <a:gdLst/>
              <a:ahLst/>
              <a:cxnLst/>
              <a:rect l="l" t="t" r="r" b="b"/>
              <a:pathLst>
                <a:path w="1413" h="2046" extrusionOk="0">
                  <a:moveTo>
                    <a:pt x="0" y="1"/>
                  </a:moveTo>
                  <a:lnTo>
                    <a:pt x="0" y="1"/>
                  </a:lnTo>
                  <a:cubicBezTo>
                    <a:pt x="454" y="696"/>
                    <a:pt x="938" y="1365"/>
                    <a:pt x="1412" y="2046"/>
                  </a:cubicBezTo>
                  <a:cubicBezTo>
                    <a:pt x="941" y="1365"/>
                    <a:pt x="457" y="69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3673025" y="3848175"/>
              <a:ext cx="321650" cy="199150"/>
            </a:xfrm>
            <a:custGeom>
              <a:avLst/>
              <a:gdLst/>
              <a:ahLst/>
              <a:cxnLst/>
              <a:rect l="l" t="t" r="r" b="b"/>
              <a:pathLst>
                <a:path w="12866" h="7966" extrusionOk="0">
                  <a:moveTo>
                    <a:pt x="11009" y="0"/>
                  </a:moveTo>
                  <a:cubicBezTo>
                    <a:pt x="10734" y="0"/>
                    <a:pt x="10458" y="73"/>
                    <a:pt x="10212" y="217"/>
                  </a:cubicBezTo>
                  <a:lnTo>
                    <a:pt x="7919" y="1560"/>
                  </a:lnTo>
                  <a:lnTo>
                    <a:pt x="0" y="6199"/>
                  </a:lnTo>
                  <a:cubicBezTo>
                    <a:pt x="254" y="6351"/>
                    <a:pt x="502" y="6530"/>
                    <a:pt x="758" y="6677"/>
                  </a:cubicBezTo>
                  <a:cubicBezTo>
                    <a:pt x="1597" y="7157"/>
                    <a:pt x="2421" y="7554"/>
                    <a:pt x="3248" y="7966"/>
                  </a:cubicBezTo>
                  <a:lnTo>
                    <a:pt x="3958" y="7551"/>
                  </a:lnTo>
                  <a:lnTo>
                    <a:pt x="11029" y="3408"/>
                  </a:lnTo>
                  <a:lnTo>
                    <a:pt x="11814" y="2951"/>
                  </a:lnTo>
                  <a:cubicBezTo>
                    <a:pt x="12865" y="2333"/>
                    <a:pt x="12856" y="814"/>
                    <a:pt x="11800" y="211"/>
                  </a:cubicBezTo>
                  <a:lnTo>
                    <a:pt x="11797" y="211"/>
                  </a:lnTo>
                  <a:cubicBezTo>
                    <a:pt x="11552" y="71"/>
                    <a:pt x="11281" y="0"/>
                    <a:pt x="1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3754275" y="4037025"/>
              <a:ext cx="17725" cy="10375"/>
            </a:xfrm>
            <a:custGeom>
              <a:avLst/>
              <a:gdLst/>
              <a:ahLst/>
              <a:cxnLst/>
              <a:rect l="l" t="t" r="r" b="b"/>
              <a:pathLst>
                <a:path w="709" h="415" extrusionOk="0">
                  <a:moveTo>
                    <a:pt x="1" y="415"/>
                  </a:moveTo>
                  <a:lnTo>
                    <a:pt x="1" y="415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3673025" y="3887175"/>
              <a:ext cx="198000" cy="115975"/>
            </a:xfrm>
            <a:custGeom>
              <a:avLst/>
              <a:gdLst/>
              <a:ahLst/>
              <a:cxnLst/>
              <a:rect l="l" t="t" r="r" b="b"/>
              <a:pathLst>
                <a:path w="7920" h="4639" extrusionOk="0">
                  <a:moveTo>
                    <a:pt x="7919" y="0"/>
                  </a:moveTo>
                  <a:lnTo>
                    <a:pt x="0" y="4639"/>
                  </a:lnTo>
                  <a:lnTo>
                    <a:pt x="3" y="4639"/>
                  </a:lnTo>
                  <a:lnTo>
                    <a:pt x="7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4179175" y="4212075"/>
              <a:ext cx="23325" cy="4350"/>
            </a:xfrm>
            <a:custGeom>
              <a:avLst/>
              <a:gdLst/>
              <a:ahLst/>
              <a:cxnLst/>
              <a:rect l="l" t="t" r="r" b="b"/>
              <a:pathLst>
                <a:path w="933" h="174" extrusionOk="0">
                  <a:moveTo>
                    <a:pt x="932" y="1"/>
                  </a:moveTo>
                  <a:cubicBezTo>
                    <a:pt x="622" y="51"/>
                    <a:pt x="320" y="135"/>
                    <a:pt x="1" y="174"/>
                  </a:cubicBezTo>
                  <a:cubicBezTo>
                    <a:pt x="320" y="135"/>
                    <a:pt x="622" y="51"/>
                    <a:pt x="9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769950" y="4055525"/>
              <a:ext cx="36750" cy="16425"/>
            </a:xfrm>
            <a:custGeom>
              <a:avLst/>
              <a:gdLst/>
              <a:ahLst/>
              <a:cxnLst/>
              <a:rect l="l" t="t" r="r" b="b"/>
              <a:pathLst>
                <a:path w="1470" h="657" extrusionOk="0">
                  <a:moveTo>
                    <a:pt x="1469" y="657"/>
                  </a:moveTo>
                  <a:cubicBezTo>
                    <a:pt x="980" y="445"/>
                    <a:pt x="493" y="236"/>
                    <a:pt x="1" y="0"/>
                  </a:cubicBezTo>
                  <a:cubicBezTo>
                    <a:pt x="493" y="236"/>
                    <a:pt x="980" y="445"/>
                    <a:pt x="1469" y="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2938425" y="1740725"/>
              <a:ext cx="1029525" cy="2146475"/>
            </a:xfrm>
            <a:custGeom>
              <a:avLst/>
              <a:gdLst/>
              <a:ahLst/>
              <a:cxnLst/>
              <a:rect l="l" t="t" r="r" b="b"/>
              <a:pathLst>
                <a:path w="41181" h="85859" extrusionOk="0">
                  <a:moveTo>
                    <a:pt x="41176" y="84506"/>
                  </a:moveTo>
                  <a:lnTo>
                    <a:pt x="41176" y="84506"/>
                  </a:lnTo>
                  <a:cubicBezTo>
                    <a:pt x="41177" y="84507"/>
                    <a:pt x="41179" y="84508"/>
                    <a:pt x="41181" y="84509"/>
                  </a:cubicBezTo>
                  <a:cubicBezTo>
                    <a:pt x="41179" y="84508"/>
                    <a:pt x="41177" y="84507"/>
                    <a:pt x="41176" y="84506"/>
                  </a:cubicBezTo>
                  <a:close/>
                  <a:moveTo>
                    <a:pt x="8723" y="0"/>
                  </a:moveTo>
                  <a:cubicBezTo>
                    <a:pt x="7069" y="263"/>
                    <a:pt x="5457" y="758"/>
                    <a:pt x="3938" y="1469"/>
                  </a:cubicBezTo>
                  <a:cubicBezTo>
                    <a:pt x="1365" y="6200"/>
                    <a:pt x="1" y="12206"/>
                    <a:pt x="4" y="19205"/>
                  </a:cubicBezTo>
                  <a:cubicBezTo>
                    <a:pt x="22" y="43344"/>
                    <a:pt x="16552" y="72602"/>
                    <a:pt x="37303" y="85858"/>
                  </a:cubicBezTo>
                  <a:lnTo>
                    <a:pt x="39596" y="84515"/>
                  </a:lnTo>
                  <a:cubicBezTo>
                    <a:pt x="39842" y="84371"/>
                    <a:pt x="40118" y="84298"/>
                    <a:pt x="40393" y="84298"/>
                  </a:cubicBezTo>
                  <a:cubicBezTo>
                    <a:pt x="40663" y="84298"/>
                    <a:pt x="40933" y="84368"/>
                    <a:pt x="41176" y="84506"/>
                  </a:cubicBezTo>
                  <a:lnTo>
                    <a:pt x="41176" y="84506"/>
                  </a:lnTo>
                  <a:cubicBezTo>
                    <a:pt x="20239" y="72511"/>
                    <a:pt x="3189" y="43220"/>
                    <a:pt x="3171" y="19202"/>
                  </a:cubicBezTo>
                  <a:cubicBezTo>
                    <a:pt x="3165" y="11101"/>
                    <a:pt x="5120" y="4528"/>
                    <a:pt x="8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4249925" y="4194325"/>
              <a:ext cx="26450" cy="8750"/>
            </a:xfrm>
            <a:custGeom>
              <a:avLst/>
              <a:gdLst/>
              <a:ahLst/>
              <a:cxnLst/>
              <a:rect l="l" t="t" r="r" b="b"/>
              <a:pathLst>
                <a:path w="1058" h="350" extrusionOk="0">
                  <a:moveTo>
                    <a:pt x="1057" y="0"/>
                  </a:moveTo>
                  <a:cubicBezTo>
                    <a:pt x="702" y="111"/>
                    <a:pt x="362" y="257"/>
                    <a:pt x="1" y="350"/>
                  </a:cubicBezTo>
                  <a:cubicBezTo>
                    <a:pt x="362" y="257"/>
                    <a:pt x="702" y="111"/>
                    <a:pt x="1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3948750" y="3853450"/>
              <a:ext cx="514775" cy="205375"/>
            </a:xfrm>
            <a:custGeom>
              <a:avLst/>
              <a:gdLst/>
              <a:ahLst/>
              <a:cxnLst/>
              <a:rect l="l" t="t" r="r" b="b"/>
              <a:pathLst>
                <a:path w="20591" h="8215" extrusionOk="0">
                  <a:moveTo>
                    <a:pt x="771" y="0"/>
                  </a:moveTo>
                  <a:cubicBezTo>
                    <a:pt x="1827" y="603"/>
                    <a:pt x="1836" y="2125"/>
                    <a:pt x="785" y="2740"/>
                  </a:cubicBezTo>
                  <a:lnTo>
                    <a:pt x="0" y="3200"/>
                  </a:lnTo>
                  <a:cubicBezTo>
                    <a:pt x="5946" y="6474"/>
                    <a:pt x="11692" y="8140"/>
                    <a:pt x="16946" y="8215"/>
                  </a:cubicBezTo>
                  <a:cubicBezTo>
                    <a:pt x="18316" y="7242"/>
                    <a:pt x="19543" y="6080"/>
                    <a:pt x="20590" y="4764"/>
                  </a:cubicBezTo>
                  <a:lnTo>
                    <a:pt x="20590" y="4764"/>
                  </a:lnTo>
                  <a:cubicBezTo>
                    <a:pt x="19509" y="4938"/>
                    <a:pt x="18394" y="5026"/>
                    <a:pt x="17248" y="5026"/>
                  </a:cubicBezTo>
                  <a:cubicBezTo>
                    <a:pt x="12229" y="5026"/>
                    <a:pt x="6625" y="3354"/>
                    <a:pt x="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652500" y="4083650"/>
              <a:ext cx="452975" cy="137250"/>
            </a:xfrm>
            <a:custGeom>
              <a:avLst/>
              <a:gdLst/>
              <a:ahLst/>
              <a:cxnLst/>
              <a:rect l="l" t="t" r="r" b="b"/>
              <a:pathLst>
                <a:path w="18119" h="5490" extrusionOk="0">
                  <a:moveTo>
                    <a:pt x="0" y="1"/>
                  </a:moveTo>
                  <a:cubicBezTo>
                    <a:pt x="2" y="2"/>
                    <a:pt x="3" y="4"/>
                    <a:pt x="5" y="5"/>
                  </a:cubicBezTo>
                  <a:lnTo>
                    <a:pt x="5" y="5"/>
                  </a:lnTo>
                  <a:cubicBezTo>
                    <a:pt x="3" y="2"/>
                    <a:pt x="3" y="1"/>
                    <a:pt x="0" y="1"/>
                  </a:cubicBezTo>
                  <a:close/>
                  <a:moveTo>
                    <a:pt x="5" y="5"/>
                  </a:moveTo>
                  <a:lnTo>
                    <a:pt x="5" y="5"/>
                  </a:lnTo>
                  <a:cubicBezTo>
                    <a:pt x="5" y="5"/>
                    <a:pt x="6" y="6"/>
                    <a:pt x="6" y="7"/>
                  </a:cubicBezTo>
                  <a:cubicBezTo>
                    <a:pt x="2518" y="1447"/>
                    <a:pt x="5000" y="2605"/>
                    <a:pt x="7427" y="3479"/>
                  </a:cubicBezTo>
                  <a:lnTo>
                    <a:pt x="7427" y="3479"/>
                  </a:lnTo>
                  <a:cubicBezTo>
                    <a:pt x="5000" y="2605"/>
                    <a:pt x="2520" y="1447"/>
                    <a:pt x="9" y="7"/>
                  </a:cubicBezTo>
                  <a:cubicBezTo>
                    <a:pt x="8" y="7"/>
                    <a:pt x="6" y="6"/>
                    <a:pt x="5" y="5"/>
                  </a:cubicBezTo>
                  <a:close/>
                  <a:moveTo>
                    <a:pt x="7427" y="3479"/>
                  </a:moveTo>
                  <a:lnTo>
                    <a:pt x="7427" y="3479"/>
                  </a:lnTo>
                  <a:cubicBezTo>
                    <a:pt x="9561" y="4247"/>
                    <a:pt x="11653" y="4796"/>
                    <a:pt x="13688" y="5124"/>
                  </a:cubicBezTo>
                  <a:lnTo>
                    <a:pt x="13688" y="5124"/>
                  </a:lnTo>
                  <a:cubicBezTo>
                    <a:pt x="11654" y="4796"/>
                    <a:pt x="9561" y="4247"/>
                    <a:pt x="7427" y="3479"/>
                  </a:cubicBezTo>
                  <a:close/>
                  <a:moveTo>
                    <a:pt x="13688" y="5124"/>
                  </a:moveTo>
                  <a:lnTo>
                    <a:pt x="13688" y="5124"/>
                  </a:lnTo>
                  <a:cubicBezTo>
                    <a:pt x="15198" y="5368"/>
                    <a:pt x="16676" y="5490"/>
                    <a:pt x="18116" y="5490"/>
                  </a:cubicBezTo>
                  <a:lnTo>
                    <a:pt x="18119" y="5490"/>
                  </a:lnTo>
                  <a:cubicBezTo>
                    <a:pt x="16678" y="5490"/>
                    <a:pt x="15199" y="5368"/>
                    <a:pt x="13688" y="5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003725" y="1793475"/>
              <a:ext cx="400" cy="25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5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7" y="7"/>
                  </a:lnTo>
                  <a:cubicBezTo>
                    <a:pt x="10" y="4"/>
                    <a:pt x="12" y="4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2734550" y="1980475"/>
              <a:ext cx="5325" cy="13900"/>
            </a:xfrm>
            <a:custGeom>
              <a:avLst/>
              <a:gdLst/>
              <a:ahLst/>
              <a:cxnLst/>
              <a:rect l="l" t="t" r="r" b="b"/>
              <a:pathLst>
                <a:path w="213" h="556" extrusionOk="0">
                  <a:moveTo>
                    <a:pt x="1" y="556"/>
                  </a:moveTo>
                  <a:cubicBezTo>
                    <a:pt x="79" y="377"/>
                    <a:pt x="132" y="177"/>
                    <a:pt x="213" y="1"/>
                  </a:cubicBezTo>
                  <a:cubicBezTo>
                    <a:pt x="132" y="177"/>
                    <a:pt x="79" y="377"/>
                    <a:pt x="1" y="5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2943350" y="1813575"/>
              <a:ext cx="32100" cy="22600"/>
            </a:xfrm>
            <a:custGeom>
              <a:avLst/>
              <a:gdLst/>
              <a:ahLst/>
              <a:cxnLst/>
              <a:rect l="l" t="t" r="r" b="b"/>
              <a:pathLst>
                <a:path w="1284" h="904" extrusionOk="0">
                  <a:moveTo>
                    <a:pt x="1283" y="0"/>
                  </a:moveTo>
                  <a:cubicBezTo>
                    <a:pt x="854" y="299"/>
                    <a:pt x="403" y="567"/>
                    <a:pt x="1" y="904"/>
                  </a:cubicBezTo>
                  <a:cubicBezTo>
                    <a:pt x="403" y="570"/>
                    <a:pt x="854" y="299"/>
                    <a:pt x="1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2890975" y="1859550"/>
              <a:ext cx="28725" cy="28575"/>
            </a:xfrm>
            <a:custGeom>
              <a:avLst/>
              <a:gdLst/>
              <a:ahLst/>
              <a:cxnLst/>
              <a:rect l="l" t="t" r="r" b="b"/>
              <a:pathLst>
                <a:path w="1149" h="1143" extrusionOk="0">
                  <a:moveTo>
                    <a:pt x="1148" y="1"/>
                  </a:moveTo>
                  <a:cubicBezTo>
                    <a:pt x="764" y="379"/>
                    <a:pt x="355" y="728"/>
                    <a:pt x="0" y="1142"/>
                  </a:cubicBezTo>
                  <a:cubicBezTo>
                    <a:pt x="358" y="728"/>
                    <a:pt x="764" y="379"/>
                    <a:pt x="1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2846125" y="1914075"/>
              <a:ext cx="25925" cy="35475"/>
            </a:xfrm>
            <a:custGeom>
              <a:avLst/>
              <a:gdLst/>
              <a:ahLst/>
              <a:cxnLst/>
              <a:rect l="l" t="t" r="r" b="b"/>
              <a:pathLst>
                <a:path w="1037" h="1419" extrusionOk="0">
                  <a:moveTo>
                    <a:pt x="0" y="1418"/>
                  </a:moveTo>
                  <a:cubicBezTo>
                    <a:pt x="317" y="911"/>
                    <a:pt x="684" y="466"/>
                    <a:pt x="1036" y="0"/>
                  </a:cubicBezTo>
                  <a:cubicBezTo>
                    <a:pt x="684" y="466"/>
                    <a:pt x="317" y="911"/>
                    <a:pt x="0" y="14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3771975" y="3933450"/>
              <a:ext cx="176800" cy="103600"/>
            </a:xfrm>
            <a:custGeom>
              <a:avLst/>
              <a:gdLst/>
              <a:ahLst/>
              <a:cxnLst/>
              <a:rect l="l" t="t" r="r" b="b"/>
              <a:pathLst>
                <a:path w="7072" h="4144" extrusionOk="0">
                  <a:moveTo>
                    <a:pt x="0" y="4143"/>
                  </a:moveTo>
                  <a:lnTo>
                    <a:pt x="7071" y="0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4317150" y="4167675"/>
              <a:ext cx="26450" cy="13025"/>
            </a:xfrm>
            <a:custGeom>
              <a:avLst/>
              <a:gdLst/>
              <a:ahLst/>
              <a:cxnLst/>
              <a:rect l="l" t="t" r="r" b="b"/>
              <a:pathLst>
                <a:path w="1058" h="521" extrusionOk="0">
                  <a:moveTo>
                    <a:pt x="1058" y="1"/>
                  </a:moveTo>
                  <a:cubicBezTo>
                    <a:pt x="705" y="171"/>
                    <a:pt x="365" y="371"/>
                    <a:pt x="1" y="520"/>
                  </a:cubicBezTo>
                  <a:cubicBezTo>
                    <a:pt x="365" y="371"/>
                    <a:pt x="705" y="171"/>
                    <a:pt x="1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3806675" y="4071950"/>
              <a:ext cx="50375" cy="20450"/>
            </a:xfrm>
            <a:custGeom>
              <a:avLst/>
              <a:gdLst/>
              <a:ahLst/>
              <a:cxnLst/>
              <a:rect l="l" t="t" r="r" b="b"/>
              <a:pathLst>
                <a:path w="2015" h="818" extrusionOk="0">
                  <a:moveTo>
                    <a:pt x="0" y="0"/>
                  </a:moveTo>
                  <a:cubicBezTo>
                    <a:pt x="675" y="296"/>
                    <a:pt x="1346" y="573"/>
                    <a:pt x="2015" y="818"/>
                  </a:cubicBezTo>
                  <a:cubicBezTo>
                    <a:pt x="1349" y="570"/>
                    <a:pt x="675" y="29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4276350" y="4180675"/>
              <a:ext cx="40825" cy="13675"/>
            </a:xfrm>
            <a:custGeom>
              <a:avLst/>
              <a:gdLst/>
              <a:ahLst/>
              <a:cxnLst/>
              <a:rect l="l" t="t" r="r" b="b"/>
              <a:pathLst>
                <a:path w="1633" h="547" extrusionOk="0">
                  <a:moveTo>
                    <a:pt x="1633" y="0"/>
                  </a:moveTo>
                  <a:cubicBezTo>
                    <a:pt x="1105" y="218"/>
                    <a:pt x="549" y="373"/>
                    <a:pt x="0" y="546"/>
                  </a:cubicBezTo>
                  <a:cubicBezTo>
                    <a:pt x="549" y="373"/>
                    <a:pt x="1105" y="218"/>
                    <a:pt x="1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4343575" y="4149325"/>
              <a:ext cx="37050" cy="18375"/>
            </a:xfrm>
            <a:custGeom>
              <a:avLst/>
              <a:gdLst/>
              <a:ahLst/>
              <a:cxnLst/>
              <a:rect l="l" t="t" r="r" b="b"/>
              <a:pathLst>
                <a:path w="1482" h="735" extrusionOk="0">
                  <a:moveTo>
                    <a:pt x="1481" y="0"/>
                  </a:moveTo>
                  <a:lnTo>
                    <a:pt x="1481" y="0"/>
                  </a:lnTo>
                  <a:cubicBezTo>
                    <a:pt x="1004" y="281"/>
                    <a:pt x="496" y="496"/>
                    <a:pt x="1" y="735"/>
                  </a:cubicBezTo>
                  <a:cubicBezTo>
                    <a:pt x="487" y="502"/>
                    <a:pt x="983" y="296"/>
                    <a:pt x="1448" y="24"/>
                  </a:cubicBezTo>
                  <a:cubicBezTo>
                    <a:pt x="1460" y="18"/>
                    <a:pt x="1469" y="9"/>
                    <a:pt x="1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4202475" y="4203075"/>
              <a:ext cx="47400" cy="9025"/>
            </a:xfrm>
            <a:custGeom>
              <a:avLst/>
              <a:gdLst/>
              <a:ahLst/>
              <a:cxnLst/>
              <a:rect l="l" t="t" r="r" b="b"/>
              <a:pathLst>
                <a:path w="1896" h="361" extrusionOk="0">
                  <a:moveTo>
                    <a:pt x="1896" y="0"/>
                  </a:moveTo>
                  <a:lnTo>
                    <a:pt x="1896" y="0"/>
                  </a:lnTo>
                  <a:cubicBezTo>
                    <a:pt x="1279" y="158"/>
                    <a:pt x="638" y="253"/>
                    <a:pt x="0" y="361"/>
                  </a:cubicBezTo>
                  <a:cubicBezTo>
                    <a:pt x="641" y="253"/>
                    <a:pt x="1279" y="158"/>
                    <a:pt x="1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3976875" y="4127150"/>
              <a:ext cx="46900" cy="7875"/>
            </a:xfrm>
            <a:custGeom>
              <a:avLst/>
              <a:gdLst/>
              <a:ahLst/>
              <a:cxnLst/>
              <a:rect l="l" t="t" r="r" b="b"/>
              <a:pathLst>
                <a:path w="1876" h="315" extrusionOk="0">
                  <a:moveTo>
                    <a:pt x="1" y="1"/>
                  </a:moveTo>
                  <a:lnTo>
                    <a:pt x="1" y="1"/>
                  </a:lnTo>
                  <a:cubicBezTo>
                    <a:pt x="637" y="132"/>
                    <a:pt x="1257" y="231"/>
                    <a:pt x="1875" y="314"/>
                  </a:cubicBezTo>
                  <a:cubicBezTo>
                    <a:pt x="1257" y="231"/>
                    <a:pt x="634" y="12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3893075" y="4104775"/>
              <a:ext cx="48675" cy="14125"/>
            </a:xfrm>
            <a:custGeom>
              <a:avLst/>
              <a:gdLst/>
              <a:ahLst/>
              <a:cxnLst/>
              <a:rect l="l" t="t" r="r" b="b"/>
              <a:pathLst>
                <a:path w="1947" h="565" extrusionOk="0">
                  <a:moveTo>
                    <a:pt x="1947" y="565"/>
                  </a:moveTo>
                  <a:cubicBezTo>
                    <a:pt x="1305" y="400"/>
                    <a:pt x="654" y="212"/>
                    <a:pt x="1" y="0"/>
                  </a:cubicBezTo>
                  <a:cubicBezTo>
                    <a:pt x="654" y="212"/>
                    <a:pt x="1305" y="400"/>
                    <a:pt x="1947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2894625" y="1751100"/>
              <a:ext cx="32200" cy="22625"/>
            </a:xfrm>
            <a:custGeom>
              <a:avLst/>
              <a:gdLst/>
              <a:ahLst/>
              <a:cxnLst/>
              <a:rect l="l" t="t" r="r" b="b"/>
              <a:pathLst>
                <a:path w="1288" h="905" extrusionOk="0">
                  <a:moveTo>
                    <a:pt x="1287" y="0"/>
                  </a:moveTo>
                  <a:cubicBezTo>
                    <a:pt x="857" y="302"/>
                    <a:pt x="404" y="567"/>
                    <a:pt x="1" y="905"/>
                  </a:cubicBezTo>
                  <a:cubicBezTo>
                    <a:pt x="404" y="567"/>
                    <a:pt x="860" y="302"/>
                    <a:pt x="1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2662475" y="1994900"/>
              <a:ext cx="71875" cy="387025"/>
            </a:xfrm>
            <a:custGeom>
              <a:avLst/>
              <a:gdLst/>
              <a:ahLst/>
              <a:cxnLst/>
              <a:rect l="l" t="t" r="r" b="b"/>
              <a:pathLst>
                <a:path w="2875" h="15481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1003" y="4336"/>
                    <a:pt x="1" y="9540"/>
                    <a:pt x="1" y="15480"/>
                  </a:cubicBezTo>
                  <a:lnTo>
                    <a:pt x="1" y="15480"/>
                  </a:lnTo>
                  <a:cubicBezTo>
                    <a:pt x="1" y="9543"/>
                    <a:pt x="1003" y="4336"/>
                    <a:pt x="2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2834250" y="1802475"/>
              <a:ext cx="30750" cy="30050"/>
            </a:xfrm>
            <a:custGeom>
              <a:avLst/>
              <a:gdLst/>
              <a:ahLst/>
              <a:cxnLst/>
              <a:rect l="l" t="t" r="r" b="b"/>
              <a:pathLst>
                <a:path w="1230" h="1202" extrusionOk="0">
                  <a:moveTo>
                    <a:pt x="1229" y="0"/>
                  </a:moveTo>
                  <a:cubicBezTo>
                    <a:pt x="821" y="400"/>
                    <a:pt x="379" y="766"/>
                    <a:pt x="1" y="1202"/>
                  </a:cubicBezTo>
                  <a:cubicBezTo>
                    <a:pt x="382" y="766"/>
                    <a:pt x="821" y="40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2739850" y="1925325"/>
              <a:ext cx="29875" cy="55175"/>
            </a:xfrm>
            <a:custGeom>
              <a:avLst/>
              <a:gdLst/>
              <a:ahLst/>
              <a:cxnLst/>
              <a:rect l="l" t="t" r="r" b="b"/>
              <a:pathLst>
                <a:path w="1195" h="2207" extrusionOk="0">
                  <a:moveTo>
                    <a:pt x="1" y="2207"/>
                  </a:moveTo>
                  <a:cubicBezTo>
                    <a:pt x="356" y="1428"/>
                    <a:pt x="780" y="720"/>
                    <a:pt x="1195" y="1"/>
                  </a:cubicBezTo>
                  <a:cubicBezTo>
                    <a:pt x="780" y="720"/>
                    <a:pt x="356" y="1428"/>
                    <a:pt x="1" y="2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2782625" y="1860575"/>
              <a:ext cx="30625" cy="41050"/>
            </a:xfrm>
            <a:custGeom>
              <a:avLst/>
              <a:gdLst/>
              <a:ahLst/>
              <a:cxnLst/>
              <a:rect l="l" t="t" r="r" b="b"/>
              <a:pathLst>
                <a:path w="1225" h="1642" extrusionOk="0">
                  <a:moveTo>
                    <a:pt x="0" y="1642"/>
                  </a:moveTo>
                  <a:cubicBezTo>
                    <a:pt x="373" y="1057"/>
                    <a:pt x="809" y="540"/>
                    <a:pt x="1224" y="0"/>
                  </a:cubicBezTo>
                  <a:cubicBezTo>
                    <a:pt x="809" y="540"/>
                    <a:pt x="373" y="1057"/>
                    <a:pt x="0" y="16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4207925" y="4118800"/>
              <a:ext cx="43900" cy="12200"/>
            </a:xfrm>
            <a:custGeom>
              <a:avLst/>
              <a:gdLst/>
              <a:ahLst/>
              <a:cxnLst/>
              <a:rect l="l" t="t" r="r" b="b"/>
              <a:pathLst>
                <a:path w="1756" h="488" extrusionOk="0">
                  <a:moveTo>
                    <a:pt x="1755" y="1"/>
                  </a:moveTo>
                  <a:cubicBezTo>
                    <a:pt x="1179" y="183"/>
                    <a:pt x="600" y="365"/>
                    <a:pt x="0" y="487"/>
                  </a:cubicBezTo>
                  <a:cubicBezTo>
                    <a:pt x="600" y="365"/>
                    <a:pt x="1179" y="183"/>
                    <a:pt x="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4134700" y="4135300"/>
              <a:ext cx="43975" cy="4950"/>
            </a:xfrm>
            <a:custGeom>
              <a:avLst/>
              <a:gdLst/>
              <a:ahLst/>
              <a:cxnLst/>
              <a:rect l="l" t="t" r="r" b="b"/>
              <a:pathLst>
                <a:path w="1759" h="198" extrusionOk="0">
                  <a:moveTo>
                    <a:pt x="1759" y="0"/>
                  </a:moveTo>
                  <a:cubicBezTo>
                    <a:pt x="1180" y="84"/>
                    <a:pt x="598" y="164"/>
                    <a:pt x="1" y="197"/>
                  </a:cubicBezTo>
                  <a:cubicBezTo>
                    <a:pt x="598" y="164"/>
                    <a:pt x="1180" y="84"/>
                    <a:pt x="1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4057550" y="4138950"/>
              <a:ext cx="45325" cy="1600"/>
            </a:xfrm>
            <a:custGeom>
              <a:avLst/>
              <a:gdLst/>
              <a:ahLst/>
              <a:cxnLst/>
              <a:rect l="l" t="t" r="r" b="b"/>
              <a:pathLst>
                <a:path w="1813" h="64" extrusionOk="0">
                  <a:moveTo>
                    <a:pt x="0" y="0"/>
                  </a:moveTo>
                  <a:lnTo>
                    <a:pt x="0" y="0"/>
                  </a:lnTo>
                  <a:cubicBezTo>
                    <a:pt x="612" y="51"/>
                    <a:pt x="1215" y="60"/>
                    <a:pt x="1812" y="63"/>
                  </a:cubicBezTo>
                  <a:cubicBezTo>
                    <a:pt x="1215" y="60"/>
                    <a:pt x="615" y="5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4276800" y="4087525"/>
              <a:ext cx="50225" cy="23700"/>
            </a:xfrm>
            <a:custGeom>
              <a:avLst/>
              <a:gdLst/>
              <a:ahLst/>
              <a:cxnLst/>
              <a:rect l="l" t="t" r="r" b="b"/>
              <a:pathLst>
                <a:path w="2009" h="948" extrusionOk="0">
                  <a:moveTo>
                    <a:pt x="2009" y="1"/>
                  </a:moveTo>
                  <a:cubicBezTo>
                    <a:pt x="1355" y="353"/>
                    <a:pt x="693" y="684"/>
                    <a:pt x="0" y="947"/>
                  </a:cubicBezTo>
                  <a:cubicBezTo>
                    <a:pt x="693" y="684"/>
                    <a:pt x="1355" y="353"/>
                    <a:pt x="2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4340900" y="4058725"/>
              <a:ext cx="37025" cy="22125"/>
            </a:xfrm>
            <a:custGeom>
              <a:avLst/>
              <a:gdLst/>
              <a:ahLst/>
              <a:cxnLst/>
              <a:rect l="l" t="t" r="r" b="b"/>
              <a:pathLst>
                <a:path w="1481" h="885" extrusionOk="0">
                  <a:moveTo>
                    <a:pt x="1260" y="1"/>
                  </a:moveTo>
                  <a:cubicBezTo>
                    <a:pt x="846" y="296"/>
                    <a:pt x="453" y="618"/>
                    <a:pt x="13" y="877"/>
                  </a:cubicBezTo>
                  <a:lnTo>
                    <a:pt x="13" y="877"/>
                  </a:lnTo>
                  <a:cubicBezTo>
                    <a:pt x="18" y="874"/>
                    <a:pt x="24" y="872"/>
                    <a:pt x="30" y="869"/>
                  </a:cubicBezTo>
                  <a:lnTo>
                    <a:pt x="1481" y="19"/>
                  </a:lnTo>
                  <a:cubicBezTo>
                    <a:pt x="1409" y="19"/>
                    <a:pt x="1331" y="4"/>
                    <a:pt x="1260" y="1"/>
                  </a:cubicBezTo>
                  <a:close/>
                  <a:moveTo>
                    <a:pt x="13" y="877"/>
                  </a:moveTo>
                  <a:lnTo>
                    <a:pt x="13" y="877"/>
                  </a:lnTo>
                  <a:cubicBezTo>
                    <a:pt x="8" y="879"/>
                    <a:pt x="3" y="881"/>
                    <a:pt x="0" y="884"/>
                  </a:cubicBezTo>
                  <a:cubicBezTo>
                    <a:pt x="4" y="882"/>
                    <a:pt x="9" y="879"/>
                    <a:pt x="13" y="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4105375" y="4216575"/>
              <a:ext cx="72525" cy="4325"/>
            </a:xfrm>
            <a:custGeom>
              <a:avLst/>
              <a:gdLst/>
              <a:ahLst/>
              <a:cxnLst/>
              <a:rect l="l" t="t" r="r" b="b"/>
              <a:pathLst>
                <a:path w="2901" h="173" extrusionOk="0">
                  <a:moveTo>
                    <a:pt x="2901" y="0"/>
                  </a:moveTo>
                  <a:cubicBezTo>
                    <a:pt x="1963" y="115"/>
                    <a:pt x="1019" y="173"/>
                    <a:pt x="73" y="173"/>
                  </a:cubicBezTo>
                  <a:lnTo>
                    <a:pt x="73" y="173"/>
                  </a:lnTo>
                  <a:cubicBezTo>
                    <a:pt x="50" y="173"/>
                    <a:pt x="27" y="173"/>
                    <a:pt x="4" y="173"/>
                  </a:cubicBezTo>
                  <a:lnTo>
                    <a:pt x="1" y="173"/>
                  </a:lnTo>
                  <a:cubicBezTo>
                    <a:pt x="24" y="173"/>
                    <a:pt x="48" y="173"/>
                    <a:pt x="71" y="173"/>
                  </a:cubicBezTo>
                  <a:cubicBezTo>
                    <a:pt x="72" y="173"/>
                    <a:pt x="72" y="173"/>
                    <a:pt x="73" y="173"/>
                  </a:cubicBezTo>
                  <a:lnTo>
                    <a:pt x="73" y="173"/>
                  </a:lnTo>
                  <a:cubicBezTo>
                    <a:pt x="73" y="173"/>
                    <a:pt x="74" y="173"/>
                    <a:pt x="74" y="173"/>
                  </a:cubicBezTo>
                  <a:cubicBezTo>
                    <a:pt x="1018" y="173"/>
                    <a:pt x="1962" y="115"/>
                    <a:pt x="2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3672275" y="4003125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0" y="1"/>
                  </a:moveTo>
                  <a:lnTo>
                    <a:pt x="0" y="19"/>
                  </a:lnTo>
                  <a:lnTo>
                    <a:pt x="3" y="19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830900" y="1949550"/>
              <a:ext cx="15225" cy="28800"/>
            </a:xfrm>
            <a:custGeom>
              <a:avLst/>
              <a:gdLst/>
              <a:ahLst/>
              <a:cxnLst/>
              <a:rect l="l" t="t" r="r" b="b"/>
              <a:pathLst>
                <a:path w="609" h="1152" extrusionOk="0">
                  <a:moveTo>
                    <a:pt x="609" y="0"/>
                  </a:moveTo>
                  <a:cubicBezTo>
                    <a:pt x="385" y="361"/>
                    <a:pt x="206" y="773"/>
                    <a:pt x="1" y="1151"/>
                  </a:cubicBezTo>
                  <a:cubicBezTo>
                    <a:pt x="209" y="773"/>
                    <a:pt x="385" y="361"/>
                    <a:pt x="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2872025" y="1888100"/>
              <a:ext cx="18975" cy="26000"/>
            </a:xfrm>
            <a:custGeom>
              <a:avLst/>
              <a:gdLst/>
              <a:ahLst/>
              <a:cxnLst/>
              <a:rect l="l" t="t" r="r" b="b"/>
              <a:pathLst>
                <a:path w="759" h="1040" extrusionOk="0">
                  <a:moveTo>
                    <a:pt x="0" y="1039"/>
                  </a:moveTo>
                  <a:cubicBezTo>
                    <a:pt x="254" y="696"/>
                    <a:pt x="484" y="320"/>
                    <a:pt x="758" y="0"/>
                  </a:cubicBezTo>
                  <a:cubicBezTo>
                    <a:pt x="484" y="320"/>
                    <a:pt x="254" y="696"/>
                    <a:pt x="0" y="1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2797325" y="2019875"/>
              <a:ext cx="11725" cy="31525"/>
            </a:xfrm>
            <a:custGeom>
              <a:avLst/>
              <a:gdLst/>
              <a:ahLst/>
              <a:cxnLst/>
              <a:rect l="l" t="t" r="r" b="b"/>
              <a:pathLst>
                <a:path w="469" h="1261" extrusionOk="0">
                  <a:moveTo>
                    <a:pt x="0" y="1260"/>
                  </a:moveTo>
                  <a:cubicBezTo>
                    <a:pt x="161" y="846"/>
                    <a:pt x="293" y="398"/>
                    <a:pt x="469" y="1"/>
                  </a:cubicBezTo>
                  <a:cubicBezTo>
                    <a:pt x="293" y="398"/>
                    <a:pt x="161" y="846"/>
                    <a:pt x="0" y="1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750825" y="2186000"/>
              <a:ext cx="7925" cy="58150"/>
            </a:xfrm>
            <a:custGeom>
              <a:avLst/>
              <a:gdLst/>
              <a:ahLst/>
              <a:cxnLst/>
              <a:rect l="l" t="t" r="r" b="b"/>
              <a:pathLst>
                <a:path w="317" h="2326" extrusionOk="0">
                  <a:moveTo>
                    <a:pt x="316" y="0"/>
                  </a:moveTo>
                  <a:cubicBezTo>
                    <a:pt x="176" y="745"/>
                    <a:pt x="99" y="1542"/>
                    <a:pt x="1" y="2325"/>
                  </a:cubicBezTo>
                  <a:cubicBezTo>
                    <a:pt x="99" y="1545"/>
                    <a:pt x="176" y="745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741650" y="2280825"/>
              <a:ext cx="4325" cy="101675"/>
            </a:xfrm>
            <a:custGeom>
              <a:avLst/>
              <a:gdLst/>
              <a:ahLst/>
              <a:cxnLst/>
              <a:rect l="l" t="t" r="r" b="b"/>
              <a:pathLst>
                <a:path w="173" h="4067" extrusionOk="0">
                  <a:moveTo>
                    <a:pt x="172" y="1"/>
                  </a:moveTo>
                  <a:lnTo>
                    <a:pt x="172" y="1"/>
                  </a:lnTo>
                  <a:cubicBezTo>
                    <a:pt x="57" y="1310"/>
                    <a:pt x="1" y="2663"/>
                    <a:pt x="1" y="4067"/>
                  </a:cubicBezTo>
                  <a:cubicBezTo>
                    <a:pt x="1" y="2666"/>
                    <a:pt x="57" y="1310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2919700" y="1836150"/>
              <a:ext cx="23675" cy="23400"/>
            </a:xfrm>
            <a:custGeom>
              <a:avLst/>
              <a:gdLst/>
              <a:ahLst/>
              <a:cxnLst/>
              <a:rect l="l" t="t" r="r" b="b"/>
              <a:pathLst>
                <a:path w="947" h="936" extrusionOk="0">
                  <a:moveTo>
                    <a:pt x="1" y="935"/>
                  </a:moveTo>
                  <a:cubicBezTo>
                    <a:pt x="320" y="628"/>
                    <a:pt x="612" y="285"/>
                    <a:pt x="947" y="1"/>
                  </a:cubicBezTo>
                  <a:cubicBezTo>
                    <a:pt x="612" y="285"/>
                    <a:pt x="320" y="628"/>
                    <a:pt x="1" y="9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2770825" y="2098825"/>
              <a:ext cx="9050" cy="37200"/>
            </a:xfrm>
            <a:custGeom>
              <a:avLst/>
              <a:gdLst/>
              <a:ahLst/>
              <a:cxnLst/>
              <a:rect l="l" t="t" r="r" b="b"/>
              <a:pathLst>
                <a:path w="362" h="1488" extrusionOk="0">
                  <a:moveTo>
                    <a:pt x="1" y="1487"/>
                  </a:moveTo>
                  <a:cubicBezTo>
                    <a:pt x="123" y="995"/>
                    <a:pt x="216" y="475"/>
                    <a:pt x="362" y="1"/>
                  </a:cubicBezTo>
                  <a:cubicBezTo>
                    <a:pt x="216" y="475"/>
                    <a:pt x="123" y="995"/>
                    <a:pt x="1" y="14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2662400" y="1655675"/>
              <a:ext cx="1009975" cy="2428075"/>
            </a:xfrm>
            <a:custGeom>
              <a:avLst/>
              <a:gdLst/>
              <a:ahLst/>
              <a:cxnLst/>
              <a:rect l="l" t="t" r="r" b="b"/>
              <a:pathLst>
                <a:path w="40399" h="97123" extrusionOk="0">
                  <a:moveTo>
                    <a:pt x="23042" y="1"/>
                  </a:moveTo>
                  <a:cubicBezTo>
                    <a:pt x="19050" y="1"/>
                    <a:pt x="15334" y="882"/>
                    <a:pt x="12072" y="2775"/>
                  </a:cubicBezTo>
                  <a:cubicBezTo>
                    <a:pt x="11543" y="3083"/>
                    <a:pt x="11072" y="3468"/>
                    <a:pt x="10579" y="3817"/>
                  </a:cubicBezTo>
                  <a:cubicBezTo>
                    <a:pt x="10149" y="4119"/>
                    <a:pt x="9693" y="4387"/>
                    <a:pt x="9290" y="4722"/>
                  </a:cubicBezTo>
                  <a:cubicBezTo>
                    <a:pt x="8869" y="5071"/>
                    <a:pt x="8502" y="5486"/>
                    <a:pt x="8108" y="5871"/>
                  </a:cubicBezTo>
                  <a:cubicBezTo>
                    <a:pt x="7696" y="6271"/>
                    <a:pt x="7257" y="6638"/>
                    <a:pt x="6875" y="7074"/>
                  </a:cubicBezTo>
                  <a:cubicBezTo>
                    <a:pt x="6573" y="7420"/>
                    <a:pt x="6317" y="7826"/>
                    <a:pt x="6033" y="8196"/>
                  </a:cubicBezTo>
                  <a:cubicBezTo>
                    <a:pt x="5618" y="8736"/>
                    <a:pt x="5182" y="9253"/>
                    <a:pt x="4809" y="9838"/>
                  </a:cubicBezTo>
                  <a:cubicBezTo>
                    <a:pt x="4621" y="10136"/>
                    <a:pt x="4472" y="10479"/>
                    <a:pt x="4293" y="10790"/>
                  </a:cubicBezTo>
                  <a:cubicBezTo>
                    <a:pt x="3878" y="11506"/>
                    <a:pt x="3457" y="12217"/>
                    <a:pt x="3099" y="12993"/>
                  </a:cubicBezTo>
                  <a:cubicBezTo>
                    <a:pt x="3018" y="13169"/>
                    <a:pt x="2965" y="13369"/>
                    <a:pt x="2887" y="13548"/>
                  </a:cubicBezTo>
                  <a:cubicBezTo>
                    <a:pt x="1006" y="17897"/>
                    <a:pt x="1" y="23121"/>
                    <a:pt x="4" y="29076"/>
                  </a:cubicBezTo>
                  <a:cubicBezTo>
                    <a:pt x="21" y="54101"/>
                    <a:pt x="17785" y="84625"/>
                    <a:pt x="39604" y="97123"/>
                  </a:cubicBezTo>
                  <a:cubicBezTo>
                    <a:pt x="39118" y="96839"/>
                    <a:pt x="38816" y="96320"/>
                    <a:pt x="38813" y="95759"/>
                  </a:cubicBezTo>
                  <a:cubicBezTo>
                    <a:pt x="38813" y="95194"/>
                    <a:pt x="39112" y="94672"/>
                    <a:pt x="39598" y="94385"/>
                  </a:cubicBezTo>
                  <a:lnTo>
                    <a:pt x="40398" y="93917"/>
                  </a:lnTo>
                  <a:cubicBezTo>
                    <a:pt x="39882" y="93609"/>
                    <a:pt x="39380" y="93245"/>
                    <a:pt x="38870" y="92920"/>
                  </a:cubicBezTo>
                  <a:cubicBezTo>
                    <a:pt x="38222" y="92505"/>
                    <a:pt x="37572" y="92102"/>
                    <a:pt x="36930" y="91651"/>
                  </a:cubicBezTo>
                  <a:cubicBezTo>
                    <a:pt x="36306" y="91212"/>
                    <a:pt x="35694" y="90732"/>
                    <a:pt x="35079" y="90266"/>
                  </a:cubicBezTo>
                  <a:cubicBezTo>
                    <a:pt x="34449" y="89789"/>
                    <a:pt x="33820" y="89326"/>
                    <a:pt x="33202" y="88822"/>
                  </a:cubicBezTo>
                  <a:cubicBezTo>
                    <a:pt x="32596" y="88323"/>
                    <a:pt x="32005" y="87789"/>
                    <a:pt x="31408" y="87263"/>
                  </a:cubicBezTo>
                  <a:cubicBezTo>
                    <a:pt x="30802" y="86732"/>
                    <a:pt x="30193" y="86216"/>
                    <a:pt x="29602" y="85658"/>
                  </a:cubicBezTo>
                  <a:cubicBezTo>
                    <a:pt x="29008" y="85102"/>
                    <a:pt x="28447" y="84520"/>
                    <a:pt x="27874" y="83941"/>
                  </a:cubicBezTo>
                  <a:cubicBezTo>
                    <a:pt x="27301" y="83365"/>
                    <a:pt x="26713" y="82798"/>
                    <a:pt x="26151" y="82198"/>
                  </a:cubicBezTo>
                  <a:cubicBezTo>
                    <a:pt x="25587" y="81595"/>
                    <a:pt x="25047" y="80959"/>
                    <a:pt x="24498" y="80335"/>
                  </a:cubicBezTo>
                  <a:cubicBezTo>
                    <a:pt x="23949" y="79712"/>
                    <a:pt x="23396" y="79109"/>
                    <a:pt x="22865" y="78470"/>
                  </a:cubicBezTo>
                  <a:cubicBezTo>
                    <a:pt x="22325" y="77819"/>
                    <a:pt x="21811" y="77139"/>
                    <a:pt x="21289" y="76467"/>
                  </a:cubicBezTo>
                  <a:cubicBezTo>
                    <a:pt x="20779" y="75816"/>
                    <a:pt x="20262" y="75175"/>
                    <a:pt x="19770" y="74506"/>
                  </a:cubicBezTo>
                  <a:cubicBezTo>
                    <a:pt x="19259" y="73813"/>
                    <a:pt x="18779" y="73094"/>
                    <a:pt x="18286" y="72384"/>
                  </a:cubicBezTo>
                  <a:cubicBezTo>
                    <a:pt x="17812" y="71703"/>
                    <a:pt x="17328" y="71034"/>
                    <a:pt x="16874" y="70339"/>
                  </a:cubicBezTo>
                  <a:cubicBezTo>
                    <a:pt x="16397" y="69611"/>
                    <a:pt x="15955" y="68861"/>
                    <a:pt x="15498" y="68118"/>
                  </a:cubicBezTo>
                  <a:cubicBezTo>
                    <a:pt x="15065" y="67414"/>
                    <a:pt x="14618" y="66718"/>
                    <a:pt x="14206" y="66002"/>
                  </a:cubicBezTo>
                  <a:cubicBezTo>
                    <a:pt x="13767" y="65244"/>
                    <a:pt x="13364" y="64465"/>
                    <a:pt x="12946" y="63695"/>
                  </a:cubicBezTo>
                  <a:cubicBezTo>
                    <a:pt x="12555" y="62972"/>
                    <a:pt x="12149" y="62259"/>
                    <a:pt x="11776" y="61528"/>
                  </a:cubicBezTo>
                  <a:cubicBezTo>
                    <a:pt x="11379" y="60742"/>
                    <a:pt x="11021" y="59946"/>
                    <a:pt x="10648" y="59152"/>
                  </a:cubicBezTo>
                  <a:cubicBezTo>
                    <a:pt x="10301" y="58417"/>
                    <a:pt x="9937" y="57689"/>
                    <a:pt x="9612" y="56946"/>
                  </a:cubicBezTo>
                  <a:cubicBezTo>
                    <a:pt x="9254" y="56128"/>
                    <a:pt x="8940" y="55304"/>
                    <a:pt x="8606" y="54480"/>
                  </a:cubicBezTo>
                  <a:cubicBezTo>
                    <a:pt x="8314" y="53752"/>
                    <a:pt x="8000" y="53029"/>
                    <a:pt x="7729" y="52298"/>
                  </a:cubicBezTo>
                  <a:cubicBezTo>
                    <a:pt x="7412" y="51447"/>
                    <a:pt x="7146" y="50594"/>
                    <a:pt x="6860" y="49743"/>
                  </a:cubicBezTo>
                  <a:cubicBezTo>
                    <a:pt x="6621" y="49030"/>
                    <a:pt x="6358" y="48316"/>
                    <a:pt x="6141" y="47603"/>
                  </a:cubicBezTo>
                  <a:cubicBezTo>
                    <a:pt x="5875" y="46728"/>
                    <a:pt x="5663" y="45854"/>
                    <a:pt x="5430" y="44979"/>
                  </a:cubicBezTo>
                  <a:cubicBezTo>
                    <a:pt x="5245" y="44287"/>
                    <a:pt x="5036" y="43594"/>
                    <a:pt x="4875" y="42902"/>
                  </a:cubicBezTo>
                  <a:cubicBezTo>
                    <a:pt x="4660" y="41991"/>
                    <a:pt x="4505" y="41087"/>
                    <a:pt x="4332" y="40182"/>
                  </a:cubicBezTo>
                  <a:cubicBezTo>
                    <a:pt x="4203" y="39529"/>
                    <a:pt x="4048" y="38872"/>
                    <a:pt x="3944" y="38221"/>
                  </a:cubicBezTo>
                  <a:cubicBezTo>
                    <a:pt x="3782" y="37218"/>
                    <a:pt x="3681" y="36230"/>
                    <a:pt x="3571" y="35236"/>
                  </a:cubicBezTo>
                  <a:cubicBezTo>
                    <a:pt x="3508" y="34693"/>
                    <a:pt x="3415" y="34144"/>
                    <a:pt x="3368" y="33604"/>
                  </a:cubicBezTo>
                  <a:cubicBezTo>
                    <a:pt x="3239" y="32075"/>
                    <a:pt x="3174" y="30565"/>
                    <a:pt x="3171" y="29073"/>
                  </a:cubicBezTo>
                  <a:cubicBezTo>
                    <a:pt x="3171" y="27667"/>
                    <a:pt x="3227" y="26306"/>
                    <a:pt x="3341" y="24992"/>
                  </a:cubicBezTo>
                  <a:cubicBezTo>
                    <a:pt x="3385" y="24491"/>
                    <a:pt x="3478" y="24028"/>
                    <a:pt x="3538" y="23538"/>
                  </a:cubicBezTo>
                  <a:cubicBezTo>
                    <a:pt x="3633" y="22753"/>
                    <a:pt x="3714" y="21954"/>
                    <a:pt x="3851" y="21204"/>
                  </a:cubicBezTo>
                  <a:cubicBezTo>
                    <a:pt x="3982" y="20512"/>
                    <a:pt x="4170" y="19873"/>
                    <a:pt x="4335" y="19213"/>
                  </a:cubicBezTo>
                  <a:cubicBezTo>
                    <a:pt x="4457" y="18721"/>
                    <a:pt x="4553" y="18198"/>
                    <a:pt x="4696" y="17727"/>
                  </a:cubicBezTo>
                  <a:cubicBezTo>
                    <a:pt x="4896" y="17061"/>
                    <a:pt x="5156" y="16455"/>
                    <a:pt x="5397" y="15828"/>
                  </a:cubicBezTo>
                  <a:cubicBezTo>
                    <a:pt x="5555" y="15411"/>
                    <a:pt x="5687" y="14966"/>
                    <a:pt x="5863" y="14569"/>
                  </a:cubicBezTo>
                  <a:cubicBezTo>
                    <a:pt x="6126" y="13981"/>
                    <a:pt x="6442" y="13452"/>
                    <a:pt x="6741" y="12906"/>
                  </a:cubicBezTo>
                  <a:cubicBezTo>
                    <a:pt x="6946" y="12524"/>
                    <a:pt x="7126" y="12112"/>
                    <a:pt x="7349" y="11751"/>
                  </a:cubicBezTo>
                  <a:cubicBezTo>
                    <a:pt x="7663" y="11244"/>
                    <a:pt x="8033" y="10802"/>
                    <a:pt x="8382" y="10333"/>
                  </a:cubicBezTo>
                  <a:cubicBezTo>
                    <a:pt x="8639" y="9993"/>
                    <a:pt x="8869" y="9617"/>
                    <a:pt x="9143" y="9297"/>
                  </a:cubicBezTo>
                  <a:cubicBezTo>
                    <a:pt x="9499" y="8880"/>
                    <a:pt x="9905" y="8530"/>
                    <a:pt x="10293" y="8154"/>
                  </a:cubicBezTo>
                  <a:cubicBezTo>
                    <a:pt x="10609" y="7844"/>
                    <a:pt x="10901" y="7501"/>
                    <a:pt x="11239" y="7220"/>
                  </a:cubicBezTo>
                  <a:cubicBezTo>
                    <a:pt x="11639" y="6883"/>
                    <a:pt x="12089" y="6611"/>
                    <a:pt x="12519" y="6313"/>
                  </a:cubicBezTo>
                  <a:cubicBezTo>
                    <a:pt x="12880" y="6062"/>
                    <a:pt x="13218" y="5775"/>
                    <a:pt x="13597" y="5551"/>
                  </a:cubicBezTo>
                  <a:lnTo>
                    <a:pt x="13651" y="5522"/>
                  </a:lnTo>
                  <a:lnTo>
                    <a:pt x="13660" y="5516"/>
                  </a:lnTo>
                  <a:cubicBezTo>
                    <a:pt x="13663" y="5516"/>
                    <a:pt x="13665" y="5513"/>
                    <a:pt x="13668" y="5513"/>
                  </a:cubicBezTo>
                  <a:lnTo>
                    <a:pt x="15056" y="4695"/>
                  </a:lnTo>
                  <a:lnTo>
                    <a:pt x="15056" y="4695"/>
                  </a:lnTo>
                  <a:cubicBezTo>
                    <a:pt x="15027" y="4748"/>
                    <a:pt x="15009" y="4814"/>
                    <a:pt x="14979" y="4868"/>
                  </a:cubicBezTo>
                  <a:cubicBezTo>
                    <a:pt x="16495" y="4157"/>
                    <a:pt x="18107" y="3662"/>
                    <a:pt x="19764" y="3399"/>
                  </a:cubicBezTo>
                  <a:cubicBezTo>
                    <a:pt x="20793" y="2107"/>
                    <a:pt x="21996" y="964"/>
                    <a:pt x="23340" y="2"/>
                  </a:cubicBezTo>
                  <a:cubicBezTo>
                    <a:pt x="23240" y="1"/>
                    <a:pt x="23141" y="1"/>
                    <a:pt x="23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3652725" y="3935975"/>
              <a:ext cx="928925" cy="285000"/>
            </a:xfrm>
            <a:custGeom>
              <a:avLst/>
              <a:gdLst/>
              <a:ahLst/>
              <a:cxnLst/>
              <a:rect l="l" t="t" r="r" b="b"/>
              <a:pathLst>
                <a:path w="37157" h="11400" extrusionOk="0">
                  <a:moveTo>
                    <a:pt x="4063" y="4457"/>
                  </a:moveTo>
                  <a:lnTo>
                    <a:pt x="4021" y="4481"/>
                  </a:lnTo>
                  <a:cubicBezTo>
                    <a:pt x="4021" y="4481"/>
                    <a:pt x="4021" y="4481"/>
                    <a:pt x="4022" y="4481"/>
                  </a:cubicBezTo>
                  <a:lnTo>
                    <a:pt x="4022" y="4481"/>
                  </a:lnTo>
                  <a:lnTo>
                    <a:pt x="4063" y="4457"/>
                  </a:lnTo>
                  <a:close/>
                  <a:moveTo>
                    <a:pt x="0" y="5914"/>
                  </a:moveTo>
                  <a:cubicBezTo>
                    <a:pt x="2" y="5915"/>
                    <a:pt x="3" y="5915"/>
                    <a:pt x="5" y="5916"/>
                  </a:cubicBezTo>
                  <a:lnTo>
                    <a:pt x="5" y="5916"/>
                  </a:lnTo>
                  <a:cubicBezTo>
                    <a:pt x="3" y="5915"/>
                    <a:pt x="2" y="5915"/>
                    <a:pt x="0" y="5914"/>
                  </a:cubicBezTo>
                  <a:close/>
                  <a:moveTo>
                    <a:pt x="37156" y="0"/>
                  </a:moveTo>
                  <a:cubicBezTo>
                    <a:pt x="35658" y="705"/>
                    <a:pt x="34067" y="1197"/>
                    <a:pt x="32431" y="1463"/>
                  </a:cubicBezTo>
                  <a:cubicBezTo>
                    <a:pt x="31387" y="2779"/>
                    <a:pt x="30157" y="3941"/>
                    <a:pt x="28787" y="4914"/>
                  </a:cubicBezTo>
                  <a:cubicBezTo>
                    <a:pt x="28858" y="4914"/>
                    <a:pt x="28936" y="4932"/>
                    <a:pt x="29008" y="4932"/>
                  </a:cubicBezTo>
                  <a:lnTo>
                    <a:pt x="27557" y="5779"/>
                  </a:lnTo>
                  <a:cubicBezTo>
                    <a:pt x="27545" y="5785"/>
                    <a:pt x="27536" y="5788"/>
                    <a:pt x="27527" y="5794"/>
                  </a:cubicBezTo>
                  <a:cubicBezTo>
                    <a:pt x="27518" y="5800"/>
                    <a:pt x="27506" y="5812"/>
                    <a:pt x="27494" y="5818"/>
                  </a:cubicBezTo>
                  <a:cubicBezTo>
                    <a:pt x="27327" y="5914"/>
                    <a:pt x="27142" y="5973"/>
                    <a:pt x="26972" y="6063"/>
                  </a:cubicBezTo>
                  <a:cubicBezTo>
                    <a:pt x="26318" y="6415"/>
                    <a:pt x="25656" y="6746"/>
                    <a:pt x="24963" y="7009"/>
                  </a:cubicBezTo>
                  <a:cubicBezTo>
                    <a:pt x="24638" y="7131"/>
                    <a:pt x="24297" y="7209"/>
                    <a:pt x="23966" y="7314"/>
                  </a:cubicBezTo>
                  <a:cubicBezTo>
                    <a:pt x="23387" y="7496"/>
                    <a:pt x="22811" y="7678"/>
                    <a:pt x="22208" y="7800"/>
                  </a:cubicBezTo>
                  <a:cubicBezTo>
                    <a:pt x="21826" y="7881"/>
                    <a:pt x="21429" y="7916"/>
                    <a:pt x="21038" y="7973"/>
                  </a:cubicBezTo>
                  <a:cubicBezTo>
                    <a:pt x="20459" y="8057"/>
                    <a:pt x="19877" y="8137"/>
                    <a:pt x="19280" y="8170"/>
                  </a:cubicBezTo>
                  <a:cubicBezTo>
                    <a:pt x="19071" y="8182"/>
                    <a:pt x="18859" y="8185"/>
                    <a:pt x="18646" y="8185"/>
                  </a:cubicBezTo>
                  <a:cubicBezTo>
                    <a:pt x="18432" y="8185"/>
                    <a:pt x="18217" y="8182"/>
                    <a:pt x="18002" y="8182"/>
                  </a:cubicBezTo>
                  <a:cubicBezTo>
                    <a:pt x="17405" y="8179"/>
                    <a:pt x="16805" y="8170"/>
                    <a:pt x="16193" y="8119"/>
                  </a:cubicBezTo>
                  <a:cubicBezTo>
                    <a:pt x="15749" y="8081"/>
                    <a:pt x="15295" y="8021"/>
                    <a:pt x="14841" y="7961"/>
                  </a:cubicBezTo>
                  <a:cubicBezTo>
                    <a:pt x="14223" y="7878"/>
                    <a:pt x="13600" y="7776"/>
                    <a:pt x="12967" y="7648"/>
                  </a:cubicBezTo>
                  <a:cubicBezTo>
                    <a:pt x="12501" y="7552"/>
                    <a:pt x="12035" y="7439"/>
                    <a:pt x="11561" y="7317"/>
                  </a:cubicBezTo>
                  <a:cubicBezTo>
                    <a:pt x="10919" y="7152"/>
                    <a:pt x="10268" y="6964"/>
                    <a:pt x="9615" y="6752"/>
                  </a:cubicBezTo>
                  <a:cubicBezTo>
                    <a:pt x="9137" y="6600"/>
                    <a:pt x="8657" y="6436"/>
                    <a:pt x="8173" y="6257"/>
                  </a:cubicBezTo>
                  <a:cubicBezTo>
                    <a:pt x="7507" y="6012"/>
                    <a:pt x="6836" y="5732"/>
                    <a:pt x="6158" y="5439"/>
                  </a:cubicBezTo>
                  <a:cubicBezTo>
                    <a:pt x="5669" y="5227"/>
                    <a:pt x="5182" y="5018"/>
                    <a:pt x="4690" y="4779"/>
                  </a:cubicBezTo>
                  <a:cubicBezTo>
                    <a:pt x="4466" y="4675"/>
                    <a:pt x="4245" y="4594"/>
                    <a:pt x="4022" y="4481"/>
                  </a:cubicBezTo>
                  <a:lnTo>
                    <a:pt x="4022" y="4481"/>
                  </a:lnTo>
                  <a:lnTo>
                    <a:pt x="1588" y="5908"/>
                  </a:lnTo>
                  <a:cubicBezTo>
                    <a:pt x="1342" y="6052"/>
                    <a:pt x="1065" y="6124"/>
                    <a:pt x="789" y="6124"/>
                  </a:cubicBezTo>
                  <a:cubicBezTo>
                    <a:pt x="519" y="6124"/>
                    <a:pt x="248" y="6055"/>
                    <a:pt x="5" y="5916"/>
                  </a:cubicBezTo>
                  <a:lnTo>
                    <a:pt x="5" y="5916"/>
                  </a:lnTo>
                  <a:cubicBezTo>
                    <a:pt x="6361" y="9562"/>
                    <a:pt x="12520" y="11400"/>
                    <a:pt x="18110" y="11400"/>
                  </a:cubicBezTo>
                  <a:cubicBezTo>
                    <a:pt x="19095" y="11400"/>
                    <a:pt x="20080" y="11340"/>
                    <a:pt x="21062" y="11221"/>
                  </a:cubicBezTo>
                  <a:cubicBezTo>
                    <a:pt x="21378" y="11182"/>
                    <a:pt x="21680" y="11095"/>
                    <a:pt x="21993" y="11045"/>
                  </a:cubicBezTo>
                  <a:cubicBezTo>
                    <a:pt x="22632" y="10937"/>
                    <a:pt x="23271" y="10845"/>
                    <a:pt x="23889" y="10684"/>
                  </a:cubicBezTo>
                  <a:cubicBezTo>
                    <a:pt x="24253" y="10591"/>
                    <a:pt x="24593" y="10445"/>
                    <a:pt x="24948" y="10334"/>
                  </a:cubicBezTo>
                  <a:cubicBezTo>
                    <a:pt x="25494" y="10161"/>
                    <a:pt x="26050" y="10006"/>
                    <a:pt x="26581" y="9788"/>
                  </a:cubicBezTo>
                  <a:cubicBezTo>
                    <a:pt x="26942" y="9639"/>
                    <a:pt x="27282" y="9439"/>
                    <a:pt x="27638" y="9269"/>
                  </a:cubicBezTo>
                  <a:cubicBezTo>
                    <a:pt x="28133" y="9033"/>
                    <a:pt x="28638" y="8815"/>
                    <a:pt x="29115" y="8537"/>
                  </a:cubicBezTo>
                  <a:cubicBezTo>
                    <a:pt x="32494" y="6567"/>
                    <a:pt x="35169" y="3645"/>
                    <a:pt x="37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3156475" y="1655725"/>
              <a:ext cx="1524800" cy="2316775"/>
            </a:xfrm>
            <a:custGeom>
              <a:avLst/>
              <a:gdLst/>
              <a:ahLst/>
              <a:cxnLst/>
              <a:rect l="l" t="t" r="r" b="b"/>
              <a:pathLst>
                <a:path w="60992" h="92671" extrusionOk="0">
                  <a:moveTo>
                    <a:pt x="3577" y="0"/>
                  </a:moveTo>
                  <a:cubicBezTo>
                    <a:pt x="2233" y="962"/>
                    <a:pt x="1030" y="2105"/>
                    <a:pt x="1" y="3397"/>
                  </a:cubicBezTo>
                  <a:cubicBezTo>
                    <a:pt x="1066" y="3224"/>
                    <a:pt x="2156" y="3108"/>
                    <a:pt x="3284" y="3108"/>
                  </a:cubicBezTo>
                  <a:cubicBezTo>
                    <a:pt x="8308" y="3108"/>
                    <a:pt x="13928" y="4803"/>
                    <a:pt x="19791" y="8158"/>
                  </a:cubicBezTo>
                  <a:cubicBezTo>
                    <a:pt x="40745" y="20161"/>
                    <a:pt x="57803" y="49472"/>
                    <a:pt x="57818" y="73498"/>
                  </a:cubicBezTo>
                  <a:cubicBezTo>
                    <a:pt x="57824" y="81590"/>
                    <a:pt x="55875" y="88148"/>
                    <a:pt x="52278" y="92670"/>
                  </a:cubicBezTo>
                  <a:cubicBezTo>
                    <a:pt x="53914" y="92404"/>
                    <a:pt x="55505" y="91912"/>
                    <a:pt x="57003" y="91208"/>
                  </a:cubicBezTo>
                  <a:cubicBezTo>
                    <a:pt x="59585" y="86476"/>
                    <a:pt x="60991" y="80504"/>
                    <a:pt x="60985" y="73498"/>
                  </a:cubicBezTo>
                  <a:cubicBezTo>
                    <a:pt x="60970" y="48461"/>
                    <a:pt x="43198" y="17919"/>
                    <a:pt x="21364" y="5412"/>
                  </a:cubicBezTo>
                  <a:cubicBezTo>
                    <a:pt x="15116" y="1836"/>
                    <a:pt x="9081" y="63"/>
                    <a:pt x="3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3626150" y="4003200"/>
              <a:ext cx="128150" cy="85850"/>
            </a:xfrm>
            <a:custGeom>
              <a:avLst/>
              <a:gdLst/>
              <a:ahLst/>
              <a:cxnLst/>
              <a:rect l="l" t="t" r="r" b="b"/>
              <a:pathLst>
                <a:path w="5126" h="3434" extrusionOk="0">
                  <a:moveTo>
                    <a:pt x="1875" y="1"/>
                  </a:moveTo>
                  <a:lnTo>
                    <a:pt x="1848" y="16"/>
                  </a:lnTo>
                  <a:lnTo>
                    <a:pt x="1845" y="16"/>
                  </a:lnTo>
                  <a:lnTo>
                    <a:pt x="1048" y="484"/>
                  </a:lnTo>
                  <a:cubicBezTo>
                    <a:pt x="1" y="1099"/>
                    <a:pt x="4" y="2613"/>
                    <a:pt x="1054" y="3219"/>
                  </a:cubicBezTo>
                  <a:cubicBezTo>
                    <a:pt x="1057" y="3219"/>
                    <a:pt x="1060" y="3225"/>
                    <a:pt x="1063" y="3225"/>
                  </a:cubicBezTo>
                  <a:cubicBezTo>
                    <a:pt x="1298" y="3359"/>
                    <a:pt x="1563" y="3434"/>
                    <a:pt x="1832" y="3434"/>
                  </a:cubicBezTo>
                  <a:cubicBezTo>
                    <a:pt x="1838" y="3434"/>
                    <a:pt x="1843" y="3434"/>
                    <a:pt x="1848" y="3434"/>
                  </a:cubicBezTo>
                  <a:cubicBezTo>
                    <a:pt x="1854" y="3434"/>
                    <a:pt x="1859" y="3434"/>
                    <a:pt x="1865" y="3434"/>
                  </a:cubicBezTo>
                  <a:cubicBezTo>
                    <a:pt x="2140" y="3434"/>
                    <a:pt x="2411" y="3359"/>
                    <a:pt x="2648" y="3219"/>
                  </a:cubicBezTo>
                  <a:lnTo>
                    <a:pt x="5126" y="1768"/>
                  </a:lnTo>
                  <a:cubicBezTo>
                    <a:pt x="4299" y="1356"/>
                    <a:pt x="3472" y="959"/>
                    <a:pt x="2633" y="478"/>
                  </a:cubicBezTo>
                  <a:cubicBezTo>
                    <a:pt x="2380" y="332"/>
                    <a:pt x="2132" y="150"/>
                    <a:pt x="1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2975450" y="1793700"/>
              <a:ext cx="28300" cy="19875"/>
            </a:xfrm>
            <a:custGeom>
              <a:avLst/>
              <a:gdLst/>
              <a:ahLst/>
              <a:cxnLst/>
              <a:rect l="l" t="t" r="r" b="b"/>
              <a:pathLst>
                <a:path w="1132" h="795" extrusionOk="0">
                  <a:moveTo>
                    <a:pt x="1132" y="1"/>
                  </a:moveTo>
                  <a:lnTo>
                    <a:pt x="1132" y="1"/>
                  </a:lnTo>
                  <a:cubicBezTo>
                    <a:pt x="1091" y="24"/>
                    <a:pt x="1052" y="48"/>
                    <a:pt x="1012" y="73"/>
                  </a:cubicBezTo>
                  <a:lnTo>
                    <a:pt x="1012" y="73"/>
                  </a:lnTo>
                  <a:cubicBezTo>
                    <a:pt x="1034" y="59"/>
                    <a:pt x="1056" y="46"/>
                    <a:pt x="1078" y="33"/>
                  </a:cubicBezTo>
                  <a:lnTo>
                    <a:pt x="1132" y="1"/>
                  </a:lnTo>
                  <a:close/>
                  <a:moveTo>
                    <a:pt x="1012" y="73"/>
                  </a:moveTo>
                  <a:cubicBezTo>
                    <a:pt x="657" y="290"/>
                    <a:pt x="341" y="558"/>
                    <a:pt x="0" y="795"/>
                  </a:cubicBezTo>
                  <a:cubicBezTo>
                    <a:pt x="341" y="558"/>
                    <a:pt x="661" y="293"/>
                    <a:pt x="1012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2741650" y="2382775"/>
              <a:ext cx="5025" cy="113000"/>
            </a:xfrm>
            <a:custGeom>
              <a:avLst/>
              <a:gdLst/>
              <a:ahLst/>
              <a:cxnLst/>
              <a:rect l="l" t="t" r="r" b="b"/>
              <a:pathLst>
                <a:path w="201" h="4520" extrusionOk="0">
                  <a:moveTo>
                    <a:pt x="1" y="1"/>
                  </a:moveTo>
                  <a:cubicBezTo>
                    <a:pt x="4" y="1486"/>
                    <a:pt x="70" y="2992"/>
                    <a:pt x="201" y="4520"/>
                  </a:cubicBezTo>
                  <a:cubicBezTo>
                    <a:pt x="73" y="2995"/>
                    <a:pt x="4" y="148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3004100" y="1773100"/>
              <a:ext cx="34800" cy="20400"/>
            </a:xfrm>
            <a:custGeom>
              <a:avLst/>
              <a:gdLst/>
              <a:ahLst/>
              <a:cxnLst/>
              <a:rect l="l" t="t" r="r" b="b"/>
              <a:pathLst>
                <a:path w="1392" h="816" extrusionOk="0">
                  <a:moveTo>
                    <a:pt x="1391" y="1"/>
                  </a:moveTo>
                  <a:lnTo>
                    <a:pt x="0" y="816"/>
                  </a:lnTo>
                  <a:cubicBezTo>
                    <a:pt x="424" y="571"/>
                    <a:pt x="872" y="380"/>
                    <a:pt x="1311" y="174"/>
                  </a:cubicBezTo>
                  <a:cubicBezTo>
                    <a:pt x="1341" y="120"/>
                    <a:pt x="1362" y="54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3634150" y="3978650"/>
              <a:ext cx="38900" cy="24950"/>
            </a:xfrm>
            <a:custGeom>
              <a:avLst/>
              <a:gdLst/>
              <a:ahLst/>
              <a:cxnLst/>
              <a:rect l="l" t="t" r="r" b="b"/>
              <a:pathLst>
                <a:path w="1556" h="998" extrusionOk="0">
                  <a:moveTo>
                    <a:pt x="0" y="1"/>
                  </a:moveTo>
                  <a:lnTo>
                    <a:pt x="0" y="1"/>
                  </a:lnTo>
                  <a:cubicBezTo>
                    <a:pt x="29" y="20"/>
                    <a:pt x="58" y="38"/>
                    <a:pt x="87" y="57"/>
                  </a:cubicBezTo>
                  <a:lnTo>
                    <a:pt x="87" y="57"/>
                  </a:lnTo>
                  <a:cubicBezTo>
                    <a:pt x="58" y="38"/>
                    <a:pt x="29" y="19"/>
                    <a:pt x="0" y="1"/>
                  </a:cubicBezTo>
                  <a:close/>
                  <a:moveTo>
                    <a:pt x="87" y="57"/>
                  </a:moveTo>
                  <a:lnTo>
                    <a:pt x="87" y="57"/>
                  </a:lnTo>
                  <a:cubicBezTo>
                    <a:pt x="567" y="370"/>
                    <a:pt x="1041" y="708"/>
                    <a:pt x="1525" y="998"/>
                  </a:cubicBezTo>
                  <a:lnTo>
                    <a:pt x="1555" y="980"/>
                  </a:lnTo>
                  <a:cubicBezTo>
                    <a:pt x="1062" y="687"/>
                    <a:pt x="574" y="372"/>
                    <a:pt x="87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3274825" y="3664050"/>
              <a:ext cx="41375" cy="46600"/>
            </a:xfrm>
            <a:custGeom>
              <a:avLst/>
              <a:gdLst/>
              <a:ahLst/>
              <a:cxnLst/>
              <a:rect l="l" t="t" r="r" b="b"/>
              <a:pathLst>
                <a:path w="1655" h="1864" extrusionOk="0">
                  <a:moveTo>
                    <a:pt x="1" y="0"/>
                  </a:moveTo>
                  <a:cubicBezTo>
                    <a:pt x="550" y="627"/>
                    <a:pt x="1090" y="1260"/>
                    <a:pt x="1654" y="1863"/>
                  </a:cubicBezTo>
                  <a:cubicBezTo>
                    <a:pt x="1090" y="1260"/>
                    <a:pt x="550" y="6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3194600" y="3567350"/>
              <a:ext cx="39500" cy="50075"/>
            </a:xfrm>
            <a:custGeom>
              <a:avLst/>
              <a:gdLst/>
              <a:ahLst/>
              <a:cxnLst/>
              <a:rect l="l" t="t" r="r" b="b"/>
              <a:pathLst>
                <a:path w="1580" h="2003" extrusionOk="0">
                  <a:moveTo>
                    <a:pt x="1580" y="2003"/>
                  </a:moveTo>
                  <a:cubicBezTo>
                    <a:pt x="1040" y="1352"/>
                    <a:pt x="523" y="672"/>
                    <a:pt x="1" y="0"/>
                  </a:cubicBezTo>
                  <a:cubicBezTo>
                    <a:pt x="523" y="672"/>
                    <a:pt x="1040" y="1352"/>
                    <a:pt x="1580" y="2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3753225" y="4047375"/>
              <a:ext cx="16750" cy="8100"/>
            </a:xfrm>
            <a:custGeom>
              <a:avLst/>
              <a:gdLst/>
              <a:ahLst/>
              <a:cxnLst/>
              <a:rect l="l" t="t" r="r" b="b"/>
              <a:pathLst>
                <a:path w="670" h="324" extrusionOk="0">
                  <a:moveTo>
                    <a:pt x="43" y="1"/>
                  </a:moveTo>
                  <a:lnTo>
                    <a:pt x="1" y="25"/>
                  </a:lnTo>
                  <a:cubicBezTo>
                    <a:pt x="225" y="138"/>
                    <a:pt x="446" y="219"/>
                    <a:pt x="670" y="323"/>
                  </a:cubicBezTo>
                  <a:cubicBezTo>
                    <a:pt x="461" y="225"/>
                    <a:pt x="252" y="102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3119550" y="3465250"/>
              <a:ext cx="37100" cy="53075"/>
            </a:xfrm>
            <a:custGeom>
              <a:avLst/>
              <a:gdLst/>
              <a:ahLst/>
              <a:cxnLst/>
              <a:rect l="l" t="t" r="r" b="b"/>
              <a:pathLst>
                <a:path w="1484" h="2123" extrusionOk="0">
                  <a:moveTo>
                    <a:pt x="1484" y="2123"/>
                  </a:moveTo>
                  <a:cubicBezTo>
                    <a:pt x="973" y="1430"/>
                    <a:pt x="493" y="711"/>
                    <a:pt x="0" y="1"/>
                  </a:cubicBezTo>
                  <a:cubicBezTo>
                    <a:pt x="493" y="711"/>
                    <a:pt x="973" y="1430"/>
                    <a:pt x="1484" y="2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3447575" y="3837250"/>
              <a:ext cx="44875" cy="38975"/>
            </a:xfrm>
            <a:custGeom>
              <a:avLst/>
              <a:gdLst/>
              <a:ahLst/>
              <a:cxnLst/>
              <a:rect l="l" t="t" r="r" b="b"/>
              <a:pathLst>
                <a:path w="1795" h="1559" extrusionOk="0">
                  <a:moveTo>
                    <a:pt x="1795" y="1559"/>
                  </a:moveTo>
                  <a:cubicBezTo>
                    <a:pt x="1189" y="1063"/>
                    <a:pt x="598" y="526"/>
                    <a:pt x="1" y="0"/>
                  </a:cubicBezTo>
                  <a:cubicBezTo>
                    <a:pt x="598" y="526"/>
                    <a:pt x="1189" y="1063"/>
                    <a:pt x="1795" y="1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751650" y="2536575"/>
              <a:ext cx="9350" cy="74650"/>
            </a:xfrm>
            <a:custGeom>
              <a:avLst/>
              <a:gdLst/>
              <a:ahLst/>
              <a:cxnLst/>
              <a:rect l="l" t="t" r="r" b="b"/>
              <a:pathLst>
                <a:path w="374" h="2986" extrusionOk="0">
                  <a:moveTo>
                    <a:pt x="374" y="2985"/>
                  </a:moveTo>
                  <a:cubicBezTo>
                    <a:pt x="212" y="1982"/>
                    <a:pt x="114" y="994"/>
                    <a:pt x="1" y="0"/>
                  </a:cubicBezTo>
                  <a:cubicBezTo>
                    <a:pt x="114" y="994"/>
                    <a:pt x="212" y="1982"/>
                    <a:pt x="374" y="29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3539375" y="3912325"/>
              <a:ext cx="46350" cy="34725"/>
            </a:xfrm>
            <a:custGeom>
              <a:avLst/>
              <a:gdLst/>
              <a:ahLst/>
              <a:cxnLst/>
              <a:rect l="l" t="t" r="r" b="b"/>
              <a:pathLst>
                <a:path w="1854" h="1389" extrusionOk="0">
                  <a:moveTo>
                    <a:pt x="1854" y="1388"/>
                  </a:moveTo>
                  <a:cubicBezTo>
                    <a:pt x="1227" y="949"/>
                    <a:pt x="615" y="469"/>
                    <a:pt x="0" y="0"/>
                  </a:cubicBezTo>
                  <a:cubicBezTo>
                    <a:pt x="615" y="469"/>
                    <a:pt x="1227" y="949"/>
                    <a:pt x="1854" y="1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3049850" y="3358625"/>
              <a:ext cx="34425" cy="55525"/>
            </a:xfrm>
            <a:custGeom>
              <a:avLst/>
              <a:gdLst/>
              <a:ahLst/>
              <a:cxnLst/>
              <a:rect l="l" t="t" r="r" b="b"/>
              <a:pathLst>
                <a:path w="1377" h="2221" extrusionOk="0">
                  <a:moveTo>
                    <a:pt x="1376" y="2221"/>
                  </a:moveTo>
                  <a:cubicBezTo>
                    <a:pt x="902" y="1493"/>
                    <a:pt x="457" y="743"/>
                    <a:pt x="0" y="0"/>
                  </a:cubicBezTo>
                  <a:cubicBezTo>
                    <a:pt x="457" y="743"/>
                    <a:pt x="902" y="1493"/>
                    <a:pt x="1376" y="2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3359225" y="3754275"/>
              <a:ext cx="43225" cy="42925"/>
            </a:xfrm>
            <a:custGeom>
              <a:avLst/>
              <a:gdLst/>
              <a:ahLst/>
              <a:cxnLst/>
              <a:rect l="l" t="t" r="r" b="b"/>
              <a:pathLst>
                <a:path w="1729" h="1717" extrusionOk="0">
                  <a:moveTo>
                    <a:pt x="1" y="0"/>
                  </a:moveTo>
                  <a:lnTo>
                    <a:pt x="1" y="0"/>
                  </a:lnTo>
                  <a:cubicBezTo>
                    <a:pt x="574" y="579"/>
                    <a:pt x="1141" y="1164"/>
                    <a:pt x="1729" y="1717"/>
                  </a:cubicBezTo>
                  <a:cubicBezTo>
                    <a:pt x="1141" y="1164"/>
                    <a:pt x="574" y="57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2798150" y="2780150"/>
              <a:ext cx="17775" cy="65600"/>
            </a:xfrm>
            <a:custGeom>
              <a:avLst/>
              <a:gdLst/>
              <a:ahLst/>
              <a:cxnLst/>
              <a:rect l="l" t="t" r="r" b="b"/>
              <a:pathLst>
                <a:path w="711" h="2624" extrusionOk="0">
                  <a:moveTo>
                    <a:pt x="711" y="2624"/>
                  </a:moveTo>
                  <a:cubicBezTo>
                    <a:pt x="445" y="1749"/>
                    <a:pt x="233" y="875"/>
                    <a:pt x="0" y="0"/>
                  </a:cubicBezTo>
                  <a:cubicBezTo>
                    <a:pt x="233" y="875"/>
                    <a:pt x="445" y="1749"/>
                    <a:pt x="711" y="26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2986050" y="3248025"/>
              <a:ext cx="31500" cy="57700"/>
            </a:xfrm>
            <a:custGeom>
              <a:avLst/>
              <a:gdLst/>
              <a:ahLst/>
              <a:cxnLst/>
              <a:rect l="l" t="t" r="r" b="b"/>
              <a:pathLst>
                <a:path w="1260" h="2308" extrusionOk="0">
                  <a:moveTo>
                    <a:pt x="1260" y="2308"/>
                  </a:moveTo>
                  <a:cubicBezTo>
                    <a:pt x="821" y="1550"/>
                    <a:pt x="418" y="774"/>
                    <a:pt x="0" y="1"/>
                  </a:cubicBezTo>
                  <a:cubicBezTo>
                    <a:pt x="418" y="774"/>
                    <a:pt x="821" y="1550"/>
                    <a:pt x="1260" y="2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2770675" y="2660225"/>
              <a:ext cx="13600" cy="68000"/>
            </a:xfrm>
            <a:custGeom>
              <a:avLst/>
              <a:gdLst/>
              <a:ahLst/>
              <a:cxnLst/>
              <a:rect l="l" t="t" r="r" b="b"/>
              <a:pathLst>
                <a:path w="544" h="2720" extrusionOk="0">
                  <a:moveTo>
                    <a:pt x="544" y="2720"/>
                  </a:moveTo>
                  <a:cubicBezTo>
                    <a:pt x="329" y="1809"/>
                    <a:pt x="174" y="905"/>
                    <a:pt x="1" y="0"/>
                  </a:cubicBezTo>
                  <a:cubicBezTo>
                    <a:pt x="174" y="905"/>
                    <a:pt x="329" y="1809"/>
                    <a:pt x="544" y="27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833875" y="2899250"/>
              <a:ext cx="21750" cy="63900"/>
            </a:xfrm>
            <a:custGeom>
              <a:avLst/>
              <a:gdLst/>
              <a:ahLst/>
              <a:cxnLst/>
              <a:rect l="l" t="t" r="r" b="b"/>
              <a:pathLst>
                <a:path w="870" h="2556" extrusionOk="0">
                  <a:moveTo>
                    <a:pt x="870" y="2555"/>
                  </a:moveTo>
                  <a:cubicBezTo>
                    <a:pt x="553" y="1704"/>
                    <a:pt x="287" y="851"/>
                    <a:pt x="1" y="0"/>
                  </a:cubicBezTo>
                  <a:cubicBezTo>
                    <a:pt x="287" y="851"/>
                    <a:pt x="553" y="1704"/>
                    <a:pt x="870" y="2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2877550" y="3017675"/>
              <a:ext cx="25150" cy="61725"/>
            </a:xfrm>
            <a:custGeom>
              <a:avLst/>
              <a:gdLst/>
              <a:ahLst/>
              <a:cxnLst/>
              <a:rect l="l" t="t" r="r" b="b"/>
              <a:pathLst>
                <a:path w="1006" h="2469" extrusionOk="0">
                  <a:moveTo>
                    <a:pt x="0" y="0"/>
                  </a:moveTo>
                  <a:cubicBezTo>
                    <a:pt x="235" y="584"/>
                    <a:pt x="462" y="1168"/>
                    <a:pt x="702" y="1751"/>
                  </a:cubicBezTo>
                  <a:lnTo>
                    <a:pt x="702" y="1751"/>
                  </a:lnTo>
                  <a:cubicBezTo>
                    <a:pt x="463" y="1169"/>
                    <a:pt x="237" y="584"/>
                    <a:pt x="0" y="0"/>
                  </a:cubicBezTo>
                  <a:close/>
                  <a:moveTo>
                    <a:pt x="702" y="1751"/>
                  </a:moveTo>
                  <a:lnTo>
                    <a:pt x="702" y="1751"/>
                  </a:lnTo>
                  <a:cubicBezTo>
                    <a:pt x="801" y="1991"/>
                    <a:pt x="902" y="2230"/>
                    <a:pt x="1006" y="2469"/>
                  </a:cubicBezTo>
                  <a:cubicBezTo>
                    <a:pt x="902" y="2230"/>
                    <a:pt x="801" y="1990"/>
                    <a:pt x="702" y="1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928575" y="3134450"/>
              <a:ext cx="28250" cy="59425"/>
            </a:xfrm>
            <a:custGeom>
              <a:avLst/>
              <a:gdLst/>
              <a:ahLst/>
              <a:cxnLst/>
              <a:rect l="l" t="t" r="r" b="b"/>
              <a:pathLst>
                <a:path w="1130" h="2377" extrusionOk="0">
                  <a:moveTo>
                    <a:pt x="1129" y="2377"/>
                  </a:moveTo>
                  <a:cubicBezTo>
                    <a:pt x="732" y="1591"/>
                    <a:pt x="374" y="795"/>
                    <a:pt x="1" y="1"/>
                  </a:cubicBezTo>
                  <a:cubicBezTo>
                    <a:pt x="374" y="795"/>
                    <a:pt x="732" y="1591"/>
                    <a:pt x="1129" y="2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1715750" y="399825"/>
              <a:ext cx="3912175" cy="5075600"/>
            </a:xfrm>
            <a:custGeom>
              <a:avLst/>
              <a:gdLst/>
              <a:ahLst/>
              <a:cxnLst/>
              <a:rect l="l" t="t" r="r" b="b"/>
              <a:pathLst>
                <a:path w="156487" h="203024" extrusionOk="0">
                  <a:moveTo>
                    <a:pt x="35135" y="3740"/>
                  </a:moveTo>
                  <a:lnTo>
                    <a:pt x="49093" y="27727"/>
                  </a:lnTo>
                  <a:cubicBezTo>
                    <a:pt x="49379" y="28217"/>
                    <a:pt x="49904" y="28514"/>
                    <a:pt x="50468" y="28514"/>
                  </a:cubicBezTo>
                  <a:cubicBezTo>
                    <a:pt x="50492" y="28514"/>
                    <a:pt x="50516" y="28513"/>
                    <a:pt x="50541" y="28512"/>
                  </a:cubicBezTo>
                  <a:cubicBezTo>
                    <a:pt x="51061" y="28487"/>
                    <a:pt x="51588" y="28475"/>
                    <a:pt x="52120" y="28475"/>
                  </a:cubicBezTo>
                  <a:cubicBezTo>
                    <a:pt x="55023" y="28475"/>
                    <a:pt x="58089" y="28847"/>
                    <a:pt x="61259" y="29596"/>
                  </a:cubicBezTo>
                  <a:cubicBezTo>
                    <a:pt x="61377" y="29623"/>
                    <a:pt x="61497" y="29636"/>
                    <a:pt x="61616" y="29636"/>
                  </a:cubicBezTo>
                  <a:cubicBezTo>
                    <a:pt x="61970" y="29636"/>
                    <a:pt x="62319" y="29518"/>
                    <a:pt x="62606" y="29297"/>
                  </a:cubicBezTo>
                  <a:cubicBezTo>
                    <a:pt x="62988" y="28996"/>
                    <a:pt x="63208" y="28536"/>
                    <a:pt x="63208" y="28050"/>
                  </a:cubicBezTo>
                  <a:lnTo>
                    <a:pt x="63197" y="6857"/>
                  </a:lnTo>
                  <a:lnTo>
                    <a:pt x="93183" y="24032"/>
                  </a:lnTo>
                  <a:lnTo>
                    <a:pt x="93198" y="47043"/>
                  </a:lnTo>
                  <a:cubicBezTo>
                    <a:pt x="93198" y="47487"/>
                    <a:pt x="93386" y="47911"/>
                    <a:pt x="93714" y="48213"/>
                  </a:cubicBezTo>
                  <a:cubicBezTo>
                    <a:pt x="97535" y="51684"/>
                    <a:pt x="101236" y="55556"/>
                    <a:pt x="104717" y="59714"/>
                  </a:cubicBezTo>
                  <a:cubicBezTo>
                    <a:pt x="105026" y="60085"/>
                    <a:pt x="105475" y="60282"/>
                    <a:pt x="105931" y="60282"/>
                  </a:cubicBezTo>
                  <a:cubicBezTo>
                    <a:pt x="106201" y="60282"/>
                    <a:pt x="106472" y="60214"/>
                    <a:pt x="106719" y="60072"/>
                  </a:cubicBezTo>
                  <a:lnTo>
                    <a:pt x="120101" y="52403"/>
                  </a:lnTo>
                  <a:lnTo>
                    <a:pt x="141965" y="89966"/>
                  </a:lnTo>
                  <a:lnTo>
                    <a:pt x="128614" y="97658"/>
                  </a:lnTo>
                  <a:cubicBezTo>
                    <a:pt x="127942" y="98046"/>
                    <a:pt x="127650" y="98858"/>
                    <a:pt x="127921" y="99583"/>
                  </a:cubicBezTo>
                  <a:cubicBezTo>
                    <a:pt x="129817" y="104657"/>
                    <a:pt x="131345" y="109777"/>
                    <a:pt x="132467" y="114791"/>
                  </a:cubicBezTo>
                  <a:cubicBezTo>
                    <a:pt x="132566" y="115224"/>
                    <a:pt x="132840" y="115597"/>
                    <a:pt x="133228" y="115821"/>
                  </a:cubicBezTo>
                  <a:lnTo>
                    <a:pt x="153293" y="127316"/>
                  </a:lnTo>
                  <a:lnTo>
                    <a:pt x="153317" y="161684"/>
                  </a:lnTo>
                  <a:lnTo>
                    <a:pt x="134819" y="151094"/>
                  </a:lnTo>
                  <a:cubicBezTo>
                    <a:pt x="134570" y="150951"/>
                    <a:pt x="134301" y="150885"/>
                    <a:pt x="134036" y="150885"/>
                  </a:cubicBezTo>
                  <a:cubicBezTo>
                    <a:pt x="133366" y="150885"/>
                    <a:pt x="132728" y="151313"/>
                    <a:pt x="132518" y="152013"/>
                  </a:cubicBezTo>
                  <a:cubicBezTo>
                    <a:pt x="131420" y="155682"/>
                    <a:pt x="129939" y="158965"/>
                    <a:pt x="128115" y="161774"/>
                  </a:cubicBezTo>
                  <a:cubicBezTo>
                    <a:pt x="127790" y="162278"/>
                    <a:pt x="127775" y="162920"/>
                    <a:pt x="128074" y="163436"/>
                  </a:cubicBezTo>
                  <a:lnTo>
                    <a:pt x="142028" y="187405"/>
                  </a:lnTo>
                  <a:lnTo>
                    <a:pt x="121354" y="199279"/>
                  </a:lnTo>
                  <a:lnTo>
                    <a:pt x="107376" y="175283"/>
                  </a:lnTo>
                  <a:cubicBezTo>
                    <a:pt x="107094" y="174799"/>
                    <a:pt x="106575" y="174498"/>
                    <a:pt x="106017" y="174498"/>
                  </a:cubicBezTo>
                  <a:cubicBezTo>
                    <a:pt x="106015" y="174498"/>
                    <a:pt x="106012" y="174498"/>
                    <a:pt x="106009" y="174498"/>
                  </a:cubicBezTo>
                  <a:cubicBezTo>
                    <a:pt x="106001" y="174498"/>
                    <a:pt x="105993" y="174497"/>
                    <a:pt x="105986" y="174497"/>
                  </a:cubicBezTo>
                  <a:cubicBezTo>
                    <a:pt x="105967" y="174497"/>
                    <a:pt x="105948" y="174499"/>
                    <a:pt x="105931" y="174501"/>
                  </a:cubicBezTo>
                  <a:cubicBezTo>
                    <a:pt x="105415" y="174524"/>
                    <a:pt x="104895" y="174536"/>
                    <a:pt x="104371" y="174536"/>
                  </a:cubicBezTo>
                  <a:cubicBezTo>
                    <a:pt x="101432" y="174536"/>
                    <a:pt x="98379" y="174172"/>
                    <a:pt x="95225" y="173430"/>
                  </a:cubicBezTo>
                  <a:cubicBezTo>
                    <a:pt x="95103" y="173397"/>
                    <a:pt x="94979" y="173381"/>
                    <a:pt x="94854" y="173381"/>
                  </a:cubicBezTo>
                  <a:cubicBezTo>
                    <a:pt x="94505" y="173381"/>
                    <a:pt x="94157" y="173506"/>
                    <a:pt x="93881" y="173728"/>
                  </a:cubicBezTo>
                  <a:cubicBezTo>
                    <a:pt x="93499" y="174030"/>
                    <a:pt x="93278" y="174487"/>
                    <a:pt x="93281" y="174970"/>
                  </a:cubicBezTo>
                  <a:lnTo>
                    <a:pt x="93293" y="196163"/>
                  </a:lnTo>
                  <a:lnTo>
                    <a:pt x="63310" y="178991"/>
                  </a:lnTo>
                  <a:lnTo>
                    <a:pt x="63295" y="155980"/>
                  </a:lnTo>
                  <a:cubicBezTo>
                    <a:pt x="63295" y="155532"/>
                    <a:pt x="63107" y="155108"/>
                    <a:pt x="62776" y="154807"/>
                  </a:cubicBezTo>
                  <a:cubicBezTo>
                    <a:pt x="58931" y="151312"/>
                    <a:pt x="55221" y="147440"/>
                    <a:pt x="51755" y="143294"/>
                  </a:cubicBezTo>
                  <a:cubicBezTo>
                    <a:pt x="51446" y="142925"/>
                    <a:pt x="50997" y="142728"/>
                    <a:pt x="50541" y="142728"/>
                  </a:cubicBezTo>
                  <a:cubicBezTo>
                    <a:pt x="50272" y="142728"/>
                    <a:pt x="50000" y="142797"/>
                    <a:pt x="49752" y="142939"/>
                  </a:cubicBezTo>
                  <a:lnTo>
                    <a:pt x="36386" y="150616"/>
                  </a:lnTo>
                  <a:lnTo>
                    <a:pt x="14525" y="113057"/>
                  </a:lnTo>
                  <a:lnTo>
                    <a:pt x="27876" y="105389"/>
                  </a:lnTo>
                  <a:cubicBezTo>
                    <a:pt x="28545" y="105004"/>
                    <a:pt x="28840" y="104189"/>
                    <a:pt x="28572" y="103463"/>
                  </a:cubicBezTo>
                  <a:cubicBezTo>
                    <a:pt x="26685" y="98401"/>
                    <a:pt x="25157" y="93279"/>
                    <a:pt x="24026" y="88231"/>
                  </a:cubicBezTo>
                  <a:cubicBezTo>
                    <a:pt x="23927" y="87799"/>
                    <a:pt x="23652" y="87425"/>
                    <a:pt x="23267" y="87202"/>
                  </a:cubicBezTo>
                  <a:lnTo>
                    <a:pt x="3197" y="75710"/>
                  </a:lnTo>
                  <a:lnTo>
                    <a:pt x="3176" y="41338"/>
                  </a:lnTo>
                  <a:lnTo>
                    <a:pt x="21667" y="51929"/>
                  </a:lnTo>
                  <a:cubicBezTo>
                    <a:pt x="21918" y="52072"/>
                    <a:pt x="22188" y="52139"/>
                    <a:pt x="22453" y="52139"/>
                  </a:cubicBezTo>
                  <a:cubicBezTo>
                    <a:pt x="23124" y="52139"/>
                    <a:pt x="23761" y="51709"/>
                    <a:pt x="23969" y="51010"/>
                  </a:cubicBezTo>
                  <a:cubicBezTo>
                    <a:pt x="25061" y="47368"/>
                    <a:pt x="26545" y="44090"/>
                    <a:pt x="28372" y="41270"/>
                  </a:cubicBezTo>
                  <a:cubicBezTo>
                    <a:pt x="28697" y="40768"/>
                    <a:pt x="28712" y="40127"/>
                    <a:pt x="28413" y="39610"/>
                  </a:cubicBezTo>
                  <a:lnTo>
                    <a:pt x="14459" y="15620"/>
                  </a:lnTo>
                  <a:lnTo>
                    <a:pt x="35135" y="3740"/>
                  </a:lnTo>
                  <a:close/>
                  <a:moveTo>
                    <a:pt x="35713" y="0"/>
                  </a:moveTo>
                  <a:cubicBezTo>
                    <a:pt x="35444" y="0"/>
                    <a:pt x="35173" y="68"/>
                    <a:pt x="34923" y="212"/>
                  </a:cubicBezTo>
                  <a:lnTo>
                    <a:pt x="11504" y="13665"/>
                  </a:lnTo>
                  <a:cubicBezTo>
                    <a:pt x="10740" y="14101"/>
                    <a:pt x="10480" y="15074"/>
                    <a:pt x="10922" y="15835"/>
                  </a:cubicBezTo>
                  <a:lnTo>
                    <a:pt x="25196" y="40374"/>
                  </a:lnTo>
                  <a:cubicBezTo>
                    <a:pt x="23754" y="42738"/>
                    <a:pt x="22530" y="45365"/>
                    <a:pt x="21548" y="48210"/>
                  </a:cubicBezTo>
                  <a:lnTo>
                    <a:pt x="2373" y="37231"/>
                  </a:lnTo>
                  <a:cubicBezTo>
                    <a:pt x="2119" y="37085"/>
                    <a:pt x="1850" y="37019"/>
                    <a:pt x="1588" y="37019"/>
                  </a:cubicBezTo>
                  <a:cubicBezTo>
                    <a:pt x="760" y="37019"/>
                    <a:pt x="1" y="37682"/>
                    <a:pt x="3" y="38607"/>
                  </a:cubicBezTo>
                  <a:lnTo>
                    <a:pt x="27" y="76626"/>
                  </a:lnTo>
                  <a:cubicBezTo>
                    <a:pt x="27" y="77196"/>
                    <a:pt x="331" y="77719"/>
                    <a:pt x="827" y="77999"/>
                  </a:cubicBezTo>
                  <a:lnTo>
                    <a:pt x="21088" y="89604"/>
                  </a:lnTo>
                  <a:cubicBezTo>
                    <a:pt x="22133" y="94151"/>
                    <a:pt x="23497" y="98750"/>
                    <a:pt x="25139" y="103305"/>
                  </a:cubicBezTo>
                  <a:lnTo>
                    <a:pt x="11570" y="111105"/>
                  </a:lnTo>
                  <a:cubicBezTo>
                    <a:pt x="10808" y="111541"/>
                    <a:pt x="10546" y="112514"/>
                    <a:pt x="10987" y="113275"/>
                  </a:cubicBezTo>
                  <a:lnTo>
                    <a:pt x="34443" y="153574"/>
                  </a:lnTo>
                  <a:cubicBezTo>
                    <a:pt x="34738" y="154077"/>
                    <a:pt x="35269" y="154359"/>
                    <a:pt x="35816" y="154359"/>
                  </a:cubicBezTo>
                  <a:cubicBezTo>
                    <a:pt x="36083" y="154359"/>
                    <a:pt x="36353" y="154291"/>
                    <a:pt x="36601" y="154150"/>
                  </a:cubicBezTo>
                  <a:lnTo>
                    <a:pt x="50185" y="146345"/>
                  </a:lnTo>
                  <a:cubicBezTo>
                    <a:pt x="53293" y="149983"/>
                    <a:pt x="56612" y="153437"/>
                    <a:pt x="60128" y="156682"/>
                  </a:cubicBezTo>
                  <a:lnTo>
                    <a:pt x="60143" y="179910"/>
                  </a:lnTo>
                  <a:cubicBezTo>
                    <a:pt x="60143" y="180477"/>
                    <a:pt x="60447" y="181003"/>
                    <a:pt x="60940" y="181283"/>
                  </a:cubicBezTo>
                  <a:lnTo>
                    <a:pt x="94093" y="200273"/>
                  </a:lnTo>
                  <a:cubicBezTo>
                    <a:pt x="94348" y="200419"/>
                    <a:pt x="94617" y="200486"/>
                    <a:pt x="94880" y="200486"/>
                  </a:cubicBezTo>
                  <a:cubicBezTo>
                    <a:pt x="95707" y="200486"/>
                    <a:pt x="96463" y="199825"/>
                    <a:pt x="96463" y="198900"/>
                  </a:cubicBezTo>
                  <a:lnTo>
                    <a:pt x="96448" y="176928"/>
                  </a:lnTo>
                  <a:lnTo>
                    <a:pt x="96448" y="176928"/>
                  </a:lnTo>
                  <a:cubicBezTo>
                    <a:pt x="99119" y="177442"/>
                    <a:pt x="101832" y="177702"/>
                    <a:pt x="104552" y="177702"/>
                  </a:cubicBezTo>
                  <a:cubicBezTo>
                    <a:pt x="104741" y="177702"/>
                    <a:pt x="104930" y="177701"/>
                    <a:pt x="105120" y="177698"/>
                  </a:cubicBezTo>
                  <a:lnTo>
                    <a:pt x="119411" y="202237"/>
                  </a:lnTo>
                  <a:cubicBezTo>
                    <a:pt x="119706" y="202742"/>
                    <a:pt x="120237" y="203024"/>
                    <a:pt x="120782" y="203024"/>
                  </a:cubicBezTo>
                  <a:cubicBezTo>
                    <a:pt x="121050" y="203024"/>
                    <a:pt x="121321" y="202956"/>
                    <a:pt x="121569" y="202813"/>
                  </a:cubicBezTo>
                  <a:lnTo>
                    <a:pt x="144986" y="189357"/>
                  </a:lnTo>
                  <a:cubicBezTo>
                    <a:pt x="145750" y="188919"/>
                    <a:pt x="146010" y="187946"/>
                    <a:pt x="145568" y="187187"/>
                  </a:cubicBezTo>
                  <a:lnTo>
                    <a:pt x="131294" y="162669"/>
                  </a:lnTo>
                  <a:cubicBezTo>
                    <a:pt x="132733" y="160308"/>
                    <a:pt x="133954" y="157675"/>
                    <a:pt x="134945" y="154810"/>
                  </a:cubicBezTo>
                  <a:lnTo>
                    <a:pt x="154117" y="165788"/>
                  </a:lnTo>
                  <a:cubicBezTo>
                    <a:pt x="154371" y="165934"/>
                    <a:pt x="154640" y="166001"/>
                    <a:pt x="154902" y="166001"/>
                  </a:cubicBezTo>
                  <a:cubicBezTo>
                    <a:pt x="155728" y="166001"/>
                    <a:pt x="156487" y="165340"/>
                    <a:pt x="156487" y="164415"/>
                  </a:cubicBezTo>
                  <a:lnTo>
                    <a:pt x="156457" y="126394"/>
                  </a:lnTo>
                  <a:cubicBezTo>
                    <a:pt x="156457" y="125826"/>
                    <a:pt x="156153" y="125301"/>
                    <a:pt x="155660" y="125021"/>
                  </a:cubicBezTo>
                  <a:lnTo>
                    <a:pt x="135398" y="113418"/>
                  </a:lnTo>
                  <a:cubicBezTo>
                    <a:pt x="134357" y="108896"/>
                    <a:pt x="132996" y="104305"/>
                    <a:pt x="131348" y="99738"/>
                  </a:cubicBezTo>
                  <a:lnTo>
                    <a:pt x="144923" y="91918"/>
                  </a:lnTo>
                  <a:cubicBezTo>
                    <a:pt x="145684" y="91479"/>
                    <a:pt x="145941" y="90506"/>
                    <a:pt x="145502" y="89748"/>
                  </a:cubicBezTo>
                  <a:lnTo>
                    <a:pt x="122050" y="49448"/>
                  </a:lnTo>
                  <a:cubicBezTo>
                    <a:pt x="121756" y="48942"/>
                    <a:pt x="121225" y="48660"/>
                    <a:pt x="120679" y="48660"/>
                  </a:cubicBezTo>
                  <a:cubicBezTo>
                    <a:pt x="120410" y="48660"/>
                    <a:pt x="120138" y="48729"/>
                    <a:pt x="119889" y="48872"/>
                  </a:cubicBezTo>
                  <a:lnTo>
                    <a:pt x="106287" y="56666"/>
                  </a:lnTo>
                  <a:cubicBezTo>
                    <a:pt x="103185" y="53030"/>
                    <a:pt x="99872" y="49583"/>
                    <a:pt x="96362" y="46341"/>
                  </a:cubicBezTo>
                  <a:lnTo>
                    <a:pt x="96347" y="23110"/>
                  </a:lnTo>
                  <a:cubicBezTo>
                    <a:pt x="96347" y="22542"/>
                    <a:pt x="96039" y="22017"/>
                    <a:pt x="95547" y="21736"/>
                  </a:cubicBezTo>
                  <a:lnTo>
                    <a:pt x="62394" y="2749"/>
                  </a:lnTo>
                  <a:cubicBezTo>
                    <a:pt x="62139" y="2604"/>
                    <a:pt x="61870" y="2537"/>
                    <a:pt x="61608" y="2537"/>
                  </a:cubicBezTo>
                  <a:cubicBezTo>
                    <a:pt x="60780" y="2537"/>
                    <a:pt x="60021" y="3200"/>
                    <a:pt x="60024" y="4125"/>
                  </a:cubicBezTo>
                  <a:lnTo>
                    <a:pt x="60038" y="26091"/>
                  </a:lnTo>
                  <a:cubicBezTo>
                    <a:pt x="57359" y="25574"/>
                    <a:pt x="54762" y="25304"/>
                    <a:pt x="52243" y="25304"/>
                  </a:cubicBezTo>
                  <a:cubicBezTo>
                    <a:pt x="51945" y="25304"/>
                    <a:pt x="51648" y="25308"/>
                    <a:pt x="51352" y="25315"/>
                  </a:cubicBezTo>
                  <a:lnTo>
                    <a:pt x="37082" y="788"/>
                  </a:lnTo>
                  <a:cubicBezTo>
                    <a:pt x="36788" y="282"/>
                    <a:pt x="36258" y="0"/>
                    <a:pt x="35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451;p36">
            <a:extLst>
              <a:ext uri="{FF2B5EF4-FFF2-40B4-BE49-F238E27FC236}">
                <a16:creationId xmlns:a16="http://schemas.microsoft.com/office/drawing/2014/main" id="{5B0A825E-7849-9250-2E65-2E55E5CDA8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1285" y="781501"/>
            <a:ext cx="5490327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1.1. 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Mục đích của đề tài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  <p:cxnSp>
        <p:nvCxnSpPr>
          <p:cNvPr id="1061" name="Google Shape;461;p37">
            <a:extLst>
              <a:ext uri="{FF2B5EF4-FFF2-40B4-BE49-F238E27FC236}">
                <a16:creationId xmlns:a16="http://schemas.microsoft.com/office/drawing/2014/main" id="{4834BC26-47AC-2032-131F-EC6BA732B129}"/>
              </a:ext>
            </a:extLst>
          </p:cNvPr>
          <p:cNvCxnSpPr>
            <a:cxnSpLocks/>
          </p:cNvCxnSpPr>
          <p:nvPr/>
        </p:nvCxnSpPr>
        <p:spPr>
          <a:xfrm>
            <a:off x="1033915" y="1519802"/>
            <a:ext cx="5152876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pic>
        <p:nvPicPr>
          <p:cNvPr id="1062" name="Picture 2" descr="CRM là gì ? Quy trình triển khai hệ thống CRM - Tin tức tên miền hosting">
            <a:extLst>
              <a:ext uri="{FF2B5EF4-FFF2-40B4-BE49-F238E27FC236}">
                <a16:creationId xmlns:a16="http://schemas.microsoft.com/office/drawing/2014/main" id="{C5488B97-8610-3016-B7BF-6F423A11A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96" y="1410699"/>
            <a:ext cx="5091490" cy="50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9"/>
          <p:cNvSpPr txBox="1">
            <a:spLocks noGrp="1"/>
          </p:cNvSpPr>
          <p:nvPr>
            <p:ph type="subTitle" idx="1"/>
          </p:nvPr>
        </p:nvSpPr>
        <p:spPr>
          <a:xfrm>
            <a:off x="731694" y="70651"/>
            <a:ext cx="9816748" cy="89685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accent3"/>
              </a:buClr>
              <a:buSzPts val="1100"/>
            </a:pPr>
            <a:r>
              <a:rPr lang="en-US" sz="3600" b="1">
                <a:solidFill>
                  <a:srgbClr val="FFFF00"/>
                </a:solidFill>
                <a:latin typeface="+mn-lt"/>
                <a:ea typeface="Audiowide"/>
                <a:cs typeface="Calibri" panose="020F0502020204030204" pitchFamily="34" charset="0"/>
                <a:sym typeface="Audiowide"/>
              </a:rPr>
              <a:t>1.2 </a:t>
            </a:r>
            <a:r>
              <a:rPr lang="vi-VN" sz="3600" b="1">
                <a:solidFill>
                  <a:srgbClr val="FFFF00"/>
                </a:solidFill>
                <a:latin typeface="+mn-lt"/>
                <a:ea typeface="Audiowide"/>
                <a:cs typeface="Calibri" panose="020F0502020204030204" pitchFamily="34" charset="0"/>
                <a:sym typeface="Audiowide"/>
              </a:rPr>
              <a:t>Mô tả hệ thống ứng dụng</a:t>
            </a:r>
            <a:endParaRPr lang="en-US" sz="3600" b="1">
              <a:solidFill>
                <a:srgbClr val="FFFF00"/>
              </a:solidFill>
              <a:latin typeface="+mn-lt"/>
              <a:ea typeface="Audiowide"/>
              <a:cs typeface="Calibri" panose="020F0502020204030204" pitchFamily="34" charset="0"/>
              <a:sym typeface="Audiowide"/>
            </a:endParaRPr>
          </a:p>
        </p:txBody>
      </p:sp>
      <p:cxnSp>
        <p:nvCxnSpPr>
          <p:cNvPr id="714" name="Google Shape;714;p39"/>
          <p:cNvCxnSpPr>
            <a:cxnSpLocks/>
          </p:cNvCxnSpPr>
          <p:nvPr/>
        </p:nvCxnSpPr>
        <p:spPr>
          <a:xfrm>
            <a:off x="731694" y="6261479"/>
            <a:ext cx="465546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15" name="Google Shape;715;p39"/>
          <p:cNvGrpSpPr/>
          <p:nvPr/>
        </p:nvGrpSpPr>
        <p:grpSpPr>
          <a:xfrm flipH="1">
            <a:off x="10732281" y="967510"/>
            <a:ext cx="930847" cy="917553"/>
            <a:chOff x="3398275" y="546563"/>
            <a:chExt cx="581150" cy="572850"/>
          </a:xfrm>
        </p:grpSpPr>
        <p:sp>
          <p:nvSpPr>
            <p:cNvPr id="716" name="Google Shape;716;p39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avLst/>
              <a:gdLst/>
              <a:ahLst/>
              <a:cxnLst/>
              <a:rect l="l" t="t" r="r" b="b"/>
              <a:pathLst>
                <a:path w="8801" h="5341" extrusionOk="0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avLst/>
              <a:gdLst/>
              <a:ahLst/>
              <a:cxnLst/>
              <a:rect l="l" t="t" r="r" b="b"/>
              <a:pathLst>
                <a:path w="8593" h="5221" extrusionOk="0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avLst/>
              <a:gdLst/>
              <a:ahLst/>
              <a:cxnLst/>
              <a:rect l="l" t="t" r="r" b="b"/>
              <a:pathLst>
                <a:path w="4936" h="9407" extrusionOk="0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avLst/>
              <a:gdLst/>
              <a:ahLst/>
              <a:cxnLst/>
              <a:rect l="l" t="t" r="r" b="b"/>
              <a:pathLst>
                <a:path w="15894" h="9437" extrusionOk="0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avLst/>
              <a:gdLst/>
              <a:ahLst/>
              <a:cxnLst/>
              <a:rect l="l" t="t" r="r" b="b"/>
              <a:pathLst>
                <a:path w="19074" h="20490" extrusionOk="0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 descr="A diagram with text on it&#10;&#10;Description automatically generated">
            <a:extLst>
              <a:ext uri="{FF2B5EF4-FFF2-40B4-BE49-F238E27FC236}">
                <a16:creationId xmlns:a16="http://schemas.microsoft.com/office/drawing/2014/main" id="{7C812461-6BB5-E8B9-249F-34120F8E4D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" t="5235" r="5259" b="5755"/>
          <a:stretch/>
        </p:blipFill>
        <p:spPr bwMode="auto">
          <a:xfrm>
            <a:off x="1475465" y="896658"/>
            <a:ext cx="9241069" cy="589069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Google Shape;461;p37">
            <a:extLst>
              <a:ext uri="{FF2B5EF4-FFF2-40B4-BE49-F238E27FC236}">
                <a16:creationId xmlns:a16="http://schemas.microsoft.com/office/drawing/2014/main" id="{6D52C1DE-0995-FA4C-1A38-181012D643E4}"/>
              </a:ext>
            </a:extLst>
          </p:cNvPr>
          <p:cNvCxnSpPr>
            <a:cxnSpLocks/>
          </p:cNvCxnSpPr>
          <p:nvPr/>
        </p:nvCxnSpPr>
        <p:spPr>
          <a:xfrm>
            <a:off x="975549" y="829139"/>
            <a:ext cx="6135370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7910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A3C7-BC77-D176-8591-C28D5B90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75" y="3316303"/>
            <a:ext cx="5726400" cy="1209200"/>
          </a:xfrm>
        </p:spPr>
        <p:txBody>
          <a:bodyPr/>
          <a:lstStyle/>
          <a:p>
            <a:pPr algn="r"/>
            <a:r>
              <a:rPr lang="en-US" sz="5400">
                <a:solidFill>
                  <a:schemeClr val="accent5"/>
                </a:solidFill>
                <a:latin typeface="+mj-lt"/>
                <a:cs typeface="Times New Roman" panose="02020603050405020304" pitchFamily="18" charset="0"/>
              </a:rPr>
              <a:t>ĐẶC TẢ, </a:t>
            </a:r>
            <a:br>
              <a:rPr lang="en-US" sz="5400">
                <a:solidFill>
                  <a:schemeClr val="accent5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5400">
                <a:solidFill>
                  <a:schemeClr val="accent5"/>
                </a:solidFill>
                <a:latin typeface="+mj-lt"/>
                <a:cs typeface="Times New Roman" panose="02020603050405020304" pitchFamily="18" charset="0"/>
              </a:rPr>
              <a:t>PHÂN TÍCH &amp; THIẾT KẾ</a:t>
            </a:r>
            <a:endParaRPr lang="vi-VN" sz="4800">
              <a:latin typeface="+mj-lt"/>
            </a:endParaRPr>
          </a:p>
        </p:txBody>
      </p:sp>
      <p:sp>
        <p:nvSpPr>
          <p:cNvPr id="4" name="Google Shape;454;p36">
            <a:extLst>
              <a:ext uri="{FF2B5EF4-FFF2-40B4-BE49-F238E27FC236}">
                <a16:creationId xmlns:a16="http://schemas.microsoft.com/office/drawing/2014/main" id="{19FBCDED-7CCB-97E1-418E-678C41413334}"/>
              </a:ext>
            </a:extLst>
          </p:cNvPr>
          <p:cNvSpPr/>
          <p:nvPr/>
        </p:nvSpPr>
        <p:spPr>
          <a:xfrm>
            <a:off x="1580188" y="1746048"/>
            <a:ext cx="2439430" cy="15339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  <a:cs typeface="Arial"/>
                <a:sym typeface="Arial"/>
              </a:rPr>
              <a:t>0</a:t>
            </a:r>
            <a:r>
              <a:rPr lang="vi-VN" sz="1867" b="1" kern="0">
                <a:ln w="19050" cap="flat" cmpd="sng">
                  <a:solidFill>
                    <a:srgbClr val="FADD5C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  <a:cs typeface="Arial"/>
                <a:sym typeface="Arial"/>
              </a:rPr>
              <a:t>2</a:t>
            </a:r>
            <a:endParaRPr sz="1867" b="1" kern="0">
              <a:ln w="19050" cap="flat" cmpd="sng">
                <a:solidFill>
                  <a:srgbClr val="FADD5C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  <a:cs typeface="Arial"/>
              <a:sym typeface="Arial"/>
            </a:endParaRPr>
          </a:p>
        </p:txBody>
      </p:sp>
      <p:cxnSp>
        <p:nvCxnSpPr>
          <p:cNvPr id="5" name="Google Shape;453;p36">
            <a:extLst>
              <a:ext uri="{FF2B5EF4-FFF2-40B4-BE49-F238E27FC236}">
                <a16:creationId xmlns:a16="http://schemas.microsoft.com/office/drawing/2014/main" id="{92B5E8C6-B397-CB7B-B593-B46C73BFE587}"/>
              </a:ext>
            </a:extLst>
          </p:cNvPr>
          <p:cNvCxnSpPr>
            <a:cxnSpLocks/>
          </p:cNvCxnSpPr>
          <p:nvPr/>
        </p:nvCxnSpPr>
        <p:spPr>
          <a:xfrm>
            <a:off x="1580189" y="5328798"/>
            <a:ext cx="631374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6" name="Google Shape;453;p36">
            <a:extLst>
              <a:ext uri="{FF2B5EF4-FFF2-40B4-BE49-F238E27FC236}">
                <a16:creationId xmlns:a16="http://schemas.microsoft.com/office/drawing/2014/main" id="{ECEAC08F-8508-7B28-3B99-2BC352EC2A12}"/>
              </a:ext>
            </a:extLst>
          </p:cNvPr>
          <p:cNvCxnSpPr>
            <a:cxnSpLocks/>
          </p:cNvCxnSpPr>
          <p:nvPr/>
        </p:nvCxnSpPr>
        <p:spPr>
          <a:xfrm>
            <a:off x="1580188" y="1302737"/>
            <a:ext cx="6313745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2037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60;p37">
            <a:extLst>
              <a:ext uri="{FF2B5EF4-FFF2-40B4-BE49-F238E27FC236}">
                <a16:creationId xmlns:a16="http://schemas.microsoft.com/office/drawing/2014/main" id="{EB50098D-7965-CD20-4532-992F95A401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3027" y="1319856"/>
            <a:ext cx="10808253" cy="50190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SzPct val="100000"/>
              <a:buFont typeface="Wingdings" panose="05000000000000000000" pitchFamily="2" charset="2"/>
              <a:buChar char=""/>
              <a:tabLst>
                <a:tab pos="228600" algn="l"/>
                <a:tab pos="457200" algn="l"/>
              </a:tabLst>
            </a:pPr>
            <a:r>
              <a:rPr lang="en-US" sz="26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Đăng nhập - Đăng xuất:</a:t>
            </a:r>
            <a:endParaRPr lang="en-US" sz="26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Bef>
                <a:spcPts val="600"/>
              </a:spcBef>
              <a:buSzPct val="100000"/>
              <a:buFont typeface="Symbol" panose="05050102010706020507" pitchFamily="18" charset="2"/>
              <a:buChar char=""/>
              <a:tabLst>
                <a:tab pos="685800" algn="l"/>
                <a:tab pos="914400" algn="l"/>
              </a:tabLst>
            </a:pPr>
            <a:r>
              <a:rPr lang="en-US" sz="2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Cho phép đăng nhập bằng tên người dùng và mật khẩu.</a:t>
            </a:r>
            <a:endParaRPr lang="en-US" sz="26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Bef>
                <a:spcPts val="600"/>
              </a:spcBef>
              <a:buSzPct val="100000"/>
              <a:buFont typeface="Symbol" panose="05050102010706020507" pitchFamily="18" charset="2"/>
              <a:buChar char=""/>
              <a:tabLst>
                <a:tab pos="685800" algn="l"/>
                <a:tab pos="914400" algn="l"/>
              </a:tabLst>
            </a:pPr>
            <a:r>
              <a:rPr lang="en-US" sz="2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Đăng xuất an toàn.</a:t>
            </a:r>
            <a:endParaRPr lang="en-US" sz="26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SzPct val="100000"/>
              <a:buFont typeface="Wingdings" panose="05000000000000000000" pitchFamily="2" charset="2"/>
              <a:buChar char=""/>
              <a:tabLst>
                <a:tab pos="228600" algn="l"/>
                <a:tab pos="457200" algn="l"/>
              </a:tabLst>
            </a:pPr>
            <a:r>
              <a:rPr lang="en-US" sz="26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Quản lý thông tin khách hàng:</a:t>
            </a:r>
            <a:endParaRPr lang="en-US" sz="26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Bef>
                <a:spcPts val="600"/>
              </a:spcBef>
              <a:buSzPct val="100000"/>
              <a:buFont typeface="Symbol" panose="05050102010706020507" pitchFamily="18" charset="2"/>
              <a:buChar char=""/>
              <a:tabLst>
                <a:tab pos="685800" algn="l"/>
                <a:tab pos="914400" algn="l"/>
              </a:tabLst>
            </a:pPr>
            <a:r>
              <a:rPr lang="en-US" sz="2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Cho phép xem, tạo, chỉnh sửa và xóa thông tin khách hàng.</a:t>
            </a:r>
            <a:endParaRPr lang="en-US" sz="26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SzPct val="100000"/>
              <a:buFont typeface="Wingdings" panose="05000000000000000000" pitchFamily="2" charset="2"/>
              <a:buChar char=""/>
              <a:tabLst>
                <a:tab pos="228600" algn="l"/>
                <a:tab pos="457200" algn="l"/>
              </a:tabLst>
            </a:pPr>
            <a:r>
              <a:rPr lang="en-US" sz="26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Quản lý khách hàng tiềm năng:</a:t>
            </a:r>
            <a:endParaRPr lang="en-US" sz="26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Bef>
                <a:spcPts val="600"/>
              </a:spcBef>
              <a:buSzPct val="100000"/>
              <a:buFont typeface="Symbol" panose="05050102010706020507" pitchFamily="18" charset="2"/>
              <a:buChar char=""/>
              <a:tabLst>
                <a:tab pos="685800" algn="l"/>
                <a:tab pos="914400" algn="l"/>
              </a:tabLst>
            </a:pPr>
            <a:r>
              <a:rPr lang="en-US" sz="2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Cho phép xem, tạo, chỉnh sửa và xóa thông tin khách hàng tiềm năng.</a:t>
            </a:r>
            <a:endParaRPr lang="en-US" sz="26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Bef>
                <a:spcPts val="600"/>
              </a:spcBef>
              <a:buSzPct val="100000"/>
              <a:buFont typeface="Symbol" panose="05050102010706020507" pitchFamily="18" charset="2"/>
              <a:buChar char=""/>
              <a:tabLst>
                <a:tab pos="685800" algn="l"/>
                <a:tab pos="914400" algn="l"/>
              </a:tabLst>
            </a:pPr>
            <a:r>
              <a:rPr lang="en-US" sz="2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Ghi nhận thông tin khách hàng tiềm năng và quản lý tương tác.</a:t>
            </a:r>
            <a:endParaRPr lang="en-US" sz="26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Bef>
                <a:spcPts val="600"/>
              </a:spcBef>
              <a:buSzPct val="100000"/>
              <a:buFont typeface="Symbol" panose="05050102010706020507" pitchFamily="18" charset="2"/>
              <a:buChar char=""/>
              <a:tabLst>
                <a:tab pos="685800" algn="l"/>
                <a:tab pos="914400" algn="l"/>
              </a:tabLst>
            </a:pPr>
            <a:r>
              <a:rPr lang="en-US" sz="2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Gắn nhãn và phân loại khách hàng.</a:t>
            </a:r>
            <a:endParaRPr lang="en-US" sz="26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52385" indent="0" algn="just">
              <a:spcBef>
                <a:spcPts val="600"/>
              </a:spcBef>
            </a:pPr>
            <a:endParaRPr lang="vi-VN" sz="2600">
              <a:solidFill>
                <a:schemeClr val="accent5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cxnSp>
        <p:nvCxnSpPr>
          <p:cNvPr id="15" name="Google Shape;461;p37">
            <a:extLst>
              <a:ext uri="{FF2B5EF4-FFF2-40B4-BE49-F238E27FC236}">
                <a16:creationId xmlns:a16="http://schemas.microsoft.com/office/drawing/2014/main" id="{C8FEDE58-4CAC-FA41-FEDE-28270B44AE43}"/>
              </a:ext>
            </a:extLst>
          </p:cNvPr>
          <p:cNvCxnSpPr>
            <a:cxnSpLocks/>
          </p:cNvCxnSpPr>
          <p:nvPr/>
        </p:nvCxnSpPr>
        <p:spPr>
          <a:xfrm>
            <a:off x="819907" y="1208515"/>
            <a:ext cx="5026788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701" name="Google Shape;451;p36">
            <a:extLst>
              <a:ext uri="{FF2B5EF4-FFF2-40B4-BE49-F238E27FC236}">
                <a16:creationId xmlns:a16="http://schemas.microsoft.com/office/drawing/2014/main" id="{DEBD3DAC-20E0-8C37-3C43-DC2D9D1E0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12" y="374397"/>
            <a:ext cx="5490327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.1. 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Yêu cầu chức năng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251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60;p37">
            <a:extLst>
              <a:ext uri="{FF2B5EF4-FFF2-40B4-BE49-F238E27FC236}">
                <a16:creationId xmlns:a16="http://schemas.microsoft.com/office/drawing/2014/main" id="{EB50098D-7965-CD20-4532-992F95A401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4073" y="1310431"/>
            <a:ext cx="10635927" cy="50190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SzPct val="100000"/>
              <a:buFont typeface="Wingdings" panose="05000000000000000000" pitchFamily="2" charset="2"/>
              <a:buChar char=""/>
              <a:tabLst>
                <a:tab pos="228600" algn="l"/>
                <a:tab pos="457200" algn="l"/>
              </a:tabLst>
            </a:pPr>
            <a:r>
              <a:rPr lang="en-US" sz="24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Quản lý thông tin giao dịch:</a:t>
            </a:r>
            <a:endParaRPr lang="en-US" sz="24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  <a:tabLst>
                <a:tab pos="685800" algn="l"/>
                <a:tab pos="914400" algn="l"/>
              </a:tabLst>
            </a:pP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Cho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phép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ghi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chỉnh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sửa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và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quản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lý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thông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tin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giao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dịch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thông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qua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thông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tin đơn báo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cáo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và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thống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kê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doanh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số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bán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hàng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lợi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/>
              </a:rPr>
              <a:t>nhuận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/>
              </a:rPr>
              <a:t>, …</a:t>
            </a:r>
            <a:endParaRPr lang="en-US" sz="24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SzPct val="100000"/>
              <a:buFont typeface="Wingdings" panose="05000000000000000000" pitchFamily="2" charset="2"/>
              <a:buChar char=""/>
              <a:tabLst>
                <a:tab pos="228600" algn="l"/>
                <a:tab pos="457200" algn="l"/>
              </a:tabLst>
            </a:pPr>
            <a:r>
              <a:rPr lang="en-US" sz="2400" b="1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  <a:tabLst>
                <a:tab pos="685800" algn="l"/>
                <a:tab pos="914400" algn="l"/>
              </a:tabLst>
            </a:pP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  <a:tabLst>
                <a:tab pos="685800" algn="l"/>
                <a:tab pos="914400" algn="l"/>
              </a:tabLst>
            </a:pP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  <a:tabLst>
                <a:tab pos="685800" algn="l"/>
                <a:tab pos="914400" algn="l"/>
              </a:tabLst>
            </a:pP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SzPct val="100000"/>
              <a:buFont typeface="Wingdings" panose="05000000000000000000" pitchFamily="2" charset="2"/>
              <a:buChar char=""/>
              <a:tabLst>
                <a:tab pos="228600" algn="l"/>
                <a:tab pos="457200" algn="l"/>
              </a:tabLst>
            </a:pPr>
            <a:r>
              <a:rPr lang="en-US" sz="2400" b="1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4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4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  <a:tabLst>
                <a:tab pos="685800" algn="l"/>
                <a:tab pos="914400" algn="l"/>
              </a:tabLst>
            </a:pP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Ghi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  <a:tabLst>
                <a:tab pos="685800" algn="l"/>
                <a:tab pos="914400" algn="l"/>
              </a:tabLst>
            </a:pP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oogle Shape;461;p37">
            <a:extLst>
              <a:ext uri="{FF2B5EF4-FFF2-40B4-BE49-F238E27FC236}">
                <a16:creationId xmlns:a16="http://schemas.microsoft.com/office/drawing/2014/main" id="{C8FEDE58-4CAC-FA41-FEDE-28270B44AE43}"/>
              </a:ext>
            </a:extLst>
          </p:cNvPr>
          <p:cNvCxnSpPr>
            <a:cxnSpLocks/>
          </p:cNvCxnSpPr>
          <p:nvPr/>
        </p:nvCxnSpPr>
        <p:spPr>
          <a:xfrm>
            <a:off x="819907" y="1208515"/>
            <a:ext cx="5026788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701" name="Google Shape;451;p36">
            <a:extLst>
              <a:ext uri="{FF2B5EF4-FFF2-40B4-BE49-F238E27FC236}">
                <a16:creationId xmlns:a16="http://schemas.microsoft.com/office/drawing/2014/main" id="{DEBD3DAC-20E0-8C37-3C43-DC2D9D1E0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12" y="374397"/>
            <a:ext cx="5490327" cy="7557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2</a:t>
            </a:r>
            <a:r>
              <a:rPr lang="vi-VN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.1. </a:t>
            </a:r>
            <a:r>
              <a:rPr lang="en-US" sz="3600">
                <a:solidFill>
                  <a:srgbClr val="FFFF00"/>
                </a:solidFill>
                <a:latin typeface="+mn-lt"/>
                <a:cs typeface="Calibri" panose="020F0502020204030204" pitchFamily="34" charset="0"/>
              </a:rPr>
              <a:t>Yêu cầu chức năng</a:t>
            </a:r>
            <a:endParaRPr sz="360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31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01" grpId="0"/>
    </p:bldLst>
  </p:timing>
</p:sld>
</file>

<file path=ppt/theme/theme1.xml><?xml version="1.0" encoding="utf-8"?>
<a:theme xmlns:a="http://schemas.openxmlformats.org/drawingml/2006/main" name="Web3 Architecture Thesis by Slidesgo">
  <a:themeElements>
    <a:clrScheme name="Simple Light">
      <a:dk1>
        <a:srgbClr val="FFFFFF"/>
      </a:dk1>
      <a:lt1>
        <a:srgbClr val="FADD5C"/>
      </a:lt1>
      <a:dk2>
        <a:srgbClr val="40A895"/>
      </a:dk2>
      <a:lt2>
        <a:srgbClr val="D55D7A"/>
      </a:lt2>
      <a:accent1>
        <a:srgbClr val="1E71D8"/>
      </a:accent1>
      <a:accent2>
        <a:srgbClr val="031D41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845</Words>
  <Application>Microsoft Office PowerPoint</Application>
  <PresentationFormat>Widescreen</PresentationFormat>
  <Paragraphs>91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Aptos</vt:lpstr>
      <vt:lpstr>Arial</vt:lpstr>
      <vt:lpstr>Audiowide</vt:lpstr>
      <vt:lpstr>Bebas Neue</vt:lpstr>
      <vt:lpstr>Courier New</vt:lpstr>
      <vt:lpstr>Nunito Light</vt:lpstr>
      <vt:lpstr>Red Hat Text</vt:lpstr>
      <vt:lpstr>Red Hat Text Light</vt:lpstr>
      <vt:lpstr>Symbol</vt:lpstr>
      <vt:lpstr>Wingdings</vt:lpstr>
      <vt:lpstr>Web3 Architecture Thesis by Slidesgo</vt:lpstr>
      <vt:lpstr>PHÁT TRIỂN  ỨNG DỤNG CRM TRONG THƯƠNG MẠI ĐIỆN TỬ</vt:lpstr>
      <vt:lpstr>PowerPoint Presentation</vt:lpstr>
      <vt:lpstr>ĐẶC TẢ, PHÂN TÍCH &amp; THIẾT KẾ</vt:lpstr>
      <vt:lpstr>GIỚI THIỆU VỀ ĐỀ TÀI</vt:lpstr>
      <vt:lpstr>1.1. Mục đích của đề tài</vt:lpstr>
      <vt:lpstr>PowerPoint Presentation</vt:lpstr>
      <vt:lpstr>ĐẶC TẢ,  PHÂN TÍCH &amp; THIẾT KẾ</vt:lpstr>
      <vt:lpstr>2.1. Yêu cầu chức năng</vt:lpstr>
      <vt:lpstr>2.1. Yêu cầu chức năng</vt:lpstr>
      <vt:lpstr>2.2. Yêu cầu phi chức năng</vt:lpstr>
      <vt:lpstr>2.3. Các đối tượng cần xử lý</vt:lpstr>
      <vt:lpstr>2.4. Sơ đồ lớp của hệ thống</vt:lpstr>
      <vt:lpstr>2.5. Cơ sở dữ liệu</vt:lpstr>
      <vt:lpstr>SƠ ĐỒ  USE CASE TỪNG MODULE</vt:lpstr>
      <vt:lpstr>Sơ đồ Use Case hệ thống CRM</vt:lpstr>
      <vt:lpstr>2.6.1 Module Đăng nhập hệ thống </vt:lpstr>
      <vt:lpstr>2.6.2 Module Quản lý khách hàng </vt:lpstr>
      <vt:lpstr>2.6.3 Module Quản lý khách hàng tiềm năng  </vt:lpstr>
      <vt:lpstr>2.6.4 Module Quản lý thông tin giao dịch </vt:lpstr>
      <vt:lpstr>2.6.5 Module Tiếp thị sản phẩm  </vt:lpstr>
      <vt:lpstr>2.6.6 Module Chăm sóc khách hàng</vt:lpstr>
      <vt:lpstr>CÔNG NGHỆ ĐƯỢC DÙNG TRONG DỰ ÁN</vt:lpstr>
      <vt:lpstr>CÁC CÔNG NGHỆ ĐƯỢC SỬ DỤNG </vt:lpstr>
      <vt:lpstr>PowerPoint Presentation</vt:lpstr>
      <vt:lpstr>PowerPoint Presentation</vt:lpstr>
      <vt:lpstr>PowerPoint Presentation</vt:lpstr>
      <vt:lpstr>CẢM ƠN  THẦY &amp;  CÁC BẠN 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>Huỳnh Nguyễn Quốc Bảo-CN22CLCA</cp:lastModifiedBy>
  <cp:revision>4</cp:revision>
  <dcterms:created xsi:type="dcterms:W3CDTF">2024-04-15T17:11:45Z</dcterms:created>
  <dcterms:modified xsi:type="dcterms:W3CDTF">2024-04-28T09:01:59Z</dcterms:modified>
</cp:coreProperties>
</file>