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7.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8.xml" ContentType="application/vnd.openxmlformats-officedocument.presentationml.notesSlide+xml"/>
  <Override PartName="/ppt/ink/ink26.xml" ContentType="application/inkml+xml"/>
  <Override PartName="/ppt/notesSlides/notesSlide9.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10.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1.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85" autoAdjust="0"/>
  </p:normalViewPr>
  <p:slideViewPr>
    <p:cSldViewPr snapToGrid="0" snapToObjects="1">
      <p:cViewPr varScale="1">
        <p:scale>
          <a:sx n="62" d="100"/>
          <a:sy n="62" d="100"/>
        </p:scale>
        <p:origin x="197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02/04/2024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0:19.3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1 106,'667'0,"-599"-4,-1-2,96-23,3 1,-76 14,-29 4,102-3,-137 12,-17 0,-1 1,1 0,0 1,16 2,-25-1,-7 3,-13 2,-60 13,-140 16,-85-13,101-9,-483 15,1016-43,-103 1,933 4,-764 11,-613-4,-275 6,159 28,139-11,16-2,44-2,-225-2,356-18,9-1,10-4,12 1,1 1,-1 1,1 2,0 1,54 2,-27 1,542-2,-254 3,-318-3,0 0,0-2,-1 0,1-2,-1-1,38-14,-41 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4:22.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72,'176'2,"267"-10,-223-23,-132 16,121-5,265 20,-195 2,-250 0,-1 1,43 9,-37-5,41 3,343-7,-215-5,-170 2,-4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4:26.7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70,'931'0,"-837"-4,137-24,-149 14,-39 5,0 2,45 0,221 8,-271 1,72 13,13 1,315-13,-225-5,195 2,-374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4:38.8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1659 71,'-67'-4,"0"-3,-75-16,-32-5,-258 19,258 12,140-4,1 3,-1 1,-62 13,64-9,14-3,0 1,0 0,-17 8,16-4,0-1,-1-1,0-1,0 0,0-1,-1-2,0 0,1-1,-40-1,57-2,1 1,-1 0,0-1,0 1,0-1,1 0,-1 0,0 0,1-1,-4-1,5 2,0 0,0 1,0-1,0 0,1 0,-1 0,0 0,1 0,-1 0,1 0,-1 0,1-1,-1 1,1 0,0 0,-1 0,1-1,0 1,0 0,0 0,0 0,0-1,0 1,0 0,1-2,6-19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4:41.8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2292 175,'-122'3,"-243"38,272-27,-121 0,-97-15,110-2,103 5,-112-5,186 0,-35-10,38 8,-1 0,-25-1,29 6,-1-2,1 0,0-1,0 0,1-2,-1 0,-26-12,-19-14,-98-66,149 90,0 1,0 0,-1 0,0 1,-27-6,38 11,-5-3,13 2,6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5:40.3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236 380,'3285'0,"-3227"-3,0-3,-1-2,64-17,-68 13,-9 5,1 2,68 0,-60 5,73-12,40-18,-50 8,1 4,128-3,-175 21,-13 2,0-3,-1-3,1-2,62-15,-72 9,0 3,0 1,0 3,75 1,-49 5,40 1,150-16,89-10,2 25,-132 1,-159 1,0 3,88 20,-21-3,691 78,-534-66,-202-26,-42-5,75 16,-47-3,1-4,138 7,149-19,-186-4,295 23,-233-6,-12 0,460 7,-579-22,204-17,-4 0,-258 18,56 0,0-4,104-18,222-22,-346 35,151-38,-109 18,89 2,-104 16,481-36,190 47,-319 1,-439 0,1 2,0 0,-1 1,0 1,0 1,0 1,40 19,-58-24,0 0,-1 0,1 1,-1-1,0 1,0 0,0 0,0 0,0 0,0 1,-1-1,0 1,1-1,-1 1,-1 0,1 0,0 0,-1 0,0 0,0 0,0 0,-1 0,1 1,-1-1,0 0,0 0,-1 1,1-1,-1 0,0 0,0 0,0 0,0 0,-1 0,0 0,0 0,0 0,0-1,-1 1,1-1,-1 0,0 0,0 0,0 0,0 0,0 0,-1-1,1 0,-1 1,0-1,0-1,1 1,-7 1,-16 2,-1-1,0-2,0 0,-1-2,-36-5,-13 2,-1076 1,601 3,296-18,25-1,-55 19,-68-2,265-6,1-5,-151-39,21 3,162 39,-113-5,-27 16,-292-13,-216-10,700 21,-55-3,0-3,-80-18,-39-5,-169 21,-30-3,-251-59,-108 48,586 23,-121-18,31 0,-589 16,392 2,355 3,-82 14,85-8,-98 25,47-7,-99 6,-60 11,-115 7,364-48,3-1,-73 8,-158 34,128-15,-2-6,-209 9,-292-28,346-8,-396 3,670-1,1 0,-1-2,0-1,-28-8,-85-35,106 35,-26-5,-106-19,82 20,22 5,0 4,-62-2,-119 11,91 0,-182-2,328-2,11-2,14-3,10 1,-1 2,1 1,0 2,0 1,62 8,165 44,-153-27,91 20,134 27,-208-50,371 63,-1-27,40-51,-308-10,1304 3,-925 17,-113-1,-340-14,504 19,-51 44,-368-36,5 2,281 26,-450-54,693 57,-642-44,253 30,5-27,1123-23,-1425 1,0-3,0-4,116-30,-82 18,213-11,-59 9,-54 3,266 7,-361 16,204-4,-32-36,-101 8,-102 19,6-1,117-1,-183 11,-1 0,40-9,28-3,240 9,-201 6,-74-5,-57 3,-1 1,1-1,0 0,-1 1,1-1,0 0,-1-1,1 1,-1 0,0-1,1 1,-1-1,0 0,0 0,0 0,0 0,0 0,2-4,-4 6,1-1,-1 1,0-1,0 1,0 0,0-1,0 1,0-1,0 1,0-1,0 1,0-1,0 1,0 0,0-1,0 1,0-1,0 1,0-1,0 1,-1 0,1-1,0 1,0-1,-1 1,1 0,0-1,0 1,-1 0,1-1,-1 1,-17-9,-25 1,41 8,-133-9,-144 10,121 2,-1546-2,916 34,196-4,217-31,-69 3,247 13,-28 0,59-15,67-2,-137 16,88-1,-210-7,260-8,62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5:48.1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266 415,'2717'0,"-2622"-4,152-27,59-4,156 10,-329 16,241-23,-165-1,11 0,232 13,72 3,-295 12,57-11,43 0,88-1,38-1,-212 1,-20 1,119-15,-122 7,629 9,-531 17,4436-2,-4587 8,191 34,-316-37,269 42,-258-35,0 2,0 3,97 44,-142-57,-1 0,1 1,-1 0,0 0,-1 0,1 1,-1 0,0 0,0 1,-1-1,7 11,-11-14,1-1,0 1,-1 0,0 0,1-1,-1 1,0 0,0 0,-1 0,1 0,-1 1,0-1,1 0,-1 0,-1 0,1 0,0 0,-1 0,1 0,-1 0,0 0,0 0,0 0,-1 0,1 0,-1-1,1 1,-1 0,0-1,0 0,0 1,0-1,-1 0,-2 2,-2 1,0-1,0 0,0 0,0 0,-1-1,0-1,1 1,-1-1,0 0,-16 1,-8-2,-49-3,2 1,-210 28,-422-21,401-9,-323 3,568-2,-65-13,-56-2,-169 17,-287-14,148-10,0 25,182 1,-2059-2,2309-3,-69-12,-46-2,-601 15,373 5,-1860-3,1969-20,168 8,-113-26,68 8,131 24,-271-25,91 13,5 1,-38 0,-42-1,175 17,9 2,0-5,-151-24,135 10,0 5,-203 7,271 4,-75-13,-47-2,-373 18,516 2,1 1,-64 16,78-15,16-2,-1 0,1 0,0 1,0 0,0 1,1 0,0 0,-13 11,-58 59,55-49,16-17,1 0,1 1,-1 0,2 0,0 1,0-1,0 1,-3 14,-14 33,18-50,0-1,1 2,0-1,0 0,1 0,0 1,-1 11,3-16,0 0,0 0,1-1,0 1,-1 0,1 0,0-1,1 1,-1 0,0-1,1 1,0-1,0 0,0 1,1-1,-1 0,0 0,1-1,3 4,5 3,0-1,1-1,0 0,0 0,0-1,1-1,26 8,-6-4,-1-2,42 3,342-4,-226-9,499 3,-596-4,137-25,22-1,34 20,21-1,31-6,269-23,-42 7,0 33,-240 2,6029-2,-6090 17,-76-3,54 4,79 3,-63-5,-2 1,870-15,-538-4,201 2,-759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6:09.8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1,'688'0,"-681"0,-1 0,1 1,0 0,0 0,0 0,-1 1,1 0,-1 0,1 1,-1 0,0 0,12 7,-11-3,0-1,0 1,0 0,-1 0,0 1,0 0,-1 0,7 15,-12-22,4 8,1-1,-1 1,1-1,1 1,0-2,0 1,0-1,12 10,9 10,-20-19,1-1,0 1,10 6,-16-13,0 1,0-1,0 0,0 0,1 0,-1 0,0 0,1-1,-1 1,0-1,1 1,-1-1,0 0,1 0,-1 0,1 0,-1 0,5-2,-6 2,-1 0,1-1,0 1,0 0,-1 0,1-1,0 1,-1-1,1 1,-1-1,1 1,-1-1,1 1,-1-1,1 1,-1-1,1 1,-1-1,1 0,-1 1,0-1,0 0,1 0,-1 1,0-1,0 0,0 1,0-1,0 0,0 0,0 1,0-1,0 0,0 0,0 1,0-1,0 0,-1 0,1 1,0-1,0 0,-1 0,-20-30,-57-47,65 66,-44-41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8:28.4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232 160,'0'6,"0"0,0 0,1 0,0 0,0 0,0 0,1 0,0 0,2 5,-3-9,1 0,-1 0,1 0,-1 0,1 0,0 0,0-1,0 1,0-1,0 1,0-1,0 0,0 0,1 0,-1 0,0 0,1 0,-1-1,0 1,1-1,-1 0,1 1,-1-1,5-1,3 1,1-1,-1 0,1 0,-1-2,14-3,-21 5,0 0,0 0,0-1,0 1,0 0,0-1,-1 0,1 0,0 0,-1 0,0 0,1-1,-1 1,0-1,0 1,0-1,-1 0,1 0,-1 0,3-5,-4 6,0 0,0 0,0 0,0 1,0-1,-1 0,1 0,0 0,-1 1,0-1,1 0,-1 0,0 1,0-1,0 1,0-1,0 1,0-1,0 1,-1-1,1 1,0 0,-1 0,1 0,-1 0,1 0,-1 0,0 0,1 0,-1 1,0-1,-2 0,-8-3,0 0,0 1,-18-2,-44 0,57 5,0 0,0-2,-27-5,42 7,0-1,0 1,0 0,1-1,-1 0,0 1,0-1,1 0,-1 0,1 0,-1 0,1 0,-1-1,1 1,-1 0,1-1,0 1,0-1,0 1,0-1,0 0,-1-1,2-1,-1 1,1 0,0-1,0 1,0-1,0 1,1-1,-1 1,2-4,2-23,-4 29,0 0,-1 0,1 0,0 0,0 0,-1 0,1 0,-1 0,1 0,-1 1,1-1,-1 0,0 0,1 1,-1-1,0 0,1 1,-1-1,0 0,0 1,0-1,1 1,-1 0,0-1,0 1,0 0,0-1,0 1,0 0,0 0,0 0,0 0,0 0,0 0,0 0,0 0,0 0,-1 1,-51 8,34-5,-9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8:30.7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469 48,'-44'0,"36"0,29 0,191 0,-689-21,304 7,207 17,34 8,-45-5,1-1,0-1,1-1,-1-1,1-2,-1 0,1-1,47-10,-46 6,-10 2,-1 0,24-10,-17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9:57.0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745 338,'57'-3,"-2"-2,76-18,8-1,26 8,39-5,-100 11,200 6,-156 7,1156-4,-1297 1,-1 0,1 1,-1-1,0 1,1 0,-1 1,0-1,10 5,-15-5,1 0,-1 0,1 0,-1 0,1 0,-1 1,0-1,0 1,0-1,0 1,0-1,0 1,0-1,0 1,0 0,-1-1,1 1,-1 0,1 0,-1 0,0 0,1-1,-1 1,0 0,0 0,-1 0,1 0,0 0,-1-1,1 1,-1 0,1 0,-2 2,-5 15,0-1,-1 0,-1 0,-22 31,-55 60,41-54,-108 138,115-152,-2-1,-53 40,9-9,15-7,7-5,-128 92,128-107,45-30,-2 0,1-1,-2-2,1 0,-2-1,-24 9,7-6,-39 20,66-28,-10 2,0 0,-1-2,0 0,1-1,-37 1,-44 8,52-4,0-2,-54-1,-104-7,76-1,21 4,-119-5,227 2,0 1,-1-1,1 1,0-1,-1-1,1 1,0 0,0-1,0 1,0-1,0 0,0 0,1 0,-1 0,-3-5,-1-1,1 0,0-1,-8-16,-16-24,-57-42,-21-26,105 114,0-1,1 0,-1 0,1 0,0 0,0 0,0 0,1 0,-1-1,0-8,2 11,0 0,0 0,0 0,0 0,1 0,-1 0,1 0,-1 0,1 1,0-1,0 0,0 0,0 0,0 1,0-1,0 0,1 1,-1-1,1 1,-1 0,1-1,-1 1,1 0,0 0,-1 0,1 0,3-1,13-6,1 0,1 1,-1 1,23-3,92-10,-133 19,646-29,-347 23,-282 6,681-31,-10-38,-588 54,1 5,-1 3,141 10,-238-2,1-1,0 1,0 0,-1 1,1-1,-1 1,1-1,-1 1,7 5,-10-7,0 1,0 0,0-1,-1 1,1 0,0 0,-1-1,1 1,0 0,-1 0,1 0,-1 0,0 0,1 0,-1 0,0 0,1 0,-1 0,0 2,0-1,-1-1,1 1,0 0,-1-1,0 1,1 0,-1-1,0 1,0-1,0 1,0-1,0 1,0-1,0 0,-3 3,-23 18,0 0,-1-2,-56 29,30-18,-587 316,264-192,294-127,-2-4,-144 22,-21-17,-321-5,548-24,-1-2,1-1,0-1,0-1,0 0,1-2,0-1,-29-14,8-1,0-1,2-3,1-2,1-1,-53-54,83 76,1-1,0-1,0 0,1 0,0 0,1-1,0 0,1 0,0 0,1-1,0 0,1 0,0 0,1 0,0 0,1 0,0-1,1 1,1 0,0-1,0 1,6-20,-1 9,1 0,1 0,0 1,2 0,1 0,0 1,2 1,0 0,2 1,0 0,1 1,0 1,2 0,0 1,0 1,2 1,0 1,37-19,5 4,2 2,121-33,146-12,-136 32,-179 36,215-41,-191 39,0 1,-1 3,75 6,-112-5,0 0,0 0,1 0,-1 0,0 1,0-1,0 1,0 0,0-1,0 1,0 0,0 0,0 0,0 0,0 1,0-1,-1 0,1 1,-1-1,1 1,-1 0,1-1,-1 1,0 0,0 0,0 0,0 0,0 0,0 0,-1 0,1 0,-1 0,1 1,-1-1,0 0,0 0,0 0,0 3,-2 3,1 0,-1 0,-1-1,1 1,-1-1,-1 0,1 0,-1 0,-8 10,-5 4,-1 0,-1-2,-1 0,0-2,-36 25,-125 66,84-58,-1-5,-3-4,-1-5,-2-4,-174 31,131-42,0-6,-1-6,-242-17,368 7,-1-1,0-1,0-1,1-1,0-1,0-1,0-1,1-1,-25-14,14 4,-40-16,-23-13,84 41,0 0,0-1,1 0,0 0,-16-19,25 25,-1 1,1-1,-1 0,1 0,0 1,0-1,0 0,0 0,0 0,0-1,0 1,1 0,-1 0,1 0,0-1,-1 1,1 0,0 0,0 0,1-1,-1 1,0 0,1 0,-1 0,1-1,0 1,0 0,0 0,0 0,0 0,0 0,0 1,3-5,5-2,-1 1,1-1,0 1,0 1,15-9,-12 9,63-38,3 5,1 2,2 4,1 4,1 3,2 4,161-21,655-17,-516 44,-255 12,7-2,-227 18,-412 42,-436-49,499-8,323 5,-129-5,243 3,-1 0,1 0,-1-1,1 1,0-1,-1 1,1-1,-1 0,1 0,0 0,0 0,0 0,-1-1,1 1,0-1,1 1,-1-1,0 0,0 0,1 0,-1 0,1 0,-1 0,-1-4,3 4,0 0,0 0,-1-1,1 1,1 0,-1 0,0-1,0 1,1 0,-1 0,1 0,0 0,0-1,0 1,0 0,0 1,0-1,0 0,1 0,-1 0,0 1,1-1,0 1,-1-1,1 1,0-1,0 1,3-2,11-6,0 0,1 1,0 1,35-10,79-14,-91 23,103-26,100-18,-173 40,374-52,209 28,-263 37,-384-1,-1 0,1 1,0-1,-1 1,1 0,-1 0,6 3,-10-4,-1 0,1 0,-1 0,0 0,1 1,-1-1,1 0,-1 0,0 1,0-1,1 0,-1 1,0-1,1 0,-1 1,0-1,0 1,0-1,1 0,-1 1,0-1,0 1,0-1,0 1,0-1,0 0,0 1,0-1,0 1,0-1,0 1,0-1,0 1,-1 1,0 0,-1 0,1 0,0 0,-1-1,1 1,-1 0,0-1,1 1,-1-1,-3 2,-8 6,-1-1,-1 0,0-1,0 0,-21 5,-87 19,50-15,-863 286,910-291,-40 26,53-28,-1-1,0 0,-1-1,0 0,0-1,0-1,-1-1,-28 5,-132-9,82-3,88 3,0 0,0 0,0-1,1 0,-1 0,0 0,1-1,-1 0,1 0,-1 0,1-1,-7-4,10 5,-1 0,1 0,0 0,1-1,-1 1,0 0,1-1,-1 1,1-1,0 0,-1 1,1-1,1 0,-1 0,0 0,1 0,-1 1,1-1,0 0,0 0,0 0,0 0,1 0,-1 0,1 0,1-4,1 0,-1 1,1 0,0 0,0 0,1 0,0 1,0 0,0-1,0 1,1 1,8-8,9-5,35-21,-37 25,25-13,1 1,1 3,88-29,159-29,-260 72,725-163,-574 131,96-9,-226 41,-30 4,34-8,-34 5,-1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0:33.6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0 275,'1172'0,"-1142"-2,0-1,40-9,-34 5,44-3,378 8,-236 4,467-2,-675 0,-1-1,1 0,-1-1,15-4,-22 4,0 0,0 0,0 0,0-1,-1 0,1 0,-1 0,0-1,0 0,0 0,5-4,-3 0,0 0,0 0,1 1,1 1,-1-1,1 1,0 1,0 0,1 0,-1 1,1 0,0 0,0 1,0 0,1 1,-1 1,21-2,-5 3,-20 1,-1-1,1 1,-1-1,1 0,-1-1,1 0,-1 0,1 0,-1 0,1-1,-1 0,0 0,0 0,9-6,-13 7,-1 0,1 1,0-1,-1 0,1 1,-1-1,1 0,-1 0,1 0,-1 1,0-1,0 0,1 0,-1 0,0 0,0 0,0 0,0 0,0 1,0-1,0 0,0 0,0 0,0 0,0 0,-1 0,1 0,0 1,-1-1,1 0,-1 0,1 0,-1 1,1-1,-1 0,-1-1,-29-24,23 20,-18-13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0:03.5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70 311,'509'-125,"-471"120,0 1,46 1,5 0,-55-1,-1-2,0-2,-1 0,42-18,-34 12,93-19,-10 3,-87 19,0 2,0 2,1 1,0 1,68 2,97 2,121 5,-139 24,-172-25,15 3,42 17,-43-13,37 8,100 25,-98-24,-59-18,-1 1,1 0,-1 0,1 1,-1-1,0 1,7 5,-12-8,1 1,-1-1,1 1,-1 0,1-1,-1 1,1-1,-1 1,1 0,-1-1,0 1,1 0,-1-1,0 1,0 0,1-1,-1 1,0 0,0 0,0-1,0 1,0 0,0 0,0-1,-1 2,0 0,0-1,0 1,0 0,0-1,0 1,-1-1,1 0,0 1,-1-1,0 0,1 0,-1 0,0 0,1 0,-3 0,-16 7,0-1,0-1,-1-1,-40 4,10-1,-316 44,249-35,-193 52,219-45,8-1,51-12,0-2,0-2,-1-1,-46 3,48-9,12-1,-1 2,1 0,-1 2,-22 4,11 1,-1-2,1-2,-34 1,-102-6,67-1,65 2,-97-3,114 1,0-1,0 0,0-1,-34-13,-78-29,-11-4,120 40,0 2,-1 1,1 1,-1 1,0 1,-1 0,-28 1,21-2,31 5,0 0,0 0,0 0,0 0,0 0,-1 0,1 0,0-1,0 1,0 0,0 0,0 0,0 0,-1 0,1 0,0 0,0-1,0 1,0 0,0 0,0 0,0 0,0 0,0-1,0 1,0 0,0 0,0 0,0 0,0-1,0 1,0 0,0 0,0 0,0 0,0 0,0-1,0 1,0 0,0 0,0 0,0 0,0 0,0-1,1 1,14-8,99-40,47-16,-59 35,1 4,2 4,0 6,143-5,364 25,-565-1,-1 1,89 24,83 41,-197-63,7 1,1-2,-1-1,1-1,0-1,0-2,33-3,-24 1,0 2,67 10,46 9,-27-5,-61-6,107 3,-141-12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0:31.2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0 696,'118'-1,"-1"-6,0-6,122-28,571-151,322-65,-657 180,2 20,566 6,-242 56,-113-1,-257 14,-82-1,-132-6,-168-5,0 2,66 18,-49-9,1-4,107 8,-83-11,-52-4,-1 1,0 2,59 23,103 56,-2-2,-132-63,-34-13,-1 2,-1 1,32 17,28 27,86 48,-120-76,371 170,-371-181,85 16,24 6,-115-24,1-3,96 11,-120-19,-1 1,0 1,-1 2,1 0,34 19,-29-13,1-2,55 16,23-2,-54-11,1-3,1-2,115 7,-37-20,-107 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0:33.8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1,'1'17,"1"0,0 1,2-1,7 26,4 16,159 632,-47-206,-88-331,31 144,-55-218,8 141,-24 170,-6-286,-35 175,28-195,11-60,-1 0,-1 0,-1 0,-17 42,15-49,2 0,0 0,1 1,1-1,0 1,2 0,0 0,1 0,1 0,3 29,-2-45,0 1,0-1,0 0,1 0,-1 0,1 0,-1 0,1-1,0 1,0 0,0-1,0 1,1-1,-1 0,1 0,-1 0,1 0,0 0,0-1,0 1,0-1,0 0,4 2,6 0,-1 0,1 0,-1-1,25 0,39-2,143-19,76-34,-141 24,720-111,-631 103,249-70,-213 41,-32 9,-152 35,114-10,101 8,39-8,115-4,-94 19,40-1,-336 17,16-1,1 3,145 21,-35 13,1-9,231 0,-354-25,19 1,187-21,-140-2,-61 11,162-42,-207 41,1 1,-1 2,2 2,-1 1,64 1,-75 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0:35.5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2380 124,'-442'0,"412"-3,1 0,0-2,0-1,0-1,-50-21,46 16,-1 1,0 2,-50-8,-226 13,164 7,-787-4,914 1,0-1,0 0,0-2,-18-5,11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0:38.5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1886 436,'-1569'0,"1558"0,1 0,0-1,0 0,0-1,0 0,0 0,0-1,1 0,-1-1,1 0,0-1,0 0,0 0,1 0,0-2,0 1,0-1,-10-11,11 11,0 1,0 0,-1 1,0 0,0 0,0 0,-11-3,16 6,0 1,0-1,0 1,0 0,0 0,0 0,-1 0,1 1,0-1,-1 1,1 0,0 0,-1 0,1 0,0 1,-5 0,23-13,-1-2,0 0,-1 0,-1-1,14-23,46-88,-65 113,21-40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0:44.0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5862 1552,'-1960'0,"1936"2,0 2,1 0,-1 2,1 0,0 1,-35 17,11-5,-8 1,1 2,0 3,-58 37,57-27,23-16,1 2,-42 36,69-54,1 0,0 0,0 0,0 1,0-1,0 1,0 0,1 0,0 0,0 0,0 0,0 0,1 0,0 1,0-1,0 1,0-1,1 1,-1-1,1 1,0 0,1-1,-1 1,1-1,0 1,0-1,0 0,1 1,-1-1,1 0,0 0,0 0,1 0,-1 0,1 0,0-1,0 1,0-1,0 0,1 0,-1 0,1 0,7 3,7 4,0-1,0-1,1-1,0-1,0 0,27 4,121 9,234-15,-207-7,822 3,-889 7,-1 5,145 33,-91-13,-24 1,-97-18,0-3,81 5,264-16,-185-3,-1217 2,940-2,0-2,-63-13,-108-35,126 30,-1 3,-181-7,-216 26,212 4,239-4,0-2,-88-17,133 18,-23-4,-45-15,63 16,0-1,0 0,1 0,-1-1,1 0,0-1,-11-11,-9-11,20 19,1 1,-1 1,0 0,-1 0,0 1,0 0,-13-6,-12-4,-63-39,83 46,1-1,0 0,1-1,0-1,1 0,-14-20,-11-11,31 39,1-1,-1 1,1-1,1 0,-1-1,1 1,0-1,1 0,-1 0,1 0,1 0,-4-15,1-60,5 62,-1-1,-1 1,-5-24,1 14,-2-36,6 45,0 1,-2-1,0 1,-10-30,-40-110,52 154,-1 0,0 0,-1 1,1-1,-1 1,0-1,0 1,-1 1,1-1,-1 1,0 0,0 0,-1 0,1 0,-1 1,0 0,0 0,0 1,0 0,0 0,-8-1,-16-3,1 1,-1 2,-44 1,11 0,46 0,1 0,-1 0,1-2,0 0,0-1,1-1,-1 0,1-1,1-1,-1 0,1-1,1 0,-13-12,-28-25,-170-161,175 158,-65-51,79 71,19 18,0 0,-1 1,0 0,-1 1,-25-8,18 7,-42-23,44 21,-1 1,0 2,-1 0,0 1,-32-5,-25-8,-89-34,137 48,0 1,-1 2,0 2,0 1,-45 4,6 0,-2-4,-82 5,134-2,-1 1,1 1,0 2,-32 11,-59 18,-4 2,89-25,4-1,0-1,0-2,-1 0,0-1,-53 5,21-13,30 0,-38 4,59-2,1 0,0 0,-1 1,1 0,0 1,0-1,0 1,0 0,1 1,-8 4,12-7,1 0,-1 0,1 1,-1-1,1 0,-1 0,1 1,0-1,0 1,0-1,-1 1,1 0,1-1,-1 1,0 0,0 0,1-1,-1 1,1 0,-1 0,1 0,0 0,0 0,0 0,0 2,1-1,0-1,0 1,1 0,-1-1,1 1,-1-1,1 1,0-1,0 0,0 1,0-1,1 0,-1-1,4 3,7 4,-1 0,2-2,-1 0,1 0,20 5,106 24,1-5,2-7,249 8,-133-15,-17 0,-179-15,289-3,-293-5,-1-2,112-33,-17 2,-118 32,0-1,-1-2,-1-2,0-1,0-1,-2-2,0-1,46-36,-63 42,0 0,-1-2,-1 1,15-23,-21 27,0 1,-1-1,0-1,0 1,-1-1,-1 0,0 1,0-2,2-13,-5 20,-1 0,1 1,-1-1,0 0,0 1,0-1,0 1,-1-1,1 1,-1-1,0 1,0 0,0 0,-1 0,1 0,-1 0,1 1,-1-1,0 1,0-1,0 1,0 0,-1 0,-4-2,-8-4,-1 0,0 1,-28-7,-172-42,164 46,0 1,-63-1,-382 9,225 3,201 2,0 2,0 4,-73 19,94-21,0-2,0-2,-52-3,45-1,-112 15,104-5,1-2,-1-3,0-4,-75-6,131 4,-1 0,1-1,-1-1,1 0,-18-7,25 9,0 0,1-1,-1 1,1-1,-1 0,1 1,-1-1,1 0,0 0,0-1,0 1,0 0,0-1,1 1,-1-1,1 0,0 0,-1 1,1-1,0 0,1 0,-1 0,0-5,1-23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0:57.2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0 312,'299'23,"-139"-6,1016 13,-851-48,61-1,-39 2,-79 2,-225 13,0-2,0-1,0-3,-1-1,-1-2,46-19,-54 19,67-14,-97 25,0-1,0 1,0-1,0 0,-1 0,1 0,0 0,-1-1,1 1,-1-1,1 1,-1-1,0 0,1 0,-1 0,0 0,0 0,-1-1,1 1,0 0,-1-1,1 0,-1 1,0-1,0 0,1-3,-2 2,1 0,-1 1,-1-1,1 0,0 0,-1 0,0 1,0-1,0 0,0 1,0-1,-1 1,0-1,0 1,0 0,0 0,0 0,0 0,-6-5,2 3,1 0,-1 1,0-1,0 1,-1 1,1-1,-1 1,0 0,1 1,-2 0,-9-3,-10 1,-50-2,-7-1,-7-4,0 4,-127 6,117 2,-22 5,-151 28,163-18,-236 54,301-59,-187 35,59-13,95-20,-1-3,0-4,0-4,-93-8,141 2,1 0,0-2,-44-14,-87-40,81 28,17 7,23 8,-78-20,186 40,279 37,22 5,202 90,-494-116,0-4,105 7,131 24,-186-25,194 8,3-27,-178-3,-132 1,0-1,0-1,-1 0,1 0,0-1,-1-1,20-9,-23 9,0 0,-1 0,0-2,0 1,-1-1,0 0,0 0,0-1,0 0,-1 0,6-8,2-11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18.2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365 89,'16'0,"-10"1,1-1,-1 1,0-1,0-1,1 1,-1-1,0-1,0 1,0-1,0 0,0 0,0 0,5-4,-10 6,-1-1,1 1,-1 0,1-1,0 1,-1 0,1-1,-1 1,1-1,-1 1,0-1,1 1,-1-1,1 1,-1-1,0 1,0-1,1 0,-1 1,0-1,0 0,0 1,1-1,-1 0,0 1,0-1,0 1,0-1,0 0,0 1,-1-1,1 0,0 1,0-1,-1 0,0-1,0 1,-1 0,1-1,-1 1,1 0,-1 0,1 0,-1 0,0 1,0-1,1 0,-3 0,-54-10,-4 8,-66 5,66 0,-65-6,126 5,0-1,1 0,-1 0,0 0,0 0,0 0,0 0,0 0,1-1,-1 1,0 0,0 0,0-1,1 1,-1 0,0-1,0 1,1-1,-1 1,0-1,1 1,-1-1,0 0,1 1,-1-1,0-1,2 2,0-1,-1 0,1 0,0 1,0-1,-1 0,1 1,0-1,0 1,0-1,0 1,0-1,0 1,0 0,0 0,0-1,0 1,0 0,0 0,0 0,0 0,2 0,80-5,98 6,-61 1,-109-2,-7-1,0 1,0 0,0 0,0 0,1 0,-1 1,0 0,0 0,0 0,0 0,-1 0,5 3,-7-4,-1 1,0 0,0-1,1 1,-1 0,0-1,0 1,1-1,-1 1,0 0,0-1,0 1,0 0,0-1,0 1,0 0,0-1,0 1,-1 0,1-1,0 1,0 0,-1-1,1 1,0 0,-1-1,1 1,0-1,-1 1,1-1,-1 1,1-1,-1 1,1-1,-1 0,1 1,-1-1,1 1,-1-1,0 0,0 1,-27 17,27-18,-20 17,21-8,14-4,-5-5,0 0,-1 0,1 0,-1-1,1-1,-1 0,1 0,-1 0,0-1,0 0,0-1,-1 0,9-5,-15 9,0 0,-1-1,1 1,0-1,0 1,-1-1,1 0,0 1,-1-1,1 0,-1 1,1-1,-1 0,1 0,-1 0,1 1,-1-1,0 0,1 0,-1 0,0 0,0 0,0 1,0-1,0 0,0 0,0 0,0-1,-1 0,0 1,0 0,1 0,-2 0,1 0,0 0,0 0,0 0,0 0,-1 0,1 1,0-1,0 0,-1 1,-1-1,-8-3,0 2,0-1,-16 0,11 2,0 0,0 1,0 1,0 0,-25 6,37-6,-1 0,1 0,0 1,-1-1,1 1,0 0,0 0,0 0,0 0,0 1,1 0,-1 0,1 0,0 0,0 0,0 1,0-1,0 1,1 0,0 0,-1 0,2 0,-1 0,-1 5,2-7,1 0,0 0,0 0,0 0,0 0,0 0,0 0,1 0,-1-1,1 1,-1 0,1 0,0 0,0-1,0 1,0 0,0-1,0 1,0 0,0-1,1 0,-1 1,1-1,-1 0,1 0,-1 1,1-1,0 0,-1-1,1 1,0 0,0 0,0-1,2 1,8 3,1-1,-1-1,24 2,-32-4,111 3,-151-1,-55 12,77-11,1 1,0 0,1 0,-1 1,1 1,0 0,-18 13,29-19,0 1,0-1,1 1,-1-1,0 1,0 0,0-1,1 1,-1 0,0 0,1-1,-1 1,1 0,-1 0,1 0,-1 0,1 0,-1 0,1 0,0 0,0 0,-1 0,1 1,1-1,-1 0,1 0,-1 0,1-1,-1 1,1 0,0 0,0-1,-1 1,1-1,0 1,0-1,0 1,-1-1,1 1,0-1,0 0,0 0,2 1,8 1,0 0,0-1,12 0,-20 0,3-1,-1 0,1 0,0 1,-1 0,1 0,0 1,-1-1,0 1,11 6,-14-7,-1 0,1 1,0-1,-1 1,1-1,-1 1,0 0,1 0,-1 0,0 0,0 0,0 0,-1 0,1 0,0 0,-1 0,1 0,-1 0,0 1,0-1,0 0,0 0,0 0,0 1,0-1,-1 0,1 0,-1 0,0 2,-3 9,3-10,0 1,0 0,0-1,0 1,1 0,-1 0,1 6,1-8,-1-1,0 0,1 0,0 0,-1 0,1 0,-1 0,1 0,0 0,0 0,0 0,0 0,-1 0,1 0,0 0,0-1,1 1,-1 0,0-1,0 1,0-1,0 1,0-1,1 0,-1 0,0 1,0-1,3 0,44 3,-45-3,0 0,0 0,0-1,0 1,0-1,0 1,-1-1,1 0,0-1,0 1,-1 0,1-1,4-2,-7 3,0 1,1 0,-1 0,0-1,1 1,-1 0,0-1,0 1,1 0,-1-1,0 1,0 0,1-1,-1 1,0-1,0 1,0 0,0-1,0 1,0-1,0 1,0-1,0 1,0 0,0-1,0 1,0-1,0 1,0-1,0 1,0 0,0-1,-1 0,-13-7,-23 0,36 8,-60-2,48 3,0-1,0-1,0 0,0-1,0 0,-19-6,12-1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20.2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187 151,'26'-2,"1"0,-1-2,47-13,-39 8,533-102,-536 108,0 1,38 2,-134 23,-16-11,0-4,-1-4,-90-6,-70-9,-106-1,479 13,158 20,-117-2,49 7,-8-8,-147-15,-41 0,-8 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21.5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0,'976'0,"-955"0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0:35.8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0,'3564'0,"-3550"0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23.2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0,'425'24,"-312"-14,228 22,74 6,-241-35,-158-3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24.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319 0,'-4'0,"-8"0,-9 0,-9 0,-6 0,0 0,1 0,5 0,2 0,3 0,2 0,2 0,4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27.8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0 300,'2'0,"31"-4,-32 4,-1 0,1-1,-1 1,1 0,-1-1,1 1,-1-1,1 1,-1-1,0 1,1-1,-1 1,0-1,1 1,-1-1,0 0,0 1,1-1,-1 1,0-1,0 0,0 1,0-1,0 0,0 1,0-1,0 1,0-1,0 0,0 1,0-1,-1 0,1 1,0-1,0 1,-1-1,1 1,0-1,-1 0,1 1,-1 0,1-1,0 1,-1-1,0 0,-1 0,1-1,0 1,0 0,0-1,1 1,-1-1,0 1,1-1,-1 1,0-1,1 0,0 1,-1-1,1 0,0 1,0-1,0 0,0 1,0-1,1 0,-1-2,2 3,-1-1,0 1,1 0,-1-1,1 1,-1 0,1 0,-1 0,1 0,0 0,0 0,0 1,-1-1,1 1,0-1,0 1,0-1,0 1,3 0,16-2,1 1,-1 1,0 1,0 1,1 1,-1 1,0 0,26 11,-44-15,-1 1,0-1,0 1,0 0,0 0,0 0,0 0,0 0,-1 1,1-1,0 0,-1 1,1 0,0-1,-1 1,0 0,1 0,-1-1,0 1,0 0,0 0,0 0,-1 0,1 1,0-1,0 4,-2-4,0 0,1 1,-1-1,0 0,0 1,0-1,0 0,-1 0,1 0,0 0,-1 0,0 0,1 0,-1 0,0-1,0 1,0-1,0 1,0-1,0 0,-1 0,1 0,-4 1,5-1,-1 0,0 0,1 0,-1 0,0-1,0 1,0-1,0 1,0-1,0 0,0 1,0-1,0 0,0 0,0-1,0 1,1 0,-1-1,0 1,0-1,0 0,0 1,-3-3,4 1,-1 0,1 0,0 0,-1 0,1 0,0 0,1 0,-1 0,0-1,0 1,1 0,0-1,-1 1,1 0,0-1,0 1,0 0,0-1,2-3,-1-3,0 0,-1 0,0 1,-1-14,0 18,0 0,0 1,0-1,-1 1,1 0,-1-1,0 1,0 0,0 0,0 0,0 0,-1 1,-4-5,-6-4,-1 1,-20-12,22 15,0-1,0 0,1 0,-16-17,26 24,-1 0,1 0,0-1,0 1,0 0,0-1,0 1,0-1,0 0,1 1,-1-1,1 1,-1-1,1 0,-1 0,1 1,0-1,0 0,0 0,0 1,0-1,0 0,0 0,1 1,-1-1,1 0,-1 1,1-1,0 0,0 1,-1-1,1 1,0-1,0 1,0 0,1-1,-1 1,0 0,0 0,1 0,-1 0,1 0,-1 0,1 0,-1 0,3 0,-1-1,0 1,0-1,0 1,0 0,0 0,1 0,-1 0,0 1,1-1,-1 1,0 0,1 0,-1 0,0 1,1-1,-1 1,0-1,0 1,0 0,1 0,-1 1,0-1,5 4,-2 4,-4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30.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64,'1509'0,"-1596"1,-100-3,185 2,0 0,0 0,0 0,0-1,0 1,0-1,0 1,0-1,0 0,0 0,0 0,-2-1,4 2,0 0,0-1,0 1,0 0,0 0,0 0,0 0,0 0,0 0,0-1,0 1,0 0,0 0,-1 0,1 0,0 0,0-1,0 1,1 0,-1 0,0 0,0 0,0 0,0-1,0 1,0 0,0 0,0 0,0 0,0 0,0-1,0 1,0 0,0 0,1 0,-1 0,0 0,0 0,0 0,0 0,0 0,0-1,1 1,-1 0,0 0,0 0,18-4,124-2,-9 1,302-27,-278 31,-112 1,-27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31.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0,'786'22,"-1"0,22-24,-790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34.4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0,'4'0,"7"0,7 0,7 0,3 0,3 0,1 0,-2 0,-2 0,-3 0,-1 0,-2 0,-1 0,-7 4,-10 0,-6 4,-5 1,-3-2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36.7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67 315,'-4'-5,"-1"0,1 0,0 0,1-1,0 1,-1-1,2 0,-1 0,1 0,0 0,0 0,0-1,1 1,0-8,0 11,1 0,0 0,0 0,1 1,-1-1,1 0,-1 0,1 0,0 1,0-1,0 0,0 1,1-1,-1 1,1-1,-1 1,1 0,0-1,0 1,0 0,0 0,0 0,1 1,-1-1,0 1,1-1,-1 1,1 0,0 0,-1 0,1 0,0 0,4 0,21-3,1 2,0 1,0 1,0 2,46 8,-40-5,156 20,-2 8,193 61,-375-92,0 1,0-1,0 1,0 0,-1 1,1 0,5 4,-10-6,-1-1,1 1,-1-1,1 1,-1 0,0-1,0 1,0 0,0 0,0 0,0 0,0 0,-1 0,1 0,-1 0,1 1,-1-1,0 0,0 0,0 0,0 0,0 1,-1-1,1 0,-1 0,1 0,-1 0,-1 3,0 0,-1 0,1 0,-1 0,-1 0,1 0,-1-1,1 1,-1-1,-1 0,1 0,0 0,-1-1,0 1,0-1,0-1,0 1,-7 2,-11 3,-1 0,-45 7,26-6,-45 11,-160 14,198-31,0-2,0-3,0-1,-90-19,121 18,1-1,-1-1,1-1,1 0,-1-1,1-1,-18-13,27 16,1 0,-1 0,2-1,-1 0,1-1,0 1,0-1,1 0,0-1,0 1,1-1,0 0,1 0,0 0,-4-19,5 16,0-1,1 0,0 0,1 0,2-20,-1 26,1 0,0 0,0 0,0 0,1 1,0-1,0 1,1 0,-1 0,1 0,8-9,24-38,-27 37,1 1,11-14,-18 26,0-1,0 1,1 0,-1 0,0 0,1 1,0 0,0-1,-1 1,1 0,0 1,1-1,4-1,-6 3,1 0,0 0,-1 0,1 0,0 1,-1-1,1 1,0 0,-1 0,1 0,-1 1,4 1,12 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38.7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102 0,'117'5,"187"32,-143-13,865 79,-819-83,-205-20,1 0,-1 0,1 1,-1-1,1 1,-1 0,0 0,1 0,-1 0,0 0,0 0,0 0,0 1,0-1,0 1,0 0,3 2,-5-2,1 0,-1-1,0 1,1-1,-1 1,0 0,0-1,0 1,0-1,0 1,0 0,-1-1,1 1,0-1,-1 1,1-1,-1 1,0-1,0 1,1-1,-1 1,0-1,0 0,0 0,0 1,0-1,-2 1,-5 7,0-1,-1-1,0 1,0-1,-1-1,0 0,-16 8,-80 26,74-29,-60 18,-1-4,-1-4,-1-5,0-3,-146 0,116-15,0-6,1-5,-216-52,288 51,1-3,-92-42,140 58,0-1,0 1,0 0,0-1,0 1,1-1,-1 0,1 0,-1 0,1-1,0 1,0 0,0-1,0 1,0-1,0 0,1 0,-1 1,1-1,0 0,0 0,-1-5,3-7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54.9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389 510,'176'2,"194"-4,-360 1,0 0,0-1,0 0,-1 0,1-1,-1 0,0 0,0-1,0-1,0 1,8-7,-13 8,-1 1,0-1,0 1,0-1,0 0,-1 0,1-1,-1 1,1 0,-1-1,0 0,-1 1,1-1,-1 0,1 0,-1 0,0 0,-1 0,1 0,-1 0,1 0,-1 0,-1 0,1 0,0 0,-1-1,0 1,-2-7,-2 1,0 0,0 0,-1 1,0 0,-1 0,1 1,-2-1,1 1,-1 1,-1 0,1 0,-16-10,-6-1,-1 1,-55-22,64 30,-1 0,1 2,-2 1,1 1,-47-4,62 8,0 1,-1 0,1 1,0 0,0 0,0 1,0 0,0 0,0 1,0 0,1 0,-1 1,1 0,0 0,0 1,1 0,-1 0,1 1,0-1,-9 13,12-15,1 1,-1-1,1 1,0 0,0 0,0 0,0 0,1 0,0 0,0 0,0 1,0-1,1 0,-1 1,1-1,0 0,1 1,-1-1,1 0,0 1,0-1,0 0,0 0,1 0,-1 0,1 0,1 0,-1 0,0-1,1 1,-1-1,1 1,0-1,0 0,1 0,-1-1,1 1,-1-1,1 1,4 1,3 1,0-1,1-1,-1 0,0 0,1-1,0-1,-1 0,1-1,0 0,0 0,-1-1,1-1,-1 0,18-5,-23 5,-1 0,0 0,0 0,1 0,-2-1,1 1,0-1,0-1,-1 1,0-1,0 1,0-1,0 0,0-1,-1 1,0-1,0 1,0-1,-1 0,1 0,-1 0,0-1,-1 1,1 0,-1-1,0 1,0-1,-1 1,0-1,0 0,0 1,-1-8,0 8,0 0,0 1,0-1,-1 0,0 1,0-1,0 1,0 0,-1 0,1 0,-1 0,0 0,0 0,-7-5,4 3,-1 1,0 1,0-1,-1 1,1 1,-1-1,-15-3,-4 0,-1 2,0 1,-54 0,60 3,-10 0,-33 3,57-1,1 0,-1 0,1 0,-1 1,1 0,0 1,-1 0,1 0,-12 8,16-8,-1 0,1 0,0 0,1 0,-1 1,0 0,1-1,0 1,0 0,0 0,1 0,-1 0,1 1,0-1,0 0,0 1,1-1,-1 0,1 1,0-1,1 0,-1 1,2 7,1 3,1-1,0 0,0 0,2 0,12 23,-15-32,-1 0,2 0,-1 0,0-1,1 1,0-1,0 0,0 0,0-1,1 1,0-1,-1 0,1 0,10 4,-7-5,0 1,1-2,0 1,-1-1,1-1,0 1,0-2,17-1,-13 0,1 0,-1 0,0-2,0 1,0-2,0 0,-1 0,21-13,-28 15,0-1,-1 0,1 0,0 0,-1 0,0-1,0 0,-1 0,1 0,-1 0,0-1,0 1,-1-1,0 1,0-1,0 0,-1 0,1 0,-1 0,-1 0,1-12,-1 10,-1 0,0 0,0 0,0 0,-1 0,0 0,-1 0,0 1,0-1,-1 1,1-1,-2 1,1 1,-7-9,3 7,0 0,0 0,-1 1,0 0,0 1,0 0,-1 1,0 0,-17-7,8 6,0 0,-1 2,1 0,-1 1,0 1,0 1,0 1,0 0,0 2,1 0,-31 8,30-4,0 1,0 0,1 2,0 0,1 1,0 1,-30 25,41-30,0 0,0 1,0-1,1 2,0-1,0 1,1-1,0 1,0 1,1-1,0 1,1 0,-1 0,2 0,-1 0,1 0,1 1,0-1,0 18,2-18,1-1,1 0,-1 0,1 0,0 0,1 0,0-1,0 0,0 0,1 0,0 0,1 0,-1-1,13 10,-1-2,0 0,0-2,2 0,32 16,-8-8,50 16,-73-30,0-1,0 0,1-2,-1 0,24-1,-32-1,1-2,-1 1,0-2,1 1,-1-2,22-6,-29 7,-1 0,1-1,-1 1,0-1,0 0,0 0,0 0,-1 0,1-1,-1 0,0 1,0-1,0-1,0 1,-1 0,0 0,0-1,0 0,0 1,1-8,0-2,0 1,-1-1,-1 0,0 0,-1 0,-1 0,0 0,0 0,-2 0,0 1,0-1,-1 1,-1 0,0 0,-1 0,0 0,-12-16,9 17,0 0,0 0,-1 1,-1 0,0 1,-1 0,1 1,-2 0,1 1,-1 1,-1 0,1 0,-1 1,0 1,-1 0,-14-2,15 4,-1 1,1 1,0 0,-1 1,1 1,0 0,-18 4,11 0,1 1,0 1,0 1,-23 12,32-14,-1-1,-1 1,1 1,1 0,-1 0,1 1,1 1,-1-1,2 2,-11 11,8-1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4:58.4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826 346,'0'444,"0"-437,0 0,1 0,0 0,0-1,0 1,1 0,0 0,0-1,1 0,3 7,-5-10,1 0,1 0,-1 0,0-1,0 1,1-1,0 0,-1 0,1 0,0 0,0 0,0 0,0-1,0 1,1-1,-1 0,0 0,1 0,-1-1,0 1,1-1,3 0,0 0,0-1,-1 0,1 0,0-1,-1 0,1 0,-1 0,1-1,-1 0,0 0,0-1,-1 0,1 0,-1 0,1-1,-2 1,1-1,0-1,6-8,6-11,0 0,-2-1,13-30,-14 24,-1 0,-2 0,-1-1,-2-1,6-51,-7 10,-5-109,-3 179,1 0,-1-1,0 1,-1 0,1 0,-1-1,0 1,0 0,0 1,-1-1,0 0,0 1,0-1,0 1,-1 0,1 0,-1 0,0 1,-1-1,1 1,0 0,-1 0,0 1,0-1,0 1,0 0,-7-1,-10-4,0 2,0 0,0 2,-1 0,-28 1,-137 4,179 0,0-1,0 2,0-1,1 1,-1 0,1 1,0 0,0 0,0 1,0 0,1 0,0 1,0 0,0 0,1 0,0 1,0 0,0 1,1-1,0 1,1 0,0 0,0 0,1 1,0-1,0 1,1 0,0 0,0 0,1 9,0-9,1 1,1-1,0 0,0 0,1 0,0 0,0 0,1 0,0 0,1-1,0 1,0-1,1 0,0 0,0-1,1 1,0-1,10 9,13 18,45 66,-26-33,-41-58,9 14,2-1,0-1,26 23,-38-38,0-1,1-1,0 1,-1-1,1 0,1-1,-1 1,0-1,1-1,0 0,0 0,-1 0,1-1,0 0,0 0,9-1,-12-1,0-1,0 1,0 0,0-1,-1 0,1 0,-1-1,1 1,-1-1,0 0,0 0,0 0,0-1,-1 1,4-6,7-7,-1-2,12-19,-4 1,-2 0,-2 0,-1-2,-2 0,-1-1,13-74,-24 101,-1-1,1 1,-2-1,0 0,-1 1,0-1,0 1,-8-25,7 29,-2 1,1 0,-1-1,0 1,0 1,-1-1,0 1,0 0,-1 0,0 0,0 1,0 0,0 0,-1 0,-8-4,-22-11,0 1,-2 1,-43-12,66 25,0 0,0 2,-1 0,1 1,-1 0,0 1,1 1,-1 1,0 1,-30 6,-6 7,-67 16,61-19,1 2,-56 23,-109 52,220-87,-49 13,41-13,0 0,1 1,-12 5,19-6,0 0,0 0,1 0,-1 1,1-1,0 1,0-1,0 1,0 0,0 0,0-1,1 1,-1 0,1 1,0-1,0 0,0 0,0 1,1-1,-1 0,1 1,0-1,0 0,1 7,0 7,1 1,1-1,7 24,1-4,2 0,2-1,36 65,74 94,-77-123,-32-47,1-1,0-1,2 0,1-1,28 24,-34-37,1 0,1-1,-1-1,21 6,-5-1,-12-5,-1-2,1 0,0-1,0 0,1-2,-1 0,1-2,-1 0,1-1,37-7,-44 4,0-1,-1-1,1 0,-1-1,-1 0,1 0,-1-1,-1-1,1 0,-2-1,1 0,-1 0,-1-1,0 0,0 0,-1-1,-1 0,0 0,5-14,2-12,-2 9,-2-1,0 0,-2 0,-2 0,3-45,-7 43,-1 1,-2-1,-9-44,7 62,0 0,0 0,-1 1,-1 0,0 0,-1 1,-1-1,0 1,0 1,-11-12,-4-4,-33-49,32 37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8:11.7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1,'826'37,"-595"-7,141 8,56-5,-65-3,200-25,-223-6,-341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5:02.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142 256,'1'16,"1"-1,1 1,1 0,0-1,9 21,-3-8,-1-4,2-1,1 0,0 0,19 23,-12-17,21 40,-32-50,1 0,1 0,1-1,1-1,24 29,-31-41,0-1,0 1,0-1,1 0,-1-1,1 1,0-1,0 0,0-1,0 1,0-1,1-1,-1 1,1-1,-1 0,1 0,0-1,-1 0,1 0,-1-1,1 0,9-2,-3 0,0-1,-1 0,0-1,1 0,-2-1,1-1,-1 0,0 0,0-1,14-14,-18 15,0 0,0-1,-1 0,0 0,-1 0,1-1,-2 0,1 0,-1 0,0-1,-1 0,0 1,-1-1,2-14,0-124,-5 126,-1-1,-1 1,-1-1,-10-31,11 47,-1 0,1 1,-1 0,0-1,-1 1,1 1,-1-1,0 1,-1 0,1 0,-1 0,0 1,-12-7,0 1,0 1,-1 1,-35-11,12 9,0 2,-1 1,0 2,0 3,0 1,-65 6,102-3,0-1,0 1,0 0,0 0,0 0,0 1,1 0,-1 1,1-1,0 1,0 0,0 0,0 0,1 1,-1-1,1 1,1 0,-7 11,4-7,1 1,1 0,0-1,0 1,1 1,0-1,1 0,0 1,0-1,1 18,3-10,1 0,0-1,2 1,0-1,1 0,1 0,8 16,6 14,-12-25,1 0,1 0,1-2,1 1,0-1,2-1,0-1,1 0,1-1,1-1,0 0,39 25,-47-36,0-1,0 1,1-2,-1 1,1-1,0-1,-1 0,1-1,0 0,0 0,0-1,0-1,0 0,0 0,0-1,0 0,0-1,-1-1,0 1,1-2,-1 1,-1-1,1-1,-1 0,0 0,0-1,-1 0,1 0,-2-1,1 0,-1-1,0 1,-1-2,0 1,-1 0,1-1,5-18,5-18,19-91,-32 116,0 0,-2 0,0-1,-2 1,0 0,-8-42,3 41,-1 1,-1 0,0 1,-2-1,0 2,-1-1,-1 1,-1 1,-1 0,0 1,-1 1,-18-15,27 26,1 0,-1 1,0 0,0 0,0 1,0 0,-1 0,1 0,-1 1,0 0,0 0,1 0,-2 1,1 0,-11 0,6 3,1-1,-1 1,1 1,-1 0,1 1,0 0,0 0,-16 10,-6 3,1 2,0 1,2 2,0 1,-43 43,53-45,2-3,1 1,-19 25,31-36,0 1,0-1,1 1,0 0,1 0,0 0,0 1,1-1,-1 13,2-9,1 0,0 0,1 0,0 0,1 0,1-1,0 1,1-1,0 0,1 0,12 23,8 6,56 72,-49-72,3 7,-12-15,1-1,1-1,2-1,48 41,-72-69,0 1,0-1,0 0,1 0,-1 0,1 0,-1-1,1 0,0 1,0-1,0 0,0-1,-1 1,1-1,0 0,0 0,8-1,-8 0,1 0,-1-1,0 0,1 0,-1 0,0-1,0 1,0-1,-1 0,1 0,-1 0,7-7,2-7,-1 0,0 0,-1-1,-1 0,10-30,72-230,-83 250,-2 0,0 0,-2-1,-1 0,-2 1,-3-56,0 29,2 49,0 0,-1 0,0 0,0 0,0 0,-1 0,0 0,0 0,-1 1,1-1,-1 1,-1-1,-4-6,1 4,0 1,-1 0,0 0,0 1,0-1,-1 2,-11-7,-10-3,0 0,0 2,-50-13,68 22,-1 1,0 1,1 0,-1 1,0 0,0 1,0 0,0 1,0 1,0 0,-24 8,23-6,1 1,0 1,0 0,1 1,0 0,0 1,1 0,-1 1,-13 14,7-4,0 1,-27 40,40-53,1 0,0 1,1-1,0 1,0 0,0 0,1 0,0 0,1 0,0 0,0 0,1 1,0 11,5 2,0 0,1 0,1 0,1 0,18 35,-14-33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5:11.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908 603,'0'9,"0"0,0 0,2 0,-1 0,1 0,0 0,1 0,0-1,0 1,6 9,-5-12,0 0,1 0,-1 0,1-1,1 1,-1-1,1 0,0-1,0 0,1 0,-1 0,14 6,-11-7,0 1,0-1,0 0,0-1,0 0,1-1,-1 0,1 0,-1-1,1 0,-1 0,1-1,-1-1,0 0,12-3,-11 1,0-1,0 0,-1 0,0-1,0 0,-1 0,0-1,0 0,0-1,-1 0,0 0,0 0,7-14,126-249,-124 238,-5 8,16-51,-25 67,1 0,-2 0,1 0,-1 0,-1 0,0 0,0 0,0 0,-4-16,3 21,-1 0,0 0,0 0,0 1,0-1,-1 0,1 1,-1 0,0-1,0 1,0 1,-1-1,1 0,0 1,-1-1,0 1,0 0,0 0,0 1,0-1,-6-1,-9-1,0 0,0 1,-27-1,46 4,-50-2,1 2,-1 2,1 2,0 3,0 2,0 2,1 2,-82 34,115-41,0 1,0 1,1 1,0 0,-17 15,26-19,0 0,0 0,1 0,0 0,0 1,0 0,1 0,-1 0,2 0,-1 0,1 1,0-1,0 1,0 0,0 10,1-5,0 0,2 0,-1 1,1-1,1 0,0 0,1-1,0 1,1 0,0-1,1 0,0 0,13 20,-12-23,0-1,0 0,1 0,-1-1,2 1,-1-1,1-1,-1 0,1 0,1 0,-1-1,1 0,0-1,0 0,0 0,0-1,0 0,15 0,-14-1,1-2,-1 0,1 0,-1-1,0 0,1 0,-1-1,0-1,-1 0,1 0,-1-1,0 0,0 0,0-1,11-11,-14 13,-1 0,-1-1,1 0,-1 0,1 0,-2 0,1-1,0 1,-1-1,0 0,-1 0,1 0,-1 0,0-1,-1 1,1-1,-1 1,-1-1,1 1,-1-1,0 0,-1 1,1-1,-1 1,-3-11,2 14,1-1,-1 1,0 0,0 0,-1 0,1 0,-1 0,0 0,1 0,-1 1,0 0,0-1,-1 1,1 0,0 1,-1-1,1 0,-1 1,0 0,1 0,-8-1,-9-2,-1 2,-37-1,45 2,8 1,-212 0,184 2,1 2,0 0,0 3,-51 16,77-21,1 0,0 0,-1 1,1 0,0 0,0 0,1 1,-1 0,1 0,0 0,0 0,0 1,0-1,1 1,0 0,0 0,0 1,0-1,1 0,0 1,0 0,-1 5,0 11,1 0,0 0,2 0,3 35,-1-10,-2-32,0 1,1 0,1-1,1 1,0-1,1 0,0 0,1 0,10 18,-13-30,0 0,1 0,-1 0,1 0,0 0,0-1,0 1,0-1,0 0,1 0,-1 0,1 0,-1-1,1 0,0 1,0-1,-1 0,1-1,0 1,0-1,0 0,0 0,0 0,0 0,6-2,2 0,0 0,0-1,0-1,0 0,-1 0,21-12,-12 3,-1 0,0-2,-2 0,1-1,-2 0,0-2,25-35,78-149,-115 194,4-7,0 0,-2 0,0-1,0 0,-2 0,0 0,2-18,-5 26,-1-1,0 1,0 0,-1 0,0 0,0 0,-1 0,0 0,-1 1,0-1,0 0,0 1,-1 0,0 0,0 0,-7-8,-3 0,0 1,-1 0,-1 1,1 1,-2 0,0 1,-33-16,18 13,-1 1,0 1,-56-12,53 18,-64-5,83 11,1 0,0 1,0 0,-1 1,1 1,-20 7,30-7,-1 0,0 1,1-1,0 1,0 1,0-1,0 1,1 0,0 1,0-1,0 1,0 0,1 0,0 0,1 1,-1-1,1 1,0 0,1 0,0 0,-3 15,3-11,0 1,1 0,0 0,1 0,0 0,1 1,0-2,1 1,1 0,0 0,0-1,9 21,17 19,54 73,-71-109,0-2,1 1,1-2,0 0,1 0,0-1,17 8,-22-14,0-1,0 0,0-1,0 0,0 0,1-1,-1-1,1 0,0 0,-1-1,1 0,-1-1,1 0,-1-1,17-4,-14 2,0 0,-1-1,1 0,-1-1,0 0,0-1,-1 0,0-1,0 0,-1-1,16-17,-20 18,0-1,0 0,-1 0,0-1,0 1,-1-1,0 0,-1 0,0-1,-1 1,0-1,0 1,-1-1,-1 0,0 1,0-1,-1 0,-1 1,1-1,-2 1,1-1,-1 1,-1 0,-7-14,6 17,-1-1,-1 1,1 0,-1 1,0-1,0 1,-1 1,0 0,-13-7,-3-1,-1 2,-26-9,30 13,0 1,0 1,0 1,-1 1,0 0,1 2,-25 1,33 1,0 0,1 2,-1-1,1 1,0 1,0 0,0 1,1 0,-1 1,1 1,1-1,-1 1,-14 13,18-14,1 0,-1 0,1 1,0-1,1 1,0 1,0-1,0 1,1 0,0 0,0 0,1 0,0 1,1-1,0 1,0 0,1 0,0 0,1 11,-2 10,3-1,0 0,2 1,1-1,2 0,0-1,20 52,-15-53,1-1,2 0,1 0,0-2,2 0,25 27,-31-39,1 0,1-1,0 0,0-1,1-1,0 0,1-1,0-1,0 0,1-1,0-1,22 6,-29-10,1 1,0-1,-1 0,1-1,0 0,-1-1,1 0,0 0,-1-1,14-4,-10 1,-1-1,1 0,-1-1,0 0,0-1,17-15,-11 8,-1-1,0-1,-1-1,0 0,-2-1,0-1,-2 0,0 0,-1-2,-1 1,-1-1,-1-1,0 1,-2-1,-1-1,2-23,-5 7,-3-58,-1 80,0-1,-1 1,-1 0,-1-1,-9-22,8 29,-2 1,1-1,-2 1,1 1,-2 0,1 0,-1 0,-1 1,-12-8,16 13,0 0,0 0,0 1,-1-1,1 2,-1-1,0 1,1 0,-1 1,-9-1,-14 0,-40 3,34 0,-4 0,-1 2,1 1,1 2,-1 2,1 2,0 2,1 1,1 2,0 1,-56 35,90-49,-9 6,0 1,0 1,0 0,-11 12,21-18,-1 0,1 0,0 0,1 0,-1 1,1-1,0 1,0 0,0-1,1 1,-1 0,1 0,1 0,-1 0,1 0,0 10,3 11,1 1,1-1,1 0,2-1,1 1,0-2,2 1,1-1,16 24,-1-7,2-2,1 0,65 62,-68-77,1-1,1-2,1 0,0-2,65 28,-68-35,0-2,1-1,37 6,-47-12,-1-1,0-1,1 0,-1-2,1 0,30-6,-29 4,-1-2,1 0,-1-1,0 0,-1-2,0 0,0-1,-1 0,0-2,0 0,24-23,-26 21,0-1,-2 0,1-1,-2 0,19-31,-27 39,0 1,-1 0,0-1,0 1,0-1,-1 1,0-1,0 0,0 0,-1 0,0 1,-1-1,0 0,0 0,0 1,0-1,-1 0,-1 1,1-1,-4-5,-5-9,-2 0,0 2,-1-1,-20-20,-74-68,75 76,-27-25,-2 2,-3 3,-1 3,-137-76,188 118,1 0,-2 1,1 1,-1 0,1 1,-1 1,-28-2,36 5,0 0,1 0,-1 0,0 1,1 1,-1-1,0 1,1 1,0-1,0 1,0 0,0 1,0 0,0 0,1 0,0 1,-11 10,8-4,0 0,1 1,0 0,0 1,2-1,0 1,0 1,1-1,1 1,0 0,1 0,-2 18,2-2,1 1,2-1,1 1,8 53,-4-59,2 0,0-1,1 0,2 0,20 37,76 104,-73-125,1-1,2-2,2-1,73 53,-94-76,0-1,1 0,0-1,1-2,0 0,1 0,0-2,0-1,1 0,0-1,0-2,0 0,31 0,-41-3,0-1,-1 1,1-2,0 0,-1 0,0-1,16-6,-21 7,-1 0,1 0,-1-1,0 0,0 0,0 0,0 0,0 0,-1-1,1 0,-1 1,0-1,0 0,-1-1,1 1,-1-1,0 1,2-8,12-44,35-109,-46 151,1-5,1 1,1-1,0 1,2 1,18-27,-24 37,1 0,-1 0,0 0,0-1,-1 0,0 0,0 0,-1 0,0 0,0 0,-1-1,0 1,-1-1,0-10,-3-12,-1 0,-11-46,7 42,1 8,-13-32,14 44,1 0,0-1,1 1,0-1,1 0,-1-31,4 42,1 0,0-1,0 1,0 0,1 0,0 0,0 1,0-1,0 0,1 1,0-1,0 1,0 0,0 0,1 0,-1 1,1-1,0 1,0-1,0 1,1 1,5-4,-6 4,0 0,-1 1,1-1,0 1,0 0,0 0,0 0,0 1,0-1,0 1,0 0,0 0,0 1,0-1,0 1,0 0,0 0,0 0,0 0,0 1,0 0,-1 0,1 0,-1 0,1 0,-1 1,0-1,3 4,6 9,-1 0,0 0,-1 1,-1 0,0 1,-1 0,-1 0,-1 1,-1 0,0 0,3 28,18 69,5 34,-20-83,-3-22,3 73,-10-83,0-10,-1 0,-1 0,-4 28,3-45,1 0,-1 0,-1 0,1-1,-1 1,0 0,0-1,-1 0,0 0,0 0,-1 0,1-1,-1 0,0 0,-7 5,2-2,-1-1,0 0,0-1,-1 0,1-1,-1 0,0-1,-20 4,5-4,0-1,1-1,-30-1,39-1,1-1,-1 0,0-2,1 1,-20-7,30 7,1 0,0-1,-1 1,1-1,0 0,0 0,1 0,-1-1,1 0,-1 0,1 0,0 0,1-1,-1 0,1 1,0-1,0 0,-4-10,-52-158,46 127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5:15.9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480 912,'6'0,"0"-1,0 0,0 0,0 0,8-4,11-2,1538-303,-1418 284,-108 20,115-22,220-12,-425 34,1-2,-71-21,7-8,-184-86,67 24,129 60,-1 4,-1 5,-2 5,-1 4,-1 5,0 5,-162 5,245 7,-1-1,0 1,0 2,0 1,-50 13,74-15,-1 0,1 0,0 0,-1 0,1 1,0 0,0-1,0 2,1-1,-1 0,1 1,0-1,0 1,-5 8,4-5,1 1,0-1,1 0,0 1,0-1,0 1,1 0,-1 11,3 9,0 1,2-1,12 54,-14-81,19 75,4-1,37 79,-30-72,16 35,-45-112,1 0,0 1,1-1,-1 0,1 0,0-1,0 1,0-1,1 0,-1 0,1 0,0-1,0 0,1 0,-1 0,1 0,-1-1,1 0,0 0,0-1,0 1,0-1,10 0,-2-1,-1-1,1 0,0-1,-1 0,1-1,-1 0,0-2,0 1,18-10,228-92,-181 76,-55 22,-1-2,1 0,-2-2,39-26,-59 37,1 0,-1 0,1 0,-1 0,0-1,0 1,0 0,1-1,-1 1,-1 0,1-1,0 1,0-1,0 0,-1 1,1-1,-1 1,1-1,-1 0,0 0,0-3,0 4,-1-1,1 1,-1-1,0 0,0 1,0-1,0 1,0 0,0-1,0 1,0 0,-1 0,1-1,0 1,-1 0,1 0,-3-1,-10-4,0 0,1 1,-2 0,-15-2,18 4,-249-52,97 23,-207-32,272 53,-177 5,92 29,134-16,-4 6,32-7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5:17.9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0,'25'1,"0"1,46 11,-2-1,998 84,-393-60,-385-29,-75-3,12 22,-15 0,184-22,-218-6,-173 2,-3 1,1-1,0 0,0 0,0-1,0 1,-1 0,1 0,0-1,0 1,-1-1,1 0,3-1,0-4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5:21.0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682 229,'72'-3,"0"-4,-1-3,101-26,24-26,-130 39,130-29,-72 35,144-1,128 18,-174 3,81 11,-25 0,-103-15,110 2,-209 8,0 3,99 30,-26-7,394 65,-16 5,-521-104,16 4,40 14,-58-18,0 1,0-1,0 1,0 0,-1 0,1 0,-1 1,1-1,-1 1,0 0,0 0,0 0,-1 0,1 1,-1-1,1 1,1 4,-3-7,-1 1,1 0,-1 0,0 0,1 0,-1 0,0 0,0 0,0 0,0 0,-1 0,1 0,0 0,-1 0,1 0,-1 0,0-1,0 1,0 0,0 0,0-1,0 1,0 0,0-1,-1 1,1-1,0 0,-1 1,1-1,-1 0,0 0,1 0,-1 0,0 0,-2 1,-8 2,1 0,-1-1,1 0,-20 2,23-4,-115 13,0-6,-131-9,82-5,-313-54,264 28,-250-3,205 19,-944-7,833 25,253-7,-172-32,-77-4,-71 39,252 3,162-1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7:00.7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56 424,'1'-2,"0"0,0-1,0 1,1 0,-1 0,1-1,0 1,-1 1,1-1,0 0,0 0,0 1,0-1,0 1,4-2,3-5,58-41,1 2,2 4,2 2,2 4,2 3,126-39,-190 70,31-12,1 3,1 2,82-9,-124 19,-1 0,1 0,-1 0,1 0,-1 0,1 1,-1-1,0 1,1 0,-1-1,0 1,1 0,-1 0,0 1,4 2,-5-3,0 0,0 0,0 0,0 1,-1-1,1 1,0-1,-1 0,1 1,-1-1,1 1,-1-1,0 1,0-1,0 1,0 0,0-1,0 1,0 1,-2 8,-1 0,-1-1,1 1,-2-1,-8 17,-1 3,8-10,0 0,-4 38,6-36,0 1,-9 25,6-24,-2-1,-1 0,0-1,-2 0,-1-1,-29 39,24-41,-1-1,-1 0,0-2,-1 0,-1-1,0-2,-1 0,0-1,-1-1,-1-1,-46 11,-299 68,364-88,-1 0,0 0,0 0,1-1,-1 0,0 0,0-1,0 0,1 0,-1 0,0-1,1 0,-1-1,1 1,0-1,0 0,0-1,0 1,1-1,-1 0,1-1,-9-9,-9-13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7:03.0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509 401,'-9'1,"0"0,0 1,0 0,0 0,1 1,-1 0,1 1,-10 4,14-6,0 0,0 1,0-1,0 1,0 0,0 0,0 0,1 0,0 0,0 1,0 0,0 0,0 0,1 0,-1 0,-2 8,5-10,0 0,0 1,0-1,0 1,0-1,0 1,1-1,-1 0,1 1,0-1,0 0,0 1,0-1,0 0,0 0,1 0,-1 0,0 0,1 0,0 0,0-1,-1 1,1 0,0-1,0 0,0 1,0-1,1 0,3 1,3 3,0-2,1 1,0-1,0-1,18 3,5-3,0-1,-1-1,1-2,0-1,-1-2,1-1,-2-2,1-1,51-22,-81 31,66-29,1 3,133-31,-196 56,-1 0,1 0,-1 0,0-1,1 0,-1 0,0-1,0 1,-1-1,1 0,0 0,-1-1,0 1,0-1,6-6,-6 4,-1 0,1-1,-1 1,-1-1,1 1,-1-1,0 0,0 0,-1 0,0 0,0-13,0-2,0-1,-2 1,0-1,-8-35,8 53,0 0,0-1,-1 1,1 0,-2 0,1 0,0 0,-1 1,0-1,0 1,0-1,-1 1,1 0,-1 0,0 1,0-1,0 1,-1 0,1 0,-1 0,0 0,0 1,0 0,0 0,-7-2,-14 0,0 1,0 2,0 0,-29 3,-108 18,62-5,-362 36,438-48,0 1,0 2,0 1,1 0,0 2,-24 12,39-16,1 0,0 1,0 0,0 0,1 0,0 1,0 0,1 1,0-1,0 1,1 0,0 1,0-1,1 1,0 0,1 0,-1 0,2 1,-4 18,7-25,-1 1,0 0,1 0,0 0,0 0,0-1,0 1,1 0,-1-1,1 1,0-1,0 1,0-1,1 0,-1 0,1 0,0 0,-1-1,1 1,0-1,1 0,-1 1,0-1,1-1,-1 1,6 1,5 3,1-1,0 0,0-1,0-1,19 2,26-1,77-4,38 0,-164 2,0 0,0 1,0 0,0 1,0 0,10 6,2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7:08.6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0 115,'18'-1,"1"0,-1-2,30-8,7-1,302-35,-192 28,44 2,259 14,-232 5,-114-3,141 3,-40 25,-169-21,-36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47:10.5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28,'375'-14,"-57"1,978 35,-1032 9,-165-16,146 4,-70-16,-1 8,179 34,-264-33,127-1,-147-9,20 4,0 3,147 36,-110-22,-84-17,1 2,53 17,-82-21,-1 0,29 3,-21-5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10.0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201 313,'825'0,"-802"1,0 1,0 1,0 1,-1 2,1 0,-1 1,42 20,-47-20,1-1,1-1,-1 0,1-2,36 3,99-6,-88-2,-55 1,0 0,-1-1,1-1,0 1,-1-1,0-1,0 0,0-1,0 0,-1 0,0-1,10-8,-14 10,0 0,0-1,-1 1,1-1,-1 0,-1-1,1 1,-1 0,5-11,-7 12,1 0,-1 0,0 0,0 0,-1 0,1 0,-1-1,0 1,0 0,0 0,-1-1,0 1,1 0,-2 0,-1-7,-2-1,-1-1,0 1,-1 1,0-1,-1 1,-11-13,15 19,-1 0,0 0,-1 0,1 1,-1-1,0 1,0 1,-1-1,1 1,-1 0,1 1,-1-1,-11-1,-37-2,-1 3,-86 6,41 0,14-2,-155-2,199-4,-77-19,83 15,0 1,-72-5,77 15,0 0,0 2,0 1,-60 19,50-12,-11 0,0-1,0-4,-1-1,-80-3,122-3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8:15.5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4092 518,'-414'-29,"140"4,-899 8,1080 18,55-2,0-2,0-1,1-1,-71-21,71 16,0 2,-1 2,-57-2,-117 9,82 1,-373-2,477 2,0 1,1 1,0 1,-44 15,39-11,0-1,-52 7,-55-13,5 0,129-2,-1 1,1 0,-1-1,1 1,0 0,0 1,-1-1,1 0,0 1,0 0,1 0,-1 0,-3 3,-28 35,30-34,0 0,0 0,-1-1,0 1,0-1,0 0,0-1,-1 1,-10 5,7-6,1-1,0 0,-1 0,-10 1,17-4,-1 1,1-1,-1 0,0 1,1-1,-1 0,0-1,1 1,-1 0,0-1,1 1,-1-1,1 0,-1 0,1 0,-1 0,-3-3,6 4,0-1,0 0,-1 1,1-1,0 0,0 1,0-1,0 0,0 1,-1-1,1 0,1 1,-1-1,0 0,0 1,0-1,0 0,0 1,0-1,1 0,-1 1,0-1,1 0,-1 1,0-1,1 1,-1-1,1 1,-1-1,1 1,-1-1,1 1,-1-1,1 1,0 0,-1-1,2 1,22-17,10 1,2 0,-1 3,54-14,1-1,315-100,641-118,-694 211,-175 11,361 19,-296 7,122-2,-334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13.9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2345,'13'-15,"0"0,-1 0,16-30,-5 9,1 2,-2-2,-2 0,-1-1,-2-1,22-70,-24 50,-1 0,-4-1,-2-1,0-79,-7 34,-5-104,0 175,-2-1,-12-36,11 47,1-1,0 0,2 0,1 0,1-50,5 60,0 0,1 0,1 0,0 0,1 1,1 0,14-23,-11 22,-2-1,0 0,-1 0,-1 0,0-1,3-18,-2-30,-3 0,-7-89,0 31,1 80,1 30,0 0,0 0,2 0,0 0,0 0,1 0,4-15,-4 25,0-1,0 1,1-1,-1 1,1 0,0 0,0 0,0 1,0-1,0 1,1-1,-1 1,1 0,-1 0,1 1,0-1,6-1,3-1,1 1,-1 1,0 0,14-1,24 2,-1 2,0 3,86 15,141 57,-190-49,2-4,0-3,121 9,111-26,-163-5,177 2,-307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16.9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90 0,'-1'63,"-3"0,-21 112,4-64,4 1,-4 178,21-202,4 357,0-405,19 80,-13-75,6 59,-9 70,2 18,5 62,-10-143,8 68,3 76,-14-169,14 105,-5-68,-8-84,1-1,15 71,-8-71,-1 1,-2 1,-2-1,0 48,-5-73,0 0,2 0,0-1,0 1,1 0,1-1,0 0,1 0,11 22,-12-29,0 1,0-1,1 0,-1 0,2-1,-1 1,0-1,1 0,0-1,0 1,1-1,-1 0,1-1,0 0,-1 0,2 0,-1-1,0 0,11 1,29 2,1-3,66-6,-9 1,765 3,-830-2,0-1,0-2,-1-2,0-2,75-27,-80 26,0 1,47-5,-29 6,-30 5,-14 2,0 0,0-1,0 0,12-5,-17 6,0 0,0-1,-1 0,1 0,-1 0,1 0,-1 0,0 0,0 0,0-1,0 1,0-1,-1 1,1-1,2-6,8-28,-3-3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26.6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87 0,'-3'75,"-2"-1,-25 115,22-134,-2 86,6-53,-8 6,-1 14,11 233,3-175,1-140,0-1,8 34,-4-29,2 35,-8 73,-1-87,1 0,12 82,0-14,0-3,12-31,-18-67,0 1,-1 1,-1-1,2 20,-4 258,-4-142,0-84,4 82,11-83,-8-52,-1 0,1 24,-2 384,-5-220,1-140,2 77,-1-142,0 0,0 0,0 0,0 0,0 0,0 0,0 0,0 0,1 0,-1 0,0 0,1 0,-1 0,0 0,1 0,-1 0,1 0,0 0,-1 0,1-1,0 1,-1 0,1 0,0-1,0 1,-1 0,1-1,0 1,0-1,0 1,0-1,0 0,0 1,0-1,0 0,0 0,0 1,0-1,0 0,0 0,0 0,0 0,0-1,0 1,0 0,0 0,0-1,0 1,0 0,0-1,0 1,0-1,0 1,1-2,15-9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29.8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1695 2152,'-14'-16,"0"0,-18-31,2 4,-11-15,21 29,-1 0,-28-29,-37-35,-28-27,67 75,-88-75,102 93,-51-56,59 57,-56-75,-89-86,162 177,1 0,0 0,0-1,2 0,-1 0,1-1,-6-21,3-2,-6-51,11 74,0-1,-1 1,-1 0,1 0,-2 0,0 1,-8-13,-19-41,23 43,-1 1,0 0,-2 1,-26-34,-4-5,36 51,0-1,0 2,0-1,-11-8,10 10,0-1,1 0,0 0,-11-16,-1-6,10 16,0-1,1 0,-7-17,11 23,0 1,0-1,-1 1,0 0,0 0,-1 0,-9-9,-52-39,24 21,-41-48,65 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32.7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0,'0'5,"0"6,0 7,0 4,0 4,0-3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40.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1369,'135'-114,"-33"31,-48 36,-2-3,-2-2,-3-3,56-81,-81 101,-6 8,0 1,3 1,35-40,106-90,-152 147,0-1,-1 0,7-12,-9 12,1 0,0 1,1 0,12-12,0 2,0-2,-2 0,29-43,-12 16,-21 29,19-26,75-78,-73 90,-18 18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4:51.8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1787,'10'-6,"0"-1,-1 0,0 0,-1-1,15-16,3-3,25-26,64-87,-21 22,106-129,-126 145,-24 49,78-66,-118 109,3-3,-1-1,-1 0,0-1,-1 0,11-22,8-11,75-132,-79 116,-19 47,0 1,1 0,1 0,9-15,13-13,2 2,2 1,1 2,45-39,-59 60,-12 9,0 1,1 0,0 0,0 1,1 0,19-8,-21 12,0-1,-1 0,1 0,11-9,-7 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55:00.2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0,'7'1,"1"0,-1 1,1 0,-1 1,0-1,0 1,0 1,0-1,-1 1,12 9,12 5,-4-1,-2 0,0 2,40 40,-46-42,92 103,-42-42,45 66,3 2,-93-119,-1 2,34 57,-38-55,1-2,45 53,-13-25,-2 2,-4 1,40 70,-75-116,0-1,1 0,1 0,16 13,-16-15,1 1,-2 1,0-1,12 19,-13-12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1:14.5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371 45,'750'0,"-732"-1,0-1,0-1,0 0,24-9,-23 6,0 1,1 1,33-3,378 6,-199 3,-64 13,-110-8,-45-5,0 0,-1 1,1 1,-1 0,0 0,0 1,17 11,-1 2,43 36,9 4,-55-38,-12-11,0 1,0 1,-1 0,-1 1,14 17,-23-26,0 0,0 0,0 0,-1 0,1 0,-1 0,0 0,0 1,0-1,-1 0,1 1,-1-1,0 1,0-1,0 0,0 1,0-1,-1 1,0-1,1 0,-1 1,-1-1,1 0,0 0,-1 0,1 0,-1 0,0 0,0 0,0-1,-4 5,2-4,1 0,-1-1,1 1,-1-1,0 0,0 1,0-2,0 1,0 0,0-1,0 0,-1 0,1 0,-1 0,-4-1,-13 1,-40-3,25 0,-1099-1,587 5,-158-2,669-4,25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1:16.4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9,'1718'0,"-1681"-4,-24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8:18.8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282 451,'183'1,"389"-17,-412-8,172-48,-314 67,95-24,64-15,172-32,-197 52,-19 3,-50 6,161-7,89 22,-144 3,-153-3,55 0,117-14,-55 0,213 7,-239 8,-117-1,1 0,-1 1,0 0,0 1,0 0,0 1,12 4,-20-6,1 0,-1 1,0-1,1 0,-1 1,0-1,1 1,-1 0,0 0,0-1,-1 1,1 1,0-1,-1 0,1 0,-1 1,0-1,1 0,-1 1,0 0,-1-1,1 1,0-1,-1 1,0 0,1 0,-1-1,0 1,0 0,-1-1,1 1,-2 5,1-3,-2 0,1 1,-1-1,1 0,-1 0,-1 0,1-1,-1 1,0-1,0 0,0 0,-7 5,-6 4,1-2,-24 13,-9 0,-69 22,2 0,-10 14,-120 48,223-101,0-2,-40 6,41-9,0 2,0 0,-26 10,-11 4,-1-2,-75 10,84-17,-22 0,0-4,-128-6,70-1,52 2,-307-14,-10-10,-5 25,142 2,-1-21,52 2,119 16,-39-2,117 0,-1-1,0 0,0 0,1-1,0 0,-17-10,15 8,-1 0,1 0,-22-4,-21-4,-84-33,135 45,0-1,0 1,1-1,-1 0,1 0,-1 0,1-1,0 0,1 1,-1-2,1 1,0 0,-1 0,2-1,-1 0,1 0,-1 1,-1-7,3 7,0 0,0-1,0 1,1 0,-1 0,1 0,0 0,0-1,1 1,-1 0,1 0,0 0,0 0,0 0,0 0,1 0,0 0,0 0,0 0,0 1,0-1,1 1,5-6,2 0,0 1,0 0,1 1,0 0,1 1,14-7,79-25,-71 27,353-94,-206 61,-81 22,0 5,1 4,0 4,132 6,-111 4,265 15,-156 3,119 16,450 62,-635-89,-136-9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1:18.2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0,'452'24,"-178"-6,-121-8,101 3,-218-11,-1 2,0 2,52 15,26 4,-94-22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1:21.6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0,'1061'0,"-863"11,-6 1,723-13,-869 5,-44-4,0 1,1-1,-1 1,0 0,0-1,0 1,0 0,0 0,-1 0,1 1,0-1,0 0,-1 1,1-1,-1 1,1-1,-1 1,3 3,-4-4,0 0,0 0,0 0,0 0,0 0,0 0,0 0,0 0,0 0,-1 0,1 0,0 0,-1 0,1 0,0 0,-1 0,1 0,-1 0,0 0,1-1,-1 1,0 0,1 0,-1-1,0 1,0-1,1 1,-1 0,0-1,0 1,0-1,0 0,0 1,0-1,-1 1,-42 13,38-13,-142 37,-288 86,264-70,33-19,-270 33,253-57,-182-9,154-4,148-2,22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1:23.5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0,'698'13,"-112"-5,-453-8,-113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1:25.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13,'1296'0,"-1291"0,-3 0,1 0,0 1,-1-2,1 1,0 0,-1 0,1-1,0 0,-1 1,1-1,-1 0,1 0,2-2,-1-2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2:31.2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0,'182'4,"192"31,205 31,236 35,-455-37,-349-62,-1 0,0 0,0 1,0 1,-1-1,14 9,-21-11,0 0,0 0,-1 1,1-1,0 0,-1 1,1 0,-1-1,0 1,1 0,-1 0,0 0,0 0,0 0,0 0,-1 0,1 0,0 0,-1 0,0 0,1 1,-1-1,0 0,0 0,0 0,0 1,-1-1,1 0,-1 0,1 0,-1 0,0 0,1 1,-1-1,0-1,-2 4,-2 3,0 0,0 0,-1-1,0 1,0-1,0 0,-1-1,0 0,-1 0,0 0,1-1,-17 7,6-3,-1-2,-1 0,1-1,-40 6,24-6,-124 20,-260 10,279-36,-445-3,170-43,348 38,0 2,0 3,0 3,-99 13,49-4,-158-7,128-4,129 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2:36.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442 23,'1132'0,"-1099"-2,49-8,-57 6,0 0,1 2,49 2,-73 0,0 0,0 0,0 0,-1 1,1-1,0 1,0-1,0 1,-1 0,1-1,0 1,-1 0,1 0,-1 0,1 0,-1 1,0-1,1 0,0 2,-1-1,0-1,-1 1,1-1,-1 1,0-1,1 1,-1-1,0 1,0-1,0 1,0 0,0-1,0 1,0-1,-1 1,1-1,-1 4,-2 1,1-1,-1 1,-1 0,1-1,-1 1,0-1,0 0,0 0,-8 6,0-1,-2-1,1 0,-1-1,-1-1,-25 10,-81 20,92-29,-64 13,-1-4,0-5,-102 1,-321-10,270-5,238 1,-1 1,1 0,0 0,0 1,0 1,0-1,0 1,0 1,0 0,1 0,-15 8,15-8,1 1,-1-1,0-1,0 0,0 0,0 0,-1-1,-11 1,-4-2,-40-4,62 4,1 0,-1 0,0-1,0 1,1-1,-1 1,0-1,0 0,1 0,-1 0,1 0,-1 0,1 0,-1 0,1 0,0 0,-2-3,-6-10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2:40.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404 0,'1365'0,"-1358"0,0 0,-1 1,1 0,-1 0,9 3,-14-4,0 1,0-1,0 0,-1 0,1 1,0-1,-1 1,1-1,0 1,-1-1,1 1,0-1,-1 1,1 0,-1-1,1 1,-1 0,1 0,-1-1,1 2,-1 0,0-1,0 0,0 0,-1 0,1 0,0 0,-1 0,1 0,-1 0,1 0,-1 0,1 0,-1 0,0 0,1 0,-1 0,0-1,0 1,0 0,-1 1,-13 9,-1-1,1 0,-1-1,-27 11,19-9,-34 21,-6 10,-2-3,-2-3,-1-3,-92 30,118-50,-1-3,0-1,-1-2,0-2,-72-2,-521-5,410 3,1077-1,-826 1,0 2,0 0,38 12,-42-10,1 0,-1-1,1-1,-1-1,29 0,-33-5,-6-2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2:56.0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226 0,'-59'25,"36"-16,0 1,-29 17,47-24,-1 1,1-1,0 1,0 1,1-1,-1 0,1 1,0 0,1 0,-1 0,1 1,0-1,0 1,-2 7,4-11,0 1,0 0,0 0,1 0,-1 0,1 0,0 0,0 0,0 0,1 0,-1 0,1 0,-1 0,1 0,0-1,0 1,0 0,1 0,-1-1,0 1,1-1,0 1,0-1,0 0,0 1,0-1,0 0,0 0,1-1,-1 1,1 0,-1-1,1 0,4 2,4 2,-1-2,1 1,0-1,0-1,0 0,0 0,20-1,7-5,-35 4,-5 0,-20 4,9-1,1 1,-1 0,1 0,0 2,0-1,-12 10,19-13,1 1,0-1,1 1,-1 0,0 0,1 0,0 1,0-1,0 1,0 0,0 0,1 0,-1 0,1 0,0 1,1-1,-1 1,1-1,0 1,-1 5,2-9,0 1,0 0,0 0,1-1,-1 1,1 0,-1-1,1 1,-1 0,1-1,0 1,0-1,0 1,0-1,0 1,0-1,0 0,1 1,-1-1,0 0,1 0,-1 0,1 0,-1 0,1 0,-1-1,1 1,0 0,-1-1,1 1,3-1,5 2,0 0,0-2,0 1,13-2,-15 1,16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1T00:12:59.9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280 451,'0'0,"1"0,-1 0,1 0,-1 0,1 0,-1 0,1 0,-1 0,1 0,-1 0,1-1,-1 1,1 0,-1 0,1-1,-1 1,0 0,1 0,-1-1,0 1,1 0,-1-1,0 1,1-1,-1 1,0 0,1-1,-1 1,0-1,0 1,0-1,0 1,1 0,-1-1,0 1,0-1,0 1,0-1,0 1,0-1,0 1,0-1,0 1,0-1,-1 1,1-1,0 1,0-1,0 1,-1-1,1 1,0 0,0-1,-1 1,1-1,-1 1,-17-25,10 21,0 1,-1-1,0 1,1 0,-1 1,0 0,0 1,0 0,-1 0,1 1,0 0,0 0,0 1,0 1,-13 2,21-4,1 0,-1 0,1 1,-1-1,1 0,-1 0,1 0,0 0,-1 0,1 0,-1 1,1-1,0 0,-1 0,1 1,0-1,-1 0,1 0,0 1,-1-1,1 0,0 1,-1-1,1 1,0-1,0 0,0 1,-1 0,12 5,20-1,-24-5,12 2,1-1,-1-1,1-1,28-5,-44 6,1-1,-1 0,0-1,0 1,0-1,0 1,0-1,0-1,-1 1,1 0,-1-1,1 0,-1 1,0-1,0-1,0 1,-1 0,1-1,-1 1,0-1,0 0,0 0,0 0,-1 0,1 0,0-6,1-1,-1 0,-1-1,0 1,-1 0,0 0,0-1,-2 1,1 0,-4-13,3 21,0 1,0 0,1-1,-2 1,1 0,0 0,0 0,-1 1,1-1,-1 0,1 1,-1 0,0-1,0 1,1 0,-1 1,0-1,0 0,0 1,0 0,0-1,0 1,-3 1,-5-2,0 2,0-1,-1 2,-20 4,22-3,0 1,0 0,0 1,0 0,1 0,-1 1,2 0,-1 1,1 0,0 0,0 1,1 0,-13 17,20-24,-1 0,0 0,0 1,0-1,1 0,-1 1,1-1,-1 0,1 1,-1-1,1 1,0-1,0 1,0-1,0 3,0-3,0 0,0 0,1-1,-1 1,0 0,1-1,-1 1,1 0,-1-1,0 1,1-1,0 1,-1-1,1 1,-1-1,1 1,0-1,-1 1,1-1,0 0,-1 1,2-1,0 1,1-1,0 1,-1-1,1 0,0 0,0 0,-1 0,1 0,0 0,-1-1,1 0,0 1,-1-1,1 0,4-3,13-9,0 0,-1-2,-1-1,0 0,-1-1,-1-1,19-27,-32 41,0-1,-1 0,1 0,-1 1,0-2,0 1,-1 0,1 0,-1 0,-1-1,1 1,-1 0,0-1,0 1,-1-8,1 10,-1 0,0 0,1 0,-1 0,0 0,-1 0,1 1,0-1,-1 0,1 1,-1 0,0-1,0 1,0 0,0 0,0 0,-1 0,1 0,0 0,-1 1,0-1,1 1,-1-1,0 1,0 0,0 0,1 1,-7-2,-12-1,1 2,0 0,-1 1,1 1,-1 0,-26 7,41-6,1 0,0 0,0 0,1 1,-1 0,0 0,1 0,-1 0,1 1,0 0,1 0,-1 0,0 0,1 0,0 1,0 0,1-1,-1 1,1 0,0 0,0 1,0-1,1 0,0 1,0-1,1 0,-1 1,1-1,0 1,0-1,1 1,0-1,0 1,3 7,-3-10,1-1,0 1,0-1,0 0,0 0,0 0,0 0,1 0,-1-1,1 1,-1 0,1-1,0 0,-1 0,1 0,0 0,0 0,0-1,0 1,0-1,0 0,-1 1,1-1,0-1,4 1,1-1,0 0,1 0,-1 0,0-1,-1 0,1-1,0 0,7-4,-6 1,0 0,-1-1,0 0,0-1,-1 1,8-13,-5 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8:21.2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3638 37,'-266'-2,"-290"5,315 12,-22 2,-484-15,387-3,155-17,18 1,-71-1,1 0,-12 19,241-1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28:23.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3568 0,'-65'3,"-120"19,77-6,-155 18,-322 38,-8-41,-114-37,659 4,1-3,0-2,-49-13,44 8,0 2,-55-2,44 6,-104-23,109 16,0 3,-76-3,30 13,75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5T01:34:19.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1 174,'13'1,"1"1,-1 1,1 0,-1 0,16 8,-1-2,8 1,1-1,0-2,62 3,114-9,-105-2,-98 0,0 1,1-2,-1 1,0-2,0 1,0-1,0-1,0 0,-1 0,1-1,-1 0,0 0,9-9,7-7,-1-1,40-48,-62 67,1 1,-1-1,0 0,0 0,0 0,0-1,-1 1,1 0,-1-1,0 1,0-1,1-6,-2 9,0 0,0 0,0 0,0 0,0 0,-1 0,1 0,0 0,-1 0,1 0,0 0,-1 1,1-1,-1 0,0 0,1 0,-1 1,0-1,-1-1,0 1,0 0,0 0,0 0,0 0,0 0,0 1,0-1,-1 1,1-1,0 1,-5 0,-5 0,0 2,-1-1,1 1,0 1,-12 4,-35 7,-27-6,-147-8,105-2,91 4,1 1,-51 11,42-5,16-5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02/04/2024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UML: dùng ký hiệu để vẽ mô tả, để ai đọc vào đều hiểu duy nhất một ý tưởng.</a:t>
            </a:r>
          </a:p>
        </p:txBody>
      </p:sp>
      <p:sp>
        <p:nvSpPr>
          <p:cNvPr id="4" name="Slide Number Placeholder 3"/>
          <p:cNvSpPr>
            <a:spLocks noGrp="1"/>
          </p:cNvSpPr>
          <p:nvPr>
            <p:ph type="sldNum" sz="quarter" idx="5"/>
          </p:nvPr>
        </p:nvSpPr>
        <p:spPr/>
        <p:txBody>
          <a:bodyPr/>
          <a:lstStyle/>
          <a:p>
            <a:fld id="{F999B78F-7C08-ED42-8E36-4ED23DEF8F74}" type="slidenum">
              <a:rPr lang="en-US" smtClean="0"/>
              <a:t>3</a:t>
            </a:fld>
            <a:endParaRPr lang="en-US"/>
          </a:p>
        </p:txBody>
      </p:sp>
    </p:spTree>
    <p:extLst>
      <p:ext uri="{BB962C8B-B14F-4D97-AF65-F5344CB8AC3E}">
        <p14:creationId xmlns:p14="http://schemas.microsoft.com/office/powerpoint/2010/main" val="1935753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Hình thoi tô đen: composition (Tay, chân, mắt… là thành phần của con người)</a:t>
            </a:r>
          </a:p>
          <a:p>
            <a:endParaRPr lang="en-US"/>
          </a:p>
          <a:p>
            <a:r>
              <a:rPr lang="en-US"/>
              <a:t>ERD khác với cái này. ERD thuộc về database</a:t>
            </a:r>
          </a:p>
        </p:txBody>
      </p:sp>
      <p:sp>
        <p:nvSpPr>
          <p:cNvPr id="4" name="Slide Number Placeholder 3"/>
          <p:cNvSpPr>
            <a:spLocks noGrp="1"/>
          </p:cNvSpPr>
          <p:nvPr>
            <p:ph type="sldNum" sz="quarter" idx="5"/>
          </p:nvPr>
        </p:nvSpPr>
        <p:spPr/>
        <p:txBody>
          <a:bodyPr/>
          <a:lstStyle/>
          <a:p>
            <a:fld id="{F999B78F-7C08-ED42-8E36-4ED23DEF8F74}" type="slidenum">
              <a:rPr lang="en-US" smtClean="0"/>
              <a:t>34</a:t>
            </a:fld>
            <a:endParaRPr lang="en-US"/>
          </a:p>
        </p:txBody>
      </p:sp>
    </p:spTree>
    <p:extLst>
      <p:ext uri="{BB962C8B-B14F-4D97-AF65-F5344CB8AC3E}">
        <p14:creationId xmlns:p14="http://schemas.microsoft.com/office/powerpoint/2010/main" val="3230861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Trạng thái chuyển đổi của 1 lò vi sóng.</a:t>
            </a:r>
          </a:p>
        </p:txBody>
      </p:sp>
      <p:sp>
        <p:nvSpPr>
          <p:cNvPr id="4" name="Slide Number Placeholder 3"/>
          <p:cNvSpPr>
            <a:spLocks noGrp="1"/>
          </p:cNvSpPr>
          <p:nvPr>
            <p:ph type="sldNum" sz="quarter" idx="5"/>
          </p:nvPr>
        </p:nvSpPr>
        <p:spPr/>
        <p:txBody>
          <a:bodyPr/>
          <a:lstStyle/>
          <a:p>
            <a:fld id="{F999B78F-7C08-ED42-8E36-4ED23DEF8F74}" type="slidenum">
              <a:rPr lang="en-US" smtClean="0"/>
              <a:t>42</a:t>
            </a:fld>
            <a:endParaRPr lang="en-US"/>
          </a:p>
        </p:txBody>
      </p:sp>
    </p:spTree>
    <p:extLst>
      <p:ext uri="{BB962C8B-B14F-4D97-AF65-F5344CB8AC3E}">
        <p14:creationId xmlns:p14="http://schemas.microsoft.com/office/powerpoint/2010/main" val="397269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9B78F-7C08-ED42-8E36-4ED23DEF8F74}" type="slidenum">
              <a:rPr lang="en-US" smtClean="0"/>
              <a:t>5</a:t>
            </a:fld>
            <a:endParaRPr lang="en-US"/>
          </a:p>
        </p:txBody>
      </p:sp>
    </p:spTree>
    <p:extLst>
      <p:ext uri="{BB962C8B-B14F-4D97-AF65-F5344CB8AC3E}">
        <p14:creationId xmlns:p14="http://schemas.microsoft.com/office/powerpoint/2010/main" val="983564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Boundary: Nói những mục </a:t>
            </a:r>
            <a:r>
              <a:rPr lang="en-US" b="1" u="sng"/>
              <a:t>liên quan </a:t>
            </a:r>
            <a:r>
              <a:rPr lang="en-US"/>
              <a:t>đến 01 đề tài cụ thể, </a:t>
            </a:r>
            <a:r>
              <a:rPr lang="en-US" b="1" u="sng"/>
              <a:t>không nói đến các mục không liên quan.</a:t>
            </a:r>
          </a:p>
          <a:p>
            <a:r>
              <a:rPr lang="en-US" b="0" u="none"/>
              <a:t>E.g. CNPM không đề cập đến NNLT, chỉ nói đến những vấn đề liên quan đến CNPM.</a:t>
            </a:r>
          </a:p>
        </p:txBody>
      </p:sp>
      <p:sp>
        <p:nvSpPr>
          <p:cNvPr id="4" name="Slide Number Placeholder 3"/>
          <p:cNvSpPr>
            <a:spLocks noGrp="1"/>
          </p:cNvSpPr>
          <p:nvPr>
            <p:ph type="sldNum" sz="quarter" idx="5"/>
          </p:nvPr>
        </p:nvSpPr>
        <p:spPr/>
        <p:txBody>
          <a:bodyPr/>
          <a:lstStyle/>
          <a:p>
            <a:fld id="{F999B78F-7C08-ED42-8E36-4ED23DEF8F74}" type="slidenum">
              <a:rPr lang="en-US" smtClean="0"/>
              <a:t>11</a:t>
            </a:fld>
            <a:endParaRPr lang="en-US"/>
          </a:p>
        </p:txBody>
      </p:sp>
    </p:spTree>
    <p:extLst>
      <p:ext uri="{BB962C8B-B14F-4D97-AF65-F5344CB8AC3E}">
        <p14:creationId xmlns:p14="http://schemas.microsoft.com/office/powerpoint/2010/main" val="3859346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Chấm tròn: Điểm đầu</a:t>
            </a:r>
          </a:p>
          <a:p>
            <a:r>
              <a:rPr lang="en-US"/>
              <a:t>Chấm tròn viền: Điểm cuối</a:t>
            </a:r>
          </a:p>
          <a:p>
            <a:r>
              <a:rPr lang="en-US"/>
              <a:t>Đường ngang / dọc đậm: Các công việc </a:t>
            </a:r>
            <a:r>
              <a:rPr lang="en-US" b="1" u="sng"/>
              <a:t>đồng thời </a:t>
            </a:r>
            <a:r>
              <a:rPr lang="en-US"/>
              <a:t>thực hiện (E.g. có quyết định –&gt; có 02 việc cùng xảy ra: thông báo cho bệnh nhân &amp; lưu lại bản ghi); có 2 dạng: vào 1 ra nhiều, vào nhiều ra 1.</a:t>
            </a:r>
          </a:p>
          <a:p>
            <a:r>
              <a:rPr lang="en-US"/>
              <a:t>Hình thoi: Rẽ nhánh (~điều kiện)</a:t>
            </a:r>
          </a:p>
        </p:txBody>
      </p:sp>
      <p:sp>
        <p:nvSpPr>
          <p:cNvPr id="4" name="Slide Number Placeholder 3"/>
          <p:cNvSpPr>
            <a:spLocks noGrp="1"/>
          </p:cNvSpPr>
          <p:nvPr>
            <p:ph type="sldNum" sz="quarter" idx="5"/>
          </p:nvPr>
        </p:nvSpPr>
        <p:spPr/>
        <p:txBody>
          <a:bodyPr/>
          <a:lstStyle/>
          <a:p>
            <a:fld id="{F999B78F-7C08-ED42-8E36-4ED23DEF8F74}" type="slidenum">
              <a:rPr lang="en-US" smtClean="0"/>
              <a:t>13</a:t>
            </a:fld>
            <a:endParaRPr lang="en-US"/>
          </a:p>
        </p:txBody>
      </p:sp>
    </p:spTree>
    <p:extLst>
      <p:ext uri="{BB962C8B-B14F-4D97-AF65-F5344CB8AC3E}">
        <p14:creationId xmlns:p14="http://schemas.microsoft.com/office/powerpoint/2010/main" val="407195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Actor: Có thể là con người/ </a:t>
            </a:r>
            <a:r>
              <a:rPr lang="en-US" b="1" u="sng"/>
              <a:t>có thể là hệ thống</a:t>
            </a:r>
            <a:r>
              <a:rPr lang="en-US"/>
              <a:t> (đi tương tác với các hệ thống khác)</a:t>
            </a:r>
          </a:p>
          <a:p>
            <a:r>
              <a:rPr lang="en-US"/>
              <a:t>Use case mô tả giữa 2 actors với nhau (cụ thể là con người và hệ thống)</a:t>
            </a:r>
          </a:p>
          <a:p>
            <a:r>
              <a:rPr lang="en-US"/>
              <a:t>Con người: </a:t>
            </a:r>
            <a:r>
              <a:rPr lang="en-US" b="1" u="sng"/>
              <a:t>cần 1 giao diện</a:t>
            </a:r>
            <a:r>
              <a:rPr lang="en-US"/>
              <a:t> để thao tác</a:t>
            </a:r>
          </a:p>
        </p:txBody>
      </p:sp>
      <p:sp>
        <p:nvSpPr>
          <p:cNvPr id="4" name="Slide Number Placeholder 3"/>
          <p:cNvSpPr>
            <a:spLocks noGrp="1"/>
          </p:cNvSpPr>
          <p:nvPr>
            <p:ph type="sldNum" sz="quarter" idx="5"/>
          </p:nvPr>
        </p:nvSpPr>
        <p:spPr/>
        <p:txBody>
          <a:bodyPr/>
          <a:lstStyle/>
          <a:p>
            <a:fld id="{F999B78F-7C08-ED42-8E36-4ED23DEF8F74}" type="slidenum">
              <a:rPr lang="en-US" smtClean="0"/>
              <a:t>17</a:t>
            </a:fld>
            <a:endParaRPr lang="en-US"/>
          </a:p>
        </p:txBody>
      </p:sp>
    </p:spTree>
    <p:extLst>
      <p:ext uri="{BB962C8B-B14F-4D97-AF65-F5344CB8AC3E}">
        <p14:creationId xmlns:p14="http://schemas.microsoft.com/office/powerpoint/2010/main" val="1114488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Đường đi (truyền dữ liệu) là đường nét liền, đường trả về là đường nét đứt</a:t>
            </a:r>
          </a:p>
        </p:txBody>
      </p:sp>
      <p:sp>
        <p:nvSpPr>
          <p:cNvPr id="4" name="Slide Number Placeholder 3"/>
          <p:cNvSpPr>
            <a:spLocks noGrp="1"/>
          </p:cNvSpPr>
          <p:nvPr>
            <p:ph type="sldNum" sz="quarter" idx="5"/>
          </p:nvPr>
        </p:nvSpPr>
        <p:spPr/>
        <p:txBody>
          <a:bodyPr/>
          <a:lstStyle/>
          <a:p>
            <a:fld id="{F999B78F-7C08-ED42-8E36-4ED23DEF8F74}" type="slidenum">
              <a:rPr lang="en-US" smtClean="0"/>
              <a:t>21</a:t>
            </a:fld>
            <a:endParaRPr lang="en-US"/>
          </a:p>
        </p:txBody>
      </p:sp>
    </p:spTree>
    <p:extLst>
      <p:ext uri="{BB962C8B-B14F-4D97-AF65-F5344CB8AC3E}">
        <p14:creationId xmlns:p14="http://schemas.microsoft.com/office/powerpoint/2010/main" val="255212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99B78F-7C08-ED42-8E36-4ED23DEF8F74}" type="slidenum">
              <a:rPr lang="en-US" smtClean="0"/>
              <a:t>27</a:t>
            </a:fld>
            <a:endParaRPr lang="en-US"/>
          </a:p>
        </p:txBody>
      </p:sp>
    </p:spTree>
    <p:extLst>
      <p:ext uri="{BB962C8B-B14F-4D97-AF65-F5344CB8AC3E}">
        <p14:creationId xmlns:p14="http://schemas.microsoft.com/office/powerpoint/2010/main" val="65238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Vẽ lớp chi tiết: </a:t>
            </a:r>
            <a:r>
              <a:rPr lang="en-US"/>
              <a:t>Chia thành 3 phần: phần đầu là tên lớp, phần giữa là thuộc tính của lớp (+: public, - private, #: protected), phần cuối là phương thức của lớp</a:t>
            </a:r>
          </a:p>
        </p:txBody>
      </p:sp>
      <p:sp>
        <p:nvSpPr>
          <p:cNvPr id="4" name="Slide Number Placeholder 3"/>
          <p:cNvSpPr>
            <a:spLocks noGrp="1"/>
          </p:cNvSpPr>
          <p:nvPr>
            <p:ph type="sldNum" sz="quarter" idx="5"/>
          </p:nvPr>
        </p:nvSpPr>
        <p:spPr/>
        <p:txBody>
          <a:bodyPr/>
          <a:lstStyle/>
          <a:p>
            <a:fld id="{F999B78F-7C08-ED42-8E36-4ED23DEF8F74}" type="slidenum">
              <a:rPr lang="en-US" smtClean="0"/>
              <a:t>28</a:t>
            </a:fld>
            <a:endParaRPr lang="en-US"/>
          </a:p>
        </p:txBody>
      </p:sp>
    </p:spTree>
    <p:extLst>
      <p:ext uri="{BB962C8B-B14F-4D97-AF65-F5344CB8AC3E}">
        <p14:creationId xmlns:p14="http://schemas.microsoft.com/office/powerpoint/2010/main" val="123723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Dog –(generalize)--&gt; Animals</a:t>
            </a:r>
          </a:p>
        </p:txBody>
      </p:sp>
      <p:sp>
        <p:nvSpPr>
          <p:cNvPr id="4" name="Slide Number Placeholder 3"/>
          <p:cNvSpPr>
            <a:spLocks noGrp="1"/>
          </p:cNvSpPr>
          <p:nvPr>
            <p:ph type="sldNum" sz="quarter" idx="5"/>
          </p:nvPr>
        </p:nvSpPr>
        <p:spPr/>
        <p:txBody>
          <a:bodyPr/>
          <a:lstStyle/>
          <a:p>
            <a:fld id="{F999B78F-7C08-ED42-8E36-4ED23DEF8F74}" type="slidenum">
              <a:rPr lang="en-US" smtClean="0"/>
              <a:t>29</a:t>
            </a:fld>
            <a:endParaRPr lang="en-US"/>
          </a:p>
        </p:txBody>
      </p:sp>
    </p:spTree>
    <p:extLst>
      <p:ext uri="{BB962C8B-B14F-4D97-AF65-F5344CB8AC3E}">
        <p14:creationId xmlns:p14="http://schemas.microsoft.com/office/powerpoint/2010/main" val="199224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4.emf"/><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4.png"/><Relationship Id="rId3" Type="http://schemas.openxmlformats.org/officeDocument/2006/relationships/image" Target="../media/image6.emf"/><Relationship Id="rId7" Type="http://schemas.openxmlformats.org/officeDocument/2006/relationships/image" Target="../media/image11.png"/><Relationship Id="rId12" Type="http://schemas.openxmlformats.org/officeDocument/2006/relationships/customXml" Target="../ink/ink8.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customXml" Target="../ink/ink5.xm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14.xml"/><Relationship Id="rId18" Type="http://schemas.openxmlformats.org/officeDocument/2006/relationships/image" Target="../media/image23.png"/><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20.png"/><Relationship Id="rId17" Type="http://schemas.openxmlformats.org/officeDocument/2006/relationships/customXml" Target="../ink/ink16.xml"/><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12.xml"/><Relationship Id="rId1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9.emf"/><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customXml" Target="../ink/ink18.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10.emf"/><Relationship Id="rId7" Type="http://schemas.openxmlformats.org/officeDocument/2006/relationships/image" Target="../media/image29.png"/><Relationship Id="rId12" Type="http://schemas.openxmlformats.org/officeDocument/2006/relationships/customXml" Target="../ink/ink23.xml"/><Relationship Id="rId17" Type="http://schemas.openxmlformats.org/officeDocument/2006/relationships/image" Target="../media/image34.png"/><Relationship Id="rId2" Type="http://schemas.openxmlformats.org/officeDocument/2006/relationships/notesSlide" Target="../notesSlides/notesSlide7.xml"/><Relationship Id="rId16" Type="http://schemas.openxmlformats.org/officeDocument/2006/relationships/customXml" Target="../ink/ink25.xml"/><Relationship Id="rId1" Type="http://schemas.openxmlformats.org/officeDocument/2006/relationships/slideLayout" Target="../slideLayouts/slideLayout6.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customXml" Target="../ink/ink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32.xml"/><Relationship Id="rId18" Type="http://schemas.openxmlformats.org/officeDocument/2006/relationships/image" Target="../media/image45.png"/><Relationship Id="rId26" Type="http://schemas.openxmlformats.org/officeDocument/2006/relationships/image" Target="../media/image49.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42.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image" Target="../media/image12.emf"/><Relationship Id="rId16" Type="http://schemas.openxmlformats.org/officeDocument/2006/relationships/image" Target="../media/image44.png"/><Relationship Id="rId20" Type="http://schemas.openxmlformats.org/officeDocument/2006/relationships/image" Target="../media/image46.png"/><Relationship Id="rId29" Type="http://schemas.openxmlformats.org/officeDocument/2006/relationships/customXml" Target="../ink/ink40.xml"/><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customXml" Target="../ink/ink31.xml"/><Relationship Id="rId24" Type="http://schemas.openxmlformats.org/officeDocument/2006/relationships/image" Target="../media/image48.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50.png"/><Relationship Id="rId10" Type="http://schemas.openxmlformats.org/officeDocument/2006/relationships/image" Target="../media/image41.png"/><Relationship Id="rId19" Type="http://schemas.openxmlformats.org/officeDocument/2006/relationships/customXml" Target="../ink/ink35.xml"/><Relationship Id="rId4" Type="http://schemas.openxmlformats.org/officeDocument/2006/relationships/image" Target="../media/image38.png"/><Relationship Id="rId9" Type="http://schemas.openxmlformats.org/officeDocument/2006/relationships/customXml" Target="../ink/ink30.xml"/><Relationship Id="rId14" Type="http://schemas.openxmlformats.org/officeDocument/2006/relationships/image" Target="../media/image43.png"/><Relationship Id="rId22" Type="http://schemas.openxmlformats.org/officeDocument/2006/relationships/image" Target="../media/image47.png"/><Relationship Id="rId27" Type="http://schemas.openxmlformats.org/officeDocument/2006/relationships/customXml" Target="../ink/ink39.xml"/><Relationship Id="rId30" Type="http://schemas.openxmlformats.org/officeDocument/2006/relationships/image" Target="../media/image51.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41.xml"/><Relationship Id="rId7" Type="http://schemas.openxmlformats.org/officeDocument/2006/relationships/customXml" Target="../ink/ink43.xml"/><Relationship Id="rId2" Type="http://schemas.openxmlformats.org/officeDocument/2006/relationships/image" Target="../media/image13.emf"/><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customXml" Target="../ink/ink42.xml"/><Relationship Id="rId10" Type="http://schemas.openxmlformats.org/officeDocument/2006/relationships/image" Target="../media/image56.png"/><Relationship Id="rId4" Type="http://schemas.openxmlformats.org/officeDocument/2006/relationships/image" Target="../media/image53.png"/><Relationship Id="rId9" Type="http://schemas.openxmlformats.org/officeDocument/2006/relationships/customXml" Target="../ink/ink4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image" Target="../media/image14.emf"/><Relationship Id="rId7"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customXml" Target="../ink/ink46.xml"/><Relationship Id="rId11" Type="http://schemas.openxmlformats.org/officeDocument/2006/relationships/image" Target="../media/image61.png"/><Relationship Id="rId5" Type="http://schemas.openxmlformats.org/officeDocument/2006/relationships/image" Target="../media/image58.png"/><Relationship Id="rId10" Type="http://schemas.openxmlformats.org/officeDocument/2006/relationships/customXml" Target="../ink/ink48.xml"/><Relationship Id="rId4" Type="http://schemas.openxmlformats.org/officeDocument/2006/relationships/customXml" Target="../ink/ink45.xml"/><Relationship Id="rId9" Type="http://schemas.openxmlformats.org/officeDocument/2006/relationships/image" Target="../media/image6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51.xml"/><Relationship Id="rId13" Type="http://schemas.openxmlformats.org/officeDocument/2006/relationships/image" Target="../media/image69.png"/><Relationship Id="rId18" Type="http://schemas.openxmlformats.org/officeDocument/2006/relationships/customXml" Target="../ink/ink56.xml"/><Relationship Id="rId3" Type="http://schemas.openxmlformats.org/officeDocument/2006/relationships/image" Target="../media/image17.emf"/><Relationship Id="rId21" Type="http://schemas.openxmlformats.org/officeDocument/2006/relationships/image" Target="../media/image73.png"/><Relationship Id="rId7" Type="http://schemas.openxmlformats.org/officeDocument/2006/relationships/image" Target="../media/image66.png"/><Relationship Id="rId12" Type="http://schemas.openxmlformats.org/officeDocument/2006/relationships/customXml" Target="../ink/ink53.xml"/><Relationship Id="rId17" Type="http://schemas.openxmlformats.org/officeDocument/2006/relationships/image" Target="../media/image71.png"/><Relationship Id="rId2" Type="http://schemas.openxmlformats.org/officeDocument/2006/relationships/notesSlide" Target="../notesSlides/notesSlide11.xml"/><Relationship Id="rId16" Type="http://schemas.openxmlformats.org/officeDocument/2006/relationships/customXml" Target="../ink/ink55.xml"/><Relationship Id="rId20" Type="http://schemas.openxmlformats.org/officeDocument/2006/relationships/customXml" Target="../ink/ink57.xml"/><Relationship Id="rId1" Type="http://schemas.openxmlformats.org/officeDocument/2006/relationships/slideLayout" Target="../slideLayouts/slideLayout6.xml"/><Relationship Id="rId6" Type="http://schemas.openxmlformats.org/officeDocument/2006/relationships/customXml" Target="../ink/ink50.xml"/><Relationship Id="rId11" Type="http://schemas.openxmlformats.org/officeDocument/2006/relationships/image" Target="../media/image68.png"/><Relationship Id="rId5" Type="http://schemas.openxmlformats.org/officeDocument/2006/relationships/image" Target="../media/image65.png"/><Relationship Id="rId15" Type="http://schemas.openxmlformats.org/officeDocument/2006/relationships/image" Target="../media/image70.png"/><Relationship Id="rId10" Type="http://schemas.openxmlformats.org/officeDocument/2006/relationships/customXml" Target="../ink/ink52.xml"/><Relationship Id="rId19" Type="http://schemas.openxmlformats.org/officeDocument/2006/relationships/image" Target="../media/image72.png"/><Relationship Id="rId4" Type="http://schemas.openxmlformats.org/officeDocument/2006/relationships/customXml" Target="../ink/ink49.xml"/><Relationship Id="rId9" Type="http://schemas.openxmlformats.org/officeDocument/2006/relationships/image" Target="../media/image67.png"/><Relationship Id="rId14" Type="http://schemas.openxmlformats.org/officeDocument/2006/relationships/customXml" Target="../ink/ink54.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63.xml"/><Relationship Id="rId3" Type="http://schemas.openxmlformats.org/officeDocument/2006/relationships/customXml" Target="../ink/ink58.xml"/><Relationship Id="rId7" Type="http://schemas.openxmlformats.org/officeDocument/2006/relationships/customXml" Target="../ink/ink60.xml"/><Relationship Id="rId12" Type="http://schemas.openxmlformats.org/officeDocument/2006/relationships/image" Target="../media/image52.png"/><Relationship Id="rId2" Type="http://schemas.openxmlformats.org/officeDocument/2006/relationships/image" Target="../media/image19.emf"/><Relationship Id="rId1" Type="http://schemas.openxmlformats.org/officeDocument/2006/relationships/slideLayout" Target="../slideLayouts/slideLayout6.xml"/><Relationship Id="rId6" Type="http://schemas.openxmlformats.org/officeDocument/2006/relationships/image" Target="../media/image27.png"/><Relationship Id="rId11" Type="http://schemas.openxmlformats.org/officeDocument/2006/relationships/customXml" Target="../ink/ink62.xml"/><Relationship Id="rId5" Type="http://schemas.openxmlformats.org/officeDocument/2006/relationships/customXml" Target="../ink/ink59.xml"/><Relationship Id="rId10" Type="http://schemas.openxmlformats.org/officeDocument/2006/relationships/image" Target="../media/image37.png"/><Relationship Id="rId4" Type="http://schemas.openxmlformats.org/officeDocument/2006/relationships/image" Target="../media/image24.png"/><Relationship Id="rId9" Type="http://schemas.openxmlformats.org/officeDocument/2006/relationships/customXml" Target="../ink/ink61.xml"/><Relationship Id="rId14" Type="http://schemas.openxmlformats.org/officeDocument/2006/relationships/image" Target="../media/image57.png"/></Relationships>
</file>

<file path=ppt/slides/_rels/slide5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customXml" Target="../ink/ink64.xml"/><Relationship Id="rId7" Type="http://schemas.openxmlformats.org/officeDocument/2006/relationships/customXml" Target="../ink/ink66.xml"/><Relationship Id="rId12" Type="http://schemas.openxmlformats.org/officeDocument/2006/relationships/image" Target="../media/image75.png"/><Relationship Id="rId2" Type="http://schemas.openxmlformats.org/officeDocument/2006/relationships/image" Target="../media/image20.emf"/><Relationship Id="rId1" Type="http://schemas.openxmlformats.org/officeDocument/2006/relationships/slideLayout" Target="../slideLayouts/slideLayout6.xml"/><Relationship Id="rId6" Type="http://schemas.openxmlformats.org/officeDocument/2006/relationships/image" Target="../media/image63.png"/><Relationship Id="rId11" Type="http://schemas.openxmlformats.org/officeDocument/2006/relationships/customXml" Target="../ink/ink68.xml"/><Relationship Id="rId5" Type="http://schemas.openxmlformats.org/officeDocument/2006/relationships/customXml" Target="../ink/ink65.xml"/><Relationship Id="rId10" Type="http://schemas.openxmlformats.org/officeDocument/2006/relationships/image" Target="../media/image74.png"/><Relationship Id="rId4" Type="http://schemas.openxmlformats.org/officeDocument/2006/relationships/image" Target="../media/image62.png"/><Relationship Id="rId9" Type="http://schemas.openxmlformats.org/officeDocument/2006/relationships/customXml" Target="../ink/ink6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solidFill>
                  <a:srgbClr val="FF0000"/>
                </a:solidFill>
                <a:highlight>
                  <a:srgbClr val="FFFF00"/>
                </a:highlight>
              </a:rPr>
              <a:t>The context of the </a:t>
            </a:r>
            <a:r>
              <a:rPr lang="en-GB" dirty="0" err="1">
                <a:solidFill>
                  <a:srgbClr val="FF0000"/>
                </a:solidFill>
                <a:highlight>
                  <a:srgbClr val="FFFF00"/>
                </a:highlight>
              </a:rPr>
              <a:t>Mentcare</a:t>
            </a:r>
            <a:r>
              <a:rPr lang="en-GB" dirty="0">
                <a:solidFill>
                  <a:srgbClr val="FF0000"/>
                </a:solidFill>
                <a:highlight>
                  <a:srgbClr val="FFFF00"/>
                </a:highlight>
              </a:rPr>
              <a:t> system</a:t>
            </a:r>
            <a:endParaRPr lang="en-US" dirty="0">
              <a:solidFill>
                <a:srgbClr val="FF0000"/>
              </a:solidFill>
              <a:highlight>
                <a:srgbClr val="FFFF00"/>
              </a:highlight>
            </a:endParaRP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a:t>
            </a:r>
            <a:r>
              <a:rPr lang="en-US" dirty="0">
                <a:solidFill>
                  <a:srgbClr val="FF0000"/>
                </a:solidFill>
              </a:rPr>
              <a:t>show the other systems in the environment,</a:t>
            </a:r>
            <a:r>
              <a:rPr lang="en-US" dirty="0"/>
              <a:t> </a:t>
            </a:r>
            <a:r>
              <a:rPr lang="en-US" b="1" u="sng" dirty="0"/>
              <a:t>not how the system being developed is used in that environment.</a:t>
            </a:r>
          </a:p>
          <a:p>
            <a:r>
              <a:rPr lang="en-US" dirty="0"/>
              <a:t>Process models reveal how the system being developed is used in broader business processes.</a:t>
            </a:r>
          </a:p>
          <a:p>
            <a:r>
              <a:rPr lang="en-US" dirty="0">
                <a:highlight>
                  <a:srgbClr val="FFFF00"/>
                </a:highlight>
              </a:rPr>
              <a:t>UML activity diagrams 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rgbClr val="FF0000"/>
                </a:solidFill>
                <a:highlight>
                  <a:srgbClr val="FFFF00"/>
                </a:highlight>
              </a:rPr>
              <a:t>Process model of involuntary detention</a:t>
            </a:r>
            <a:r>
              <a:rPr lang="en-GB" dirty="0">
                <a:solidFill>
                  <a:srgbClr val="FF0000"/>
                </a:solidFill>
                <a:highlight>
                  <a:srgbClr val="FFFF00"/>
                </a:highlight>
              </a:rPr>
              <a:t> </a:t>
            </a:r>
            <a:endParaRPr lang="en-US" dirty="0">
              <a:solidFill>
                <a:srgbClr val="FF0000"/>
              </a:solidFill>
              <a:highlight>
                <a:srgbClr val="FFFF00"/>
              </a:highlight>
            </a:endParaRP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4" name="Rectangle 3">
            <a:extLst>
              <a:ext uri="{FF2B5EF4-FFF2-40B4-BE49-F238E27FC236}">
                <a16:creationId xmlns:a16="http://schemas.microsoft.com/office/drawing/2014/main" id="{B25A2EE5-0271-C9E0-DBE5-6FF16E75E424}"/>
              </a:ext>
            </a:extLst>
          </p:cNvPr>
          <p:cNvSpPr/>
          <p:nvPr/>
        </p:nvSpPr>
        <p:spPr>
          <a:xfrm>
            <a:off x="1297460" y="1349653"/>
            <a:ext cx="2150075" cy="83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Cả 2 công việc phải cùng hoàn thành</a:t>
            </a:r>
          </a:p>
        </p:txBody>
      </p:sp>
      <p:cxnSp>
        <p:nvCxnSpPr>
          <p:cNvPr id="8" name="Straight Arrow Connector 7">
            <a:extLst>
              <a:ext uri="{FF2B5EF4-FFF2-40B4-BE49-F238E27FC236}">
                <a16:creationId xmlns:a16="http://schemas.microsoft.com/office/drawing/2014/main" id="{1564163B-CEA0-7D5A-2A9E-4D3EF24486DB}"/>
              </a:ext>
            </a:extLst>
          </p:cNvPr>
          <p:cNvCxnSpPr/>
          <p:nvPr/>
        </p:nvCxnSpPr>
        <p:spPr>
          <a:xfrm>
            <a:off x="2421924" y="2180945"/>
            <a:ext cx="345990" cy="1737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69603F0E-14BA-55F5-7E6B-3545E707870D}"/>
              </a:ext>
            </a:extLst>
          </p:cNvPr>
          <p:cNvSpPr/>
          <p:nvPr/>
        </p:nvSpPr>
        <p:spPr>
          <a:xfrm>
            <a:off x="5696467" y="1124466"/>
            <a:ext cx="3323965" cy="1468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Do có điều kiện phía trước, nên đây là </a:t>
            </a:r>
            <a:r>
              <a:rPr lang="en-US" b="1" u="sng"/>
              <a:t>phần đồng bộ để chạy tiếp</a:t>
            </a:r>
            <a:r>
              <a:rPr lang="en-US"/>
              <a:t> (nghĩa là chỉ cần 1 trong 3 công việc hoàn thành thì tiếp tục chạy, không cần phải cả 3 công việc)</a:t>
            </a:r>
          </a:p>
        </p:txBody>
      </p:sp>
      <p:cxnSp>
        <p:nvCxnSpPr>
          <p:cNvPr id="10" name="Straight Arrow Connector 9">
            <a:extLst>
              <a:ext uri="{FF2B5EF4-FFF2-40B4-BE49-F238E27FC236}">
                <a16:creationId xmlns:a16="http://schemas.microsoft.com/office/drawing/2014/main" id="{06E6D921-3567-76CC-3ED5-9050CF652721}"/>
              </a:ext>
            </a:extLst>
          </p:cNvPr>
          <p:cNvCxnSpPr>
            <a:cxnSpLocks/>
            <a:stCxn id="9" idx="1"/>
          </p:cNvCxnSpPr>
          <p:nvPr/>
        </p:nvCxnSpPr>
        <p:spPr>
          <a:xfrm>
            <a:off x="5696467" y="1858468"/>
            <a:ext cx="395416" cy="13283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3"/>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1943D29-19BC-5B50-D7B9-9D63124A81BC}"/>
                  </a:ext>
                </a:extLst>
              </p14:cNvPr>
              <p14:cNvContentPartPr/>
              <p14:nvPr/>
            </p14:nvContentPartPr>
            <p14:xfrm>
              <a:off x="7624216" y="4299032"/>
              <a:ext cx="762480" cy="76680"/>
            </p14:xfrm>
          </p:contentPart>
        </mc:Choice>
        <mc:Fallback xmlns="">
          <p:pic>
            <p:nvPicPr>
              <p:cNvPr id="3" name="Ink 2">
                <a:extLst>
                  <a:ext uri="{FF2B5EF4-FFF2-40B4-BE49-F238E27FC236}">
                    <a16:creationId xmlns:a16="http://schemas.microsoft.com/office/drawing/2014/main" id="{31943D29-19BC-5B50-D7B9-9D63124A81BC}"/>
                  </a:ext>
                </a:extLst>
              </p:cNvPr>
              <p:cNvPicPr/>
              <p:nvPr/>
            </p:nvPicPr>
            <p:blipFill>
              <a:blip r:embed="rId5"/>
              <a:stretch>
                <a:fillRect/>
              </a:stretch>
            </p:blipFill>
            <p:spPr>
              <a:xfrm>
                <a:off x="7570576" y="4191032"/>
                <a:ext cx="8701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53AC945B-F82D-84F0-3148-AE8EB45FC493}"/>
                  </a:ext>
                </a:extLst>
              </p14:cNvPr>
              <p14:cNvContentPartPr/>
              <p14:nvPr/>
            </p14:nvContentPartPr>
            <p14:xfrm>
              <a:off x="1754416" y="4250432"/>
              <a:ext cx="1169280" cy="99360"/>
            </p14:xfrm>
          </p:contentPart>
        </mc:Choice>
        <mc:Fallback xmlns="">
          <p:pic>
            <p:nvPicPr>
              <p:cNvPr id="8" name="Ink 7">
                <a:extLst>
                  <a:ext uri="{FF2B5EF4-FFF2-40B4-BE49-F238E27FC236}">
                    <a16:creationId xmlns:a16="http://schemas.microsoft.com/office/drawing/2014/main" id="{53AC945B-F82D-84F0-3148-AE8EB45FC493}"/>
                  </a:ext>
                </a:extLst>
              </p:cNvPr>
              <p:cNvPicPr/>
              <p:nvPr/>
            </p:nvPicPr>
            <p:blipFill>
              <a:blip r:embed="rId7"/>
              <a:stretch>
                <a:fillRect/>
              </a:stretch>
            </p:blipFill>
            <p:spPr>
              <a:xfrm>
                <a:off x="1700416" y="4142432"/>
                <a:ext cx="12769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177FA283-D415-5E94-813A-459065E6B238}"/>
                  </a:ext>
                </a:extLst>
              </p14:cNvPr>
              <p14:cNvContentPartPr/>
              <p14:nvPr/>
            </p14:nvContentPartPr>
            <p14:xfrm>
              <a:off x="3855376" y="3633032"/>
              <a:ext cx="1288440" cy="360"/>
            </p14:xfrm>
          </p:contentPart>
        </mc:Choice>
        <mc:Fallback xmlns="">
          <p:pic>
            <p:nvPicPr>
              <p:cNvPr id="9" name="Ink 8">
                <a:extLst>
                  <a:ext uri="{FF2B5EF4-FFF2-40B4-BE49-F238E27FC236}">
                    <a16:creationId xmlns:a16="http://schemas.microsoft.com/office/drawing/2014/main" id="{177FA283-D415-5E94-813A-459065E6B238}"/>
                  </a:ext>
                </a:extLst>
              </p:cNvPr>
              <p:cNvPicPr/>
              <p:nvPr/>
            </p:nvPicPr>
            <p:blipFill>
              <a:blip r:embed="rId9"/>
              <a:stretch>
                <a:fillRect/>
              </a:stretch>
            </p:blipFill>
            <p:spPr>
              <a:xfrm>
                <a:off x="3801376" y="3525032"/>
                <a:ext cx="1396080" cy="216000"/>
              </a:xfrm>
              <a:prstGeom prst="rect">
                <a:avLst/>
              </a:prstGeom>
            </p:spPr>
          </p:pic>
        </mc:Fallback>
      </mc:AlternateContent>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450192258"/>
              </p:ext>
            </p:extLst>
          </p:nvPr>
        </p:nvGraphicFramePr>
        <p:xfrm>
          <a:off x="909638" y="1577598"/>
          <a:ext cx="7205662" cy="452818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a:t>
                      </a:r>
                      <a:r>
                        <a:rPr kumimoji="0" lang="en-GB" sz="1600" b="0" i="0" u="none" strike="noStrike" cap="none" normalizeH="0" baseline="0" dirty="0">
                          <a:ln>
                            <a:noFill/>
                          </a:ln>
                          <a:solidFill>
                            <a:srgbClr val="FF0000"/>
                          </a:solidFill>
                          <a:effectLst/>
                          <a:latin typeface="Arial" charset="0"/>
                          <a:ea typeface="Times New Roman" charset="0"/>
                        </a:rPr>
                        <a:t>transfer data from the </a:t>
                      </a:r>
                      <a:r>
                        <a:rPr kumimoji="0" lang="en-GB" sz="1600" b="0" i="0" u="none" strike="noStrike" cap="none" normalizeH="0" baseline="0" dirty="0" err="1">
                          <a:ln>
                            <a:noFill/>
                          </a:ln>
                          <a:solidFill>
                            <a:srgbClr val="FF0000"/>
                          </a:solidFill>
                          <a:effectLst/>
                          <a:latin typeface="Arial" charset="0"/>
                          <a:ea typeface="Times New Roman" charset="0"/>
                        </a:rPr>
                        <a:t>Mentcase</a:t>
                      </a:r>
                      <a:r>
                        <a:rPr kumimoji="0" lang="en-GB" sz="1600" b="0" i="0" u="none" strike="noStrike" cap="none" normalizeH="0" baseline="0" dirty="0">
                          <a:ln>
                            <a:noFill/>
                          </a:ln>
                          <a:solidFill>
                            <a:srgbClr val="FF0000"/>
                          </a:solidFill>
                          <a:effectLst/>
                          <a:latin typeface="Arial" charset="0"/>
                          <a:ea typeface="Times New Roman" charset="0"/>
                        </a:rPr>
                        <a:t> system to a general patient record database </a:t>
                      </a:r>
                      <a:r>
                        <a:rPr kumimoji="0" lang="en-GB" sz="1600" b="0" i="0" u="none" strike="noStrike" cap="none" normalizeH="0" baseline="0" dirty="0">
                          <a:ln>
                            <a:noFill/>
                          </a:ln>
                          <a:solidFill>
                            <a:srgbClr val="000000"/>
                          </a:solidFill>
                          <a:effectLst/>
                          <a:latin typeface="Arial" charset="0"/>
                          <a:ea typeface="Times New Roman" charset="0"/>
                        </a:rPr>
                        <a:t>that is maintained by a health authority. </a:t>
                      </a:r>
                      <a:r>
                        <a:rPr kumimoji="0" lang="en-GB" sz="1600" b="0" i="0" u="none" strike="noStrike" cap="none" normalizeH="0" baseline="0" dirty="0">
                          <a:ln>
                            <a:noFill/>
                          </a:ln>
                          <a:solidFill>
                            <a:srgbClr val="000000"/>
                          </a:solidFill>
                          <a:effectLst/>
                          <a:highlight>
                            <a:srgbClr val="FFFF00"/>
                          </a:highlight>
                          <a:latin typeface="Arial" charset="0"/>
                          <a:ea typeface="Times New Roman" charset="0"/>
                        </a:rPr>
                        <a:t>The information transferred may either be updated personal information (address, phone number, etc.) or a summary of the patient’s </a:t>
                      </a:r>
                      <a:r>
                        <a:rPr kumimoji="0" lang="en-GB" sz="1600" b="0" i="0" u="none" strike="noStrike" cap="none" normalizeH="0" baseline="0">
                          <a:ln>
                            <a:noFill/>
                          </a:ln>
                          <a:solidFill>
                            <a:srgbClr val="000000"/>
                          </a:solidFill>
                          <a:effectLst/>
                          <a:highlight>
                            <a:srgbClr val="FFFF00"/>
                          </a:highlight>
                          <a:latin typeface="Arial" charset="0"/>
                          <a:ea typeface="Times New Roman" charset="0"/>
                        </a:rPr>
                        <a:t>diagnosis (chẩn đoán) and </a:t>
                      </a:r>
                      <a:r>
                        <a:rPr kumimoji="0" lang="en-GB" sz="1600" b="0" i="0" u="none" strike="noStrike" cap="none" normalizeH="0" baseline="0" dirty="0">
                          <a:ln>
                            <a:noFill/>
                          </a:ln>
                          <a:solidFill>
                            <a:srgbClr val="000000"/>
                          </a:solidFill>
                          <a:effectLst/>
                          <a:highlight>
                            <a:srgbClr val="FFFF00"/>
                          </a:highlight>
                          <a:latin typeface="Arial" charset="0"/>
                          <a:ea typeface="Times New Roman" charset="0"/>
                        </a:rPr>
                        <a:t>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FF0000"/>
                          </a:solidFill>
                          <a:effectLst/>
                          <a:latin typeface="Arial" charset="0"/>
                          <a:ea typeface="Times New Roman" charset="0"/>
                        </a:rPr>
                        <a:t>Stimulus (lệnh tương tác đến hệ thống/ Kích hoạt)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 (Đảm bảo thành công)</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a:t>
                      </a:r>
                      <a:r>
                        <a:rPr kumimoji="0" lang="en-GB" sz="1600" b="0" i="0" u="none" strike="noStrike" cap="none" normalizeH="0" baseline="0" dirty="0">
                          <a:ln>
                            <a:noFill/>
                          </a:ln>
                          <a:solidFill>
                            <a:srgbClr val="FF0000"/>
                          </a:solidFill>
                          <a:effectLst/>
                          <a:latin typeface="Arial" charset="0"/>
                          <a:ea typeface="Times New Roman" charset="0"/>
                        </a:rPr>
                        <a:t>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a:t>
                      </a:r>
                      <a:r>
                        <a:rPr kumimoji="0" lang="en-GB" sz="1600" b="0" i="0" u="none" strike="noStrike" cap="none" normalizeH="0" baseline="0" dirty="0">
                          <a:ln>
                            <a:noFill/>
                          </a:ln>
                          <a:solidFill>
                            <a:srgbClr val="FF0000"/>
                          </a:solidFill>
                          <a:effectLst/>
                          <a:latin typeface="Arial" charset="0"/>
                          <a:ea typeface="Times New Roman" charset="0"/>
                        </a:rPr>
                        <a:t>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Context </a:t>
            </a:r>
            <a:r>
              <a:rPr lang="en-US"/>
              <a:t>models</a:t>
            </a:r>
            <a:endParaRPr lang="en-GB" dirty="0"/>
          </a:p>
          <a:p>
            <a:r>
              <a:rPr lang="en-US" dirty="0">
                <a:solidFill>
                  <a:srgbClr val="FF0000"/>
                </a:solidFill>
              </a:rPr>
              <a:t>Interaction</a:t>
            </a:r>
            <a:r>
              <a:rPr lang="en-US" dirty="0"/>
              <a:t> models</a:t>
            </a:r>
            <a:endParaRPr lang="en-GB" dirty="0"/>
          </a:p>
          <a:p>
            <a:r>
              <a:rPr lang="en-US" dirty="0">
                <a:solidFill>
                  <a:srgbClr val="FF0000"/>
                </a:solidFill>
              </a:rPr>
              <a:t>Structural</a:t>
            </a:r>
            <a:r>
              <a:rPr lang="en-US" dirty="0"/>
              <a:t> models</a:t>
            </a:r>
            <a:endParaRPr lang="en-GB" dirty="0"/>
          </a:p>
          <a:p>
            <a:r>
              <a:rPr lang="en-US" dirty="0">
                <a:solidFill>
                  <a:srgbClr val="FF0000"/>
                </a:solidFill>
              </a:rPr>
              <a:t>Behavioral</a:t>
            </a:r>
            <a:r>
              <a:rPr lang="en-US" dirty="0"/>
              <a:t> models</a:t>
            </a:r>
            <a:endParaRPr lang="en-GB" dirty="0"/>
          </a:p>
          <a:p>
            <a:r>
              <a:rPr lang="en-US" dirty="0">
                <a:solidFill>
                  <a:srgbClr val="FF0000"/>
                </a:solidFill>
              </a:rPr>
              <a:t>Model-driven engineering</a:t>
            </a:r>
            <a:r>
              <a:rPr lang="en-GB" dirty="0">
                <a:solidFill>
                  <a:srgbClr val="FF0000"/>
                </a:solidFill>
              </a:rPr>
              <a:t> </a:t>
            </a:r>
            <a:endParaRPr lang="en-US" dirty="0">
              <a:solidFill>
                <a:srgbClr val="FF0000"/>
              </a:solidFill>
            </a:endParaRP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solidFill>
                  <a:srgbClr val="FF0000"/>
                </a:solidFill>
                <a:highlight>
                  <a:srgbClr val="FFFF00"/>
                </a:highlight>
              </a:rPr>
              <a:t>Sequence diagram</a:t>
            </a:r>
            <a:r>
              <a:rPr lang="en-US" dirty="0"/>
              <a:t>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4" name="Rectangle 3">
            <a:extLst>
              <a:ext uri="{FF2B5EF4-FFF2-40B4-BE49-F238E27FC236}">
                <a16:creationId xmlns:a16="http://schemas.microsoft.com/office/drawing/2014/main" id="{E7B25B9A-C6AA-19CA-6342-F9A82BE5B87C}"/>
              </a:ext>
            </a:extLst>
          </p:cNvPr>
          <p:cNvSpPr/>
          <p:nvPr/>
        </p:nvSpPr>
        <p:spPr>
          <a:xfrm>
            <a:off x="1371600" y="1601913"/>
            <a:ext cx="6610865" cy="10300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DC23C8E-D97D-8463-1907-7C2FFBDDB48D}"/>
              </a:ext>
            </a:extLst>
          </p:cNvPr>
          <p:cNvSpPr txBox="1"/>
          <p:nvPr/>
        </p:nvSpPr>
        <p:spPr>
          <a:xfrm>
            <a:off x="393701" y="1994069"/>
            <a:ext cx="966572" cy="369332"/>
          </a:xfrm>
          <a:prstGeom prst="rect">
            <a:avLst/>
          </a:prstGeom>
          <a:noFill/>
        </p:spPr>
        <p:txBody>
          <a:bodyPr wrap="square" rtlCol="0">
            <a:spAutoFit/>
          </a:bodyPr>
          <a:lstStyle/>
          <a:p>
            <a:r>
              <a:rPr lang="en-US" b="1">
                <a:solidFill>
                  <a:srgbClr val="FF0000"/>
                </a:solidFill>
              </a:rPr>
              <a:t>Object</a:t>
            </a:r>
          </a:p>
        </p:txBody>
      </p:sp>
      <p:cxnSp>
        <p:nvCxnSpPr>
          <p:cNvPr id="9" name="Straight Arrow Connector 8">
            <a:extLst>
              <a:ext uri="{FF2B5EF4-FFF2-40B4-BE49-F238E27FC236}">
                <a16:creationId xmlns:a16="http://schemas.microsoft.com/office/drawing/2014/main" id="{CFFEB301-EDD1-C04D-0CBA-ED70E4BDA104}"/>
              </a:ext>
            </a:extLst>
          </p:cNvPr>
          <p:cNvCxnSpPr/>
          <p:nvPr/>
        </p:nvCxnSpPr>
        <p:spPr>
          <a:xfrm flipV="1">
            <a:off x="3892378" y="494270"/>
            <a:ext cx="432487" cy="16844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9E13702-B77F-E4FF-5F00-9FB7D8A8727D}"/>
              </a:ext>
            </a:extLst>
          </p:cNvPr>
          <p:cNvSpPr txBox="1"/>
          <p:nvPr/>
        </p:nvSpPr>
        <p:spPr>
          <a:xfrm>
            <a:off x="3358292" y="141156"/>
            <a:ext cx="3895123" cy="369332"/>
          </a:xfrm>
          <a:prstGeom prst="rect">
            <a:avLst/>
          </a:prstGeom>
          <a:noFill/>
        </p:spPr>
        <p:txBody>
          <a:bodyPr wrap="square" rtlCol="0">
            <a:spAutoFit/>
          </a:bodyPr>
          <a:lstStyle/>
          <a:p>
            <a:r>
              <a:rPr lang="en-US" b="1">
                <a:solidFill>
                  <a:srgbClr val="FF0000"/>
                </a:solidFill>
              </a:rPr>
              <a:t>P là thể hiện của lớp PatientInfo</a:t>
            </a:r>
          </a:p>
        </p:txBody>
      </p:sp>
      <p:cxnSp>
        <p:nvCxnSpPr>
          <p:cNvPr id="11" name="Straight Arrow Connector 10">
            <a:extLst>
              <a:ext uri="{FF2B5EF4-FFF2-40B4-BE49-F238E27FC236}">
                <a16:creationId xmlns:a16="http://schemas.microsoft.com/office/drawing/2014/main" id="{AF45929A-B332-326D-14B5-E75C36E0BAC7}"/>
              </a:ext>
            </a:extLst>
          </p:cNvPr>
          <p:cNvCxnSpPr>
            <a:cxnSpLocks/>
          </p:cNvCxnSpPr>
          <p:nvPr/>
        </p:nvCxnSpPr>
        <p:spPr>
          <a:xfrm flipV="1">
            <a:off x="1393568" y="3275069"/>
            <a:ext cx="2926491" cy="392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B35ABB77-635B-A3DE-BB8A-803AC61139FB}"/>
              </a:ext>
            </a:extLst>
          </p:cNvPr>
          <p:cNvSpPr txBox="1"/>
          <p:nvPr/>
        </p:nvSpPr>
        <p:spPr>
          <a:xfrm>
            <a:off x="212813" y="3360510"/>
            <a:ext cx="1806832" cy="523220"/>
          </a:xfrm>
          <a:prstGeom prst="rect">
            <a:avLst/>
          </a:prstGeom>
          <a:noFill/>
        </p:spPr>
        <p:txBody>
          <a:bodyPr wrap="square" rtlCol="0">
            <a:spAutoFit/>
          </a:bodyPr>
          <a:lstStyle/>
          <a:p>
            <a:r>
              <a:rPr lang="en-US" sz="1400" b="1">
                <a:solidFill>
                  <a:srgbClr val="FF0000"/>
                </a:solidFill>
              </a:rPr>
              <a:t>P nhận dữ liệu và gửi đển D</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8891385-6390-50C0-BC66-9ACD051BF226}"/>
                  </a:ext>
                </a:extLst>
              </p14:cNvPr>
              <p14:cNvContentPartPr/>
              <p14:nvPr/>
            </p14:nvContentPartPr>
            <p14:xfrm>
              <a:off x="5647096" y="4188512"/>
              <a:ext cx="1124640" cy="62640"/>
            </p14:xfrm>
          </p:contentPart>
        </mc:Choice>
        <mc:Fallback xmlns="">
          <p:pic>
            <p:nvPicPr>
              <p:cNvPr id="14" name="Ink 13">
                <a:extLst>
                  <a:ext uri="{FF2B5EF4-FFF2-40B4-BE49-F238E27FC236}">
                    <a16:creationId xmlns:a16="http://schemas.microsoft.com/office/drawing/2014/main" id="{B8891385-6390-50C0-BC66-9ACD051BF226}"/>
                  </a:ext>
                </a:extLst>
              </p:cNvPr>
              <p:cNvPicPr/>
              <p:nvPr/>
            </p:nvPicPr>
            <p:blipFill>
              <a:blip r:embed="rId5"/>
              <a:stretch>
                <a:fillRect/>
              </a:stretch>
            </p:blipFill>
            <p:spPr>
              <a:xfrm>
                <a:off x="5593096" y="4080872"/>
                <a:ext cx="12322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7FE7305C-ECF2-E9F5-6F46-33A6777FCA7A}"/>
                  </a:ext>
                </a:extLst>
              </p14:cNvPr>
              <p14:cNvContentPartPr/>
              <p14:nvPr/>
            </p14:nvContentPartPr>
            <p14:xfrm>
              <a:off x="3778696" y="4855232"/>
              <a:ext cx="1473480" cy="211680"/>
            </p14:xfrm>
          </p:contentPart>
        </mc:Choice>
        <mc:Fallback xmlns="">
          <p:pic>
            <p:nvPicPr>
              <p:cNvPr id="15" name="Ink 14">
                <a:extLst>
                  <a:ext uri="{FF2B5EF4-FFF2-40B4-BE49-F238E27FC236}">
                    <a16:creationId xmlns:a16="http://schemas.microsoft.com/office/drawing/2014/main" id="{7FE7305C-ECF2-E9F5-6F46-33A6777FCA7A}"/>
                  </a:ext>
                </a:extLst>
              </p:cNvPr>
              <p:cNvPicPr/>
              <p:nvPr/>
            </p:nvPicPr>
            <p:blipFill>
              <a:blip r:embed="rId7"/>
              <a:stretch>
                <a:fillRect/>
              </a:stretch>
            </p:blipFill>
            <p:spPr>
              <a:xfrm>
                <a:off x="3724696" y="4747232"/>
                <a:ext cx="15811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847CB5EB-A12C-A35F-1B2E-8F801B2CEB6E}"/>
                  </a:ext>
                </a:extLst>
              </p14:cNvPr>
              <p14:cNvContentPartPr/>
              <p14:nvPr/>
            </p14:nvContentPartPr>
            <p14:xfrm>
              <a:off x="3753856" y="5620952"/>
              <a:ext cx="1597320" cy="249840"/>
            </p14:xfrm>
          </p:contentPart>
        </mc:Choice>
        <mc:Fallback xmlns="">
          <p:pic>
            <p:nvPicPr>
              <p:cNvPr id="16" name="Ink 15">
                <a:extLst>
                  <a:ext uri="{FF2B5EF4-FFF2-40B4-BE49-F238E27FC236}">
                    <a16:creationId xmlns:a16="http://schemas.microsoft.com/office/drawing/2014/main" id="{847CB5EB-A12C-A35F-1B2E-8F801B2CEB6E}"/>
                  </a:ext>
                </a:extLst>
              </p:cNvPr>
              <p:cNvPicPr/>
              <p:nvPr/>
            </p:nvPicPr>
            <p:blipFill>
              <a:blip r:embed="rId9"/>
              <a:stretch>
                <a:fillRect/>
              </a:stretch>
            </p:blipFill>
            <p:spPr>
              <a:xfrm>
                <a:off x="3699856" y="5513312"/>
                <a:ext cx="17049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0EA55235-FD3C-880D-4D40-3A6CF1B87F92}"/>
                  </a:ext>
                </a:extLst>
              </p14:cNvPr>
              <p14:cNvContentPartPr/>
              <p14:nvPr/>
            </p14:nvContentPartPr>
            <p14:xfrm>
              <a:off x="1890856" y="5609432"/>
              <a:ext cx="1309680" cy="26280"/>
            </p14:xfrm>
          </p:contentPart>
        </mc:Choice>
        <mc:Fallback xmlns="">
          <p:pic>
            <p:nvPicPr>
              <p:cNvPr id="17" name="Ink 16">
                <a:extLst>
                  <a:ext uri="{FF2B5EF4-FFF2-40B4-BE49-F238E27FC236}">
                    <a16:creationId xmlns:a16="http://schemas.microsoft.com/office/drawing/2014/main" id="{0EA55235-FD3C-880D-4D40-3A6CF1B87F92}"/>
                  </a:ext>
                </a:extLst>
              </p:cNvPr>
              <p:cNvPicPr/>
              <p:nvPr/>
            </p:nvPicPr>
            <p:blipFill>
              <a:blip r:embed="rId11"/>
              <a:stretch>
                <a:fillRect/>
              </a:stretch>
            </p:blipFill>
            <p:spPr>
              <a:xfrm>
                <a:off x="1837216" y="5501432"/>
                <a:ext cx="141732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A2C723F3-28FE-37B2-D57D-B01CD19E8A79}"/>
                  </a:ext>
                </a:extLst>
              </p14:cNvPr>
              <p14:cNvContentPartPr/>
              <p14:nvPr/>
            </p14:nvContentPartPr>
            <p14:xfrm>
              <a:off x="1903816" y="4917872"/>
              <a:ext cx="1284840" cy="64080"/>
            </p14:xfrm>
          </p:contentPart>
        </mc:Choice>
        <mc:Fallback xmlns="">
          <p:pic>
            <p:nvPicPr>
              <p:cNvPr id="18" name="Ink 17">
                <a:extLst>
                  <a:ext uri="{FF2B5EF4-FFF2-40B4-BE49-F238E27FC236}">
                    <a16:creationId xmlns:a16="http://schemas.microsoft.com/office/drawing/2014/main" id="{A2C723F3-28FE-37B2-D57D-B01CD19E8A79}"/>
                  </a:ext>
                </a:extLst>
              </p:cNvPr>
              <p:cNvPicPr/>
              <p:nvPr/>
            </p:nvPicPr>
            <p:blipFill>
              <a:blip r:embed="rId13"/>
              <a:stretch>
                <a:fillRect/>
              </a:stretch>
            </p:blipFill>
            <p:spPr>
              <a:xfrm>
                <a:off x="1849816" y="4809872"/>
                <a:ext cx="1392480" cy="279720"/>
              </a:xfrm>
              <a:prstGeom prst="rect">
                <a:avLst/>
              </a:prstGeom>
            </p:spPr>
          </p:pic>
        </mc:Fallback>
      </mc:AlternateContent>
      <p:cxnSp>
        <p:nvCxnSpPr>
          <p:cNvPr id="19" name="Straight Arrow Connector 18">
            <a:extLst>
              <a:ext uri="{FF2B5EF4-FFF2-40B4-BE49-F238E27FC236}">
                <a16:creationId xmlns:a16="http://schemas.microsoft.com/office/drawing/2014/main" id="{95FF2BA4-5D90-30C9-223D-68ADD01425EA}"/>
              </a:ext>
            </a:extLst>
          </p:cNvPr>
          <p:cNvCxnSpPr>
            <a:cxnSpLocks/>
          </p:cNvCxnSpPr>
          <p:nvPr/>
        </p:nvCxnSpPr>
        <p:spPr>
          <a:xfrm flipH="1" flipV="1">
            <a:off x="7021250" y="3360510"/>
            <a:ext cx="842686" cy="13766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64586D04-4177-7B37-D578-6F166315F651}"/>
              </a:ext>
            </a:extLst>
          </p:cNvPr>
          <p:cNvSpPr txBox="1"/>
          <p:nvPr/>
        </p:nvSpPr>
        <p:spPr>
          <a:xfrm>
            <a:off x="7315200" y="4805302"/>
            <a:ext cx="1806832" cy="307777"/>
          </a:xfrm>
          <a:prstGeom prst="rect">
            <a:avLst/>
          </a:prstGeom>
          <a:noFill/>
        </p:spPr>
        <p:txBody>
          <a:bodyPr wrap="square" rtlCol="0">
            <a:spAutoFit/>
          </a:bodyPr>
          <a:lstStyle/>
          <a:p>
            <a:r>
              <a:rPr lang="en-US" sz="1400" b="1">
                <a:solidFill>
                  <a:srgbClr val="FF0000"/>
                </a:solidFill>
              </a:rPr>
              <a:t>(Life time)</a:t>
            </a:r>
          </a:p>
        </p:txBody>
      </p:sp>
      <p:cxnSp>
        <p:nvCxnSpPr>
          <p:cNvPr id="22" name="Straight Arrow Connector 21">
            <a:extLst>
              <a:ext uri="{FF2B5EF4-FFF2-40B4-BE49-F238E27FC236}">
                <a16:creationId xmlns:a16="http://schemas.microsoft.com/office/drawing/2014/main" id="{6196A304-B7D4-66D4-096E-AFBE874A0510}"/>
              </a:ext>
            </a:extLst>
          </p:cNvPr>
          <p:cNvCxnSpPr>
            <a:cxnSpLocks/>
          </p:cNvCxnSpPr>
          <p:nvPr/>
        </p:nvCxnSpPr>
        <p:spPr>
          <a:xfrm flipV="1">
            <a:off x="1313776" y="4632848"/>
            <a:ext cx="465283" cy="434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BA49EC9D-B5BF-2FF3-1B55-D052ECE539C9}"/>
              </a:ext>
            </a:extLst>
          </p:cNvPr>
          <p:cNvSpPr txBox="1"/>
          <p:nvPr/>
        </p:nvSpPr>
        <p:spPr>
          <a:xfrm>
            <a:off x="680338" y="5066912"/>
            <a:ext cx="1098721" cy="307777"/>
          </a:xfrm>
          <a:prstGeom prst="rect">
            <a:avLst/>
          </a:prstGeom>
          <a:noFill/>
        </p:spPr>
        <p:txBody>
          <a:bodyPr wrap="square" rtlCol="0">
            <a:spAutoFit/>
          </a:bodyPr>
          <a:lstStyle/>
          <a:p>
            <a:r>
              <a:rPr lang="en-US" sz="1400" b="1">
                <a:solidFill>
                  <a:srgbClr val="FF0000"/>
                </a:solidFill>
              </a:rPr>
              <a:t>Lựa chọn</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pic>
        <p:nvPicPr>
          <p:cNvPr id="8" name="Picture 7">
            <a:extLst>
              <a:ext uri="{FF2B5EF4-FFF2-40B4-BE49-F238E27FC236}">
                <a16:creationId xmlns:a16="http://schemas.microsoft.com/office/drawing/2014/main" id="{0EE9DC35-F387-091A-FDB1-29E5656599DD}"/>
              </a:ext>
            </a:extLst>
          </p:cNvPr>
          <p:cNvPicPr>
            <a:picLocks noChangeAspect="1"/>
          </p:cNvPicPr>
          <p:nvPr/>
        </p:nvPicPr>
        <p:blipFill>
          <a:blip r:embed="rId2"/>
          <a:stretch>
            <a:fillRect/>
          </a:stretch>
        </p:blipFill>
        <p:spPr>
          <a:xfrm>
            <a:off x="127000" y="0"/>
            <a:ext cx="6395901" cy="635635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D91F46E0-AB50-7D59-4EE0-501F948D84BE}"/>
                  </a:ext>
                </a:extLst>
              </p14:cNvPr>
              <p14:cNvContentPartPr/>
              <p14:nvPr/>
            </p14:nvContentPartPr>
            <p14:xfrm>
              <a:off x="370576" y="1519112"/>
              <a:ext cx="337320" cy="87480"/>
            </p14:xfrm>
          </p:contentPart>
        </mc:Choice>
        <mc:Fallback xmlns="">
          <p:pic>
            <p:nvPicPr>
              <p:cNvPr id="9" name="Ink 8">
                <a:extLst>
                  <a:ext uri="{FF2B5EF4-FFF2-40B4-BE49-F238E27FC236}">
                    <a16:creationId xmlns:a16="http://schemas.microsoft.com/office/drawing/2014/main" id="{D91F46E0-AB50-7D59-4EE0-501F948D84BE}"/>
                  </a:ext>
                </a:extLst>
              </p:cNvPr>
              <p:cNvPicPr/>
              <p:nvPr/>
            </p:nvPicPr>
            <p:blipFill>
              <a:blip r:embed="rId4"/>
              <a:stretch>
                <a:fillRect/>
              </a:stretch>
            </p:blipFill>
            <p:spPr>
              <a:xfrm>
                <a:off x="316936" y="1411472"/>
                <a:ext cx="444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BF05A97-627E-B8D2-AC15-2F80A82AC1A9}"/>
                  </a:ext>
                </a:extLst>
              </p14:cNvPr>
              <p14:cNvContentPartPr/>
              <p14:nvPr/>
            </p14:nvContentPartPr>
            <p14:xfrm>
              <a:off x="729136" y="2037872"/>
              <a:ext cx="1011960" cy="27000"/>
            </p14:xfrm>
          </p:contentPart>
        </mc:Choice>
        <mc:Fallback xmlns="">
          <p:pic>
            <p:nvPicPr>
              <p:cNvPr id="10" name="Ink 9">
                <a:extLst>
                  <a:ext uri="{FF2B5EF4-FFF2-40B4-BE49-F238E27FC236}">
                    <a16:creationId xmlns:a16="http://schemas.microsoft.com/office/drawing/2014/main" id="{2BF05A97-627E-B8D2-AC15-2F80A82AC1A9}"/>
                  </a:ext>
                </a:extLst>
              </p:cNvPr>
              <p:cNvPicPr/>
              <p:nvPr/>
            </p:nvPicPr>
            <p:blipFill>
              <a:blip r:embed="rId6"/>
              <a:stretch>
                <a:fillRect/>
              </a:stretch>
            </p:blipFill>
            <p:spPr>
              <a:xfrm>
                <a:off x="675496" y="1929872"/>
                <a:ext cx="1119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49265084-9BFA-5121-B3ED-9C45DF3FD923}"/>
                  </a:ext>
                </a:extLst>
              </p14:cNvPr>
              <p14:cNvContentPartPr/>
              <p14:nvPr/>
            </p14:nvContentPartPr>
            <p14:xfrm>
              <a:off x="605296" y="3768392"/>
              <a:ext cx="1146960" cy="25200"/>
            </p14:xfrm>
          </p:contentPart>
        </mc:Choice>
        <mc:Fallback xmlns="">
          <p:pic>
            <p:nvPicPr>
              <p:cNvPr id="11" name="Ink 10">
                <a:extLst>
                  <a:ext uri="{FF2B5EF4-FFF2-40B4-BE49-F238E27FC236}">
                    <a16:creationId xmlns:a16="http://schemas.microsoft.com/office/drawing/2014/main" id="{49265084-9BFA-5121-B3ED-9C45DF3FD923}"/>
                  </a:ext>
                </a:extLst>
              </p:cNvPr>
              <p:cNvPicPr/>
              <p:nvPr/>
            </p:nvPicPr>
            <p:blipFill>
              <a:blip r:embed="rId8"/>
              <a:stretch>
                <a:fillRect/>
              </a:stretch>
            </p:blipFill>
            <p:spPr>
              <a:xfrm>
                <a:off x="551656" y="3660752"/>
                <a:ext cx="12546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1638A2B-130C-4387-F969-826A7F89CA99}"/>
                  </a:ext>
                </a:extLst>
              </p14:cNvPr>
              <p14:cNvContentPartPr/>
              <p14:nvPr/>
            </p14:nvContentPartPr>
            <p14:xfrm>
              <a:off x="415936" y="1852832"/>
              <a:ext cx="597240" cy="38520"/>
            </p14:xfrm>
          </p:contentPart>
        </mc:Choice>
        <mc:Fallback xmlns="">
          <p:pic>
            <p:nvPicPr>
              <p:cNvPr id="12" name="Ink 11">
                <a:extLst>
                  <a:ext uri="{FF2B5EF4-FFF2-40B4-BE49-F238E27FC236}">
                    <a16:creationId xmlns:a16="http://schemas.microsoft.com/office/drawing/2014/main" id="{61638A2B-130C-4387-F969-826A7F89CA99}"/>
                  </a:ext>
                </a:extLst>
              </p:cNvPr>
              <p:cNvPicPr/>
              <p:nvPr/>
            </p:nvPicPr>
            <p:blipFill>
              <a:blip r:embed="rId10"/>
              <a:stretch>
                <a:fillRect/>
              </a:stretch>
            </p:blipFill>
            <p:spPr>
              <a:xfrm>
                <a:off x="362296" y="1744832"/>
                <a:ext cx="7048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8C6CF610-ED65-8656-474B-A300F319769C}"/>
                  </a:ext>
                </a:extLst>
              </p14:cNvPr>
              <p14:cNvContentPartPr/>
              <p14:nvPr/>
            </p14:nvContentPartPr>
            <p14:xfrm>
              <a:off x="459856" y="3520352"/>
              <a:ext cx="825480" cy="89280"/>
            </p14:xfrm>
          </p:contentPart>
        </mc:Choice>
        <mc:Fallback xmlns="">
          <p:pic>
            <p:nvPicPr>
              <p:cNvPr id="13" name="Ink 12">
                <a:extLst>
                  <a:ext uri="{FF2B5EF4-FFF2-40B4-BE49-F238E27FC236}">
                    <a16:creationId xmlns:a16="http://schemas.microsoft.com/office/drawing/2014/main" id="{8C6CF610-ED65-8656-474B-A300F319769C}"/>
                  </a:ext>
                </a:extLst>
              </p:cNvPr>
              <p:cNvPicPr/>
              <p:nvPr/>
            </p:nvPicPr>
            <p:blipFill>
              <a:blip r:embed="rId12"/>
              <a:stretch>
                <a:fillRect/>
              </a:stretch>
            </p:blipFill>
            <p:spPr>
              <a:xfrm>
                <a:off x="405856" y="3412352"/>
                <a:ext cx="933120" cy="304920"/>
              </a:xfrm>
              <a:prstGeom prst="rect">
                <a:avLst/>
              </a:prstGeom>
            </p:spPr>
          </p:pic>
        </mc:Fallback>
      </mc:AlternateContent>
      <p:cxnSp>
        <p:nvCxnSpPr>
          <p:cNvPr id="15" name="Straight Arrow Connector 14">
            <a:extLst>
              <a:ext uri="{FF2B5EF4-FFF2-40B4-BE49-F238E27FC236}">
                <a16:creationId xmlns:a16="http://schemas.microsoft.com/office/drawing/2014/main" id="{4C395186-2B49-24D4-1CF7-FCCD5B60F73F}"/>
              </a:ext>
            </a:extLst>
          </p:cNvPr>
          <p:cNvCxnSpPr/>
          <p:nvPr/>
        </p:nvCxnSpPr>
        <p:spPr>
          <a:xfrm flipV="1">
            <a:off x="6455329" y="2324871"/>
            <a:ext cx="679621" cy="10565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E3E9AF4-F624-8EF1-C1FE-556219C45C37}"/>
              </a:ext>
            </a:extLst>
          </p:cNvPr>
          <p:cNvSpPr txBox="1"/>
          <p:nvPr/>
        </p:nvSpPr>
        <p:spPr>
          <a:xfrm>
            <a:off x="7003997" y="1714706"/>
            <a:ext cx="1909806" cy="646331"/>
          </a:xfrm>
          <a:prstGeom prst="rect">
            <a:avLst/>
          </a:prstGeom>
          <a:noFill/>
        </p:spPr>
        <p:txBody>
          <a:bodyPr wrap="square" rtlCol="0">
            <a:spAutoFit/>
          </a:bodyPr>
          <a:lstStyle/>
          <a:p>
            <a:r>
              <a:rPr lang="en-US"/>
              <a:t>Có 2 lựa chọn cho receptionist</a:t>
            </a:r>
          </a:p>
        </p:txBody>
      </p:sp>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3E4478DB-A8E1-119D-FD84-5C3DA03C1B45}"/>
                  </a:ext>
                </a:extLst>
              </p14:cNvPr>
              <p14:cNvContentPartPr/>
              <p14:nvPr/>
            </p14:nvContentPartPr>
            <p14:xfrm>
              <a:off x="570376" y="839432"/>
              <a:ext cx="5658120" cy="336240"/>
            </p14:xfrm>
          </p:contentPart>
        </mc:Choice>
        <mc:Fallback xmlns="">
          <p:pic>
            <p:nvPicPr>
              <p:cNvPr id="17" name="Ink 16">
                <a:extLst>
                  <a:ext uri="{FF2B5EF4-FFF2-40B4-BE49-F238E27FC236}">
                    <a16:creationId xmlns:a16="http://schemas.microsoft.com/office/drawing/2014/main" id="{3E4478DB-A8E1-119D-FD84-5C3DA03C1B45}"/>
                  </a:ext>
                </a:extLst>
              </p:cNvPr>
              <p:cNvPicPr/>
              <p:nvPr/>
            </p:nvPicPr>
            <p:blipFill>
              <a:blip r:embed="rId14"/>
              <a:stretch>
                <a:fillRect/>
              </a:stretch>
            </p:blipFill>
            <p:spPr>
              <a:xfrm>
                <a:off x="516376" y="731792"/>
                <a:ext cx="576576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9341497E-9063-F643-A0E1-EF473CBD3F2D}"/>
                  </a:ext>
                </a:extLst>
              </p14:cNvPr>
              <p14:cNvContentPartPr/>
              <p14:nvPr/>
            </p14:nvContentPartPr>
            <p14:xfrm>
              <a:off x="620776" y="5917952"/>
              <a:ext cx="5744160" cy="225000"/>
            </p14:xfrm>
          </p:contentPart>
        </mc:Choice>
        <mc:Fallback xmlns="">
          <p:pic>
            <p:nvPicPr>
              <p:cNvPr id="18" name="Ink 17">
                <a:extLst>
                  <a:ext uri="{FF2B5EF4-FFF2-40B4-BE49-F238E27FC236}">
                    <a16:creationId xmlns:a16="http://schemas.microsoft.com/office/drawing/2014/main" id="{9341497E-9063-F643-A0E1-EF473CBD3F2D}"/>
                  </a:ext>
                </a:extLst>
              </p:cNvPr>
              <p:cNvPicPr/>
              <p:nvPr/>
            </p:nvPicPr>
            <p:blipFill>
              <a:blip r:embed="rId16"/>
              <a:stretch>
                <a:fillRect/>
              </a:stretch>
            </p:blipFill>
            <p:spPr>
              <a:xfrm>
                <a:off x="566776" y="5810312"/>
                <a:ext cx="585180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8B82C428-14BF-BA78-9BB9-F9B942CD533F}"/>
                  </a:ext>
                </a:extLst>
              </p14:cNvPr>
              <p14:cNvContentPartPr/>
              <p14:nvPr/>
            </p14:nvContentPartPr>
            <p14:xfrm>
              <a:off x="667216" y="1037792"/>
              <a:ext cx="374040" cy="96840"/>
            </p14:xfrm>
          </p:contentPart>
        </mc:Choice>
        <mc:Fallback xmlns="">
          <p:pic>
            <p:nvPicPr>
              <p:cNvPr id="19" name="Ink 18">
                <a:extLst>
                  <a:ext uri="{FF2B5EF4-FFF2-40B4-BE49-F238E27FC236}">
                    <a16:creationId xmlns:a16="http://schemas.microsoft.com/office/drawing/2014/main" id="{8B82C428-14BF-BA78-9BB9-F9B942CD533F}"/>
                  </a:ext>
                </a:extLst>
              </p:cNvPr>
              <p:cNvPicPr/>
              <p:nvPr/>
            </p:nvPicPr>
            <p:blipFill>
              <a:blip r:embed="rId18"/>
              <a:stretch>
                <a:fillRect/>
              </a:stretch>
            </p:blipFill>
            <p:spPr>
              <a:xfrm>
                <a:off x="613576" y="930152"/>
                <a:ext cx="481680" cy="312480"/>
              </a:xfrm>
              <a:prstGeom prst="rect">
                <a:avLst/>
              </a:prstGeom>
            </p:spPr>
          </p:pic>
        </mc:Fallback>
      </mc:AlternateContent>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a:t>
            </a:r>
            <a:r>
              <a:rPr lang="en-US" dirty="0">
                <a:solidFill>
                  <a:srgbClr val="FF0000"/>
                </a:solidFill>
              </a:rPr>
              <a:t>display the organization of a system</a:t>
            </a:r>
            <a:r>
              <a:rPr lang="en-US" dirty="0"/>
              <a:t> in terms of the </a:t>
            </a:r>
            <a:r>
              <a:rPr lang="en-US" dirty="0">
                <a:highlight>
                  <a:srgbClr val="FFFF00"/>
                </a:highlight>
              </a:rPr>
              <a:t>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a:t>
            </a:r>
            <a:r>
              <a:rPr lang="en-US" b="1" dirty="0">
                <a:solidFill>
                  <a:srgbClr val="FF0000"/>
                </a:solidFill>
              </a:rPr>
              <a:t>when developing an object-oriented system model</a:t>
            </a:r>
            <a:r>
              <a:rPr lang="en-US" dirty="0"/>
              <a:t>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F8A8E4B-F3E4-7AD0-E143-B305D868DA87}"/>
                  </a:ext>
                </a:extLst>
              </p14:cNvPr>
              <p14:cNvContentPartPr/>
              <p14:nvPr/>
            </p14:nvContentPartPr>
            <p14:xfrm>
              <a:off x="3685456" y="3204632"/>
              <a:ext cx="154080" cy="91440"/>
            </p14:xfrm>
          </p:contentPart>
        </mc:Choice>
        <mc:Fallback xmlns="">
          <p:pic>
            <p:nvPicPr>
              <p:cNvPr id="3" name="Ink 2">
                <a:extLst>
                  <a:ext uri="{FF2B5EF4-FFF2-40B4-BE49-F238E27FC236}">
                    <a16:creationId xmlns:a16="http://schemas.microsoft.com/office/drawing/2014/main" id="{EF8A8E4B-F3E4-7AD0-E143-B305D868DA87}"/>
                  </a:ext>
                </a:extLst>
              </p:cNvPr>
              <p:cNvPicPr/>
              <p:nvPr/>
            </p:nvPicPr>
            <p:blipFill>
              <a:blip r:embed="rId4"/>
              <a:stretch>
                <a:fillRect/>
              </a:stretch>
            </p:blipFill>
            <p:spPr>
              <a:xfrm>
                <a:off x="3631816" y="3096992"/>
                <a:ext cx="26172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CEEBD51-ED83-AB86-C410-ABB9C4F45040}"/>
                  </a:ext>
                </a:extLst>
              </p14:cNvPr>
              <p14:cNvContentPartPr/>
              <p14:nvPr/>
            </p14:nvContentPartPr>
            <p14:xfrm>
              <a:off x="5268016" y="3294272"/>
              <a:ext cx="234360" cy="17280"/>
            </p14:xfrm>
          </p:contentPart>
        </mc:Choice>
        <mc:Fallback xmlns="">
          <p:pic>
            <p:nvPicPr>
              <p:cNvPr id="7" name="Ink 6">
                <a:extLst>
                  <a:ext uri="{FF2B5EF4-FFF2-40B4-BE49-F238E27FC236}">
                    <a16:creationId xmlns:a16="http://schemas.microsoft.com/office/drawing/2014/main" id="{3CEEBD51-ED83-AB86-C410-ABB9C4F45040}"/>
                  </a:ext>
                </a:extLst>
              </p:cNvPr>
              <p:cNvPicPr/>
              <p:nvPr/>
            </p:nvPicPr>
            <p:blipFill>
              <a:blip r:embed="rId6"/>
              <a:stretch>
                <a:fillRect/>
              </a:stretch>
            </p:blipFill>
            <p:spPr>
              <a:xfrm>
                <a:off x="5214016" y="3186632"/>
                <a:ext cx="342000" cy="232920"/>
              </a:xfrm>
              <a:prstGeom prst="rect">
                <a:avLst/>
              </a:prstGeom>
            </p:spPr>
          </p:pic>
        </mc:Fallback>
      </mc:AlternateContent>
      <p:sp>
        <p:nvSpPr>
          <p:cNvPr id="8" name="TextBox 7">
            <a:extLst>
              <a:ext uri="{FF2B5EF4-FFF2-40B4-BE49-F238E27FC236}">
                <a16:creationId xmlns:a16="http://schemas.microsoft.com/office/drawing/2014/main" id="{4382964D-8ED9-CA18-4229-6F4414636022}"/>
              </a:ext>
            </a:extLst>
          </p:cNvPr>
          <p:cNvSpPr txBox="1"/>
          <p:nvPr/>
        </p:nvSpPr>
        <p:spPr>
          <a:xfrm>
            <a:off x="2076449" y="4246772"/>
            <a:ext cx="5201681" cy="369332"/>
          </a:xfrm>
          <a:prstGeom prst="rect">
            <a:avLst/>
          </a:prstGeom>
          <a:noFill/>
        </p:spPr>
        <p:txBody>
          <a:bodyPr wrap="square" rtlCol="0">
            <a:spAutoFit/>
          </a:bodyPr>
          <a:lstStyle/>
          <a:p>
            <a:r>
              <a:rPr lang="en-US"/>
              <a:t>1 bệnh nhân chỉ có duy nhất 1 hồ sơ bệnh án</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3"/>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474FA0F-5B2E-162A-9002-0E31FD3A0A36}"/>
                  </a:ext>
                </a:extLst>
              </p14:cNvPr>
              <p14:cNvContentPartPr/>
              <p14:nvPr/>
            </p14:nvContentPartPr>
            <p14:xfrm>
              <a:off x="2437696" y="3363032"/>
              <a:ext cx="1415520" cy="628920"/>
            </p14:xfrm>
          </p:contentPart>
        </mc:Choice>
        <mc:Fallback xmlns="">
          <p:pic>
            <p:nvPicPr>
              <p:cNvPr id="3" name="Ink 2">
                <a:extLst>
                  <a:ext uri="{FF2B5EF4-FFF2-40B4-BE49-F238E27FC236}">
                    <a16:creationId xmlns:a16="http://schemas.microsoft.com/office/drawing/2014/main" id="{6474FA0F-5B2E-162A-9002-0E31FD3A0A36}"/>
                  </a:ext>
                </a:extLst>
              </p:cNvPr>
              <p:cNvPicPr/>
              <p:nvPr/>
            </p:nvPicPr>
            <p:blipFill>
              <a:blip r:embed="rId5"/>
              <a:stretch>
                <a:fillRect/>
              </a:stretch>
            </p:blipFill>
            <p:spPr>
              <a:xfrm>
                <a:off x="2383696" y="3255392"/>
                <a:ext cx="152316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5DC4162-3E8B-0409-ADFE-CEB23E62B1A2}"/>
                  </a:ext>
                </a:extLst>
              </p14:cNvPr>
              <p14:cNvContentPartPr/>
              <p14:nvPr/>
            </p14:nvContentPartPr>
            <p14:xfrm>
              <a:off x="5004136" y="3397232"/>
              <a:ext cx="1074960" cy="187560"/>
            </p14:xfrm>
          </p:contentPart>
        </mc:Choice>
        <mc:Fallback xmlns="">
          <p:pic>
            <p:nvPicPr>
              <p:cNvPr id="7" name="Ink 6">
                <a:extLst>
                  <a:ext uri="{FF2B5EF4-FFF2-40B4-BE49-F238E27FC236}">
                    <a16:creationId xmlns:a16="http://schemas.microsoft.com/office/drawing/2014/main" id="{D5DC4162-3E8B-0409-ADFE-CEB23E62B1A2}"/>
                  </a:ext>
                </a:extLst>
              </p:cNvPr>
              <p:cNvPicPr/>
              <p:nvPr/>
            </p:nvPicPr>
            <p:blipFill>
              <a:blip r:embed="rId7"/>
              <a:stretch>
                <a:fillRect/>
              </a:stretch>
            </p:blipFill>
            <p:spPr>
              <a:xfrm>
                <a:off x="4950496" y="3289232"/>
                <a:ext cx="118260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0A4062A-8A83-A8D9-8A06-8B2364E41437}"/>
                  </a:ext>
                </a:extLst>
              </p14:cNvPr>
              <p14:cNvContentPartPr/>
              <p14:nvPr/>
            </p14:nvContentPartPr>
            <p14:xfrm>
              <a:off x="3768976" y="4346192"/>
              <a:ext cx="3878640" cy="437040"/>
            </p14:xfrm>
          </p:contentPart>
        </mc:Choice>
        <mc:Fallback xmlns="">
          <p:pic>
            <p:nvPicPr>
              <p:cNvPr id="8" name="Ink 7">
                <a:extLst>
                  <a:ext uri="{FF2B5EF4-FFF2-40B4-BE49-F238E27FC236}">
                    <a16:creationId xmlns:a16="http://schemas.microsoft.com/office/drawing/2014/main" id="{90A4062A-8A83-A8D9-8A06-8B2364E41437}"/>
                  </a:ext>
                </a:extLst>
              </p:cNvPr>
              <p:cNvPicPr/>
              <p:nvPr/>
            </p:nvPicPr>
            <p:blipFill>
              <a:blip r:embed="rId9"/>
              <a:stretch>
                <a:fillRect/>
              </a:stretch>
            </p:blipFill>
            <p:spPr>
              <a:xfrm>
                <a:off x="3714976" y="4238192"/>
                <a:ext cx="3986280" cy="65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C5830BA-B5B7-6529-C6D8-F206DA53FB39}"/>
                  </a:ext>
                </a:extLst>
              </p14:cNvPr>
              <p14:cNvContentPartPr/>
              <p14:nvPr/>
            </p14:nvContentPartPr>
            <p14:xfrm>
              <a:off x="4855816" y="4374272"/>
              <a:ext cx="2940480" cy="1236240"/>
            </p14:xfrm>
          </p:contentPart>
        </mc:Choice>
        <mc:Fallback xmlns="">
          <p:pic>
            <p:nvPicPr>
              <p:cNvPr id="9" name="Ink 8">
                <a:extLst>
                  <a:ext uri="{FF2B5EF4-FFF2-40B4-BE49-F238E27FC236}">
                    <a16:creationId xmlns:a16="http://schemas.microsoft.com/office/drawing/2014/main" id="{8C5830BA-B5B7-6529-C6D8-F206DA53FB39}"/>
                  </a:ext>
                </a:extLst>
              </p:cNvPr>
              <p:cNvPicPr/>
              <p:nvPr/>
            </p:nvPicPr>
            <p:blipFill>
              <a:blip r:embed="rId11"/>
              <a:stretch>
                <a:fillRect/>
              </a:stretch>
            </p:blipFill>
            <p:spPr>
              <a:xfrm>
                <a:off x="4802176" y="4266632"/>
                <a:ext cx="3048120" cy="145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BDE4EA5-EEE1-3BEE-4AD2-DEC906BA537D}"/>
                  </a:ext>
                </a:extLst>
              </p14:cNvPr>
              <p14:cNvContentPartPr/>
              <p14:nvPr/>
            </p14:nvContentPartPr>
            <p14:xfrm>
              <a:off x="6631696" y="4601432"/>
              <a:ext cx="857160" cy="44640"/>
            </p14:xfrm>
          </p:contentPart>
        </mc:Choice>
        <mc:Fallback xmlns="">
          <p:pic>
            <p:nvPicPr>
              <p:cNvPr id="10" name="Ink 9">
                <a:extLst>
                  <a:ext uri="{FF2B5EF4-FFF2-40B4-BE49-F238E27FC236}">
                    <a16:creationId xmlns:a16="http://schemas.microsoft.com/office/drawing/2014/main" id="{8BDE4EA5-EEE1-3BEE-4AD2-DEC906BA537D}"/>
                  </a:ext>
                </a:extLst>
              </p:cNvPr>
              <p:cNvPicPr/>
              <p:nvPr/>
            </p:nvPicPr>
            <p:blipFill>
              <a:blip r:embed="rId13"/>
              <a:stretch>
                <a:fillRect/>
              </a:stretch>
            </p:blipFill>
            <p:spPr>
              <a:xfrm>
                <a:off x="6577696" y="4493792"/>
                <a:ext cx="9648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E8855A8-8237-4732-C96C-96792480CB96}"/>
                  </a:ext>
                </a:extLst>
              </p14:cNvPr>
              <p14:cNvContentPartPr/>
              <p14:nvPr/>
            </p14:nvContentPartPr>
            <p14:xfrm>
              <a:off x="6710176" y="5341952"/>
              <a:ext cx="679320" cy="157320"/>
            </p14:xfrm>
          </p:contentPart>
        </mc:Choice>
        <mc:Fallback xmlns="">
          <p:pic>
            <p:nvPicPr>
              <p:cNvPr id="11" name="Ink 10">
                <a:extLst>
                  <a:ext uri="{FF2B5EF4-FFF2-40B4-BE49-F238E27FC236}">
                    <a16:creationId xmlns:a16="http://schemas.microsoft.com/office/drawing/2014/main" id="{CE8855A8-8237-4732-C96C-96792480CB96}"/>
                  </a:ext>
                </a:extLst>
              </p:cNvPr>
              <p:cNvPicPr/>
              <p:nvPr/>
            </p:nvPicPr>
            <p:blipFill>
              <a:blip r:embed="rId15"/>
              <a:stretch>
                <a:fillRect/>
              </a:stretch>
            </p:blipFill>
            <p:spPr>
              <a:xfrm>
                <a:off x="6656176" y="5234312"/>
                <a:ext cx="78696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6D4D01D-97D7-5FDA-CB2E-EC6719BE6157}"/>
                  </a:ext>
                </a:extLst>
              </p14:cNvPr>
              <p14:cNvContentPartPr/>
              <p14:nvPr/>
            </p14:nvContentPartPr>
            <p14:xfrm>
              <a:off x="3833416" y="4507472"/>
              <a:ext cx="2477160" cy="831960"/>
            </p14:xfrm>
          </p:contentPart>
        </mc:Choice>
        <mc:Fallback xmlns="">
          <p:pic>
            <p:nvPicPr>
              <p:cNvPr id="12" name="Ink 11">
                <a:extLst>
                  <a:ext uri="{FF2B5EF4-FFF2-40B4-BE49-F238E27FC236}">
                    <a16:creationId xmlns:a16="http://schemas.microsoft.com/office/drawing/2014/main" id="{C6D4D01D-97D7-5FDA-CB2E-EC6719BE6157}"/>
                  </a:ext>
                </a:extLst>
              </p:cNvPr>
              <p:cNvPicPr/>
              <p:nvPr/>
            </p:nvPicPr>
            <p:blipFill>
              <a:blip r:embed="rId17"/>
              <a:stretch>
                <a:fillRect/>
              </a:stretch>
            </p:blipFill>
            <p:spPr>
              <a:xfrm>
                <a:off x="3779776" y="4399472"/>
                <a:ext cx="2584800" cy="1047600"/>
              </a:xfrm>
              <a:prstGeom prst="rect">
                <a:avLst/>
              </a:prstGeom>
            </p:spPr>
          </p:pic>
        </mc:Fallback>
      </mc:AlternateContent>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3"/>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74E7019-B4C9-4725-BA22-9C7503A06F80}"/>
                  </a:ext>
                </a:extLst>
              </p14:cNvPr>
              <p14:cNvContentPartPr/>
              <p14:nvPr/>
            </p14:nvContentPartPr>
            <p14:xfrm>
              <a:off x="3966256" y="1951472"/>
              <a:ext cx="1258560" cy="149400"/>
            </p14:xfrm>
          </p:contentPart>
        </mc:Choice>
        <mc:Fallback xmlns="">
          <p:pic>
            <p:nvPicPr>
              <p:cNvPr id="3" name="Ink 2">
                <a:extLst>
                  <a:ext uri="{FF2B5EF4-FFF2-40B4-BE49-F238E27FC236}">
                    <a16:creationId xmlns:a16="http://schemas.microsoft.com/office/drawing/2014/main" id="{574E7019-B4C9-4725-BA22-9C7503A06F80}"/>
                  </a:ext>
                </a:extLst>
              </p:cNvPr>
              <p:cNvPicPr/>
              <p:nvPr/>
            </p:nvPicPr>
            <p:blipFill>
              <a:blip r:embed="rId5"/>
              <a:stretch>
                <a:fillRect/>
              </a:stretch>
            </p:blipFill>
            <p:spPr>
              <a:xfrm>
                <a:off x="3912256" y="1843832"/>
                <a:ext cx="1366200" cy="365040"/>
              </a:xfrm>
              <a:prstGeom prst="rect">
                <a:avLst/>
              </a:prstGeom>
            </p:spPr>
          </p:pic>
        </mc:Fallback>
      </mc:AlternateContent>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Generalization (Tổng quát hóa)</a:t>
            </a:r>
            <a:endParaRPr lang="en-US" dirty="0"/>
          </a:p>
        </p:txBody>
      </p:sp>
      <p:sp>
        <p:nvSpPr>
          <p:cNvPr id="5" name="Content Placeholder 4"/>
          <p:cNvSpPr>
            <a:spLocks noGrp="1"/>
          </p:cNvSpPr>
          <p:nvPr>
            <p:ph idx="1"/>
          </p:nvPr>
        </p:nvSpPr>
        <p:spPr/>
        <p:txBody>
          <a:bodyPr/>
          <a:lstStyle/>
          <a:p>
            <a:r>
              <a:rPr lang="en-US" dirty="0"/>
              <a:t>Generalization is an everyday technique that </a:t>
            </a:r>
            <a:r>
              <a:rPr lang="en-US" dirty="0">
                <a:solidFill>
                  <a:srgbClr val="FF0000"/>
                </a:solidFill>
              </a:rPr>
              <a:t>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modeling (mô hình hóa hệ thống)</a:t>
            </a:r>
            <a:endParaRPr lang="en-US" dirty="0"/>
          </a:p>
        </p:txBody>
      </p:sp>
      <p:sp>
        <p:nvSpPr>
          <p:cNvPr id="3" name="Content Placeholder 2"/>
          <p:cNvSpPr>
            <a:spLocks noGrp="1"/>
          </p:cNvSpPr>
          <p:nvPr>
            <p:ph idx="1"/>
          </p:nvPr>
        </p:nvSpPr>
        <p:spPr/>
        <p:txBody>
          <a:bodyPr/>
          <a:lstStyle/>
          <a:p>
            <a:r>
              <a:rPr lang="en-US" dirty="0"/>
              <a:t>System modeling is the process of </a:t>
            </a:r>
            <a:r>
              <a:rPr lang="en-US" dirty="0">
                <a:solidFill>
                  <a:srgbClr val="FF0000"/>
                </a:solidFill>
              </a:rPr>
              <a:t>developing abstract models </a:t>
            </a:r>
            <a:r>
              <a:rPr lang="en-US" dirty="0"/>
              <a:t>of a system, with </a:t>
            </a:r>
            <a:r>
              <a:rPr lang="en-US" dirty="0">
                <a:solidFill>
                  <a:srgbClr val="FF0000"/>
                </a:solidFill>
              </a:rPr>
              <a:t>each model presenting a different view </a:t>
            </a:r>
            <a:r>
              <a:rPr lang="en-US">
                <a:solidFill>
                  <a:srgbClr val="FF0000"/>
                </a:solidFill>
              </a:rPr>
              <a:t>or perspective (khía cạnh) </a:t>
            </a:r>
            <a:r>
              <a:rPr lang="en-US" dirty="0"/>
              <a:t>of that system. </a:t>
            </a:r>
          </a:p>
          <a:p>
            <a:pPr algn="just"/>
            <a:r>
              <a:rPr lang="en-US" b="1" dirty="0">
                <a:solidFill>
                  <a:srgbClr val="FF0000"/>
                </a:solidFill>
              </a:rPr>
              <a:t>System modeling has now come to mean representing a system using </a:t>
            </a:r>
            <a:r>
              <a:rPr lang="en-US" b="1" dirty="0">
                <a:solidFill>
                  <a:srgbClr val="FF0000"/>
                </a:solidFill>
                <a:highlight>
                  <a:srgbClr val="FFFF00"/>
                </a:highlight>
              </a:rPr>
              <a:t>some kind of graphical notation, </a:t>
            </a:r>
            <a:r>
              <a:rPr lang="en-US" dirty="0"/>
              <a:t>which is </a:t>
            </a:r>
            <a:r>
              <a:rPr lang="en-US" dirty="0">
                <a:highlight>
                  <a:srgbClr val="FFFF00"/>
                </a:highlight>
              </a:rPr>
              <a:t>now almost always based on notations</a:t>
            </a:r>
            <a:r>
              <a:rPr lang="en-US" dirty="0"/>
              <a:t> in the </a:t>
            </a:r>
            <a:r>
              <a:rPr lang="en-US" dirty="0">
                <a:solidFill>
                  <a:srgbClr val="FF0000"/>
                </a:solidFill>
              </a:rPr>
              <a:t>Unified Modeling Language (</a:t>
            </a:r>
            <a:r>
              <a:rPr lang="en-US">
                <a:solidFill>
                  <a:srgbClr val="FF0000"/>
                </a:solidFill>
              </a:rPr>
              <a:t>UML) </a:t>
            </a:r>
            <a:r>
              <a:rPr lang="en-US" i="1">
                <a:solidFill>
                  <a:srgbClr val="FF0000"/>
                </a:solidFill>
              </a:rPr>
              <a:t>(~Ngôn ngữ mô hình duy nhất). </a:t>
            </a:r>
            <a:endParaRPr lang="en-US" i="1" dirty="0">
              <a:solidFill>
                <a:srgbClr val="FF0000"/>
              </a:solidFill>
            </a:endParaRPr>
          </a:p>
          <a:p>
            <a:r>
              <a:rPr lang="en-GB" dirty="0"/>
              <a:t>System modelling helps the analyst to </a:t>
            </a:r>
            <a:r>
              <a:rPr lang="en-GB" i="1" dirty="0"/>
              <a:t>understand the functionality </a:t>
            </a:r>
            <a:r>
              <a:rPr lang="en-GB" dirty="0"/>
              <a:t>of the system and models are used </a:t>
            </a:r>
            <a:r>
              <a:rPr lang="en-GB" i="1" dirty="0"/>
              <a:t>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444F807-13B7-009A-E924-0CAD87770ED6}"/>
                  </a:ext>
                </a:extLst>
              </p14:cNvPr>
              <p14:cNvContentPartPr/>
              <p14:nvPr/>
            </p14:nvContentPartPr>
            <p14:xfrm>
              <a:off x="4417800" y="2612160"/>
              <a:ext cx="204120" cy="147960"/>
            </p14:xfrm>
          </p:contentPart>
        </mc:Choice>
        <mc:Fallback xmlns="">
          <p:pic>
            <p:nvPicPr>
              <p:cNvPr id="3" name="Ink 2">
                <a:extLst>
                  <a:ext uri="{FF2B5EF4-FFF2-40B4-BE49-F238E27FC236}">
                    <a16:creationId xmlns:a16="http://schemas.microsoft.com/office/drawing/2014/main" id="{2444F807-13B7-009A-E924-0CAD87770ED6}"/>
                  </a:ext>
                </a:extLst>
              </p:cNvPr>
              <p:cNvPicPr/>
              <p:nvPr/>
            </p:nvPicPr>
            <p:blipFill>
              <a:blip r:embed="rId4"/>
              <a:stretch>
                <a:fillRect/>
              </a:stretch>
            </p:blipFill>
            <p:spPr>
              <a:xfrm>
                <a:off x="4363800" y="2504520"/>
                <a:ext cx="3117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2850F7C-880D-1000-EDEE-365F09F753CF}"/>
                  </a:ext>
                </a:extLst>
              </p14:cNvPr>
              <p14:cNvContentPartPr/>
              <p14:nvPr/>
            </p14:nvContentPartPr>
            <p14:xfrm>
              <a:off x="4321680" y="2284920"/>
              <a:ext cx="408600" cy="54360"/>
            </p14:xfrm>
          </p:contentPart>
        </mc:Choice>
        <mc:Fallback xmlns="">
          <p:pic>
            <p:nvPicPr>
              <p:cNvPr id="7" name="Ink 6">
                <a:extLst>
                  <a:ext uri="{FF2B5EF4-FFF2-40B4-BE49-F238E27FC236}">
                    <a16:creationId xmlns:a16="http://schemas.microsoft.com/office/drawing/2014/main" id="{42850F7C-880D-1000-EDEE-365F09F753CF}"/>
                  </a:ext>
                </a:extLst>
              </p:cNvPr>
              <p:cNvPicPr/>
              <p:nvPr/>
            </p:nvPicPr>
            <p:blipFill>
              <a:blip r:embed="rId6"/>
              <a:stretch>
                <a:fillRect/>
              </a:stretch>
            </p:blipFill>
            <p:spPr>
              <a:xfrm>
                <a:off x="4267680" y="2177280"/>
                <a:ext cx="5162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81A692D-6D03-AE3E-B703-1E575196800A}"/>
                  </a:ext>
                </a:extLst>
              </p14:cNvPr>
              <p14:cNvContentPartPr/>
              <p14:nvPr/>
            </p14:nvContentPartPr>
            <p14:xfrm>
              <a:off x="3741360" y="3162240"/>
              <a:ext cx="359280" cy="360"/>
            </p14:xfrm>
          </p:contentPart>
        </mc:Choice>
        <mc:Fallback xmlns="">
          <p:pic>
            <p:nvPicPr>
              <p:cNvPr id="8" name="Ink 7">
                <a:extLst>
                  <a:ext uri="{FF2B5EF4-FFF2-40B4-BE49-F238E27FC236}">
                    <a16:creationId xmlns:a16="http://schemas.microsoft.com/office/drawing/2014/main" id="{781A692D-6D03-AE3E-B703-1E575196800A}"/>
                  </a:ext>
                </a:extLst>
              </p:cNvPr>
              <p:cNvPicPr/>
              <p:nvPr/>
            </p:nvPicPr>
            <p:blipFill>
              <a:blip r:embed="rId8"/>
              <a:stretch>
                <a:fillRect/>
              </a:stretch>
            </p:blipFill>
            <p:spPr>
              <a:xfrm>
                <a:off x="3687360" y="3054240"/>
                <a:ext cx="466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2D11457B-DE1A-5E7B-2FCA-05CC621954C3}"/>
                  </a:ext>
                </a:extLst>
              </p14:cNvPr>
              <p14:cNvContentPartPr/>
              <p14:nvPr/>
            </p14:nvContentPartPr>
            <p14:xfrm>
              <a:off x="5951400" y="3116520"/>
              <a:ext cx="534600" cy="38880"/>
            </p14:xfrm>
          </p:contentPart>
        </mc:Choice>
        <mc:Fallback xmlns="">
          <p:pic>
            <p:nvPicPr>
              <p:cNvPr id="9" name="Ink 8">
                <a:extLst>
                  <a:ext uri="{FF2B5EF4-FFF2-40B4-BE49-F238E27FC236}">
                    <a16:creationId xmlns:a16="http://schemas.microsoft.com/office/drawing/2014/main" id="{2D11457B-DE1A-5E7B-2FCA-05CC621954C3}"/>
                  </a:ext>
                </a:extLst>
              </p:cNvPr>
              <p:cNvPicPr/>
              <p:nvPr/>
            </p:nvPicPr>
            <p:blipFill>
              <a:blip r:embed="rId10"/>
              <a:stretch>
                <a:fillRect/>
              </a:stretch>
            </p:blipFill>
            <p:spPr>
              <a:xfrm>
                <a:off x="5897400" y="3008520"/>
                <a:ext cx="6422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00726A0-C288-C255-E5CE-FA3645AA19EB}"/>
                  </a:ext>
                </a:extLst>
              </p14:cNvPr>
              <p14:cNvContentPartPr/>
              <p14:nvPr/>
            </p14:nvContentPartPr>
            <p14:xfrm>
              <a:off x="4144920" y="3147120"/>
              <a:ext cx="114840" cy="360"/>
            </p14:xfrm>
          </p:contentPart>
        </mc:Choice>
        <mc:Fallback xmlns="">
          <p:pic>
            <p:nvPicPr>
              <p:cNvPr id="10" name="Ink 9">
                <a:extLst>
                  <a:ext uri="{FF2B5EF4-FFF2-40B4-BE49-F238E27FC236}">
                    <a16:creationId xmlns:a16="http://schemas.microsoft.com/office/drawing/2014/main" id="{300726A0-C288-C255-E5CE-FA3645AA19EB}"/>
                  </a:ext>
                </a:extLst>
              </p:cNvPr>
              <p:cNvPicPr/>
              <p:nvPr/>
            </p:nvPicPr>
            <p:blipFill>
              <a:blip r:embed="rId12"/>
              <a:stretch>
                <a:fillRect/>
              </a:stretch>
            </p:blipFill>
            <p:spPr>
              <a:xfrm>
                <a:off x="4091280" y="3039120"/>
                <a:ext cx="222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24A3FBA9-E244-B227-367D-B70BCD3BED04}"/>
                  </a:ext>
                </a:extLst>
              </p14:cNvPr>
              <p14:cNvContentPartPr/>
              <p14:nvPr/>
            </p14:nvContentPartPr>
            <p14:xfrm>
              <a:off x="3916680" y="3519000"/>
              <a:ext cx="116280" cy="122400"/>
            </p14:xfrm>
          </p:contentPart>
        </mc:Choice>
        <mc:Fallback xmlns="">
          <p:pic>
            <p:nvPicPr>
              <p:cNvPr id="11" name="Ink 10">
                <a:extLst>
                  <a:ext uri="{FF2B5EF4-FFF2-40B4-BE49-F238E27FC236}">
                    <a16:creationId xmlns:a16="http://schemas.microsoft.com/office/drawing/2014/main" id="{24A3FBA9-E244-B227-367D-B70BCD3BED04}"/>
                  </a:ext>
                </a:extLst>
              </p:cNvPr>
              <p:cNvPicPr/>
              <p:nvPr/>
            </p:nvPicPr>
            <p:blipFill>
              <a:blip r:embed="rId14"/>
              <a:stretch>
                <a:fillRect/>
              </a:stretch>
            </p:blipFill>
            <p:spPr>
              <a:xfrm>
                <a:off x="3862680" y="3411000"/>
                <a:ext cx="22392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BD23688A-8685-9B2D-0995-363E2CA441A9}"/>
                  </a:ext>
                </a:extLst>
              </p14:cNvPr>
              <p14:cNvContentPartPr/>
              <p14:nvPr/>
            </p14:nvContentPartPr>
            <p14:xfrm>
              <a:off x="2598360" y="4106880"/>
              <a:ext cx="776880" cy="23760"/>
            </p14:xfrm>
          </p:contentPart>
        </mc:Choice>
        <mc:Fallback xmlns="">
          <p:pic>
            <p:nvPicPr>
              <p:cNvPr id="12" name="Ink 11">
                <a:extLst>
                  <a:ext uri="{FF2B5EF4-FFF2-40B4-BE49-F238E27FC236}">
                    <a16:creationId xmlns:a16="http://schemas.microsoft.com/office/drawing/2014/main" id="{BD23688A-8685-9B2D-0995-363E2CA441A9}"/>
                  </a:ext>
                </a:extLst>
              </p:cNvPr>
              <p:cNvPicPr/>
              <p:nvPr/>
            </p:nvPicPr>
            <p:blipFill>
              <a:blip r:embed="rId16"/>
              <a:stretch>
                <a:fillRect/>
              </a:stretch>
            </p:blipFill>
            <p:spPr>
              <a:xfrm>
                <a:off x="2544360" y="3999240"/>
                <a:ext cx="8845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518FCC9-7780-638D-EDA9-EE040302DCBB}"/>
                  </a:ext>
                </a:extLst>
              </p14:cNvPr>
              <p14:cNvContentPartPr/>
              <p14:nvPr/>
            </p14:nvContentPartPr>
            <p14:xfrm>
              <a:off x="4838280" y="4191120"/>
              <a:ext cx="862560" cy="16200"/>
            </p14:xfrm>
          </p:contentPart>
        </mc:Choice>
        <mc:Fallback xmlns="">
          <p:pic>
            <p:nvPicPr>
              <p:cNvPr id="13" name="Ink 12">
                <a:extLst>
                  <a:ext uri="{FF2B5EF4-FFF2-40B4-BE49-F238E27FC236}">
                    <a16:creationId xmlns:a16="http://schemas.microsoft.com/office/drawing/2014/main" id="{C518FCC9-7780-638D-EDA9-EE040302DCBB}"/>
                  </a:ext>
                </a:extLst>
              </p:cNvPr>
              <p:cNvPicPr/>
              <p:nvPr/>
            </p:nvPicPr>
            <p:blipFill>
              <a:blip r:embed="rId18"/>
              <a:stretch>
                <a:fillRect/>
              </a:stretch>
            </p:blipFill>
            <p:spPr>
              <a:xfrm>
                <a:off x="4784640" y="4083120"/>
                <a:ext cx="9702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07C2146-51B3-B989-2765-F31AD6F539D3}"/>
                  </a:ext>
                </a:extLst>
              </p14:cNvPr>
              <p14:cNvContentPartPr/>
              <p14:nvPr/>
            </p14:nvContentPartPr>
            <p14:xfrm>
              <a:off x="5136000" y="4434840"/>
              <a:ext cx="114480" cy="11880"/>
            </p14:xfrm>
          </p:contentPart>
        </mc:Choice>
        <mc:Fallback xmlns="">
          <p:pic>
            <p:nvPicPr>
              <p:cNvPr id="14" name="Ink 13">
                <a:extLst>
                  <a:ext uri="{FF2B5EF4-FFF2-40B4-BE49-F238E27FC236}">
                    <a16:creationId xmlns:a16="http://schemas.microsoft.com/office/drawing/2014/main" id="{907C2146-51B3-B989-2765-F31AD6F539D3}"/>
                  </a:ext>
                </a:extLst>
              </p:cNvPr>
              <p:cNvPicPr/>
              <p:nvPr/>
            </p:nvPicPr>
            <p:blipFill>
              <a:blip r:embed="rId20"/>
              <a:stretch>
                <a:fillRect/>
              </a:stretch>
            </p:blipFill>
            <p:spPr>
              <a:xfrm>
                <a:off x="5082000" y="4326840"/>
                <a:ext cx="2221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943DDCCF-7D31-B4FF-4C21-DE767630B60B}"/>
                  </a:ext>
                </a:extLst>
              </p14:cNvPr>
              <p14:cNvContentPartPr/>
              <p14:nvPr/>
            </p14:nvContentPartPr>
            <p14:xfrm>
              <a:off x="3923160" y="4992120"/>
              <a:ext cx="423360" cy="206280"/>
            </p14:xfrm>
          </p:contentPart>
        </mc:Choice>
        <mc:Fallback xmlns="">
          <p:pic>
            <p:nvPicPr>
              <p:cNvPr id="15" name="Ink 14">
                <a:extLst>
                  <a:ext uri="{FF2B5EF4-FFF2-40B4-BE49-F238E27FC236}">
                    <a16:creationId xmlns:a16="http://schemas.microsoft.com/office/drawing/2014/main" id="{943DDCCF-7D31-B4FF-4C21-DE767630B60B}"/>
                  </a:ext>
                </a:extLst>
              </p:cNvPr>
              <p:cNvPicPr/>
              <p:nvPr/>
            </p:nvPicPr>
            <p:blipFill>
              <a:blip r:embed="rId22"/>
              <a:stretch>
                <a:fillRect/>
              </a:stretch>
            </p:blipFill>
            <p:spPr>
              <a:xfrm>
                <a:off x="3869520" y="4884480"/>
                <a:ext cx="53100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45A8A4F-7960-D521-1D39-6996A1453332}"/>
                  </a:ext>
                </a:extLst>
              </p14:cNvPr>
              <p14:cNvContentPartPr/>
              <p14:nvPr/>
            </p14:nvContentPartPr>
            <p14:xfrm>
              <a:off x="6105120" y="5036760"/>
              <a:ext cx="706320" cy="174960"/>
            </p14:xfrm>
          </p:contentPart>
        </mc:Choice>
        <mc:Fallback xmlns="">
          <p:pic>
            <p:nvPicPr>
              <p:cNvPr id="16" name="Ink 15">
                <a:extLst>
                  <a:ext uri="{FF2B5EF4-FFF2-40B4-BE49-F238E27FC236}">
                    <a16:creationId xmlns:a16="http://schemas.microsoft.com/office/drawing/2014/main" id="{545A8A4F-7960-D521-1D39-6996A1453332}"/>
                  </a:ext>
                </a:extLst>
              </p:cNvPr>
              <p:cNvPicPr/>
              <p:nvPr/>
            </p:nvPicPr>
            <p:blipFill>
              <a:blip r:embed="rId24"/>
              <a:stretch>
                <a:fillRect/>
              </a:stretch>
            </p:blipFill>
            <p:spPr>
              <a:xfrm>
                <a:off x="6051480" y="4928760"/>
                <a:ext cx="81396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B10CCCFA-0B66-D03A-DD2F-ED21BDE1B53F}"/>
                  </a:ext>
                </a:extLst>
              </p14:cNvPr>
              <p14:cNvContentPartPr/>
              <p14:nvPr/>
            </p14:nvContentPartPr>
            <p14:xfrm>
              <a:off x="3761360" y="3494120"/>
              <a:ext cx="395640" cy="205920"/>
            </p14:xfrm>
          </p:contentPart>
        </mc:Choice>
        <mc:Fallback xmlns="">
          <p:pic>
            <p:nvPicPr>
              <p:cNvPr id="17" name="Ink 16">
                <a:extLst>
                  <a:ext uri="{FF2B5EF4-FFF2-40B4-BE49-F238E27FC236}">
                    <a16:creationId xmlns:a16="http://schemas.microsoft.com/office/drawing/2014/main" id="{B10CCCFA-0B66-D03A-DD2F-ED21BDE1B53F}"/>
                  </a:ext>
                </a:extLst>
              </p:cNvPr>
              <p:cNvPicPr/>
              <p:nvPr/>
            </p:nvPicPr>
            <p:blipFill>
              <a:blip r:embed="rId26"/>
              <a:stretch>
                <a:fillRect/>
              </a:stretch>
            </p:blipFill>
            <p:spPr>
              <a:xfrm>
                <a:off x="3707720" y="3386480"/>
                <a:ext cx="50328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D6412B6D-482E-E9E2-CD32-1653D13C50F3}"/>
                  </a:ext>
                </a:extLst>
              </p14:cNvPr>
              <p14:cNvContentPartPr/>
              <p14:nvPr/>
            </p14:nvContentPartPr>
            <p14:xfrm>
              <a:off x="4812920" y="4305560"/>
              <a:ext cx="461160" cy="410760"/>
            </p14:xfrm>
          </p:contentPart>
        </mc:Choice>
        <mc:Fallback xmlns="">
          <p:pic>
            <p:nvPicPr>
              <p:cNvPr id="18" name="Ink 17">
                <a:extLst>
                  <a:ext uri="{FF2B5EF4-FFF2-40B4-BE49-F238E27FC236}">
                    <a16:creationId xmlns:a16="http://schemas.microsoft.com/office/drawing/2014/main" id="{D6412B6D-482E-E9E2-CD32-1653D13C50F3}"/>
                  </a:ext>
                </a:extLst>
              </p:cNvPr>
              <p:cNvPicPr/>
              <p:nvPr/>
            </p:nvPicPr>
            <p:blipFill>
              <a:blip r:embed="rId28"/>
              <a:stretch>
                <a:fillRect/>
              </a:stretch>
            </p:blipFill>
            <p:spPr>
              <a:xfrm>
                <a:off x="4758920" y="4197560"/>
                <a:ext cx="56880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78E7540B-7A5C-A8CE-1D7C-203A86D6338C}"/>
                  </a:ext>
                </a:extLst>
              </p14:cNvPr>
              <p14:cNvContentPartPr/>
              <p14:nvPr/>
            </p14:nvContentPartPr>
            <p14:xfrm>
              <a:off x="4368680" y="2509160"/>
              <a:ext cx="276840" cy="376200"/>
            </p14:xfrm>
          </p:contentPart>
        </mc:Choice>
        <mc:Fallback xmlns="">
          <p:pic>
            <p:nvPicPr>
              <p:cNvPr id="19" name="Ink 18">
                <a:extLst>
                  <a:ext uri="{FF2B5EF4-FFF2-40B4-BE49-F238E27FC236}">
                    <a16:creationId xmlns:a16="http://schemas.microsoft.com/office/drawing/2014/main" id="{78E7540B-7A5C-A8CE-1D7C-203A86D6338C}"/>
                  </a:ext>
                </a:extLst>
              </p:cNvPr>
              <p:cNvPicPr/>
              <p:nvPr/>
            </p:nvPicPr>
            <p:blipFill>
              <a:blip r:embed="rId30"/>
              <a:stretch>
                <a:fillRect/>
              </a:stretch>
            </p:blipFill>
            <p:spPr>
              <a:xfrm>
                <a:off x="4315040" y="2401160"/>
                <a:ext cx="384480" cy="591840"/>
              </a:xfrm>
              <a:prstGeom prst="rect">
                <a:avLst/>
              </a:prstGeom>
            </p:spPr>
          </p:pic>
        </mc:Fallback>
      </mc:AlternateContent>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050F444-BBDC-B5B1-11E2-5948116FAA1D}"/>
                  </a:ext>
                </a:extLst>
              </p14:cNvPr>
              <p14:cNvContentPartPr/>
              <p14:nvPr/>
            </p14:nvContentPartPr>
            <p14:xfrm>
              <a:off x="4265720" y="3735320"/>
              <a:ext cx="541800" cy="441360"/>
            </p14:xfrm>
          </p:contentPart>
        </mc:Choice>
        <mc:Fallback xmlns="">
          <p:pic>
            <p:nvPicPr>
              <p:cNvPr id="3" name="Ink 2">
                <a:extLst>
                  <a:ext uri="{FF2B5EF4-FFF2-40B4-BE49-F238E27FC236}">
                    <a16:creationId xmlns:a16="http://schemas.microsoft.com/office/drawing/2014/main" id="{A050F444-BBDC-B5B1-11E2-5948116FAA1D}"/>
                  </a:ext>
                </a:extLst>
              </p:cNvPr>
              <p:cNvPicPr/>
              <p:nvPr/>
            </p:nvPicPr>
            <p:blipFill>
              <a:blip r:embed="rId4"/>
              <a:stretch>
                <a:fillRect/>
              </a:stretch>
            </p:blipFill>
            <p:spPr>
              <a:xfrm>
                <a:off x="4212080" y="3627680"/>
                <a:ext cx="649440" cy="657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D36E7D8-339F-B426-51F8-2161CA4F6589}"/>
                  </a:ext>
                </a:extLst>
              </p14:cNvPr>
              <p14:cNvContentPartPr/>
              <p14:nvPr/>
            </p14:nvContentPartPr>
            <p14:xfrm>
              <a:off x="4114880" y="1856120"/>
              <a:ext cx="1014480" cy="328680"/>
            </p14:xfrm>
          </p:contentPart>
        </mc:Choice>
        <mc:Fallback xmlns="">
          <p:pic>
            <p:nvPicPr>
              <p:cNvPr id="7" name="Ink 6">
                <a:extLst>
                  <a:ext uri="{FF2B5EF4-FFF2-40B4-BE49-F238E27FC236}">
                    <a16:creationId xmlns:a16="http://schemas.microsoft.com/office/drawing/2014/main" id="{5D36E7D8-339F-B426-51F8-2161CA4F6589}"/>
                  </a:ext>
                </a:extLst>
              </p:cNvPr>
              <p:cNvPicPr/>
              <p:nvPr/>
            </p:nvPicPr>
            <p:blipFill>
              <a:blip r:embed="rId6"/>
              <a:stretch>
                <a:fillRect/>
              </a:stretch>
            </p:blipFill>
            <p:spPr>
              <a:xfrm>
                <a:off x="4061240" y="1748480"/>
                <a:ext cx="1122120"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02C71562-D7CE-CB15-CED4-4499A7D19691}"/>
                  </a:ext>
                </a:extLst>
              </p14:cNvPr>
              <p14:cNvContentPartPr/>
              <p14:nvPr/>
            </p14:nvContentPartPr>
            <p14:xfrm>
              <a:off x="2702600" y="4511120"/>
              <a:ext cx="1252440" cy="82080"/>
            </p14:xfrm>
          </p:contentPart>
        </mc:Choice>
        <mc:Fallback xmlns="">
          <p:pic>
            <p:nvPicPr>
              <p:cNvPr id="8" name="Ink 7">
                <a:extLst>
                  <a:ext uri="{FF2B5EF4-FFF2-40B4-BE49-F238E27FC236}">
                    <a16:creationId xmlns:a16="http://schemas.microsoft.com/office/drawing/2014/main" id="{02C71562-D7CE-CB15-CED4-4499A7D19691}"/>
                  </a:ext>
                </a:extLst>
              </p:cNvPr>
              <p:cNvPicPr/>
              <p:nvPr/>
            </p:nvPicPr>
            <p:blipFill>
              <a:blip r:embed="rId8"/>
              <a:stretch>
                <a:fillRect/>
              </a:stretch>
            </p:blipFill>
            <p:spPr>
              <a:xfrm>
                <a:off x="2648600" y="4403120"/>
                <a:ext cx="13600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07B7AE0-D46D-007A-4868-6A7BB8E6EC84}"/>
                  </a:ext>
                </a:extLst>
              </p14:cNvPr>
              <p14:cNvContentPartPr/>
              <p14:nvPr/>
            </p14:nvContentPartPr>
            <p14:xfrm>
              <a:off x="5068520" y="4458920"/>
              <a:ext cx="1900080" cy="184680"/>
            </p14:xfrm>
          </p:contentPart>
        </mc:Choice>
        <mc:Fallback xmlns="">
          <p:pic>
            <p:nvPicPr>
              <p:cNvPr id="9" name="Ink 8">
                <a:extLst>
                  <a:ext uri="{FF2B5EF4-FFF2-40B4-BE49-F238E27FC236}">
                    <a16:creationId xmlns:a16="http://schemas.microsoft.com/office/drawing/2014/main" id="{B07B7AE0-D46D-007A-4868-6A7BB8E6EC84}"/>
                  </a:ext>
                </a:extLst>
              </p:cNvPr>
              <p:cNvPicPr/>
              <p:nvPr/>
            </p:nvPicPr>
            <p:blipFill>
              <a:blip r:embed="rId10"/>
              <a:stretch>
                <a:fillRect/>
              </a:stretch>
            </p:blipFill>
            <p:spPr>
              <a:xfrm>
                <a:off x="5014520" y="4351280"/>
                <a:ext cx="2007720" cy="400320"/>
              </a:xfrm>
              <a:prstGeom prst="rect">
                <a:avLst/>
              </a:prstGeom>
            </p:spPr>
          </p:pic>
        </mc:Fallback>
      </mc:AlternateContent>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a:t>
            </a:r>
            <a:r>
              <a:rPr lang="en-GB" dirty="0">
                <a:solidFill>
                  <a:srgbClr val="FF0000"/>
                </a:solidFill>
              </a:rPr>
              <a:t>how classes that are collections are composed of </a:t>
            </a:r>
            <a:r>
              <a:rPr lang="en-GB">
                <a:solidFill>
                  <a:srgbClr val="FF0000"/>
                </a:solidFill>
              </a:rPr>
              <a:t>other classes (1 lớp được cấu thành từ các lớp khác) (E.g. PC aggregation các thành phần của máy tính &lt;CPU, …&gt;).</a:t>
            </a:r>
            <a:endParaRPr lang="en-GB" dirty="0">
              <a:solidFill>
                <a:srgbClr val="FF0000"/>
              </a:solidFill>
            </a:endParaRP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3"/>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B8BC37B-3F4F-EE96-896F-A3319E1C4DBB}"/>
                  </a:ext>
                </a:extLst>
              </p14:cNvPr>
              <p14:cNvContentPartPr/>
              <p14:nvPr/>
            </p14:nvContentPartPr>
            <p14:xfrm>
              <a:off x="3749120" y="3332120"/>
              <a:ext cx="376920" cy="293040"/>
            </p14:xfrm>
          </p:contentPart>
        </mc:Choice>
        <mc:Fallback xmlns="">
          <p:pic>
            <p:nvPicPr>
              <p:cNvPr id="3" name="Ink 2">
                <a:extLst>
                  <a:ext uri="{FF2B5EF4-FFF2-40B4-BE49-F238E27FC236}">
                    <a16:creationId xmlns:a16="http://schemas.microsoft.com/office/drawing/2014/main" id="{4B8BC37B-3F4F-EE96-896F-A3319E1C4DBB}"/>
                  </a:ext>
                </a:extLst>
              </p:cNvPr>
              <p:cNvPicPr/>
              <p:nvPr/>
            </p:nvPicPr>
            <p:blipFill>
              <a:blip r:embed="rId5"/>
              <a:stretch>
                <a:fillRect/>
              </a:stretch>
            </p:blipFill>
            <p:spPr>
              <a:xfrm>
                <a:off x="3695480" y="3224480"/>
                <a:ext cx="48456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0DE1BC0-5A17-AFFB-6D3C-403776CDBC2C}"/>
                  </a:ext>
                </a:extLst>
              </p14:cNvPr>
              <p14:cNvContentPartPr/>
              <p14:nvPr/>
            </p14:nvContentPartPr>
            <p14:xfrm>
              <a:off x="4876280" y="3360560"/>
              <a:ext cx="469800" cy="207000"/>
            </p14:xfrm>
          </p:contentPart>
        </mc:Choice>
        <mc:Fallback xmlns="">
          <p:pic>
            <p:nvPicPr>
              <p:cNvPr id="7" name="Ink 6">
                <a:extLst>
                  <a:ext uri="{FF2B5EF4-FFF2-40B4-BE49-F238E27FC236}">
                    <a16:creationId xmlns:a16="http://schemas.microsoft.com/office/drawing/2014/main" id="{10DE1BC0-5A17-AFFB-6D3C-403776CDBC2C}"/>
                  </a:ext>
                </a:extLst>
              </p:cNvPr>
              <p:cNvPicPr/>
              <p:nvPr/>
            </p:nvPicPr>
            <p:blipFill>
              <a:blip r:embed="rId7"/>
              <a:stretch>
                <a:fillRect/>
              </a:stretch>
            </p:blipFill>
            <p:spPr>
              <a:xfrm>
                <a:off x="4822280" y="3252920"/>
                <a:ext cx="57744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74201D5B-44A8-0D1C-E869-87619A681F95}"/>
                  </a:ext>
                </a:extLst>
              </p14:cNvPr>
              <p14:cNvContentPartPr/>
              <p14:nvPr/>
            </p14:nvContentPartPr>
            <p14:xfrm>
              <a:off x="2875400" y="4550720"/>
              <a:ext cx="818640" cy="41760"/>
            </p14:xfrm>
          </p:contentPart>
        </mc:Choice>
        <mc:Fallback xmlns="">
          <p:pic>
            <p:nvPicPr>
              <p:cNvPr id="8" name="Ink 7">
                <a:extLst>
                  <a:ext uri="{FF2B5EF4-FFF2-40B4-BE49-F238E27FC236}">
                    <a16:creationId xmlns:a16="http://schemas.microsoft.com/office/drawing/2014/main" id="{74201D5B-44A8-0D1C-E869-87619A681F95}"/>
                  </a:ext>
                </a:extLst>
              </p:cNvPr>
              <p:cNvPicPr/>
              <p:nvPr/>
            </p:nvPicPr>
            <p:blipFill>
              <a:blip r:embed="rId9"/>
              <a:stretch>
                <a:fillRect/>
              </a:stretch>
            </p:blipFill>
            <p:spPr>
              <a:xfrm>
                <a:off x="2821400" y="4443080"/>
                <a:ext cx="9262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1FE5A52F-4F7F-3E74-0113-596ABEB2855D}"/>
                  </a:ext>
                </a:extLst>
              </p14:cNvPr>
              <p14:cNvContentPartPr/>
              <p14:nvPr/>
            </p14:nvContentPartPr>
            <p14:xfrm>
              <a:off x="4897160" y="4531280"/>
              <a:ext cx="1614600" cy="112320"/>
            </p14:xfrm>
          </p:contentPart>
        </mc:Choice>
        <mc:Fallback xmlns="">
          <p:pic>
            <p:nvPicPr>
              <p:cNvPr id="9" name="Ink 8">
                <a:extLst>
                  <a:ext uri="{FF2B5EF4-FFF2-40B4-BE49-F238E27FC236}">
                    <a16:creationId xmlns:a16="http://schemas.microsoft.com/office/drawing/2014/main" id="{1FE5A52F-4F7F-3E74-0113-596ABEB2855D}"/>
                  </a:ext>
                </a:extLst>
              </p:cNvPr>
              <p:cNvPicPr/>
              <p:nvPr/>
            </p:nvPicPr>
            <p:blipFill>
              <a:blip r:embed="rId11"/>
              <a:stretch>
                <a:fillRect/>
              </a:stretch>
            </p:blipFill>
            <p:spPr>
              <a:xfrm>
                <a:off x="4843160" y="4423640"/>
                <a:ext cx="1722240" cy="327960"/>
              </a:xfrm>
              <a:prstGeom prst="rect">
                <a:avLst/>
              </a:prstGeom>
            </p:spPr>
          </p:pic>
        </mc:Fallback>
      </mc:AlternateContent>
      <p:sp>
        <p:nvSpPr>
          <p:cNvPr id="10" name="TextBox 9">
            <a:extLst>
              <a:ext uri="{FF2B5EF4-FFF2-40B4-BE49-F238E27FC236}">
                <a16:creationId xmlns:a16="http://schemas.microsoft.com/office/drawing/2014/main" id="{ADF7EE5F-34B8-2673-76E1-4D215F053ACC}"/>
              </a:ext>
            </a:extLst>
          </p:cNvPr>
          <p:cNvSpPr txBox="1"/>
          <p:nvPr/>
        </p:nvSpPr>
        <p:spPr>
          <a:xfrm>
            <a:off x="2722880" y="4902200"/>
            <a:ext cx="4023360" cy="646331"/>
          </a:xfrm>
          <a:prstGeom prst="rect">
            <a:avLst/>
          </a:prstGeom>
          <a:noFill/>
        </p:spPr>
        <p:txBody>
          <a:bodyPr wrap="square" rtlCol="0">
            <a:spAutoFit/>
          </a:bodyPr>
          <a:lstStyle/>
          <a:p>
            <a:r>
              <a:rPr lang="en-US"/>
              <a:t>Một class này có thể là aggregation của nhiều lớp khác</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a:t>
            </a:r>
            <a:r>
              <a:rPr lang="en-US" dirty="0">
                <a:solidFill>
                  <a:srgbClr val="FF0000"/>
                </a:solidFill>
              </a:rPr>
              <a:t>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a:t>
            </a:r>
            <a:r>
              <a:rPr lang="en-US" sz="2200"/>
              <a:t>help </a:t>
            </a:r>
            <a:r>
              <a:rPr lang="en-US" sz="2200">
                <a:solidFill>
                  <a:srgbClr val="FF0000"/>
                </a:solidFill>
              </a:rPr>
              <a:t>clarify (sáng tỏ) </a:t>
            </a:r>
            <a:r>
              <a:rPr lang="en-US" sz="2200" dirty="0">
                <a:solidFill>
                  <a:srgbClr val="FF0000"/>
                </a:solidFill>
              </a:rPr>
              <a:t>what the existing system does and can be used as a basis for discussing its strengths and weaknesses. </a:t>
            </a:r>
            <a:r>
              <a:rPr lang="en-US" sz="2200" dirty="0"/>
              <a:t>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a:t>
            </a:r>
            <a:r>
              <a:rPr lang="en-US" sz="2200" dirty="0">
                <a:solidFill>
                  <a:srgbClr val="FF0000"/>
                </a:solidFill>
              </a:rPr>
              <a:t>generate a complete or partial system implementation from the system model.</a:t>
            </a:r>
            <a:r>
              <a:rPr lang="en-US" dirty="0">
                <a:solidFill>
                  <a:srgbClr val="FF0000"/>
                </a:solidFill>
              </a:rPr>
              <a:t> </a:t>
            </a:r>
            <a:endParaRPr lang="en-GB" dirty="0">
              <a:solidFill>
                <a:srgbClr val="FF0000"/>
              </a:solidFill>
            </a:endParaRPr>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a:t>
            </a:r>
            <a:r>
              <a:rPr lang="en-US" dirty="0">
                <a:solidFill>
                  <a:srgbClr val="FF0000"/>
                </a:solidFill>
              </a:rPr>
              <a:t>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3"/>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1B9FA57-8345-C747-EA5D-6F46CE7F03AF}"/>
                  </a:ext>
                </a:extLst>
              </p14:cNvPr>
              <p14:cNvContentPartPr/>
              <p14:nvPr/>
            </p14:nvContentPartPr>
            <p14:xfrm>
              <a:off x="1888640" y="3077600"/>
              <a:ext cx="651600" cy="144720"/>
            </p14:xfrm>
          </p:contentPart>
        </mc:Choice>
        <mc:Fallback xmlns="">
          <p:pic>
            <p:nvPicPr>
              <p:cNvPr id="3" name="Ink 2">
                <a:extLst>
                  <a:ext uri="{FF2B5EF4-FFF2-40B4-BE49-F238E27FC236}">
                    <a16:creationId xmlns:a16="http://schemas.microsoft.com/office/drawing/2014/main" id="{D1B9FA57-8345-C747-EA5D-6F46CE7F03AF}"/>
                  </a:ext>
                </a:extLst>
              </p:cNvPr>
              <p:cNvPicPr/>
              <p:nvPr/>
            </p:nvPicPr>
            <p:blipFill>
              <a:blip r:embed="rId5"/>
              <a:stretch>
                <a:fillRect/>
              </a:stretch>
            </p:blipFill>
            <p:spPr>
              <a:xfrm>
                <a:off x="1834640" y="2969600"/>
                <a:ext cx="75924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C543A7B3-1E5C-AC95-5709-BC58E88B3472}"/>
                  </a:ext>
                </a:extLst>
              </p14:cNvPr>
              <p14:cNvContentPartPr/>
              <p14:nvPr/>
            </p14:nvContentPartPr>
            <p14:xfrm>
              <a:off x="2194280" y="2031080"/>
              <a:ext cx="852480" cy="844560"/>
            </p14:xfrm>
          </p:contentPart>
        </mc:Choice>
        <mc:Fallback xmlns="">
          <p:pic>
            <p:nvPicPr>
              <p:cNvPr id="7" name="Ink 6">
                <a:extLst>
                  <a:ext uri="{FF2B5EF4-FFF2-40B4-BE49-F238E27FC236}">
                    <a16:creationId xmlns:a16="http://schemas.microsoft.com/office/drawing/2014/main" id="{C543A7B3-1E5C-AC95-5709-BC58E88B3472}"/>
                  </a:ext>
                </a:extLst>
              </p:cNvPr>
              <p:cNvPicPr/>
              <p:nvPr/>
            </p:nvPicPr>
            <p:blipFill>
              <a:blip r:embed="rId7"/>
              <a:stretch>
                <a:fillRect/>
              </a:stretch>
            </p:blipFill>
            <p:spPr>
              <a:xfrm>
                <a:off x="2140280" y="1923080"/>
                <a:ext cx="960120" cy="1060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3C4BF0A-61FC-72CA-1E69-295386732BCB}"/>
                  </a:ext>
                </a:extLst>
              </p14:cNvPr>
              <p14:cNvContentPartPr/>
              <p14:nvPr/>
            </p14:nvContentPartPr>
            <p14:xfrm>
              <a:off x="2182760" y="3494840"/>
              <a:ext cx="792000" cy="1404720"/>
            </p14:xfrm>
          </p:contentPart>
        </mc:Choice>
        <mc:Fallback xmlns="">
          <p:pic>
            <p:nvPicPr>
              <p:cNvPr id="8" name="Ink 7">
                <a:extLst>
                  <a:ext uri="{FF2B5EF4-FFF2-40B4-BE49-F238E27FC236}">
                    <a16:creationId xmlns:a16="http://schemas.microsoft.com/office/drawing/2014/main" id="{93C4BF0A-61FC-72CA-1E69-295386732BCB}"/>
                  </a:ext>
                </a:extLst>
              </p:cNvPr>
              <p:cNvPicPr/>
              <p:nvPr/>
            </p:nvPicPr>
            <p:blipFill>
              <a:blip r:embed="rId9"/>
              <a:stretch>
                <a:fillRect/>
              </a:stretch>
            </p:blipFill>
            <p:spPr>
              <a:xfrm>
                <a:off x="2129120" y="3386840"/>
                <a:ext cx="899640" cy="1620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D84F8CD-B4C6-A93A-5BBB-7EAB04ADDC77}"/>
                  </a:ext>
                </a:extLst>
              </p14:cNvPr>
              <p14:cNvContentPartPr/>
              <p14:nvPr/>
            </p14:nvContentPartPr>
            <p14:xfrm>
              <a:off x="4551200" y="3769520"/>
              <a:ext cx="72000" cy="1454040"/>
            </p14:xfrm>
          </p:contentPart>
        </mc:Choice>
        <mc:Fallback xmlns="">
          <p:pic>
            <p:nvPicPr>
              <p:cNvPr id="9" name="Ink 8">
                <a:extLst>
                  <a:ext uri="{FF2B5EF4-FFF2-40B4-BE49-F238E27FC236}">
                    <a16:creationId xmlns:a16="http://schemas.microsoft.com/office/drawing/2014/main" id="{0D84F8CD-B4C6-A93A-5BBB-7EAB04ADDC77}"/>
                  </a:ext>
                </a:extLst>
              </p:cNvPr>
              <p:cNvPicPr/>
              <p:nvPr/>
            </p:nvPicPr>
            <p:blipFill>
              <a:blip r:embed="rId11"/>
              <a:stretch>
                <a:fillRect/>
              </a:stretch>
            </p:blipFill>
            <p:spPr>
              <a:xfrm>
                <a:off x="4497200" y="3661520"/>
                <a:ext cx="179640" cy="166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60E2AE9-1574-75F4-96A0-AB45390061B2}"/>
                  </a:ext>
                </a:extLst>
              </p14:cNvPr>
              <p14:cNvContentPartPr/>
              <p14:nvPr/>
            </p14:nvContentPartPr>
            <p14:xfrm>
              <a:off x="4805000" y="3665480"/>
              <a:ext cx="610200" cy="774720"/>
            </p14:xfrm>
          </p:contentPart>
        </mc:Choice>
        <mc:Fallback xmlns="">
          <p:pic>
            <p:nvPicPr>
              <p:cNvPr id="10" name="Ink 9">
                <a:extLst>
                  <a:ext uri="{FF2B5EF4-FFF2-40B4-BE49-F238E27FC236}">
                    <a16:creationId xmlns:a16="http://schemas.microsoft.com/office/drawing/2014/main" id="{960E2AE9-1574-75F4-96A0-AB45390061B2}"/>
                  </a:ext>
                </a:extLst>
              </p:cNvPr>
              <p:cNvPicPr/>
              <p:nvPr/>
            </p:nvPicPr>
            <p:blipFill>
              <a:blip r:embed="rId13"/>
              <a:stretch>
                <a:fillRect/>
              </a:stretch>
            </p:blipFill>
            <p:spPr>
              <a:xfrm>
                <a:off x="4751360" y="3557840"/>
                <a:ext cx="717840" cy="990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5C65293D-C963-424F-6F9B-48F3E74CD390}"/>
                  </a:ext>
                </a:extLst>
              </p14:cNvPr>
              <p14:cNvContentPartPr/>
              <p14:nvPr/>
            </p14:nvContentPartPr>
            <p14:xfrm>
              <a:off x="4602320" y="3677720"/>
              <a:ext cx="360" cy="37800"/>
            </p14:xfrm>
          </p:contentPart>
        </mc:Choice>
        <mc:Fallback xmlns="">
          <p:pic>
            <p:nvPicPr>
              <p:cNvPr id="11" name="Ink 10">
                <a:extLst>
                  <a:ext uri="{FF2B5EF4-FFF2-40B4-BE49-F238E27FC236}">
                    <a16:creationId xmlns:a16="http://schemas.microsoft.com/office/drawing/2014/main" id="{5C65293D-C963-424F-6F9B-48F3E74CD390}"/>
                  </a:ext>
                </a:extLst>
              </p:cNvPr>
              <p:cNvPicPr/>
              <p:nvPr/>
            </p:nvPicPr>
            <p:blipFill>
              <a:blip r:embed="rId15"/>
              <a:stretch>
                <a:fillRect/>
              </a:stretch>
            </p:blipFill>
            <p:spPr>
              <a:xfrm>
                <a:off x="4548680" y="3569720"/>
                <a:ext cx="1080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8A759DB8-BB0D-C7C5-2E4C-5E810EA64670}"/>
                  </a:ext>
                </a:extLst>
              </p14:cNvPr>
              <p14:cNvContentPartPr/>
              <p14:nvPr/>
            </p14:nvContentPartPr>
            <p14:xfrm>
              <a:off x="4795280" y="4892000"/>
              <a:ext cx="449280" cy="492840"/>
            </p14:xfrm>
          </p:contentPart>
        </mc:Choice>
        <mc:Fallback xmlns="">
          <p:pic>
            <p:nvPicPr>
              <p:cNvPr id="12" name="Ink 11">
                <a:extLst>
                  <a:ext uri="{FF2B5EF4-FFF2-40B4-BE49-F238E27FC236}">
                    <a16:creationId xmlns:a16="http://schemas.microsoft.com/office/drawing/2014/main" id="{8A759DB8-BB0D-C7C5-2E4C-5E810EA64670}"/>
                  </a:ext>
                </a:extLst>
              </p:cNvPr>
              <p:cNvPicPr/>
              <p:nvPr/>
            </p:nvPicPr>
            <p:blipFill>
              <a:blip r:embed="rId17"/>
              <a:stretch>
                <a:fillRect/>
              </a:stretch>
            </p:blipFill>
            <p:spPr>
              <a:xfrm>
                <a:off x="4741640" y="4784000"/>
                <a:ext cx="556920" cy="708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C1A8F6EE-53CB-D65B-F276-2701650FF280}"/>
                  </a:ext>
                </a:extLst>
              </p14:cNvPr>
              <p14:cNvContentPartPr/>
              <p14:nvPr/>
            </p14:nvContentPartPr>
            <p14:xfrm>
              <a:off x="5851880" y="3786800"/>
              <a:ext cx="534960" cy="643680"/>
            </p14:xfrm>
          </p:contentPart>
        </mc:Choice>
        <mc:Fallback xmlns="">
          <p:pic>
            <p:nvPicPr>
              <p:cNvPr id="13" name="Ink 12">
                <a:extLst>
                  <a:ext uri="{FF2B5EF4-FFF2-40B4-BE49-F238E27FC236}">
                    <a16:creationId xmlns:a16="http://schemas.microsoft.com/office/drawing/2014/main" id="{C1A8F6EE-53CB-D65B-F276-2701650FF280}"/>
                  </a:ext>
                </a:extLst>
              </p:cNvPr>
              <p:cNvPicPr/>
              <p:nvPr/>
            </p:nvPicPr>
            <p:blipFill>
              <a:blip r:embed="rId19"/>
              <a:stretch>
                <a:fillRect/>
              </a:stretch>
            </p:blipFill>
            <p:spPr>
              <a:xfrm>
                <a:off x="5797880" y="3678800"/>
                <a:ext cx="642600" cy="859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87D2525B-7C44-082F-D5F8-DE915A209239}"/>
                  </a:ext>
                </a:extLst>
              </p14:cNvPr>
              <p14:cNvContentPartPr/>
              <p14:nvPr/>
            </p14:nvContentPartPr>
            <p14:xfrm>
              <a:off x="7172720" y="3759440"/>
              <a:ext cx="456120" cy="518760"/>
            </p14:xfrm>
          </p:contentPart>
        </mc:Choice>
        <mc:Fallback xmlns="">
          <p:pic>
            <p:nvPicPr>
              <p:cNvPr id="14" name="Ink 13">
                <a:extLst>
                  <a:ext uri="{FF2B5EF4-FFF2-40B4-BE49-F238E27FC236}">
                    <a16:creationId xmlns:a16="http://schemas.microsoft.com/office/drawing/2014/main" id="{87D2525B-7C44-082F-D5F8-DE915A209239}"/>
                  </a:ext>
                </a:extLst>
              </p:cNvPr>
              <p:cNvPicPr/>
              <p:nvPr/>
            </p:nvPicPr>
            <p:blipFill>
              <a:blip r:embed="rId21"/>
              <a:stretch>
                <a:fillRect/>
              </a:stretch>
            </p:blipFill>
            <p:spPr>
              <a:xfrm>
                <a:off x="7119080" y="3651440"/>
                <a:ext cx="563760" cy="734400"/>
              </a:xfrm>
              <a:prstGeom prst="rect">
                <a:avLst/>
              </a:prstGeom>
            </p:spPr>
          </p:pic>
        </mc:Fallback>
      </mc:AlternateContent>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a:t>
            </a:r>
            <a:r>
              <a:rPr lang="en-US" dirty="0">
                <a:solidFill>
                  <a:srgbClr val="FF0000"/>
                </a:solidFill>
              </a:rPr>
              <a:t>models rather than programs </a:t>
            </a:r>
            <a:r>
              <a:rPr lang="en-US" dirty="0"/>
              <a:t>are the </a:t>
            </a:r>
            <a:r>
              <a:rPr lang="en-US" dirty="0">
                <a:solidFill>
                  <a:srgbClr val="FF0000"/>
                </a:solidFill>
              </a:rPr>
              <a:t>principal outputs </a:t>
            </a:r>
            <a:r>
              <a:rPr lang="en-US" dirty="0"/>
              <a:t>of the development process. </a:t>
            </a:r>
          </a:p>
          <a:p>
            <a:r>
              <a:rPr lang="en-US" dirty="0"/>
              <a:t>The programs that execute on a hardware/software platform are then </a:t>
            </a:r>
            <a:r>
              <a:rPr lang="en-US" dirty="0">
                <a:solidFill>
                  <a:srgbClr val="FF0000"/>
                </a:solidFill>
              </a:rPr>
              <a:t>generated automatically</a:t>
            </a:r>
            <a:r>
              <a:rPr lang="en-US" dirty="0"/>
              <a:t>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r>
            <a:r>
              <a:rPr lang="en-US" dirty="0">
                <a:solidFill>
                  <a:srgbClr val="FF0000"/>
                </a:solidFill>
              </a:rPr>
              <a:t>at an early stage </a:t>
            </a:r>
            <a:r>
              <a:rPr lang="en-US" dirty="0"/>
              <a:t>of development, and </a:t>
            </a:r>
            <a:r>
              <a:rPr lang="en-US" dirty="0">
                <a:solidFill>
                  <a:srgbClr val="FF0000"/>
                </a:solidFill>
              </a:rPr>
              <a:t>it is unclear </a:t>
            </a:r>
            <a:r>
              <a:rPr lang="en-US" dirty="0"/>
              <a:t>whether or not it will have a significant effect on software engineering practice.</a:t>
            </a:r>
            <a:r>
              <a:rPr lang="en-GB" dirty="0"/>
              <a:t> </a:t>
            </a:r>
          </a:p>
          <a:p>
            <a:r>
              <a:rPr lang="en-GB" dirty="0"/>
              <a:t>Pros</a:t>
            </a:r>
          </a:p>
          <a:p>
            <a:pPr lvl="1"/>
            <a:r>
              <a:rPr lang="en-GB" dirty="0"/>
              <a:t>Allows systems to be considered at </a:t>
            </a:r>
            <a:r>
              <a:rPr lang="en-GB" dirty="0">
                <a:solidFill>
                  <a:srgbClr val="FF0000"/>
                </a:solidFill>
              </a:rPr>
              <a:t>higher levels of abstraction</a:t>
            </a:r>
          </a:p>
          <a:p>
            <a:pPr lvl="1"/>
            <a:r>
              <a:rPr lang="en-GB" dirty="0"/>
              <a:t>Generating code automatically means that it is </a:t>
            </a:r>
            <a:r>
              <a:rPr lang="en-GB" dirty="0">
                <a:solidFill>
                  <a:srgbClr val="FF0000"/>
                </a:solidFill>
              </a:rPr>
              <a:t>cheaper to adapt systems to new platforms.</a:t>
            </a:r>
          </a:p>
          <a:p>
            <a:r>
              <a:rPr lang="en-GB" dirty="0"/>
              <a:t>Cons</a:t>
            </a:r>
          </a:p>
          <a:p>
            <a:pPr lvl="1"/>
            <a:r>
              <a:rPr lang="en-GB" dirty="0"/>
              <a:t>Models for abstraction and </a:t>
            </a:r>
            <a:r>
              <a:rPr lang="en-GB" dirty="0">
                <a:solidFill>
                  <a:srgbClr val="FF0000"/>
                </a:solidFill>
              </a:rPr>
              <a:t>not necessarily right for implementation.</a:t>
            </a:r>
          </a:p>
          <a:p>
            <a:pPr lvl="1"/>
            <a:r>
              <a:rPr lang="en-GB" dirty="0">
                <a:solidFill>
                  <a:srgbClr val="FF0000"/>
                </a:solidFill>
              </a:rPr>
              <a:t>Savings from generating code may be outweighed</a:t>
            </a:r>
            <a:r>
              <a:rPr lang="en-GB" dirty="0"/>
              <a:t>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a:t>
            </a:r>
            <a:r>
              <a:rPr lang="en-US" dirty="0">
                <a:solidFill>
                  <a:srgbClr val="FF0000"/>
                </a:solidFill>
              </a:rPr>
              <a:t>uses a subset of UML models</a:t>
            </a:r>
            <a:r>
              <a:rPr lang="en-US" dirty="0"/>
              <a:t> to describe a system. </a:t>
            </a:r>
          </a:p>
          <a:p>
            <a:r>
              <a:rPr lang="en-US" dirty="0"/>
              <a:t>Models at different levels of abstraction are created. From a high-level, </a:t>
            </a:r>
            <a:r>
              <a:rPr lang="en-US" dirty="0">
                <a:solidFill>
                  <a:srgbClr val="FF0000"/>
                </a:solidFill>
              </a:rPr>
              <a:t>platform independent model, </a:t>
            </a:r>
            <a:r>
              <a:rPr lang="en-US" dirty="0"/>
              <a:t>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a:t>
            </a:r>
            <a:r>
              <a:rPr lang="en-US" dirty="0">
                <a:solidFill>
                  <a:srgbClr val="FF0000"/>
                </a:solidFill>
                <a:highlight>
                  <a:srgbClr val="FFFF00"/>
                </a:highlight>
              </a:rPr>
              <a:t>external perspective,</a:t>
            </a:r>
            <a:r>
              <a:rPr lang="en-US" dirty="0">
                <a:highlight>
                  <a:srgbClr val="FFFF00"/>
                </a:highlight>
              </a:rPr>
              <a:t> </a:t>
            </a:r>
            <a:r>
              <a:rPr lang="en-US" dirty="0"/>
              <a:t>where you </a:t>
            </a:r>
            <a:r>
              <a:rPr lang="en-US" dirty="0">
                <a:solidFill>
                  <a:srgbClr val="FF0000"/>
                </a:solidFill>
              </a:rPr>
              <a:t>model the context or environment </a:t>
            </a:r>
            <a:r>
              <a:rPr lang="en-US" dirty="0"/>
              <a:t>of the system.</a:t>
            </a:r>
            <a:endParaRPr lang="en-GB" dirty="0"/>
          </a:p>
          <a:p>
            <a:r>
              <a:rPr lang="en-US" dirty="0"/>
              <a:t>An </a:t>
            </a:r>
            <a:r>
              <a:rPr lang="en-US" dirty="0">
                <a:highlight>
                  <a:srgbClr val="FFFF00"/>
                </a:highlight>
              </a:rPr>
              <a:t>interaction perspective, </a:t>
            </a:r>
            <a:r>
              <a:rPr lang="en-US" dirty="0"/>
              <a:t>where you </a:t>
            </a:r>
            <a:r>
              <a:rPr lang="en-US" dirty="0">
                <a:solidFill>
                  <a:srgbClr val="FF0000"/>
                </a:solidFill>
              </a:rPr>
              <a:t>model the interactions between a system and its environment, or between the components</a:t>
            </a:r>
            <a:r>
              <a:rPr lang="en-US" dirty="0"/>
              <a:t> of a system.</a:t>
            </a:r>
            <a:endParaRPr lang="en-GB" dirty="0"/>
          </a:p>
          <a:p>
            <a:r>
              <a:rPr lang="en-US" dirty="0"/>
              <a:t>A </a:t>
            </a:r>
            <a:r>
              <a:rPr lang="en-US" dirty="0">
                <a:highlight>
                  <a:srgbClr val="FFFF00"/>
                </a:highlight>
              </a:rPr>
              <a:t>structural perspective, </a:t>
            </a:r>
            <a:r>
              <a:rPr lang="en-US" dirty="0"/>
              <a:t>where you </a:t>
            </a:r>
            <a:r>
              <a:rPr lang="en-US" dirty="0">
                <a:solidFill>
                  <a:srgbClr val="FF0000"/>
                </a:solidFill>
              </a:rPr>
              <a:t>model the organization of a system or the structure of the data </a:t>
            </a:r>
            <a:r>
              <a:rPr lang="en-US" dirty="0"/>
              <a:t>that is processed by the system.</a:t>
            </a:r>
            <a:endParaRPr lang="en-GB" dirty="0"/>
          </a:p>
          <a:p>
            <a:r>
              <a:rPr lang="en-US" dirty="0"/>
              <a:t>A </a:t>
            </a:r>
            <a:r>
              <a:rPr lang="en-US" dirty="0">
                <a:highlight>
                  <a:srgbClr val="FFFF00"/>
                </a:highlight>
              </a:rPr>
              <a:t>behavioral perspective, </a:t>
            </a:r>
            <a:r>
              <a:rPr lang="en-US" dirty="0"/>
              <a:t>where you </a:t>
            </a:r>
            <a:r>
              <a:rPr lang="en-US" dirty="0">
                <a:solidFill>
                  <a:srgbClr val="FF0000"/>
                </a:solidFill>
              </a:rPr>
              <a:t>model the dynamic behavior </a:t>
            </a:r>
            <a:r>
              <a:rPr lang="en-US" dirty="0"/>
              <a:t>of the system and </a:t>
            </a:r>
            <a:r>
              <a:rPr lang="en-US" dirty="0">
                <a:solidFill>
                  <a:srgbClr val="FF0000"/>
                </a:solidFill>
              </a:rPr>
              <a:t>how it responds to events. </a:t>
            </a:r>
            <a:endParaRPr lang="en-GB" dirty="0">
              <a:solidFill>
                <a:srgbClr val="FF0000"/>
              </a:solidFill>
            </a:endParaRP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b="1" dirty="0"/>
              <a:t>A computation independent model (CIM) </a:t>
            </a:r>
          </a:p>
          <a:p>
            <a:pPr lvl="1"/>
            <a:r>
              <a:rPr lang="en-US" dirty="0"/>
              <a:t>These model the </a:t>
            </a:r>
            <a:r>
              <a:rPr lang="en-US" dirty="0">
                <a:solidFill>
                  <a:srgbClr val="FF0000"/>
                </a:solidFill>
              </a:rPr>
              <a:t>important domain abstractions </a:t>
            </a:r>
            <a:r>
              <a:rPr lang="en-US" dirty="0"/>
              <a:t>used in a system. </a:t>
            </a:r>
            <a:r>
              <a:rPr lang="en-US" dirty="0" err="1">
                <a:highlight>
                  <a:srgbClr val="FFFF00"/>
                </a:highlight>
              </a:rPr>
              <a:t>CIMs</a:t>
            </a:r>
            <a:r>
              <a:rPr lang="en-US" dirty="0">
                <a:highlight>
                  <a:srgbClr val="FFFF00"/>
                </a:highlight>
              </a:rPr>
              <a:t> are sometimes called domain models. </a:t>
            </a:r>
          </a:p>
          <a:p>
            <a:r>
              <a:rPr lang="en-US" b="1" dirty="0"/>
              <a:t>A platform independent model (PIM) </a:t>
            </a:r>
          </a:p>
          <a:p>
            <a:pPr lvl="1"/>
            <a:r>
              <a:rPr lang="en-US" dirty="0"/>
              <a:t>These model the operation of the system without reference to its implementation. The PIM is usually described using UML models that </a:t>
            </a:r>
            <a:r>
              <a:rPr lang="en-US" dirty="0">
                <a:solidFill>
                  <a:srgbClr val="FF0000"/>
                </a:solidFill>
              </a:rPr>
              <a:t>show the static system structure</a:t>
            </a:r>
            <a:r>
              <a:rPr lang="en-US" dirty="0"/>
              <a:t> and </a:t>
            </a:r>
            <a:r>
              <a:rPr lang="en-US" dirty="0">
                <a:solidFill>
                  <a:srgbClr val="FF0000"/>
                </a:solidFill>
              </a:rPr>
              <a:t>how it responds to external and internal events.</a:t>
            </a:r>
          </a:p>
          <a:p>
            <a:r>
              <a:rPr lang="en-US" b="1" dirty="0"/>
              <a:t>Platform specific models (PSM) </a:t>
            </a:r>
          </a:p>
          <a:p>
            <a:pPr lvl="1"/>
            <a:r>
              <a:rPr lang="en-US" dirty="0"/>
              <a:t>These are </a:t>
            </a:r>
            <a:r>
              <a:rPr lang="en-US" dirty="0">
                <a:solidFill>
                  <a:srgbClr val="FF0000"/>
                </a:solidFill>
              </a:rPr>
              <a:t>transformations of the platform-independent model with a separate PSM</a:t>
            </a:r>
            <a:r>
              <a:rPr lang="en-US" dirty="0"/>
              <a:t> for each application platform. In principle, </a:t>
            </a:r>
            <a:r>
              <a:rPr lang="en-US" dirty="0">
                <a:solidFill>
                  <a:srgbClr val="FF0000"/>
                </a:solidFill>
              </a:rPr>
              <a:t>there may be layers of PSM, with each layer adding some platform-specific detail.</a:t>
            </a:r>
            <a:r>
              <a:rPr lang="en-GB" dirty="0">
                <a:solidFill>
                  <a:srgbClr val="FF0000"/>
                </a:solidFill>
              </a:rPr>
              <a:t>  </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645E925-630C-FA8A-2EE4-FFC7984CF822}"/>
                  </a:ext>
                </a:extLst>
              </p14:cNvPr>
              <p14:cNvContentPartPr/>
              <p14:nvPr/>
            </p14:nvContentPartPr>
            <p14:xfrm>
              <a:off x="3440400" y="2414520"/>
              <a:ext cx="957240" cy="155160"/>
            </p14:xfrm>
          </p:contentPart>
        </mc:Choice>
        <mc:Fallback xmlns="">
          <p:pic>
            <p:nvPicPr>
              <p:cNvPr id="3" name="Ink 2">
                <a:extLst>
                  <a:ext uri="{FF2B5EF4-FFF2-40B4-BE49-F238E27FC236}">
                    <a16:creationId xmlns:a16="http://schemas.microsoft.com/office/drawing/2014/main" id="{D645E925-630C-FA8A-2EE4-FFC7984CF822}"/>
                  </a:ext>
                </a:extLst>
              </p:cNvPr>
              <p:cNvPicPr/>
              <p:nvPr/>
            </p:nvPicPr>
            <p:blipFill>
              <a:blip r:embed="rId4"/>
              <a:stretch>
                <a:fillRect/>
              </a:stretch>
            </p:blipFill>
            <p:spPr>
              <a:xfrm>
                <a:off x="3386760" y="2306880"/>
                <a:ext cx="106488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3040303-2A1B-2529-ED24-0EDC528947A1}"/>
                  </a:ext>
                </a:extLst>
              </p14:cNvPr>
              <p14:cNvContentPartPr/>
              <p14:nvPr/>
            </p14:nvContentPartPr>
            <p14:xfrm>
              <a:off x="5326440" y="2473200"/>
              <a:ext cx="636840" cy="3240"/>
            </p14:xfrm>
          </p:contentPart>
        </mc:Choice>
        <mc:Fallback xmlns="">
          <p:pic>
            <p:nvPicPr>
              <p:cNvPr id="7" name="Ink 6">
                <a:extLst>
                  <a:ext uri="{FF2B5EF4-FFF2-40B4-BE49-F238E27FC236}">
                    <a16:creationId xmlns:a16="http://schemas.microsoft.com/office/drawing/2014/main" id="{E3040303-2A1B-2529-ED24-0EDC528947A1}"/>
                  </a:ext>
                </a:extLst>
              </p:cNvPr>
              <p:cNvPicPr/>
              <p:nvPr/>
            </p:nvPicPr>
            <p:blipFill>
              <a:blip r:embed="rId6"/>
              <a:stretch>
                <a:fillRect/>
              </a:stretch>
            </p:blipFill>
            <p:spPr>
              <a:xfrm>
                <a:off x="5272440" y="2365560"/>
                <a:ext cx="7444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8F24B49-516D-29A5-2585-2F35AD2DDEBD}"/>
                  </a:ext>
                </a:extLst>
              </p14:cNvPr>
              <p14:cNvContentPartPr/>
              <p14:nvPr/>
            </p14:nvContentPartPr>
            <p14:xfrm>
              <a:off x="5136000" y="2659320"/>
              <a:ext cx="525240" cy="45720"/>
            </p14:xfrm>
          </p:contentPart>
        </mc:Choice>
        <mc:Fallback xmlns="">
          <p:pic>
            <p:nvPicPr>
              <p:cNvPr id="8" name="Ink 7">
                <a:extLst>
                  <a:ext uri="{FF2B5EF4-FFF2-40B4-BE49-F238E27FC236}">
                    <a16:creationId xmlns:a16="http://schemas.microsoft.com/office/drawing/2014/main" id="{18F24B49-516D-29A5-2585-2F35AD2DDEBD}"/>
                  </a:ext>
                </a:extLst>
              </p:cNvPr>
              <p:cNvPicPr/>
              <p:nvPr/>
            </p:nvPicPr>
            <p:blipFill>
              <a:blip r:embed="rId8"/>
              <a:stretch>
                <a:fillRect/>
              </a:stretch>
            </p:blipFill>
            <p:spPr>
              <a:xfrm>
                <a:off x="5082000" y="2551320"/>
                <a:ext cx="6328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39CACDB-90BF-B67B-CA8A-7209D591200E}"/>
                  </a:ext>
                </a:extLst>
              </p14:cNvPr>
              <p14:cNvContentPartPr/>
              <p14:nvPr/>
            </p14:nvContentPartPr>
            <p14:xfrm>
              <a:off x="7101960" y="2484000"/>
              <a:ext cx="882000" cy="153720"/>
            </p14:xfrm>
          </p:contentPart>
        </mc:Choice>
        <mc:Fallback xmlns="">
          <p:pic>
            <p:nvPicPr>
              <p:cNvPr id="9" name="Ink 8">
                <a:extLst>
                  <a:ext uri="{FF2B5EF4-FFF2-40B4-BE49-F238E27FC236}">
                    <a16:creationId xmlns:a16="http://schemas.microsoft.com/office/drawing/2014/main" id="{639CACDB-90BF-B67B-CA8A-7209D591200E}"/>
                  </a:ext>
                </a:extLst>
              </p:cNvPr>
              <p:cNvPicPr/>
              <p:nvPr/>
            </p:nvPicPr>
            <p:blipFill>
              <a:blip r:embed="rId10"/>
              <a:stretch>
                <a:fillRect/>
              </a:stretch>
            </p:blipFill>
            <p:spPr>
              <a:xfrm>
                <a:off x="7047960" y="2376000"/>
                <a:ext cx="98964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FAACBC71-E1A1-F301-ADFF-ACFD373FEB3D}"/>
                  </a:ext>
                </a:extLst>
              </p14:cNvPr>
              <p14:cNvContentPartPr/>
              <p14:nvPr/>
            </p14:nvContentPartPr>
            <p14:xfrm>
              <a:off x="4511040" y="2560320"/>
              <a:ext cx="517680" cy="7920"/>
            </p14:xfrm>
          </p:contentPart>
        </mc:Choice>
        <mc:Fallback xmlns="">
          <p:pic>
            <p:nvPicPr>
              <p:cNvPr id="10" name="Ink 9">
                <a:extLst>
                  <a:ext uri="{FF2B5EF4-FFF2-40B4-BE49-F238E27FC236}">
                    <a16:creationId xmlns:a16="http://schemas.microsoft.com/office/drawing/2014/main" id="{FAACBC71-E1A1-F301-ADFF-ACFD373FEB3D}"/>
                  </a:ext>
                </a:extLst>
              </p:cNvPr>
              <p:cNvPicPr/>
              <p:nvPr/>
            </p:nvPicPr>
            <p:blipFill>
              <a:blip r:embed="rId12"/>
              <a:stretch>
                <a:fillRect/>
              </a:stretch>
            </p:blipFill>
            <p:spPr>
              <a:xfrm>
                <a:off x="4457040" y="2452320"/>
                <a:ext cx="6253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3C0AE3EC-5021-9056-7F80-302DABFC9157}"/>
                  </a:ext>
                </a:extLst>
              </p14:cNvPr>
              <p14:cNvContentPartPr/>
              <p14:nvPr/>
            </p14:nvContentPartPr>
            <p14:xfrm>
              <a:off x="6378000" y="2639520"/>
              <a:ext cx="484200" cy="5040"/>
            </p14:xfrm>
          </p:contentPart>
        </mc:Choice>
        <mc:Fallback xmlns="">
          <p:pic>
            <p:nvPicPr>
              <p:cNvPr id="11" name="Ink 10">
                <a:extLst>
                  <a:ext uri="{FF2B5EF4-FFF2-40B4-BE49-F238E27FC236}">
                    <a16:creationId xmlns:a16="http://schemas.microsoft.com/office/drawing/2014/main" id="{3C0AE3EC-5021-9056-7F80-302DABFC9157}"/>
                  </a:ext>
                </a:extLst>
              </p:cNvPr>
              <p:cNvPicPr/>
              <p:nvPr/>
            </p:nvPicPr>
            <p:blipFill>
              <a:blip r:embed="rId14"/>
              <a:stretch>
                <a:fillRect/>
              </a:stretch>
            </p:blipFill>
            <p:spPr>
              <a:xfrm>
                <a:off x="6324000" y="2531520"/>
                <a:ext cx="591840" cy="220680"/>
              </a:xfrm>
              <a:prstGeom prst="rect">
                <a:avLst/>
              </a:prstGeom>
            </p:spPr>
          </p:pic>
        </mc:Fallback>
      </mc:AlternateContent>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1A7C7C3-A33B-06D6-70EE-6319927992B2}"/>
                  </a:ext>
                </a:extLst>
              </p14:cNvPr>
              <p14:cNvContentPartPr/>
              <p14:nvPr/>
            </p14:nvContentPartPr>
            <p14:xfrm>
              <a:off x="976200" y="3444120"/>
              <a:ext cx="1076040" cy="207000"/>
            </p14:xfrm>
          </p:contentPart>
        </mc:Choice>
        <mc:Fallback xmlns="">
          <p:pic>
            <p:nvPicPr>
              <p:cNvPr id="3" name="Ink 2">
                <a:extLst>
                  <a:ext uri="{FF2B5EF4-FFF2-40B4-BE49-F238E27FC236}">
                    <a16:creationId xmlns:a16="http://schemas.microsoft.com/office/drawing/2014/main" id="{A1A7C7C3-A33B-06D6-70EE-6319927992B2}"/>
                  </a:ext>
                </a:extLst>
              </p:cNvPr>
              <p:cNvPicPr/>
              <p:nvPr/>
            </p:nvPicPr>
            <p:blipFill>
              <a:blip r:embed="rId4"/>
              <a:stretch>
                <a:fillRect/>
              </a:stretch>
            </p:blipFill>
            <p:spPr>
              <a:xfrm>
                <a:off x="922200" y="3336120"/>
                <a:ext cx="118368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CC17694-4D18-0343-179A-57257E854681}"/>
                  </a:ext>
                </a:extLst>
              </p14:cNvPr>
              <p14:cNvContentPartPr/>
              <p14:nvPr/>
            </p14:nvContentPartPr>
            <p14:xfrm>
              <a:off x="3490800" y="2620800"/>
              <a:ext cx="676440" cy="116280"/>
            </p14:xfrm>
          </p:contentPart>
        </mc:Choice>
        <mc:Fallback xmlns="">
          <p:pic>
            <p:nvPicPr>
              <p:cNvPr id="7" name="Ink 6">
                <a:extLst>
                  <a:ext uri="{FF2B5EF4-FFF2-40B4-BE49-F238E27FC236}">
                    <a16:creationId xmlns:a16="http://schemas.microsoft.com/office/drawing/2014/main" id="{2CC17694-4D18-0343-179A-57257E854681}"/>
                  </a:ext>
                </a:extLst>
              </p:cNvPr>
              <p:cNvPicPr/>
              <p:nvPr/>
            </p:nvPicPr>
            <p:blipFill>
              <a:blip r:embed="rId6"/>
              <a:stretch>
                <a:fillRect/>
              </a:stretch>
            </p:blipFill>
            <p:spPr>
              <a:xfrm>
                <a:off x="3437160" y="2513160"/>
                <a:ext cx="78408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1E35236-F4E9-46A2-DFA2-A4362E6C4DF5}"/>
                  </a:ext>
                </a:extLst>
              </p14:cNvPr>
              <p14:cNvContentPartPr/>
              <p14:nvPr/>
            </p14:nvContentPartPr>
            <p14:xfrm>
              <a:off x="3496920" y="4541400"/>
              <a:ext cx="659520" cy="160920"/>
            </p14:xfrm>
          </p:contentPart>
        </mc:Choice>
        <mc:Fallback xmlns="">
          <p:pic>
            <p:nvPicPr>
              <p:cNvPr id="8" name="Ink 7">
                <a:extLst>
                  <a:ext uri="{FF2B5EF4-FFF2-40B4-BE49-F238E27FC236}">
                    <a16:creationId xmlns:a16="http://schemas.microsoft.com/office/drawing/2014/main" id="{21E35236-F4E9-46A2-DFA2-A4362E6C4DF5}"/>
                  </a:ext>
                </a:extLst>
              </p:cNvPr>
              <p:cNvPicPr/>
              <p:nvPr/>
            </p:nvPicPr>
            <p:blipFill>
              <a:blip r:embed="rId8"/>
              <a:stretch>
                <a:fillRect/>
              </a:stretch>
            </p:blipFill>
            <p:spPr>
              <a:xfrm>
                <a:off x="3442920" y="4433400"/>
                <a:ext cx="7671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C0780F6-A711-4D52-186B-FE993BB5349F}"/>
                  </a:ext>
                </a:extLst>
              </p14:cNvPr>
              <p14:cNvContentPartPr/>
              <p14:nvPr/>
            </p14:nvContentPartPr>
            <p14:xfrm>
              <a:off x="1427280" y="3108960"/>
              <a:ext cx="81720" cy="154080"/>
            </p14:xfrm>
          </p:contentPart>
        </mc:Choice>
        <mc:Fallback xmlns="">
          <p:pic>
            <p:nvPicPr>
              <p:cNvPr id="9" name="Ink 8">
                <a:extLst>
                  <a:ext uri="{FF2B5EF4-FFF2-40B4-BE49-F238E27FC236}">
                    <a16:creationId xmlns:a16="http://schemas.microsoft.com/office/drawing/2014/main" id="{1C0780F6-A711-4D52-186B-FE993BB5349F}"/>
                  </a:ext>
                </a:extLst>
              </p:cNvPr>
              <p:cNvPicPr/>
              <p:nvPr/>
            </p:nvPicPr>
            <p:blipFill>
              <a:blip r:embed="rId10"/>
              <a:stretch>
                <a:fillRect/>
              </a:stretch>
            </p:blipFill>
            <p:spPr>
              <a:xfrm>
                <a:off x="1373280" y="3000960"/>
                <a:ext cx="1893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293DCCE-0B1F-E65C-8662-CAE7E89B5A5F}"/>
                  </a:ext>
                </a:extLst>
              </p14:cNvPr>
              <p14:cNvContentPartPr/>
              <p14:nvPr/>
            </p14:nvContentPartPr>
            <p14:xfrm>
              <a:off x="1362120" y="4097160"/>
              <a:ext cx="133560" cy="162360"/>
            </p14:xfrm>
          </p:contentPart>
        </mc:Choice>
        <mc:Fallback xmlns="">
          <p:pic>
            <p:nvPicPr>
              <p:cNvPr id="10" name="Ink 9">
                <a:extLst>
                  <a:ext uri="{FF2B5EF4-FFF2-40B4-BE49-F238E27FC236}">
                    <a16:creationId xmlns:a16="http://schemas.microsoft.com/office/drawing/2014/main" id="{E293DCCE-0B1F-E65C-8662-CAE7E89B5A5F}"/>
                  </a:ext>
                </a:extLst>
              </p:cNvPr>
              <p:cNvPicPr/>
              <p:nvPr/>
            </p:nvPicPr>
            <p:blipFill>
              <a:blip r:embed="rId12"/>
              <a:stretch>
                <a:fillRect/>
              </a:stretch>
            </p:blipFill>
            <p:spPr>
              <a:xfrm>
                <a:off x="1308120" y="3989520"/>
                <a:ext cx="241200" cy="378000"/>
              </a:xfrm>
              <a:prstGeom prst="rect">
                <a:avLst/>
              </a:prstGeom>
            </p:spPr>
          </p:pic>
        </mc:Fallback>
      </mc:AlternateContent>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solidFill>
                  <a:srgbClr val="FF0000"/>
                </a:solidFill>
              </a:rPr>
              <a:t>Specialized tool support </a:t>
            </a:r>
            <a:r>
              <a:rPr lang="en-US" dirty="0"/>
              <a:t>is required to convert models from one level to another</a:t>
            </a:r>
          </a:p>
          <a:p>
            <a:r>
              <a:rPr lang="en-US" dirty="0"/>
              <a:t>There is limited tool availability and organizations may require tool adaptation and </a:t>
            </a:r>
            <a:r>
              <a:rPr lang="en-US" dirty="0" err="1"/>
              <a:t>customisation</a:t>
            </a:r>
            <a:r>
              <a:rPr lang="en-US" dirty="0"/>
              <a:t> to their environment</a:t>
            </a:r>
          </a:p>
          <a:p>
            <a:r>
              <a:rPr lang="en-US" dirty="0"/>
              <a:t>For the </a:t>
            </a:r>
            <a:r>
              <a:rPr lang="en-US" dirty="0">
                <a:solidFill>
                  <a:srgbClr val="FF0000"/>
                </a:solidFill>
              </a:rPr>
              <a:t>long-lifetime systems </a:t>
            </a:r>
            <a:r>
              <a:rPr lang="en-US" dirty="0"/>
              <a:t>developed using MDA, </a:t>
            </a:r>
            <a:r>
              <a:rPr lang="en-US" dirty="0">
                <a:solidFill>
                  <a:srgbClr val="FF0000"/>
                </a:solidFill>
              </a:rPr>
              <a:t>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a:t>Howeverthe</a:t>
            </a:r>
            <a:r>
              <a:rPr lang="en-US" dirty="0"/>
              <a:t>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UML diagram types</a:t>
            </a:r>
          </a:p>
        </p:txBody>
      </p:sp>
      <p:sp>
        <p:nvSpPr>
          <p:cNvPr id="3" name="Content Placeholder 2"/>
          <p:cNvSpPr>
            <a:spLocks noGrp="1"/>
          </p:cNvSpPr>
          <p:nvPr>
            <p:ph idx="1"/>
          </p:nvPr>
        </p:nvSpPr>
        <p:spPr/>
        <p:txBody>
          <a:bodyPr/>
          <a:lstStyle/>
          <a:p>
            <a:r>
              <a:rPr lang="en-US" dirty="0">
                <a:highlight>
                  <a:srgbClr val="FFFF00"/>
                </a:highlight>
              </a:rPr>
              <a:t>Activity diagrams, </a:t>
            </a:r>
            <a:r>
              <a:rPr lang="en-US" dirty="0"/>
              <a:t>which show the activities involved in a process or in data processing .</a:t>
            </a:r>
            <a:endParaRPr lang="en-GB" dirty="0"/>
          </a:p>
          <a:p>
            <a:r>
              <a:rPr lang="en-US" dirty="0">
                <a:highlight>
                  <a:srgbClr val="FFFF00"/>
                </a:highlight>
              </a:rPr>
              <a:t>Use case diagrams</a:t>
            </a:r>
            <a:r>
              <a:rPr lang="en-US" dirty="0"/>
              <a:t>, which show the interactions between a system and its environment. </a:t>
            </a:r>
            <a:endParaRPr lang="en-GB" dirty="0"/>
          </a:p>
          <a:p>
            <a:r>
              <a:rPr lang="en-US" dirty="0">
                <a:highlight>
                  <a:srgbClr val="FFFF00"/>
                </a:highlight>
              </a:rPr>
              <a:t>Sequence diagrams</a:t>
            </a:r>
            <a:r>
              <a:rPr lang="en-US" dirty="0"/>
              <a:t>, which </a:t>
            </a:r>
            <a:r>
              <a:rPr lang="en-US" dirty="0">
                <a:solidFill>
                  <a:srgbClr val="FF0000"/>
                </a:solidFill>
              </a:rPr>
              <a:t>show interactions between actors and the system and between system components.</a:t>
            </a:r>
            <a:endParaRPr lang="en-GB" dirty="0">
              <a:solidFill>
                <a:srgbClr val="FF0000"/>
              </a:solidFill>
            </a:endParaRPr>
          </a:p>
          <a:p>
            <a:r>
              <a:rPr lang="en-US" dirty="0">
                <a:highlight>
                  <a:srgbClr val="FFFF00"/>
                </a:highlight>
              </a:rPr>
              <a:t>Class diagrams</a:t>
            </a:r>
            <a:r>
              <a:rPr lang="en-US" dirty="0"/>
              <a:t>, which show the object classes in the system and the associations between these classes.</a:t>
            </a:r>
            <a:endParaRPr lang="en-GB" dirty="0"/>
          </a:p>
          <a:p>
            <a:r>
              <a:rPr lang="en-US" dirty="0">
                <a:highlight>
                  <a:srgbClr val="FFFF00"/>
                </a:highlight>
              </a:rPr>
              <a:t>State diagrams</a:t>
            </a:r>
            <a:r>
              <a:rPr lang="en-US" dirty="0"/>
              <a:t>,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 (~boundaries of use case diagram)</a:t>
            </a:r>
          </a:p>
        </p:txBody>
      </p:sp>
      <p:sp>
        <p:nvSpPr>
          <p:cNvPr id="35843" name="Rectangle 3"/>
          <p:cNvSpPr>
            <a:spLocks noGrp="1" noChangeArrowheads="1"/>
          </p:cNvSpPr>
          <p:nvPr>
            <p:ph idx="1"/>
          </p:nvPr>
        </p:nvSpPr>
        <p:spPr/>
        <p:txBody>
          <a:bodyPr/>
          <a:lstStyle/>
          <a:p>
            <a:r>
              <a:rPr lang="en-GB"/>
              <a:t>Context models are used to </a:t>
            </a:r>
            <a:r>
              <a:rPr lang="en-GB">
                <a:solidFill>
                  <a:srgbClr val="FF0000"/>
                </a:solidFill>
              </a:rPr>
              <a:t>illustrate the operational context of a system</a:t>
            </a:r>
            <a:r>
              <a:rPr lang="en-GB"/>
              <a:t>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1997</TotalTime>
  <Words>3759</Words>
  <Application>Microsoft Office PowerPoint</Application>
  <PresentationFormat>On-screen Show (4:3)</PresentationFormat>
  <Paragraphs>435</Paragraphs>
  <Slides>58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Wingdings</vt:lpstr>
      <vt:lpstr>SE10 slides</vt:lpstr>
      <vt:lpstr>Chapter 5 – System Modeling</vt:lpstr>
      <vt:lpstr>Topics covered</vt:lpstr>
      <vt:lpstr>System modeling (mô hình hóa hệ thống)</vt:lpstr>
      <vt:lpstr>Existing and planned system models</vt:lpstr>
      <vt:lpstr>System perspectives</vt:lpstr>
      <vt:lpstr>UML diagram types</vt:lpstr>
      <vt:lpstr>Use of graphical models</vt:lpstr>
      <vt:lpstr>Context models</vt:lpstr>
      <vt:lpstr>Context models (~boundaries of use case diagram)</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 (Tổng quát hóa)</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Huỳnh Nguyễn Quốc Bảo-CN22CLCA</cp:lastModifiedBy>
  <cp:revision>29</cp:revision>
  <dcterms:created xsi:type="dcterms:W3CDTF">2010-01-15T13:50:47Z</dcterms:created>
  <dcterms:modified xsi:type="dcterms:W3CDTF">2024-04-02T08:39:48Z</dcterms:modified>
</cp:coreProperties>
</file>