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64" r:id="rId3"/>
    <p:sldId id="262" r:id="rId4"/>
    <p:sldId id="265" r:id="rId5"/>
    <p:sldId id="267" r:id="rId6"/>
    <p:sldId id="266" r:id="rId7"/>
    <p:sldId id="26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1" autoAdjust="0"/>
  </p:normalViewPr>
  <p:slideViewPr>
    <p:cSldViewPr>
      <p:cViewPr varScale="1">
        <p:scale>
          <a:sx n="52" d="100"/>
          <a:sy n="52" d="100"/>
        </p:scale>
        <p:origin x="16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84" y="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5F06-3564-9F52-76A0-078B74AEDB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EBB4-2E4B-4B2F-9622-4ACDC861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1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B65E5C10-97AF-18CA-A7FE-CD328F076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3493CF-6B83-3C9D-192D-E3F454EBF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307B0-3086-440D-A661-244B0EB1BF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Notes Placeholder 10">
            <a:extLst>
              <a:ext uri="{FF2B5EF4-FFF2-40B4-BE49-F238E27FC236}">
                <a16:creationId xmlns:a16="http://schemas.microsoft.com/office/drawing/2014/main" id="{92BF8ACC-42FA-AA4D-2B43-E6326E70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567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A9ABEC-0D9A-4780-8A41-3A63E22DE9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A9ABEC-0D9A-4780-8A41-3A63E22DE9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A9ABEC-0D9A-4780-8A41-3A63E22DE9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BC9DB-1271-4F68-851D-7C18C2A179EB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EB5C1D-91E4-48BE-860D-DF4123A20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06964-5D56-49A5-9813-C32B69B98212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C41F5-33FC-47B4-B325-A6A524B33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C8DB-7DE0-4E2D-9EED-7EAAF827A936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ACD66-BE98-42CB-9312-DB0FA3AB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blipFill>
            <a:blip r:embed="rId2"/>
            <a:stretch>
              <a:fillRect/>
            </a:stretch>
          </a:blipFill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80995F7-04CC-821F-4F93-82A86F0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0F793-D5E6-42EA-81DE-5ECB727B7336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9B4D6-0351-40CE-8410-74BC57C5E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923D-A7D8-4AF7-A6AE-57C54E5F08D6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BDA50-EDED-42A3-A3DB-8B157846B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CA4-2F0F-424B-B48B-13FC79AC947D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01687-16D5-4522-85AF-1407D0D09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41E1B-E766-4651-8BB7-B19175B7E402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94333-3FD5-4168-8744-72C19F0B4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7407-C2FE-4EA6-8064-C80DAC2A965C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1F91-422D-4C86-81B8-FF6264047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B7126-BB90-4B3D-AC4F-F47BD223F131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76D96-0F20-42A0-956F-2A8F87BE5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7360-CB91-47C3-977C-0C70DCA2640B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A97C6-3DAD-4DF9-A3DA-60B1C5DB8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1">
                <a:tint val="95000"/>
                <a:satMod val="200000"/>
              </a:schemeClr>
              <a:schemeClr val="bg1">
                <a:shade val="80000"/>
                <a:satMod val="100000"/>
              </a:schemeClr>
            </a:duotone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9F6C32-3D59-44EB-BA52-CD503D874A0F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22623B7-2F0C-4E3E-9AB6-44FA02D6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693" r:id="rId4"/>
    <p:sldLayoutId id="2147483694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285720" y="1823796"/>
            <a:ext cx="8534400" cy="441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tabLst>
                <a:tab pos="180975" algn="l"/>
              </a:tabLs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GIỚI THIỆU HỌC PHẦN</a:t>
            </a:r>
            <a:endParaRPr lang="en-US" sz="1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v"/>
              <a:tabLst>
                <a:tab pos="180975" algn="l"/>
              </a:tabLs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Chương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trình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học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 3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(45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Tiết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v"/>
              <a:tabLst>
                <a:tab pos="180975" algn="l"/>
              </a:tabLst>
            </a:pPr>
            <a:r>
              <a:rPr lang="en-US" sz="2400" dirty="0"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Calibri" pitchFamily="34" charset="0"/>
              </a:rPr>
              <a:t>Nội</a:t>
            </a:r>
            <a:r>
              <a:rPr lang="en-US" sz="2400" b="1" dirty="0">
                <a:latin typeface="Times New Roman" pitchFamily="18" charset="0"/>
                <a:cs typeface="Calibri" pitchFamily="34" charset="0"/>
              </a:rPr>
              <a:t> dung: </a:t>
            </a:r>
            <a:endParaRPr lang="en-US" sz="1200" b="1" dirty="0">
              <a:latin typeface="Calibri" pitchFamily="34" charset="0"/>
            </a:endParaRPr>
          </a:p>
          <a:p>
            <a:pPr marL="225425" indent="239713"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5425" indent="239713"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5425" indent="239713"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5425" indent="239713"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5425" indent="239713"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25425" indent="239713"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400" dirty="0">
              <a:latin typeface="Times New Roman" pitchFamily="18" charset="0"/>
              <a:cs typeface="Calibri" pitchFamily="34" charset="0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285720" y="1844824"/>
            <a:ext cx="8534400" cy="473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tabLst>
                <a:tab pos="180975" algn="l"/>
              </a:tabLs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GIỚI THIỆU HỌC PHẦN</a:t>
            </a:r>
            <a:endParaRPr lang="en-US" sz="1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Đánh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môn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học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800100" lvl="1" indent="-342900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18097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30%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bao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indent="-342900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10%</a:t>
            </a:r>
          </a:p>
          <a:p>
            <a:pPr lvl="2" indent="-342900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20%</a:t>
            </a:r>
          </a:p>
          <a:p>
            <a:pPr marL="800100" lvl="1" indent="-342900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tabLst>
                <a:tab pos="180975" algn="l"/>
              </a:tabLst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70%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bao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indent="-342900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20%</a:t>
            </a:r>
          </a:p>
          <a:p>
            <a:pPr lvl="2" indent="-342900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50%</a:t>
            </a:r>
          </a:p>
          <a:p>
            <a:pPr marL="571500" lvl="2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80975" algn="l"/>
              </a:tabLst>
            </a:pP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9163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20" y="1844824"/>
            <a:ext cx="8643998" cy="43550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  <a:defRPr/>
            </a:pP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GIỚI THIỆU HỌC PHẦN</a:t>
            </a:r>
            <a:endParaRPr lang="en-US" sz="2400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eaLnBrk="0" fontAlgn="auto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Tài</a:t>
            </a: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khảo</a:t>
            </a: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:</a:t>
            </a:r>
          </a:p>
          <a:p>
            <a:pPr marL="346075" lvl="1" indent="222250" algn="just" eaLnBrk="0" fontAlgn="auto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tabLst>
                <a:tab pos="180975" algn="l"/>
              </a:tabLst>
              <a:defRPr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Slide </a:t>
            </a:r>
            <a:r>
              <a:rPr lang="en-US" sz="2200" dirty="0" err="1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bài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giảng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của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giáo</a:t>
            </a:r>
            <a:r>
              <a:rPr lang="en-US" sz="2200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viên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346075" lvl="1" indent="222250" algn="just" eaLnBrk="0" fontAlgn="auto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tabLst>
                <a:tab pos="180975" algn="l"/>
              </a:tabLs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Lê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Đức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Trung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, NXB Khoa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kỹ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6075" lvl="1" indent="2222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pt-B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Sommerville (2016), </a:t>
            </a:r>
            <a:r>
              <a:rPr lang="pt-BR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 (10th ed.)</a:t>
            </a:r>
            <a:r>
              <a:rPr lang="pt-B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ISBN 978-1-292-09613-1, Addison Wesley.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6075" lvl="1" indent="2222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pt-B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project of the IEEE Computer Society Professional Practices Committee, </a:t>
            </a:r>
            <a:r>
              <a:rPr lang="pt-BR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 to the Software Engineering Body of Knowledge - SWEBOK</a:t>
            </a:r>
            <a:r>
              <a:rPr lang="pt-B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2014.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E5B64AB-9A2B-B419-8FD1-02AFAD660F45}"/>
              </a:ext>
            </a:extLst>
          </p:cNvPr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20" y="1847306"/>
            <a:ext cx="8643998" cy="29498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  <a:defRPr/>
            </a:pP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GIỚI THIỆU HỌC PHẦN</a:t>
            </a:r>
            <a:endParaRPr lang="en-US" sz="2400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231775" indent="-342900" eaLnBrk="0" fontAlgn="auto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indent="-342900" eaLnBrk="0" fontAlgn="auto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400" b="1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Email: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400" dirty="0">
                <a:latin typeface="Times New Roman" charset="0"/>
                <a:ea typeface="Calibri" pitchFamily="34" charset="0"/>
                <a:cs typeface="Times New Roman" charset="0"/>
              </a:rPr>
              <a:t> Google classroom: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400" dirty="0">
                <a:latin typeface="Times New Roman" charset="0"/>
                <a:ea typeface="Calibri" pitchFamily="34" charset="0"/>
                <a:cs typeface="Times New Roman" charset="0"/>
              </a:rPr>
              <a:t> DD: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E5B64AB-9A2B-B419-8FD1-02AFAD660F45}"/>
              </a:ext>
            </a:extLst>
          </p:cNvPr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182591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5720" y="1835553"/>
            <a:ext cx="8643998" cy="46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  <a:defRPr/>
            </a:pP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GIỚI THIỆU HỌC PHẦN</a:t>
            </a:r>
            <a:endParaRPr lang="en-US" sz="1100" dirty="0">
              <a:latin typeface="Calibri" pitchFamily="34" charset="0"/>
              <a:ea typeface="Calibri" pitchFamily="34" charset="0"/>
              <a:cs typeface="Times New Roman" charset="0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0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Mục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tiêu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:  Sau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học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phần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này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,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sinh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viên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cần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:</a:t>
            </a:r>
            <a:endParaRPr lang="en-US" sz="2000" b="1" dirty="0">
              <a:latin typeface="Times New Roman" charset="0"/>
              <a:ea typeface="Calibri" pitchFamily="34" charset="0"/>
              <a:cs typeface="Times New Roman" charset="0"/>
            </a:endParaRP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CNPM.</a:t>
            </a: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EC18ADF-7B5D-9389-8AA7-6E74AF251EAA}"/>
              </a:ext>
            </a:extLst>
          </p:cNvPr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1600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5720" y="1831268"/>
            <a:ext cx="8643998" cy="423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  <a:defRPr/>
            </a:pP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GIỚI THIỆU HỌC PHẦN</a:t>
            </a:r>
            <a:endParaRPr lang="en-US" sz="1100" dirty="0">
              <a:latin typeface="Calibri" pitchFamily="34" charset="0"/>
              <a:ea typeface="Calibri" pitchFamily="34" charset="0"/>
              <a:cs typeface="Times New Roman" charset="0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180975" algn="l"/>
              </a:tabLst>
              <a:defRPr/>
            </a:pPr>
            <a:r>
              <a:rPr lang="en-US" sz="20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Mục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tiêu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:  Sau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học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phần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này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,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sinh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viên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Calibri" pitchFamily="34" charset="0"/>
                <a:cs typeface="Times New Roman" charset="0"/>
              </a:rPr>
              <a:t>cần</a:t>
            </a:r>
            <a:r>
              <a:rPr lang="en-US" sz="2400" b="1" dirty="0">
                <a:latin typeface="Times New Roman" charset="0"/>
                <a:ea typeface="Calibri" pitchFamily="34" charset="0"/>
                <a:cs typeface="Times New Roman" charset="0"/>
              </a:rPr>
              <a:t>:</a:t>
            </a:r>
            <a:endParaRPr lang="en-US" sz="2000" b="1" dirty="0">
              <a:latin typeface="Times New Roman" charset="0"/>
              <a:ea typeface="Calibri" pitchFamily="34" charset="0"/>
              <a:cs typeface="Times New Roman" charset="0"/>
            </a:endParaRP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sưu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nghề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tin.</a:t>
            </a:r>
          </a:p>
          <a:p>
            <a:pPr lvl="1" indent="3429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EC18ADF-7B5D-9389-8AA7-6E74AF251EAA}"/>
              </a:ext>
            </a:extLst>
          </p:cNvPr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1538" y="142852"/>
            <a:ext cx="7772400" cy="571504"/>
          </a:xfrm>
          <a:prstGeom prst="rect">
            <a:avLst/>
          </a:prstGeom>
        </p:spPr>
        <p:txBody>
          <a:bodyPr bIns="9144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Khoa Công nghệ Thông tin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714356"/>
            <a:ext cx="6172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Dự án Cam Ranh Bay: Q&amp;A phần 1 - [Bảng giá] chính thức từ CĐT">
            <a:extLst>
              <a:ext uri="{FF2B5EF4-FFF2-40B4-BE49-F238E27FC236}">
                <a16:creationId xmlns:a16="http://schemas.microsoft.com/office/drawing/2014/main" id="{4264ACA2-170B-4679-867B-B706035B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95" y="2415788"/>
            <a:ext cx="5251301" cy="33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485D31-C28F-331E-D75E-7AD90AE8F8CB}"/>
              </a:ext>
            </a:extLst>
          </p:cNvPr>
          <p:cNvSpPr txBox="1">
            <a:spLocks/>
          </p:cNvSpPr>
          <p:nvPr/>
        </p:nvSpPr>
        <p:spPr>
          <a:xfrm>
            <a:off x="1475656" y="928670"/>
            <a:ext cx="7560840" cy="912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NHẬP MÔN CÔNG NGHỆ PHẦN MỀM</a:t>
            </a:r>
          </a:p>
          <a:p>
            <a:pPr marL="274320" indent="-274320" algn="ctr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(INTRODUCTION TO  SOFTWARE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95300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610</Words>
  <Application>Microsoft Office PowerPoint</Application>
  <PresentationFormat>On-screen Show (4:3)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BichNgan</dc:creator>
  <cp:lastModifiedBy>Mạnh Thiên Lý</cp:lastModifiedBy>
  <cp:revision>47</cp:revision>
  <dcterms:created xsi:type="dcterms:W3CDTF">2011-03-07T09:30:50Z</dcterms:created>
  <dcterms:modified xsi:type="dcterms:W3CDTF">2022-08-31T15:57:47Z</dcterms:modified>
</cp:coreProperties>
</file>